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3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8" r:id="rId2"/>
    <p:sldId id="291" r:id="rId3"/>
    <p:sldId id="290" r:id="rId4"/>
    <p:sldId id="292" r:id="rId5"/>
    <p:sldId id="293" r:id="rId6"/>
    <p:sldId id="294" r:id="rId7"/>
    <p:sldId id="295" r:id="rId8"/>
    <p:sldId id="297" r:id="rId9"/>
    <p:sldId id="296" r:id="rId10"/>
    <p:sldId id="298" r:id="rId11"/>
    <p:sldId id="300" r:id="rId12"/>
    <p:sldId id="299" r:id="rId13"/>
    <p:sldId id="303" r:id="rId14"/>
    <p:sldId id="301" r:id="rId15"/>
    <p:sldId id="304" r:id="rId16"/>
    <p:sldId id="305" r:id="rId17"/>
    <p:sldId id="306" r:id="rId18"/>
    <p:sldId id="308" r:id="rId19"/>
    <p:sldId id="309" r:id="rId20"/>
    <p:sldId id="307" r:id="rId21"/>
    <p:sldId id="311" r:id="rId22"/>
    <p:sldId id="310" r:id="rId23"/>
    <p:sldId id="312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pos="71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A060"/>
    <a:srgbClr val="D27F5D"/>
    <a:srgbClr val="AD8971"/>
    <a:srgbClr val="FFFFFF"/>
    <a:srgbClr val="F97F54"/>
    <a:srgbClr val="DD5D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1" d="100"/>
          <a:sy n="71" d="100"/>
        </p:scale>
        <p:origin x="282" y="66"/>
      </p:cViewPr>
      <p:guideLst>
        <p:guide orient="horz" pos="2160"/>
        <p:guide pos="3840"/>
        <p:guide pos="483"/>
        <p:guide pos="71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774C5A-8B7B-4587-A6D5-2BC8CCC87039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13101-83D3-46FF-9CF3-D2657ADEA1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392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392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0558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3923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6453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8246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4120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8178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0263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8233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4064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76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5390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9335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2692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486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7459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3734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497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1934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065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0404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5431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8EBE8-AD40-4DC1-B8C5-4450813FBA0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961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FA1B86D-0F60-24B0-32E3-0F9DA095D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E2DCA-DA4C-474E-B035-0C367FA5DE42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E7397F6-5B19-B342-D330-A51621C59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AEB13F7-5437-5719-0AAA-29ECBE800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941D9-F612-4510-976A-2B2C1BE52F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138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页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9104CEC-FD6B-1F33-EF9A-5C0819CF2773}"/>
              </a:ext>
            </a:extLst>
          </p:cNvPr>
          <p:cNvSpPr/>
          <p:nvPr userDrawn="1"/>
        </p:nvSpPr>
        <p:spPr>
          <a:xfrm>
            <a:off x="7971770" y="1"/>
            <a:ext cx="2803808" cy="255159"/>
          </a:xfrm>
          <a:custGeom>
            <a:avLst/>
            <a:gdLst>
              <a:gd name="connsiteX0" fmla="*/ 16127 w 2803808"/>
              <a:gd name="connsiteY0" fmla="*/ 0 h 255159"/>
              <a:gd name="connsiteX1" fmla="*/ 2803808 w 2803808"/>
              <a:gd name="connsiteY1" fmla="*/ 0 h 255159"/>
              <a:gd name="connsiteX2" fmla="*/ 2803767 w 2803808"/>
              <a:gd name="connsiteY2" fmla="*/ 607 h 255159"/>
              <a:gd name="connsiteX3" fmla="*/ 1949814 w 2803808"/>
              <a:gd name="connsiteY3" fmla="*/ 247548 h 255159"/>
              <a:gd name="connsiteX4" fmla="*/ 431669 w 2803808"/>
              <a:gd name="connsiteY4" fmla="*/ 247370 h 255159"/>
              <a:gd name="connsiteX5" fmla="*/ 3211 w 2803808"/>
              <a:gd name="connsiteY5" fmla="*/ 35201 h 255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3808" h="255159">
                <a:moveTo>
                  <a:pt x="16127" y="0"/>
                </a:moveTo>
                <a:lnTo>
                  <a:pt x="2803808" y="0"/>
                </a:lnTo>
                <a:lnTo>
                  <a:pt x="2803767" y="607"/>
                </a:lnTo>
                <a:cubicBezTo>
                  <a:pt x="2745739" y="258489"/>
                  <a:pt x="2462478" y="228146"/>
                  <a:pt x="1949814" y="247548"/>
                </a:cubicBezTo>
                <a:cubicBezTo>
                  <a:pt x="1492920" y="264778"/>
                  <a:pt x="431669" y="247370"/>
                  <a:pt x="431669" y="247370"/>
                </a:cubicBezTo>
                <a:cubicBezTo>
                  <a:pt x="431669" y="247370"/>
                  <a:pt x="-43342" y="261366"/>
                  <a:pt x="3211" y="35201"/>
                </a:cubicBezTo>
                <a:close/>
              </a:path>
            </a:pathLst>
          </a:custGeom>
          <a:solidFill>
            <a:srgbClr val="EAA060">
              <a:alpha val="18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15E98E9-AB05-CAAB-DC69-7952E7ECE8C5}"/>
              </a:ext>
            </a:extLst>
          </p:cNvPr>
          <p:cNvSpPr/>
          <p:nvPr userDrawn="1"/>
        </p:nvSpPr>
        <p:spPr>
          <a:xfrm>
            <a:off x="129241" y="736909"/>
            <a:ext cx="1325138" cy="390766"/>
          </a:xfrm>
          <a:custGeom>
            <a:avLst/>
            <a:gdLst>
              <a:gd name="connsiteX0" fmla="*/ 1324406 w 1325138"/>
              <a:gd name="connsiteY0" fmla="*/ 304573 h 390766"/>
              <a:gd name="connsiteX1" fmla="*/ 1320342 w 1325138"/>
              <a:gd name="connsiteY1" fmla="*/ 272630 h 390766"/>
              <a:gd name="connsiteX2" fmla="*/ 1018529 w 1325138"/>
              <a:gd name="connsiteY2" fmla="*/ 157049 h 390766"/>
              <a:gd name="connsiteX3" fmla="*/ 776132 w 1325138"/>
              <a:gd name="connsiteY3" fmla="*/ 301 h 390766"/>
              <a:gd name="connsiteX4" fmla="*/ 653074 w 1325138"/>
              <a:gd name="connsiteY4" fmla="*/ 63354 h 390766"/>
              <a:gd name="connsiteX5" fmla="*/ 541416 w 1325138"/>
              <a:gd name="connsiteY5" fmla="*/ 83572 h 390766"/>
              <a:gd name="connsiteX6" fmla="*/ 290382 w 1325138"/>
              <a:gd name="connsiteY6" fmla="*/ 195332 h 390766"/>
              <a:gd name="connsiteX7" fmla="*/ 23723 w 1325138"/>
              <a:gd name="connsiteY7" fmla="*/ 248672 h 390766"/>
              <a:gd name="connsiteX8" fmla="*/ 33090 w 1325138"/>
              <a:gd name="connsiteY8" fmla="*/ 348525 h 390766"/>
              <a:gd name="connsiteX9" fmla="*/ 640354 w 1325138"/>
              <a:gd name="connsiteY9" fmla="*/ 384837 h 390766"/>
              <a:gd name="connsiteX10" fmla="*/ 1324406 w 1325138"/>
              <a:gd name="connsiteY10" fmla="*/ 304573 h 390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25138" h="390766">
                <a:moveTo>
                  <a:pt x="1324406" y="304573"/>
                </a:moveTo>
                <a:cubicBezTo>
                  <a:pt x="1326174" y="293803"/>
                  <a:pt x="1324711" y="282627"/>
                  <a:pt x="1320342" y="272630"/>
                </a:cubicBezTo>
                <a:cubicBezTo>
                  <a:pt x="1286855" y="195840"/>
                  <a:pt x="1107368" y="140712"/>
                  <a:pt x="1018529" y="157049"/>
                </a:cubicBezTo>
                <a:cubicBezTo>
                  <a:pt x="923797" y="174464"/>
                  <a:pt x="940521" y="-8396"/>
                  <a:pt x="776132" y="301"/>
                </a:cubicBezTo>
                <a:cubicBezTo>
                  <a:pt x="722182" y="3166"/>
                  <a:pt x="684915" y="32041"/>
                  <a:pt x="653074" y="63354"/>
                </a:cubicBezTo>
                <a:cubicBezTo>
                  <a:pt x="623590" y="92351"/>
                  <a:pt x="579069" y="100621"/>
                  <a:pt x="541416" y="83572"/>
                </a:cubicBezTo>
                <a:cubicBezTo>
                  <a:pt x="393201" y="16455"/>
                  <a:pt x="345287" y="209048"/>
                  <a:pt x="290382" y="195332"/>
                </a:cubicBezTo>
                <a:cubicBezTo>
                  <a:pt x="201563" y="173163"/>
                  <a:pt x="84561" y="203887"/>
                  <a:pt x="23723" y="248672"/>
                </a:cubicBezTo>
                <a:cubicBezTo>
                  <a:pt x="-11736" y="274784"/>
                  <a:pt x="-6493" y="329200"/>
                  <a:pt x="33090" y="348525"/>
                </a:cubicBezTo>
                <a:cubicBezTo>
                  <a:pt x="158952" y="409972"/>
                  <a:pt x="481187" y="384837"/>
                  <a:pt x="640354" y="384837"/>
                </a:cubicBezTo>
                <a:cubicBezTo>
                  <a:pt x="951392" y="384837"/>
                  <a:pt x="1304940" y="423241"/>
                  <a:pt x="1324406" y="304573"/>
                </a:cubicBezTo>
                <a:close/>
              </a:path>
            </a:pathLst>
          </a:custGeom>
          <a:solidFill>
            <a:srgbClr val="EAA060">
              <a:alpha val="10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6A4CC550-C3A9-5BB0-B79D-2DCDE20F5D3B}"/>
              </a:ext>
            </a:extLst>
          </p:cNvPr>
          <p:cNvSpPr/>
          <p:nvPr userDrawn="1"/>
        </p:nvSpPr>
        <p:spPr>
          <a:xfrm>
            <a:off x="4105848" y="142310"/>
            <a:ext cx="857109" cy="252749"/>
          </a:xfrm>
          <a:custGeom>
            <a:avLst/>
            <a:gdLst>
              <a:gd name="connsiteX0" fmla="*/ 472 w 857109"/>
              <a:gd name="connsiteY0" fmla="*/ 196994 h 252749"/>
              <a:gd name="connsiteX1" fmla="*/ 3094 w 857109"/>
              <a:gd name="connsiteY1" fmla="*/ 176329 h 252749"/>
              <a:gd name="connsiteX2" fmla="*/ 198308 w 857109"/>
              <a:gd name="connsiteY2" fmla="*/ 101571 h 252749"/>
              <a:gd name="connsiteX3" fmla="*/ 355097 w 857109"/>
              <a:gd name="connsiteY3" fmla="*/ 195 h 252749"/>
              <a:gd name="connsiteX4" fmla="*/ 434690 w 857109"/>
              <a:gd name="connsiteY4" fmla="*/ 40977 h 252749"/>
              <a:gd name="connsiteX5" fmla="*/ 506908 w 857109"/>
              <a:gd name="connsiteY5" fmla="*/ 54043 h 252749"/>
              <a:gd name="connsiteX6" fmla="*/ 669285 w 857109"/>
              <a:gd name="connsiteY6" fmla="*/ 126341 h 252749"/>
              <a:gd name="connsiteX7" fmla="*/ 841761 w 857109"/>
              <a:gd name="connsiteY7" fmla="*/ 160845 h 252749"/>
              <a:gd name="connsiteX8" fmla="*/ 835706 w 857109"/>
              <a:gd name="connsiteY8" fmla="*/ 225422 h 252749"/>
              <a:gd name="connsiteX9" fmla="*/ 442921 w 857109"/>
              <a:gd name="connsiteY9" fmla="*/ 248912 h 252749"/>
              <a:gd name="connsiteX10" fmla="*/ 472 w 857109"/>
              <a:gd name="connsiteY10" fmla="*/ 196994 h 25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7109" h="252749">
                <a:moveTo>
                  <a:pt x="472" y="196994"/>
                </a:moveTo>
                <a:cubicBezTo>
                  <a:pt x="-666" y="190024"/>
                  <a:pt x="269" y="182811"/>
                  <a:pt x="3094" y="176329"/>
                </a:cubicBezTo>
                <a:cubicBezTo>
                  <a:pt x="24755" y="126667"/>
                  <a:pt x="140843" y="91005"/>
                  <a:pt x="198308" y="101571"/>
                </a:cubicBezTo>
                <a:cubicBezTo>
                  <a:pt x="259573" y="112829"/>
                  <a:pt x="248762" y="-5434"/>
                  <a:pt x="355097" y="195"/>
                </a:cubicBezTo>
                <a:cubicBezTo>
                  <a:pt x="389986" y="2044"/>
                  <a:pt x="414107" y="20718"/>
                  <a:pt x="434690" y="40977"/>
                </a:cubicBezTo>
                <a:cubicBezTo>
                  <a:pt x="453750" y="59733"/>
                  <a:pt x="482565" y="65077"/>
                  <a:pt x="506908" y="54043"/>
                </a:cubicBezTo>
                <a:cubicBezTo>
                  <a:pt x="602778" y="10619"/>
                  <a:pt x="633766" y="135201"/>
                  <a:pt x="669285" y="126341"/>
                </a:cubicBezTo>
                <a:cubicBezTo>
                  <a:pt x="726730" y="111996"/>
                  <a:pt x="802401" y="131869"/>
                  <a:pt x="841761" y="160845"/>
                </a:cubicBezTo>
                <a:cubicBezTo>
                  <a:pt x="864703" y="177731"/>
                  <a:pt x="861309" y="212925"/>
                  <a:pt x="835706" y="225422"/>
                </a:cubicBezTo>
                <a:cubicBezTo>
                  <a:pt x="754304" y="265168"/>
                  <a:pt x="545861" y="248912"/>
                  <a:pt x="442921" y="248912"/>
                </a:cubicBezTo>
                <a:cubicBezTo>
                  <a:pt x="241753" y="248912"/>
                  <a:pt x="13071" y="273763"/>
                  <a:pt x="472" y="196994"/>
                </a:cubicBezTo>
                <a:close/>
              </a:path>
            </a:pathLst>
          </a:custGeom>
          <a:solidFill>
            <a:srgbClr val="EAA060">
              <a:alpha val="16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E3CF31A-B065-C0CC-6ADB-7C0EA904836A}"/>
              </a:ext>
            </a:extLst>
          </p:cNvPr>
          <p:cNvSpPr/>
          <p:nvPr userDrawn="1"/>
        </p:nvSpPr>
        <p:spPr>
          <a:xfrm>
            <a:off x="11056150" y="379519"/>
            <a:ext cx="857109" cy="252749"/>
          </a:xfrm>
          <a:custGeom>
            <a:avLst/>
            <a:gdLst>
              <a:gd name="connsiteX0" fmla="*/ 472 w 857109"/>
              <a:gd name="connsiteY0" fmla="*/ 196994 h 252749"/>
              <a:gd name="connsiteX1" fmla="*/ 3094 w 857109"/>
              <a:gd name="connsiteY1" fmla="*/ 176329 h 252749"/>
              <a:gd name="connsiteX2" fmla="*/ 198308 w 857109"/>
              <a:gd name="connsiteY2" fmla="*/ 101571 h 252749"/>
              <a:gd name="connsiteX3" fmla="*/ 355097 w 857109"/>
              <a:gd name="connsiteY3" fmla="*/ 195 h 252749"/>
              <a:gd name="connsiteX4" fmla="*/ 434691 w 857109"/>
              <a:gd name="connsiteY4" fmla="*/ 40977 h 252749"/>
              <a:gd name="connsiteX5" fmla="*/ 506908 w 857109"/>
              <a:gd name="connsiteY5" fmla="*/ 54043 h 252749"/>
              <a:gd name="connsiteX6" fmla="*/ 669285 w 857109"/>
              <a:gd name="connsiteY6" fmla="*/ 126341 h 252749"/>
              <a:gd name="connsiteX7" fmla="*/ 841761 w 857109"/>
              <a:gd name="connsiteY7" fmla="*/ 160845 h 252749"/>
              <a:gd name="connsiteX8" fmla="*/ 835706 w 857109"/>
              <a:gd name="connsiteY8" fmla="*/ 225422 h 252749"/>
              <a:gd name="connsiteX9" fmla="*/ 442920 w 857109"/>
              <a:gd name="connsiteY9" fmla="*/ 248912 h 252749"/>
              <a:gd name="connsiteX10" fmla="*/ 472 w 857109"/>
              <a:gd name="connsiteY10" fmla="*/ 196994 h 25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7109" h="252749">
                <a:moveTo>
                  <a:pt x="472" y="196994"/>
                </a:moveTo>
                <a:cubicBezTo>
                  <a:pt x="-665" y="190024"/>
                  <a:pt x="269" y="182811"/>
                  <a:pt x="3094" y="176329"/>
                </a:cubicBezTo>
                <a:cubicBezTo>
                  <a:pt x="24755" y="126667"/>
                  <a:pt x="140843" y="91005"/>
                  <a:pt x="198308" y="101571"/>
                </a:cubicBezTo>
                <a:cubicBezTo>
                  <a:pt x="259573" y="112829"/>
                  <a:pt x="248763" y="-5434"/>
                  <a:pt x="355097" y="195"/>
                </a:cubicBezTo>
                <a:cubicBezTo>
                  <a:pt x="389987" y="2044"/>
                  <a:pt x="414106" y="20718"/>
                  <a:pt x="434691" y="40977"/>
                </a:cubicBezTo>
                <a:cubicBezTo>
                  <a:pt x="453751" y="59732"/>
                  <a:pt x="482564" y="65077"/>
                  <a:pt x="506908" y="54043"/>
                </a:cubicBezTo>
                <a:cubicBezTo>
                  <a:pt x="602778" y="10639"/>
                  <a:pt x="633766" y="135201"/>
                  <a:pt x="669285" y="126341"/>
                </a:cubicBezTo>
                <a:cubicBezTo>
                  <a:pt x="726730" y="111996"/>
                  <a:pt x="802422" y="131868"/>
                  <a:pt x="841761" y="160845"/>
                </a:cubicBezTo>
                <a:cubicBezTo>
                  <a:pt x="864702" y="177731"/>
                  <a:pt x="861309" y="212925"/>
                  <a:pt x="835706" y="225422"/>
                </a:cubicBezTo>
                <a:cubicBezTo>
                  <a:pt x="754304" y="265168"/>
                  <a:pt x="545861" y="248912"/>
                  <a:pt x="442920" y="248912"/>
                </a:cubicBezTo>
                <a:cubicBezTo>
                  <a:pt x="241752" y="248912"/>
                  <a:pt x="13071" y="273763"/>
                  <a:pt x="472" y="196994"/>
                </a:cubicBezTo>
                <a:close/>
              </a:path>
            </a:pathLst>
          </a:custGeom>
          <a:solidFill>
            <a:srgbClr val="EAA060">
              <a:alpha val="16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21CF494-F1D1-8439-2CDB-75D13E6B4359}"/>
              </a:ext>
            </a:extLst>
          </p:cNvPr>
          <p:cNvGrpSpPr/>
          <p:nvPr userDrawn="1"/>
        </p:nvGrpSpPr>
        <p:grpSpPr>
          <a:xfrm>
            <a:off x="0" y="4944013"/>
            <a:ext cx="12232899" cy="1913988"/>
            <a:chOff x="0" y="4944013"/>
            <a:chExt cx="12232899" cy="1913988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AA1E8D0-362B-6FEB-3500-859E07CAED4B}"/>
                </a:ext>
              </a:extLst>
            </p:cNvPr>
            <p:cNvSpPr/>
            <p:nvPr/>
          </p:nvSpPr>
          <p:spPr>
            <a:xfrm>
              <a:off x="6874882" y="5136389"/>
              <a:ext cx="5317118" cy="1636683"/>
            </a:xfrm>
            <a:custGeom>
              <a:avLst/>
              <a:gdLst>
                <a:gd name="connsiteX0" fmla="*/ 3957110 w 5317118"/>
                <a:gd name="connsiteY0" fmla="*/ 0 h 1636683"/>
                <a:gd name="connsiteX1" fmla="*/ 4032110 w 5317118"/>
                <a:gd name="connsiteY1" fmla="*/ 0 h 1636683"/>
                <a:gd name="connsiteX2" fmla="*/ 4045272 w 5317118"/>
                <a:gd name="connsiteY2" fmla="*/ 577843 h 1636683"/>
                <a:gd name="connsiteX3" fmla="*/ 4167210 w 5317118"/>
                <a:gd name="connsiteY3" fmla="*/ 577843 h 1636683"/>
                <a:gd name="connsiteX4" fmla="*/ 4179378 w 5317118"/>
                <a:gd name="connsiteY4" fmla="*/ 134838 h 1636683"/>
                <a:gd name="connsiteX5" fmla="*/ 4242457 w 5317118"/>
                <a:gd name="connsiteY5" fmla="*/ 134838 h 1636683"/>
                <a:gd name="connsiteX6" fmla="*/ 4251149 w 5317118"/>
                <a:gd name="connsiteY6" fmla="*/ 577843 h 1636683"/>
                <a:gd name="connsiteX7" fmla="*/ 4528052 w 5317118"/>
                <a:gd name="connsiteY7" fmla="*/ 577843 h 1636683"/>
                <a:gd name="connsiteX8" fmla="*/ 4528052 w 5317118"/>
                <a:gd name="connsiteY8" fmla="*/ 729567 h 1636683"/>
                <a:gd name="connsiteX9" fmla="*/ 4696678 w 5317118"/>
                <a:gd name="connsiteY9" fmla="*/ 679406 h 1636683"/>
                <a:gd name="connsiteX10" fmla="*/ 4751562 w 5317118"/>
                <a:gd name="connsiteY10" fmla="*/ 684124 h 1636683"/>
                <a:gd name="connsiteX11" fmla="*/ 4751562 w 5317118"/>
                <a:gd name="connsiteY11" fmla="*/ 175315 h 1636683"/>
                <a:gd name="connsiteX12" fmla="*/ 5058018 w 5317118"/>
                <a:gd name="connsiteY12" fmla="*/ 175315 h 1636683"/>
                <a:gd name="connsiteX13" fmla="*/ 5058018 w 5317118"/>
                <a:gd name="connsiteY13" fmla="*/ 648366 h 1636683"/>
                <a:gd name="connsiteX14" fmla="*/ 5160584 w 5317118"/>
                <a:gd name="connsiteY14" fmla="*/ 648366 h 1636683"/>
                <a:gd name="connsiteX15" fmla="*/ 5160584 w 5317118"/>
                <a:gd name="connsiteY15" fmla="*/ 585789 h 1636683"/>
                <a:gd name="connsiteX16" fmla="*/ 5199574 w 5317118"/>
                <a:gd name="connsiteY16" fmla="*/ 585789 h 1636683"/>
                <a:gd name="connsiteX17" fmla="*/ 5198830 w 5317118"/>
                <a:gd name="connsiteY17" fmla="*/ 572628 h 1636683"/>
                <a:gd name="connsiteX18" fmla="*/ 5277275 w 5317118"/>
                <a:gd name="connsiteY18" fmla="*/ 438814 h 1636683"/>
                <a:gd name="connsiteX19" fmla="*/ 5317118 w 5317118"/>
                <a:gd name="connsiteY19" fmla="*/ 419833 h 1636683"/>
                <a:gd name="connsiteX20" fmla="*/ 5317118 w 5317118"/>
                <a:gd name="connsiteY20" fmla="*/ 1636683 h 1636683"/>
                <a:gd name="connsiteX21" fmla="*/ 994 w 5317118"/>
                <a:gd name="connsiteY21" fmla="*/ 1636683 h 1636683"/>
                <a:gd name="connsiteX22" fmla="*/ 994 w 5317118"/>
                <a:gd name="connsiteY22" fmla="*/ 1497872 h 1636683"/>
                <a:gd name="connsiteX23" fmla="*/ 0 w 5317118"/>
                <a:gd name="connsiteY23" fmla="*/ 1497872 h 1636683"/>
                <a:gd name="connsiteX24" fmla="*/ 0 w 5317118"/>
                <a:gd name="connsiteY24" fmla="*/ 685614 h 1636683"/>
                <a:gd name="connsiteX25" fmla="*/ 498675 w 5317118"/>
                <a:gd name="connsiteY25" fmla="*/ 685614 h 1636683"/>
                <a:gd name="connsiteX26" fmla="*/ 498675 w 5317118"/>
                <a:gd name="connsiteY26" fmla="*/ 850996 h 1636683"/>
                <a:gd name="connsiteX27" fmla="*/ 604221 w 5317118"/>
                <a:gd name="connsiteY27" fmla="*/ 821694 h 1636683"/>
                <a:gd name="connsiteX28" fmla="*/ 653641 w 5317118"/>
                <a:gd name="connsiteY28" fmla="*/ 839821 h 1636683"/>
                <a:gd name="connsiteX29" fmla="*/ 667052 w 5317118"/>
                <a:gd name="connsiteY29" fmla="*/ 433072 h 1636683"/>
                <a:gd name="connsiteX30" fmla="*/ 728889 w 5317118"/>
                <a:gd name="connsiteY30" fmla="*/ 433072 h 1636683"/>
                <a:gd name="connsiteX31" fmla="*/ 739320 w 5317118"/>
                <a:gd name="connsiteY31" fmla="*/ 871607 h 1636683"/>
                <a:gd name="connsiteX32" fmla="*/ 818045 w 5317118"/>
                <a:gd name="connsiteY32" fmla="*/ 900660 h 1636683"/>
                <a:gd name="connsiteX33" fmla="*/ 818045 w 5317118"/>
                <a:gd name="connsiteY33" fmla="*/ 988566 h 1636683"/>
                <a:gd name="connsiteX34" fmla="*/ 895279 w 5317118"/>
                <a:gd name="connsiteY34" fmla="*/ 961747 h 1636683"/>
                <a:gd name="connsiteX35" fmla="*/ 980958 w 5317118"/>
                <a:gd name="connsiteY35" fmla="*/ 992042 h 1636683"/>
                <a:gd name="connsiteX36" fmla="*/ 980958 w 5317118"/>
                <a:gd name="connsiteY36" fmla="*/ 824178 h 1636683"/>
                <a:gd name="connsiteX37" fmla="*/ 979468 w 5317118"/>
                <a:gd name="connsiteY37" fmla="*/ 821694 h 1636683"/>
                <a:gd name="connsiteX38" fmla="*/ 1252646 w 5317118"/>
                <a:gd name="connsiteY38" fmla="*/ 687104 h 1636683"/>
                <a:gd name="connsiteX39" fmla="*/ 1349500 w 5317118"/>
                <a:gd name="connsiteY39" fmla="*/ 734782 h 1636683"/>
                <a:gd name="connsiteX40" fmla="*/ 1349500 w 5317118"/>
                <a:gd name="connsiteY40" fmla="*/ 506326 h 1636683"/>
                <a:gd name="connsiteX41" fmla="*/ 1608274 w 5317118"/>
                <a:gd name="connsiteY41" fmla="*/ 506326 h 1636683"/>
                <a:gd name="connsiteX42" fmla="*/ 1608274 w 5317118"/>
                <a:gd name="connsiteY42" fmla="*/ 270421 h 1636683"/>
                <a:gd name="connsiteX43" fmla="*/ 1990724 w 5317118"/>
                <a:gd name="connsiteY43" fmla="*/ 270421 h 1636683"/>
                <a:gd name="connsiteX44" fmla="*/ 1990724 w 5317118"/>
                <a:gd name="connsiteY44" fmla="*/ 351374 h 1636683"/>
                <a:gd name="connsiteX45" fmla="*/ 1997181 w 5317118"/>
                <a:gd name="connsiteY45" fmla="*/ 351374 h 1636683"/>
                <a:gd name="connsiteX46" fmla="*/ 2184184 w 5317118"/>
                <a:gd name="connsiteY46" fmla="*/ 471314 h 1636683"/>
                <a:gd name="connsiteX47" fmla="*/ 2237826 w 5317118"/>
                <a:gd name="connsiteY47" fmla="*/ 471314 h 1636683"/>
                <a:gd name="connsiteX48" fmla="*/ 2237826 w 5317118"/>
                <a:gd name="connsiteY48" fmla="*/ 798849 h 1636683"/>
                <a:gd name="connsiteX49" fmla="*/ 2311336 w 5317118"/>
                <a:gd name="connsiteY49" fmla="*/ 798849 h 1636683"/>
                <a:gd name="connsiteX50" fmla="*/ 2311336 w 5317118"/>
                <a:gd name="connsiteY50" fmla="*/ 538608 h 1636683"/>
                <a:gd name="connsiteX51" fmla="*/ 2550242 w 5317118"/>
                <a:gd name="connsiteY51" fmla="*/ 538608 h 1636683"/>
                <a:gd name="connsiteX52" fmla="*/ 2550242 w 5317118"/>
                <a:gd name="connsiteY52" fmla="*/ 222496 h 1636683"/>
                <a:gd name="connsiteX53" fmla="*/ 2812990 w 5317118"/>
                <a:gd name="connsiteY53" fmla="*/ 222496 h 1636683"/>
                <a:gd name="connsiteX54" fmla="*/ 2812990 w 5317118"/>
                <a:gd name="connsiteY54" fmla="*/ 391851 h 1636683"/>
                <a:gd name="connsiteX55" fmla="*/ 2908851 w 5317118"/>
                <a:gd name="connsiteY55" fmla="*/ 329522 h 1636683"/>
                <a:gd name="connsiteX56" fmla="*/ 3056367 w 5317118"/>
                <a:gd name="connsiteY56" fmla="*/ 427609 h 1636683"/>
                <a:gd name="connsiteX57" fmla="*/ 3056367 w 5317118"/>
                <a:gd name="connsiteY57" fmla="*/ 540346 h 1636683"/>
                <a:gd name="connsiteX58" fmla="*/ 3186499 w 5317118"/>
                <a:gd name="connsiteY58" fmla="*/ 592494 h 1636683"/>
                <a:gd name="connsiteX59" fmla="*/ 3186499 w 5317118"/>
                <a:gd name="connsiteY59" fmla="*/ 662024 h 1636683"/>
                <a:gd name="connsiteX60" fmla="*/ 3427145 w 5317118"/>
                <a:gd name="connsiteY60" fmla="*/ 662024 h 1636683"/>
                <a:gd name="connsiteX61" fmla="*/ 3427145 w 5317118"/>
                <a:gd name="connsiteY61" fmla="*/ 802822 h 1636683"/>
                <a:gd name="connsiteX62" fmla="*/ 3523999 w 5317118"/>
                <a:gd name="connsiteY62" fmla="*/ 802822 h 1636683"/>
                <a:gd name="connsiteX63" fmla="*/ 3523999 w 5317118"/>
                <a:gd name="connsiteY63" fmla="*/ 750923 h 1636683"/>
                <a:gd name="connsiteX64" fmla="*/ 3743534 w 5317118"/>
                <a:gd name="connsiteY64" fmla="*/ 661527 h 1636683"/>
                <a:gd name="connsiteX65" fmla="*/ 3934014 w 5317118"/>
                <a:gd name="connsiteY65" fmla="*/ 738506 h 1636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317118" h="1636683">
                  <a:moveTo>
                    <a:pt x="3957110" y="0"/>
                  </a:moveTo>
                  <a:lnTo>
                    <a:pt x="4032110" y="0"/>
                  </a:lnTo>
                  <a:lnTo>
                    <a:pt x="4045272" y="577843"/>
                  </a:lnTo>
                  <a:lnTo>
                    <a:pt x="4167210" y="577843"/>
                  </a:lnTo>
                  <a:lnTo>
                    <a:pt x="4179378" y="134838"/>
                  </a:lnTo>
                  <a:lnTo>
                    <a:pt x="4242457" y="134838"/>
                  </a:lnTo>
                  <a:lnTo>
                    <a:pt x="4251149" y="577843"/>
                  </a:lnTo>
                  <a:lnTo>
                    <a:pt x="4528052" y="577843"/>
                  </a:lnTo>
                  <a:lnTo>
                    <a:pt x="4528052" y="729567"/>
                  </a:lnTo>
                  <a:cubicBezTo>
                    <a:pt x="4571016" y="698527"/>
                    <a:pt x="4630618" y="679406"/>
                    <a:pt x="4696678" y="679406"/>
                  </a:cubicBezTo>
                  <a:cubicBezTo>
                    <a:pt x="4715552" y="679406"/>
                    <a:pt x="4733930" y="681145"/>
                    <a:pt x="4751562" y="684124"/>
                  </a:cubicBezTo>
                  <a:lnTo>
                    <a:pt x="4751562" y="175315"/>
                  </a:lnTo>
                  <a:lnTo>
                    <a:pt x="5058018" y="175315"/>
                  </a:lnTo>
                  <a:lnTo>
                    <a:pt x="5058018" y="648366"/>
                  </a:lnTo>
                  <a:lnTo>
                    <a:pt x="5160584" y="648366"/>
                  </a:lnTo>
                  <a:lnTo>
                    <a:pt x="5160584" y="585789"/>
                  </a:lnTo>
                  <a:lnTo>
                    <a:pt x="5199574" y="585789"/>
                  </a:lnTo>
                  <a:cubicBezTo>
                    <a:pt x="5199078" y="581568"/>
                    <a:pt x="5198830" y="577098"/>
                    <a:pt x="5198830" y="572628"/>
                  </a:cubicBezTo>
                  <a:cubicBezTo>
                    <a:pt x="5198830" y="520357"/>
                    <a:pt x="5228817" y="473052"/>
                    <a:pt x="5277275" y="438814"/>
                  </a:cubicBezTo>
                  <a:lnTo>
                    <a:pt x="5317118" y="419833"/>
                  </a:lnTo>
                  <a:lnTo>
                    <a:pt x="5317118" y="1636683"/>
                  </a:lnTo>
                  <a:lnTo>
                    <a:pt x="994" y="1636683"/>
                  </a:lnTo>
                  <a:lnTo>
                    <a:pt x="994" y="1497872"/>
                  </a:lnTo>
                  <a:lnTo>
                    <a:pt x="0" y="1497872"/>
                  </a:lnTo>
                  <a:lnTo>
                    <a:pt x="0" y="685614"/>
                  </a:lnTo>
                  <a:lnTo>
                    <a:pt x="498675" y="685614"/>
                  </a:lnTo>
                  <a:lnTo>
                    <a:pt x="498675" y="850996"/>
                  </a:lnTo>
                  <a:lnTo>
                    <a:pt x="604221" y="821694"/>
                  </a:lnTo>
                  <a:lnTo>
                    <a:pt x="653641" y="839821"/>
                  </a:lnTo>
                  <a:lnTo>
                    <a:pt x="667052" y="433072"/>
                  </a:lnTo>
                  <a:lnTo>
                    <a:pt x="728889" y="433072"/>
                  </a:lnTo>
                  <a:lnTo>
                    <a:pt x="739320" y="871607"/>
                  </a:lnTo>
                  <a:lnTo>
                    <a:pt x="818045" y="900660"/>
                  </a:lnTo>
                  <a:lnTo>
                    <a:pt x="818045" y="988566"/>
                  </a:lnTo>
                  <a:lnTo>
                    <a:pt x="895279" y="961747"/>
                  </a:lnTo>
                  <a:lnTo>
                    <a:pt x="980958" y="992042"/>
                  </a:lnTo>
                  <a:lnTo>
                    <a:pt x="980958" y="824178"/>
                  </a:lnTo>
                  <a:lnTo>
                    <a:pt x="979468" y="821694"/>
                  </a:lnTo>
                  <a:lnTo>
                    <a:pt x="1252646" y="687104"/>
                  </a:lnTo>
                  <a:lnTo>
                    <a:pt x="1349500" y="734782"/>
                  </a:lnTo>
                  <a:lnTo>
                    <a:pt x="1349500" y="506326"/>
                  </a:lnTo>
                  <a:lnTo>
                    <a:pt x="1608274" y="506326"/>
                  </a:lnTo>
                  <a:lnTo>
                    <a:pt x="1608274" y="270421"/>
                  </a:lnTo>
                  <a:lnTo>
                    <a:pt x="1990724" y="270421"/>
                  </a:lnTo>
                  <a:lnTo>
                    <a:pt x="1990724" y="351374"/>
                  </a:lnTo>
                  <a:cubicBezTo>
                    <a:pt x="1992959" y="351374"/>
                    <a:pt x="1994946" y="351374"/>
                    <a:pt x="1997181" y="351374"/>
                  </a:cubicBezTo>
                  <a:cubicBezTo>
                    <a:pt x="2092793" y="351374"/>
                    <a:pt x="2171767" y="403522"/>
                    <a:pt x="2184184" y="471314"/>
                  </a:cubicBezTo>
                  <a:lnTo>
                    <a:pt x="2237826" y="471314"/>
                  </a:lnTo>
                  <a:lnTo>
                    <a:pt x="2237826" y="798849"/>
                  </a:lnTo>
                  <a:lnTo>
                    <a:pt x="2311336" y="798849"/>
                  </a:lnTo>
                  <a:lnTo>
                    <a:pt x="2311336" y="538608"/>
                  </a:lnTo>
                  <a:lnTo>
                    <a:pt x="2550242" y="538608"/>
                  </a:lnTo>
                  <a:lnTo>
                    <a:pt x="2550242" y="222496"/>
                  </a:lnTo>
                  <a:lnTo>
                    <a:pt x="2812990" y="222496"/>
                  </a:lnTo>
                  <a:lnTo>
                    <a:pt x="2812990" y="391851"/>
                  </a:lnTo>
                  <a:lnTo>
                    <a:pt x="2908851" y="329522"/>
                  </a:lnTo>
                  <a:lnTo>
                    <a:pt x="3056367" y="427609"/>
                  </a:lnTo>
                  <a:lnTo>
                    <a:pt x="3056367" y="540346"/>
                  </a:lnTo>
                  <a:lnTo>
                    <a:pt x="3186499" y="592494"/>
                  </a:lnTo>
                  <a:lnTo>
                    <a:pt x="3186499" y="662024"/>
                  </a:lnTo>
                  <a:lnTo>
                    <a:pt x="3427145" y="662024"/>
                  </a:lnTo>
                  <a:lnTo>
                    <a:pt x="3427145" y="802822"/>
                  </a:lnTo>
                  <a:lnTo>
                    <a:pt x="3523999" y="802822"/>
                  </a:lnTo>
                  <a:lnTo>
                    <a:pt x="3523999" y="750923"/>
                  </a:lnTo>
                  <a:lnTo>
                    <a:pt x="3743534" y="661527"/>
                  </a:lnTo>
                  <a:lnTo>
                    <a:pt x="3934014" y="738506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56B0BEA-2F49-A392-DCA2-65D4AE493224}"/>
                </a:ext>
              </a:extLst>
            </p:cNvPr>
            <p:cNvSpPr/>
            <p:nvPr/>
          </p:nvSpPr>
          <p:spPr>
            <a:xfrm>
              <a:off x="11543497" y="6020163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595D747-BAC7-F8CD-3406-CEB7C1F8A0EB}"/>
                </a:ext>
              </a:extLst>
            </p:cNvPr>
            <p:cNvSpPr/>
            <p:nvPr/>
          </p:nvSpPr>
          <p:spPr>
            <a:xfrm>
              <a:off x="11620981" y="6018921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590AC99-1F6B-DAB8-B4CC-5997AAEAB0F0}"/>
                </a:ext>
              </a:extLst>
            </p:cNvPr>
            <p:cNvSpPr/>
            <p:nvPr/>
          </p:nvSpPr>
          <p:spPr>
            <a:xfrm>
              <a:off x="11689275" y="6017183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EABA05D-4889-EFF0-759F-1AC4205C0FFB}"/>
                </a:ext>
              </a:extLst>
            </p:cNvPr>
            <p:cNvSpPr/>
            <p:nvPr/>
          </p:nvSpPr>
          <p:spPr>
            <a:xfrm>
              <a:off x="11836046" y="6016935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F4FC99F-9C3B-466E-0119-7C1C9319FC7F}"/>
                </a:ext>
              </a:extLst>
            </p:cNvPr>
            <p:cNvSpPr/>
            <p:nvPr/>
          </p:nvSpPr>
          <p:spPr>
            <a:xfrm>
              <a:off x="11663943" y="5351186"/>
              <a:ext cx="30546" cy="33026"/>
            </a:xfrm>
            <a:custGeom>
              <a:avLst/>
              <a:gdLst>
                <a:gd name="connsiteX0" fmla="*/ 0 w 44263"/>
                <a:gd name="connsiteY0" fmla="*/ 0 h 47857"/>
                <a:gd name="connsiteX1" fmla="*/ 44264 w 44263"/>
                <a:gd name="connsiteY1" fmla="*/ 0 h 47857"/>
                <a:gd name="connsiteX2" fmla="*/ 44264 w 44263"/>
                <a:gd name="connsiteY2" fmla="*/ 47858 h 47857"/>
                <a:gd name="connsiteX3" fmla="*/ 0 w 44263"/>
                <a:gd name="connsiteY3" fmla="*/ 47858 h 4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63" h="47857">
                  <a:moveTo>
                    <a:pt x="0" y="0"/>
                  </a:moveTo>
                  <a:lnTo>
                    <a:pt x="44264" y="0"/>
                  </a:lnTo>
                  <a:lnTo>
                    <a:pt x="44264" y="47858"/>
                  </a:lnTo>
                  <a:lnTo>
                    <a:pt x="0" y="4785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60CBB8A-C302-5DBF-A48F-890B58FE2743}"/>
                </a:ext>
              </a:extLst>
            </p:cNvPr>
            <p:cNvSpPr/>
            <p:nvPr/>
          </p:nvSpPr>
          <p:spPr>
            <a:xfrm>
              <a:off x="11663696" y="5401596"/>
              <a:ext cx="30546" cy="33026"/>
            </a:xfrm>
            <a:custGeom>
              <a:avLst/>
              <a:gdLst>
                <a:gd name="connsiteX0" fmla="*/ 0 w 44263"/>
                <a:gd name="connsiteY0" fmla="*/ 0 h 47857"/>
                <a:gd name="connsiteX1" fmla="*/ 44264 w 44263"/>
                <a:gd name="connsiteY1" fmla="*/ 0 h 47857"/>
                <a:gd name="connsiteX2" fmla="*/ 44264 w 44263"/>
                <a:gd name="connsiteY2" fmla="*/ 47858 h 47857"/>
                <a:gd name="connsiteX3" fmla="*/ 0 w 44263"/>
                <a:gd name="connsiteY3" fmla="*/ 47858 h 4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63" h="47857">
                  <a:moveTo>
                    <a:pt x="0" y="0"/>
                  </a:moveTo>
                  <a:lnTo>
                    <a:pt x="44264" y="0"/>
                  </a:lnTo>
                  <a:lnTo>
                    <a:pt x="44264" y="47858"/>
                  </a:lnTo>
                  <a:lnTo>
                    <a:pt x="0" y="4785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656D18D-8387-1F25-9315-9F02F164DFBD}"/>
                </a:ext>
              </a:extLst>
            </p:cNvPr>
            <p:cNvSpPr/>
            <p:nvPr/>
          </p:nvSpPr>
          <p:spPr>
            <a:xfrm>
              <a:off x="11663447" y="5448280"/>
              <a:ext cx="30546" cy="33026"/>
            </a:xfrm>
            <a:custGeom>
              <a:avLst/>
              <a:gdLst>
                <a:gd name="connsiteX0" fmla="*/ 0 w 44263"/>
                <a:gd name="connsiteY0" fmla="*/ 0 h 47857"/>
                <a:gd name="connsiteX1" fmla="*/ 44264 w 44263"/>
                <a:gd name="connsiteY1" fmla="*/ 0 h 47857"/>
                <a:gd name="connsiteX2" fmla="*/ 44264 w 44263"/>
                <a:gd name="connsiteY2" fmla="*/ 47858 h 47857"/>
                <a:gd name="connsiteX3" fmla="*/ 0 w 44263"/>
                <a:gd name="connsiteY3" fmla="*/ 47858 h 4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63" h="47857">
                  <a:moveTo>
                    <a:pt x="0" y="0"/>
                  </a:moveTo>
                  <a:lnTo>
                    <a:pt x="44264" y="0"/>
                  </a:lnTo>
                  <a:lnTo>
                    <a:pt x="44264" y="47858"/>
                  </a:lnTo>
                  <a:lnTo>
                    <a:pt x="0" y="4785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29A2F3B-8D08-873A-A745-83189EF7081D}"/>
                </a:ext>
              </a:extLst>
            </p:cNvPr>
            <p:cNvSpPr/>
            <p:nvPr/>
          </p:nvSpPr>
          <p:spPr>
            <a:xfrm>
              <a:off x="11663199" y="5498689"/>
              <a:ext cx="30546" cy="33026"/>
            </a:xfrm>
            <a:custGeom>
              <a:avLst/>
              <a:gdLst>
                <a:gd name="connsiteX0" fmla="*/ 0 w 44263"/>
                <a:gd name="connsiteY0" fmla="*/ 0 h 47857"/>
                <a:gd name="connsiteX1" fmla="*/ 44264 w 44263"/>
                <a:gd name="connsiteY1" fmla="*/ 0 h 47857"/>
                <a:gd name="connsiteX2" fmla="*/ 44264 w 44263"/>
                <a:gd name="connsiteY2" fmla="*/ 47858 h 47857"/>
                <a:gd name="connsiteX3" fmla="*/ 0 w 44263"/>
                <a:gd name="connsiteY3" fmla="*/ 47858 h 4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63" h="47857">
                  <a:moveTo>
                    <a:pt x="0" y="0"/>
                  </a:moveTo>
                  <a:lnTo>
                    <a:pt x="44264" y="0"/>
                  </a:lnTo>
                  <a:lnTo>
                    <a:pt x="44264" y="47858"/>
                  </a:lnTo>
                  <a:lnTo>
                    <a:pt x="0" y="4785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FD91971-79FE-7989-17C8-2337ABBAB8DE}"/>
                </a:ext>
              </a:extLst>
            </p:cNvPr>
            <p:cNvSpPr/>
            <p:nvPr/>
          </p:nvSpPr>
          <p:spPr>
            <a:xfrm>
              <a:off x="11714110" y="5401596"/>
              <a:ext cx="30546" cy="33026"/>
            </a:xfrm>
            <a:custGeom>
              <a:avLst/>
              <a:gdLst>
                <a:gd name="connsiteX0" fmla="*/ 0 w 44263"/>
                <a:gd name="connsiteY0" fmla="*/ 0 h 47857"/>
                <a:gd name="connsiteX1" fmla="*/ 44264 w 44263"/>
                <a:gd name="connsiteY1" fmla="*/ 0 h 47857"/>
                <a:gd name="connsiteX2" fmla="*/ 44264 w 44263"/>
                <a:gd name="connsiteY2" fmla="*/ 47858 h 47857"/>
                <a:gd name="connsiteX3" fmla="*/ 0 w 44263"/>
                <a:gd name="connsiteY3" fmla="*/ 47858 h 4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63" h="47857">
                  <a:moveTo>
                    <a:pt x="0" y="0"/>
                  </a:moveTo>
                  <a:lnTo>
                    <a:pt x="44264" y="0"/>
                  </a:lnTo>
                  <a:lnTo>
                    <a:pt x="44264" y="47858"/>
                  </a:lnTo>
                  <a:lnTo>
                    <a:pt x="0" y="4785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5AD7624-D2AD-CD3C-EF90-8E7D9366B39C}"/>
                </a:ext>
              </a:extLst>
            </p:cNvPr>
            <p:cNvSpPr/>
            <p:nvPr/>
          </p:nvSpPr>
          <p:spPr>
            <a:xfrm>
              <a:off x="11713613" y="5452005"/>
              <a:ext cx="30546" cy="33026"/>
            </a:xfrm>
            <a:custGeom>
              <a:avLst/>
              <a:gdLst>
                <a:gd name="connsiteX0" fmla="*/ 0 w 44263"/>
                <a:gd name="connsiteY0" fmla="*/ 0 h 47857"/>
                <a:gd name="connsiteX1" fmla="*/ 44264 w 44263"/>
                <a:gd name="connsiteY1" fmla="*/ 0 h 47857"/>
                <a:gd name="connsiteX2" fmla="*/ 44264 w 44263"/>
                <a:gd name="connsiteY2" fmla="*/ 47858 h 47857"/>
                <a:gd name="connsiteX3" fmla="*/ 0 w 44263"/>
                <a:gd name="connsiteY3" fmla="*/ 47858 h 4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63" h="47857">
                  <a:moveTo>
                    <a:pt x="0" y="0"/>
                  </a:moveTo>
                  <a:lnTo>
                    <a:pt x="44264" y="0"/>
                  </a:lnTo>
                  <a:lnTo>
                    <a:pt x="44264" y="47858"/>
                  </a:lnTo>
                  <a:lnTo>
                    <a:pt x="0" y="4785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2EE9F0B-4696-232F-23AF-80EE5C875F22}"/>
                </a:ext>
              </a:extLst>
            </p:cNvPr>
            <p:cNvSpPr/>
            <p:nvPr/>
          </p:nvSpPr>
          <p:spPr>
            <a:xfrm>
              <a:off x="11713613" y="5498689"/>
              <a:ext cx="30546" cy="33026"/>
            </a:xfrm>
            <a:custGeom>
              <a:avLst/>
              <a:gdLst>
                <a:gd name="connsiteX0" fmla="*/ 0 w 44263"/>
                <a:gd name="connsiteY0" fmla="*/ 0 h 47857"/>
                <a:gd name="connsiteX1" fmla="*/ 44264 w 44263"/>
                <a:gd name="connsiteY1" fmla="*/ 0 h 47857"/>
                <a:gd name="connsiteX2" fmla="*/ 44264 w 44263"/>
                <a:gd name="connsiteY2" fmla="*/ 47858 h 47857"/>
                <a:gd name="connsiteX3" fmla="*/ 0 w 44263"/>
                <a:gd name="connsiteY3" fmla="*/ 47858 h 4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63" h="47857">
                  <a:moveTo>
                    <a:pt x="0" y="0"/>
                  </a:moveTo>
                  <a:lnTo>
                    <a:pt x="44264" y="0"/>
                  </a:lnTo>
                  <a:lnTo>
                    <a:pt x="44264" y="47858"/>
                  </a:lnTo>
                  <a:lnTo>
                    <a:pt x="0" y="4785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22DD7BA-2696-01FD-E1C9-BF3B177026C3}"/>
                </a:ext>
              </a:extLst>
            </p:cNvPr>
            <p:cNvSpPr/>
            <p:nvPr/>
          </p:nvSpPr>
          <p:spPr>
            <a:xfrm>
              <a:off x="11713364" y="5549099"/>
              <a:ext cx="30546" cy="33026"/>
            </a:xfrm>
            <a:custGeom>
              <a:avLst/>
              <a:gdLst>
                <a:gd name="connsiteX0" fmla="*/ 0 w 44263"/>
                <a:gd name="connsiteY0" fmla="*/ 0 h 47857"/>
                <a:gd name="connsiteX1" fmla="*/ 44264 w 44263"/>
                <a:gd name="connsiteY1" fmla="*/ 0 h 47857"/>
                <a:gd name="connsiteX2" fmla="*/ 44264 w 44263"/>
                <a:gd name="connsiteY2" fmla="*/ 47858 h 47857"/>
                <a:gd name="connsiteX3" fmla="*/ 0 w 44263"/>
                <a:gd name="connsiteY3" fmla="*/ 47858 h 47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63" h="47857">
                  <a:moveTo>
                    <a:pt x="0" y="0"/>
                  </a:moveTo>
                  <a:lnTo>
                    <a:pt x="44264" y="0"/>
                  </a:lnTo>
                  <a:lnTo>
                    <a:pt x="44264" y="47858"/>
                  </a:lnTo>
                  <a:lnTo>
                    <a:pt x="0" y="4785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1B0A942-9022-C426-1F12-DE630D21E646}"/>
                </a:ext>
              </a:extLst>
            </p:cNvPr>
            <p:cNvSpPr/>
            <p:nvPr/>
          </p:nvSpPr>
          <p:spPr>
            <a:xfrm>
              <a:off x="10861048" y="5761661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5C40830-194C-BE37-9114-16BAF4A64038}"/>
                </a:ext>
              </a:extLst>
            </p:cNvPr>
            <p:cNvSpPr/>
            <p:nvPr/>
          </p:nvSpPr>
          <p:spPr>
            <a:xfrm>
              <a:off x="10860552" y="5835412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712FB47-D5E4-F5EB-D593-F90AFE379216}"/>
                </a:ext>
              </a:extLst>
            </p:cNvPr>
            <p:cNvSpPr/>
            <p:nvPr/>
          </p:nvSpPr>
          <p:spPr>
            <a:xfrm>
              <a:off x="10860552" y="5903949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1C645B3-4529-E686-2009-F6D8F04198F1}"/>
                </a:ext>
              </a:extLst>
            </p:cNvPr>
            <p:cNvSpPr/>
            <p:nvPr/>
          </p:nvSpPr>
          <p:spPr>
            <a:xfrm>
              <a:off x="10860055" y="5977949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16586C2-4A3E-EB8C-604F-EBDE79931602}"/>
                </a:ext>
              </a:extLst>
            </p:cNvPr>
            <p:cNvSpPr/>
            <p:nvPr/>
          </p:nvSpPr>
          <p:spPr>
            <a:xfrm>
              <a:off x="10937290" y="5761661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7832A37-348D-A065-0963-40747DEF9369}"/>
                </a:ext>
              </a:extLst>
            </p:cNvPr>
            <p:cNvSpPr/>
            <p:nvPr/>
          </p:nvSpPr>
          <p:spPr>
            <a:xfrm>
              <a:off x="10936793" y="5835412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97407E5-D43E-052A-2DBB-BB7CCF60958F}"/>
                </a:ext>
              </a:extLst>
            </p:cNvPr>
            <p:cNvSpPr/>
            <p:nvPr/>
          </p:nvSpPr>
          <p:spPr>
            <a:xfrm>
              <a:off x="10938035" y="5902707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FAEE04F-10A1-725D-97D4-48522205BBA5}"/>
                </a:ext>
              </a:extLst>
            </p:cNvPr>
            <p:cNvSpPr/>
            <p:nvPr/>
          </p:nvSpPr>
          <p:spPr>
            <a:xfrm>
              <a:off x="10937538" y="5976707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CF9FD61-F2C6-336A-2651-6ED4FA29B0B0}"/>
                </a:ext>
              </a:extLst>
            </p:cNvPr>
            <p:cNvSpPr/>
            <p:nvPr/>
          </p:nvSpPr>
          <p:spPr>
            <a:xfrm>
              <a:off x="11007571" y="5761413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A3A4E5B-E670-4B8B-7FDA-2C3935FE5E25}"/>
                </a:ext>
              </a:extLst>
            </p:cNvPr>
            <p:cNvSpPr/>
            <p:nvPr/>
          </p:nvSpPr>
          <p:spPr>
            <a:xfrm>
              <a:off x="11007075" y="5835412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8968539-1892-F171-FCDC-D32631B54AB9}"/>
                </a:ext>
              </a:extLst>
            </p:cNvPr>
            <p:cNvSpPr/>
            <p:nvPr/>
          </p:nvSpPr>
          <p:spPr>
            <a:xfrm>
              <a:off x="9824710" y="5559031"/>
              <a:ext cx="35761" cy="47181"/>
            </a:xfrm>
            <a:custGeom>
              <a:avLst/>
              <a:gdLst>
                <a:gd name="connsiteX0" fmla="*/ 51821 w 51820"/>
                <a:gd name="connsiteY0" fmla="*/ 12594 h 68368"/>
                <a:gd name="connsiteX1" fmla="*/ 51821 w 51820"/>
                <a:gd name="connsiteY1" fmla="*/ 12594 h 68368"/>
                <a:gd name="connsiteX2" fmla="*/ 25910 w 51820"/>
                <a:gd name="connsiteY2" fmla="*/ 0 h 68368"/>
                <a:gd name="connsiteX3" fmla="*/ 0 w 51820"/>
                <a:gd name="connsiteY3" fmla="*/ 12594 h 68368"/>
                <a:gd name="connsiteX4" fmla="*/ 0 w 51820"/>
                <a:gd name="connsiteY4" fmla="*/ 12594 h 68368"/>
                <a:gd name="connsiteX5" fmla="*/ 0 w 51820"/>
                <a:gd name="connsiteY5" fmla="*/ 68368 h 68368"/>
                <a:gd name="connsiteX6" fmla="*/ 51821 w 51820"/>
                <a:gd name="connsiteY6" fmla="*/ 68368 h 68368"/>
                <a:gd name="connsiteX7" fmla="*/ 51821 w 51820"/>
                <a:gd name="connsiteY7" fmla="*/ 12594 h 68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820" h="68368">
                  <a:moveTo>
                    <a:pt x="51821" y="12594"/>
                  </a:moveTo>
                  <a:lnTo>
                    <a:pt x="51821" y="12594"/>
                  </a:lnTo>
                  <a:cubicBezTo>
                    <a:pt x="51821" y="5757"/>
                    <a:pt x="40305" y="0"/>
                    <a:pt x="25910" y="0"/>
                  </a:cubicBezTo>
                  <a:cubicBezTo>
                    <a:pt x="11516" y="0"/>
                    <a:pt x="0" y="5757"/>
                    <a:pt x="0" y="12594"/>
                  </a:cubicBezTo>
                  <a:lnTo>
                    <a:pt x="0" y="12594"/>
                  </a:lnTo>
                  <a:lnTo>
                    <a:pt x="0" y="68368"/>
                  </a:lnTo>
                  <a:lnTo>
                    <a:pt x="51821" y="68368"/>
                  </a:lnTo>
                  <a:lnTo>
                    <a:pt x="51821" y="12594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CE02659-210F-D231-04B9-B7DC5A9DEC03}"/>
                </a:ext>
              </a:extLst>
            </p:cNvPr>
            <p:cNvSpPr/>
            <p:nvPr/>
          </p:nvSpPr>
          <p:spPr>
            <a:xfrm>
              <a:off x="9825454" y="5626326"/>
              <a:ext cx="36009" cy="47181"/>
            </a:xfrm>
            <a:custGeom>
              <a:avLst/>
              <a:gdLst>
                <a:gd name="connsiteX0" fmla="*/ 52181 w 52180"/>
                <a:gd name="connsiteY0" fmla="*/ 12954 h 68368"/>
                <a:gd name="connsiteX1" fmla="*/ 52181 w 52180"/>
                <a:gd name="connsiteY1" fmla="*/ 12954 h 68368"/>
                <a:gd name="connsiteX2" fmla="*/ 26270 w 52180"/>
                <a:gd name="connsiteY2" fmla="*/ 0 h 68368"/>
                <a:gd name="connsiteX3" fmla="*/ 0 w 52180"/>
                <a:gd name="connsiteY3" fmla="*/ 12954 h 68368"/>
                <a:gd name="connsiteX4" fmla="*/ 0 w 52180"/>
                <a:gd name="connsiteY4" fmla="*/ 12954 h 68368"/>
                <a:gd name="connsiteX5" fmla="*/ 0 w 52180"/>
                <a:gd name="connsiteY5" fmla="*/ 68368 h 68368"/>
                <a:gd name="connsiteX6" fmla="*/ 52181 w 52180"/>
                <a:gd name="connsiteY6" fmla="*/ 68368 h 68368"/>
                <a:gd name="connsiteX7" fmla="*/ 52181 w 52180"/>
                <a:gd name="connsiteY7" fmla="*/ 12954 h 68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180" h="68368">
                  <a:moveTo>
                    <a:pt x="52181" y="12954"/>
                  </a:moveTo>
                  <a:lnTo>
                    <a:pt x="52181" y="12954"/>
                  </a:lnTo>
                  <a:cubicBezTo>
                    <a:pt x="52181" y="5757"/>
                    <a:pt x="40665" y="0"/>
                    <a:pt x="26270" y="0"/>
                  </a:cubicBezTo>
                  <a:cubicBezTo>
                    <a:pt x="11876" y="0"/>
                    <a:pt x="0" y="5757"/>
                    <a:pt x="0" y="12954"/>
                  </a:cubicBezTo>
                  <a:lnTo>
                    <a:pt x="0" y="12954"/>
                  </a:lnTo>
                  <a:lnTo>
                    <a:pt x="0" y="68368"/>
                  </a:lnTo>
                  <a:lnTo>
                    <a:pt x="52181" y="68368"/>
                  </a:lnTo>
                  <a:lnTo>
                    <a:pt x="52181" y="12954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6B3FAC5-DA99-2C22-2046-963205751C3D}"/>
                </a:ext>
              </a:extLst>
            </p:cNvPr>
            <p:cNvSpPr/>
            <p:nvPr/>
          </p:nvSpPr>
          <p:spPr>
            <a:xfrm>
              <a:off x="9824710" y="5693621"/>
              <a:ext cx="35761" cy="47181"/>
            </a:xfrm>
            <a:custGeom>
              <a:avLst/>
              <a:gdLst>
                <a:gd name="connsiteX0" fmla="*/ 51821 w 51820"/>
                <a:gd name="connsiteY0" fmla="*/ 12594 h 68368"/>
                <a:gd name="connsiteX1" fmla="*/ 51821 w 51820"/>
                <a:gd name="connsiteY1" fmla="*/ 12594 h 68368"/>
                <a:gd name="connsiteX2" fmla="*/ 25910 w 51820"/>
                <a:gd name="connsiteY2" fmla="*/ 0 h 68368"/>
                <a:gd name="connsiteX3" fmla="*/ 0 w 51820"/>
                <a:gd name="connsiteY3" fmla="*/ 12594 h 68368"/>
                <a:gd name="connsiteX4" fmla="*/ 0 w 51820"/>
                <a:gd name="connsiteY4" fmla="*/ 12594 h 68368"/>
                <a:gd name="connsiteX5" fmla="*/ 0 w 51820"/>
                <a:gd name="connsiteY5" fmla="*/ 68368 h 68368"/>
                <a:gd name="connsiteX6" fmla="*/ 51821 w 51820"/>
                <a:gd name="connsiteY6" fmla="*/ 68368 h 68368"/>
                <a:gd name="connsiteX7" fmla="*/ 51821 w 51820"/>
                <a:gd name="connsiteY7" fmla="*/ 12594 h 68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820" h="68368">
                  <a:moveTo>
                    <a:pt x="51821" y="12594"/>
                  </a:moveTo>
                  <a:lnTo>
                    <a:pt x="51821" y="12594"/>
                  </a:lnTo>
                  <a:cubicBezTo>
                    <a:pt x="51821" y="5398"/>
                    <a:pt x="40305" y="0"/>
                    <a:pt x="25910" y="0"/>
                  </a:cubicBezTo>
                  <a:cubicBezTo>
                    <a:pt x="11516" y="0"/>
                    <a:pt x="0" y="5398"/>
                    <a:pt x="0" y="12594"/>
                  </a:cubicBezTo>
                  <a:lnTo>
                    <a:pt x="0" y="12594"/>
                  </a:lnTo>
                  <a:lnTo>
                    <a:pt x="0" y="68368"/>
                  </a:lnTo>
                  <a:lnTo>
                    <a:pt x="51821" y="68368"/>
                  </a:lnTo>
                  <a:lnTo>
                    <a:pt x="51821" y="12594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C676B1C-E083-7C14-55AE-1A4B8AFBDE14}"/>
                </a:ext>
              </a:extLst>
            </p:cNvPr>
            <p:cNvSpPr/>
            <p:nvPr/>
          </p:nvSpPr>
          <p:spPr>
            <a:xfrm>
              <a:off x="9764362" y="5559776"/>
              <a:ext cx="36009" cy="47181"/>
            </a:xfrm>
            <a:custGeom>
              <a:avLst/>
              <a:gdLst>
                <a:gd name="connsiteX0" fmla="*/ 52181 w 52180"/>
                <a:gd name="connsiteY0" fmla="*/ 12594 h 68368"/>
                <a:gd name="connsiteX1" fmla="*/ 52181 w 52180"/>
                <a:gd name="connsiteY1" fmla="*/ 12594 h 68368"/>
                <a:gd name="connsiteX2" fmla="*/ 25910 w 52180"/>
                <a:gd name="connsiteY2" fmla="*/ 0 h 68368"/>
                <a:gd name="connsiteX3" fmla="*/ 0 w 52180"/>
                <a:gd name="connsiteY3" fmla="*/ 12594 h 68368"/>
                <a:gd name="connsiteX4" fmla="*/ 0 w 52180"/>
                <a:gd name="connsiteY4" fmla="*/ 12594 h 68368"/>
                <a:gd name="connsiteX5" fmla="*/ 0 w 52180"/>
                <a:gd name="connsiteY5" fmla="*/ 68368 h 68368"/>
                <a:gd name="connsiteX6" fmla="*/ 52181 w 52180"/>
                <a:gd name="connsiteY6" fmla="*/ 68368 h 68368"/>
                <a:gd name="connsiteX7" fmla="*/ 52181 w 52180"/>
                <a:gd name="connsiteY7" fmla="*/ 12594 h 68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180" h="68368">
                  <a:moveTo>
                    <a:pt x="52181" y="12594"/>
                  </a:moveTo>
                  <a:lnTo>
                    <a:pt x="52181" y="12594"/>
                  </a:lnTo>
                  <a:cubicBezTo>
                    <a:pt x="52181" y="5757"/>
                    <a:pt x="40305" y="0"/>
                    <a:pt x="25910" y="0"/>
                  </a:cubicBezTo>
                  <a:cubicBezTo>
                    <a:pt x="11516" y="0"/>
                    <a:pt x="0" y="5757"/>
                    <a:pt x="0" y="12594"/>
                  </a:cubicBezTo>
                  <a:lnTo>
                    <a:pt x="0" y="12594"/>
                  </a:lnTo>
                  <a:lnTo>
                    <a:pt x="0" y="68368"/>
                  </a:lnTo>
                  <a:lnTo>
                    <a:pt x="52181" y="68368"/>
                  </a:lnTo>
                  <a:lnTo>
                    <a:pt x="52181" y="12594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5D9E133-61D5-D7EF-E5AA-44DB142377F6}"/>
                </a:ext>
              </a:extLst>
            </p:cNvPr>
            <p:cNvSpPr/>
            <p:nvPr/>
          </p:nvSpPr>
          <p:spPr>
            <a:xfrm>
              <a:off x="9765356" y="5627071"/>
              <a:ext cx="35761" cy="47181"/>
            </a:xfrm>
            <a:custGeom>
              <a:avLst/>
              <a:gdLst>
                <a:gd name="connsiteX0" fmla="*/ 51821 w 51820"/>
                <a:gd name="connsiteY0" fmla="*/ 12594 h 68368"/>
                <a:gd name="connsiteX1" fmla="*/ 51821 w 51820"/>
                <a:gd name="connsiteY1" fmla="*/ 12594 h 68368"/>
                <a:gd name="connsiteX2" fmla="*/ 25910 w 51820"/>
                <a:gd name="connsiteY2" fmla="*/ 0 h 68368"/>
                <a:gd name="connsiteX3" fmla="*/ 0 w 51820"/>
                <a:gd name="connsiteY3" fmla="*/ 12594 h 68368"/>
                <a:gd name="connsiteX4" fmla="*/ 0 w 51820"/>
                <a:gd name="connsiteY4" fmla="*/ 12594 h 68368"/>
                <a:gd name="connsiteX5" fmla="*/ 0 w 51820"/>
                <a:gd name="connsiteY5" fmla="*/ 68368 h 68368"/>
                <a:gd name="connsiteX6" fmla="*/ 51821 w 51820"/>
                <a:gd name="connsiteY6" fmla="*/ 68368 h 68368"/>
                <a:gd name="connsiteX7" fmla="*/ 51821 w 51820"/>
                <a:gd name="connsiteY7" fmla="*/ 12594 h 68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820" h="68368">
                  <a:moveTo>
                    <a:pt x="51821" y="12594"/>
                  </a:moveTo>
                  <a:lnTo>
                    <a:pt x="51821" y="12594"/>
                  </a:lnTo>
                  <a:cubicBezTo>
                    <a:pt x="51821" y="5757"/>
                    <a:pt x="40305" y="0"/>
                    <a:pt x="25910" y="0"/>
                  </a:cubicBezTo>
                  <a:cubicBezTo>
                    <a:pt x="11516" y="0"/>
                    <a:pt x="0" y="5757"/>
                    <a:pt x="0" y="12594"/>
                  </a:cubicBezTo>
                  <a:lnTo>
                    <a:pt x="0" y="12594"/>
                  </a:lnTo>
                  <a:lnTo>
                    <a:pt x="0" y="68368"/>
                  </a:lnTo>
                  <a:lnTo>
                    <a:pt x="51821" y="68368"/>
                  </a:lnTo>
                  <a:lnTo>
                    <a:pt x="51821" y="12594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A7B8B54-6F16-D470-0421-E6DBC398B4FE}"/>
                </a:ext>
              </a:extLst>
            </p:cNvPr>
            <p:cNvSpPr/>
            <p:nvPr/>
          </p:nvSpPr>
          <p:spPr>
            <a:xfrm>
              <a:off x="9764362" y="5694117"/>
              <a:ext cx="36009" cy="47181"/>
            </a:xfrm>
            <a:custGeom>
              <a:avLst/>
              <a:gdLst>
                <a:gd name="connsiteX0" fmla="*/ 52181 w 52180"/>
                <a:gd name="connsiteY0" fmla="*/ 12954 h 68368"/>
                <a:gd name="connsiteX1" fmla="*/ 52181 w 52180"/>
                <a:gd name="connsiteY1" fmla="*/ 12954 h 68368"/>
                <a:gd name="connsiteX2" fmla="*/ 25910 w 52180"/>
                <a:gd name="connsiteY2" fmla="*/ 0 h 68368"/>
                <a:gd name="connsiteX3" fmla="*/ 0 w 52180"/>
                <a:gd name="connsiteY3" fmla="*/ 12954 h 68368"/>
                <a:gd name="connsiteX4" fmla="*/ 0 w 52180"/>
                <a:gd name="connsiteY4" fmla="*/ 12954 h 68368"/>
                <a:gd name="connsiteX5" fmla="*/ 0 w 52180"/>
                <a:gd name="connsiteY5" fmla="*/ 68368 h 68368"/>
                <a:gd name="connsiteX6" fmla="*/ 52181 w 52180"/>
                <a:gd name="connsiteY6" fmla="*/ 68368 h 68368"/>
                <a:gd name="connsiteX7" fmla="*/ 52181 w 52180"/>
                <a:gd name="connsiteY7" fmla="*/ 12954 h 68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180" h="68368">
                  <a:moveTo>
                    <a:pt x="52181" y="12954"/>
                  </a:moveTo>
                  <a:lnTo>
                    <a:pt x="52181" y="12954"/>
                  </a:lnTo>
                  <a:cubicBezTo>
                    <a:pt x="52181" y="5757"/>
                    <a:pt x="40305" y="0"/>
                    <a:pt x="25910" y="0"/>
                  </a:cubicBezTo>
                  <a:cubicBezTo>
                    <a:pt x="11516" y="0"/>
                    <a:pt x="0" y="5757"/>
                    <a:pt x="0" y="12954"/>
                  </a:cubicBezTo>
                  <a:lnTo>
                    <a:pt x="0" y="12954"/>
                  </a:lnTo>
                  <a:lnTo>
                    <a:pt x="0" y="68368"/>
                  </a:lnTo>
                  <a:lnTo>
                    <a:pt x="52181" y="68368"/>
                  </a:lnTo>
                  <a:lnTo>
                    <a:pt x="52181" y="12954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9739317-DF97-63B2-5B61-B16EA6CB30CF}"/>
                </a:ext>
              </a:extLst>
            </p:cNvPr>
            <p:cNvSpPr/>
            <p:nvPr/>
          </p:nvSpPr>
          <p:spPr>
            <a:xfrm>
              <a:off x="9461382" y="5387690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9F6C7EB-C313-899E-5C9E-60A84CE726C0}"/>
                </a:ext>
              </a:extLst>
            </p:cNvPr>
            <p:cNvSpPr/>
            <p:nvPr/>
          </p:nvSpPr>
          <p:spPr>
            <a:xfrm>
              <a:off x="9460638" y="5461689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7A6FB00-4A20-0198-1E9C-237D26038579}"/>
                </a:ext>
              </a:extLst>
            </p:cNvPr>
            <p:cNvSpPr/>
            <p:nvPr/>
          </p:nvSpPr>
          <p:spPr>
            <a:xfrm>
              <a:off x="9460141" y="5604226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14AE7D2-D27E-8A9B-B70F-169F05C2DED7}"/>
                </a:ext>
              </a:extLst>
            </p:cNvPr>
            <p:cNvSpPr/>
            <p:nvPr/>
          </p:nvSpPr>
          <p:spPr>
            <a:xfrm>
              <a:off x="9537624" y="5387690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52D1BAE-3DCC-ECD7-D6A7-124CFFC52923}"/>
                </a:ext>
              </a:extLst>
            </p:cNvPr>
            <p:cNvSpPr/>
            <p:nvPr/>
          </p:nvSpPr>
          <p:spPr>
            <a:xfrm>
              <a:off x="9538121" y="5528984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972E700-190A-B476-C965-5EE49E2910AD}"/>
                </a:ext>
              </a:extLst>
            </p:cNvPr>
            <p:cNvSpPr/>
            <p:nvPr/>
          </p:nvSpPr>
          <p:spPr>
            <a:xfrm>
              <a:off x="9537624" y="5602984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01591E7-0FF6-E53B-3042-AB592A8B085D}"/>
                </a:ext>
              </a:extLst>
            </p:cNvPr>
            <p:cNvSpPr/>
            <p:nvPr/>
          </p:nvSpPr>
          <p:spPr>
            <a:xfrm>
              <a:off x="9607906" y="5387690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EDA6F2C-8FC6-5A32-DE8D-B9FE0C6499BE}"/>
                </a:ext>
              </a:extLst>
            </p:cNvPr>
            <p:cNvSpPr/>
            <p:nvPr/>
          </p:nvSpPr>
          <p:spPr>
            <a:xfrm>
              <a:off x="9607409" y="5461689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09D60C1-89BF-EEF6-58AD-F5FBF0312D0E}"/>
                </a:ext>
              </a:extLst>
            </p:cNvPr>
            <p:cNvSpPr/>
            <p:nvPr/>
          </p:nvSpPr>
          <p:spPr>
            <a:xfrm>
              <a:off x="9367260" y="5792701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82E184F-6C55-4182-7190-368FFDDF8F8C}"/>
                </a:ext>
              </a:extLst>
            </p:cNvPr>
            <p:cNvSpPr/>
            <p:nvPr/>
          </p:nvSpPr>
          <p:spPr>
            <a:xfrm>
              <a:off x="9514032" y="5792701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53FD570-65D3-EC7A-DF38-623ADC86C9D6}"/>
                </a:ext>
              </a:extLst>
            </p:cNvPr>
            <p:cNvSpPr/>
            <p:nvPr/>
          </p:nvSpPr>
          <p:spPr>
            <a:xfrm>
              <a:off x="8111882" y="6112042"/>
              <a:ext cx="47930" cy="62825"/>
            </a:xfrm>
            <a:custGeom>
              <a:avLst/>
              <a:gdLst>
                <a:gd name="connsiteX0" fmla="*/ 69454 w 69454"/>
                <a:gd name="connsiteY0" fmla="*/ 16912 h 91037"/>
                <a:gd name="connsiteX1" fmla="*/ 69454 w 69454"/>
                <a:gd name="connsiteY1" fmla="*/ 16912 h 91037"/>
                <a:gd name="connsiteX2" fmla="*/ 34907 w 69454"/>
                <a:gd name="connsiteY2" fmla="*/ 0 h 91037"/>
                <a:gd name="connsiteX3" fmla="*/ 0 w 69454"/>
                <a:gd name="connsiteY3" fmla="*/ 16912 h 91037"/>
                <a:gd name="connsiteX4" fmla="*/ 0 w 69454"/>
                <a:gd name="connsiteY4" fmla="*/ 16912 h 91037"/>
                <a:gd name="connsiteX5" fmla="*/ 0 w 69454"/>
                <a:gd name="connsiteY5" fmla="*/ 91038 h 91037"/>
                <a:gd name="connsiteX6" fmla="*/ 69454 w 69454"/>
                <a:gd name="connsiteY6" fmla="*/ 91038 h 91037"/>
                <a:gd name="connsiteX7" fmla="*/ 69454 w 69454"/>
                <a:gd name="connsiteY7" fmla="*/ 16912 h 9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454" h="91037">
                  <a:moveTo>
                    <a:pt x="69454" y="16912"/>
                  </a:moveTo>
                  <a:lnTo>
                    <a:pt x="69454" y="16912"/>
                  </a:lnTo>
                  <a:cubicBezTo>
                    <a:pt x="69454" y="7557"/>
                    <a:pt x="53980" y="0"/>
                    <a:pt x="34907" y="0"/>
                  </a:cubicBezTo>
                  <a:cubicBezTo>
                    <a:pt x="15474" y="0"/>
                    <a:pt x="0" y="7557"/>
                    <a:pt x="0" y="16912"/>
                  </a:cubicBezTo>
                  <a:lnTo>
                    <a:pt x="0" y="16912"/>
                  </a:lnTo>
                  <a:lnTo>
                    <a:pt x="0" y="91038"/>
                  </a:lnTo>
                  <a:lnTo>
                    <a:pt x="69454" y="91038"/>
                  </a:lnTo>
                  <a:lnTo>
                    <a:pt x="69454" y="16912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9845158-8530-D77A-E313-0C07676011B2}"/>
                </a:ext>
              </a:extLst>
            </p:cNvPr>
            <p:cNvSpPr/>
            <p:nvPr/>
          </p:nvSpPr>
          <p:spPr>
            <a:xfrm>
              <a:off x="8271320" y="5691635"/>
              <a:ext cx="44701" cy="67047"/>
            </a:xfrm>
            <a:custGeom>
              <a:avLst/>
              <a:gdLst>
                <a:gd name="connsiteX0" fmla="*/ 0 w 64775"/>
                <a:gd name="connsiteY0" fmla="*/ 0 h 97155"/>
                <a:gd name="connsiteX1" fmla="*/ 64776 w 64775"/>
                <a:gd name="connsiteY1" fmla="*/ 0 h 97155"/>
                <a:gd name="connsiteX2" fmla="*/ 64776 w 64775"/>
                <a:gd name="connsiteY2" fmla="*/ 97155 h 97155"/>
                <a:gd name="connsiteX3" fmla="*/ 0 w 64775"/>
                <a:gd name="connsiteY3" fmla="*/ 97155 h 9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97155">
                  <a:moveTo>
                    <a:pt x="0" y="0"/>
                  </a:moveTo>
                  <a:lnTo>
                    <a:pt x="64776" y="0"/>
                  </a:lnTo>
                  <a:lnTo>
                    <a:pt x="64776" y="97155"/>
                  </a:lnTo>
                  <a:lnTo>
                    <a:pt x="0" y="97155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F878635-26B9-F2BA-ED6B-DC5A33E44D1F}"/>
                </a:ext>
              </a:extLst>
            </p:cNvPr>
            <p:cNvSpPr/>
            <p:nvPr/>
          </p:nvSpPr>
          <p:spPr>
            <a:xfrm>
              <a:off x="8270574" y="5793943"/>
              <a:ext cx="44701" cy="67047"/>
            </a:xfrm>
            <a:custGeom>
              <a:avLst/>
              <a:gdLst>
                <a:gd name="connsiteX0" fmla="*/ 0 w 64775"/>
                <a:gd name="connsiteY0" fmla="*/ 0 h 97155"/>
                <a:gd name="connsiteX1" fmla="*/ 64776 w 64775"/>
                <a:gd name="connsiteY1" fmla="*/ 0 h 97155"/>
                <a:gd name="connsiteX2" fmla="*/ 64776 w 64775"/>
                <a:gd name="connsiteY2" fmla="*/ 97155 h 97155"/>
                <a:gd name="connsiteX3" fmla="*/ 0 w 64775"/>
                <a:gd name="connsiteY3" fmla="*/ 97155 h 9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97155">
                  <a:moveTo>
                    <a:pt x="0" y="0"/>
                  </a:moveTo>
                  <a:lnTo>
                    <a:pt x="64776" y="0"/>
                  </a:lnTo>
                  <a:lnTo>
                    <a:pt x="64776" y="97155"/>
                  </a:lnTo>
                  <a:lnTo>
                    <a:pt x="0" y="97155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88AB2B3-78F3-D9A8-259D-987D6883A357}"/>
                </a:ext>
              </a:extLst>
            </p:cNvPr>
            <p:cNvSpPr/>
            <p:nvPr/>
          </p:nvSpPr>
          <p:spPr>
            <a:xfrm>
              <a:off x="8270574" y="5889049"/>
              <a:ext cx="44701" cy="67047"/>
            </a:xfrm>
            <a:custGeom>
              <a:avLst/>
              <a:gdLst>
                <a:gd name="connsiteX0" fmla="*/ 0 w 64775"/>
                <a:gd name="connsiteY0" fmla="*/ 0 h 97155"/>
                <a:gd name="connsiteX1" fmla="*/ 64776 w 64775"/>
                <a:gd name="connsiteY1" fmla="*/ 0 h 97155"/>
                <a:gd name="connsiteX2" fmla="*/ 64776 w 64775"/>
                <a:gd name="connsiteY2" fmla="*/ 97155 h 97155"/>
                <a:gd name="connsiteX3" fmla="*/ 0 w 64775"/>
                <a:gd name="connsiteY3" fmla="*/ 97155 h 9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97155">
                  <a:moveTo>
                    <a:pt x="0" y="0"/>
                  </a:moveTo>
                  <a:lnTo>
                    <a:pt x="64776" y="0"/>
                  </a:lnTo>
                  <a:lnTo>
                    <a:pt x="64776" y="97155"/>
                  </a:lnTo>
                  <a:lnTo>
                    <a:pt x="0" y="97155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2DECF03-276B-C27F-2AE0-0CDE633074F0}"/>
                </a:ext>
              </a:extLst>
            </p:cNvPr>
            <p:cNvSpPr/>
            <p:nvPr/>
          </p:nvSpPr>
          <p:spPr>
            <a:xfrm>
              <a:off x="8270077" y="5991606"/>
              <a:ext cx="44701" cy="67047"/>
            </a:xfrm>
            <a:custGeom>
              <a:avLst/>
              <a:gdLst>
                <a:gd name="connsiteX0" fmla="*/ 0 w 64775"/>
                <a:gd name="connsiteY0" fmla="*/ 0 h 97155"/>
                <a:gd name="connsiteX1" fmla="*/ 64776 w 64775"/>
                <a:gd name="connsiteY1" fmla="*/ 0 h 97155"/>
                <a:gd name="connsiteX2" fmla="*/ 64776 w 64775"/>
                <a:gd name="connsiteY2" fmla="*/ 97155 h 97155"/>
                <a:gd name="connsiteX3" fmla="*/ 0 w 64775"/>
                <a:gd name="connsiteY3" fmla="*/ 97155 h 9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97155">
                  <a:moveTo>
                    <a:pt x="0" y="0"/>
                  </a:moveTo>
                  <a:lnTo>
                    <a:pt x="64776" y="0"/>
                  </a:lnTo>
                  <a:lnTo>
                    <a:pt x="64776" y="97155"/>
                  </a:lnTo>
                  <a:lnTo>
                    <a:pt x="0" y="97155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6A6DF29-C716-1232-104E-3F5509740A11}"/>
                </a:ext>
              </a:extLst>
            </p:cNvPr>
            <p:cNvSpPr/>
            <p:nvPr/>
          </p:nvSpPr>
          <p:spPr>
            <a:xfrm>
              <a:off x="8347560" y="5691635"/>
              <a:ext cx="44701" cy="67047"/>
            </a:xfrm>
            <a:custGeom>
              <a:avLst/>
              <a:gdLst>
                <a:gd name="connsiteX0" fmla="*/ 0 w 64775"/>
                <a:gd name="connsiteY0" fmla="*/ 0 h 97155"/>
                <a:gd name="connsiteX1" fmla="*/ 64776 w 64775"/>
                <a:gd name="connsiteY1" fmla="*/ 0 h 97155"/>
                <a:gd name="connsiteX2" fmla="*/ 64776 w 64775"/>
                <a:gd name="connsiteY2" fmla="*/ 97155 h 97155"/>
                <a:gd name="connsiteX3" fmla="*/ 0 w 64775"/>
                <a:gd name="connsiteY3" fmla="*/ 97155 h 9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97155">
                  <a:moveTo>
                    <a:pt x="0" y="0"/>
                  </a:moveTo>
                  <a:lnTo>
                    <a:pt x="64776" y="0"/>
                  </a:lnTo>
                  <a:lnTo>
                    <a:pt x="64776" y="97155"/>
                  </a:lnTo>
                  <a:lnTo>
                    <a:pt x="0" y="97155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3D5A000-1657-E056-800D-FBE9B445C6FE}"/>
                </a:ext>
              </a:extLst>
            </p:cNvPr>
            <p:cNvSpPr/>
            <p:nvPr/>
          </p:nvSpPr>
          <p:spPr>
            <a:xfrm>
              <a:off x="8346816" y="5793943"/>
              <a:ext cx="44701" cy="67047"/>
            </a:xfrm>
            <a:custGeom>
              <a:avLst/>
              <a:gdLst>
                <a:gd name="connsiteX0" fmla="*/ 0 w 64775"/>
                <a:gd name="connsiteY0" fmla="*/ 0 h 97155"/>
                <a:gd name="connsiteX1" fmla="*/ 64776 w 64775"/>
                <a:gd name="connsiteY1" fmla="*/ 0 h 97155"/>
                <a:gd name="connsiteX2" fmla="*/ 64776 w 64775"/>
                <a:gd name="connsiteY2" fmla="*/ 97155 h 97155"/>
                <a:gd name="connsiteX3" fmla="*/ 0 w 64775"/>
                <a:gd name="connsiteY3" fmla="*/ 97155 h 9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97155">
                  <a:moveTo>
                    <a:pt x="0" y="0"/>
                  </a:moveTo>
                  <a:lnTo>
                    <a:pt x="64776" y="0"/>
                  </a:lnTo>
                  <a:lnTo>
                    <a:pt x="64776" y="97155"/>
                  </a:lnTo>
                  <a:lnTo>
                    <a:pt x="0" y="97155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F989CECE-95B1-1F70-0847-040E478BD8A8}"/>
                </a:ext>
              </a:extLst>
            </p:cNvPr>
            <p:cNvSpPr/>
            <p:nvPr/>
          </p:nvSpPr>
          <p:spPr>
            <a:xfrm>
              <a:off x="8110641" y="6021901"/>
              <a:ext cx="47930" cy="63073"/>
            </a:xfrm>
            <a:custGeom>
              <a:avLst/>
              <a:gdLst>
                <a:gd name="connsiteX0" fmla="*/ 69454 w 69454"/>
                <a:gd name="connsiteY0" fmla="*/ 16912 h 91397"/>
                <a:gd name="connsiteX1" fmla="*/ 69454 w 69454"/>
                <a:gd name="connsiteY1" fmla="*/ 16912 h 91397"/>
                <a:gd name="connsiteX2" fmla="*/ 34547 w 69454"/>
                <a:gd name="connsiteY2" fmla="*/ 0 h 91397"/>
                <a:gd name="connsiteX3" fmla="*/ 0 w 69454"/>
                <a:gd name="connsiteY3" fmla="*/ 16912 h 91397"/>
                <a:gd name="connsiteX4" fmla="*/ 0 w 69454"/>
                <a:gd name="connsiteY4" fmla="*/ 16912 h 91397"/>
                <a:gd name="connsiteX5" fmla="*/ 0 w 69454"/>
                <a:gd name="connsiteY5" fmla="*/ 91398 h 91397"/>
                <a:gd name="connsiteX6" fmla="*/ 69454 w 69454"/>
                <a:gd name="connsiteY6" fmla="*/ 91398 h 91397"/>
                <a:gd name="connsiteX7" fmla="*/ 69454 w 69454"/>
                <a:gd name="connsiteY7" fmla="*/ 16912 h 91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454" h="91397">
                  <a:moveTo>
                    <a:pt x="69454" y="16912"/>
                  </a:moveTo>
                  <a:lnTo>
                    <a:pt x="69454" y="16912"/>
                  </a:lnTo>
                  <a:cubicBezTo>
                    <a:pt x="69454" y="7557"/>
                    <a:pt x="53980" y="0"/>
                    <a:pt x="34547" y="0"/>
                  </a:cubicBezTo>
                  <a:cubicBezTo>
                    <a:pt x="15474" y="0"/>
                    <a:pt x="0" y="7557"/>
                    <a:pt x="0" y="16912"/>
                  </a:cubicBezTo>
                  <a:lnTo>
                    <a:pt x="0" y="16912"/>
                  </a:lnTo>
                  <a:lnTo>
                    <a:pt x="0" y="91398"/>
                  </a:lnTo>
                  <a:lnTo>
                    <a:pt x="69454" y="91398"/>
                  </a:lnTo>
                  <a:lnTo>
                    <a:pt x="69454" y="16912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F41AC51F-4FB3-A6EF-B6D7-DB66A21DFA75}"/>
                </a:ext>
              </a:extLst>
            </p:cNvPr>
            <p:cNvSpPr/>
            <p:nvPr/>
          </p:nvSpPr>
          <p:spPr>
            <a:xfrm>
              <a:off x="8110641" y="6201686"/>
              <a:ext cx="47930" cy="62825"/>
            </a:xfrm>
            <a:custGeom>
              <a:avLst/>
              <a:gdLst>
                <a:gd name="connsiteX0" fmla="*/ 69454 w 69454"/>
                <a:gd name="connsiteY0" fmla="*/ 16912 h 91037"/>
                <a:gd name="connsiteX1" fmla="*/ 69454 w 69454"/>
                <a:gd name="connsiteY1" fmla="*/ 16912 h 91037"/>
                <a:gd name="connsiteX2" fmla="*/ 34547 w 69454"/>
                <a:gd name="connsiteY2" fmla="*/ 0 h 91037"/>
                <a:gd name="connsiteX3" fmla="*/ 0 w 69454"/>
                <a:gd name="connsiteY3" fmla="*/ 16912 h 91037"/>
                <a:gd name="connsiteX4" fmla="*/ 0 w 69454"/>
                <a:gd name="connsiteY4" fmla="*/ 16912 h 91037"/>
                <a:gd name="connsiteX5" fmla="*/ 0 w 69454"/>
                <a:gd name="connsiteY5" fmla="*/ 91038 h 91037"/>
                <a:gd name="connsiteX6" fmla="*/ 69454 w 69454"/>
                <a:gd name="connsiteY6" fmla="*/ 91038 h 91037"/>
                <a:gd name="connsiteX7" fmla="*/ 69454 w 69454"/>
                <a:gd name="connsiteY7" fmla="*/ 16912 h 9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454" h="91037">
                  <a:moveTo>
                    <a:pt x="69454" y="16912"/>
                  </a:moveTo>
                  <a:lnTo>
                    <a:pt x="69454" y="16912"/>
                  </a:lnTo>
                  <a:cubicBezTo>
                    <a:pt x="69454" y="7557"/>
                    <a:pt x="53980" y="0"/>
                    <a:pt x="34547" y="0"/>
                  </a:cubicBezTo>
                  <a:cubicBezTo>
                    <a:pt x="15474" y="0"/>
                    <a:pt x="0" y="7557"/>
                    <a:pt x="0" y="16912"/>
                  </a:cubicBezTo>
                  <a:lnTo>
                    <a:pt x="0" y="16912"/>
                  </a:lnTo>
                  <a:lnTo>
                    <a:pt x="0" y="91038"/>
                  </a:lnTo>
                  <a:lnTo>
                    <a:pt x="69454" y="91038"/>
                  </a:lnTo>
                  <a:lnTo>
                    <a:pt x="69454" y="16912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6A60FA7-5ABD-B2DB-EECF-016E2641C84A}"/>
                </a:ext>
              </a:extLst>
            </p:cNvPr>
            <p:cNvSpPr/>
            <p:nvPr/>
          </p:nvSpPr>
          <p:spPr>
            <a:xfrm>
              <a:off x="8543752" y="5517810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321A1CAE-6769-5F92-0ADC-A0B6DF93D3F2}"/>
                </a:ext>
              </a:extLst>
            </p:cNvPr>
            <p:cNvSpPr/>
            <p:nvPr/>
          </p:nvSpPr>
          <p:spPr>
            <a:xfrm>
              <a:off x="8543752" y="5586347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EB434B3C-AFAD-0F98-C680-F3DAED4AFD9C}"/>
                </a:ext>
              </a:extLst>
            </p:cNvPr>
            <p:cNvSpPr/>
            <p:nvPr/>
          </p:nvSpPr>
          <p:spPr>
            <a:xfrm>
              <a:off x="8620491" y="5443810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E1A7814-78D1-EE13-D782-6C2606EE828B}"/>
                </a:ext>
              </a:extLst>
            </p:cNvPr>
            <p:cNvSpPr/>
            <p:nvPr/>
          </p:nvSpPr>
          <p:spPr>
            <a:xfrm>
              <a:off x="8619994" y="5517810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7D67427-641D-C260-DD15-ED52CB861CC8}"/>
                </a:ext>
              </a:extLst>
            </p:cNvPr>
            <p:cNvSpPr/>
            <p:nvPr/>
          </p:nvSpPr>
          <p:spPr>
            <a:xfrm>
              <a:off x="8621235" y="5585104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C11A2A8-D2B5-1ACA-9A47-7AED09210638}"/>
                </a:ext>
              </a:extLst>
            </p:cNvPr>
            <p:cNvSpPr/>
            <p:nvPr/>
          </p:nvSpPr>
          <p:spPr>
            <a:xfrm>
              <a:off x="8620739" y="5659105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FFEF9E6-6C1A-F913-DFC6-B6705F046D5D}"/>
                </a:ext>
              </a:extLst>
            </p:cNvPr>
            <p:cNvSpPr/>
            <p:nvPr/>
          </p:nvSpPr>
          <p:spPr>
            <a:xfrm>
              <a:off x="8690772" y="5443810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EAF9A35-C100-DD5E-F4FB-9391B6DE298D}"/>
                </a:ext>
              </a:extLst>
            </p:cNvPr>
            <p:cNvSpPr/>
            <p:nvPr/>
          </p:nvSpPr>
          <p:spPr>
            <a:xfrm>
              <a:off x="8690275" y="5517810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DE6BE67-9C57-CBB1-EA78-4C52BA8AE154}"/>
                </a:ext>
              </a:extLst>
            </p:cNvPr>
            <p:cNvSpPr/>
            <p:nvPr/>
          </p:nvSpPr>
          <p:spPr>
            <a:xfrm>
              <a:off x="6925296" y="5879117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6B814A6-8E3A-6D1E-61F9-25A2D5E5DAAD}"/>
                </a:ext>
              </a:extLst>
            </p:cNvPr>
            <p:cNvSpPr/>
            <p:nvPr/>
          </p:nvSpPr>
          <p:spPr>
            <a:xfrm>
              <a:off x="6924551" y="5953116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5BE9ED60-D25D-576B-5AC7-0ED00FF71C74}"/>
                </a:ext>
              </a:extLst>
            </p:cNvPr>
            <p:cNvSpPr/>
            <p:nvPr/>
          </p:nvSpPr>
          <p:spPr>
            <a:xfrm>
              <a:off x="6924551" y="6021653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49971D2-71EA-BE28-46FC-D91042958279}"/>
                </a:ext>
              </a:extLst>
            </p:cNvPr>
            <p:cNvSpPr/>
            <p:nvPr/>
          </p:nvSpPr>
          <p:spPr>
            <a:xfrm>
              <a:off x="6924054" y="6095653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5BCBD58-68B3-408A-A87A-71EC0BE0CD0C}"/>
                </a:ext>
              </a:extLst>
            </p:cNvPr>
            <p:cNvSpPr/>
            <p:nvPr/>
          </p:nvSpPr>
          <p:spPr>
            <a:xfrm>
              <a:off x="7213127" y="6159968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9417CC4-F8CC-4AA8-D264-8F529E13DB82}"/>
                </a:ext>
              </a:extLst>
            </p:cNvPr>
            <p:cNvSpPr/>
            <p:nvPr/>
          </p:nvSpPr>
          <p:spPr>
            <a:xfrm>
              <a:off x="7212630" y="6233719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CDC0C4E-69DC-9169-3B0F-5B8F9600ACB4}"/>
                </a:ext>
              </a:extLst>
            </p:cNvPr>
            <p:cNvSpPr/>
            <p:nvPr/>
          </p:nvSpPr>
          <p:spPr>
            <a:xfrm>
              <a:off x="7002034" y="6020411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82966E5-9D68-587F-692A-A5D6A088A85A}"/>
                </a:ext>
              </a:extLst>
            </p:cNvPr>
            <p:cNvSpPr/>
            <p:nvPr/>
          </p:nvSpPr>
          <p:spPr>
            <a:xfrm>
              <a:off x="7001538" y="6094163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36D6059-FE57-82BF-839C-212C834AA3F2}"/>
                </a:ext>
              </a:extLst>
            </p:cNvPr>
            <p:cNvSpPr/>
            <p:nvPr/>
          </p:nvSpPr>
          <p:spPr>
            <a:xfrm>
              <a:off x="7071322" y="5952868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9A7205B4-9B07-520E-1747-1D1820C020FE}"/>
                </a:ext>
              </a:extLst>
            </p:cNvPr>
            <p:cNvSpPr/>
            <p:nvPr/>
          </p:nvSpPr>
          <p:spPr>
            <a:xfrm>
              <a:off x="7070577" y="6018673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773A1FB4-9385-39B9-F8DA-42C5258024A3}"/>
                </a:ext>
              </a:extLst>
            </p:cNvPr>
            <p:cNvSpPr/>
            <p:nvPr/>
          </p:nvSpPr>
          <p:spPr>
            <a:xfrm>
              <a:off x="7069832" y="6161210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B4B79448-0303-BFAC-D84F-B4FF5E5194BB}"/>
                </a:ext>
              </a:extLst>
            </p:cNvPr>
            <p:cNvSpPr/>
            <p:nvPr/>
          </p:nvSpPr>
          <p:spPr>
            <a:xfrm>
              <a:off x="7069335" y="6234960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1776268-BF88-C011-4F61-2D28DDAABEBE}"/>
                </a:ext>
              </a:extLst>
            </p:cNvPr>
            <p:cNvSpPr/>
            <p:nvPr/>
          </p:nvSpPr>
          <p:spPr>
            <a:xfrm>
              <a:off x="7146818" y="6018673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217FFA0B-611B-6023-2A72-08672F72BE77}"/>
                </a:ext>
              </a:extLst>
            </p:cNvPr>
            <p:cNvSpPr/>
            <p:nvPr/>
          </p:nvSpPr>
          <p:spPr>
            <a:xfrm>
              <a:off x="7146322" y="6092425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452BC679-4DA4-BA0E-BE28-9CE6416E7C15}"/>
                </a:ext>
              </a:extLst>
            </p:cNvPr>
            <p:cNvSpPr/>
            <p:nvPr/>
          </p:nvSpPr>
          <p:spPr>
            <a:xfrm>
              <a:off x="7147564" y="6159720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F0A3A90-4CF6-B971-BF2F-E6D117692F36}"/>
                </a:ext>
              </a:extLst>
            </p:cNvPr>
            <p:cNvSpPr/>
            <p:nvPr/>
          </p:nvSpPr>
          <p:spPr>
            <a:xfrm>
              <a:off x="7146818" y="6233719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33C1C8F-21C9-64D4-1ADE-3CD8BF717FD3}"/>
                </a:ext>
              </a:extLst>
            </p:cNvPr>
            <p:cNvSpPr/>
            <p:nvPr/>
          </p:nvSpPr>
          <p:spPr>
            <a:xfrm>
              <a:off x="7217100" y="6018425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379D59D-2032-B51D-E7C7-2CD9D6F97715}"/>
                </a:ext>
              </a:extLst>
            </p:cNvPr>
            <p:cNvSpPr/>
            <p:nvPr/>
          </p:nvSpPr>
          <p:spPr>
            <a:xfrm>
              <a:off x="7216603" y="6092425"/>
              <a:ext cx="44701" cy="48422"/>
            </a:xfrm>
            <a:custGeom>
              <a:avLst/>
              <a:gdLst>
                <a:gd name="connsiteX0" fmla="*/ 0 w 64775"/>
                <a:gd name="connsiteY0" fmla="*/ 0 h 70167"/>
                <a:gd name="connsiteX1" fmla="*/ 64776 w 64775"/>
                <a:gd name="connsiteY1" fmla="*/ 0 h 70167"/>
                <a:gd name="connsiteX2" fmla="*/ 64776 w 64775"/>
                <a:gd name="connsiteY2" fmla="*/ 70168 h 70167"/>
                <a:gd name="connsiteX3" fmla="*/ 0 w 64775"/>
                <a:gd name="connsiteY3" fmla="*/ 70168 h 7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5" h="70167">
                  <a:moveTo>
                    <a:pt x="0" y="0"/>
                  </a:moveTo>
                  <a:lnTo>
                    <a:pt x="64776" y="0"/>
                  </a:lnTo>
                  <a:lnTo>
                    <a:pt x="64776" y="70168"/>
                  </a:lnTo>
                  <a:lnTo>
                    <a:pt x="0" y="70168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43FDCC8-7A97-75F6-BD7E-C931C7D71088}"/>
                </a:ext>
              </a:extLst>
            </p:cNvPr>
            <p:cNvSpPr/>
            <p:nvPr/>
          </p:nvSpPr>
          <p:spPr>
            <a:xfrm>
              <a:off x="7949962" y="6021405"/>
              <a:ext cx="47930" cy="63073"/>
            </a:xfrm>
            <a:custGeom>
              <a:avLst/>
              <a:gdLst>
                <a:gd name="connsiteX0" fmla="*/ 69454 w 69454"/>
                <a:gd name="connsiteY0" fmla="*/ 16912 h 91397"/>
                <a:gd name="connsiteX1" fmla="*/ 69454 w 69454"/>
                <a:gd name="connsiteY1" fmla="*/ 16912 h 91397"/>
                <a:gd name="connsiteX2" fmla="*/ 34907 w 69454"/>
                <a:gd name="connsiteY2" fmla="*/ 0 h 91397"/>
                <a:gd name="connsiteX3" fmla="*/ 0 w 69454"/>
                <a:gd name="connsiteY3" fmla="*/ 16912 h 91397"/>
                <a:gd name="connsiteX4" fmla="*/ 0 w 69454"/>
                <a:gd name="connsiteY4" fmla="*/ 16912 h 91397"/>
                <a:gd name="connsiteX5" fmla="*/ 0 w 69454"/>
                <a:gd name="connsiteY5" fmla="*/ 91398 h 91397"/>
                <a:gd name="connsiteX6" fmla="*/ 69454 w 69454"/>
                <a:gd name="connsiteY6" fmla="*/ 91398 h 91397"/>
                <a:gd name="connsiteX7" fmla="*/ 69454 w 69454"/>
                <a:gd name="connsiteY7" fmla="*/ 16912 h 91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454" h="91397">
                  <a:moveTo>
                    <a:pt x="69454" y="16912"/>
                  </a:moveTo>
                  <a:lnTo>
                    <a:pt x="69454" y="16912"/>
                  </a:lnTo>
                  <a:cubicBezTo>
                    <a:pt x="69454" y="7916"/>
                    <a:pt x="53980" y="0"/>
                    <a:pt x="34907" y="0"/>
                  </a:cubicBezTo>
                  <a:cubicBezTo>
                    <a:pt x="15474" y="0"/>
                    <a:pt x="0" y="7916"/>
                    <a:pt x="0" y="16912"/>
                  </a:cubicBezTo>
                  <a:lnTo>
                    <a:pt x="0" y="16912"/>
                  </a:lnTo>
                  <a:lnTo>
                    <a:pt x="0" y="91398"/>
                  </a:lnTo>
                  <a:lnTo>
                    <a:pt x="69454" y="91398"/>
                  </a:lnTo>
                  <a:lnTo>
                    <a:pt x="69454" y="16912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4BE781F-D319-5F8F-E95B-9B5DD954AFA8}"/>
                </a:ext>
              </a:extLst>
            </p:cNvPr>
            <p:cNvSpPr/>
            <p:nvPr/>
          </p:nvSpPr>
          <p:spPr>
            <a:xfrm>
              <a:off x="7951453" y="6111545"/>
              <a:ext cx="47930" cy="63073"/>
            </a:xfrm>
            <a:custGeom>
              <a:avLst/>
              <a:gdLst>
                <a:gd name="connsiteX0" fmla="*/ 69454 w 69454"/>
                <a:gd name="connsiteY0" fmla="*/ 16912 h 91397"/>
                <a:gd name="connsiteX1" fmla="*/ 69454 w 69454"/>
                <a:gd name="connsiteY1" fmla="*/ 16912 h 91397"/>
                <a:gd name="connsiteX2" fmla="*/ 34547 w 69454"/>
                <a:gd name="connsiteY2" fmla="*/ 0 h 91397"/>
                <a:gd name="connsiteX3" fmla="*/ 0 w 69454"/>
                <a:gd name="connsiteY3" fmla="*/ 16912 h 91397"/>
                <a:gd name="connsiteX4" fmla="*/ 0 w 69454"/>
                <a:gd name="connsiteY4" fmla="*/ 16912 h 91397"/>
                <a:gd name="connsiteX5" fmla="*/ 0 w 69454"/>
                <a:gd name="connsiteY5" fmla="*/ 91398 h 91397"/>
                <a:gd name="connsiteX6" fmla="*/ 69454 w 69454"/>
                <a:gd name="connsiteY6" fmla="*/ 91398 h 91397"/>
                <a:gd name="connsiteX7" fmla="*/ 69454 w 69454"/>
                <a:gd name="connsiteY7" fmla="*/ 16912 h 91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454" h="91397">
                  <a:moveTo>
                    <a:pt x="69454" y="16912"/>
                  </a:moveTo>
                  <a:lnTo>
                    <a:pt x="69454" y="16912"/>
                  </a:lnTo>
                  <a:cubicBezTo>
                    <a:pt x="69454" y="7557"/>
                    <a:pt x="53620" y="0"/>
                    <a:pt x="34547" y="0"/>
                  </a:cubicBezTo>
                  <a:cubicBezTo>
                    <a:pt x="15474" y="0"/>
                    <a:pt x="0" y="7557"/>
                    <a:pt x="0" y="16912"/>
                  </a:cubicBezTo>
                  <a:lnTo>
                    <a:pt x="0" y="16912"/>
                  </a:lnTo>
                  <a:lnTo>
                    <a:pt x="0" y="91398"/>
                  </a:lnTo>
                  <a:lnTo>
                    <a:pt x="69454" y="91398"/>
                  </a:lnTo>
                  <a:lnTo>
                    <a:pt x="69454" y="16912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E85F8581-128B-CB5A-72FC-5848EC73A55D}"/>
                </a:ext>
              </a:extLst>
            </p:cNvPr>
            <p:cNvSpPr/>
            <p:nvPr/>
          </p:nvSpPr>
          <p:spPr>
            <a:xfrm>
              <a:off x="7949962" y="6201189"/>
              <a:ext cx="47930" cy="63073"/>
            </a:xfrm>
            <a:custGeom>
              <a:avLst/>
              <a:gdLst>
                <a:gd name="connsiteX0" fmla="*/ 69454 w 69454"/>
                <a:gd name="connsiteY0" fmla="*/ 16912 h 91397"/>
                <a:gd name="connsiteX1" fmla="*/ 69454 w 69454"/>
                <a:gd name="connsiteY1" fmla="*/ 16912 h 91397"/>
                <a:gd name="connsiteX2" fmla="*/ 34907 w 69454"/>
                <a:gd name="connsiteY2" fmla="*/ 0 h 91397"/>
                <a:gd name="connsiteX3" fmla="*/ 0 w 69454"/>
                <a:gd name="connsiteY3" fmla="*/ 16912 h 91397"/>
                <a:gd name="connsiteX4" fmla="*/ 0 w 69454"/>
                <a:gd name="connsiteY4" fmla="*/ 16912 h 91397"/>
                <a:gd name="connsiteX5" fmla="*/ 0 w 69454"/>
                <a:gd name="connsiteY5" fmla="*/ 91398 h 91397"/>
                <a:gd name="connsiteX6" fmla="*/ 69454 w 69454"/>
                <a:gd name="connsiteY6" fmla="*/ 91398 h 91397"/>
                <a:gd name="connsiteX7" fmla="*/ 69454 w 69454"/>
                <a:gd name="connsiteY7" fmla="*/ 16912 h 91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454" h="91397">
                  <a:moveTo>
                    <a:pt x="69454" y="16912"/>
                  </a:moveTo>
                  <a:lnTo>
                    <a:pt x="69454" y="16912"/>
                  </a:lnTo>
                  <a:cubicBezTo>
                    <a:pt x="69454" y="7557"/>
                    <a:pt x="53980" y="0"/>
                    <a:pt x="34907" y="0"/>
                  </a:cubicBezTo>
                  <a:cubicBezTo>
                    <a:pt x="15834" y="0"/>
                    <a:pt x="0" y="7557"/>
                    <a:pt x="0" y="16912"/>
                  </a:cubicBezTo>
                  <a:lnTo>
                    <a:pt x="0" y="16912"/>
                  </a:lnTo>
                  <a:lnTo>
                    <a:pt x="0" y="91398"/>
                  </a:lnTo>
                  <a:lnTo>
                    <a:pt x="69454" y="91398"/>
                  </a:lnTo>
                  <a:lnTo>
                    <a:pt x="69454" y="16912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6F7C3BD5-0430-7EB7-8E6D-7128B3C0E7CD}"/>
                </a:ext>
              </a:extLst>
            </p:cNvPr>
            <p:cNvSpPr/>
            <p:nvPr/>
          </p:nvSpPr>
          <p:spPr>
            <a:xfrm>
              <a:off x="7544169" y="6110800"/>
              <a:ext cx="37748" cy="49664"/>
            </a:xfrm>
            <a:custGeom>
              <a:avLst/>
              <a:gdLst>
                <a:gd name="connsiteX0" fmla="*/ 54700 w 54699"/>
                <a:gd name="connsiteY0" fmla="*/ 13314 h 71966"/>
                <a:gd name="connsiteX1" fmla="*/ 54700 w 54699"/>
                <a:gd name="connsiteY1" fmla="*/ 13314 h 71966"/>
                <a:gd name="connsiteX2" fmla="*/ 27350 w 54699"/>
                <a:gd name="connsiteY2" fmla="*/ 0 h 71966"/>
                <a:gd name="connsiteX3" fmla="*/ 0 w 54699"/>
                <a:gd name="connsiteY3" fmla="*/ 13314 h 71966"/>
                <a:gd name="connsiteX4" fmla="*/ 0 w 54699"/>
                <a:gd name="connsiteY4" fmla="*/ 13314 h 71966"/>
                <a:gd name="connsiteX5" fmla="*/ 0 w 54699"/>
                <a:gd name="connsiteY5" fmla="*/ 71967 h 71966"/>
                <a:gd name="connsiteX6" fmla="*/ 54700 w 54699"/>
                <a:gd name="connsiteY6" fmla="*/ 71967 h 71966"/>
                <a:gd name="connsiteX7" fmla="*/ 54700 w 54699"/>
                <a:gd name="connsiteY7" fmla="*/ 13314 h 7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699" h="71966">
                  <a:moveTo>
                    <a:pt x="54700" y="13314"/>
                  </a:moveTo>
                  <a:lnTo>
                    <a:pt x="54700" y="13314"/>
                  </a:lnTo>
                  <a:cubicBezTo>
                    <a:pt x="54700" y="6117"/>
                    <a:pt x="42464" y="0"/>
                    <a:pt x="27350" y="0"/>
                  </a:cubicBezTo>
                  <a:cubicBezTo>
                    <a:pt x="12235" y="0"/>
                    <a:pt x="0" y="6117"/>
                    <a:pt x="0" y="13314"/>
                  </a:cubicBezTo>
                  <a:lnTo>
                    <a:pt x="0" y="13314"/>
                  </a:lnTo>
                  <a:lnTo>
                    <a:pt x="0" y="71967"/>
                  </a:lnTo>
                  <a:lnTo>
                    <a:pt x="54700" y="71967"/>
                  </a:lnTo>
                  <a:lnTo>
                    <a:pt x="54700" y="13314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D47B34E-E921-4101-B8A0-7F5EE78B00C4}"/>
                </a:ext>
              </a:extLst>
            </p:cNvPr>
            <p:cNvSpPr/>
            <p:nvPr/>
          </p:nvSpPr>
          <p:spPr>
            <a:xfrm>
              <a:off x="7545162" y="6181572"/>
              <a:ext cx="37748" cy="49664"/>
            </a:xfrm>
            <a:custGeom>
              <a:avLst/>
              <a:gdLst>
                <a:gd name="connsiteX0" fmla="*/ 54700 w 54699"/>
                <a:gd name="connsiteY0" fmla="*/ 13314 h 71966"/>
                <a:gd name="connsiteX1" fmla="*/ 54700 w 54699"/>
                <a:gd name="connsiteY1" fmla="*/ 13314 h 71966"/>
                <a:gd name="connsiteX2" fmla="*/ 27350 w 54699"/>
                <a:gd name="connsiteY2" fmla="*/ 0 h 71966"/>
                <a:gd name="connsiteX3" fmla="*/ 0 w 54699"/>
                <a:gd name="connsiteY3" fmla="*/ 13314 h 71966"/>
                <a:gd name="connsiteX4" fmla="*/ 0 w 54699"/>
                <a:gd name="connsiteY4" fmla="*/ 13314 h 71966"/>
                <a:gd name="connsiteX5" fmla="*/ 0 w 54699"/>
                <a:gd name="connsiteY5" fmla="*/ 71967 h 71966"/>
                <a:gd name="connsiteX6" fmla="*/ 54700 w 54699"/>
                <a:gd name="connsiteY6" fmla="*/ 71967 h 71966"/>
                <a:gd name="connsiteX7" fmla="*/ 54700 w 54699"/>
                <a:gd name="connsiteY7" fmla="*/ 13314 h 7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699" h="71966">
                  <a:moveTo>
                    <a:pt x="54700" y="13314"/>
                  </a:moveTo>
                  <a:lnTo>
                    <a:pt x="54700" y="13314"/>
                  </a:lnTo>
                  <a:cubicBezTo>
                    <a:pt x="54700" y="6117"/>
                    <a:pt x="42464" y="0"/>
                    <a:pt x="27350" y="0"/>
                  </a:cubicBezTo>
                  <a:cubicBezTo>
                    <a:pt x="12235" y="0"/>
                    <a:pt x="0" y="6117"/>
                    <a:pt x="0" y="13314"/>
                  </a:cubicBezTo>
                  <a:lnTo>
                    <a:pt x="0" y="13314"/>
                  </a:lnTo>
                  <a:lnTo>
                    <a:pt x="0" y="71967"/>
                  </a:lnTo>
                  <a:lnTo>
                    <a:pt x="54700" y="71967"/>
                  </a:lnTo>
                  <a:lnTo>
                    <a:pt x="54700" y="13314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A102AE2E-6F2F-EEC8-8CE1-503FC2420EC6}"/>
                </a:ext>
              </a:extLst>
            </p:cNvPr>
            <p:cNvSpPr/>
            <p:nvPr/>
          </p:nvSpPr>
          <p:spPr>
            <a:xfrm>
              <a:off x="7544169" y="6252095"/>
              <a:ext cx="37748" cy="49415"/>
            </a:xfrm>
            <a:custGeom>
              <a:avLst/>
              <a:gdLst>
                <a:gd name="connsiteX0" fmla="*/ 54700 w 54699"/>
                <a:gd name="connsiteY0" fmla="*/ 13314 h 71606"/>
                <a:gd name="connsiteX1" fmla="*/ 54700 w 54699"/>
                <a:gd name="connsiteY1" fmla="*/ 13314 h 71606"/>
                <a:gd name="connsiteX2" fmla="*/ 27350 w 54699"/>
                <a:gd name="connsiteY2" fmla="*/ 0 h 71606"/>
                <a:gd name="connsiteX3" fmla="*/ 0 w 54699"/>
                <a:gd name="connsiteY3" fmla="*/ 13314 h 71606"/>
                <a:gd name="connsiteX4" fmla="*/ 0 w 54699"/>
                <a:gd name="connsiteY4" fmla="*/ 13314 h 71606"/>
                <a:gd name="connsiteX5" fmla="*/ 0 w 54699"/>
                <a:gd name="connsiteY5" fmla="*/ 71607 h 71606"/>
                <a:gd name="connsiteX6" fmla="*/ 54700 w 54699"/>
                <a:gd name="connsiteY6" fmla="*/ 71607 h 71606"/>
                <a:gd name="connsiteX7" fmla="*/ 54700 w 54699"/>
                <a:gd name="connsiteY7" fmla="*/ 13314 h 71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699" h="71606">
                  <a:moveTo>
                    <a:pt x="54700" y="13314"/>
                  </a:moveTo>
                  <a:lnTo>
                    <a:pt x="54700" y="13314"/>
                  </a:lnTo>
                  <a:cubicBezTo>
                    <a:pt x="54700" y="5757"/>
                    <a:pt x="42464" y="0"/>
                    <a:pt x="27350" y="0"/>
                  </a:cubicBezTo>
                  <a:cubicBezTo>
                    <a:pt x="12235" y="0"/>
                    <a:pt x="0" y="5757"/>
                    <a:pt x="0" y="13314"/>
                  </a:cubicBezTo>
                  <a:lnTo>
                    <a:pt x="0" y="13314"/>
                  </a:lnTo>
                  <a:lnTo>
                    <a:pt x="0" y="71607"/>
                  </a:lnTo>
                  <a:lnTo>
                    <a:pt x="54700" y="71607"/>
                  </a:lnTo>
                  <a:lnTo>
                    <a:pt x="54700" y="13314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23ABB89-F273-6478-0E9A-376F861E1389}"/>
                </a:ext>
              </a:extLst>
            </p:cNvPr>
            <p:cNvSpPr/>
            <p:nvPr/>
          </p:nvSpPr>
          <p:spPr>
            <a:xfrm>
              <a:off x="9346648" y="6122720"/>
              <a:ext cx="47930" cy="63073"/>
            </a:xfrm>
            <a:custGeom>
              <a:avLst/>
              <a:gdLst>
                <a:gd name="connsiteX0" fmla="*/ 69454 w 69454"/>
                <a:gd name="connsiteY0" fmla="*/ 16912 h 91397"/>
                <a:gd name="connsiteX1" fmla="*/ 69454 w 69454"/>
                <a:gd name="connsiteY1" fmla="*/ 16912 h 91397"/>
                <a:gd name="connsiteX2" fmla="*/ 34907 w 69454"/>
                <a:gd name="connsiteY2" fmla="*/ 0 h 91397"/>
                <a:gd name="connsiteX3" fmla="*/ 0 w 69454"/>
                <a:gd name="connsiteY3" fmla="*/ 16912 h 91397"/>
                <a:gd name="connsiteX4" fmla="*/ 0 w 69454"/>
                <a:gd name="connsiteY4" fmla="*/ 16912 h 91397"/>
                <a:gd name="connsiteX5" fmla="*/ 0 w 69454"/>
                <a:gd name="connsiteY5" fmla="*/ 91398 h 91397"/>
                <a:gd name="connsiteX6" fmla="*/ 69454 w 69454"/>
                <a:gd name="connsiteY6" fmla="*/ 91398 h 91397"/>
                <a:gd name="connsiteX7" fmla="*/ 69454 w 69454"/>
                <a:gd name="connsiteY7" fmla="*/ 16912 h 91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454" h="91397">
                  <a:moveTo>
                    <a:pt x="69454" y="16912"/>
                  </a:moveTo>
                  <a:lnTo>
                    <a:pt x="69454" y="16912"/>
                  </a:lnTo>
                  <a:cubicBezTo>
                    <a:pt x="69454" y="7557"/>
                    <a:pt x="53980" y="0"/>
                    <a:pt x="34907" y="0"/>
                  </a:cubicBezTo>
                  <a:cubicBezTo>
                    <a:pt x="15474" y="0"/>
                    <a:pt x="0" y="7557"/>
                    <a:pt x="0" y="16912"/>
                  </a:cubicBezTo>
                  <a:lnTo>
                    <a:pt x="0" y="16912"/>
                  </a:lnTo>
                  <a:lnTo>
                    <a:pt x="0" y="91398"/>
                  </a:lnTo>
                  <a:lnTo>
                    <a:pt x="69454" y="91398"/>
                  </a:lnTo>
                  <a:lnTo>
                    <a:pt x="69454" y="16912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BAE8674-4817-DDA2-BA64-9AF86FDB2EE6}"/>
                </a:ext>
              </a:extLst>
            </p:cNvPr>
            <p:cNvSpPr/>
            <p:nvPr/>
          </p:nvSpPr>
          <p:spPr>
            <a:xfrm>
              <a:off x="9347889" y="6212860"/>
              <a:ext cx="47930" cy="63073"/>
            </a:xfrm>
            <a:custGeom>
              <a:avLst/>
              <a:gdLst>
                <a:gd name="connsiteX0" fmla="*/ 69454 w 69454"/>
                <a:gd name="connsiteY0" fmla="*/ 16912 h 91397"/>
                <a:gd name="connsiteX1" fmla="*/ 69454 w 69454"/>
                <a:gd name="connsiteY1" fmla="*/ 16912 h 91397"/>
                <a:gd name="connsiteX2" fmla="*/ 34907 w 69454"/>
                <a:gd name="connsiteY2" fmla="*/ 0 h 91397"/>
                <a:gd name="connsiteX3" fmla="*/ 0 w 69454"/>
                <a:gd name="connsiteY3" fmla="*/ 16912 h 91397"/>
                <a:gd name="connsiteX4" fmla="*/ 0 w 69454"/>
                <a:gd name="connsiteY4" fmla="*/ 16912 h 91397"/>
                <a:gd name="connsiteX5" fmla="*/ 0 w 69454"/>
                <a:gd name="connsiteY5" fmla="*/ 91398 h 91397"/>
                <a:gd name="connsiteX6" fmla="*/ 69454 w 69454"/>
                <a:gd name="connsiteY6" fmla="*/ 91398 h 91397"/>
                <a:gd name="connsiteX7" fmla="*/ 69454 w 69454"/>
                <a:gd name="connsiteY7" fmla="*/ 16912 h 91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454" h="91397">
                  <a:moveTo>
                    <a:pt x="69454" y="16912"/>
                  </a:moveTo>
                  <a:lnTo>
                    <a:pt x="69454" y="16912"/>
                  </a:lnTo>
                  <a:cubicBezTo>
                    <a:pt x="69454" y="7557"/>
                    <a:pt x="53980" y="0"/>
                    <a:pt x="34907" y="0"/>
                  </a:cubicBezTo>
                  <a:cubicBezTo>
                    <a:pt x="15474" y="0"/>
                    <a:pt x="0" y="7557"/>
                    <a:pt x="0" y="16912"/>
                  </a:cubicBezTo>
                  <a:lnTo>
                    <a:pt x="0" y="16912"/>
                  </a:lnTo>
                  <a:lnTo>
                    <a:pt x="0" y="91398"/>
                  </a:lnTo>
                  <a:lnTo>
                    <a:pt x="69454" y="91398"/>
                  </a:lnTo>
                  <a:lnTo>
                    <a:pt x="69454" y="16912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05E5D06-4E9E-56A3-2B29-71810C20FF20}"/>
                </a:ext>
              </a:extLst>
            </p:cNvPr>
            <p:cNvSpPr/>
            <p:nvPr/>
          </p:nvSpPr>
          <p:spPr>
            <a:xfrm>
              <a:off x="9346648" y="6302504"/>
              <a:ext cx="47930" cy="63073"/>
            </a:xfrm>
            <a:custGeom>
              <a:avLst/>
              <a:gdLst>
                <a:gd name="connsiteX0" fmla="*/ 69454 w 69454"/>
                <a:gd name="connsiteY0" fmla="*/ 16912 h 91397"/>
                <a:gd name="connsiteX1" fmla="*/ 69454 w 69454"/>
                <a:gd name="connsiteY1" fmla="*/ 16912 h 91397"/>
                <a:gd name="connsiteX2" fmla="*/ 34907 w 69454"/>
                <a:gd name="connsiteY2" fmla="*/ 0 h 91397"/>
                <a:gd name="connsiteX3" fmla="*/ 0 w 69454"/>
                <a:gd name="connsiteY3" fmla="*/ 16912 h 91397"/>
                <a:gd name="connsiteX4" fmla="*/ 0 w 69454"/>
                <a:gd name="connsiteY4" fmla="*/ 16912 h 91397"/>
                <a:gd name="connsiteX5" fmla="*/ 0 w 69454"/>
                <a:gd name="connsiteY5" fmla="*/ 91398 h 91397"/>
                <a:gd name="connsiteX6" fmla="*/ 69454 w 69454"/>
                <a:gd name="connsiteY6" fmla="*/ 91398 h 91397"/>
                <a:gd name="connsiteX7" fmla="*/ 69454 w 69454"/>
                <a:gd name="connsiteY7" fmla="*/ 16912 h 91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454" h="91397">
                  <a:moveTo>
                    <a:pt x="69454" y="16912"/>
                  </a:moveTo>
                  <a:lnTo>
                    <a:pt x="69454" y="16912"/>
                  </a:lnTo>
                  <a:cubicBezTo>
                    <a:pt x="69454" y="7557"/>
                    <a:pt x="53980" y="0"/>
                    <a:pt x="34907" y="0"/>
                  </a:cubicBezTo>
                  <a:cubicBezTo>
                    <a:pt x="15474" y="0"/>
                    <a:pt x="0" y="7557"/>
                    <a:pt x="0" y="16912"/>
                  </a:cubicBezTo>
                  <a:lnTo>
                    <a:pt x="0" y="16912"/>
                  </a:lnTo>
                  <a:lnTo>
                    <a:pt x="0" y="91398"/>
                  </a:lnTo>
                  <a:lnTo>
                    <a:pt x="69454" y="91398"/>
                  </a:lnTo>
                  <a:lnTo>
                    <a:pt x="69454" y="16912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E334B317-901A-4688-E7B7-DA2415E4196A}"/>
                </a:ext>
              </a:extLst>
            </p:cNvPr>
            <p:cNvSpPr/>
            <p:nvPr/>
          </p:nvSpPr>
          <p:spPr>
            <a:xfrm>
              <a:off x="8901864" y="6248370"/>
              <a:ext cx="47930" cy="63073"/>
            </a:xfrm>
            <a:custGeom>
              <a:avLst/>
              <a:gdLst>
                <a:gd name="connsiteX0" fmla="*/ 69454 w 69454"/>
                <a:gd name="connsiteY0" fmla="*/ 16912 h 91397"/>
                <a:gd name="connsiteX1" fmla="*/ 69454 w 69454"/>
                <a:gd name="connsiteY1" fmla="*/ 16912 h 91397"/>
                <a:gd name="connsiteX2" fmla="*/ 34547 w 69454"/>
                <a:gd name="connsiteY2" fmla="*/ 0 h 91397"/>
                <a:gd name="connsiteX3" fmla="*/ 0 w 69454"/>
                <a:gd name="connsiteY3" fmla="*/ 16912 h 91397"/>
                <a:gd name="connsiteX4" fmla="*/ 0 w 69454"/>
                <a:gd name="connsiteY4" fmla="*/ 16912 h 91397"/>
                <a:gd name="connsiteX5" fmla="*/ 0 w 69454"/>
                <a:gd name="connsiteY5" fmla="*/ 91398 h 91397"/>
                <a:gd name="connsiteX6" fmla="*/ 69454 w 69454"/>
                <a:gd name="connsiteY6" fmla="*/ 91398 h 91397"/>
                <a:gd name="connsiteX7" fmla="*/ 69454 w 69454"/>
                <a:gd name="connsiteY7" fmla="*/ 16912 h 91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454" h="91397">
                  <a:moveTo>
                    <a:pt x="69454" y="16912"/>
                  </a:moveTo>
                  <a:lnTo>
                    <a:pt x="69454" y="16912"/>
                  </a:lnTo>
                  <a:cubicBezTo>
                    <a:pt x="69454" y="7557"/>
                    <a:pt x="53980" y="0"/>
                    <a:pt x="34547" y="0"/>
                  </a:cubicBezTo>
                  <a:cubicBezTo>
                    <a:pt x="15474" y="0"/>
                    <a:pt x="0" y="7557"/>
                    <a:pt x="0" y="16912"/>
                  </a:cubicBezTo>
                  <a:lnTo>
                    <a:pt x="0" y="16912"/>
                  </a:lnTo>
                  <a:lnTo>
                    <a:pt x="0" y="91398"/>
                  </a:lnTo>
                  <a:lnTo>
                    <a:pt x="69454" y="91398"/>
                  </a:lnTo>
                  <a:lnTo>
                    <a:pt x="69454" y="16912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C83260B4-DE30-C9C4-4C4F-AEC2885168DA}"/>
                </a:ext>
              </a:extLst>
            </p:cNvPr>
            <p:cNvSpPr/>
            <p:nvPr/>
          </p:nvSpPr>
          <p:spPr>
            <a:xfrm>
              <a:off x="8903106" y="6338511"/>
              <a:ext cx="47930" cy="63073"/>
            </a:xfrm>
            <a:custGeom>
              <a:avLst/>
              <a:gdLst>
                <a:gd name="connsiteX0" fmla="*/ 69454 w 69454"/>
                <a:gd name="connsiteY0" fmla="*/ 16912 h 91397"/>
                <a:gd name="connsiteX1" fmla="*/ 69454 w 69454"/>
                <a:gd name="connsiteY1" fmla="*/ 16912 h 91397"/>
                <a:gd name="connsiteX2" fmla="*/ 34907 w 69454"/>
                <a:gd name="connsiteY2" fmla="*/ 0 h 91397"/>
                <a:gd name="connsiteX3" fmla="*/ 0 w 69454"/>
                <a:gd name="connsiteY3" fmla="*/ 16912 h 91397"/>
                <a:gd name="connsiteX4" fmla="*/ 0 w 69454"/>
                <a:gd name="connsiteY4" fmla="*/ 16912 h 91397"/>
                <a:gd name="connsiteX5" fmla="*/ 0 w 69454"/>
                <a:gd name="connsiteY5" fmla="*/ 91398 h 91397"/>
                <a:gd name="connsiteX6" fmla="*/ 69454 w 69454"/>
                <a:gd name="connsiteY6" fmla="*/ 91398 h 91397"/>
                <a:gd name="connsiteX7" fmla="*/ 69454 w 69454"/>
                <a:gd name="connsiteY7" fmla="*/ 16912 h 91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454" h="91397">
                  <a:moveTo>
                    <a:pt x="69454" y="16912"/>
                  </a:moveTo>
                  <a:lnTo>
                    <a:pt x="69454" y="16912"/>
                  </a:lnTo>
                  <a:cubicBezTo>
                    <a:pt x="69454" y="7557"/>
                    <a:pt x="53980" y="0"/>
                    <a:pt x="34907" y="0"/>
                  </a:cubicBezTo>
                  <a:cubicBezTo>
                    <a:pt x="15474" y="0"/>
                    <a:pt x="0" y="7557"/>
                    <a:pt x="0" y="16912"/>
                  </a:cubicBezTo>
                  <a:lnTo>
                    <a:pt x="0" y="16912"/>
                  </a:lnTo>
                  <a:lnTo>
                    <a:pt x="0" y="91398"/>
                  </a:lnTo>
                  <a:lnTo>
                    <a:pt x="69454" y="91398"/>
                  </a:lnTo>
                  <a:lnTo>
                    <a:pt x="69454" y="16912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786A6EC2-A278-9991-AD44-C523B2F472E0}"/>
                </a:ext>
              </a:extLst>
            </p:cNvPr>
            <p:cNvSpPr/>
            <p:nvPr/>
          </p:nvSpPr>
          <p:spPr>
            <a:xfrm>
              <a:off x="8901864" y="6428155"/>
              <a:ext cx="47930" cy="63073"/>
            </a:xfrm>
            <a:custGeom>
              <a:avLst/>
              <a:gdLst>
                <a:gd name="connsiteX0" fmla="*/ 69454 w 69454"/>
                <a:gd name="connsiteY0" fmla="*/ 16912 h 91397"/>
                <a:gd name="connsiteX1" fmla="*/ 69454 w 69454"/>
                <a:gd name="connsiteY1" fmla="*/ 16912 h 91397"/>
                <a:gd name="connsiteX2" fmla="*/ 34547 w 69454"/>
                <a:gd name="connsiteY2" fmla="*/ 0 h 91397"/>
                <a:gd name="connsiteX3" fmla="*/ 0 w 69454"/>
                <a:gd name="connsiteY3" fmla="*/ 16912 h 91397"/>
                <a:gd name="connsiteX4" fmla="*/ 0 w 69454"/>
                <a:gd name="connsiteY4" fmla="*/ 16912 h 91397"/>
                <a:gd name="connsiteX5" fmla="*/ 0 w 69454"/>
                <a:gd name="connsiteY5" fmla="*/ 91398 h 91397"/>
                <a:gd name="connsiteX6" fmla="*/ 69454 w 69454"/>
                <a:gd name="connsiteY6" fmla="*/ 91398 h 91397"/>
                <a:gd name="connsiteX7" fmla="*/ 69454 w 69454"/>
                <a:gd name="connsiteY7" fmla="*/ 16912 h 91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454" h="91397">
                  <a:moveTo>
                    <a:pt x="69454" y="16912"/>
                  </a:moveTo>
                  <a:lnTo>
                    <a:pt x="69454" y="16912"/>
                  </a:lnTo>
                  <a:cubicBezTo>
                    <a:pt x="69454" y="7557"/>
                    <a:pt x="53980" y="0"/>
                    <a:pt x="34547" y="0"/>
                  </a:cubicBezTo>
                  <a:cubicBezTo>
                    <a:pt x="15474" y="0"/>
                    <a:pt x="0" y="7557"/>
                    <a:pt x="0" y="16912"/>
                  </a:cubicBezTo>
                  <a:lnTo>
                    <a:pt x="0" y="16912"/>
                  </a:lnTo>
                  <a:lnTo>
                    <a:pt x="0" y="91398"/>
                  </a:lnTo>
                  <a:lnTo>
                    <a:pt x="69454" y="91398"/>
                  </a:lnTo>
                  <a:lnTo>
                    <a:pt x="69454" y="16912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056F6FC-81D3-5586-73FF-5FDF61CD91FE}"/>
                </a:ext>
              </a:extLst>
            </p:cNvPr>
            <p:cNvSpPr/>
            <p:nvPr/>
          </p:nvSpPr>
          <p:spPr>
            <a:xfrm>
              <a:off x="7752281" y="6286115"/>
              <a:ext cx="27814" cy="30046"/>
            </a:xfrm>
            <a:custGeom>
              <a:avLst/>
              <a:gdLst>
                <a:gd name="connsiteX0" fmla="*/ 0 w 40305"/>
                <a:gd name="connsiteY0" fmla="*/ 0 h 43539"/>
                <a:gd name="connsiteX1" fmla="*/ 40305 w 40305"/>
                <a:gd name="connsiteY1" fmla="*/ 0 h 43539"/>
                <a:gd name="connsiteX2" fmla="*/ 40305 w 40305"/>
                <a:gd name="connsiteY2" fmla="*/ 43540 h 43539"/>
                <a:gd name="connsiteX3" fmla="*/ 0 w 40305"/>
                <a:gd name="connsiteY3" fmla="*/ 43540 h 43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05" h="43539">
                  <a:moveTo>
                    <a:pt x="0" y="0"/>
                  </a:moveTo>
                  <a:lnTo>
                    <a:pt x="40305" y="0"/>
                  </a:lnTo>
                  <a:lnTo>
                    <a:pt x="40305" y="43540"/>
                  </a:lnTo>
                  <a:lnTo>
                    <a:pt x="0" y="43540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E800E2D0-1DD8-6BC2-171A-412C38F59FAC}"/>
                </a:ext>
              </a:extLst>
            </p:cNvPr>
            <p:cNvSpPr/>
            <p:nvPr/>
          </p:nvSpPr>
          <p:spPr>
            <a:xfrm>
              <a:off x="7752032" y="6332054"/>
              <a:ext cx="27814" cy="30046"/>
            </a:xfrm>
            <a:custGeom>
              <a:avLst/>
              <a:gdLst>
                <a:gd name="connsiteX0" fmla="*/ 0 w 40305"/>
                <a:gd name="connsiteY0" fmla="*/ 0 h 43539"/>
                <a:gd name="connsiteX1" fmla="*/ 40305 w 40305"/>
                <a:gd name="connsiteY1" fmla="*/ 0 h 43539"/>
                <a:gd name="connsiteX2" fmla="*/ 40305 w 40305"/>
                <a:gd name="connsiteY2" fmla="*/ 43540 h 43539"/>
                <a:gd name="connsiteX3" fmla="*/ 0 w 40305"/>
                <a:gd name="connsiteY3" fmla="*/ 43540 h 43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05" h="43539">
                  <a:moveTo>
                    <a:pt x="0" y="0"/>
                  </a:moveTo>
                  <a:lnTo>
                    <a:pt x="40305" y="0"/>
                  </a:lnTo>
                  <a:lnTo>
                    <a:pt x="40305" y="43540"/>
                  </a:lnTo>
                  <a:lnTo>
                    <a:pt x="0" y="43540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BD08831F-1067-0378-C995-CEDB3F497935}"/>
                </a:ext>
              </a:extLst>
            </p:cNvPr>
            <p:cNvSpPr/>
            <p:nvPr/>
          </p:nvSpPr>
          <p:spPr>
            <a:xfrm>
              <a:off x="7752032" y="6374765"/>
              <a:ext cx="27814" cy="30046"/>
            </a:xfrm>
            <a:custGeom>
              <a:avLst/>
              <a:gdLst>
                <a:gd name="connsiteX0" fmla="*/ 0 w 40305"/>
                <a:gd name="connsiteY0" fmla="*/ 0 h 43539"/>
                <a:gd name="connsiteX1" fmla="*/ 40305 w 40305"/>
                <a:gd name="connsiteY1" fmla="*/ 0 h 43539"/>
                <a:gd name="connsiteX2" fmla="*/ 40305 w 40305"/>
                <a:gd name="connsiteY2" fmla="*/ 43540 h 43539"/>
                <a:gd name="connsiteX3" fmla="*/ 0 w 40305"/>
                <a:gd name="connsiteY3" fmla="*/ 43540 h 43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05" h="43539">
                  <a:moveTo>
                    <a:pt x="0" y="0"/>
                  </a:moveTo>
                  <a:lnTo>
                    <a:pt x="40305" y="0"/>
                  </a:lnTo>
                  <a:lnTo>
                    <a:pt x="40305" y="43540"/>
                  </a:lnTo>
                  <a:lnTo>
                    <a:pt x="0" y="43540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BAE07BE4-1B7C-1F8C-448E-E628622F1B4C}"/>
                </a:ext>
              </a:extLst>
            </p:cNvPr>
            <p:cNvSpPr/>
            <p:nvPr/>
          </p:nvSpPr>
          <p:spPr>
            <a:xfrm>
              <a:off x="7751784" y="6420705"/>
              <a:ext cx="27814" cy="30046"/>
            </a:xfrm>
            <a:custGeom>
              <a:avLst/>
              <a:gdLst>
                <a:gd name="connsiteX0" fmla="*/ 0 w 40305"/>
                <a:gd name="connsiteY0" fmla="*/ 0 h 43539"/>
                <a:gd name="connsiteX1" fmla="*/ 40305 w 40305"/>
                <a:gd name="connsiteY1" fmla="*/ 0 h 43539"/>
                <a:gd name="connsiteX2" fmla="*/ 40305 w 40305"/>
                <a:gd name="connsiteY2" fmla="*/ 43540 h 43539"/>
                <a:gd name="connsiteX3" fmla="*/ 0 w 40305"/>
                <a:gd name="connsiteY3" fmla="*/ 43540 h 43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05" h="43539">
                  <a:moveTo>
                    <a:pt x="0" y="0"/>
                  </a:moveTo>
                  <a:lnTo>
                    <a:pt x="40305" y="0"/>
                  </a:lnTo>
                  <a:lnTo>
                    <a:pt x="40305" y="43540"/>
                  </a:lnTo>
                  <a:lnTo>
                    <a:pt x="0" y="43540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76A1545-3DF2-C03C-DD2A-4C1664005086}"/>
                </a:ext>
              </a:extLst>
            </p:cNvPr>
            <p:cNvSpPr/>
            <p:nvPr/>
          </p:nvSpPr>
          <p:spPr>
            <a:xfrm>
              <a:off x="10639526" y="5980432"/>
              <a:ext cx="46192" cy="60590"/>
            </a:xfrm>
            <a:custGeom>
              <a:avLst/>
              <a:gdLst>
                <a:gd name="connsiteX0" fmla="*/ 66935 w 66935"/>
                <a:gd name="connsiteY0" fmla="*/ 16193 h 87799"/>
                <a:gd name="connsiteX1" fmla="*/ 66935 w 66935"/>
                <a:gd name="connsiteY1" fmla="*/ 16193 h 87799"/>
                <a:gd name="connsiteX2" fmla="*/ 33468 w 66935"/>
                <a:gd name="connsiteY2" fmla="*/ 0 h 87799"/>
                <a:gd name="connsiteX3" fmla="*/ 0 w 66935"/>
                <a:gd name="connsiteY3" fmla="*/ 16193 h 87799"/>
                <a:gd name="connsiteX4" fmla="*/ 0 w 66935"/>
                <a:gd name="connsiteY4" fmla="*/ 16193 h 87799"/>
                <a:gd name="connsiteX5" fmla="*/ 0 w 66935"/>
                <a:gd name="connsiteY5" fmla="*/ 87799 h 87799"/>
                <a:gd name="connsiteX6" fmla="*/ 66935 w 66935"/>
                <a:gd name="connsiteY6" fmla="*/ 87799 h 87799"/>
                <a:gd name="connsiteX7" fmla="*/ 66935 w 66935"/>
                <a:gd name="connsiteY7" fmla="*/ 16193 h 87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935" h="87799">
                  <a:moveTo>
                    <a:pt x="66935" y="16193"/>
                  </a:moveTo>
                  <a:lnTo>
                    <a:pt x="66935" y="16193"/>
                  </a:lnTo>
                  <a:cubicBezTo>
                    <a:pt x="66935" y="7197"/>
                    <a:pt x="52181" y="0"/>
                    <a:pt x="33468" y="0"/>
                  </a:cubicBezTo>
                  <a:cubicBezTo>
                    <a:pt x="15114" y="0"/>
                    <a:pt x="0" y="7197"/>
                    <a:pt x="0" y="16193"/>
                  </a:cubicBezTo>
                  <a:lnTo>
                    <a:pt x="0" y="16193"/>
                  </a:lnTo>
                  <a:lnTo>
                    <a:pt x="0" y="87799"/>
                  </a:lnTo>
                  <a:lnTo>
                    <a:pt x="66935" y="87799"/>
                  </a:lnTo>
                  <a:lnTo>
                    <a:pt x="66935" y="16193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09BCED9-EDAC-CC89-F8D0-2AD369ACB3E3}"/>
                </a:ext>
              </a:extLst>
            </p:cNvPr>
            <p:cNvSpPr/>
            <p:nvPr/>
          </p:nvSpPr>
          <p:spPr>
            <a:xfrm>
              <a:off x="10641016" y="6067096"/>
              <a:ext cx="45943" cy="60590"/>
            </a:xfrm>
            <a:custGeom>
              <a:avLst/>
              <a:gdLst>
                <a:gd name="connsiteX0" fmla="*/ 66575 w 66575"/>
                <a:gd name="connsiteY0" fmla="*/ 16193 h 87799"/>
                <a:gd name="connsiteX1" fmla="*/ 66575 w 66575"/>
                <a:gd name="connsiteY1" fmla="*/ 16193 h 87799"/>
                <a:gd name="connsiteX2" fmla="*/ 33468 w 66575"/>
                <a:gd name="connsiteY2" fmla="*/ 0 h 87799"/>
                <a:gd name="connsiteX3" fmla="*/ 0 w 66575"/>
                <a:gd name="connsiteY3" fmla="*/ 16193 h 87799"/>
                <a:gd name="connsiteX4" fmla="*/ 0 w 66575"/>
                <a:gd name="connsiteY4" fmla="*/ 16193 h 87799"/>
                <a:gd name="connsiteX5" fmla="*/ 0 w 66575"/>
                <a:gd name="connsiteY5" fmla="*/ 87799 h 87799"/>
                <a:gd name="connsiteX6" fmla="*/ 66575 w 66575"/>
                <a:gd name="connsiteY6" fmla="*/ 87799 h 87799"/>
                <a:gd name="connsiteX7" fmla="*/ 66575 w 66575"/>
                <a:gd name="connsiteY7" fmla="*/ 16193 h 87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575" h="87799">
                  <a:moveTo>
                    <a:pt x="66575" y="16193"/>
                  </a:moveTo>
                  <a:lnTo>
                    <a:pt x="66575" y="16193"/>
                  </a:lnTo>
                  <a:cubicBezTo>
                    <a:pt x="66575" y="7197"/>
                    <a:pt x="51821" y="0"/>
                    <a:pt x="33468" y="0"/>
                  </a:cubicBezTo>
                  <a:cubicBezTo>
                    <a:pt x="14755" y="0"/>
                    <a:pt x="0" y="7197"/>
                    <a:pt x="0" y="16193"/>
                  </a:cubicBezTo>
                  <a:lnTo>
                    <a:pt x="0" y="16193"/>
                  </a:lnTo>
                  <a:lnTo>
                    <a:pt x="0" y="87799"/>
                  </a:lnTo>
                  <a:lnTo>
                    <a:pt x="66575" y="87799"/>
                  </a:lnTo>
                  <a:lnTo>
                    <a:pt x="66575" y="16193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64601A2-B0C4-0CBC-7292-1277467E7A0B}"/>
                </a:ext>
              </a:extLst>
            </p:cNvPr>
            <p:cNvSpPr/>
            <p:nvPr/>
          </p:nvSpPr>
          <p:spPr>
            <a:xfrm>
              <a:off x="10639526" y="6153263"/>
              <a:ext cx="46192" cy="60839"/>
            </a:xfrm>
            <a:custGeom>
              <a:avLst/>
              <a:gdLst>
                <a:gd name="connsiteX0" fmla="*/ 66935 w 66935"/>
                <a:gd name="connsiteY0" fmla="*/ 16552 h 88159"/>
                <a:gd name="connsiteX1" fmla="*/ 66935 w 66935"/>
                <a:gd name="connsiteY1" fmla="*/ 16552 h 88159"/>
                <a:gd name="connsiteX2" fmla="*/ 33468 w 66935"/>
                <a:gd name="connsiteY2" fmla="*/ 0 h 88159"/>
                <a:gd name="connsiteX3" fmla="*/ 0 w 66935"/>
                <a:gd name="connsiteY3" fmla="*/ 16552 h 88159"/>
                <a:gd name="connsiteX4" fmla="*/ 0 w 66935"/>
                <a:gd name="connsiteY4" fmla="*/ 16552 h 88159"/>
                <a:gd name="connsiteX5" fmla="*/ 0 w 66935"/>
                <a:gd name="connsiteY5" fmla="*/ 88159 h 88159"/>
                <a:gd name="connsiteX6" fmla="*/ 66935 w 66935"/>
                <a:gd name="connsiteY6" fmla="*/ 88159 h 88159"/>
                <a:gd name="connsiteX7" fmla="*/ 66935 w 66935"/>
                <a:gd name="connsiteY7" fmla="*/ 16552 h 88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935" h="88159">
                  <a:moveTo>
                    <a:pt x="66935" y="16552"/>
                  </a:moveTo>
                  <a:lnTo>
                    <a:pt x="66935" y="16552"/>
                  </a:lnTo>
                  <a:cubicBezTo>
                    <a:pt x="66935" y="7557"/>
                    <a:pt x="52181" y="0"/>
                    <a:pt x="33468" y="0"/>
                  </a:cubicBezTo>
                  <a:cubicBezTo>
                    <a:pt x="15114" y="0"/>
                    <a:pt x="0" y="7557"/>
                    <a:pt x="0" y="16552"/>
                  </a:cubicBezTo>
                  <a:lnTo>
                    <a:pt x="0" y="16552"/>
                  </a:lnTo>
                  <a:lnTo>
                    <a:pt x="0" y="88159"/>
                  </a:lnTo>
                  <a:lnTo>
                    <a:pt x="66935" y="88159"/>
                  </a:lnTo>
                  <a:lnTo>
                    <a:pt x="66935" y="16552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58EF094-0FF8-2669-9266-685C8CCD00A6}"/>
                </a:ext>
              </a:extLst>
            </p:cNvPr>
            <p:cNvSpPr/>
            <p:nvPr/>
          </p:nvSpPr>
          <p:spPr>
            <a:xfrm>
              <a:off x="10562042" y="5981425"/>
              <a:ext cx="46192" cy="60590"/>
            </a:xfrm>
            <a:custGeom>
              <a:avLst/>
              <a:gdLst>
                <a:gd name="connsiteX0" fmla="*/ 66935 w 66935"/>
                <a:gd name="connsiteY0" fmla="*/ 16193 h 87799"/>
                <a:gd name="connsiteX1" fmla="*/ 66935 w 66935"/>
                <a:gd name="connsiteY1" fmla="*/ 16193 h 87799"/>
                <a:gd name="connsiteX2" fmla="*/ 33468 w 66935"/>
                <a:gd name="connsiteY2" fmla="*/ 0 h 87799"/>
                <a:gd name="connsiteX3" fmla="*/ 0 w 66935"/>
                <a:gd name="connsiteY3" fmla="*/ 16193 h 87799"/>
                <a:gd name="connsiteX4" fmla="*/ 0 w 66935"/>
                <a:gd name="connsiteY4" fmla="*/ 16193 h 87799"/>
                <a:gd name="connsiteX5" fmla="*/ 0 w 66935"/>
                <a:gd name="connsiteY5" fmla="*/ 87799 h 87799"/>
                <a:gd name="connsiteX6" fmla="*/ 66935 w 66935"/>
                <a:gd name="connsiteY6" fmla="*/ 87799 h 87799"/>
                <a:gd name="connsiteX7" fmla="*/ 66935 w 66935"/>
                <a:gd name="connsiteY7" fmla="*/ 16193 h 87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935" h="87799">
                  <a:moveTo>
                    <a:pt x="66935" y="16193"/>
                  </a:moveTo>
                  <a:lnTo>
                    <a:pt x="66935" y="16193"/>
                  </a:lnTo>
                  <a:cubicBezTo>
                    <a:pt x="66935" y="7197"/>
                    <a:pt x="52181" y="0"/>
                    <a:pt x="33468" y="0"/>
                  </a:cubicBezTo>
                  <a:cubicBezTo>
                    <a:pt x="15114" y="0"/>
                    <a:pt x="0" y="7197"/>
                    <a:pt x="0" y="16193"/>
                  </a:cubicBezTo>
                  <a:lnTo>
                    <a:pt x="0" y="16193"/>
                  </a:lnTo>
                  <a:lnTo>
                    <a:pt x="0" y="87799"/>
                  </a:lnTo>
                  <a:lnTo>
                    <a:pt x="66935" y="87799"/>
                  </a:lnTo>
                  <a:lnTo>
                    <a:pt x="66935" y="16193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F26B5686-32AF-11D5-6C01-5B0D859A725A}"/>
                </a:ext>
              </a:extLst>
            </p:cNvPr>
            <p:cNvSpPr/>
            <p:nvPr/>
          </p:nvSpPr>
          <p:spPr>
            <a:xfrm>
              <a:off x="10563532" y="6068089"/>
              <a:ext cx="46192" cy="60590"/>
            </a:xfrm>
            <a:custGeom>
              <a:avLst/>
              <a:gdLst>
                <a:gd name="connsiteX0" fmla="*/ 66935 w 66935"/>
                <a:gd name="connsiteY0" fmla="*/ 16193 h 87799"/>
                <a:gd name="connsiteX1" fmla="*/ 66935 w 66935"/>
                <a:gd name="connsiteY1" fmla="*/ 16193 h 87799"/>
                <a:gd name="connsiteX2" fmla="*/ 33468 w 66935"/>
                <a:gd name="connsiteY2" fmla="*/ 0 h 87799"/>
                <a:gd name="connsiteX3" fmla="*/ 0 w 66935"/>
                <a:gd name="connsiteY3" fmla="*/ 16193 h 87799"/>
                <a:gd name="connsiteX4" fmla="*/ 0 w 66935"/>
                <a:gd name="connsiteY4" fmla="*/ 16193 h 87799"/>
                <a:gd name="connsiteX5" fmla="*/ 0 w 66935"/>
                <a:gd name="connsiteY5" fmla="*/ 87799 h 87799"/>
                <a:gd name="connsiteX6" fmla="*/ 66935 w 66935"/>
                <a:gd name="connsiteY6" fmla="*/ 87799 h 87799"/>
                <a:gd name="connsiteX7" fmla="*/ 66935 w 66935"/>
                <a:gd name="connsiteY7" fmla="*/ 16193 h 87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935" h="87799">
                  <a:moveTo>
                    <a:pt x="66935" y="16193"/>
                  </a:moveTo>
                  <a:lnTo>
                    <a:pt x="66935" y="16193"/>
                  </a:lnTo>
                  <a:cubicBezTo>
                    <a:pt x="66935" y="7197"/>
                    <a:pt x="51821" y="0"/>
                    <a:pt x="33468" y="0"/>
                  </a:cubicBezTo>
                  <a:cubicBezTo>
                    <a:pt x="14755" y="0"/>
                    <a:pt x="0" y="7197"/>
                    <a:pt x="0" y="16193"/>
                  </a:cubicBezTo>
                  <a:lnTo>
                    <a:pt x="0" y="16193"/>
                  </a:lnTo>
                  <a:lnTo>
                    <a:pt x="0" y="87799"/>
                  </a:lnTo>
                  <a:lnTo>
                    <a:pt x="66935" y="87799"/>
                  </a:lnTo>
                  <a:lnTo>
                    <a:pt x="66935" y="16193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DAE890B-64DB-CB01-DEB5-1AC29137A0EB}"/>
                </a:ext>
              </a:extLst>
            </p:cNvPr>
            <p:cNvSpPr/>
            <p:nvPr/>
          </p:nvSpPr>
          <p:spPr>
            <a:xfrm>
              <a:off x="10562042" y="6154256"/>
              <a:ext cx="46192" cy="60590"/>
            </a:xfrm>
            <a:custGeom>
              <a:avLst/>
              <a:gdLst>
                <a:gd name="connsiteX0" fmla="*/ 66935 w 66935"/>
                <a:gd name="connsiteY0" fmla="*/ 16193 h 87799"/>
                <a:gd name="connsiteX1" fmla="*/ 66935 w 66935"/>
                <a:gd name="connsiteY1" fmla="*/ 16193 h 87799"/>
                <a:gd name="connsiteX2" fmla="*/ 33468 w 66935"/>
                <a:gd name="connsiteY2" fmla="*/ 0 h 87799"/>
                <a:gd name="connsiteX3" fmla="*/ 0 w 66935"/>
                <a:gd name="connsiteY3" fmla="*/ 16193 h 87799"/>
                <a:gd name="connsiteX4" fmla="*/ 0 w 66935"/>
                <a:gd name="connsiteY4" fmla="*/ 16193 h 87799"/>
                <a:gd name="connsiteX5" fmla="*/ 0 w 66935"/>
                <a:gd name="connsiteY5" fmla="*/ 87799 h 87799"/>
                <a:gd name="connsiteX6" fmla="*/ 66935 w 66935"/>
                <a:gd name="connsiteY6" fmla="*/ 87799 h 87799"/>
                <a:gd name="connsiteX7" fmla="*/ 66935 w 66935"/>
                <a:gd name="connsiteY7" fmla="*/ 16193 h 87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935" h="87799">
                  <a:moveTo>
                    <a:pt x="66935" y="16193"/>
                  </a:moveTo>
                  <a:lnTo>
                    <a:pt x="66935" y="16193"/>
                  </a:lnTo>
                  <a:cubicBezTo>
                    <a:pt x="66935" y="7197"/>
                    <a:pt x="52181" y="0"/>
                    <a:pt x="33468" y="0"/>
                  </a:cubicBezTo>
                  <a:cubicBezTo>
                    <a:pt x="15114" y="0"/>
                    <a:pt x="0" y="7197"/>
                    <a:pt x="0" y="16193"/>
                  </a:cubicBezTo>
                  <a:lnTo>
                    <a:pt x="0" y="16193"/>
                  </a:lnTo>
                  <a:lnTo>
                    <a:pt x="0" y="87799"/>
                  </a:lnTo>
                  <a:lnTo>
                    <a:pt x="66935" y="87799"/>
                  </a:lnTo>
                  <a:lnTo>
                    <a:pt x="66935" y="16193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DAC63103-654E-49B0-36C5-8DB0E67BC83F}"/>
                </a:ext>
              </a:extLst>
            </p:cNvPr>
            <p:cNvSpPr/>
            <p:nvPr/>
          </p:nvSpPr>
          <p:spPr>
            <a:xfrm>
              <a:off x="12186956" y="5752473"/>
              <a:ext cx="45943" cy="69778"/>
            </a:xfrm>
            <a:custGeom>
              <a:avLst/>
              <a:gdLst>
                <a:gd name="connsiteX0" fmla="*/ 0 w 66575"/>
                <a:gd name="connsiteY0" fmla="*/ 0 h 101113"/>
                <a:gd name="connsiteX1" fmla="*/ 66575 w 66575"/>
                <a:gd name="connsiteY1" fmla="*/ 0 h 101113"/>
                <a:gd name="connsiteX2" fmla="*/ 66575 w 66575"/>
                <a:gd name="connsiteY2" fmla="*/ 101113 h 101113"/>
                <a:gd name="connsiteX3" fmla="*/ 0 w 66575"/>
                <a:gd name="connsiteY3" fmla="*/ 101113 h 101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75" h="101113">
                  <a:moveTo>
                    <a:pt x="0" y="0"/>
                  </a:moveTo>
                  <a:lnTo>
                    <a:pt x="66575" y="0"/>
                  </a:lnTo>
                  <a:lnTo>
                    <a:pt x="66575" y="101113"/>
                  </a:lnTo>
                  <a:lnTo>
                    <a:pt x="0" y="101113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62E73390-7C53-98F3-B02C-D757E17ABAE8}"/>
                </a:ext>
              </a:extLst>
            </p:cNvPr>
            <p:cNvSpPr/>
            <p:nvPr/>
          </p:nvSpPr>
          <p:spPr>
            <a:xfrm>
              <a:off x="12186459" y="5859003"/>
              <a:ext cx="45943" cy="69778"/>
            </a:xfrm>
            <a:custGeom>
              <a:avLst/>
              <a:gdLst>
                <a:gd name="connsiteX0" fmla="*/ 0 w 66575"/>
                <a:gd name="connsiteY0" fmla="*/ 0 h 101113"/>
                <a:gd name="connsiteX1" fmla="*/ 66575 w 66575"/>
                <a:gd name="connsiteY1" fmla="*/ 0 h 101113"/>
                <a:gd name="connsiteX2" fmla="*/ 66575 w 66575"/>
                <a:gd name="connsiteY2" fmla="*/ 101113 h 101113"/>
                <a:gd name="connsiteX3" fmla="*/ 0 w 66575"/>
                <a:gd name="connsiteY3" fmla="*/ 101113 h 101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75" h="101113">
                  <a:moveTo>
                    <a:pt x="0" y="0"/>
                  </a:moveTo>
                  <a:lnTo>
                    <a:pt x="66575" y="0"/>
                  </a:lnTo>
                  <a:lnTo>
                    <a:pt x="66575" y="101113"/>
                  </a:lnTo>
                  <a:lnTo>
                    <a:pt x="0" y="101113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105" name="图形 2">
              <a:extLst>
                <a:ext uri="{FF2B5EF4-FFF2-40B4-BE49-F238E27FC236}">
                  <a16:creationId xmlns:a16="http://schemas.microsoft.com/office/drawing/2014/main" id="{B5703602-DF70-68AE-58B2-D962EC76B2D9}"/>
                </a:ext>
              </a:extLst>
            </p:cNvPr>
            <p:cNvGrpSpPr/>
            <p:nvPr/>
          </p:nvGrpSpPr>
          <p:grpSpPr>
            <a:xfrm>
              <a:off x="83836" y="5085483"/>
              <a:ext cx="7508178" cy="1687589"/>
              <a:chOff x="784731" y="2254144"/>
              <a:chExt cx="10879841" cy="2445427"/>
            </a:xfrm>
          </p:grpSpPr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71A09C6F-5A88-26E4-1F22-0F0D39775484}"/>
                  </a:ext>
                </a:extLst>
              </p:cNvPr>
              <p:cNvSpPr/>
              <p:nvPr/>
            </p:nvSpPr>
            <p:spPr>
              <a:xfrm>
                <a:off x="784731" y="2254144"/>
                <a:ext cx="10879841" cy="2445427"/>
              </a:xfrm>
              <a:custGeom>
                <a:avLst/>
                <a:gdLst>
                  <a:gd name="connsiteX0" fmla="*/ 8152054 w 10879841"/>
                  <a:gd name="connsiteY0" fmla="*/ 516001 h 2445427"/>
                  <a:gd name="connsiteX1" fmla="*/ 7949449 w 10879841"/>
                  <a:gd name="connsiteY1" fmla="*/ 516001 h 2445427"/>
                  <a:gd name="connsiteX2" fmla="*/ 7949449 w 10879841"/>
                  <a:gd name="connsiteY2" fmla="*/ 630068 h 2445427"/>
                  <a:gd name="connsiteX3" fmla="*/ 7921380 w 10879841"/>
                  <a:gd name="connsiteY3" fmla="*/ 629349 h 2445427"/>
                  <a:gd name="connsiteX4" fmla="*/ 7533444 w 10879841"/>
                  <a:gd name="connsiteY4" fmla="*/ 903542 h 2445427"/>
                  <a:gd name="connsiteX5" fmla="*/ 7534523 w 10879841"/>
                  <a:gd name="connsiteY5" fmla="*/ 922613 h 2445427"/>
                  <a:gd name="connsiteX6" fmla="*/ 7478024 w 10879841"/>
                  <a:gd name="connsiteY6" fmla="*/ 922613 h 2445427"/>
                  <a:gd name="connsiteX7" fmla="*/ 7478024 w 10879841"/>
                  <a:gd name="connsiteY7" fmla="*/ 1013291 h 2445427"/>
                  <a:gd name="connsiteX8" fmla="*/ 7329399 w 10879841"/>
                  <a:gd name="connsiteY8" fmla="*/ 1013291 h 2445427"/>
                  <a:gd name="connsiteX9" fmla="*/ 7329399 w 10879841"/>
                  <a:gd name="connsiteY9" fmla="*/ 327808 h 2445427"/>
                  <a:gd name="connsiteX10" fmla="*/ 6885324 w 10879841"/>
                  <a:gd name="connsiteY10" fmla="*/ 327808 h 2445427"/>
                  <a:gd name="connsiteX11" fmla="*/ 6885324 w 10879841"/>
                  <a:gd name="connsiteY11" fmla="*/ 1065107 h 2445427"/>
                  <a:gd name="connsiteX12" fmla="*/ 6805794 w 10879841"/>
                  <a:gd name="connsiteY12" fmla="*/ 1058270 h 2445427"/>
                  <a:gd name="connsiteX13" fmla="*/ 6561444 w 10879841"/>
                  <a:gd name="connsiteY13" fmla="*/ 1130956 h 2445427"/>
                  <a:gd name="connsiteX14" fmla="*/ 6561444 w 10879841"/>
                  <a:gd name="connsiteY14" fmla="*/ 911098 h 2445427"/>
                  <a:gd name="connsiteX15" fmla="*/ 6160193 w 10879841"/>
                  <a:gd name="connsiteY15" fmla="*/ 911098 h 2445427"/>
                  <a:gd name="connsiteX16" fmla="*/ 6147598 w 10879841"/>
                  <a:gd name="connsiteY16" fmla="*/ 269155 h 2445427"/>
                  <a:gd name="connsiteX17" fmla="*/ 6056192 w 10879841"/>
                  <a:gd name="connsiteY17" fmla="*/ 269155 h 2445427"/>
                  <a:gd name="connsiteX18" fmla="*/ 6038559 w 10879841"/>
                  <a:gd name="connsiteY18" fmla="*/ 911098 h 2445427"/>
                  <a:gd name="connsiteX19" fmla="*/ 5861864 w 10879841"/>
                  <a:gd name="connsiteY19" fmla="*/ 911098 h 2445427"/>
                  <a:gd name="connsiteX20" fmla="*/ 5842791 w 10879841"/>
                  <a:gd name="connsiteY20" fmla="*/ 73766 h 2445427"/>
                  <a:gd name="connsiteX21" fmla="*/ 5734112 w 10879841"/>
                  <a:gd name="connsiteY21" fmla="*/ 73766 h 2445427"/>
                  <a:gd name="connsiteX22" fmla="*/ 5700644 w 10879841"/>
                  <a:gd name="connsiteY22" fmla="*/ 1143910 h 2445427"/>
                  <a:gd name="connsiteX23" fmla="*/ 5424626 w 10879841"/>
                  <a:gd name="connsiteY23" fmla="*/ 1032362 h 2445427"/>
                  <a:gd name="connsiteX24" fmla="*/ 5106505 w 10879841"/>
                  <a:gd name="connsiteY24" fmla="*/ 1161902 h 2445427"/>
                  <a:gd name="connsiteX25" fmla="*/ 5106505 w 10879841"/>
                  <a:gd name="connsiteY25" fmla="*/ 1237107 h 2445427"/>
                  <a:gd name="connsiteX26" fmla="*/ 4966157 w 10879841"/>
                  <a:gd name="connsiteY26" fmla="*/ 1237107 h 2445427"/>
                  <a:gd name="connsiteX27" fmla="*/ 4966157 w 10879841"/>
                  <a:gd name="connsiteY27" fmla="*/ 1033082 h 2445427"/>
                  <a:gd name="connsiteX28" fmla="*/ 4617446 w 10879841"/>
                  <a:gd name="connsiteY28" fmla="*/ 1033082 h 2445427"/>
                  <a:gd name="connsiteX29" fmla="*/ 4617446 w 10879841"/>
                  <a:gd name="connsiteY29" fmla="*/ 932328 h 2445427"/>
                  <a:gd name="connsiteX30" fmla="*/ 4428876 w 10879841"/>
                  <a:gd name="connsiteY30" fmla="*/ 856763 h 2445427"/>
                  <a:gd name="connsiteX31" fmla="*/ 4428876 w 10879841"/>
                  <a:gd name="connsiteY31" fmla="*/ 693399 h 2445427"/>
                  <a:gd name="connsiteX32" fmla="*/ 4215115 w 10879841"/>
                  <a:gd name="connsiteY32" fmla="*/ 551265 h 2445427"/>
                  <a:gd name="connsiteX33" fmla="*/ 4076207 w 10879841"/>
                  <a:gd name="connsiteY33" fmla="*/ 641583 h 2445427"/>
                  <a:gd name="connsiteX34" fmla="*/ 4076207 w 10879841"/>
                  <a:gd name="connsiteY34" fmla="*/ 396177 h 2445427"/>
                  <a:gd name="connsiteX35" fmla="*/ 3695468 w 10879841"/>
                  <a:gd name="connsiteY35" fmla="*/ 396177 h 2445427"/>
                  <a:gd name="connsiteX36" fmla="*/ 3695468 w 10879841"/>
                  <a:gd name="connsiteY36" fmla="*/ 854244 h 2445427"/>
                  <a:gd name="connsiteX37" fmla="*/ 3349277 w 10879841"/>
                  <a:gd name="connsiteY37" fmla="*/ 854244 h 2445427"/>
                  <a:gd name="connsiteX38" fmla="*/ 3349277 w 10879841"/>
                  <a:gd name="connsiteY38" fmla="*/ 1231350 h 2445427"/>
                  <a:gd name="connsiteX39" fmla="*/ 3242756 w 10879841"/>
                  <a:gd name="connsiteY39" fmla="*/ 1231350 h 2445427"/>
                  <a:gd name="connsiteX40" fmla="*/ 3242756 w 10879841"/>
                  <a:gd name="connsiteY40" fmla="*/ 756730 h 2445427"/>
                  <a:gd name="connsiteX41" fmla="*/ 3165025 w 10879841"/>
                  <a:gd name="connsiteY41" fmla="*/ 756730 h 2445427"/>
                  <a:gd name="connsiteX42" fmla="*/ 2894046 w 10879841"/>
                  <a:gd name="connsiteY42" fmla="*/ 582930 h 2445427"/>
                  <a:gd name="connsiteX43" fmla="*/ 2884689 w 10879841"/>
                  <a:gd name="connsiteY43" fmla="*/ 582930 h 2445427"/>
                  <a:gd name="connsiteX44" fmla="*/ 2884689 w 10879841"/>
                  <a:gd name="connsiteY44" fmla="*/ 465624 h 2445427"/>
                  <a:gd name="connsiteX45" fmla="*/ 2330495 w 10879841"/>
                  <a:gd name="connsiteY45" fmla="*/ 465624 h 2445427"/>
                  <a:gd name="connsiteX46" fmla="*/ 2330495 w 10879841"/>
                  <a:gd name="connsiteY46" fmla="*/ 807466 h 2445427"/>
                  <a:gd name="connsiteX47" fmla="*/ 1955514 w 10879841"/>
                  <a:gd name="connsiteY47" fmla="*/ 807466 h 2445427"/>
                  <a:gd name="connsiteX48" fmla="*/ 1955514 w 10879841"/>
                  <a:gd name="connsiteY48" fmla="*/ 1138513 h 2445427"/>
                  <a:gd name="connsiteX49" fmla="*/ 1815166 w 10879841"/>
                  <a:gd name="connsiteY49" fmla="*/ 1069425 h 2445427"/>
                  <a:gd name="connsiteX50" fmla="*/ 1419313 w 10879841"/>
                  <a:gd name="connsiteY50" fmla="*/ 1264454 h 2445427"/>
                  <a:gd name="connsiteX51" fmla="*/ 1421472 w 10879841"/>
                  <a:gd name="connsiteY51" fmla="*/ 1268053 h 2445427"/>
                  <a:gd name="connsiteX52" fmla="*/ 1421472 w 10879841"/>
                  <a:gd name="connsiteY52" fmla="*/ 1511300 h 2445427"/>
                  <a:gd name="connsiteX53" fmla="*/ 1297318 w 10879841"/>
                  <a:gd name="connsiteY53" fmla="*/ 1467400 h 2445427"/>
                  <a:gd name="connsiteX54" fmla="*/ 1185400 w 10879841"/>
                  <a:gd name="connsiteY54" fmla="*/ 1506262 h 2445427"/>
                  <a:gd name="connsiteX55" fmla="*/ 1185400 w 10879841"/>
                  <a:gd name="connsiteY55" fmla="*/ 1378881 h 2445427"/>
                  <a:gd name="connsiteX56" fmla="*/ 1071322 w 10879841"/>
                  <a:gd name="connsiteY56" fmla="*/ 1336781 h 2445427"/>
                  <a:gd name="connsiteX57" fmla="*/ 1056208 w 10879841"/>
                  <a:gd name="connsiteY57" fmla="*/ 701315 h 2445427"/>
                  <a:gd name="connsiteX58" fmla="*/ 966601 w 10879841"/>
                  <a:gd name="connsiteY58" fmla="*/ 701315 h 2445427"/>
                  <a:gd name="connsiteX59" fmla="*/ 947168 w 10879841"/>
                  <a:gd name="connsiteY59" fmla="*/ 1290722 h 2445427"/>
                  <a:gd name="connsiteX60" fmla="*/ 875555 w 10879841"/>
                  <a:gd name="connsiteY60" fmla="*/ 1264454 h 2445427"/>
                  <a:gd name="connsiteX61" fmla="*/ 722612 w 10879841"/>
                  <a:gd name="connsiteY61" fmla="*/ 1306915 h 2445427"/>
                  <a:gd name="connsiteX62" fmla="*/ 722612 w 10879841"/>
                  <a:gd name="connsiteY62" fmla="*/ 1067266 h 2445427"/>
                  <a:gd name="connsiteX63" fmla="*/ 0 w 10879841"/>
                  <a:gd name="connsiteY63" fmla="*/ 1067266 h 2445427"/>
                  <a:gd name="connsiteX64" fmla="*/ 0 w 10879841"/>
                  <a:gd name="connsiteY64" fmla="*/ 2244281 h 2445427"/>
                  <a:gd name="connsiteX65" fmla="*/ 1439 w 10879841"/>
                  <a:gd name="connsiteY65" fmla="*/ 2244281 h 2445427"/>
                  <a:gd name="connsiteX66" fmla="*/ 1439 w 10879841"/>
                  <a:gd name="connsiteY66" fmla="*/ 2445427 h 2445427"/>
                  <a:gd name="connsiteX67" fmla="*/ 10879841 w 10879841"/>
                  <a:gd name="connsiteY67" fmla="*/ 2445427 h 2445427"/>
                  <a:gd name="connsiteX68" fmla="*/ 10879841 w 10879841"/>
                  <a:gd name="connsiteY68" fmla="*/ 1730079 h 2445427"/>
                  <a:gd name="connsiteX69" fmla="*/ 10781957 w 10879841"/>
                  <a:gd name="connsiteY69" fmla="*/ 1730079 h 2445427"/>
                  <a:gd name="connsiteX70" fmla="*/ 10781957 w 10879841"/>
                  <a:gd name="connsiteY70" fmla="*/ 1619610 h 2445427"/>
                  <a:gd name="connsiteX71" fmla="*/ 10587630 w 10879841"/>
                  <a:gd name="connsiteY71" fmla="*/ 1619610 h 2445427"/>
                  <a:gd name="connsiteX72" fmla="*/ 10587630 w 10879841"/>
                  <a:gd name="connsiteY72" fmla="*/ 1337860 h 2445427"/>
                  <a:gd name="connsiteX73" fmla="*/ 10347599 w 10879841"/>
                  <a:gd name="connsiteY73" fmla="*/ 1250061 h 2445427"/>
                  <a:gd name="connsiteX74" fmla="*/ 10123042 w 10879841"/>
                  <a:gd name="connsiteY74" fmla="*/ 1337860 h 2445427"/>
                  <a:gd name="connsiteX75" fmla="*/ 10123042 w 10879841"/>
                  <a:gd name="connsiteY75" fmla="*/ 1474237 h 2445427"/>
                  <a:gd name="connsiteX76" fmla="*/ 9908921 w 10879841"/>
                  <a:gd name="connsiteY76" fmla="*/ 1474237 h 2445427"/>
                  <a:gd name="connsiteX77" fmla="*/ 9908921 w 10879841"/>
                  <a:gd name="connsiteY77" fmla="*/ 1134914 h 2445427"/>
                  <a:gd name="connsiteX78" fmla="*/ 9658095 w 10879841"/>
                  <a:gd name="connsiteY78" fmla="*/ 1134914 h 2445427"/>
                  <a:gd name="connsiteX79" fmla="*/ 9658095 w 10879841"/>
                  <a:gd name="connsiteY79" fmla="*/ 925851 h 2445427"/>
                  <a:gd name="connsiteX80" fmla="*/ 9743383 w 10879841"/>
                  <a:gd name="connsiteY80" fmla="*/ 926931 h 2445427"/>
                  <a:gd name="connsiteX81" fmla="*/ 9010695 w 10879841"/>
                  <a:gd name="connsiteY81" fmla="*/ 628989 h 2445427"/>
                  <a:gd name="connsiteX82" fmla="*/ 8928286 w 10879841"/>
                  <a:gd name="connsiteY82" fmla="*/ 669650 h 2445427"/>
                  <a:gd name="connsiteX83" fmla="*/ 8928286 w 10879841"/>
                  <a:gd name="connsiteY83" fmla="*/ 236411 h 2445427"/>
                  <a:gd name="connsiteX84" fmla="*/ 8761667 w 10879841"/>
                  <a:gd name="connsiteY84" fmla="*/ 236411 h 2445427"/>
                  <a:gd name="connsiteX85" fmla="*/ 8761667 w 10879841"/>
                  <a:gd name="connsiteY85" fmla="*/ 0 h 2445427"/>
                  <a:gd name="connsiteX86" fmla="*/ 8317233 w 10879841"/>
                  <a:gd name="connsiteY86" fmla="*/ 0 h 2445427"/>
                  <a:gd name="connsiteX87" fmla="*/ 8317233 w 10879841"/>
                  <a:gd name="connsiteY87" fmla="*/ 236411 h 2445427"/>
                  <a:gd name="connsiteX88" fmla="*/ 8152054 w 10879841"/>
                  <a:gd name="connsiteY88" fmla="*/ 236411 h 2445427"/>
                  <a:gd name="connsiteX89" fmla="*/ 8152054 w 10879841"/>
                  <a:gd name="connsiteY89" fmla="*/ 516001 h 2445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0879841" h="2445427">
                    <a:moveTo>
                      <a:pt x="8152054" y="516001"/>
                    </a:moveTo>
                    <a:lnTo>
                      <a:pt x="7949449" y="516001"/>
                    </a:lnTo>
                    <a:lnTo>
                      <a:pt x="7949449" y="630068"/>
                    </a:lnTo>
                    <a:cubicBezTo>
                      <a:pt x="7940093" y="629708"/>
                      <a:pt x="7930736" y="629349"/>
                      <a:pt x="7921380" y="629349"/>
                    </a:cubicBezTo>
                    <a:cubicBezTo>
                      <a:pt x="7707259" y="629349"/>
                      <a:pt x="7533444" y="752052"/>
                      <a:pt x="7533444" y="903542"/>
                    </a:cubicBezTo>
                    <a:cubicBezTo>
                      <a:pt x="7533444" y="910019"/>
                      <a:pt x="7533803" y="916496"/>
                      <a:pt x="7534523" y="922613"/>
                    </a:cubicBezTo>
                    <a:lnTo>
                      <a:pt x="7478024" y="922613"/>
                    </a:lnTo>
                    <a:lnTo>
                      <a:pt x="7478024" y="1013291"/>
                    </a:lnTo>
                    <a:lnTo>
                      <a:pt x="7329399" y="1013291"/>
                    </a:lnTo>
                    <a:lnTo>
                      <a:pt x="7329399" y="327808"/>
                    </a:lnTo>
                    <a:lnTo>
                      <a:pt x="6885324" y="327808"/>
                    </a:lnTo>
                    <a:lnTo>
                      <a:pt x="6885324" y="1065107"/>
                    </a:lnTo>
                    <a:cubicBezTo>
                      <a:pt x="6859774" y="1060789"/>
                      <a:pt x="6833144" y="1058270"/>
                      <a:pt x="6805794" y="1058270"/>
                    </a:cubicBezTo>
                    <a:cubicBezTo>
                      <a:pt x="6710069" y="1058270"/>
                      <a:pt x="6623701" y="1085977"/>
                      <a:pt x="6561444" y="1130956"/>
                    </a:cubicBezTo>
                    <a:lnTo>
                      <a:pt x="6561444" y="911098"/>
                    </a:lnTo>
                    <a:lnTo>
                      <a:pt x="6160193" y="911098"/>
                    </a:lnTo>
                    <a:lnTo>
                      <a:pt x="6147598" y="269155"/>
                    </a:lnTo>
                    <a:lnTo>
                      <a:pt x="6056192" y="269155"/>
                    </a:lnTo>
                    <a:lnTo>
                      <a:pt x="6038559" y="911098"/>
                    </a:lnTo>
                    <a:lnTo>
                      <a:pt x="5861864" y="911098"/>
                    </a:lnTo>
                    <a:lnTo>
                      <a:pt x="5842791" y="73766"/>
                    </a:lnTo>
                    <a:lnTo>
                      <a:pt x="5734112" y="73766"/>
                    </a:lnTo>
                    <a:lnTo>
                      <a:pt x="5700644" y="1143910"/>
                    </a:lnTo>
                    <a:lnTo>
                      <a:pt x="5424626" y="1032362"/>
                    </a:lnTo>
                    <a:lnTo>
                      <a:pt x="5106505" y="1161902"/>
                    </a:lnTo>
                    <a:lnTo>
                      <a:pt x="5106505" y="1237107"/>
                    </a:lnTo>
                    <a:lnTo>
                      <a:pt x="4966157" y="1237107"/>
                    </a:lnTo>
                    <a:lnTo>
                      <a:pt x="4966157" y="1033082"/>
                    </a:lnTo>
                    <a:lnTo>
                      <a:pt x="4617446" y="1033082"/>
                    </a:lnTo>
                    <a:lnTo>
                      <a:pt x="4617446" y="932328"/>
                    </a:lnTo>
                    <a:lnTo>
                      <a:pt x="4428876" y="856763"/>
                    </a:lnTo>
                    <a:lnTo>
                      <a:pt x="4428876" y="693399"/>
                    </a:lnTo>
                    <a:lnTo>
                      <a:pt x="4215115" y="551265"/>
                    </a:lnTo>
                    <a:lnTo>
                      <a:pt x="4076207" y="641583"/>
                    </a:lnTo>
                    <a:lnTo>
                      <a:pt x="4076207" y="396177"/>
                    </a:lnTo>
                    <a:lnTo>
                      <a:pt x="3695468" y="396177"/>
                    </a:lnTo>
                    <a:lnTo>
                      <a:pt x="3695468" y="854244"/>
                    </a:lnTo>
                    <a:lnTo>
                      <a:pt x="3349277" y="854244"/>
                    </a:lnTo>
                    <a:lnTo>
                      <a:pt x="3349277" y="1231350"/>
                    </a:lnTo>
                    <a:lnTo>
                      <a:pt x="3242756" y="1231350"/>
                    </a:lnTo>
                    <a:lnTo>
                      <a:pt x="3242756" y="756730"/>
                    </a:lnTo>
                    <a:lnTo>
                      <a:pt x="3165025" y="756730"/>
                    </a:lnTo>
                    <a:cubicBezTo>
                      <a:pt x="3147032" y="658495"/>
                      <a:pt x="3032594" y="582930"/>
                      <a:pt x="2894046" y="582930"/>
                    </a:cubicBezTo>
                    <a:cubicBezTo>
                      <a:pt x="2890807" y="582930"/>
                      <a:pt x="2887928" y="582930"/>
                      <a:pt x="2884689" y="582930"/>
                    </a:cubicBezTo>
                    <a:lnTo>
                      <a:pt x="2884689" y="465624"/>
                    </a:lnTo>
                    <a:lnTo>
                      <a:pt x="2330495" y="465624"/>
                    </a:lnTo>
                    <a:lnTo>
                      <a:pt x="2330495" y="807466"/>
                    </a:lnTo>
                    <a:lnTo>
                      <a:pt x="1955514" y="807466"/>
                    </a:lnTo>
                    <a:lnTo>
                      <a:pt x="1955514" y="1138513"/>
                    </a:lnTo>
                    <a:lnTo>
                      <a:pt x="1815166" y="1069425"/>
                    </a:lnTo>
                    <a:lnTo>
                      <a:pt x="1419313" y="1264454"/>
                    </a:lnTo>
                    <a:lnTo>
                      <a:pt x="1421472" y="1268053"/>
                    </a:lnTo>
                    <a:lnTo>
                      <a:pt x="1421472" y="1511300"/>
                    </a:lnTo>
                    <a:lnTo>
                      <a:pt x="1297318" y="1467400"/>
                    </a:lnTo>
                    <a:lnTo>
                      <a:pt x="1185400" y="1506262"/>
                    </a:lnTo>
                    <a:lnTo>
                      <a:pt x="1185400" y="1378881"/>
                    </a:lnTo>
                    <a:lnTo>
                      <a:pt x="1071322" y="1336781"/>
                    </a:lnTo>
                    <a:lnTo>
                      <a:pt x="1056208" y="701315"/>
                    </a:lnTo>
                    <a:lnTo>
                      <a:pt x="966601" y="701315"/>
                    </a:lnTo>
                    <a:lnTo>
                      <a:pt x="947168" y="1290722"/>
                    </a:lnTo>
                    <a:lnTo>
                      <a:pt x="875555" y="1264454"/>
                    </a:lnTo>
                    <a:lnTo>
                      <a:pt x="722612" y="1306915"/>
                    </a:lnTo>
                    <a:lnTo>
                      <a:pt x="722612" y="1067266"/>
                    </a:lnTo>
                    <a:lnTo>
                      <a:pt x="0" y="1067266"/>
                    </a:lnTo>
                    <a:lnTo>
                      <a:pt x="0" y="2244281"/>
                    </a:lnTo>
                    <a:lnTo>
                      <a:pt x="1439" y="2244281"/>
                    </a:lnTo>
                    <a:lnTo>
                      <a:pt x="1439" y="2445427"/>
                    </a:lnTo>
                    <a:lnTo>
                      <a:pt x="10879841" y="2445427"/>
                    </a:lnTo>
                    <a:lnTo>
                      <a:pt x="10879841" y="1730079"/>
                    </a:lnTo>
                    <a:lnTo>
                      <a:pt x="10781957" y="1730079"/>
                    </a:lnTo>
                    <a:lnTo>
                      <a:pt x="10781957" y="1619610"/>
                    </a:lnTo>
                    <a:lnTo>
                      <a:pt x="10587630" y="1619610"/>
                    </a:lnTo>
                    <a:lnTo>
                      <a:pt x="10587630" y="1337860"/>
                    </a:lnTo>
                    <a:lnTo>
                      <a:pt x="10347599" y="1250061"/>
                    </a:lnTo>
                    <a:lnTo>
                      <a:pt x="10123042" y="1337860"/>
                    </a:lnTo>
                    <a:lnTo>
                      <a:pt x="10123042" y="1474237"/>
                    </a:lnTo>
                    <a:lnTo>
                      <a:pt x="9908921" y="1474237"/>
                    </a:lnTo>
                    <a:lnTo>
                      <a:pt x="9908921" y="1134914"/>
                    </a:lnTo>
                    <a:lnTo>
                      <a:pt x="9658095" y="1134914"/>
                    </a:lnTo>
                    <a:lnTo>
                      <a:pt x="9658095" y="925851"/>
                    </a:lnTo>
                    <a:lnTo>
                      <a:pt x="9743383" y="926931"/>
                    </a:lnTo>
                    <a:lnTo>
                      <a:pt x="9010695" y="628989"/>
                    </a:lnTo>
                    <a:lnTo>
                      <a:pt x="8928286" y="669650"/>
                    </a:lnTo>
                    <a:lnTo>
                      <a:pt x="8928286" y="236411"/>
                    </a:lnTo>
                    <a:lnTo>
                      <a:pt x="8761667" y="236411"/>
                    </a:lnTo>
                    <a:lnTo>
                      <a:pt x="8761667" y="0"/>
                    </a:lnTo>
                    <a:lnTo>
                      <a:pt x="8317233" y="0"/>
                    </a:lnTo>
                    <a:lnTo>
                      <a:pt x="8317233" y="236411"/>
                    </a:lnTo>
                    <a:lnTo>
                      <a:pt x="8152054" y="236411"/>
                    </a:lnTo>
                    <a:lnTo>
                      <a:pt x="8152054" y="516001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grpSp>
            <p:nvGrpSpPr>
              <p:cNvPr id="332" name="图形 2">
                <a:extLst>
                  <a:ext uri="{FF2B5EF4-FFF2-40B4-BE49-F238E27FC236}">
                    <a16:creationId xmlns:a16="http://schemas.microsoft.com/office/drawing/2014/main" id="{C632C961-7817-F557-9486-7EEC32EFA585}"/>
                  </a:ext>
                </a:extLst>
              </p:cNvPr>
              <p:cNvGrpSpPr/>
              <p:nvPr/>
            </p:nvGrpSpPr>
            <p:grpSpPr>
              <a:xfrm>
                <a:off x="855984" y="2295884"/>
                <a:ext cx="10425329" cy="1995275"/>
                <a:chOff x="855984" y="2295884"/>
                <a:chExt cx="10425329" cy="1995275"/>
              </a:xfrm>
              <a:solidFill>
                <a:srgbClr val="FFFFFF"/>
              </a:solidFill>
            </p:grpSpPr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62195EDA-E9BD-D48D-9898-ADA9034996E3}"/>
                    </a:ext>
                  </a:extLst>
                </p:cNvPr>
                <p:cNvSpPr/>
                <p:nvPr/>
              </p:nvSpPr>
              <p:spPr>
                <a:xfrm>
                  <a:off x="11022930" y="3654255"/>
                  <a:ext cx="69454" cy="91397"/>
                </a:xfrm>
                <a:custGeom>
                  <a:avLst/>
                  <a:gdLst>
                    <a:gd name="connsiteX0" fmla="*/ 69454 w 69454"/>
                    <a:gd name="connsiteY0" fmla="*/ 16912 h 91397"/>
                    <a:gd name="connsiteX1" fmla="*/ 69454 w 69454"/>
                    <a:gd name="connsiteY1" fmla="*/ 16912 h 91397"/>
                    <a:gd name="connsiteX2" fmla="*/ 34907 w 69454"/>
                    <a:gd name="connsiteY2" fmla="*/ 0 h 91397"/>
                    <a:gd name="connsiteX3" fmla="*/ 0 w 69454"/>
                    <a:gd name="connsiteY3" fmla="*/ 16912 h 91397"/>
                    <a:gd name="connsiteX4" fmla="*/ 0 w 69454"/>
                    <a:gd name="connsiteY4" fmla="*/ 16912 h 91397"/>
                    <a:gd name="connsiteX5" fmla="*/ 0 w 69454"/>
                    <a:gd name="connsiteY5" fmla="*/ 91398 h 91397"/>
                    <a:gd name="connsiteX6" fmla="*/ 69454 w 69454"/>
                    <a:gd name="connsiteY6" fmla="*/ 91398 h 91397"/>
                    <a:gd name="connsiteX7" fmla="*/ 69454 w 69454"/>
                    <a:gd name="connsiteY7" fmla="*/ 16912 h 91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9454" h="91397">
                      <a:moveTo>
                        <a:pt x="69454" y="16912"/>
                      </a:moveTo>
                      <a:lnTo>
                        <a:pt x="69454" y="16912"/>
                      </a:lnTo>
                      <a:cubicBezTo>
                        <a:pt x="69454" y="7557"/>
                        <a:pt x="53980" y="0"/>
                        <a:pt x="34907" y="0"/>
                      </a:cubicBezTo>
                      <a:cubicBezTo>
                        <a:pt x="15474" y="0"/>
                        <a:pt x="0" y="7557"/>
                        <a:pt x="0" y="16912"/>
                      </a:cubicBezTo>
                      <a:lnTo>
                        <a:pt x="0" y="16912"/>
                      </a:lnTo>
                      <a:lnTo>
                        <a:pt x="0" y="91398"/>
                      </a:lnTo>
                      <a:lnTo>
                        <a:pt x="69454" y="91398"/>
                      </a:lnTo>
                      <a:lnTo>
                        <a:pt x="69454" y="16912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B3D64821-1BF1-C0BD-4BF7-131444A88151}"/>
                    </a:ext>
                  </a:extLst>
                </p:cNvPr>
                <p:cNvSpPr/>
                <p:nvPr/>
              </p:nvSpPr>
              <p:spPr>
                <a:xfrm>
                  <a:off x="11024729" y="3784875"/>
                  <a:ext cx="69814" cy="91037"/>
                </a:xfrm>
                <a:custGeom>
                  <a:avLst/>
                  <a:gdLst>
                    <a:gd name="connsiteX0" fmla="*/ 69814 w 69814"/>
                    <a:gd name="connsiteY0" fmla="*/ 16912 h 91037"/>
                    <a:gd name="connsiteX1" fmla="*/ 69814 w 69814"/>
                    <a:gd name="connsiteY1" fmla="*/ 16912 h 91037"/>
                    <a:gd name="connsiteX2" fmla="*/ 34907 w 69814"/>
                    <a:gd name="connsiteY2" fmla="*/ 0 h 91037"/>
                    <a:gd name="connsiteX3" fmla="*/ 0 w 69814"/>
                    <a:gd name="connsiteY3" fmla="*/ 16912 h 91037"/>
                    <a:gd name="connsiteX4" fmla="*/ 0 w 69814"/>
                    <a:gd name="connsiteY4" fmla="*/ 16912 h 91037"/>
                    <a:gd name="connsiteX5" fmla="*/ 0 w 69814"/>
                    <a:gd name="connsiteY5" fmla="*/ 91038 h 91037"/>
                    <a:gd name="connsiteX6" fmla="*/ 69814 w 69814"/>
                    <a:gd name="connsiteY6" fmla="*/ 91038 h 91037"/>
                    <a:gd name="connsiteX7" fmla="*/ 69814 w 69814"/>
                    <a:gd name="connsiteY7" fmla="*/ 16912 h 910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9814" h="91037">
                      <a:moveTo>
                        <a:pt x="69814" y="16912"/>
                      </a:moveTo>
                      <a:lnTo>
                        <a:pt x="69814" y="16912"/>
                      </a:lnTo>
                      <a:cubicBezTo>
                        <a:pt x="69814" y="7557"/>
                        <a:pt x="53980" y="0"/>
                        <a:pt x="34907" y="0"/>
                      </a:cubicBezTo>
                      <a:cubicBezTo>
                        <a:pt x="15834" y="0"/>
                        <a:pt x="0" y="7557"/>
                        <a:pt x="0" y="16912"/>
                      </a:cubicBezTo>
                      <a:lnTo>
                        <a:pt x="0" y="16912"/>
                      </a:lnTo>
                      <a:lnTo>
                        <a:pt x="0" y="91038"/>
                      </a:lnTo>
                      <a:lnTo>
                        <a:pt x="69814" y="91038"/>
                      </a:lnTo>
                      <a:lnTo>
                        <a:pt x="69814" y="16912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35" name="任意多边形: 形状 334">
                  <a:extLst>
                    <a:ext uri="{FF2B5EF4-FFF2-40B4-BE49-F238E27FC236}">
                      <a16:creationId xmlns:a16="http://schemas.microsoft.com/office/drawing/2014/main" id="{ACEE488F-2780-1082-321C-0B03640B4AD5}"/>
                    </a:ext>
                  </a:extLst>
                </p:cNvPr>
                <p:cNvSpPr/>
                <p:nvPr/>
              </p:nvSpPr>
              <p:spPr>
                <a:xfrm>
                  <a:off x="11022930" y="3914775"/>
                  <a:ext cx="69454" cy="91037"/>
                </a:xfrm>
                <a:custGeom>
                  <a:avLst/>
                  <a:gdLst>
                    <a:gd name="connsiteX0" fmla="*/ 69454 w 69454"/>
                    <a:gd name="connsiteY0" fmla="*/ 16912 h 91037"/>
                    <a:gd name="connsiteX1" fmla="*/ 69454 w 69454"/>
                    <a:gd name="connsiteY1" fmla="*/ 16912 h 91037"/>
                    <a:gd name="connsiteX2" fmla="*/ 34907 w 69454"/>
                    <a:gd name="connsiteY2" fmla="*/ 0 h 91037"/>
                    <a:gd name="connsiteX3" fmla="*/ 0 w 69454"/>
                    <a:gd name="connsiteY3" fmla="*/ 16912 h 91037"/>
                    <a:gd name="connsiteX4" fmla="*/ 0 w 69454"/>
                    <a:gd name="connsiteY4" fmla="*/ 16912 h 91037"/>
                    <a:gd name="connsiteX5" fmla="*/ 0 w 69454"/>
                    <a:gd name="connsiteY5" fmla="*/ 91038 h 91037"/>
                    <a:gd name="connsiteX6" fmla="*/ 69454 w 69454"/>
                    <a:gd name="connsiteY6" fmla="*/ 91038 h 91037"/>
                    <a:gd name="connsiteX7" fmla="*/ 69454 w 69454"/>
                    <a:gd name="connsiteY7" fmla="*/ 16912 h 910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9454" h="91037">
                      <a:moveTo>
                        <a:pt x="69454" y="16912"/>
                      </a:moveTo>
                      <a:lnTo>
                        <a:pt x="69454" y="16912"/>
                      </a:lnTo>
                      <a:cubicBezTo>
                        <a:pt x="69454" y="7557"/>
                        <a:pt x="53980" y="0"/>
                        <a:pt x="34907" y="0"/>
                      </a:cubicBezTo>
                      <a:cubicBezTo>
                        <a:pt x="15474" y="0"/>
                        <a:pt x="0" y="7557"/>
                        <a:pt x="0" y="16912"/>
                      </a:cubicBezTo>
                      <a:lnTo>
                        <a:pt x="0" y="16912"/>
                      </a:lnTo>
                      <a:lnTo>
                        <a:pt x="0" y="91038"/>
                      </a:lnTo>
                      <a:lnTo>
                        <a:pt x="69454" y="91038"/>
                      </a:lnTo>
                      <a:lnTo>
                        <a:pt x="69454" y="16912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36" name="任意多边形: 形状 335">
                  <a:extLst>
                    <a:ext uri="{FF2B5EF4-FFF2-40B4-BE49-F238E27FC236}">
                      <a16:creationId xmlns:a16="http://schemas.microsoft.com/office/drawing/2014/main" id="{463E97DE-41F8-FBD0-73C6-7807E9A3BA97}"/>
                    </a:ext>
                  </a:extLst>
                </p:cNvPr>
                <p:cNvSpPr/>
                <p:nvPr/>
              </p:nvSpPr>
              <p:spPr>
                <a:xfrm>
                  <a:off x="11211860" y="3879871"/>
                  <a:ext cx="69454" cy="91397"/>
                </a:xfrm>
                <a:custGeom>
                  <a:avLst/>
                  <a:gdLst>
                    <a:gd name="connsiteX0" fmla="*/ 69454 w 69454"/>
                    <a:gd name="connsiteY0" fmla="*/ 16912 h 91397"/>
                    <a:gd name="connsiteX1" fmla="*/ 69454 w 69454"/>
                    <a:gd name="connsiteY1" fmla="*/ 16912 h 91397"/>
                    <a:gd name="connsiteX2" fmla="*/ 34907 w 69454"/>
                    <a:gd name="connsiteY2" fmla="*/ 0 h 91397"/>
                    <a:gd name="connsiteX3" fmla="*/ 0 w 69454"/>
                    <a:gd name="connsiteY3" fmla="*/ 16912 h 91397"/>
                    <a:gd name="connsiteX4" fmla="*/ 0 w 69454"/>
                    <a:gd name="connsiteY4" fmla="*/ 16912 h 91397"/>
                    <a:gd name="connsiteX5" fmla="*/ 0 w 69454"/>
                    <a:gd name="connsiteY5" fmla="*/ 91398 h 91397"/>
                    <a:gd name="connsiteX6" fmla="*/ 69454 w 69454"/>
                    <a:gd name="connsiteY6" fmla="*/ 91398 h 91397"/>
                    <a:gd name="connsiteX7" fmla="*/ 69454 w 69454"/>
                    <a:gd name="connsiteY7" fmla="*/ 16912 h 91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9454" h="91397">
                      <a:moveTo>
                        <a:pt x="69454" y="16912"/>
                      </a:moveTo>
                      <a:lnTo>
                        <a:pt x="69454" y="16912"/>
                      </a:lnTo>
                      <a:cubicBezTo>
                        <a:pt x="69454" y="7557"/>
                        <a:pt x="53980" y="0"/>
                        <a:pt x="34907" y="0"/>
                      </a:cubicBezTo>
                      <a:cubicBezTo>
                        <a:pt x="15834" y="0"/>
                        <a:pt x="0" y="7557"/>
                        <a:pt x="0" y="16912"/>
                      </a:cubicBezTo>
                      <a:lnTo>
                        <a:pt x="0" y="16912"/>
                      </a:lnTo>
                      <a:lnTo>
                        <a:pt x="0" y="91398"/>
                      </a:lnTo>
                      <a:lnTo>
                        <a:pt x="69454" y="91398"/>
                      </a:lnTo>
                      <a:lnTo>
                        <a:pt x="69454" y="16912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37" name="任意多边形: 形状 336">
                  <a:extLst>
                    <a:ext uri="{FF2B5EF4-FFF2-40B4-BE49-F238E27FC236}">
                      <a16:creationId xmlns:a16="http://schemas.microsoft.com/office/drawing/2014/main" id="{42C89461-01CF-00F9-BBFD-716816C3549A}"/>
                    </a:ext>
                  </a:extLst>
                </p:cNvPr>
                <p:cNvSpPr/>
                <p:nvPr/>
              </p:nvSpPr>
              <p:spPr>
                <a:xfrm>
                  <a:off x="11211860" y="4140390"/>
                  <a:ext cx="69454" cy="91397"/>
                </a:xfrm>
                <a:custGeom>
                  <a:avLst/>
                  <a:gdLst>
                    <a:gd name="connsiteX0" fmla="*/ 69454 w 69454"/>
                    <a:gd name="connsiteY0" fmla="*/ 16912 h 91397"/>
                    <a:gd name="connsiteX1" fmla="*/ 69454 w 69454"/>
                    <a:gd name="connsiteY1" fmla="*/ 16912 h 91397"/>
                    <a:gd name="connsiteX2" fmla="*/ 34907 w 69454"/>
                    <a:gd name="connsiteY2" fmla="*/ 0 h 91397"/>
                    <a:gd name="connsiteX3" fmla="*/ 0 w 69454"/>
                    <a:gd name="connsiteY3" fmla="*/ 16912 h 91397"/>
                    <a:gd name="connsiteX4" fmla="*/ 0 w 69454"/>
                    <a:gd name="connsiteY4" fmla="*/ 16912 h 91397"/>
                    <a:gd name="connsiteX5" fmla="*/ 0 w 69454"/>
                    <a:gd name="connsiteY5" fmla="*/ 91398 h 91397"/>
                    <a:gd name="connsiteX6" fmla="*/ 69454 w 69454"/>
                    <a:gd name="connsiteY6" fmla="*/ 91398 h 91397"/>
                    <a:gd name="connsiteX7" fmla="*/ 69454 w 69454"/>
                    <a:gd name="connsiteY7" fmla="*/ 16912 h 91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9454" h="91397">
                      <a:moveTo>
                        <a:pt x="69454" y="16912"/>
                      </a:moveTo>
                      <a:lnTo>
                        <a:pt x="69454" y="16912"/>
                      </a:lnTo>
                      <a:cubicBezTo>
                        <a:pt x="69454" y="7557"/>
                        <a:pt x="53980" y="0"/>
                        <a:pt x="34907" y="0"/>
                      </a:cubicBezTo>
                      <a:cubicBezTo>
                        <a:pt x="15834" y="0"/>
                        <a:pt x="0" y="7557"/>
                        <a:pt x="0" y="16912"/>
                      </a:cubicBezTo>
                      <a:lnTo>
                        <a:pt x="0" y="16912"/>
                      </a:lnTo>
                      <a:lnTo>
                        <a:pt x="0" y="91398"/>
                      </a:lnTo>
                      <a:lnTo>
                        <a:pt x="69454" y="91398"/>
                      </a:lnTo>
                      <a:lnTo>
                        <a:pt x="69454" y="16912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38" name="任意多边形: 形状 337">
                  <a:extLst>
                    <a:ext uri="{FF2B5EF4-FFF2-40B4-BE49-F238E27FC236}">
                      <a16:creationId xmlns:a16="http://schemas.microsoft.com/office/drawing/2014/main" id="{C53DAF3D-A65E-07E4-1B46-42973F6C0F7A}"/>
                    </a:ext>
                  </a:extLst>
                </p:cNvPr>
                <p:cNvSpPr/>
                <p:nvPr/>
              </p:nvSpPr>
              <p:spPr>
                <a:xfrm>
                  <a:off x="9705819" y="3325008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A04B143D-8561-2401-F73D-4BA36D416558}"/>
                    </a:ext>
                  </a:extLst>
                </p:cNvPr>
                <p:cNvSpPr/>
                <p:nvPr/>
              </p:nvSpPr>
              <p:spPr>
                <a:xfrm>
                  <a:off x="9705099" y="3432238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40" name="任意多边形: 形状 339">
                  <a:extLst>
                    <a:ext uri="{FF2B5EF4-FFF2-40B4-BE49-F238E27FC236}">
                      <a16:creationId xmlns:a16="http://schemas.microsoft.com/office/drawing/2014/main" id="{85BEDBE7-9EEF-8E4C-15AB-64673EF44EAF}"/>
                    </a:ext>
                  </a:extLst>
                </p:cNvPr>
                <p:cNvSpPr/>
                <p:nvPr/>
              </p:nvSpPr>
              <p:spPr>
                <a:xfrm>
                  <a:off x="9816298" y="3325008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D7E443BE-620A-909B-3C3B-7C2CB0E4C1CB}"/>
                    </a:ext>
                  </a:extLst>
                </p:cNvPr>
                <p:cNvSpPr/>
                <p:nvPr/>
              </p:nvSpPr>
              <p:spPr>
                <a:xfrm>
                  <a:off x="9815578" y="3432238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8E23C732-09F3-EEF7-76C1-4B7CD4A59A9D}"/>
                    </a:ext>
                  </a:extLst>
                </p:cNvPr>
                <p:cNvSpPr/>
                <p:nvPr/>
              </p:nvSpPr>
              <p:spPr>
                <a:xfrm>
                  <a:off x="9918500" y="3325008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607FD280-0C8C-2401-F4EA-71D201F8B942}"/>
                    </a:ext>
                  </a:extLst>
                </p:cNvPr>
                <p:cNvSpPr/>
                <p:nvPr/>
              </p:nvSpPr>
              <p:spPr>
                <a:xfrm>
                  <a:off x="9917780" y="3432238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5A41822F-6007-CB1B-A97A-876343220F46}"/>
                    </a:ext>
                  </a:extLst>
                </p:cNvPr>
                <p:cNvSpPr/>
                <p:nvPr/>
              </p:nvSpPr>
              <p:spPr>
                <a:xfrm>
                  <a:off x="8993283" y="2543450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BC659ADB-E09B-BE7B-DB87-35FB050F9A95}"/>
                    </a:ext>
                  </a:extLst>
                </p:cNvPr>
                <p:cNvSpPr/>
                <p:nvPr/>
              </p:nvSpPr>
              <p:spPr>
                <a:xfrm>
                  <a:off x="8992564" y="2650680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D0E0A8A3-4DE6-3098-0964-762BF2697C48}"/>
                    </a:ext>
                  </a:extLst>
                </p:cNvPr>
                <p:cNvSpPr/>
                <p:nvPr/>
              </p:nvSpPr>
              <p:spPr>
                <a:xfrm>
                  <a:off x="8992564" y="2749994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C51AA372-0939-2BFE-DB32-86222DD89045}"/>
                    </a:ext>
                  </a:extLst>
                </p:cNvPr>
                <p:cNvSpPr/>
                <p:nvPr/>
              </p:nvSpPr>
              <p:spPr>
                <a:xfrm>
                  <a:off x="8991484" y="2857224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48" name="任意多边形: 形状 347">
                  <a:extLst>
                    <a:ext uri="{FF2B5EF4-FFF2-40B4-BE49-F238E27FC236}">
                      <a16:creationId xmlns:a16="http://schemas.microsoft.com/office/drawing/2014/main" id="{06A45DFE-103C-CA2A-7CD8-ABF94721A3C4}"/>
                    </a:ext>
                  </a:extLst>
                </p:cNvPr>
                <p:cNvSpPr/>
                <p:nvPr/>
              </p:nvSpPr>
              <p:spPr>
                <a:xfrm>
                  <a:off x="9104842" y="2748195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49" name="任意多边形: 形状 348">
                  <a:extLst>
                    <a:ext uri="{FF2B5EF4-FFF2-40B4-BE49-F238E27FC236}">
                      <a16:creationId xmlns:a16="http://schemas.microsoft.com/office/drawing/2014/main" id="{F9C49061-BBFA-ABFF-5756-DEC656D4353A}"/>
                    </a:ext>
                  </a:extLst>
                </p:cNvPr>
                <p:cNvSpPr/>
                <p:nvPr/>
              </p:nvSpPr>
              <p:spPr>
                <a:xfrm>
                  <a:off x="9104122" y="2855425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50" name="任意多边形: 形状 349">
                  <a:extLst>
                    <a:ext uri="{FF2B5EF4-FFF2-40B4-BE49-F238E27FC236}">
                      <a16:creationId xmlns:a16="http://schemas.microsoft.com/office/drawing/2014/main" id="{BE6BA7DE-C1C4-6CF5-181E-B6C30AB27E80}"/>
                    </a:ext>
                  </a:extLst>
                </p:cNvPr>
                <p:cNvSpPr/>
                <p:nvPr/>
              </p:nvSpPr>
              <p:spPr>
                <a:xfrm>
                  <a:off x="9205605" y="2543450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51" name="任意多边形: 形状 350">
                  <a:extLst>
                    <a:ext uri="{FF2B5EF4-FFF2-40B4-BE49-F238E27FC236}">
                      <a16:creationId xmlns:a16="http://schemas.microsoft.com/office/drawing/2014/main" id="{54F9AA47-8057-33C3-85C7-DE6FAE93A724}"/>
                    </a:ext>
                  </a:extLst>
                </p:cNvPr>
                <p:cNvSpPr/>
                <p:nvPr/>
              </p:nvSpPr>
              <p:spPr>
                <a:xfrm>
                  <a:off x="9204885" y="2650680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52" name="任意多边形: 形状 351">
                  <a:extLst>
                    <a:ext uri="{FF2B5EF4-FFF2-40B4-BE49-F238E27FC236}">
                      <a16:creationId xmlns:a16="http://schemas.microsoft.com/office/drawing/2014/main" id="{0939A21B-3863-8FE5-16D7-E86977210601}"/>
                    </a:ext>
                  </a:extLst>
                </p:cNvPr>
                <p:cNvSpPr/>
                <p:nvPr/>
              </p:nvSpPr>
              <p:spPr>
                <a:xfrm>
                  <a:off x="9591741" y="2542370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53" name="任意多边形: 形状 352">
                  <a:extLst>
                    <a:ext uri="{FF2B5EF4-FFF2-40B4-BE49-F238E27FC236}">
                      <a16:creationId xmlns:a16="http://schemas.microsoft.com/office/drawing/2014/main" id="{FB567C8D-0ABA-C339-1E50-489106E90A7B}"/>
                    </a:ext>
                  </a:extLst>
                </p:cNvPr>
                <p:cNvSpPr/>
                <p:nvPr/>
              </p:nvSpPr>
              <p:spPr>
                <a:xfrm>
                  <a:off x="9591022" y="2649601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CA1E2B55-1C2C-0001-6265-783F1A5CB8B9}"/>
                    </a:ext>
                  </a:extLst>
                </p:cNvPr>
                <p:cNvSpPr/>
                <p:nvPr/>
              </p:nvSpPr>
              <p:spPr>
                <a:xfrm>
                  <a:off x="9591022" y="2748915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9BE1B472-EC2D-A4F7-870D-2BADB6DAA24B}"/>
                    </a:ext>
                  </a:extLst>
                </p:cNvPr>
                <p:cNvSpPr/>
                <p:nvPr/>
              </p:nvSpPr>
              <p:spPr>
                <a:xfrm>
                  <a:off x="9590302" y="2856145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56" name="任意多边形: 形状 355">
                  <a:extLst>
                    <a:ext uri="{FF2B5EF4-FFF2-40B4-BE49-F238E27FC236}">
                      <a16:creationId xmlns:a16="http://schemas.microsoft.com/office/drawing/2014/main" id="{B3ABFCB4-91A6-C77B-A5CA-83B94F527CA1}"/>
                    </a:ext>
                  </a:extLst>
                </p:cNvPr>
                <p:cNvSpPr/>
                <p:nvPr/>
              </p:nvSpPr>
              <p:spPr>
                <a:xfrm>
                  <a:off x="9330478" y="2295884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57" name="任意多边形: 形状 356">
                  <a:extLst>
                    <a:ext uri="{FF2B5EF4-FFF2-40B4-BE49-F238E27FC236}">
                      <a16:creationId xmlns:a16="http://schemas.microsoft.com/office/drawing/2014/main" id="{5DDB2F17-6EF6-4B28-6329-21D37879CE6F}"/>
                    </a:ext>
                  </a:extLst>
                </p:cNvPr>
                <p:cNvSpPr/>
                <p:nvPr/>
              </p:nvSpPr>
              <p:spPr>
                <a:xfrm>
                  <a:off x="9329399" y="2403115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58" name="任意多边形: 形状 357">
                  <a:extLst>
                    <a:ext uri="{FF2B5EF4-FFF2-40B4-BE49-F238E27FC236}">
                      <a16:creationId xmlns:a16="http://schemas.microsoft.com/office/drawing/2014/main" id="{0ED74A18-5D1D-FEC5-4B01-2554BF1BF7A5}"/>
                    </a:ext>
                  </a:extLst>
                </p:cNvPr>
                <p:cNvSpPr/>
                <p:nvPr/>
              </p:nvSpPr>
              <p:spPr>
                <a:xfrm>
                  <a:off x="9440957" y="2295884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A10A133F-91EF-1268-8E16-878875C3D277}"/>
                    </a:ext>
                  </a:extLst>
                </p:cNvPr>
                <p:cNvSpPr/>
                <p:nvPr/>
              </p:nvSpPr>
              <p:spPr>
                <a:xfrm>
                  <a:off x="9439878" y="2403115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60" name="任意多边形: 形状 359">
                  <a:extLst>
                    <a:ext uri="{FF2B5EF4-FFF2-40B4-BE49-F238E27FC236}">
                      <a16:creationId xmlns:a16="http://schemas.microsoft.com/office/drawing/2014/main" id="{88E7A773-58ED-2D92-BF9D-5C9F6F800424}"/>
                    </a:ext>
                  </a:extLst>
                </p:cNvPr>
                <p:cNvSpPr/>
                <p:nvPr/>
              </p:nvSpPr>
              <p:spPr>
                <a:xfrm>
                  <a:off x="7549859" y="3608556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61" name="任意多边形: 形状 360">
                  <a:extLst>
                    <a:ext uri="{FF2B5EF4-FFF2-40B4-BE49-F238E27FC236}">
                      <a16:creationId xmlns:a16="http://schemas.microsoft.com/office/drawing/2014/main" id="{9340D1B1-2E4D-A84F-7707-749B339A8BFE}"/>
                    </a:ext>
                  </a:extLst>
                </p:cNvPr>
                <p:cNvSpPr/>
                <p:nvPr/>
              </p:nvSpPr>
              <p:spPr>
                <a:xfrm>
                  <a:off x="7662138" y="3606757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62" name="任意多边形: 形状 361">
                  <a:extLst>
                    <a:ext uri="{FF2B5EF4-FFF2-40B4-BE49-F238E27FC236}">
                      <a16:creationId xmlns:a16="http://schemas.microsoft.com/office/drawing/2014/main" id="{DA4D912A-67EB-C451-A4A1-14F85CAED8CB}"/>
                    </a:ext>
                  </a:extLst>
                </p:cNvPr>
                <p:cNvSpPr/>
                <p:nvPr/>
              </p:nvSpPr>
              <p:spPr>
                <a:xfrm>
                  <a:off x="7761101" y="3604238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63" name="任意多边形: 形状 362">
                  <a:extLst>
                    <a:ext uri="{FF2B5EF4-FFF2-40B4-BE49-F238E27FC236}">
                      <a16:creationId xmlns:a16="http://schemas.microsoft.com/office/drawing/2014/main" id="{10DE4DE4-FEB7-E394-CB2B-014AD97BAD59}"/>
                    </a:ext>
                  </a:extLst>
                </p:cNvPr>
                <p:cNvSpPr/>
                <p:nvPr/>
              </p:nvSpPr>
              <p:spPr>
                <a:xfrm>
                  <a:off x="7973782" y="3603879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64" name="任意多边形: 形状 363">
                  <a:extLst>
                    <a:ext uri="{FF2B5EF4-FFF2-40B4-BE49-F238E27FC236}">
                      <a16:creationId xmlns:a16="http://schemas.microsoft.com/office/drawing/2014/main" id="{E9A74168-8CB5-70E4-FAD5-DF0FF606E862}"/>
                    </a:ext>
                  </a:extLst>
                </p:cNvPr>
                <p:cNvSpPr/>
                <p:nvPr/>
              </p:nvSpPr>
              <p:spPr>
                <a:xfrm>
                  <a:off x="7724394" y="2639165"/>
                  <a:ext cx="44263" cy="47857"/>
                </a:xfrm>
                <a:custGeom>
                  <a:avLst/>
                  <a:gdLst>
                    <a:gd name="connsiteX0" fmla="*/ 0 w 44263"/>
                    <a:gd name="connsiteY0" fmla="*/ 0 h 47857"/>
                    <a:gd name="connsiteX1" fmla="*/ 44264 w 44263"/>
                    <a:gd name="connsiteY1" fmla="*/ 0 h 47857"/>
                    <a:gd name="connsiteX2" fmla="*/ 44264 w 44263"/>
                    <a:gd name="connsiteY2" fmla="*/ 47858 h 47857"/>
                    <a:gd name="connsiteX3" fmla="*/ 0 w 44263"/>
                    <a:gd name="connsiteY3" fmla="*/ 47858 h 47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263" h="47857">
                      <a:moveTo>
                        <a:pt x="0" y="0"/>
                      </a:moveTo>
                      <a:lnTo>
                        <a:pt x="44264" y="0"/>
                      </a:lnTo>
                      <a:lnTo>
                        <a:pt x="44264" y="47858"/>
                      </a:lnTo>
                      <a:lnTo>
                        <a:pt x="0" y="4785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65" name="任意多边形: 形状 364">
                  <a:extLst>
                    <a:ext uri="{FF2B5EF4-FFF2-40B4-BE49-F238E27FC236}">
                      <a16:creationId xmlns:a16="http://schemas.microsoft.com/office/drawing/2014/main" id="{0884B98D-68D2-982C-FF08-89477A55B9D3}"/>
                    </a:ext>
                  </a:extLst>
                </p:cNvPr>
                <p:cNvSpPr/>
                <p:nvPr/>
              </p:nvSpPr>
              <p:spPr>
                <a:xfrm>
                  <a:off x="7724035" y="2712212"/>
                  <a:ext cx="44263" cy="47857"/>
                </a:xfrm>
                <a:custGeom>
                  <a:avLst/>
                  <a:gdLst>
                    <a:gd name="connsiteX0" fmla="*/ 0 w 44263"/>
                    <a:gd name="connsiteY0" fmla="*/ 0 h 47857"/>
                    <a:gd name="connsiteX1" fmla="*/ 44264 w 44263"/>
                    <a:gd name="connsiteY1" fmla="*/ 0 h 47857"/>
                    <a:gd name="connsiteX2" fmla="*/ 44264 w 44263"/>
                    <a:gd name="connsiteY2" fmla="*/ 47858 h 47857"/>
                    <a:gd name="connsiteX3" fmla="*/ 0 w 44263"/>
                    <a:gd name="connsiteY3" fmla="*/ 47858 h 47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263" h="47857">
                      <a:moveTo>
                        <a:pt x="0" y="0"/>
                      </a:moveTo>
                      <a:lnTo>
                        <a:pt x="44264" y="0"/>
                      </a:lnTo>
                      <a:lnTo>
                        <a:pt x="44264" y="47858"/>
                      </a:lnTo>
                      <a:lnTo>
                        <a:pt x="0" y="4785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66" name="任意多边形: 形状 365">
                  <a:extLst>
                    <a:ext uri="{FF2B5EF4-FFF2-40B4-BE49-F238E27FC236}">
                      <a16:creationId xmlns:a16="http://schemas.microsoft.com/office/drawing/2014/main" id="{7A5CE6A7-6B74-F2E3-C57C-315FDB541FC2}"/>
                    </a:ext>
                  </a:extLst>
                </p:cNvPr>
                <p:cNvSpPr/>
                <p:nvPr/>
              </p:nvSpPr>
              <p:spPr>
                <a:xfrm>
                  <a:off x="7723675" y="2779860"/>
                  <a:ext cx="44263" cy="47857"/>
                </a:xfrm>
                <a:custGeom>
                  <a:avLst/>
                  <a:gdLst>
                    <a:gd name="connsiteX0" fmla="*/ 0 w 44263"/>
                    <a:gd name="connsiteY0" fmla="*/ 0 h 47857"/>
                    <a:gd name="connsiteX1" fmla="*/ 44264 w 44263"/>
                    <a:gd name="connsiteY1" fmla="*/ 0 h 47857"/>
                    <a:gd name="connsiteX2" fmla="*/ 44264 w 44263"/>
                    <a:gd name="connsiteY2" fmla="*/ 47858 h 47857"/>
                    <a:gd name="connsiteX3" fmla="*/ 0 w 44263"/>
                    <a:gd name="connsiteY3" fmla="*/ 47858 h 47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263" h="47857">
                      <a:moveTo>
                        <a:pt x="0" y="0"/>
                      </a:moveTo>
                      <a:lnTo>
                        <a:pt x="44264" y="0"/>
                      </a:lnTo>
                      <a:lnTo>
                        <a:pt x="44264" y="47858"/>
                      </a:lnTo>
                      <a:lnTo>
                        <a:pt x="0" y="4785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F0A0589F-45B9-7A20-78CC-F6303AAB2412}"/>
                    </a:ext>
                  </a:extLst>
                </p:cNvPr>
                <p:cNvSpPr/>
                <p:nvPr/>
              </p:nvSpPr>
              <p:spPr>
                <a:xfrm>
                  <a:off x="7723315" y="2852906"/>
                  <a:ext cx="44263" cy="47857"/>
                </a:xfrm>
                <a:custGeom>
                  <a:avLst/>
                  <a:gdLst>
                    <a:gd name="connsiteX0" fmla="*/ 0 w 44263"/>
                    <a:gd name="connsiteY0" fmla="*/ 0 h 47857"/>
                    <a:gd name="connsiteX1" fmla="*/ 44264 w 44263"/>
                    <a:gd name="connsiteY1" fmla="*/ 0 h 47857"/>
                    <a:gd name="connsiteX2" fmla="*/ 44264 w 44263"/>
                    <a:gd name="connsiteY2" fmla="*/ 47858 h 47857"/>
                    <a:gd name="connsiteX3" fmla="*/ 0 w 44263"/>
                    <a:gd name="connsiteY3" fmla="*/ 47858 h 47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263" h="47857">
                      <a:moveTo>
                        <a:pt x="0" y="0"/>
                      </a:moveTo>
                      <a:lnTo>
                        <a:pt x="44264" y="0"/>
                      </a:lnTo>
                      <a:lnTo>
                        <a:pt x="44264" y="47858"/>
                      </a:lnTo>
                      <a:lnTo>
                        <a:pt x="0" y="4785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68" name="任意多边形: 形状 367">
                  <a:extLst>
                    <a:ext uri="{FF2B5EF4-FFF2-40B4-BE49-F238E27FC236}">
                      <a16:creationId xmlns:a16="http://schemas.microsoft.com/office/drawing/2014/main" id="{E003F83E-C923-84E5-4AA2-4D16E19A0919}"/>
                    </a:ext>
                  </a:extLst>
                </p:cNvPr>
                <p:cNvSpPr/>
                <p:nvPr/>
              </p:nvSpPr>
              <p:spPr>
                <a:xfrm>
                  <a:off x="7797088" y="2712212"/>
                  <a:ext cx="44263" cy="47857"/>
                </a:xfrm>
                <a:custGeom>
                  <a:avLst/>
                  <a:gdLst>
                    <a:gd name="connsiteX0" fmla="*/ 0 w 44263"/>
                    <a:gd name="connsiteY0" fmla="*/ 0 h 47857"/>
                    <a:gd name="connsiteX1" fmla="*/ 44264 w 44263"/>
                    <a:gd name="connsiteY1" fmla="*/ 0 h 47857"/>
                    <a:gd name="connsiteX2" fmla="*/ 44264 w 44263"/>
                    <a:gd name="connsiteY2" fmla="*/ 47858 h 47857"/>
                    <a:gd name="connsiteX3" fmla="*/ 0 w 44263"/>
                    <a:gd name="connsiteY3" fmla="*/ 47858 h 47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263" h="47857">
                      <a:moveTo>
                        <a:pt x="0" y="0"/>
                      </a:moveTo>
                      <a:lnTo>
                        <a:pt x="44264" y="0"/>
                      </a:lnTo>
                      <a:lnTo>
                        <a:pt x="44264" y="47858"/>
                      </a:lnTo>
                      <a:lnTo>
                        <a:pt x="0" y="4785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69" name="任意多边形: 形状 368">
                  <a:extLst>
                    <a:ext uri="{FF2B5EF4-FFF2-40B4-BE49-F238E27FC236}">
                      <a16:creationId xmlns:a16="http://schemas.microsoft.com/office/drawing/2014/main" id="{A4A7857A-95C7-B75C-F538-1436D9635F5B}"/>
                    </a:ext>
                  </a:extLst>
                </p:cNvPr>
                <p:cNvSpPr/>
                <p:nvPr/>
              </p:nvSpPr>
              <p:spPr>
                <a:xfrm>
                  <a:off x="7796368" y="2785258"/>
                  <a:ext cx="44263" cy="47857"/>
                </a:xfrm>
                <a:custGeom>
                  <a:avLst/>
                  <a:gdLst>
                    <a:gd name="connsiteX0" fmla="*/ 0 w 44263"/>
                    <a:gd name="connsiteY0" fmla="*/ 0 h 47857"/>
                    <a:gd name="connsiteX1" fmla="*/ 44264 w 44263"/>
                    <a:gd name="connsiteY1" fmla="*/ 0 h 47857"/>
                    <a:gd name="connsiteX2" fmla="*/ 44264 w 44263"/>
                    <a:gd name="connsiteY2" fmla="*/ 47858 h 47857"/>
                    <a:gd name="connsiteX3" fmla="*/ 0 w 44263"/>
                    <a:gd name="connsiteY3" fmla="*/ 47858 h 47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263" h="47857">
                      <a:moveTo>
                        <a:pt x="0" y="0"/>
                      </a:moveTo>
                      <a:lnTo>
                        <a:pt x="44264" y="0"/>
                      </a:lnTo>
                      <a:lnTo>
                        <a:pt x="44264" y="47858"/>
                      </a:lnTo>
                      <a:lnTo>
                        <a:pt x="0" y="4785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70" name="任意多边形: 形状 369">
                  <a:extLst>
                    <a:ext uri="{FF2B5EF4-FFF2-40B4-BE49-F238E27FC236}">
                      <a16:creationId xmlns:a16="http://schemas.microsoft.com/office/drawing/2014/main" id="{77B570EB-99B9-8AD6-A75B-037ED6D2F129}"/>
                    </a:ext>
                  </a:extLst>
                </p:cNvPr>
                <p:cNvSpPr/>
                <p:nvPr/>
              </p:nvSpPr>
              <p:spPr>
                <a:xfrm>
                  <a:off x="7796368" y="2852906"/>
                  <a:ext cx="44263" cy="47857"/>
                </a:xfrm>
                <a:custGeom>
                  <a:avLst/>
                  <a:gdLst>
                    <a:gd name="connsiteX0" fmla="*/ 0 w 44263"/>
                    <a:gd name="connsiteY0" fmla="*/ 0 h 47857"/>
                    <a:gd name="connsiteX1" fmla="*/ 44264 w 44263"/>
                    <a:gd name="connsiteY1" fmla="*/ 0 h 47857"/>
                    <a:gd name="connsiteX2" fmla="*/ 44264 w 44263"/>
                    <a:gd name="connsiteY2" fmla="*/ 47858 h 47857"/>
                    <a:gd name="connsiteX3" fmla="*/ 0 w 44263"/>
                    <a:gd name="connsiteY3" fmla="*/ 47858 h 47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263" h="47857">
                      <a:moveTo>
                        <a:pt x="0" y="0"/>
                      </a:moveTo>
                      <a:lnTo>
                        <a:pt x="44264" y="0"/>
                      </a:lnTo>
                      <a:lnTo>
                        <a:pt x="44264" y="47858"/>
                      </a:lnTo>
                      <a:lnTo>
                        <a:pt x="0" y="4785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8815E187-9116-3A26-6AB3-F7DE4C814D14}"/>
                    </a:ext>
                  </a:extLst>
                </p:cNvPr>
                <p:cNvSpPr/>
                <p:nvPr/>
              </p:nvSpPr>
              <p:spPr>
                <a:xfrm>
                  <a:off x="7796008" y="2925953"/>
                  <a:ext cx="44263" cy="47857"/>
                </a:xfrm>
                <a:custGeom>
                  <a:avLst/>
                  <a:gdLst>
                    <a:gd name="connsiteX0" fmla="*/ 0 w 44263"/>
                    <a:gd name="connsiteY0" fmla="*/ 0 h 47857"/>
                    <a:gd name="connsiteX1" fmla="*/ 44264 w 44263"/>
                    <a:gd name="connsiteY1" fmla="*/ 0 h 47857"/>
                    <a:gd name="connsiteX2" fmla="*/ 44264 w 44263"/>
                    <a:gd name="connsiteY2" fmla="*/ 47858 h 47857"/>
                    <a:gd name="connsiteX3" fmla="*/ 0 w 44263"/>
                    <a:gd name="connsiteY3" fmla="*/ 47858 h 47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263" h="47857">
                      <a:moveTo>
                        <a:pt x="0" y="0"/>
                      </a:moveTo>
                      <a:lnTo>
                        <a:pt x="44264" y="0"/>
                      </a:lnTo>
                      <a:lnTo>
                        <a:pt x="44264" y="47858"/>
                      </a:lnTo>
                      <a:lnTo>
                        <a:pt x="0" y="4785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72" name="任意多边形: 形状 371">
                  <a:extLst>
                    <a:ext uri="{FF2B5EF4-FFF2-40B4-BE49-F238E27FC236}">
                      <a16:creationId xmlns:a16="http://schemas.microsoft.com/office/drawing/2014/main" id="{657BBC0E-789A-11DF-13A1-B58409F76227}"/>
                    </a:ext>
                  </a:extLst>
                </p:cNvPr>
                <p:cNvSpPr/>
                <p:nvPr/>
              </p:nvSpPr>
              <p:spPr>
                <a:xfrm>
                  <a:off x="6560946" y="3233970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1E8FD238-5355-7F04-D604-EDA4D2881981}"/>
                    </a:ext>
                  </a:extLst>
                </p:cNvPr>
                <p:cNvSpPr/>
                <p:nvPr/>
              </p:nvSpPr>
              <p:spPr>
                <a:xfrm>
                  <a:off x="6560227" y="3340840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74" name="任意多边形: 形状 373">
                  <a:extLst>
                    <a:ext uri="{FF2B5EF4-FFF2-40B4-BE49-F238E27FC236}">
                      <a16:creationId xmlns:a16="http://schemas.microsoft.com/office/drawing/2014/main" id="{F5635952-2A04-C7C8-C59D-0E2370E720A7}"/>
                    </a:ext>
                  </a:extLst>
                </p:cNvPr>
                <p:cNvSpPr/>
                <p:nvPr/>
              </p:nvSpPr>
              <p:spPr>
                <a:xfrm>
                  <a:off x="6560227" y="3440154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1B004A25-61DB-7511-35C5-A48A68B85DA8}"/>
                    </a:ext>
                  </a:extLst>
                </p:cNvPr>
                <p:cNvSpPr/>
                <p:nvPr/>
              </p:nvSpPr>
              <p:spPr>
                <a:xfrm>
                  <a:off x="6559507" y="3547385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76" name="任意多边形: 形状 375">
                  <a:extLst>
                    <a:ext uri="{FF2B5EF4-FFF2-40B4-BE49-F238E27FC236}">
                      <a16:creationId xmlns:a16="http://schemas.microsoft.com/office/drawing/2014/main" id="{0C74DC77-4A26-C6C6-2BC6-AA2BC933EF4E}"/>
                    </a:ext>
                  </a:extLst>
                </p:cNvPr>
                <p:cNvSpPr/>
                <p:nvPr/>
              </p:nvSpPr>
              <p:spPr>
                <a:xfrm>
                  <a:off x="6671425" y="3233970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77" name="任意多边形: 形状 376">
                  <a:extLst>
                    <a:ext uri="{FF2B5EF4-FFF2-40B4-BE49-F238E27FC236}">
                      <a16:creationId xmlns:a16="http://schemas.microsoft.com/office/drawing/2014/main" id="{E0EFB138-9719-4E85-6F7D-EC1FBF9E72F4}"/>
                    </a:ext>
                  </a:extLst>
                </p:cNvPr>
                <p:cNvSpPr/>
                <p:nvPr/>
              </p:nvSpPr>
              <p:spPr>
                <a:xfrm>
                  <a:off x="6670706" y="3340840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78" name="任意多边形: 形状 377">
                  <a:extLst>
                    <a:ext uri="{FF2B5EF4-FFF2-40B4-BE49-F238E27FC236}">
                      <a16:creationId xmlns:a16="http://schemas.microsoft.com/office/drawing/2014/main" id="{8D78A864-8EC9-8D3B-0551-06C27021430D}"/>
                    </a:ext>
                  </a:extLst>
                </p:cNvPr>
                <p:cNvSpPr/>
                <p:nvPr/>
              </p:nvSpPr>
              <p:spPr>
                <a:xfrm>
                  <a:off x="6672505" y="3438355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79" name="任意多边形: 形状 378">
                  <a:extLst>
                    <a:ext uri="{FF2B5EF4-FFF2-40B4-BE49-F238E27FC236}">
                      <a16:creationId xmlns:a16="http://schemas.microsoft.com/office/drawing/2014/main" id="{6F1E74ED-5B85-7F82-4009-B71F7891A5D7}"/>
                    </a:ext>
                  </a:extLst>
                </p:cNvPr>
                <p:cNvSpPr/>
                <p:nvPr/>
              </p:nvSpPr>
              <p:spPr>
                <a:xfrm>
                  <a:off x="6671785" y="3545586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3046979A-B39D-4853-6143-ADDB8762DF0A}"/>
                    </a:ext>
                  </a:extLst>
                </p:cNvPr>
                <p:cNvSpPr/>
                <p:nvPr/>
              </p:nvSpPr>
              <p:spPr>
                <a:xfrm>
                  <a:off x="6773268" y="3233610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81" name="任意多边形: 形状 380">
                  <a:extLst>
                    <a:ext uri="{FF2B5EF4-FFF2-40B4-BE49-F238E27FC236}">
                      <a16:creationId xmlns:a16="http://schemas.microsoft.com/office/drawing/2014/main" id="{EEB0AD9D-714C-D210-625C-6883D6114730}"/>
                    </a:ext>
                  </a:extLst>
                </p:cNvPr>
                <p:cNvSpPr/>
                <p:nvPr/>
              </p:nvSpPr>
              <p:spPr>
                <a:xfrm>
                  <a:off x="6772548" y="3340840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82" name="任意多边形: 形状 381">
                  <a:extLst>
                    <a:ext uri="{FF2B5EF4-FFF2-40B4-BE49-F238E27FC236}">
                      <a16:creationId xmlns:a16="http://schemas.microsoft.com/office/drawing/2014/main" id="{89A50EA0-3FA2-00AA-8F00-F0CA59FD93FB}"/>
                    </a:ext>
                  </a:extLst>
                </p:cNvPr>
                <p:cNvSpPr/>
                <p:nvPr/>
              </p:nvSpPr>
              <p:spPr>
                <a:xfrm>
                  <a:off x="5059224" y="2940346"/>
                  <a:ext cx="51820" cy="68368"/>
                </a:xfrm>
                <a:custGeom>
                  <a:avLst/>
                  <a:gdLst>
                    <a:gd name="connsiteX0" fmla="*/ 51821 w 51820"/>
                    <a:gd name="connsiteY0" fmla="*/ 12594 h 68368"/>
                    <a:gd name="connsiteX1" fmla="*/ 51821 w 51820"/>
                    <a:gd name="connsiteY1" fmla="*/ 12594 h 68368"/>
                    <a:gd name="connsiteX2" fmla="*/ 25910 w 51820"/>
                    <a:gd name="connsiteY2" fmla="*/ 0 h 68368"/>
                    <a:gd name="connsiteX3" fmla="*/ 0 w 51820"/>
                    <a:gd name="connsiteY3" fmla="*/ 12594 h 68368"/>
                    <a:gd name="connsiteX4" fmla="*/ 0 w 51820"/>
                    <a:gd name="connsiteY4" fmla="*/ 12594 h 68368"/>
                    <a:gd name="connsiteX5" fmla="*/ 0 w 51820"/>
                    <a:gd name="connsiteY5" fmla="*/ 68368 h 68368"/>
                    <a:gd name="connsiteX6" fmla="*/ 51821 w 51820"/>
                    <a:gd name="connsiteY6" fmla="*/ 68368 h 68368"/>
                    <a:gd name="connsiteX7" fmla="*/ 51821 w 51820"/>
                    <a:gd name="connsiteY7" fmla="*/ 12594 h 68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820" h="68368">
                      <a:moveTo>
                        <a:pt x="51821" y="12594"/>
                      </a:moveTo>
                      <a:lnTo>
                        <a:pt x="51821" y="12594"/>
                      </a:lnTo>
                      <a:cubicBezTo>
                        <a:pt x="51821" y="5757"/>
                        <a:pt x="40305" y="0"/>
                        <a:pt x="25910" y="0"/>
                      </a:cubicBezTo>
                      <a:cubicBezTo>
                        <a:pt x="11516" y="0"/>
                        <a:pt x="0" y="5757"/>
                        <a:pt x="0" y="12594"/>
                      </a:cubicBezTo>
                      <a:lnTo>
                        <a:pt x="0" y="12594"/>
                      </a:lnTo>
                      <a:lnTo>
                        <a:pt x="0" y="68368"/>
                      </a:lnTo>
                      <a:lnTo>
                        <a:pt x="51821" y="68368"/>
                      </a:lnTo>
                      <a:lnTo>
                        <a:pt x="51821" y="12594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83" name="任意多边形: 形状 382">
                  <a:extLst>
                    <a:ext uri="{FF2B5EF4-FFF2-40B4-BE49-F238E27FC236}">
                      <a16:creationId xmlns:a16="http://schemas.microsoft.com/office/drawing/2014/main" id="{A21C0B27-A2F1-CA60-C140-F7657B08A9E0}"/>
                    </a:ext>
                  </a:extLst>
                </p:cNvPr>
                <p:cNvSpPr/>
                <p:nvPr/>
              </p:nvSpPr>
              <p:spPr>
                <a:xfrm>
                  <a:off x="5060303" y="3037861"/>
                  <a:ext cx="52180" cy="68368"/>
                </a:xfrm>
                <a:custGeom>
                  <a:avLst/>
                  <a:gdLst>
                    <a:gd name="connsiteX0" fmla="*/ 52181 w 52180"/>
                    <a:gd name="connsiteY0" fmla="*/ 12954 h 68368"/>
                    <a:gd name="connsiteX1" fmla="*/ 52181 w 52180"/>
                    <a:gd name="connsiteY1" fmla="*/ 12954 h 68368"/>
                    <a:gd name="connsiteX2" fmla="*/ 26270 w 52180"/>
                    <a:gd name="connsiteY2" fmla="*/ 0 h 68368"/>
                    <a:gd name="connsiteX3" fmla="*/ 0 w 52180"/>
                    <a:gd name="connsiteY3" fmla="*/ 12954 h 68368"/>
                    <a:gd name="connsiteX4" fmla="*/ 0 w 52180"/>
                    <a:gd name="connsiteY4" fmla="*/ 12954 h 68368"/>
                    <a:gd name="connsiteX5" fmla="*/ 0 w 52180"/>
                    <a:gd name="connsiteY5" fmla="*/ 68368 h 68368"/>
                    <a:gd name="connsiteX6" fmla="*/ 52181 w 52180"/>
                    <a:gd name="connsiteY6" fmla="*/ 68368 h 68368"/>
                    <a:gd name="connsiteX7" fmla="*/ 52181 w 52180"/>
                    <a:gd name="connsiteY7" fmla="*/ 12954 h 68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2180" h="68368">
                      <a:moveTo>
                        <a:pt x="52181" y="12954"/>
                      </a:moveTo>
                      <a:lnTo>
                        <a:pt x="52181" y="12954"/>
                      </a:lnTo>
                      <a:cubicBezTo>
                        <a:pt x="52181" y="5757"/>
                        <a:pt x="40665" y="0"/>
                        <a:pt x="26270" y="0"/>
                      </a:cubicBezTo>
                      <a:cubicBezTo>
                        <a:pt x="11876" y="0"/>
                        <a:pt x="0" y="5757"/>
                        <a:pt x="0" y="12954"/>
                      </a:cubicBezTo>
                      <a:lnTo>
                        <a:pt x="0" y="12954"/>
                      </a:lnTo>
                      <a:lnTo>
                        <a:pt x="0" y="68368"/>
                      </a:lnTo>
                      <a:lnTo>
                        <a:pt x="52181" y="68368"/>
                      </a:lnTo>
                      <a:lnTo>
                        <a:pt x="52181" y="12954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84" name="任意多边形: 形状 383">
                  <a:extLst>
                    <a:ext uri="{FF2B5EF4-FFF2-40B4-BE49-F238E27FC236}">
                      <a16:creationId xmlns:a16="http://schemas.microsoft.com/office/drawing/2014/main" id="{7570CFCD-E2A3-07B9-4D4D-FAC36E59B991}"/>
                    </a:ext>
                  </a:extLst>
                </p:cNvPr>
                <p:cNvSpPr/>
                <p:nvPr/>
              </p:nvSpPr>
              <p:spPr>
                <a:xfrm>
                  <a:off x="5059224" y="3135376"/>
                  <a:ext cx="51820" cy="68368"/>
                </a:xfrm>
                <a:custGeom>
                  <a:avLst/>
                  <a:gdLst>
                    <a:gd name="connsiteX0" fmla="*/ 51821 w 51820"/>
                    <a:gd name="connsiteY0" fmla="*/ 12594 h 68368"/>
                    <a:gd name="connsiteX1" fmla="*/ 51821 w 51820"/>
                    <a:gd name="connsiteY1" fmla="*/ 12594 h 68368"/>
                    <a:gd name="connsiteX2" fmla="*/ 25910 w 51820"/>
                    <a:gd name="connsiteY2" fmla="*/ 0 h 68368"/>
                    <a:gd name="connsiteX3" fmla="*/ 0 w 51820"/>
                    <a:gd name="connsiteY3" fmla="*/ 12594 h 68368"/>
                    <a:gd name="connsiteX4" fmla="*/ 0 w 51820"/>
                    <a:gd name="connsiteY4" fmla="*/ 12594 h 68368"/>
                    <a:gd name="connsiteX5" fmla="*/ 0 w 51820"/>
                    <a:gd name="connsiteY5" fmla="*/ 68368 h 68368"/>
                    <a:gd name="connsiteX6" fmla="*/ 51821 w 51820"/>
                    <a:gd name="connsiteY6" fmla="*/ 68368 h 68368"/>
                    <a:gd name="connsiteX7" fmla="*/ 51821 w 51820"/>
                    <a:gd name="connsiteY7" fmla="*/ 12594 h 68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820" h="68368">
                      <a:moveTo>
                        <a:pt x="51821" y="12594"/>
                      </a:moveTo>
                      <a:lnTo>
                        <a:pt x="51821" y="12594"/>
                      </a:lnTo>
                      <a:cubicBezTo>
                        <a:pt x="51821" y="5398"/>
                        <a:pt x="40305" y="0"/>
                        <a:pt x="25910" y="0"/>
                      </a:cubicBezTo>
                      <a:cubicBezTo>
                        <a:pt x="11516" y="0"/>
                        <a:pt x="0" y="5398"/>
                        <a:pt x="0" y="12594"/>
                      </a:cubicBezTo>
                      <a:lnTo>
                        <a:pt x="0" y="12594"/>
                      </a:lnTo>
                      <a:lnTo>
                        <a:pt x="0" y="68368"/>
                      </a:lnTo>
                      <a:lnTo>
                        <a:pt x="51821" y="68368"/>
                      </a:lnTo>
                      <a:lnTo>
                        <a:pt x="51821" y="12594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85" name="任意多边形: 形状 384">
                  <a:extLst>
                    <a:ext uri="{FF2B5EF4-FFF2-40B4-BE49-F238E27FC236}">
                      <a16:creationId xmlns:a16="http://schemas.microsoft.com/office/drawing/2014/main" id="{C7C63170-2429-C0FE-52DA-9E2759F985AA}"/>
                    </a:ext>
                  </a:extLst>
                </p:cNvPr>
                <p:cNvSpPr/>
                <p:nvPr/>
              </p:nvSpPr>
              <p:spPr>
                <a:xfrm>
                  <a:off x="4971776" y="2941425"/>
                  <a:ext cx="52180" cy="68368"/>
                </a:xfrm>
                <a:custGeom>
                  <a:avLst/>
                  <a:gdLst>
                    <a:gd name="connsiteX0" fmla="*/ 52181 w 52180"/>
                    <a:gd name="connsiteY0" fmla="*/ 12594 h 68368"/>
                    <a:gd name="connsiteX1" fmla="*/ 52181 w 52180"/>
                    <a:gd name="connsiteY1" fmla="*/ 12594 h 68368"/>
                    <a:gd name="connsiteX2" fmla="*/ 25910 w 52180"/>
                    <a:gd name="connsiteY2" fmla="*/ 0 h 68368"/>
                    <a:gd name="connsiteX3" fmla="*/ 0 w 52180"/>
                    <a:gd name="connsiteY3" fmla="*/ 12594 h 68368"/>
                    <a:gd name="connsiteX4" fmla="*/ 0 w 52180"/>
                    <a:gd name="connsiteY4" fmla="*/ 12594 h 68368"/>
                    <a:gd name="connsiteX5" fmla="*/ 0 w 52180"/>
                    <a:gd name="connsiteY5" fmla="*/ 68368 h 68368"/>
                    <a:gd name="connsiteX6" fmla="*/ 52181 w 52180"/>
                    <a:gd name="connsiteY6" fmla="*/ 68368 h 68368"/>
                    <a:gd name="connsiteX7" fmla="*/ 52181 w 52180"/>
                    <a:gd name="connsiteY7" fmla="*/ 12594 h 68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2180" h="68368">
                      <a:moveTo>
                        <a:pt x="52181" y="12594"/>
                      </a:moveTo>
                      <a:lnTo>
                        <a:pt x="52181" y="12594"/>
                      </a:lnTo>
                      <a:cubicBezTo>
                        <a:pt x="52181" y="5757"/>
                        <a:pt x="40305" y="0"/>
                        <a:pt x="25910" y="0"/>
                      </a:cubicBezTo>
                      <a:cubicBezTo>
                        <a:pt x="11516" y="0"/>
                        <a:pt x="0" y="5757"/>
                        <a:pt x="0" y="12594"/>
                      </a:cubicBezTo>
                      <a:lnTo>
                        <a:pt x="0" y="12594"/>
                      </a:lnTo>
                      <a:lnTo>
                        <a:pt x="0" y="68368"/>
                      </a:lnTo>
                      <a:lnTo>
                        <a:pt x="52181" y="68368"/>
                      </a:lnTo>
                      <a:lnTo>
                        <a:pt x="52181" y="12594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86" name="任意多边形: 形状 385">
                  <a:extLst>
                    <a:ext uri="{FF2B5EF4-FFF2-40B4-BE49-F238E27FC236}">
                      <a16:creationId xmlns:a16="http://schemas.microsoft.com/office/drawing/2014/main" id="{8EA8FB4E-459D-63B6-B359-ADC1533810D6}"/>
                    </a:ext>
                  </a:extLst>
                </p:cNvPr>
                <p:cNvSpPr/>
                <p:nvPr/>
              </p:nvSpPr>
              <p:spPr>
                <a:xfrm>
                  <a:off x="4973216" y="3038940"/>
                  <a:ext cx="51820" cy="68368"/>
                </a:xfrm>
                <a:custGeom>
                  <a:avLst/>
                  <a:gdLst>
                    <a:gd name="connsiteX0" fmla="*/ 51821 w 51820"/>
                    <a:gd name="connsiteY0" fmla="*/ 12594 h 68368"/>
                    <a:gd name="connsiteX1" fmla="*/ 51821 w 51820"/>
                    <a:gd name="connsiteY1" fmla="*/ 12594 h 68368"/>
                    <a:gd name="connsiteX2" fmla="*/ 25910 w 51820"/>
                    <a:gd name="connsiteY2" fmla="*/ 0 h 68368"/>
                    <a:gd name="connsiteX3" fmla="*/ 0 w 51820"/>
                    <a:gd name="connsiteY3" fmla="*/ 12594 h 68368"/>
                    <a:gd name="connsiteX4" fmla="*/ 0 w 51820"/>
                    <a:gd name="connsiteY4" fmla="*/ 12594 h 68368"/>
                    <a:gd name="connsiteX5" fmla="*/ 0 w 51820"/>
                    <a:gd name="connsiteY5" fmla="*/ 68368 h 68368"/>
                    <a:gd name="connsiteX6" fmla="*/ 51821 w 51820"/>
                    <a:gd name="connsiteY6" fmla="*/ 68368 h 68368"/>
                    <a:gd name="connsiteX7" fmla="*/ 51821 w 51820"/>
                    <a:gd name="connsiteY7" fmla="*/ 12594 h 68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820" h="68368">
                      <a:moveTo>
                        <a:pt x="51821" y="12594"/>
                      </a:moveTo>
                      <a:lnTo>
                        <a:pt x="51821" y="12594"/>
                      </a:lnTo>
                      <a:cubicBezTo>
                        <a:pt x="51821" y="5757"/>
                        <a:pt x="40305" y="0"/>
                        <a:pt x="25910" y="0"/>
                      </a:cubicBezTo>
                      <a:cubicBezTo>
                        <a:pt x="11516" y="0"/>
                        <a:pt x="0" y="5757"/>
                        <a:pt x="0" y="12594"/>
                      </a:cubicBezTo>
                      <a:lnTo>
                        <a:pt x="0" y="12594"/>
                      </a:lnTo>
                      <a:lnTo>
                        <a:pt x="0" y="68368"/>
                      </a:lnTo>
                      <a:lnTo>
                        <a:pt x="51821" y="68368"/>
                      </a:lnTo>
                      <a:lnTo>
                        <a:pt x="51821" y="12594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87" name="任意多边形: 形状 386">
                  <a:extLst>
                    <a:ext uri="{FF2B5EF4-FFF2-40B4-BE49-F238E27FC236}">
                      <a16:creationId xmlns:a16="http://schemas.microsoft.com/office/drawing/2014/main" id="{90828B2E-1AD6-36FD-3273-87F8E1127ED5}"/>
                    </a:ext>
                  </a:extLst>
                </p:cNvPr>
                <p:cNvSpPr/>
                <p:nvPr/>
              </p:nvSpPr>
              <p:spPr>
                <a:xfrm>
                  <a:off x="4971776" y="3136095"/>
                  <a:ext cx="52180" cy="68368"/>
                </a:xfrm>
                <a:custGeom>
                  <a:avLst/>
                  <a:gdLst>
                    <a:gd name="connsiteX0" fmla="*/ 52181 w 52180"/>
                    <a:gd name="connsiteY0" fmla="*/ 12954 h 68368"/>
                    <a:gd name="connsiteX1" fmla="*/ 52181 w 52180"/>
                    <a:gd name="connsiteY1" fmla="*/ 12954 h 68368"/>
                    <a:gd name="connsiteX2" fmla="*/ 25910 w 52180"/>
                    <a:gd name="connsiteY2" fmla="*/ 0 h 68368"/>
                    <a:gd name="connsiteX3" fmla="*/ 0 w 52180"/>
                    <a:gd name="connsiteY3" fmla="*/ 12954 h 68368"/>
                    <a:gd name="connsiteX4" fmla="*/ 0 w 52180"/>
                    <a:gd name="connsiteY4" fmla="*/ 12954 h 68368"/>
                    <a:gd name="connsiteX5" fmla="*/ 0 w 52180"/>
                    <a:gd name="connsiteY5" fmla="*/ 68368 h 68368"/>
                    <a:gd name="connsiteX6" fmla="*/ 52181 w 52180"/>
                    <a:gd name="connsiteY6" fmla="*/ 68368 h 68368"/>
                    <a:gd name="connsiteX7" fmla="*/ 52181 w 52180"/>
                    <a:gd name="connsiteY7" fmla="*/ 12954 h 68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2180" h="68368">
                      <a:moveTo>
                        <a:pt x="52181" y="12954"/>
                      </a:moveTo>
                      <a:lnTo>
                        <a:pt x="52181" y="12954"/>
                      </a:lnTo>
                      <a:cubicBezTo>
                        <a:pt x="52181" y="5757"/>
                        <a:pt x="40305" y="0"/>
                        <a:pt x="25910" y="0"/>
                      </a:cubicBezTo>
                      <a:cubicBezTo>
                        <a:pt x="11516" y="0"/>
                        <a:pt x="0" y="5757"/>
                        <a:pt x="0" y="12954"/>
                      </a:cubicBezTo>
                      <a:lnTo>
                        <a:pt x="0" y="12954"/>
                      </a:lnTo>
                      <a:lnTo>
                        <a:pt x="0" y="68368"/>
                      </a:lnTo>
                      <a:lnTo>
                        <a:pt x="52181" y="68368"/>
                      </a:lnTo>
                      <a:lnTo>
                        <a:pt x="52181" y="12954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88" name="任意多边形: 形状 387">
                  <a:extLst>
                    <a:ext uri="{FF2B5EF4-FFF2-40B4-BE49-F238E27FC236}">
                      <a16:creationId xmlns:a16="http://schemas.microsoft.com/office/drawing/2014/main" id="{EB7E8C27-7061-09EF-0129-69B31D960AE8}"/>
                    </a:ext>
                  </a:extLst>
                </p:cNvPr>
                <p:cNvSpPr/>
                <p:nvPr/>
              </p:nvSpPr>
              <p:spPr>
                <a:xfrm>
                  <a:off x="4532739" y="2692061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89" name="任意多边形: 形状 388">
                  <a:extLst>
                    <a:ext uri="{FF2B5EF4-FFF2-40B4-BE49-F238E27FC236}">
                      <a16:creationId xmlns:a16="http://schemas.microsoft.com/office/drawing/2014/main" id="{9643FE4C-CA35-051A-21F2-F87CB6C3C940}"/>
                    </a:ext>
                  </a:extLst>
                </p:cNvPr>
                <p:cNvSpPr/>
                <p:nvPr/>
              </p:nvSpPr>
              <p:spPr>
                <a:xfrm>
                  <a:off x="4531660" y="2799291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90" name="任意多边形: 形状 389">
                  <a:extLst>
                    <a:ext uri="{FF2B5EF4-FFF2-40B4-BE49-F238E27FC236}">
                      <a16:creationId xmlns:a16="http://schemas.microsoft.com/office/drawing/2014/main" id="{0CFDA206-4E5F-B94A-8A08-C37F9D2956B5}"/>
                    </a:ext>
                  </a:extLst>
                </p:cNvPr>
                <p:cNvSpPr/>
                <p:nvPr/>
              </p:nvSpPr>
              <p:spPr>
                <a:xfrm>
                  <a:off x="4530940" y="3005836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91" name="任意多边形: 形状 390">
                  <a:extLst>
                    <a:ext uri="{FF2B5EF4-FFF2-40B4-BE49-F238E27FC236}">
                      <a16:creationId xmlns:a16="http://schemas.microsoft.com/office/drawing/2014/main" id="{5FE0ACCA-A335-21EB-EA94-F7746BB6A981}"/>
                    </a:ext>
                  </a:extLst>
                </p:cNvPr>
                <p:cNvSpPr/>
                <p:nvPr/>
              </p:nvSpPr>
              <p:spPr>
                <a:xfrm>
                  <a:off x="4643218" y="2692061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92" name="任意多边形: 形状 391">
                  <a:extLst>
                    <a:ext uri="{FF2B5EF4-FFF2-40B4-BE49-F238E27FC236}">
                      <a16:creationId xmlns:a16="http://schemas.microsoft.com/office/drawing/2014/main" id="{E302734C-3DAA-8264-2254-9B2AFF3CF89B}"/>
                    </a:ext>
                  </a:extLst>
                </p:cNvPr>
                <p:cNvSpPr/>
                <p:nvPr/>
              </p:nvSpPr>
              <p:spPr>
                <a:xfrm>
                  <a:off x="4643938" y="2896806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93" name="任意多边形: 形状 392">
                  <a:extLst>
                    <a:ext uri="{FF2B5EF4-FFF2-40B4-BE49-F238E27FC236}">
                      <a16:creationId xmlns:a16="http://schemas.microsoft.com/office/drawing/2014/main" id="{2D8B4A13-03AA-E853-0463-7F5BD3ADAFF8}"/>
                    </a:ext>
                  </a:extLst>
                </p:cNvPr>
                <p:cNvSpPr/>
                <p:nvPr/>
              </p:nvSpPr>
              <p:spPr>
                <a:xfrm>
                  <a:off x="4643218" y="3004036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94" name="任意多边形: 形状 393">
                  <a:extLst>
                    <a:ext uri="{FF2B5EF4-FFF2-40B4-BE49-F238E27FC236}">
                      <a16:creationId xmlns:a16="http://schemas.microsoft.com/office/drawing/2014/main" id="{D930BDFB-296B-E3B5-D575-92EE3F74A7EA}"/>
                    </a:ext>
                  </a:extLst>
                </p:cNvPr>
                <p:cNvSpPr/>
                <p:nvPr/>
              </p:nvSpPr>
              <p:spPr>
                <a:xfrm>
                  <a:off x="4745061" y="2692061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399E3E90-D3F2-BE8C-D8F5-9074F96FD6F7}"/>
                    </a:ext>
                  </a:extLst>
                </p:cNvPr>
                <p:cNvSpPr/>
                <p:nvPr/>
              </p:nvSpPr>
              <p:spPr>
                <a:xfrm>
                  <a:off x="4744341" y="2799291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788B5714-AEBA-8A7F-0BC3-27FDAE8F1C29}"/>
                    </a:ext>
                  </a:extLst>
                </p:cNvPr>
                <p:cNvSpPr/>
                <p:nvPr/>
              </p:nvSpPr>
              <p:spPr>
                <a:xfrm>
                  <a:off x="4396350" y="3278949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660FECE3-7F0B-99F0-FC0B-589C3E97C0C2}"/>
                    </a:ext>
                  </a:extLst>
                </p:cNvPr>
                <p:cNvSpPr/>
                <p:nvPr/>
              </p:nvSpPr>
              <p:spPr>
                <a:xfrm>
                  <a:off x="4609031" y="3278949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3BC36653-FA12-387D-DF38-EFD445E9FAE7}"/>
                    </a:ext>
                  </a:extLst>
                </p:cNvPr>
                <p:cNvSpPr/>
                <p:nvPr/>
              </p:nvSpPr>
              <p:spPr>
                <a:xfrm>
                  <a:off x="2577225" y="3741695"/>
                  <a:ext cx="69454" cy="91037"/>
                </a:xfrm>
                <a:custGeom>
                  <a:avLst/>
                  <a:gdLst>
                    <a:gd name="connsiteX0" fmla="*/ 69454 w 69454"/>
                    <a:gd name="connsiteY0" fmla="*/ 16912 h 91037"/>
                    <a:gd name="connsiteX1" fmla="*/ 69454 w 69454"/>
                    <a:gd name="connsiteY1" fmla="*/ 16912 h 91037"/>
                    <a:gd name="connsiteX2" fmla="*/ 34907 w 69454"/>
                    <a:gd name="connsiteY2" fmla="*/ 0 h 91037"/>
                    <a:gd name="connsiteX3" fmla="*/ 0 w 69454"/>
                    <a:gd name="connsiteY3" fmla="*/ 16912 h 91037"/>
                    <a:gd name="connsiteX4" fmla="*/ 0 w 69454"/>
                    <a:gd name="connsiteY4" fmla="*/ 16912 h 91037"/>
                    <a:gd name="connsiteX5" fmla="*/ 0 w 69454"/>
                    <a:gd name="connsiteY5" fmla="*/ 91038 h 91037"/>
                    <a:gd name="connsiteX6" fmla="*/ 69454 w 69454"/>
                    <a:gd name="connsiteY6" fmla="*/ 91038 h 91037"/>
                    <a:gd name="connsiteX7" fmla="*/ 69454 w 69454"/>
                    <a:gd name="connsiteY7" fmla="*/ 16912 h 910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9454" h="91037">
                      <a:moveTo>
                        <a:pt x="69454" y="16912"/>
                      </a:moveTo>
                      <a:lnTo>
                        <a:pt x="69454" y="16912"/>
                      </a:lnTo>
                      <a:cubicBezTo>
                        <a:pt x="69454" y="7557"/>
                        <a:pt x="53980" y="0"/>
                        <a:pt x="34907" y="0"/>
                      </a:cubicBezTo>
                      <a:cubicBezTo>
                        <a:pt x="15474" y="0"/>
                        <a:pt x="0" y="7557"/>
                        <a:pt x="0" y="16912"/>
                      </a:cubicBezTo>
                      <a:lnTo>
                        <a:pt x="0" y="16912"/>
                      </a:lnTo>
                      <a:lnTo>
                        <a:pt x="0" y="91038"/>
                      </a:lnTo>
                      <a:lnTo>
                        <a:pt x="69454" y="91038"/>
                      </a:lnTo>
                      <a:lnTo>
                        <a:pt x="69454" y="16912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6503C1B0-044D-A342-4829-4B87676F4C0E}"/>
                    </a:ext>
                  </a:extLst>
                </p:cNvPr>
                <p:cNvSpPr/>
                <p:nvPr/>
              </p:nvSpPr>
              <p:spPr>
                <a:xfrm>
                  <a:off x="2808260" y="3132497"/>
                  <a:ext cx="64775" cy="97155"/>
                </a:xfrm>
                <a:custGeom>
                  <a:avLst/>
                  <a:gdLst>
                    <a:gd name="connsiteX0" fmla="*/ 0 w 64775"/>
                    <a:gd name="connsiteY0" fmla="*/ 0 h 97155"/>
                    <a:gd name="connsiteX1" fmla="*/ 64776 w 64775"/>
                    <a:gd name="connsiteY1" fmla="*/ 0 h 97155"/>
                    <a:gd name="connsiteX2" fmla="*/ 64776 w 64775"/>
                    <a:gd name="connsiteY2" fmla="*/ 97155 h 97155"/>
                    <a:gd name="connsiteX3" fmla="*/ 0 w 64775"/>
                    <a:gd name="connsiteY3" fmla="*/ 97155 h 97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97155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97155"/>
                      </a:lnTo>
                      <a:lnTo>
                        <a:pt x="0" y="97155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5AAEEFAE-6782-40FC-EF66-E4762BE8BC61}"/>
                    </a:ext>
                  </a:extLst>
                </p:cNvPr>
                <p:cNvSpPr/>
                <p:nvPr/>
              </p:nvSpPr>
              <p:spPr>
                <a:xfrm>
                  <a:off x="2807180" y="3280748"/>
                  <a:ext cx="64775" cy="97155"/>
                </a:xfrm>
                <a:custGeom>
                  <a:avLst/>
                  <a:gdLst>
                    <a:gd name="connsiteX0" fmla="*/ 0 w 64775"/>
                    <a:gd name="connsiteY0" fmla="*/ 0 h 97155"/>
                    <a:gd name="connsiteX1" fmla="*/ 64776 w 64775"/>
                    <a:gd name="connsiteY1" fmla="*/ 0 h 97155"/>
                    <a:gd name="connsiteX2" fmla="*/ 64776 w 64775"/>
                    <a:gd name="connsiteY2" fmla="*/ 97155 h 97155"/>
                    <a:gd name="connsiteX3" fmla="*/ 0 w 64775"/>
                    <a:gd name="connsiteY3" fmla="*/ 97155 h 97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97155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97155"/>
                      </a:lnTo>
                      <a:lnTo>
                        <a:pt x="0" y="97155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1E34EA94-2BE4-E67E-99A5-EA1138A11A10}"/>
                    </a:ext>
                  </a:extLst>
                </p:cNvPr>
                <p:cNvSpPr/>
                <p:nvPr/>
              </p:nvSpPr>
              <p:spPr>
                <a:xfrm>
                  <a:off x="2807180" y="3418564"/>
                  <a:ext cx="64775" cy="97155"/>
                </a:xfrm>
                <a:custGeom>
                  <a:avLst/>
                  <a:gdLst>
                    <a:gd name="connsiteX0" fmla="*/ 0 w 64775"/>
                    <a:gd name="connsiteY0" fmla="*/ 0 h 97155"/>
                    <a:gd name="connsiteX1" fmla="*/ 64776 w 64775"/>
                    <a:gd name="connsiteY1" fmla="*/ 0 h 97155"/>
                    <a:gd name="connsiteX2" fmla="*/ 64776 w 64775"/>
                    <a:gd name="connsiteY2" fmla="*/ 97155 h 97155"/>
                    <a:gd name="connsiteX3" fmla="*/ 0 w 64775"/>
                    <a:gd name="connsiteY3" fmla="*/ 97155 h 97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97155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97155"/>
                      </a:lnTo>
                      <a:lnTo>
                        <a:pt x="0" y="97155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9E162615-6957-41B4-F597-51B103BD07F3}"/>
                    </a:ext>
                  </a:extLst>
                </p:cNvPr>
                <p:cNvSpPr/>
                <p:nvPr/>
              </p:nvSpPr>
              <p:spPr>
                <a:xfrm>
                  <a:off x="2806460" y="3567176"/>
                  <a:ext cx="64775" cy="97155"/>
                </a:xfrm>
                <a:custGeom>
                  <a:avLst/>
                  <a:gdLst>
                    <a:gd name="connsiteX0" fmla="*/ 0 w 64775"/>
                    <a:gd name="connsiteY0" fmla="*/ 0 h 97155"/>
                    <a:gd name="connsiteX1" fmla="*/ 64776 w 64775"/>
                    <a:gd name="connsiteY1" fmla="*/ 0 h 97155"/>
                    <a:gd name="connsiteX2" fmla="*/ 64776 w 64775"/>
                    <a:gd name="connsiteY2" fmla="*/ 97155 h 97155"/>
                    <a:gd name="connsiteX3" fmla="*/ 0 w 64775"/>
                    <a:gd name="connsiteY3" fmla="*/ 97155 h 97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97155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97155"/>
                      </a:lnTo>
                      <a:lnTo>
                        <a:pt x="0" y="97155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C0233F35-6617-79C3-8E76-FC606AFD8E36}"/>
                    </a:ext>
                  </a:extLst>
                </p:cNvPr>
                <p:cNvSpPr/>
                <p:nvPr/>
              </p:nvSpPr>
              <p:spPr>
                <a:xfrm>
                  <a:off x="2918738" y="3132497"/>
                  <a:ext cx="64775" cy="97155"/>
                </a:xfrm>
                <a:custGeom>
                  <a:avLst/>
                  <a:gdLst>
                    <a:gd name="connsiteX0" fmla="*/ 0 w 64775"/>
                    <a:gd name="connsiteY0" fmla="*/ 0 h 97155"/>
                    <a:gd name="connsiteX1" fmla="*/ 64776 w 64775"/>
                    <a:gd name="connsiteY1" fmla="*/ 0 h 97155"/>
                    <a:gd name="connsiteX2" fmla="*/ 64776 w 64775"/>
                    <a:gd name="connsiteY2" fmla="*/ 97155 h 97155"/>
                    <a:gd name="connsiteX3" fmla="*/ 0 w 64775"/>
                    <a:gd name="connsiteY3" fmla="*/ 97155 h 97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97155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97155"/>
                      </a:lnTo>
                      <a:lnTo>
                        <a:pt x="0" y="97155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455C907C-5A5A-7E55-67CA-154582389399}"/>
                    </a:ext>
                  </a:extLst>
                </p:cNvPr>
                <p:cNvSpPr/>
                <p:nvPr/>
              </p:nvSpPr>
              <p:spPr>
                <a:xfrm>
                  <a:off x="2917659" y="3280748"/>
                  <a:ext cx="64775" cy="97155"/>
                </a:xfrm>
                <a:custGeom>
                  <a:avLst/>
                  <a:gdLst>
                    <a:gd name="connsiteX0" fmla="*/ 0 w 64775"/>
                    <a:gd name="connsiteY0" fmla="*/ 0 h 97155"/>
                    <a:gd name="connsiteX1" fmla="*/ 64776 w 64775"/>
                    <a:gd name="connsiteY1" fmla="*/ 0 h 97155"/>
                    <a:gd name="connsiteX2" fmla="*/ 64776 w 64775"/>
                    <a:gd name="connsiteY2" fmla="*/ 97155 h 97155"/>
                    <a:gd name="connsiteX3" fmla="*/ 0 w 64775"/>
                    <a:gd name="connsiteY3" fmla="*/ 97155 h 97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97155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97155"/>
                      </a:lnTo>
                      <a:lnTo>
                        <a:pt x="0" y="97155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F3512175-1279-853A-937A-0B7493B74363}"/>
                    </a:ext>
                  </a:extLst>
                </p:cNvPr>
                <p:cNvSpPr/>
                <p:nvPr/>
              </p:nvSpPr>
              <p:spPr>
                <a:xfrm>
                  <a:off x="2575426" y="3611075"/>
                  <a:ext cx="69454" cy="91397"/>
                </a:xfrm>
                <a:custGeom>
                  <a:avLst/>
                  <a:gdLst>
                    <a:gd name="connsiteX0" fmla="*/ 69454 w 69454"/>
                    <a:gd name="connsiteY0" fmla="*/ 16912 h 91397"/>
                    <a:gd name="connsiteX1" fmla="*/ 69454 w 69454"/>
                    <a:gd name="connsiteY1" fmla="*/ 16912 h 91397"/>
                    <a:gd name="connsiteX2" fmla="*/ 34547 w 69454"/>
                    <a:gd name="connsiteY2" fmla="*/ 0 h 91397"/>
                    <a:gd name="connsiteX3" fmla="*/ 0 w 69454"/>
                    <a:gd name="connsiteY3" fmla="*/ 16912 h 91397"/>
                    <a:gd name="connsiteX4" fmla="*/ 0 w 69454"/>
                    <a:gd name="connsiteY4" fmla="*/ 16912 h 91397"/>
                    <a:gd name="connsiteX5" fmla="*/ 0 w 69454"/>
                    <a:gd name="connsiteY5" fmla="*/ 91398 h 91397"/>
                    <a:gd name="connsiteX6" fmla="*/ 69454 w 69454"/>
                    <a:gd name="connsiteY6" fmla="*/ 91398 h 91397"/>
                    <a:gd name="connsiteX7" fmla="*/ 69454 w 69454"/>
                    <a:gd name="connsiteY7" fmla="*/ 16912 h 91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9454" h="91397">
                      <a:moveTo>
                        <a:pt x="69454" y="16912"/>
                      </a:moveTo>
                      <a:lnTo>
                        <a:pt x="69454" y="16912"/>
                      </a:lnTo>
                      <a:cubicBezTo>
                        <a:pt x="69454" y="7557"/>
                        <a:pt x="53980" y="0"/>
                        <a:pt x="34547" y="0"/>
                      </a:cubicBezTo>
                      <a:cubicBezTo>
                        <a:pt x="15474" y="0"/>
                        <a:pt x="0" y="7557"/>
                        <a:pt x="0" y="16912"/>
                      </a:cubicBezTo>
                      <a:lnTo>
                        <a:pt x="0" y="16912"/>
                      </a:lnTo>
                      <a:lnTo>
                        <a:pt x="0" y="91398"/>
                      </a:lnTo>
                      <a:lnTo>
                        <a:pt x="69454" y="91398"/>
                      </a:lnTo>
                      <a:lnTo>
                        <a:pt x="69454" y="16912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949BB503-5857-7E10-4B06-91715D8DBA36}"/>
                    </a:ext>
                  </a:extLst>
                </p:cNvPr>
                <p:cNvSpPr/>
                <p:nvPr/>
              </p:nvSpPr>
              <p:spPr>
                <a:xfrm>
                  <a:off x="2575426" y="3871595"/>
                  <a:ext cx="69454" cy="91037"/>
                </a:xfrm>
                <a:custGeom>
                  <a:avLst/>
                  <a:gdLst>
                    <a:gd name="connsiteX0" fmla="*/ 69454 w 69454"/>
                    <a:gd name="connsiteY0" fmla="*/ 16912 h 91037"/>
                    <a:gd name="connsiteX1" fmla="*/ 69454 w 69454"/>
                    <a:gd name="connsiteY1" fmla="*/ 16912 h 91037"/>
                    <a:gd name="connsiteX2" fmla="*/ 34547 w 69454"/>
                    <a:gd name="connsiteY2" fmla="*/ 0 h 91037"/>
                    <a:gd name="connsiteX3" fmla="*/ 0 w 69454"/>
                    <a:gd name="connsiteY3" fmla="*/ 16912 h 91037"/>
                    <a:gd name="connsiteX4" fmla="*/ 0 w 69454"/>
                    <a:gd name="connsiteY4" fmla="*/ 16912 h 91037"/>
                    <a:gd name="connsiteX5" fmla="*/ 0 w 69454"/>
                    <a:gd name="connsiteY5" fmla="*/ 91038 h 91037"/>
                    <a:gd name="connsiteX6" fmla="*/ 69454 w 69454"/>
                    <a:gd name="connsiteY6" fmla="*/ 91038 h 91037"/>
                    <a:gd name="connsiteX7" fmla="*/ 69454 w 69454"/>
                    <a:gd name="connsiteY7" fmla="*/ 16912 h 910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9454" h="91037">
                      <a:moveTo>
                        <a:pt x="69454" y="16912"/>
                      </a:moveTo>
                      <a:lnTo>
                        <a:pt x="69454" y="16912"/>
                      </a:lnTo>
                      <a:cubicBezTo>
                        <a:pt x="69454" y="7557"/>
                        <a:pt x="53980" y="0"/>
                        <a:pt x="34547" y="0"/>
                      </a:cubicBezTo>
                      <a:cubicBezTo>
                        <a:pt x="15474" y="0"/>
                        <a:pt x="0" y="7557"/>
                        <a:pt x="0" y="16912"/>
                      </a:cubicBezTo>
                      <a:lnTo>
                        <a:pt x="0" y="16912"/>
                      </a:lnTo>
                      <a:lnTo>
                        <a:pt x="0" y="91038"/>
                      </a:lnTo>
                      <a:lnTo>
                        <a:pt x="69454" y="91038"/>
                      </a:lnTo>
                      <a:lnTo>
                        <a:pt x="69454" y="16912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50BC5461-2C1E-AC82-9B7B-C7C2F5945B78}"/>
                    </a:ext>
                  </a:extLst>
                </p:cNvPr>
                <p:cNvSpPr/>
                <p:nvPr/>
              </p:nvSpPr>
              <p:spPr>
                <a:xfrm>
                  <a:off x="3203033" y="2880614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08" name="任意多边形: 形状 407">
                  <a:extLst>
                    <a:ext uri="{FF2B5EF4-FFF2-40B4-BE49-F238E27FC236}">
                      <a16:creationId xmlns:a16="http://schemas.microsoft.com/office/drawing/2014/main" id="{E0C893FC-4BAD-5ECE-FF61-E909C96E054F}"/>
                    </a:ext>
                  </a:extLst>
                </p:cNvPr>
                <p:cNvSpPr/>
                <p:nvPr/>
              </p:nvSpPr>
              <p:spPr>
                <a:xfrm>
                  <a:off x="3203033" y="2979928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09" name="任意多边形: 形状 408">
                  <a:extLst>
                    <a:ext uri="{FF2B5EF4-FFF2-40B4-BE49-F238E27FC236}">
                      <a16:creationId xmlns:a16="http://schemas.microsoft.com/office/drawing/2014/main" id="{472E6B47-F0B0-EA17-0CBB-FCEEBF976745}"/>
                    </a:ext>
                  </a:extLst>
                </p:cNvPr>
                <p:cNvSpPr/>
                <p:nvPr/>
              </p:nvSpPr>
              <p:spPr>
                <a:xfrm>
                  <a:off x="3314232" y="2773383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10" name="任意多边形: 形状 409">
                  <a:extLst>
                    <a:ext uri="{FF2B5EF4-FFF2-40B4-BE49-F238E27FC236}">
                      <a16:creationId xmlns:a16="http://schemas.microsoft.com/office/drawing/2014/main" id="{3B90EECF-01C8-0F99-22C1-660BE2C5AF9E}"/>
                    </a:ext>
                  </a:extLst>
                </p:cNvPr>
                <p:cNvSpPr/>
                <p:nvPr/>
              </p:nvSpPr>
              <p:spPr>
                <a:xfrm>
                  <a:off x="3313512" y="2880614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11" name="任意多边形: 形状 410">
                  <a:extLst>
                    <a:ext uri="{FF2B5EF4-FFF2-40B4-BE49-F238E27FC236}">
                      <a16:creationId xmlns:a16="http://schemas.microsoft.com/office/drawing/2014/main" id="{7DE2440C-B3F9-2A04-BB29-6F32053629E1}"/>
                    </a:ext>
                  </a:extLst>
                </p:cNvPr>
                <p:cNvSpPr/>
                <p:nvPr/>
              </p:nvSpPr>
              <p:spPr>
                <a:xfrm>
                  <a:off x="3315311" y="2978128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12" name="任意多边形: 形状 411">
                  <a:extLst>
                    <a:ext uri="{FF2B5EF4-FFF2-40B4-BE49-F238E27FC236}">
                      <a16:creationId xmlns:a16="http://schemas.microsoft.com/office/drawing/2014/main" id="{83FBFCB1-E1C6-AB9F-04EF-3E90FB9816B7}"/>
                    </a:ext>
                  </a:extLst>
                </p:cNvPr>
                <p:cNvSpPr/>
                <p:nvPr/>
              </p:nvSpPr>
              <p:spPr>
                <a:xfrm>
                  <a:off x="3314592" y="3085359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13" name="任意多边形: 形状 412">
                  <a:extLst>
                    <a:ext uri="{FF2B5EF4-FFF2-40B4-BE49-F238E27FC236}">
                      <a16:creationId xmlns:a16="http://schemas.microsoft.com/office/drawing/2014/main" id="{B8BE92C0-9A54-8808-9807-0F14703C7302}"/>
                    </a:ext>
                  </a:extLst>
                </p:cNvPr>
                <p:cNvSpPr/>
                <p:nvPr/>
              </p:nvSpPr>
              <p:spPr>
                <a:xfrm>
                  <a:off x="3416074" y="2773383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9DDE6D88-46E1-E78F-85F9-67AD2C4AF510}"/>
                    </a:ext>
                  </a:extLst>
                </p:cNvPr>
                <p:cNvSpPr/>
                <p:nvPr/>
              </p:nvSpPr>
              <p:spPr>
                <a:xfrm>
                  <a:off x="3415354" y="2880614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709DEF20-E341-9AB2-AC68-C49DA55E50FA}"/>
                    </a:ext>
                  </a:extLst>
                </p:cNvPr>
                <p:cNvSpPr/>
                <p:nvPr/>
              </p:nvSpPr>
              <p:spPr>
                <a:xfrm>
                  <a:off x="857784" y="3404171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16" name="任意多边形: 形状 415">
                  <a:extLst>
                    <a:ext uri="{FF2B5EF4-FFF2-40B4-BE49-F238E27FC236}">
                      <a16:creationId xmlns:a16="http://schemas.microsoft.com/office/drawing/2014/main" id="{44F7D488-8B0F-1C50-AEB4-DFF1A33C4BD7}"/>
                    </a:ext>
                  </a:extLst>
                </p:cNvPr>
                <p:cNvSpPr/>
                <p:nvPr/>
              </p:nvSpPr>
              <p:spPr>
                <a:xfrm>
                  <a:off x="856704" y="3511401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B8AC8FC8-5864-DCB3-0B53-B57997218120}"/>
                    </a:ext>
                  </a:extLst>
                </p:cNvPr>
                <p:cNvSpPr/>
                <p:nvPr/>
              </p:nvSpPr>
              <p:spPr>
                <a:xfrm>
                  <a:off x="856704" y="3610715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5D02AF67-8DF5-E9D5-AE35-BA8273025C27}"/>
                    </a:ext>
                  </a:extLst>
                </p:cNvPr>
                <p:cNvSpPr/>
                <p:nvPr/>
              </p:nvSpPr>
              <p:spPr>
                <a:xfrm>
                  <a:off x="855984" y="3717946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19" name="任意多边形: 形状 418">
                  <a:extLst>
                    <a:ext uri="{FF2B5EF4-FFF2-40B4-BE49-F238E27FC236}">
                      <a16:creationId xmlns:a16="http://schemas.microsoft.com/office/drawing/2014/main" id="{ADC48B78-84F4-8222-6933-7CCD9132656B}"/>
                    </a:ext>
                  </a:extLst>
                </p:cNvPr>
                <p:cNvSpPr/>
                <p:nvPr/>
              </p:nvSpPr>
              <p:spPr>
                <a:xfrm>
                  <a:off x="1274869" y="3811143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20" name="任意多边形: 形状 419">
                  <a:extLst>
                    <a:ext uri="{FF2B5EF4-FFF2-40B4-BE49-F238E27FC236}">
                      <a16:creationId xmlns:a16="http://schemas.microsoft.com/office/drawing/2014/main" id="{9A3FD001-B52F-847F-542E-18EB7866672B}"/>
                    </a:ext>
                  </a:extLst>
                </p:cNvPr>
                <p:cNvSpPr/>
                <p:nvPr/>
              </p:nvSpPr>
              <p:spPr>
                <a:xfrm>
                  <a:off x="1274149" y="3918013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21" name="任意多边形: 形状 420">
                  <a:extLst>
                    <a:ext uri="{FF2B5EF4-FFF2-40B4-BE49-F238E27FC236}">
                      <a16:creationId xmlns:a16="http://schemas.microsoft.com/office/drawing/2014/main" id="{631F484C-C072-F16B-798B-4F5BB5AD70E5}"/>
                    </a:ext>
                  </a:extLst>
                </p:cNvPr>
                <p:cNvSpPr/>
                <p:nvPr/>
              </p:nvSpPr>
              <p:spPr>
                <a:xfrm>
                  <a:off x="968982" y="3608916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22" name="任意多边形: 形状 421">
                  <a:extLst>
                    <a:ext uri="{FF2B5EF4-FFF2-40B4-BE49-F238E27FC236}">
                      <a16:creationId xmlns:a16="http://schemas.microsoft.com/office/drawing/2014/main" id="{E7D88D45-7A2D-7C86-27F8-CD5668BAFFE1}"/>
                    </a:ext>
                  </a:extLst>
                </p:cNvPr>
                <p:cNvSpPr/>
                <p:nvPr/>
              </p:nvSpPr>
              <p:spPr>
                <a:xfrm>
                  <a:off x="968263" y="3715787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23" name="任意多边形: 形状 422">
                  <a:extLst>
                    <a:ext uri="{FF2B5EF4-FFF2-40B4-BE49-F238E27FC236}">
                      <a16:creationId xmlns:a16="http://schemas.microsoft.com/office/drawing/2014/main" id="{1FA7437B-8FFC-0C24-EE63-256BB26F6EE8}"/>
                    </a:ext>
                  </a:extLst>
                </p:cNvPr>
                <p:cNvSpPr/>
                <p:nvPr/>
              </p:nvSpPr>
              <p:spPr>
                <a:xfrm>
                  <a:off x="1069385" y="3511042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24" name="任意多边形: 形状 423">
                  <a:extLst>
                    <a:ext uri="{FF2B5EF4-FFF2-40B4-BE49-F238E27FC236}">
                      <a16:creationId xmlns:a16="http://schemas.microsoft.com/office/drawing/2014/main" id="{B7C1F31C-A7E6-EDE6-1706-45B5D8C16ACF}"/>
                    </a:ext>
                  </a:extLst>
                </p:cNvPr>
                <p:cNvSpPr/>
                <p:nvPr/>
              </p:nvSpPr>
              <p:spPr>
                <a:xfrm>
                  <a:off x="1068305" y="3606397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25" name="任意多边形: 形状 424">
                  <a:extLst>
                    <a:ext uri="{FF2B5EF4-FFF2-40B4-BE49-F238E27FC236}">
                      <a16:creationId xmlns:a16="http://schemas.microsoft.com/office/drawing/2014/main" id="{3F931F6B-EF13-63F0-73A8-78DE6683C27E}"/>
                    </a:ext>
                  </a:extLst>
                </p:cNvPr>
                <p:cNvSpPr/>
                <p:nvPr/>
              </p:nvSpPr>
              <p:spPr>
                <a:xfrm>
                  <a:off x="1067226" y="3812942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26" name="任意多边形: 形状 425">
                  <a:extLst>
                    <a:ext uri="{FF2B5EF4-FFF2-40B4-BE49-F238E27FC236}">
                      <a16:creationId xmlns:a16="http://schemas.microsoft.com/office/drawing/2014/main" id="{03DBE86B-BF51-BB1E-45CD-7B67BC6D654E}"/>
                    </a:ext>
                  </a:extLst>
                </p:cNvPr>
                <p:cNvSpPr/>
                <p:nvPr/>
              </p:nvSpPr>
              <p:spPr>
                <a:xfrm>
                  <a:off x="1066506" y="3919812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27" name="任意多边形: 形状 426">
                  <a:extLst>
                    <a:ext uri="{FF2B5EF4-FFF2-40B4-BE49-F238E27FC236}">
                      <a16:creationId xmlns:a16="http://schemas.microsoft.com/office/drawing/2014/main" id="{7415A5B7-ECB9-23FD-CD5B-7B1E50E9F471}"/>
                    </a:ext>
                  </a:extLst>
                </p:cNvPr>
                <p:cNvSpPr/>
                <p:nvPr/>
              </p:nvSpPr>
              <p:spPr>
                <a:xfrm>
                  <a:off x="1178784" y="3606397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28" name="任意多边形: 形状 427">
                  <a:extLst>
                    <a:ext uri="{FF2B5EF4-FFF2-40B4-BE49-F238E27FC236}">
                      <a16:creationId xmlns:a16="http://schemas.microsoft.com/office/drawing/2014/main" id="{BA247F31-EEB2-494A-F0B3-A8F72C238383}"/>
                    </a:ext>
                  </a:extLst>
                </p:cNvPr>
                <p:cNvSpPr/>
                <p:nvPr/>
              </p:nvSpPr>
              <p:spPr>
                <a:xfrm>
                  <a:off x="1178065" y="3713268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29" name="任意多边形: 形状 428">
                  <a:extLst>
                    <a:ext uri="{FF2B5EF4-FFF2-40B4-BE49-F238E27FC236}">
                      <a16:creationId xmlns:a16="http://schemas.microsoft.com/office/drawing/2014/main" id="{DCB80B79-2B20-A40E-02D0-C01F61338C5C}"/>
                    </a:ext>
                  </a:extLst>
                </p:cNvPr>
                <p:cNvSpPr/>
                <p:nvPr/>
              </p:nvSpPr>
              <p:spPr>
                <a:xfrm>
                  <a:off x="1179864" y="3810783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30" name="任意多边形: 形状 429">
                  <a:extLst>
                    <a:ext uri="{FF2B5EF4-FFF2-40B4-BE49-F238E27FC236}">
                      <a16:creationId xmlns:a16="http://schemas.microsoft.com/office/drawing/2014/main" id="{9800D8B3-62D7-8307-5F74-5A15A717A01E}"/>
                    </a:ext>
                  </a:extLst>
                </p:cNvPr>
                <p:cNvSpPr/>
                <p:nvPr/>
              </p:nvSpPr>
              <p:spPr>
                <a:xfrm>
                  <a:off x="1178784" y="3918013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4E90657C-0735-B4BF-CABC-A9B3210F230F}"/>
                    </a:ext>
                  </a:extLst>
                </p:cNvPr>
                <p:cNvSpPr/>
                <p:nvPr/>
              </p:nvSpPr>
              <p:spPr>
                <a:xfrm>
                  <a:off x="1280627" y="3606038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AA203AF1-E3EC-EB5D-1A89-AF4D61C4B710}"/>
                    </a:ext>
                  </a:extLst>
                </p:cNvPr>
                <p:cNvSpPr/>
                <p:nvPr/>
              </p:nvSpPr>
              <p:spPr>
                <a:xfrm>
                  <a:off x="1279907" y="3713268"/>
                  <a:ext cx="64775" cy="70167"/>
                </a:xfrm>
                <a:custGeom>
                  <a:avLst/>
                  <a:gdLst>
                    <a:gd name="connsiteX0" fmla="*/ 0 w 64775"/>
                    <a:gd name="connsiteY0" fmla="*/ 0 h 70167"/>
                    <a:gd name="connsiteX1" fmla="*/ 64776 w 64775"/>
                    <a:gd name="connsiteY1" fmla="*/ 0 h 70167"/>
                    <a:gd name="connsiteX2" fmla="*/ 64776 w 64775"/>
                    <a:gd name="connsiteY2" fmla="*/ 70168 h 70167"/>
                    <a:gd name="connsiteX3" fmla="*/ 0 w 64775"/>
                    <a:gd name="connsiteY3" fmla="*/ 70168 h 70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775" h="70167">
                      <a:moveTo>
                        <a:pt x="0" y="0"/>
                      </a:moveTo>
                      <a:lnTo>
                        <a:pt x="64776" y="0"/>
                      </a:lnTo>
                      <a:lnTo>
                        <a:pt x="64776" y="70168"/>
                      </a:lnTo>
                      <a:lnTo>
                        <a:pt x="0" y="70168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33" name="任意多边形: 形状 432">
                  <a:extLst>
                    <a:ext uri="{FF2B5EF4-FFF2-40B4-BE49-F238E27FC236}">
                      <a16:creationId xmlns:a16="http://schemas.microsoft.com/office/drawing/2014/main" id="{85A3EADA-CE12-913E-A042-79E70A52461C}"/>
                    </a:ext>
                  </a:extLst>
                </p:cNvPr>
                <p:cNvSpPr/>
                <p:nvPr/>
              </p:nvSpPr>
              <p:spPr>
                <a:xfrm>
                  <a:off x="2342592" y="3610356"/>
                  <a:ext cx="69454" cy="91397"/>
                </a:xfrm>
                <a:custGeom>
                  <a:avLst/>
                  <a:gdLst>
                    <a:gd name="connsiteX0" fmla="*/ 69454 w 69454"/>
                    <a:gd name="connsiteY0" fmla="*/ 16912 h 91397"/>
                    <a:gd name="connsiteX1" fmla="*/ 69454 w 69454"/>
                    <a:gd name="connsiteY1" fmla="*/ 16912 h 91397"/>
                    <a:gd name="connsiteX2" fmla="*/ 34907 w 69454"/>
                    <a:gd name="connsiteY2" fmla="*/ 0 h 91397"/>
                    <a:gd name="connsiteX3" fmla="*/ 0 w 69454"/>
                    <a:gd name="connsiteY3" fmla="*/ 16912 h 91397"/>
                    <a:gd name="connsiteX4" fmla="*/ 0 w 69454"/>
                    <a:gd name="connsiteY4" fmla="*/ 16912 h 91397"/>
                    <a:gd name="connsiteX5" fmla="*/ 0 w 69454"/>
                    <a:gd name="connsiteY5" fmla="*/ 91398 h 91397"/>
                    <a:gd name="connsiteX6" fmla="*/ 69454 w 69454"/>
                    <a:gd name="connsiteY6" fmla="*/ 91398 h 91397"/>
                    <a:gd name="connsiteX7" fmla="*/ 69454 w 69454"/>
                    <a:gd name="connsiteY7" fmla="*/ 16912 h 91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9454" h="91397">
                      <a:moveTo>
                        <a:pt x="69454" y="16912"/>
                      </a:moveTo>
                      <a:lnTo>
                        <a:pt x="69454" y="16912"/>
                      </a:lnTo>
                      <a:cubicBezTo>
                        <a:pt x="69454" y="7916"/>
                        <a:pt x="53980" y="0"/>
                        <a:pt x="34907" y="0"/>
                      </a:cubicBezTo>
                      <a:cubicBezTo>
                        <a:pt x="15474" y="0"/>
                        <a:pt x="0" y="7916"/>
                        <a:pt x="0" y="16912"/>
                      </a:cubicBezTo>
                      <a:lnTo>
                        <a:pt x="0" y="16912"/>
                      </a:lnTo>
                      <a:lnTo>
                        <a:pt x="0" y="91398"/>
                      </a:lnTo>
                      <a:lnTo>
                        <a:pt x="69454" y="91398"/>
                      </a:lnTo>
                      <a:lnTo>
                        <a:pt x="69454" y="16912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34" name="任意多边形: 形状 433">
                  <a:extLst>
                    <a:ext uri="{FF2B5EF4-FFF2-40B4-BE49-F238E27FC236}">
                      <a16:creationId xmlns:a16="http://schemas.microsoft.com/office/drawing/2014/main" id="{C4EF00DC-12F9-E6DA-0F2B-26BE374A30A1}"/>
                    </a:ext>
                  </a:extLst>
                </p:cNvPr>
                <p:cNvSpPr/>
                <p:nvPr/>
              </p:nvSpPr>
              <p:spPr>
                <a:xfrm>
                  <a:off x="2344752" y="3740975"/>
                  <a:ext cx="69454" cy="91397"/>
                </a:xfrm>
                <a:custGeom>
                  <a:avLst/>
                  <a:gdLst>
                    <a:gd name="connsiteX0" fmla="*/ 69454 w 69454"/>
                    <a:gd name="connsiteY0" fmla="*/ 16912 h 91397"/>
                    <a:gd name="connsiteX1" fmla="*/ 69454 w 69454"/>
                    <a:gd name="connsiteY1" fmla="*/ 16912 h 91397"/>
                    <a:gd name="connsiteX2" fmla="*/ 34547 w 69454"/>
                    <a:gd name="connsiteY2" fmla="*/ 0 h 91397"/>
                    <a:gd name="connsiteX3" fmla="*/ 0 w 69454"/>
                    <a:gd name="connsiteY3" fmla="*/ 16912 h 91397"/>
                    <a:gd name="connsiteX4" fmla="*/ 0 w 69454"/>
                    <a:gd name="connsiteY4" fmla="*/ 16912 h 91397"/>
                    <a:gd name="connsiteX5" fmla="*/ 0 w 69454"/>
                    <a:gd name="connsiteY5" fmla="*/ 91398 h 91397"/>
                    <a:gd name="connsiteX6" fmla="*/ 69454 w 69454"/>
                    <a:gd name="connsiteY6" fmla="*/ 91398 h 91397"/>
                    <a:gd name="connsiteX7" fmla="*/ 69454 w 69454"/>
                    <a:gd name="connsiteY7" fmla="*/ 16912 h 91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9454" h="91397">
                      <a:moveTo>
                        <a:pt x="69454" y="16912"/>
                      </a:moveTo>
                      <a:lnTo>
                        <a:pt x="69454" y="16912"/>
                      </a:lnTo>
                      <a:cubicBezTo>
                        <a:pt x="69454" y="7557"/>
                        <a:pt x="53620" y="0"/>
                        <a:pt x="34547" y="0"/>
                      </a:cubicBezTo>
                      <a:cubicBezTo>
                        <a:pt x="15474" y="0"/>
                        <a:pt x="0" y="7557"/>
                        <a:pt x="0" y="16912"/>
                      </a:cubicBezTo>
                      <a:lnTo>
                        <a:pt x="0" y="16912"/>
                      </a:lnTo>
                      <a:lnTo>
                        <a:pt x="0" y="91398"/>
                      </a:lnTo>
                      <a:lnTo>
                        <a:pt x="69454" y="91398"/>
                      </a:lnTo>
                      <a:lnTo>
                        <a:pt x="69454" y="16912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35" name="任意多边形: 形状 434">
                  <a:extLst>
                    <a:ext uri="{FF2B5EF4-FFF2-40B4-BE49-F238E27FC236}">
                      <a16:creationId xmlns:a16="http://schemas.microsoft.com/office/drawing/2014/main" id="{C8C4ED7A-6ECD-DD48-2D04-63FE1F511556}"/>
                    </a:ext>
                  </a:extLst>
                </p:cNvPr>
                <p:cNvSpPr/>
                <p:nvPr/>
              </p:nvSpPr>
              <p:spPr>
                <a:xfrm>
                  <a:off x="2342592" y="3870875"/>
                  <a:ext cx="69454" cy="91397"/>
                </a:xfrm>
                <a:custGeom>
                  <a:avLst/>
                  <a:gdLst>
                    <a:gd name="connsiteX0" fmla="*/ 69454 w 69454"/>
                    <a:gd name="connsiteY0" fmla="*/ 16912 h 91397"/>
                    <a:gd name="connsiteX1" fmla="*/ 69454 w 69454"/>
                    <a:gd name="connsiteY1" fmla="*/ 16912 h 91397"/>
                    <a:gd name="connsiteX2" fmla="*/ 34907 w 69454"/>
                    <a:gd name="connsiteY2" fmla="*/ 0 h 91397"/>
                    <a:gd name="connsiteX3" fmla="*/ 0 w 69454"/>
                    <a:gd name="connsiteY3" fmla="*/ 16912 h 91397"/>
                    <a:gd name="connsiteX4" fmla="*/ 0 w 69454"/>
                    <a:gd name="connsiteY4" fmla="*/ 16912 h 91397"/>
                    <a:gd name="connsiteX5" fmla="*/ 0 w 69454"/>
                    <a:gd name="connsiteY5" fmla="*/ 91398 h 91397"/>
                    <a:gd name="connsiteX6" fmla="*/ 69454 w 69454"/>
                    <a:gd name="connsiteY6" fmla="*/ 91398 h 91397"/>
                    <a:gd name="connsiteX7" fmla="*/ 69454 w 69454"/>
                    <a:gd name="connsiteY7" fmla="*/ 16912 h 91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9454" h="91397">
                      <a:moveTo>
                        <a:pt x="69454" y="16912"/>
                      </a:moveTo>
                      <a:lnTo>
                        <a:pt x="69454" y="16912"/>
                      </a:lnTo>
                      <a:cubicBezTo>
                        <a:pt x="69454" y="7557"/>
                        <a:pt x="53980" y="0"/>
                        <a:pt x="34907" y="0"/>
                      </a:cubicBezTo>
                      <a:cubicBezTo>
                        <a:pt x="15834" y="0"/>
                        <a:pt x="0" y="7557"/>
                        <a:pt x="0" y="16912"/>
                      </a:cubicBezTo>
                      <a:lnTo>
                        <a:pt x="0" y="16912"/>
                      </a:lnTo>
                      <a:lnTo>
                        <a:pt x="0" y="91398"/>
                      </a:lnTo>
                      <a:lnTo>
                        <a:pt x="69454" y="91398"/>
                      </a:lnTo>
                      <a:lnTo>
                        <a:pt x="69454" y="16912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36" name="任意多边形: 形状 435">
                  <a:extLst>
                    <a:ext uri="{FF2B5EF4-FFF2-40B4-BE49-F238E27FC236}">
                      <a16:creationId xmlns:a16="http://schemas.microsoft.com/office/drawing/2014/main" id="{F725EFF0-394F-C24B-8337-AFD207388A4D}"/>
                    </a:ext>
                  </a:extLst>
                </p:cNvPr>
                <p:cNvSpPr/>
                <p:nvPr/>
              </p:nvSpPr>
              <p:spPr>
                <a:xfrm>
                  <a:off x="1754571" y="3739896"/>
                  <a:ext cx="54699" cy="71966"/>
                </a:xfrm>
                <a:custGeom>
                  <a:avLst/>
                  <a:gdLst>
                    <a:gd name="connsiteX0" fmla="*/ 54700 w 54699"/>
                    <a:gd name="connsiteY0" fmla="*/ 13314 h 71966"/>
                    <a:gd name="connsiteX1" fmla="*/ 54700 w 54699"/>
                    <a:gd name="connsiteY1" fmla="*/ 13314 h 71966"/>
                    <a:gd name="connsiteX2" fmla="*/ 27350 w 54699"/>
                    <a:gd name="connsiteY2" fmla="*/ 0 h 71966"/>
                    <a:gd name="connsiteX3" fmla="*/ 0 w 54699"/>
                    <a:gd name="connsiteY3" fmla="*/ 13314 h 71966"/>
                    <a:gd name="connsiteX4" fmla="*/ 0 w 54699"/>
                    <a:gd name="connsiteY4" fmla="*/ 13314 h 71966"/>
                    <a:gd name="connsiteX5" fmla="*/ 0 w 54699"/>
                    <a:gd name="connsiteY5" fmla="*/ 71967 h 71966"/>
                    <a:gd name="connsiteX6" fmla="*/ 54700 w 54699"/>
                    <a:gd name="connsiteY6" fmla="*/ 71967 h 71966"/>
                    <a:gd name="connsiteX7" fmla="*/ 54700 w 54699"/>
                    <a:gd name="connsiteY7" fmla="*/ 13314 h 71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699" h="71966">
                      <a:moveTo>
                        <a:pt x="54700" y="13314"/>
                      </a:moveTo>
                      <a:lnTo>
                        <a:pt x="54700" y="13314"/>
                      </a:lnTo>
                      <a:cubicBezTo>
                        <a:pt x="54700" y="6117"/>
                        <a:pt x="42464" y="0"/>
                        <a:pt x="27350" y="0"/>
                      </a:cubicBezTo>
                      <a:cubicBezTo>
                        <a:pt x="12235" y="0"/>
                        <a:pt x="0" y="6117"/>
                        <a:pt x="0" y="13314"/>
                      </a:cubicBezTo>
                      <a:lnTo>
                        <a:pt x="0" y="13314"/>
                      </a:lnTo>
                      <a:lnTo>
                        <a:pt x="0" y="71967"/>
                      </a:lnTo>
                      <a:lnTo>
                        <a:pt x="54700" y="71967"/>
                      </a:lnTo>
                      <a:lnTo>
                        <a:pt x="54700" y="13314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37" name="任意多边形: 形状 436">
                  <a:extLst>
                    <a:ext uri="{FF2B5EF4-FFF2-40B4-BE49-F238E27FC236}">
                      <a16:creationId xmlns:a16="http://schemas.microsoft.com/office/drawing/2014/main" id="{22F92E08-CB51-F0A8-8F95-0ED4BFF46170}"/>
                    </a:ext>
                  </a:extLst>
                </p:cNvPr>
                <p:cNvSpPr/>
                <p:nvPr/>
              </p:nvSpPr>
              <p:spPr>
                <a:xfrm>
                  <a:off x="1756010" y="3842448"/>
                  <a:ext cx="54699" cy="71966"/>
                </a:xfrm>
                <a:custGeom>
                  <a:avLst/>
                  <a:gdLst>
                    <a:gd name="connsiteX0" fmla="*/ 54700 w 54699"/>
                    <a:gd name="connsiteY0" fmla="*/ 13314 h 71966"/>
                    <a:gd name="connsiteX1" fmla="*/ 54700 w 54699"/>
                    <a:gd name="connsiteY1" fmla="*/ 13314 h 71966"/>
                    <a:gd name="connsiteX2" fmla="*/ 27350 w 54699"/>
                    <a:gd name="connsiteY2" fmla="*/ 0 h 71966"/>
                    <a:gd name="connsiteX3" fmla="*/ 0 w 54699"/>
                    <a:gd name="connsiteY3" fmla="*/ 13314 h 71966"/>
                    <a:gd name="connsiteX4" fmla="*/ 0 w 54699"/>
                    <a:gd name="connsiteY4" fmla="*/ 13314 h 71966"/>
                    <a:gd name="connsiteX5" fmla="*/ 0 w 54699"/>
                    <a:gd name="connsiteY5" fmla="*/ 71967 h 71966"/>
                    <a:gd name="connsiteX6" fmla="*/ 54700 w 54699"/>
                    <a:gd name="connsiteY6" fmla="*/ 71967 h 71966"/>
                    <a:gd name="connsiteX7" fmla="*/ 54700 w 54699"/>
                    <a:gd name="connsiteY7" fmla="*/ 13314 h 71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699" h="71966">
                      <a:moveTo>
                        <a:pt x="54700" y="13314"/>
                      </a:moveTo>
                      <a:lnTo>
                        <a:pt x="54700" y="13314"/>
                      </a:lnTo>
                      <a:cubicBezTo>
                        <a:pt x="54700" y="6117"/>
                        <a:pt x="42464" y="0"/>
                        <a:pt x="27350" y="0"/>
                      </a:cubicBezTo>
                      <a:cubicBezTo>
                        <a:pt x="12235" y="0"/>
                        <a:pt x="0" y="6117"/>
                        <a:pt x="0" y="13314"/>
                      </a:cubicBezTo>
                      <a:lnTo>
                        <a:pt x="0" y="13314"/>
                      </a:lnTo>
                      <a:lnTo>
                        <a:pt x="0" y="71967"/>
                      </a:lnTo>
                      <a:lnTo>
                        <a:pt x="54700" y="71967"/>
                      </a:lnTo>
                      <a:lnTo>
                        <a:pt x="54700" y="13314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38" name="任意多边形: 形状 437">
                  <a:extLst>
                    <a:ext uri="{FF2B5EF4-FFF2-40B4-BE49-F238E27FC236}">
                      <a16:creationId xmlns:a16="http://schemas.microsoft.com/office/drawing/2014/main" id="{3F8B2922-77F8-9757-EDC1-0CF588F9FAE6}"/>
                    </a:ext>
                  </a:extLst>
                </p:cNvPr>
                <p:cNvSpPr/>
                <p:nvPr/>
              </p:nvSpPr>
              <p:spPr>
                <a:xfrm>
                  <a:off x="1754571" y="3944641"/>
                  <a:ext cx="54699" cy="71606"/>
                </a:xfrm>
                <a:custGeom>
                  <a:avLst/>
                  <a:gdLst>
                    <a:gd name="connsiteX0" fmla="*/ 54700 w 54699"/>
                    <a:gd name="connsiteY0" fmla="*/ 13314 h 71606"/>
                    <a:gd name="connsiteX1" fmla="*/ 54700 w 54699"/>
                    <a:gd name="connsiteY1" fmla="*/ 13314 h 71606"/>
                    <a:gd name="connsiteX2" fmla="*/ 27350 w 54699"/>
                    <a:gd name="connsiteY2" fmla="*/ 0 h 71606"/>
                    <a:gd name="connsiteX3" fmla="*/ 0 w 54699"/>
                    <a:gd name="connsiteY3" fmla="*/ 13314 h 71606"/>
                    <a:gd name="connsiteX4" fmla="*/ 0 w 54699"/>
                    <a:gd name="connsiteY4" fmla="*/ 13314 h 71606"/>
                    <a:gd name="connsiteX5" fmla="*/ 0 w 54699"/>
                    <a:gd name="connsiteY5" fmla="*/ 71607 h 71606"/>
                    <a:gd name="connsiteX6" fmla="*/ 54700 w 54699"/>
                    <a:gd name="connsiteY6" fmla="*/ 71607 h 71606"/>
                    <a:gd name="connsiteX7" fmla="*/ 54700 w 54699"/>
                    <a:gd name="connsiteY7" fmla="*/ 13314 h 71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699" h="71606">
                      <a:moveTo>
                        <a:pt x="54700" y="13314"/>
                      </a:moveTo>
                      <a:lnTo>
                        <a:pt x="54700" y="13314"/>
                      </a:lnTo>
                      <a:cubicBezTo>
                        <a:pt x="54700" y="5757"/>
                        <a:pt x="42464" y="0"/>
                        <a:pt x="27350" y="0"/>
                      </a:cubicBezTo>
                      <a:cubicBezTo>
                        <a:pt x="12235" y="0"/>
                        <a:pt x="0" y="5757"/>
                        <a:pt x="0" y="13314"/>
                      </a:cubicBezTo>
                      <a:lnTo>
                        <a:pt x="0" y="13314"/>
                      </a:lnTo>
                      <a:lnTo>
                        <a:pt x="0" y="71607"/>
                      </a:lnTo>
                      <a:lnTo>
                        <a:pt x="54700" y="71607"/>
                      </a:lnTo>
                      <a:lnTo>
                        <a:pt x="54700" y="13314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39" name="任意多边形: 形状 438">
                  <a:extLst>
                    <a:ext uri="{FF2B5EF4-FFF2-40B4-BE49-F238E27FC236}">
                      <a16:creationId xmlns:a16="http://schemas.microsoft.com/office/drawing/2014/main" id="{5E5321FA-6DD3-BA4E-BC44-96C51E607E17}"/>
                    </a:ext>
                  </a:extLst>
                </p:cNvPr>
                <p:cNvSpPr/>
                <p:nvPr/>
              </p:nvSpPr>
              <p:spPr>
                <a:xfrm>
                  <a:off x="4366481" y="3757168"/>
                  <a:ext cx="69454" cy="91397"/>
                </a:xfrm>
                <a:custGeom>
                  <a:avLst/>
                  <a:gdLst>
                    <a:gd name="connsiteX0" fmla="*/ 69454 w 69454"/>
                    <a:gd name="connsiteY0" fmla="*/ 16912 h 91397"/>
                    <a:gd name="connsiteX1" fmla="*/ 69454 w 69454"/>
                    <a:gd name="connsiteY1" fmla="*/ 16912 h 91397"/>
                    <a:gd name="connsiteX2" fmla="*/ 34907 w 69454"/>
                    <a:gd name="connsiteY2" fmla="*/ 0 h 91397"/>
                    <a:gd name="connsiteX3" fmla="*/ 0 w 69454"/>
                    <a:gd name="connsiteY3" fmla="*/ 16912 h 91397"/>
                    <a:gd name="connsiteX4" fmla="*/ 0 w 69454"/>
                    <a:gd name="connsiteY4" fmla="*/ 16912 h 91397"/>
                    <a:gd name="connsiteX5" fmla="*/ 0 w 69454"/>
                    <a:gd name="connsiteY5" fmla="*/ 91398 h 91397"/>
                    <a:gd name="connsiteX6" fmla="*/ 69454 w 69454"/>
                    <a:gd name="connsiteY6" fmla="*/ 91398 h 91397"/>
                    <a:gd name="connsiteX7" fmla="*/ 69454 w 69454"/>
                    <a:gd name="connsiteY7" fmla="*/ 16912 h 91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9454" h="91397">
                      <a:moveTo>
                        <a:pt x="69454" y="16912"/>
                      </a:moveTo>
                      <a:lnTo>
                        <a:pt x="69454" y="16912"/>
                      </a:lnTo>
                      <a:cubicBezTo>
                        <a:pt x="69454" y="7557"/>
                        <a:pt x="53980" y="0"/>
                        <a:pt x="34907" y="0"/>
                      </a:cubicBezTo>
                      <a:cubicBezTo>
                        <a:pt x="15474" y="0"/>
                        <a:pt x="0" y="7557"/>
                        <a:pt x="0" y="16912"/>
                      </a:cubicBezTo>
                      <a:lnTo>
                        <a:pt x="0" y="16912"/>
                      </a:lnTo>
                      <a:lnTo>
                        <a:pt x="0" y="91398"/>
                      </a:lnTo>
                      <a:lnTo>
                        <a:pt x="69454" y="91398"/>
                      </a:lnTo>
                      <a:lnTo>
                        <a:pt x="69454" y="16912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40" name="任意多边形: 形状 439">
                  <a:extLst>
                    <a:ext uri="{FF2B5EF4-FFF2-40B4-BE49-F238E27FC236}">
                      <a16:creationId xmlns:a16="http://schemas.microsoft.com/office/drawing/2014/main" id="{9341F87E-D518-4545-D543-2D930716EB5C}"/>
                    </a:ext>
                  </a:extLst>
                </p:cNvPr>
                <p:cNvSpPr/>
                <p:nvPr/>
              </p:nvSpPr>
              <p:spPr>
                <a:xfrm>
                  <a:off x="4368280" y="3887787"/>
                  <a:ext cx="69454" cy="91397"/>
                </a:xfrm>
                <a:custGeom>
                  <a:avLst/>
                  <a:gdLst>
                    <a:gd name="connsiteX0" fmla="*/ 69454 w 69454"/>
                    <a:gd name="connsiteY0" fmla="*/ 16912 h 91397"/>
                    <a:gd name="connsiteX1" fmla="*/ 69454 w 69454"/>
                    <a:gd name="connsiteY1" fmla="*/ 16912 h 91397"/>
                    <a:gd name="connsiteX2" fmla="*/ 34907 w 69454"/>
                    <a:gd name="connsiteY2" fmla="*/ 0 h 91397"/>
                    <a:gd name="connsiteX3" fmla="*/ 0 w 69454"/>
                    <a:gd name="connsiteY3" fmla="*/ 16912 h 91397"/>
                    <a:gd name="connsiteX4" fmla="*/ 0 w 69454"/>
                    <a:gd name="connsiteY4" fmla="*/ 16912 h 91397"/>
                    <a:gd name="connsiteX5" fmla="*/ 0 w 69454"/>
                    <a:gd name="connsiteY5" fmla="*/ 91398 h 91397"/>
                    <a:gd name="connsiteX6" fmla="*/ 69454 w 69454"/>
                    <a:gd name="connsiteY6" fmla="*/ 91398 h 91397"/>
                    <a:gd name="connsiteX7" fmla="*/ 69454 w 69454"/>
                    <a:gd name="connsiteY7" fmla="*/ 16912 h 91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9454" h="91397">
                      <a:moveTo>
                        <a:pt x="69454" y="16912"/>
                      </a:moveTo>
                      <a:lnTo>
                        <a:pt x="69454" y="16912"/>
                      </a:lnTo>
                      <a:cubicBezTo>
                        <a:pt x="69454" y="7557"/>
                        <a:pt x="53980" y="0"/>
                        <a:pt x="34907" y="0"/>
                      </a:cubicBezTo>
                      <a:cubicBezTo>
                        <a:pt x="15474" y="0"/>
                        <a:pt x="0" y="7557"/>
                        <a:pt x="0" y="16912"/>
                      </a:cubicBezTo>
                      <a:lnTo>
                        <a:pt x="0" y="16912"/>
                      </a:lnTo>
                      <a:lnTo>
                        <a:pt x="0" y="91398"/>
                      </a:lnTo>
                      <a:lnTo>
                        <a:pt x="69454" y="91398"/>
                      </a:lnTo>
                      <a:lnTo>
                        <a:pt x="69454" y="16912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41" name="任意多边形: 形状 440">
                  <a:extLst>
                    <a:ext uri="{FF2B5EF4-FFF2-40B4-BE49-F238E27FC236}">
                      <a16:creationId xmlns:a16="http://schemas.microsoft.com/office/drawing/2014/main" id="{3E4DB905-DE9B-D43A-228D-0D8243ACB487}"/>
                    </a:ext>
                  </a:extLst>
                </p:cNvPr>
                <p:cNvSpPr/>
                <p:nvPr/>
              </p:nvSpPr>
              <p:spPr>
                <a:xfrm>
                  <a:off x="4366481" y="4017687"/>
                  <a:ext cx="69454" cy="91397"/>
                </a:xfrm>
                <a:custGeom>
                  <a:avLst/>
                  <a:gdLst>
                    <a:gd name="connsiteX0" fmla="*/ 69454 w 69454"/>
                    <a:gd name="connsiteY0" fmla="*/ 16912 h 91397"/>
                    <a:gd name="connsiteX1" fmla="*/ 69454 w 69454"/>
                    <a:gd name="connsiteY1" fmla="*/ 16912 h 91397"/>
                    <a:gd name="connsiteX2" fmla="*/ 34907 w 69454"/>
                    <a:gd name="connsiteY2" fmla="*/ 0 h 91397"/>
                    <a:gd name="connsiteX3" fmla="*/ 0 w 69454"/>
                    <a:gd name="connsiteY3" fmla="*/ 16912 h 91397"/>
                    <a:gd name="connsiteX4" fmla="*/ 0 w 69454"/>
                    <a:gd name="connsiteY4" fmla="*/ 16912 h 91397"/>
                    <a:gd name="connsiteX5" fmla="*/ 0 w 69454"/>
                    <a:gd name="connsiteY5" fmla="*/ 91398 h 91397"/>
                    <a:gd name="connsiteX6" fmla="*/ 69454 w 69454"/>
                    <a:gd name="connsiteY6" fmla="*/ 91398 h 91397"/>
                    <a:gd name="connsiteX7" fmla="*/ 69454 w 69454"/>
                    <a:gd name="connsiteY7" fmla="*/ 16912 h 91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9454" h="91397">
                      <a:moveTo>
                        <a:pt x="69454" y="16912"/>
                      </a:moveTo>
                      <a:lnTo>
                        <a:pt x="69454" y="16912"/>
                      </a:lnTo>
                      <a:cubicBezTo>
                        <a:pt x="69454" y="7557"/>
                        <a:pt x="53980" y="0"/>
                        <a:pt x="34907" y="0"/>
                      </a:cubicBezTo>
                      <a:cubicBezTo>
                        <a:pt x="15474" y="0"/>
                        <a:pt x="0" y="7557"/>
                        <a:pt x="0" y="16912"/>
                      </a:cubicBezTo>
                      <a:lnTo>
                        <a:pt x="0" y="16912"/>
                      </a:lnTo>
                      <a:lnTo>
                        <a:pt x="0" y="91398"/>
                      </a:lnTo>
                      <a:lnTo>
                        <a:pt x="69454" y="91398"/>
                      </a:lnTo>
                      <a:lnTo>
                        <a:pt x="69454" y="16912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42" name="任意多边形: 形状 441">
                  <a:extLst>
                    <a:ext uri="{FF2B5EF4-FFF2-40B4-BE49-F238E27FC236}">
                      <a16:creationId xmlns:a16="http://schemas.microsoft.com/office/drawing/2014/main" id="{A6F37C51-EBF1-C2EF-AC79-25A0287C1302}"/>
                    </a:ext>
                  </a:extLst>
                </p:cNvPr>
                <p:cNvSpPr/>
                <p:nvPr/>
              </p:nvSpPr>
              <p:spPr>
                <a:xfrm>
                  <a:off x="3721960" y="3939243"/>
                  <a:ext cx="69454" cy="91397"/>
                </a:xfrm>
                <a:custGeom>
                  <a:avLst/>
                  <a:gdLst>
                    <a:gd name="connsiteX0" fmla="*/ 69454 w 69454"/>
                    <a:gd name="connsiteY0" fmla="*/ 16912 h 91397"/>
                    <a:gd name="connsiteX1" fmla="*/ 69454 w 69454"/>
                    <a:gd name="connsiteY1" fmla="*/ 16912 h 91397"/>
                    <a:gd name="connsiteX2" fmla="*/ 34547 w 69454"/>
                    <a:gd name="connsiteY2" fmla="*/ 0 h 91397"/>
                    <a:gd name="connsiteX3" fmla="*/ 0 w 69454"/>
                    <a:gd name="connsiteY3" fmla="*/ 16912 h 91397"/>
                    <a:gd name="connsiteX4" fmla="*/ 0 w 69454"/>
                    <a:gd name="connsiteY4" fmla="*/ 16912 h 91397"/>
                    <a:gd name="connsiteX5" fmla="*/ 0 w 69454"/>
                    <a:gd name="connsiteY5" fmla="*/ 91398 h 91397"/>
                    <a:gd name="connsiteX6" fmla="*/ 69454 w 69454"/>
                    <a:gd name="connsiteY6" fmla="*/ 91398 h 91397"/>
                    <a:gd name="connsiteX7" fmla="*/ 69454 w 69454"/>
                    <a:gd name="connsiteY7" fmla="*/ 16912 h 91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9454" h="91397">
                      <a:moveTo>
                        <a:pt x="69454" y="16912"/>
                      </a:moveTo>
                      <a:lnTo>
                        <a:pt x="69454" y="16912"/>
                      </a:lnTo>
                      <a:cubicBezTo>
                        <a:pt x="69454" y="7557"/>
                        <a:pt x="53980" y="0"/>
                        <a:pt x="34547" y="0"/>
                      </a:cubicBezTo>
                      <a:cubicBezTo>
                        <a:pt x="15474" y="0"/>
                        <a:pt x="0" y="7557"/>
                        <a:pt x="0" y="16912"/>
                      </a:cubicBezTo>
                      <a:lnTo>
                        <a:pt x="0" y="16912"/>
                      </a:lnTo>
                      <a:lnTo>
                        <a:pt x="0" y="91398"/>
                      </a:lnTo>
                      <a:lnTo>
                        <a:pt x="69454" y="91398"/>
                      </a:lnTo>
                      <a:lnTo>
                        <a:pt x="69454" y="16912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43" name="任意多边形: 形状 442">
                  <a:extLst>
                    <a:ext uri="{FF2B5EF4-FFF2-40B4-BE49-F238E27FC236}">
                      <a16:creationId xmlns:a16="http://schemas.microsoft.com/office/drawing/2014/main" id="{0E77736E-E57B-EB6B-BEB9-72D6B7576AD5}"/>
                    </a:ext>
                  </a:extLst>
                </p:cNvPr>
                <p:cNvSpPr/>
                <p:nvPr/>
              </p:nvSpPr>
              <p:spPr>
                <a:xfrm>
                  <a:off x="3723760" y="4069863"/>
                  <a:ext cx="69454" cy="91397"/>
                </a:xfrm>
                <a:custGeom>
                  <a:avLst/>
                  <a:gdLst>
                    <a:gd name="connsiteX0" fmla="*/ 69454 w 69454"/>
                    <a:gd name="connsiteY0" fmla="*/ 16912 h 91397"/>
                    <a:gd name="connsiteX1" fmla="*/ 69454 w 69454"/>
                    <a:gd name="connsiteY1" fmla="*/ 16912 h 91397"/>
                    <a:gd name="connsiteX2" fmla="*/ 34907 w 69454"/>
                    <a:gd name="connsiteY2" fmla="*/ 0 h 91397"/>
                    <a:gd name="connsiteX3" fmla="*/ 0 w 69454"/>
                    <a:gd name="connsiteY3" fmla="*/ 16912 h 91397"/>
                    <a:gd name="connsiteX4" fmla="*/ 0 w 69454"/>
                    <a:gd name="connsiteY4" fmla="*/ 16912 h 91397"/>
                    <a:gd name="connsiteX5" fmla="*/ 0 w 69454"/>
                    <a:gd name="connsiteY5" fmla="*/ 91398 h 91397"/>
                    <a:gd name="connsiteX6" fmla="*/ 69454 w 69454"/>
                    <a:gd name="connsiteY6" fmla="*/ 91398 h 91397"/>
                    <a:gd name="connsiteX7" fmla="*/ 69454 w 69454"/>
                    <a:gd name="connsiteY7" fmla="*/ 16912 h 91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9454" h="91397">
                      <a:moveTo>
                        <a:pt x="69454" y="16912"/>
                      </a:moveTo>
                      <a:lnTo>
                        <a:pt x="69454" y="16912"/>
                      </a:lnTo>
                      <a:cubicBezTo>
                        <a:pt x="69454" y="7557"/>
                        <a:pt x="53980" y="0"/>
                        <a:pt x="34907" y="0"/>
                      </a:cubicBezTo>
                      <a:cubicBezTo>
                        <a:pt x="15474" y="0"/>
                        <a:pt x="0" y="7557"/>
                        <a:pt x="0" y="16912"/>
                      </a:cubicBezTo>
                      <a:lnTo>
                        <a:pt x="0" y="16912"/>
                      </a:lnTo>
                      <a:lnTo>
                        <a:pt x="0" y="91398"/>
                      </a:lnTo>
                      <a:lnTo>
                        <a:pt x="69454" y="91398"/>
                      </a:lnTo>
                      <a:lnTo>
                        <a:pt x="69454" y="16912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44" name="任意多边形: 形状 443">
                  <a:extLst>
                    <a:ext uri="{FF2B5EF4-FFF2-40B4-BE49-F238E27FC236}">
                      <a16:creationId xmlns:a16="http://schemas.microsoft.com/office/drawing/2014/main" id="{C44B1FBD-F4F8-8C02-F353-65445085525D}"/>
                    </a:ext>
                  </a:extLst>
                </p:cNvPr>
                <p:cNvSpPr/>
                <p:nvPr/>
              </p:nvSpPr>
              <p:spPr>
                <a:xfrm>
                  <a:off x="3721960" y="4199763"/>
                  <a:ext cx="69454" cy="91397"/>
                </a:xfrm>
                <a:custGeom>
                  <a:avLst/>
                  <a:gdLst>
                    <a:gd name="connsiteX0" fmla="*/ 69454 w 69454"/>
                    <a:gd name="connsiteY0" fmla="*/ 16912 h 91397"/>
                    <a:gd name="connsiteX1" fmla="*/ 69454 w 69454"/>
                    <a:gd name="connsiteY1" fmla="*/ 16912 h 91397"/>
                    <a:gd name="connsiteX2" fmla="*/ 34547 w 69454"/>
                    <a:gd name="connsiteY2" fmla="*/ 0 h 91397"/>
                    <a:gd name="connsiteX3" fmla="*/ 0 w 69454"/>
                    <a:gd name="connsiteY3" fmla="*/ 16912 h 91397"/>
                    <a:gd name="connsiteX4" fmla="*/ 0 w 69454"/>
                    <a:gd name="connsiteY4" fmla="*/ 16912 h 91397"/>
                    <a:gd name="connsiteX5" fmla="*/ 0 w 69454"/>
                    <a:gd name="connsiteY5" fmla="*/ 91398 h 91397"/>
                    <a:gd name="connsiteX6" fmla="*/ 69454 w 69454"/>
                    <a:gd name="connsiteY6" fmla="*/ 91398 h 91397"/>
                    <a:gd name="connsiteX7" fmla="*/ 69454 w 69454"/>
                    <a:gd name="connsiteY7" fmla="*/ 16912 h 91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9454" h="91397">
                      <a:moveTo>
                        <a:pt x="69454" y="16912"/>
                      </a:moveTo>
                      <a:lnTo>
                        <a:pt x="69454" y="16912"/>
                      </a:lnTo>
                      <a:cubicBezTo>
                        <a:pt x="69454" y="7557"/>
                        <a:pt x="53980" y="0"/>
                        <a:pt x="34547" y="0"/>
                      </a:cubicBezTo>
                      <a:cubicBezTo>
                        <a:pt x="15474" y="0"/>
                        <a:pt x="0" y="7557"/>
                        <a:pt x="0" y="16912"/>
                      </a:cubicBezTo>
                      <a:lnTo>
                        <a:pt x="0" y="16912"/>
                      </a:lnTo>
                      <a:lnTo>
                        <a:pt x="0" y="91398"/>
                      </a:lnTo>
                      <a:lnTo>
                        <a:pt x="69454" y="91398"/>
                      </a:lnTo>
                      <a:lnTo>
                        <a:pt x="69454" y="16912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D3871572-F52D-3A31-6DE3-2BA363F16A32}"/>
                    </a:ext>
                  </a:extLst>
                </p:cNvPr>
                <p:cNvSpPr/>
                <p:nvPr/>
              </p:nvSpPr>
              <p:spPr>
                <a:xfrm>
                  <a:off x="2056139" y="3993938"/>
                  <a:ext cx="40305" cy="43539"/>
                </a:xfrm>
                <a:custGeom>
                  <a:avLst/>
                  <a:gdLst>
                    <a:gd name="connsiteX0" fmla="*/ 0 w 40305"/>
                    <a:gd name="connsiteY0" fmla="*/ 0 h 43539"/>
                    <a:gd name="connsiteX1" fmla="*/ 40305 w 40305"/>
                    <a:gd name="connsiteY1" fmla="*/ 0 h 43539"/>
                    <a:gd name="connsiteX2" fmla="*/ 40305 w 40305"/>
                    <a:gd name="connsiteY2" fmla="*/ 43540 h 43539"/>
                    <a:gd name="connsiteX3" fmla="*/ 0 w 40305"/>
                    <a:gd name="connsiteY3" fmla="*/ 43540 h 43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305" h="43539">
                      <a:moveTo>
                        <a:pt x="0" y="0"/>
                      </a:moveTo>
                      <a:lnTo>
                        <a:pt x="40305" y="0"/>
                      </a:lnTo>
                      <a:lnTo>
                        <a:pt x="40305" y="43540"/>
                      </a:lnTo>
                      <a:lnTo>
                        <a:pt x="0" y="43540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7FF51476-1B3C-4492-0CC1-8ECEEB1DA014}"/>
                    </a:ext>
                  </a:extLst>
                </p:cNvPr>
                <p:cNvSpPr/>
                <p:nvPr/>
              </p:nvSpPr>
              <p:spPr>
                <a:xfrm>
                  <a:off x="2055779" y="4060507"/>
                  <a:ext cx="40305" cy="43539"/>
                </a:xfrm>
                <a:custGeom>
                  <a:avLst/>
                  <a:gdLst>
                    <a:gd name="connsiteX0" fmla="*/ 0 w 40305"/>
                    <a:gd name="connsiteY0" fmla="*/ 0 h 43539"/>
                    <a:gd name="connsiteX1" fmla="*/ 40305 w 40305"/>
                    <a:gd name="connsiteY1" fmla="*/ 0 h 43539"/>
                    <a:gd name="connsiteX2" fmla="*/ 40305 w 40305"/>
                    <a:gd name="connsiteY2" fmla="*/ 43540 h 43539"/>
                    <a:gd name="connsiteX3" fmla="*/ 0 w 40305"/>
                    <a:gd name="connsiteY3" fmla="*/ 43540 h 43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305" h="43539">
                      <a:moveTo>
                        <a:pt x="0" y="0"/>
                      </a:moveTo>
                      <a:lnTo>
                        <a:pt x="40305" y="0"/>
                      </a:lnTo>
                      <a:lnTo>
                        <a:pt x="40305" y="43540"/>
                      </a:lnTo>
                      <a:lnTo>
                        <a:pt x="0" y="43540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5A022408-C36A-0186-36A2-181328B356D1}"/>
                    </a:ext>
                  </a:extLst>
                </p:cNvPr>
                <p:cNvSpPr/>
                <p:nvPr/>
              </p:nvSpPr>
              <p:spPr>
                <a:xfrm>
                  <a:off x="2055779" y="4122398"/>
                  <a:ext cx="40305" cy="43539"/>
                </a:xfrm>
                <a:custGeom>
                  <a:avLst/>
                  <a:gdLst>
                    <a:gd name="connsiteX0" fmla="*/ 0 w 40305"/>
                    <a:gd name="connsiteY0" fmla="*/ 0 h 43539"/>
                    <a:gd name="connsiteX1" fmla="*/ 40305 w 40305"/>
                    <a:gd name="connsiteY1" fmla="*/ 0 h 43539"/>
                    <a:gd name="connsiteX2" fmla="*/ 40305 w 40305"/>
                    <a:gd name="connsiteY2" fmla="*/ 43540 h 43539"/>
                    <a:gd name="connsiteX3" fmla="*/ 0 w 40305"/>
                    <a:gd name="connsiteY3" fmla="*/ 43540 h 43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305" h="43539">
                      <a:moveTo>
                        <a:pt x="0" y="0"/>
                      </a:moveTo>
                      <a:lnTo>
                        <a:pt x="40305" y="0"/>
                      </a:lnTo>
                      <a:lnTo>
                        <a:pt x="40305" y="43540"/>
                      </a:lnTo>
                      <a:lnTo>
                        <a:pt x="0" y="43540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5DCFA691-64AB-BBB9-F132-1EAF20993D4C}"/>
                    </a:ext>
                  </a:extLst>
                </p:cNvPr>
                <p:cNvSpPr/>
                <p:nvPr/>
              </p:nvSpPr>
              <p:spPr>
                <a:xfrm>
                  <a:off x="2055419" y="4188968"/>
                  <a:ext cx="40305" cy="43539"/>
                </a:xfrm>
                <a:custGeom>
                  <a:avLst/>
                  <a:gdLst>
                    <a:gd name="connsiteX0" fmla="*/ 0 w 40305"/>
                    <a:gd name="connsiteY0" fmla="*/ 0 h 43539"/>
                    <a:gd name="connsiteX1" fmla="*/ 40305 w 40305"/>
                    <a:gd name="connsiteY1" fmla="*/ 0 h 43539"/>
                    <a:gd name="connsiteX2" fmla="*/ 40305 w 40305"/>
                    <a:gd name="connsiteY2" fmla="*/ 43540 h 43539"/>
                    <a:gd name="connsiteX3" fmla="*/ 0 w 40305"/>
                    <a:gd name="connsiteY3" fmla="*/ 43540 h 43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305" h="43539">
                      <a:moveTo>
                        <a:pt x="0" y="0"/>
                      </a:moveTo>
                      <a:lnTo>
                        <a:pt x="40305" y="0"/>
                      </a:lnTo>
                      <a:lnTo>
                        <a:pt x="40305" y="43540"/>
                      </a:lnTo>
                      <a:lnTo>
                        <a:pt x="0" y="43540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2393F884-FBDA-BB40-0CE9-9A6F50C08BD2}"/>
                    </a:ext>
                  </a:extLst>
                </p:cNvPr>
                <p:cNvSpPr/>
                <p:nvPr/>
              </p:nvSpPr>
              <p:spPr>
                <a:xfrm>
                  <a:off x="6239946" y="3550983"/>
                  <a:ext cx="66935" cy="87799"/>
                </a:xfrm>
                <a:custGeom>
                  <a:avLst/>
                  <a:gdLst>
                    <a:gd name="connsiteX0" fmla="*/ 66935 w 66935"/>
                    <a:gd name="connsiteY0" fmla="*/ 16193 h 87799"/>
                    <a:gd name="connsiteX1" fmla="*/ 66935 w 66935"/>
                    <a:gd name="connsiteY1" fmla="*/ 16193 h 87799"/>
                    <a:gd name="connsiteX2" fmla="*/ 33468 w 66935"/>
                    <a:gd name="connsiteY2" fmla="*/ 0 h 87799"/>
                    <a:gd name="connsiteX3" fmla="*/ 0 w 66935"/>
                    <a:gd name="connsiteY3" fmla="*/ 16193 h 87799"/>
                    <a:gd name="connsiteX4" fmla="*/ 0 w 66935"/>
                    <a:gd name="connsiteY4" fmla="*/ 16193 h 87799"/>
                    <a:gd name="connsiteX5" fmla="*/ 0 w 66935"/>
                    <a:gd name="connsiteY5" fmla="*/ 87799 h 87799"/>
                    <a:gd name="connsiteX6" fmla="*/ 66935 w 66935"/>
                    <a:gd name="connsiteY6" fmla="*/ 87799 h 87799"/>
                    <a:gd name="connsiteX7" fmla="*/ 66935 w 66935"/>
                    <a:gd name="connsiteY7" fmla="*/ 16193 h 87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935" h="87799">
                      <a:moveTo>
                        <a:pt x="66935" y="16193"/>
                      </a:moveTo>
                      <a:lnTo>
                        <a:pt x="66935" y="16193"/>
                      </a:lnTo>
                      <a:cubicBezTo>
                        <a:pt x="66935" y="7197"/>
                        <a:pt x="52181" y="0"/>
                        <a:pt x="33468" y="0"/>
                      </a:cubicBezTo>
                      <a:cubicBezTo>
                        <a:pt x="15114" y="0"/>
                        <a:pt x="0" y="7197"/>
                        <a:pt x="0" y="16193"/>
                      </a:cubicBezTo>
                      <a:lnTo>
                        <a:pt x="0" y="16193"/>
                      </a:lnTo>
                      <a:lnTo>
                        <a:pt x="0" y="87799"/>
                      </a:lnTo>
                      <a:lnTo>
                        <a:pt x="66935" y="87799"/>
                      </a:lnTo>
                      <a:lnTo>
                        <a:pt x="66935" y="16193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1B7B3376-8029-295A-499C-1BD25137EF8B}"/>
                    </a:ext>
                  </a:extLst>
                </p:cNvPr>
                <p:cNvSpPr/>
                <p:nvPr/>
              </p:nvSpPr>
              <p:spPr>
                <a:xfrm>
                  <a:off x="6242105" y="3676565"/>
                  <a:ext cx="66575" cy="87799"/>
                </a:xfrm>
                <a:custGeom>
                  <a:avLst/>
                  <a:gdLst>
                    <a:gd name="connsiteX0" fmla="*/ 66575 w 66575"/>
                    <a:gd name="connsiteY0" fmla="*/ 16193 h 87799"/>
                    <a:gd name="connsiteX1" fmla="*/ 66575 w 66575"/>
                    <a:gd name="connsiteY1" fmla="*/ 16193 h 87799"/>
                    <a:gd name="connsiteX2" fmla="*/ 33468 w 66575"/>
                    <a:gd name="connsiteY2" fmla="*/ 0 h 87799"/>
                    <a:gd name="connsiteX3" fmla="*/ 0 w 66575"/>
                    <a:gd name="connsiteY3" fmla="*/ 16193 h 87799"/>
                    <a:gd name="connsiteX4" fmla="*/ 0 w 66575"/>
                    <a:gd name="connsiteY4" fmla="*/ 16193 h 87799"/>
                    <a:gd name="connsiteX5" fmla="*/ 0 w 66575"/>
                    <a:gd name="connsiteY5" fmla="*/ 87799 h 87799"/>
                    <a:gd name="connsiteX6" fmla="*/ 66575 w 66575"/>
                    <a:gd name="connsiteY6" fmla="*/ 87799 h 87799"/>
                    <a:gd name="connsiteX7" fmla="*/ 66575 w 66575"/>
                    <a:gd name="connsiteY7" fmla="*/ 16193 h 87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575" h="87799">
                      <a:moveTo>
                        <a:pt x="66575" y="16193"/>
                      </a:moveTo>
                      <a:lnTo>
                        <a:pt x="66575" y="16193"/>
                      </a:lnTo>
                      <a:cubicBezTo>
                        <a:pt x="66575" y="7197"/>
                        <a:pt x="51821" y="0"/>
                        <a:pt x="33468" y="0"/>
                      </a:cubicBezTo>
                      <a:cubicBezTo>
                        <a:pt x="14755" y="0"/>
                        <a:pt x="0" y="7197"/>
                        <a:pt x="0" y="16193"/>
                      </a:cubicBezTo>
                      <a:lnTo>
                        <a:pt x="0" y="16193"/>
                      </a:lnTo>
                      <a:lnTo>
                        <a:pt x="0" y="87799"/>
                      </a:lnTo>
                      <a:lnTo>
                        <a:pt x="66575" y="87799"/>
                      </a:lnTo>
                      <a:lnTo>
                        <a:pt x="66575" y="16193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DF0B7A29-2613-C39C-A24E-4B29F0E4BC85}"/>
                    </a:ext>
                  </a:extLst>
                </p:cNvPr>
                <p:cNvSpPr/>
                <p:nvPr/>
              </p:nvSpPr>
              <p:spPr>
                <a:xfrm>
                  <a:off x="6239946" y="3801427"/>
                  <a:ext cx="66935" cy="88159"/>
                </a:xfrm>
                <a:custGeom>
                  <a:avLst/>
                  <a:gdLst>
                    <a:gd name="connsiteX0" fmla="*/ 66935 w 66935"/>
                    <a:gd name="connsiteY0" fmla="*/ 16552 h 88159"/>
                    <a:gd name="connsiteX1" fmla="*/ 66935 w 66935"/>
                    <a:gd name="connsiteY1" fmla="*/ 16552 h 88159"/>
                    <a:gd name="connsiteX2" fmla="*/ 33468 w 66935"/>
                    <a:gd name="connsiteY2" fmla="*/ 0 h 88159"/>
                    <a:gd name="connsiteX3" fmla="*/ 0 w 66935"/>
                    <a:gd name="connsiteY3" fmla="*/ 16552 h 88159"/>
                    <a:gd name="connsiteX4" fmla="*/ 0 w 66935"/>
                    <a:gd name="connsiteY4" fmla="*/ 16552 h 88159"/>
                    <a:gd name="connsiteX5" fmla="*/ 0 w 66935"/>
                    <a:gd name="connsiteY5" fmla="*/ 88159 h 88159"/>
                    <a:gd name="connsiteX6" fmla="*/ 66935 w 66935"/>
                    <a:gd name="connsiteY6" fmla="*/ 88159 h 88159"/>
                    <a:gd name="connsiteX7" fmla="*/ 66935 w 66935"/>
                    <a:gd name="connsiteY7" fmla="*/ 16552 h 88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935" h="88159">
                      <a:moveTo>
                        <a:pt x="66935" y="16552"/>
                      </a:moveTo>
                      <a:lnTo>
                        <a:pt x="66935" y="16552"/>
                      </a:lnTo>
                      <a:cubicBezTo>
                        <a:pt x="66935" y="7557"/>
                        <a:pt x="52181" y="0"/>
                        <a:pt x="33468" y="0"/>
                      </a:cubicBezTo>
                      <a:cubicBezTo>
                        <a:pt x="15114" y="0"/>
                        <a:pt x="0" y="7557"/>
                        <a:pt x="0" y="16552"/>
                      </a:cubicBezTo>
                      <a:lnTo>
                        <a:pt x="0" y="16552"/>
                      </a:lnTo>
                      <a:lnTo>
                        <a:pt x="0" y="88159"/>
                      </a:lnTo>
                      <a:lnTo>
                        <a:pt x="66935" y="88159"/>
                      </a:lnTo>
                      <a:lnTo>
                        <a:pt x="66935" y="16552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669B279B-29D5-857E-AF60-B05289C52F7C}"/>
                    </a:ext>
                  </a:extLst>
                </p:cNvPr>
                <p:cNvSpPr/>
                <p:nvPr/>
              </p:nvSpPr>
              <p:spPr>
                <a:xfrm>
                  <a:off x="6127667" y="3552422"/>
                  <a:ext cx="66935" cy="87799"/>
                </a:xfrm>
                <a:custGeom>
                  <a:avLst/>
                  <a:gdLst>
                    <a:gd name="connsiteX0" fmla="*/ 66935 w 66935"/>
                    <a:gd name="connsiteY0" fmla="*/ 16193 h 87799"/>
                    <a:gd name="connsiteX1" fmla="*/ 66935 w 66935"/>
                    <a:gd name="connsiteY1" fmla="*/ 16193 h 87799"/>
                    <a:gd name="connsiteX2" fmla="*/ 33468 w 66935"/>
                    <a:gd name="connsiteY2" fmla="*/ 0 h 87799"/>
                    <a:gd name="connsiteX3" fmla="*/ 0 w 66935"/>
                    <a:gd name="connsiteY3" fmla="*/ 16193 h 87799"/>
                    <a:gd name="connsiteX4" fmla="*/ 0 w 66935"/>
                    <a:gd name="connsiteY4" fmla="*/ 16193 h 87799"/>
                    <a:gd name="connsiteX5" fmla="*/ 0 w 66935"/>
                    <a:gd name="connsiteY5" fmla="*/ 87799 h 87799"/>
                    <a:gd name="connsiteX6" fmla="*/ 66935 w 66935"/>
                    <a:gd name="connsiteY6" fmla="*/ 87799 h 87799"/>
                    <a:gd name="connsiteX7" fmla="*/ 66935 w 66935"/>
                    <a:gd name="connsiteY7" fmla="*/ 16193 h 87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935" h="87799">
                      <a:moveTo>
                        <a:pt x="66935" y="16193"/>
                      </a:moveTo>
                      <a:lnTo>
                        <a:pt x="66935" y="16193"/>
                      </a:lnTo>
                      <a:cubicBezTo>
                        <a:pt x="66935" y="7197"/>
                        <a:pt x="52181" y="0"/>
                        <a:pt x="33468" y="0"/>
                      </a:cubicBezTo>
                      <a:cubicBezTo>
                        <a:pt x="15114" y="0"/>
                        <a:pt x="0" y="7197"/>
                        <a:pt x="0" y="16193"/>
                      </a:cubicBezTo>
                      <a:lnTo>
                        <a:pt x="0" y="16193"/>
                      </a:lnTo>
                      <a:lnTo>
                        <a:pt x="0" y="87799"/>
                      </a:lnTo>
                      <a:lnTo>
                        <a:pt x="66935" y="87799"/>
                      </a:lnTo>
                      <a:lnTo>
                        <a:pt x="66935" y="16193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53" name="任意多边形: 形状 452">
                  <a:extLst>
                    <a:ext uri="{FF2B5EF4-FFF2-40B4-BE49-F238E27FC236}">
                      <a16:creationId xmlns:a16="http://schemas.microsoft.com/office/drawing/2014/main" id="{DB4E6D4B-FF2C-A28C-1BFA-C22DDE36A768}"/>
                    </a:ext>
                  </a:extLst>
                </p:cNvPr>
                <p:cNvSpPr/>
                <p:nvPr/>
              </p:nvSpPr>
              <p:spPr>
                <a:xfrm>
                  <a:off x="6129826" y="3678004"/>
                  <a:ext cx="66935" cy="87799"/>
                </a:xfrm>
                <a:custGeom>
                  <a:avLst/>
                  <a:gdLst>
                    <a:gd name="connsiteX0" fmla="*/ 66935 w 66935"/>
                    <a:gd name="connsiteY0" fmla="*/ 16193 h 87799"/>
                    <a:gd name="connsiteX1" fmla="*/ 66935 w 66935"/>
                    <a:gd name="connsiteY1" fmla="*/ 16193 h 87799"/>
                    <a:gd name="connsiteX2" fmla="*/ 33468 w 66935"/>
                    <a:gd name="connsiteY2" fmla="*/ 0 h 87799"/>
                    <a:gd name="connsiteX3" fmla="*/ 0 w 66935"/>
                    <a:gd name="connsiteY3" fmla="*/ 16193 h 87799"/>
                    <a:gd name="connsiteX4" fmla="*/ 0 w 66935"/>
                    <a:gd name="connsiteY4" fmla="*/ 16193 h 87799"/>
                    <a:gd name="connsiteX5" fmla="*/ 0 w 66935"/>
                    <a:gd name="connsiteY5" fmla="*/ 87799 h 87799"/>
                    <a:gd name="connsiteX6" fmla="*/ 66935 w 66935"/>
                    <a:gd name="connsiteY6" fmla="*/ 87799 h 87799"/>
                    <a:gd name="connsiteX7" fmla="*/ 66935 w 66935"/>
                    <a:gd name="connsiteY7" fmla="*/ 16193 h 87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935" h="87799">
                      <a:moveTo>
                        <a:pt x="66935" y="16193"/>
                      </a:moveTo>
                      <a:lnTo>
                        <a:pt x="66935" y="16193"/>
                      </a:lnTo>
                      <a:cubicBezTo>
                        <a:pt x="66935" y="7197"/>
                        <a:pt x="51821" y="0"/>
                        <a:pt x="33468" y="0"/>
                      </a:cubicBezTo>
                      <a:cubicBezTo>
                        <a:pt x="14755" y="0"/>
                        <a:pt x="0" y="7197"/>
                        <a:pt x="0" y="16193"/>
                      </a:cubicBezTo>
                      <a:lnTo>
                        <a:pt x="0" y="16193"/>
                      </a:lnTo>
                      <a:lnTo>
                        <a:pt x="0" y="87799"/>
                      </a:lnTo>
                      <a:lnTo>
                        <a:pt x="66935" y="87799"/>
                      </a:lnTo>
                      <a:lnTo>
                        <a:pt x="66935" y="16193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54" name="任意多边形: 形状 453">
                  <a:extLst>
                    <a:ext uri="{FF2B5EF4-FFF2-40B4-BE49-F238E27FC236}">
                      <a16:creationId xmlns:a16="http://schemas.microsoft.com/office/drawing/2014/main" id="{B8BF91FD-1456-8D4F-F585-8DDBA4DBB893}"/>
                    </a:ext>
                  </a:extLst>
                </p:cNvPr>
                <p:cNvSpPr/>
                <p:nvPr/>
              </p:nvSpPr>
              <p:spPr>
                <a:xfrm>
                  <a:off x="6127667" y="3802866"/>
                  <a:ext cx="66935" cy="87799"/>
                </a:xfrm>
                <a:custGeom>
                  <a:avLst/>
                  <a:gdLst>
                    <a:gd name="connsiteX0" fmla="*/ 66935 w 66935"/>
                    <a:gd name="connsiteY0" fmla="*/ 16193 h 87799"/>
                    <a:gd name="connsiteX1" fmla="*/ 66935 w 66935"/>
                    <a:gd name="connsiteY1" fmla="*/ 16193 h 87799"/>
                    <a:gd name="connsiteX2" fmla="*/ 33468 w 66935"/>
                    <a:gd name="connsiteY2" fmla="*/ 0 h 87799"/>
                    <a:gd name="connsiteX3" fmla="*/ 0 w 66935"/>
                    <a:gd name="connsiteY3" fmla="*/ 16193 h 87799"/>
                    <a:gd name="connsiteX4" fmla="*/ 0 w 66935"/>
                    <a:gd name="connsiteY4" fmla="*/ 16193 h 87799"/>
                    <a:gd name="connsiteX5" fmla="*/ 0 w 66935"/>
                    <a:gd name="connsiteY5" fmla="*/ 87799 h 87799"/>
                    <a:gd name="connsiteX6" fmla="*/ 66935 w 66935"/>
                    <a:gd name="connsiteY6" fmla="*/ 87799 h 87799"/>
                    <a:gd name="connsiteX7" fmla="*/ 66935 w 66935"/>
                    <a:gd name="connsiteY7" fmla="*/ 16193 h 87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935" h="87799">
                      <a:moveTo>
                        <a:pt x="66935" y="16193"/>
                      </a:moveTo>
                      <a:lnTo>
                        <a:pt x="66935" y="16193"/>
                      </a:lnTo>
                      <a:cubicBezTo>
                        <a:pt x="66935" y="7197"/>
                        <a:pt x="52181" y="0"/>
                        <a:pt x="33468" y="0"/>
                      </a:cubicBezTo>
                      <a:cubicBezTo>
                        <a:pt x="15114" y="0"/>
                        <a:pt x="0" y="7197"/>
                        <a:pt x="0" y="16193"/>
                      </a:cubicBezTo>
                      <a:lnTo>
                        <a:pt x="0" y="16193"/>
                      </a:lnTo>
                      <a:lnTo>
                        <a:pt x="0" y="87799"/>
                      </a:lnTo>
                      <a:lnTo>
                        <a:pt x="66935" y="87799"/>
                      </a:lnTo>
                      <a:lnTo>
                        <a:pt x="66935" y="16193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55" name="任意多边形: 形状 454">
                  <a:extLst>
                    <a:ext uri="{FF2B5EF4-FFF2-40B4-BE49-F238E27FC236}">
                      <a16:creationId xmlns:a16="http://schemas.microsoft.com/office/drawing/2014/main" id="{36656AFA-055A-60C2-EB88-8837CCD9AB2A}"/>
                    </a:ext>
                  </a:extLst>
                </p:cNvPr>
                <p:cNvSpPr/>
                <p:nvPr/>
              </p:nvSpPr>
              <p:spPr>
                <a:xfrm>
                  <a:off x="8482273" y="3220656"/>
                  <a:ext cx="66575" cy="101113"/>
                </a:xfrm>
                <a:custGeom>
                  <a:avLst/>
                  <a:gdLst>
                    <a:gd name="connsiteX0" fmla="*/ 0 w 66575"/>
                    <a:gd name="connsiteY0" fmla="*/ 0 h 101113"/>
                    <a:gd name="connsiteX1" fmla="*/ 66575 w 66575"/>
                    <a:gd name="connsiteY1" fmla="*/ 0 h 101113"/>
                    <a:gd name="connsiteX2" fmla="*/ 66575 w 66575"/>
                    <a:gd name="connsiteY2" fmla="*/ 101113 h 101113"/>
                    <a:gd name="connsiteX3" fmla="*/ 0 w 66575"/>
                    <a:gd name="connsiteY3" fmla="*/ 101113 h 101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575" h="101113">
                      <a:moveTo>
                        <a:pt x="0" y="0"/>
                      </a:moveTo>
                      <a:lnTo>
                        <a:pt x="66575" y="0"/>
                      </a:lnTo>
                      <a:lnTo>
                        <a:pt x="66575" y="101113"/>
                      </a:lnTo>
                      <a:lnTo>
                        <a:pt x="0" y="101113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56" name="任意多边形: 形状 455">
                  <a:extLst>
                    <a:ext uri="{FF2B5EF4-FFF2-40B4-BE49-F238E27FC236}">
                      <a16:creationId xmlns:a16="http://schemas.microsoft.com/office/drawing/2014/main" id="{338F6893-7C6A-2670-5819-55447E9D93D0}"/>
                    </a:ext>
                  </a:extLst>
                </p:cNvPr>
                <p:cNvSpPr/>
                <p:nvPr/>
              </p:nvSpPr>
              <p:spPr>
                <a:xfrm>
                  <a:off x="8481553" y="3375025"/>
                  <a:ext cx="66575" cy="101113"/>
                </a:xfrm>
                <a:custGeom>
                  <a:avLst/>
                  <a:gdLst>
                    <a:gd name="connsiteX0" fmla="*/ 0 w 66575"/>
                    <a:gd name="connsiteY0" fmla="*/ 0 h 101113"/>
                    <a:gd name="connsiteX1" fmla="*/ 66575 w 66575"/>
                    <a:gd name="connsiteY1" fmla="*/ 0 h 101113"/>
                    <a:gd name="connsiteX2" fmla="*/ 66575 w 66575"/>
                    <a:gd name="connsiteY2" fmla="*/ 101113 h 101113"/>
                    <a:gd name="connsiteX3" fmla="*/ 0 w 66575"/>
                    <a:gd name="connsiteY3" fmla="*/ 101113 h 101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575" h="101113">
                      <a:moveTo>
                        <a:pt x="0" y="0"/>
                      </a:moveTo>
                      <a:lnTo>
                        <a:pt x="66575" y="0"/>
                      </a:lnTo>
                      <a:lnTo>
                        <a:pt x="66575" y="101113"/>
                      </a:lnTo>
                      <a:lnTo>
                        <a:pt x="0" y="101113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57" name="任意多边形: 形状 456">
                  <a:extLst>
                    <a:ext uri="{FF2B5EF4-FFF2-40B4-BE49-F238E27FC236}">
                      <a16:creationId xmlns:a16="http://schemas.microsoft.com/office/drawing/2014/main" id="{C01892C9-1F2D-BFCF-3A89-D5D71AA38FEA}"/>
                    </a:ext>
                  </a:extLst>
                </p:cNvPr>
                <p:cNvSpPr/>
                <p:nvPr/>
              </p:nvSpPr>
              <p:spPr>
                <a:xfrm>
                  <a:off x="8595991" y="3220656"/>
                  <a:ext cx="66575" cy="101113"/>
                </a:xfrm>
                <a:custGeom>
                  <a:avLst/>
                  <a:gdLst>
                    <a:gd name="connsiteX0" fmla="*/ 0 w 66575"/>
                    <a:gd name="connsiteY0" fmla="*/ 0 h 101113"/>
                    <a:gd name="connsiteX1" fmla="*/ 66575 w 66575"/>
                    <a:gd name="connsiteY1" fmla="*/ 0 h 101113"/>
                    <a:gd name="connsiteX2" fmla="*/ 66575 w 66575"/>
                    <a:gd name="connsiteY2" fmla="*/ 101113 h 101113"/>
                    <a:gd name="connsiteX3" fmla="*/ 0 w 66575"/>
                    <a:gd name="connsiteY3" fmla="*/ 101113 h 101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575" h="101113">
                      <a:moveTo>
                        <a:pt x="0" y="0"/>
                      </a:moveTo>
                      <a:lnTo>
                        <a:pt x="66575" y="0"/>
                      </a:lnTo>
                      <a:lnTo>
                        <a:pt x="66575" y="101113"/>
                      </a:lnTo>
                      <a:lnTo>
                        <a:pt x="0" y="101113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58" name="任意多边形: 形状 457">
                  <a:extLst>
                    <a:ext uri="{FF2B5EF4-FFF2-40B4-BE49-F238E27FC236}">
                      <a16:creationId xmlns:a16="http://schemas.microsoft.com/office/drawing/2014/main" id="{B27AB2F4-2643-9A40-4172-CBBDD2A65C0D}"/>
                    </a:ext>
                  </a:extLst>
                </p:cNvPr>
                <p:cNvSpPr/>
                <p:nvPr/>
              </p:nvSpPr>
              <p:spPr>
                <a:xfrm>
                  <a:off x="8595271" y="3375025"/>
                  <a:ext cx="66575" cy="101113"/>
                </a:xfrm>
                <a:custGeom>
                  <a:avLst/>
                  <a:gdLst>
                    <a:gd name="connsiteX0" fmla="*/ 0 w 66575"/>
                    <a:gd name="connsiteY0" fmla="*/ 0 h 101113"/>
                    <a:gd name="connsiteX1" fmla="*/ 66575 w 66575"/>
                    <a:gd name="connsiteY1" fmla="*/ 0 h 101113"/>
                    <a:gd name="connsiteX2" fmla="*/ 66575 w 66575"/>
                    <a:gd name="connsiteY2" fmla="*/ 101113 h 101113"/>
                    <a:gd name="connsiteX3" fmla="*/ 0 w 66575"/>
                    <a:gd name="connsiteY3" fmla="*/ 101113 h 101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575" h="101113">
                      <a:moveTo>
                        <a:pt x="0" y="0"/>
                      </a:moveTo>
                      <a:lnTo>
                        <a:pt x="66575" y="0"/>
                      </a:lnTo>
                      <a:lnTo>
                        <a:pt x="66575" y="101113"/>
                      </a:lnTo>
                      <a:lnTo>
                        <a:pt x="0" y="101113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59" name="任意多边形: 形状 458">
                  <a:extLst>
                    <a:ext uri="{FF2B5EF4-FFF2-40B4-BE49-F238E27FC236}">
                      <a16:creationId xmlns:a16="http://schemas.microsoft.com/office/drawing/2014/main" id="{FB06018B-720B-E5C1-2A00-0760894A34B1}"/>
                    </a:ext>
                  </a:extLst>
                </p:cNvPr>
                <p:cNvSpPr/>
                <p:nvPr/>
              </p:nvSpPr>
              <p:spPr>
                <a:xfrm>
                  <a:off x="8701072" y="3220296"/>
                  <a:ext cx="66575" cy="101113"/>
                </a:xfrm>
                <a:custGeom>
                  <a:avLst/>
                  <a:gdLst>
                    <a:gd name="connsiteX0" fmla="*/ 0 w 66575"/>
                    <a:gd name="connsiteY0" fmla="*/ 0 h 101113"/>
                    <a:gd name="connsiteX1" fmla="*/ 66575 w 66575"/>
                    <a:gd name="connsiteY1" fmla="*/ 0 h 101113"/>
                    <a:gd name="connsiteX2" fmla="*/ 66575 w 66575"/>
                    <a:gd name="connsiteY2" fmla="*/ 101113 h 101113"/>
                    <a:gd name="connsiteX3" fmla="*/ 0 w 66575"/>
                    <a:gd name="connsiteY3" fmla="*/ 101113 h 101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575" h="101113">
                      <a:moveTo>
                        <a:pt x="0" y="0"/>
                      </a:moveTo>
                      <a:lnTo>
                        <a:pt x="66575" y="0"/>
                      </a:lnTo>
                      <a:lnTo>
                        <a:pt x="66575" y="101113"/>
                      </a:lnTo>
                      <a:lnTo>
                        <a:pt x="0" y="101113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  <p:sp>
              <p:nvSpPr>
                <p:cNvPr id="460" name="任意多边形: 形状 459">
                  <a:extLst>
                    <a:ext uri="{FF2B5EF4-FFF2-40B4-BE49-F238E27FC236}">
                      <a16:creationId xmlns:a16="http://schemas.microsoft.com/office/drawing/2014/main" id="{B48570A6-0D10-0070-05D7-2272C4859BFD}"/>
                    </a:ext>
                  </a:extLst>
                </p:cNvPr>
                <p:cNvSpPr/>
                <p:nvPr/>
              </p:nvSpPr>
              <p:spPr>
                <a:xfrm>
                  <a:off x="8699992" y="3375025"/>
                  <a:ext cx="66575" cy="101113"/>
                </a:xfrm>
                <a:custGeom>
                  <a:avLst/>
                  <a:gdLst>
                    <a:gd name="connsiteX0" fmla="*/ 0 w 66575"/>
                    <a:gd name="connsiteY0" fmla="*/ 0 h 101113"/>
                    <a:gd name="connsiteX1" fmla="*/ 66575 w 66575"/>
                    <a:gd name="connsiteY1" fmla="*/ 0 h 101113"/>
                    <a:gd name="connsiteX2" fmla="*/ 66575 w 66575"/>
                    <a:gd name="connsiteY2" fmla="*/ 101113 h 101113"/>
                    <a:gd name="connsiteX3" fmla="*/ 0 w 66575"/>
                    <a:gd name="connsiteY3" fmla="*/ 101113 h 101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575" h="101113">
                      <a:moveTo>
                        <a:pt x="0" y="0"/>
                      </a:moveTo>
                      <a:lnTo>
                        <a:pt x="66575" y="0"/>
                      </a:lnTo>
                      <a:lnTo>
                        <a:pt x="66575" y="101113"/>
                      </a:lnTo>
                      <a:lnTo>
                        <a:pt x="0" y="101113"/>
                      </a:lnTo>
                      <a:close/>
                    </a:path>
                  </a:pathLst>
                </a:custGeom>
                <a:solidFill>
                  <a:srgbClr val="EAA060">
                    <a:alpha val="10000"/>
                  </a:srgbClr>
                </a:solidFill>
                <a:ln w="203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</a:endParaRPr>
                </a:p>
              </p:txBody>
            </p:sp>
          </p:grpSp>
        </p:grp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D8A781FB-D112-89F2-2FF3-6CFF59B44704}"/>
                </a:ext>
              </a:extLst>
            </p:cNvPr>
            <p:cNvSpPr/>
            <p:nvPr/>
          </p:nvSpPr>
          <p:spPr>
            <a:xfrm>
              <a:off x="6701766" y="5923943"/>
              <a:ext cx="1671275" cy="552958"/>
            </a:xfrm>
            <a:custGeom>
              <a:avLst/>
              <a:gdLst>
                <a:gd name="connsiteX0" fmla="*/ 1660152 w 1671275"/>
                <a:gd name="connsiteY0" fmla="*/ 355854 h 552958"/>
                <a:gd name="connsiteX1" fmla="*/ 1541360 w 1671275"/>
                <a:gd name="connsiteY1" fmla="*/ 296123 h 552958"/>
                <a:gd name="connsiteX2" fmla="*/ 1428034 w 1671275"/>
                <a:gd name="connsiteY2" fmla="*/ 242670 h 552958"/>
                <a:gd name="connsiteX3" fmla="*/ 1393862 w 1671275"/>
                <a:gd name="connsiteY3" fmla="*/ 253763 h 552958"/>
                <a:gd name="connsiteX4" fmla="*/ 1286387 w 1671275"/>
                <a:gd name="connsiteY4" fmla="*/ 226051 h 552958"/>
                <a:gd name="connsiteX5" fmla="*/ 1140351 w 1671275"/>
                <a:gd name="connsiteY5" fmla="*/ 195780 h 552958"/>
                <a:gd name="connsiteX6" fmla="*/ 1013697 w 1671275"/>
                <a:gd name="connsiteY6" fmla="*/ 135927 h 552958"/>
                <a:gd name="connsiteX7" fmla="*/ 912765 w 1671275"/>
                <a:gd name="connsiteY7" fmla="*/ 67947 h 552958"/>
                <a:gd name="connsiteX8" fmla="*/ 880989 w 1671275"/>
                <a:gd name="connsiteY8" fmla="*/ 73088 h 552958"/>
                <a:gd name="connsiteX9" fmla="*/ 879730 w 1671275"/>
                <a:gd name="connsiteY9" fmla="*/ 64555 h 552958"/>
                <a:gd name="connsiteX10" fmla="*/ 707079 w 1671275"/>
                <a:gd name="connsiteY10" fmla="*/ 5900 h 552958"/>
                <a:gd name="connsiteX11" fmla="*/ 610088 w 1671275"/>
                <a:gd name="connsiteY11" fmla="*/ 53380 h 552958"/>
                <a:gd name="connsiteX12" fmla="*/ 534469 w 1671275"/>
                <a:gd name="connsiteY12" fmla="*/ 34059 h 552958"/>
                <a:gd name="connsiteX13" fmla="*/ 389043 w 1671275"/>
                <a:gd name="connsiteY13" fmla="*/ 134180 h 552958"/>
                <a:gd name="connsiteX14" fmla="*/ 215214 w 1671275"/>
                <a:gd name="connsiteY14" fmla="*/ 208437 h 552958"/>
                <a:gd name="connsiteX15" fmla="*/ 168831 w 1671275"/>
                <a:gd name="connsiteY15" fmla="*/ 203053 h 552958"/>
                <a:gd name="connsiteX16" fmla="*/ 0 w 1671275"/>
                <a:gd name="connsiteY16" fmla="*/ 340515 h 552958"/>
                <a:gd name="connsiteX17" fmla="*/ 168831 w 1671275"/>
                <a:gd name="connsiteY17" fmla="*/ 477977 h 552958"/>
                <a:gd name="connsiteX18" fmla="*/ 320758 w 1671275"/>
                <a:gd name="connsiteY18" fmla="*/ 400185 h 552958"/>
                <a:gd name="connsiteX19" fmla="*/ 321815 w 1671275"/>
                <a:gd name="connsiteY19" fmla="*/ 400591 h 552958"/>
                <a:gd name="connsiteX20" fmla="*/ 445137 w 1671275"/>
                <a:gd name="connsiteY20" fmla="*/ 398865 h 552958"/>
                <a:gd name="connsiteX21" fmla="*/ 567626 w 1671275"/>
                <a:gd name="connsiteY21" fmla="*/ 426942 h 552958"/>
                <a:gd name="connsiteX22" fmla="*/ 728635 w 1671275"/>
                <a:gd name="connsiteY22" fmla="*/ 504714 h 552958"/>
                <a:gd name="connsiteX23" fmla="*/ 901773 w 1671275"/>
                <a:gd name="connsiteY23" fmla="*/ 410222 h 552958"/>
                <a:gd name="connsiteX24" fmla="*/ 994905 w 1671275"/>
                <a:gd name="connsiteY24" fmla="*/ 451525 h 552958"/>
                <a:gd name="connsiteX25" fmla="*/ 999963 w 1671275"/>
                <a:gd name="connsiteY25" fmla="*/ 463228 h 552958"/>
                <a:gd name="connsiteX26" fmla="*/ 1217636 w 1671275"/>
                <a:gd name="connsiteY26" fmla="*/ 537241 h 552958"/>
                <a:gd name="connsiteX27" fmla="*/ 1303250 w 1671275"/>
                <a:gd name="connsiteY27" fmla="*/ 438868 h 552958"/>
                <a:gd name="connsiteX28" fmla="*/ 1364037 w 1671275"/>
                <a:gd name="connsiteY28" fmla="*/ 429035 h 552958"/>
                <a:gd name="connsiteX29" fmla="*/ 1366231 w 1671275"/>
                <a:gd name="connsiteY29" fmla="*/ 427734 h 552958"/>
                <a:gd name="connsiteX30" fmla="*/ 1460805 w 1671275"/>
                <a:gd name="connsiteY30" fmla="*/ 457986 h 552958"/>
                <a:gd name="connsiteX31" fmla="*/ 1462756 w 1671275"/>
                <a:gd name="connsiteY31" fmla="*/ 457498 h 552958"/>
                <a:gd name="connsiteX32" fmla="*/ 1607735 w 1671275"/>
                <a:gd name="connsiteY32" fmla="*/ 501118 h 552958"/>
                <a:gd name="connsiteX33" fmla="*/ 1660152 w 1671275"/>
                <a:gd name="connsiteY33" fmla="*/ 355854 h 55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71275" h="552958">
                  <a:moveTo>
                    <a:pt x="1660152" y="355854"/>
                  </a:moveTo>
                  <a:cubicBezTo>
                    <a:pt x="1638108" y="311401"/>
                    <a:pt x="1589084" y="288606"/>
                    <a:pt x="1541360" y="296123"/>
                  </a:cubicBezTo>
                  <a:cubicBezTo>
                    <a:pt x="1519073" y="258538"/>
                    <a:pt x="1474905" y="235925"/>
                    <a:pt x="1428034" y="242670"/>
                  </a:cubicBezTo>
                  <a:cubicBezTo>
                    <a:pt x="1415702" y="244458"/>
                    <a:pt x="1404386" y="248542"/>
                    <a:pt x="1393862" y="253763"/>
                  </a:cubicBezTo>
                  <a:cubicBezTo>
                    <a:pt x="1365866" y="226986"/>
                    <a:pt x="1325090" y="215873"/>
                    <a:pt x="1286387" y="226051"/>
                  </a:cubicBezTo>
                  <a:cubicBezTo>
                    <a:pt x="1251300" y="185804"/>
                    <a:pt x="1191549" y="171867"/>
                    <a:pt x="1140351" y="195780"/>
                  </a:cubicBezTo>
                  <a:cubicBezTo>
                    <a:pt x="1109369" y="157788"/>
                    <a:pt x="1062396" y="136272"/>
                    <a:pt x="1013697" y="135927"/>
                  </a:cubicBezTo>
                  <a:cubicBezTo>
                    <a:pt x="998216" y="96269"/>
                    <a:pt x="959026" y="67947"/>
                    <a:pt x="912765" y="67947"/>
                  </a:cubicBezTo>
                  <a:cubicBezTo>
                    <a:pt x="901631" y="67947"/>
                    <a:pt x="891107" y="70040"/>
                    <a:pt x="880989" y="73088"/>
                  </a:cubicBezTo>
                  <a:cubicBezTo>
                    <a:pt x="880746" y="70223"/>
                    <a:pt x="880380" y="67379"/>
                    <a:pt x="879730" y="64555"/>
                  </a:cubicBezTo>
                  <a:cubicBezTo>
                    <a:pt x="867824" y="13702"/>
                    <a:pt x="790519" y="-12547"/>
                    <a:pt x="707079" y="5900"/>
                  </a:cubicBezTo>
                  <a:cubicBezTo>
                    <a:pt x="667319" y="14698"/>
                    <a:pt x="633472" y="32109"/>
                    <a:pt x="610088" y="53380"/>
                  </a:cubicBezTo>
                  <a:cubicBezTo>
                    <a:pt x="587739" y="41129"/>
                    <a:pt x="561957" y="34059"/>
                    <a:pt x="534469" y="34059"/>
                  </a:cubicBezTo>
                  <a:cubicBezTo>
                    <a:pt x="467241" y="34059"/>
                    <a:pt x="410213" y="75891"/>
                    <a:pt x="389043" y="134180"/>
                  </a:cubicBezTo>
                  <a:cubicBezTo>
                    <a:pt x="314745" y="119491"/>
                    <a:pt x="242255" y="149905"/>
                    <a:pt x="215214" y="208437"/>
                  </a:cubicBezTo>
                  <a:cubicBezTo>
                    <a:pt x="200464" y="205003"/>
                    <a:pt x="184942" y="203053"/>
                    <a:pt x="168831" y="203053"/>
                  </a:cubicBezTo>
                  <a:cubicBezTo>
                    <a:pt x="75578" y="203053"/>
                    <a:pt x="0" y="264592"/>
                    <a:pt x="0" y="340515"/>
                  </a:cubicBezTo>
                  <a:cubicBezTo>
                    <a:pt x="0" y="416418"/>
                    <a:pt x="75598" y="477977"/>
                    <a:pt x="168831" y="477977"/>
                  </a:cubicBezTo>
                  <a:cubicBezTo>
                    <a:pt x="235774" y="477977"/>
                    <a:pt x="293453" y="446182"/>
                    <a:pt x="320758" y="400185"/>
                  </a:cubicBezTo>
                  <a:cubicBezTo>
                    <a:pt x="321125" y="400307"/>
                    <a:pt x="321449" y="400470"/>
                    <a:pt x="321815" y="400591"/>
                  </a:cubicBezTo>
                  <a:cubicBezTo>
                    <a:pt x="364805" y="414711"/>
                    <a:pt x="408750" y="413005"/>
                    <a:pt x="445137" y="398865"/>
                  </a:cubicBezTo>
                  <a:cubicBezTo>
                    <a:pt x="491642" y="409531"/>
                    <a:pt x="521101" y="416276"/>
                    <a:pt x="567626" y="426942"/>
                  </a:cubicBezTo>
                  <a:cubicBezTo>
                    <a:pt x="605658" y="474402"/>
                    <a:pt x="663622" y="504714"/>
                    <a:pt x="728635" y="504714"/>
                  </a:cubicBezTo>
                  <a:cubicBezTo>
                    <a:pt x="800983" y="504714"/>
                    <a:pt x="864614" y="467128"/>
                    <a:pt x="901773" y="410222"/>
                  </a:cubicBezTo>
                  <a:cubicBezTo>
                    <a:pt x="927575" y="433484"/>
                    <a:pt x="960346" y="447828"/>
                    <a:pt x="994905" y="451525"/>
                  </a:cubicBezTo>
                  <a:cubicBezTo>
                    <a:pt x="996469" y="455446"/>
                    <a:pt x="998054" y="459367"/>
                    <a:pt x="999963" y="463228"/>
                  </a:cubicBezTo>
                  <a:cubicBezTo>
                    <a:pt x="1039032" y="542056"/>
                    <a:pt x="1136491" y="575192"/>
                    <a:pt x="1217636" y="537241"/>
                  </a:cubicBezTo>
                  <a:cubicBezTo>
                    <a:pt x="1260991" y="516965"/>
                    <a:pt x="1290735" y="480456"/>
                    <a:pt x="1303250" y="438868"/>
                  </a:cubicBezTo>
                  <a:cubicBezTo>
                    <a:pt x="1323424" y="441042"/>
                    <a:pt x="1344411" y="438218"/>
                    <a:pt x="1364037" y="429035"/>
                  </a:cubicBezTo>
                  <a:cubicBezTo>
                    <a:pt x="1364830" y="428669"/>
                    <a:pt x="1365460" y="428120"/>
                    <a:pt x="1366231" y="427734"/>
                  </a:cubicBezTo>
                  <a:cubicBezTo>
                    <a:pt x="1390428" y="450733"/>
                    <a:pt x="1424743" y="463187"/>
                    <a:pt x="1460805" y="457986"/>
                  </a:cubicBezTo>
                  <a:cubicBezTo>
                    <a:pt x="1461475" y="457884"/>
                    <a:pt x="1462085" y="457620"/>
                    <a:pt x="1462756" y="457498"/>
                  </a:cubicBezTo>
                  <a:cubicBezTo>
                    <a:pt x="1491869" y="506157"/>
                    <a:pt x="1554668" y="525945"/>
                    <a:pt x="1607735" y="501118"/>
                  </a:cubicBezTo>
                  <a:cubicBezTo>
                    <a:pt x="1663565" y="475052"/>
                    <a:pt x="1687011" y="410018"/>
                    <a:pt x="1660152" y="355854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442B8E70-4425-E05C-1572-CBBFDA5F4004}"/>
                </a:ext>
              </a:extLst>
            </p:cNvPr>
            <p:cNvSpPr/>
            <p:nvPr/>
          </p:nvSpPr>
          <p:spPr>
            <a:xfrm>
              <a:off x="8930468" y="5601366"/>
              <a:ext cx="3261533" cy="1256635"/>
            </a:xfrm>
            <a:custGeom>
              <a:avLst/>
              <a:gdLst>
                <a:gd name="connsiteX0" fmla="*/ 2700618 w 3261533"/>
                <a:gd name="connsiteY0" fmla="*/ 40 h 1256635"/>
                <a:gd name="connsiteX1" fmla="*/ 3063697 w 3261533"/>
                <a:gd name="connsiteY1" fmla="*/ 430976 h 1256635"/>
                <a:gd name="connsiteX2" fmla="*/ 3061319 w 3261533"/>
                <a:gd name="connsiteY2" fmla="*/ 458708 h 1256635"/>
                <a:gd name="connsiteX3" fmla="*/ 3250017 w 3261533"/>
                <a:gd name="connsiteY3" fmla="*/ 528629 h 1256635"/>
                <a:gd name="connsiteX4" fmla="*/ 3261533 w 3261533"/>
                <a:gd name="connsiteY4" fmla="*/ 537535 h 1256635"/>
                <a:gd name="connsiteX5" fmla="*/ 3261533 w 3261533"/>
                <a:gd name="connsiteY5" fmla="*/ 1256635 h 1256635"/>
                <a:gd name="connsiteX6" fmla="*/ 2515262 w 3261533"/>
                <a:gd name="connsiteY6" fmla="*/ 1256635 h 1256635"/>
                <a:gd name="connsiteX7" fmla="*/ 2509174 w 3261533"/>
                <a:gd name="connsiteY7" fmla="*/ 1248436 h 1256635"/>
                <a:gd name="connsiteX8" fmla="*/ 2498349 w 3261533"/>
                <a:gd name="connsiteY8" fmla="*/ 1256635 h 1256635"/>
                <a:gd name="connsiteX9" fmla="*/ 1626150 w 3261533"/>
                <a:gd name="connsiteY9" fmla="*/ 1256635 h 1256635"/>
                <a:gd name="connsiteX10" fmla="*/ 1623314 w 3261533"/>
                <a:gd name="connsiteY10" fmla="*/ 1255247 h 1256635"/>
                <a:gd name="connsiteX11" fmla="*/ 1427965 w 3261533"/>
                <a:gd name="connsiteY11" fmla="*/ 985539 h 1256635"/>
                <a:gd name="connsiteX12" fmla="*/ 1257488 w 3261533"/>
                <a:gd name="connsiteY12" fmla="*/ 1033689 h 1256635"/>
                <a:gd name="connsiteX13" fmla="*/ 1071835 w 3261533"/>
                <a:gd name="connsiteY13" fmla="*/ 909108 h 1256635"/>
                <a:gd name="connsiteX14" fmla="*/ 903756 w 3261533"/>
                <a:gd name="connsiteY14" fmla="*/ 977351 h 1256635"/>
                <a:gd name="connsiteX15" fmla="*/ 741548 w 3261533"/>
                <a:gd name="connsiteY15" fmla="*/ 852343 h 1256635"/>
                <a:gd name="connsiteX16" fmla="*/ 566277 w 3261533"/>
                <a:gd name="connsiteY16" fmla="*/ 869206 h 1256635"/>
                <a:gd name="connsiteX17" fmla="*/ 334565 w 3261533"/>
                <a:gd name="connsiteY17" fmla="*/ 728940 h 1256635"/>
                <a:gd name="connsiteX18" fmla="*/ 316971 w 3261533"/>
                <a:gd name="connsiteY18" fmla="*/ 728046 h 1256635"/>
                <a:gd name="connsiteX19" fmla="*/ 251816 w 3261533"/>
                <a:gd name="connsiteY19" fmla="*/ 708745 h 1256635"/>
                <a:gd name="connsiteX20" fmla="*/ 124166 w 3261533"/>
                <a:gd name="connsiteY20" fmla="*/ 756652 h 1256635"/>
                <a:gd name="connsiteX21" fmla="*/ 24615 w 3261533"/>
                <a:gd name="connsiteY21" fmla="*/ 706531 h 1256635"/>
                <a:gd name="connsiteX22" fmla="*/ 601 w 3261533"/>
                <a:gd name="connsiteY22" fmla="*/ 631095 h 1256635"/>
                <a:gd name="connsiteX23" fmla="*/ 149624 w 3261533"/>
                <a:gd name="connsiteY23" fmla="*/ 533088 h 1256635"/>
                <a:gd name="connsiteX24" fmla="*/ 193080 w 3261533"/>
                <a:gd name="connsiteY24" fmla="*/ 543673 h 1256635"/>
                <a:gd name="connsiteX25" fmla="*/ 345536 w 3261533"/>
                <a:gd name="connsiteY25" fmla="*/ 477136 h 1256635"/>
                <a:gd name="connsiteX26" fmla="*/ 462275 w 3261533"/>
                <a:gd name="connsiteY26" fmla="*/ 539690 h 1256635"/>
                <a:gd name="connsiteX27" fmla="*/ 522149 w 3261533"/>
                <a:gd name="connsiteY27" fmla="*/ 515250 h 1256635"/>
                <a:gd name="connsiteX28" fmla="*/ 533160 w 3261533"/>
                <a:gd name="connsiteY28" fmla="*/ 517911 h 1256635"/>
                <a:gd name="connsiteX29" fmla="*/ 670542 w 3261533"/>
                <a:gd name="connsiteY29" fmla="*/ 437742 h 1256635"/>
                <a:gd name="connsiteX30" fmla="*/ 773668 w 3261533"/>
                <a:gd name="connsiteY30" fmla="*/ 509033 h 1256635"/>
                <a:gd name="connsiteX31" fmla="*/ 968566 w 3261533"/>
                <a:gd name="connsiteY31" fmla="*/ 408262 h 1256635"/>
                <a:gd name="connsiteX32" fmla="*/ 998797 w 3261533"/>
                <a:gd name="connsiteY32" fmla="*/ 414337 h 1256635"/>
                <a:gd name="connsiteX33" fmla="*/ 1119803 w 3261533"/>
                <a:gd name="connsiteY33" fmla="*/ 357775 h 1256635"/>
                <a:gd name="connsiteX34" fmla="*/ 1225490 w 3261533"/>
                <a:gd name="connsiteY34" fmla="*/ 437762 h 1256635"/>
                <a:gd name="connsiteX35" fmla="*/ 1259398 w 3261533"/>
                <a:gd name="connsiteY35" fmla="*/ 437681 h 1256635"/>
                <a:gd name="connsiteX36" fmla="*/ 1326464 w 3261533"/>
                <a:gd name="connsiteY36" fmla="*/ 459541 h 1256635"/>
                <a:gd name="connsiteX37" fmla="*/ 1517378 w 3261533"/>
                <a:gd name="connsiteY37" fmla="*/ 340425 h 1256635"/>
                <a:gd name="connsiteX38" fmla="*/ 1652586 w 3261533"/>
                <a:gd name="connsiteY38" fmla="*/ 423378 h 1256635"/>
                <a:gd name="connsiteX39" fmla="*/ 1866194 w 3261533"/>
                <a:gd name="connsiteY39" fmla="*/ 365516 h 1256635"/>
                <a:gd name="connsiteX40" fmla="*/ 1898619 w 3261533"/>
                <a:gd name="connsiteY40" fmla="*/ 367507 h 1256635"/>
                <a:gd name="connsiteX41" fmla="*/ 2311128 w 3261533"/>
                <a:gd name="connsiteY41" fmla="*/ 64871 h 1256635"/>
                <a:gd name="connsiteX42" fmla="*/ 2447331 w 3261533"/>
                <a:gd name="connsiteY42" fmla="*/ 95854 h 1256635"/>
                <a:gd name="connsiteX43" fmla="*/ 2700618 w 3261533"/>
                <a:gd name="connsiteY43" fmla="*/ 40 h 1256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261533" h="1256635">
                  <a:moveTo>
                    <a:pt x="2700618" y="40"/>
                  </a:moveTo>
                  <a:cubicBezTo>
                    <a:pt x="2913659" y="3271"/>
                    <a:pt x="3076211" y="196218"/>
                    <a:pt x="3063697" y="430976"/>
                  </a:cubicBezTo>
                  <a:cubicBezTo>
                    <a:pt x="3063209" y="440302"/>
                    <a:pt x="3062335" y="449546"/>
                    <a:pt x="3061319" y="458708"/>
                  </a:cubicBezTo>
                  <a:cubicBezTo>
                    <a:pt x="3130238" y="468110"/>
                    <a:pt x="3194518" y="492151"/>
                    <a:pt x="3250017" y="528629"/>
                  </a:cubicBezTo>
                  <a:lnTo>
                    <a:pt x="3261533" y="537535"/>
                  </a:lnTo>
                  <a:lnTo>
                    <a:pt x="3261533" y="1256635"/>
                  </a:lnTo>
                  <a:lnTo>
                    <a:pt x="2515262" y="1256635"/>
                  </a:lnTo>
                  <a:lnTo>
                    <a:pt x="2509174" y="1248436"/>
                  </a:lnTo>
                  <a:lnTo>
                    <a:pt x="2498349" y="1256635"/>
                  </a:lnTo>
                  <a:lnTo>
                    <a:pt x="1626150" y="1256635"/>
                  </a:lnTo>
                  <a:lnTo>
                    <a:pt x="1623314" y="1255247"/>
                  </a:lnTo>
                  <a:cubicBezTo>
                    <a:pt x="1528704" y="1198449"/>
                    <a:pt x="1458033" y="1101839"/>
                    <a:pt x="1427965" y="985539"/>
                  </a:cubicBezTo>
                  <a:cubicBezTo>
                    <a:pt x="1380749" y="1021194"/>
                    <a:pt x="1320673" y="1040068"/>
                    <a:pt x="1257488" y="1033689"/>
                  </a:cubicBezTo>
                  <a:cubicBezTo>
                    <a:pt x="1175287" y="1025380"/>
                    <a:pt x="1107511" y="976559"/>
                    <a:pt x="1071835" y="909108"/>
                  </a:cubicBezTo>
                  <a:cubicBezTo>
                    <a:pt x="1025452" y="957034"/>
                    <a:pt x="965742" y="983629"/>
                    <a:pt x="903756" y="977351"/>
                  </a:cubicBezTo>
                  <a:cubicBezTo>
                    <a:pt x="833094" y="970200"/>
                    <a:pt x="774990" y="921846"/>
                    <a:pt x="741548" y="852343"/>
                  </a:cubicBezTo>
                  <a:cubicBezTo>
                    <a:pt x="694921" y="869003"/>
                    <a:pt x="632996" y="875951"/>
                    <a:pt x="566277" y="869206"/>
                  </a:cubicBezTo>
                  <a:cubicBezTo>
                    <a:pt x="433832" y="855817"/>
                    <a:pt x="332047" y="793608"/>
                    <a:pt x="334565" y="728940"/>
                  </a:cubicBezTo>
                  <a:cubicBezTo>
                    <a:pt x="328755" y="728899"/>
                    <a:pt x="322904" y="728655"/>
                    <a:pt x="316971" y="728046"/>
                  </a:cubicBezTo>
                  <a:cubicBezTo>
                    <a:pt x="293079" y="725628"/>
                    <a:pt x="271056" y="718741"/>
                    <a:pt x="251816" y="708745"/>
                  </a:cubicBezTo>
                  <a:cubicBezTo>
                    <a:pt x="224998" y="742146"/>
                    <a:pt x="176706" y="761975"/>
                    <a:pt x="124166" y="756652"/>
                  </a:cubicBezTo>
                  <a:cubicBezTo>
                    <a:pt x="82436" y="752426"/>
                    <a:pt x="46841" y="733288"/>
                    <a:pt x="24615" y="706531"/>
                  </a:cubicBezTo>
                  <a:cubicBezTo>
                    <a:pt x="6716" y="685015"/>
                    <a:pt x="-2528" y="658604"/>
                    <a:pt x="601" y="631095"/>
                  </a:cubicBezTo>
                  <a:cubicBezTo>
                    <a:pt x="7631" y="569353"/>
                    <a:pt x="74350" y="525469"/>
                    <a:pt x="149624" y="533088"/>
                  </a:cubicBezTo>
                  <a:cubicBezTo>
                    <a:pt x="165104" y="534652"/>
                    <a:pt x="179672" y="538370"/>
                    <a:pt x="193080" y="543673"/>
                  </a:cubicBezTo>
                  <a:cubicBezTo>
                    <a:pt x="220407" y="498570"/>
                    <a:pt x="280015" y="470512"/>
                    <a:pt x="345536" y="477136"/>
                  </a:cubicBezTo>
                  <a:cubicBezTo>
                    <a:pt x="395657" y="482215"/>
                    <a:pt x="437754" y="506452"/>
                    <a:pt x="462275" y="539690"/>
                  </a:cubicBezTo>
                  <a:cubicBezTo>
                    <a:pt x="479261" y="522645"/>
                    <a:pt x="500309" y="513035"/>
                    <a:pt x="522149" y="515250"/>
                  </a:cubicBezTo>
                  <a:cubicBezTo>
                    <a:pt x="525968" y="515636"/>
                    <a:pt x="529524" y="516855"/>
                    <a:pt x="533160" y="517911"/>
                  </a:cubicBezTo>
                  <a:cubicBezTo>
                    <a:pt x="559206" y="465514"/>
                    <a:pt x="612822" y="431911"/>
                    <a:pt x="670542" y="437742"/>
                  </a:cubicBezTo>
                  <a:cubicBezTo>
                    <a:pt x="715766" y="442333"/>
                    <a:pt x="753027" y="470126"/>
                    <a:pt x="773668" y="509033"/>
                  </a:cubicBezTo>
                  <a:cubicBezTo>
                    <a:pt x="822368" y="441114"/>
                    <a:pt x="893760" y="400704"/>
                    <a:pt x="968566" y="408262"/>
                  </a:cubicBezTo>
                  <a:cubicBezTo>
                    <a:pt x="978968" y="409319"/>
                    <a:pt x="988984" y="411574"/>
                    <a:pt x="998797" y="414337"/>
                  </a:cubicBezTo>
                  <a:cubicBezTo>
                    <a:pt x="1024355" y="376142"/>
                    <a:pt x="1070291" y="352778"/>
                    <a:pt x="1119803" y="357775"/>
                  </a:cubicBezTo>
                  <a:cubicBezTo>
                    <a:pt x="1169497" y="362814"/>
                    <a:pt x="1209236" y="395056"/>
                    <a:pt x="1225490" y="437762"/>
                  </a:cubicBezTo>
                  <a:cubicBezTo>
                    <a:pt x="1236522" y="436665"/>
                    <a:pt x="1247838" y="436502"/>
                    <a:pt x="1259398" y="437681"/>
                  </a:cubicBezTo>
                  <a:cubicBezTo>
                    <a:pt x="1284245" y="440200"/>
                    <a:pt x="1307020" y="447981"/>
                    <a:pt x="1326464" y="459541"/>
                  </a:cubicBezTo>
                  <a:cubicBezTo>
                    <a:pt x="1351819" y="383151"/>
                    <a:pt x="1430728" y="331648"/>
                    <a:pt x="1517378" y="340425"/>
                  </a:cubicBezTo>
                  <a:cubicBezTo>
                    <a:pt x="1575931" y="346337"/>
                    <a:pt x="1624691" y="378559"/>
                    <a:pt x="1652586" y="423378"/>
                  </a:cubicBezTo>
                  <a:cubicBezTo>
                    <a:pt x="1716826" y="385609"/>
                    <a:pt x="1789682" y="364358"/>
                    <a:pt x="1866194" y="365516"/>
                  </a:cubicBezTo>
                  <a:cubicBezTo>
                    <a:pt x="1877145" y="365679"/>
                    <a:pt x="1887912" y="366451"/>
                    <a:pt x="1898619" y="367507"/>
                  </a:cubicBezTo>
                  <a:cubicBezTo>
                    <a:pt x="1990106" y="183621"/>
                    <a:pt x="2143516" y="62331"/>
                    <a:pt x="2311128" y="64871"/>
                  </a:cubicBezTo>
                  <a:cubicBezTo>
                    <a:pt x="2359096" y="65602"/>
                    <a:pt x="2404809" y="76431"/>
                    <a:pt x="2447331" y="95854"/>
                  </a:cubicBezTo>
                  <a:cubicBezTo>
                    <a:pt x="2517688" y="34762"/>
                    <a:pt x="2606166" y="-1382"/>
                    <a:pt x="2700618" y="40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13E5B94-4A19-178E-07B7-FBBF2D9955E0}"/>
                </a:ext>
              </a:extLst>
            </p:cNvPr>
            <p:cNvSpPr/>
            <p:nvPr/>
          </p:nvSpPr>
          <p:spPr>
            <a:xfrm>
              <a:off x="40904" y="5594503"/>
              <a:ext cx="4989615" cy="1217838"/>
            </a:xfrm>
            <a:custGeom>
              <a:avLst/>
              <a:gdLst>
                <a:gd name="connsiteX0" fmla="*/ 4933504 w 4989615"/>
                <a:gd name="connsiteY0" fmla="*/ 699862 h 1217838"/>
                <a:gd name="connsiteX1" fmla="*/ 4335566 w 4989615"/>
                <a:gd name="connsiteY1" fmla="*/ 717943 h 1217838"/>
                <a:gd name="connsiteX2" fmla="*/ 4203630 w 4989615"/>
                <a:gd name="connsiteY2" fmla="*/ 699882 h 1217838"/>
                <a:gd name="connsiteX3" fmla="*/ 4203508 w 4989615"/>
                <a:gd name="connsiteY3" fmla="*/ 699658 h 1217838"/>
                <a:gd name="connsiteX4" fmla="*/ 4203040 w 4989615"/>
                <a:gd name="connsiteY4" fmla="*/ 699882 h 1217838"/>
                <a:gd name="connsiteX5" fmla="*/ 4173033 w 4989615"/>
                <a:gd name="connsiteY5" fmla="*/ 736228 h 1217838"/>
                <a:gd name="connsiteX6" fmla="*/ 3978582 w 4989615"/>
                <a:gd name="connsiteY6" fmla="*/ 719447 h 1217838"/>
                <a:gd name="connsiteX7" fmla="*/ 3969054 w 4989615"/>
                <a:gd name="connsiteY7" fmla="*/ 720686 h 1217838"/>
                <a:gd name="connsiteX8" fmla="*/ 3784782 w 4989615"/>
                <a:gd name="connsiteY8" fmla="*/ 700715 h 1217838"/>
                <a:gd name="connsiteX9" fmla="*/ 3780760 w 4989615"/>
                <a:gd name="connsiteY9" fmla="*/ 689663 h 1217838"/>
                <a:gd name="connsiteX10" fmla="*/ 3777428 w 4989615"/>
                <a:gd name="connsiteY10" fmla="*/ 700715 h 1217838"/>
                <a:gd name="connsiteX11" fmla="*/ 3326907 w 4989615"/>
                <a:gd name="connsiteY11" fmla="*/ 730072 h 1217838"/>
                <a:gd name="connsiteX12" fmla="*/ 3261528 w 4989615"/>
                <a:gd name="connsiteY12" fmla="*/ 711137 h 1217838"/>
                <a:gd name="connsiteX13" fmla="*/ 2955824 w 4989615"/>
                <a:gd name="connsiteY13" fmla="*/ 773570 h 1217838"/>
                <a:gd name="connsiteX14" fmla="*/ 2387284 w 4989615"/>
                <a:gd name="connsiteY14" fmla="*/ 801546 h 1217838"/>
                <a:gd name="connsiteX15" fmla="*/ 1900111 w 4989615"/>
                <a:gd name="connsiteY15" fmla="*/ 820298 h 1217838"/>
                <a:gd name="connsiteX16" fmla="*/ 1055225 w 4989615"/>
                <a:gd name="connsiteY16" fmla="*/ 940532 h 1217838"/>
                <a:gd name="connsiteX17" fmla="*/ 496924 w 4989615"/>
                <a:gd name="connsiteY17" fmla="*/ 1165762 h 1217838"/>
                <a:gd name="connsiteX18" fmla="*/ 2072 w 4989615"/>
                <a:gd name="connsiteY18" fmla="*/ 1103390 h 1217838"/>
                <a:gd name="connsiteX19" fmla="*/ 0 w 4989615"/>
                <a:gd name="connsiteY19" fmla="*/ 1101277 h 1217838"/>
                <a:gd name="connsiteX20" fmla="*/ 0 w 4989615"/>
                <a:gd name="connsiteY20" fmla="*/ 485521 h 1217838"/>
                <a:gd name="connsiteX21" fmla="*/ 327077 w 4989615"/>
                <a:gd name="connsiteY21" fmla="*/ 352447 h 1217838"/>
                <a:gd name="connsiteX22" fmla="*/ 850616 w 4989615"/>
                <a:gd name="connsiteY22" fmla="*/ 96295 h 1217838"/>
                <a:gd name="connsiteX23" fmla="*/ 1518504 w 4989615"/>
                <a:gd name="connsiteY23" fmla="*/ 301737 h 1217838"/>
                <a:gd name="connsiteX24" fmla="*/ 1858462 w 4989615"/>
                <a:gd name="connsiteY24" fmla="*/ 412808 h 1217838"/>
                <a:gd name="connsiteX25" fmla="*/ 2154658 w 4989615"/>
                <a:gd name="connsiteY25" fmla="*/ 421686 h 1217838"/>
                <a:gd name="connsiteX26" fmla="*/ 2462069 w 4989615"/>
                <a:gd name="connsiteY26" fmla="*/ 480259 h 1217838"/>
                <a:gd name="connsiteX27" fmla="*/ 2747964 w 4989615"/>
                <a:gd name="connsiteY27" fmla="*/ 446269 h 1217838"/>
                <a:gd name="connsiteX28" fmla="*/ 3059804 w 4989615"/>
                <a:gd name="connsiteY28" fmla="*/ 418598 h 1217838"/>
                <a:gd name="connsiteX29" fmla="*/ 3203056 w 4989615"/>
                <a:gd name="connsiteY29" fmla="*/ 433572 h 1217838"/>
                <a:gd name="connsiteX30" fmla="*/ 3478692 w 4989615"/>
                <a:gd name="connsiteY30" fmla="*/ 429854 h 1217838"/>
                <a:gd name="connsiteX31" fmla="*/ 3645044 w 4989615"/>
                <a:gd name="connsiteY31" fmla="*/ 425953 h 1217838"/>
                <a:gd name="connsiteX32" fmla="*/ 3802580 w 4989615"/>
                <a:gd name="connsiteY32" fmla="*/ 446554 h 1217838"/>
                <a:gd name="connsiteX33" fmla="*/ 3960683 w 4989615"/>
                <a:gd name="connsiteY33" fmla="*/ 471015 h 1217838"/>
                <a:gd name="connsiteX34" fmla="*/ 4039573 w 4989615"/>
                <a:gd name="connsiteY34" fmla="*/ 500820 h 1217838"/>
                <a:gd name="connsiteX35" fmla="*/ 4061637 w 4989615"/>
                <a:gd name="connsiteY35" fmla="*/ 500576 h 1217838"/>
                <a:gd name="connsiteX36" fmla="*/ 4256879 w 4989615"/>
                <a:gd name="connsiteY36" fmla="*/ 492205 h 1217838"/>
                <a:gd name="connsiteX37" fmla="*/ 4398121 w 4989615"/>
                <a:gd name="connsiteY37" fmla="*/ 541758 h 1217838"/>
                <a:gd name="connsiteX38" fmla="*/ 4756120 w 4989615"/>
                <a:gd name="connsiteY38" fmla="*/ 535094 h 1217838"/>
                <a:gd name="connsiteX39" fmla="*/ 4933504 w 4989615"/>
                <a:gd name="connsiteY39" fmla="*/ 699862 h 1217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989615" h="1217838">
                  <a:moveTo>
                    <a:pt x="4933504" y="699862"/>
                  </a:moveTo>
                  <a:cubicBezTo>
                    <a:pt x="4786533" y="777004"/>
                    <a:pt x="4397328" y="819303"/>
                    <a:pt x="4335566" y="717943"/>
                  </a:cubicBezTo>
                  <a:cubicBezTo>
                    <a:pt x="4288309" y="737061"/>
                    <a:pt x="4227116" y="742791"/>
                    <a:pt x="4203630" y="699882"/>
                  </a:cubicBezTo>
                  <a:cubicBezTo>
                    <a:pt x="4203589" y="699801"/>
                    <a:pt x="4203548" y="699740"/>
                    <a:pt x="4203508" y="699658"/>
                  </a:cubicBezTo>
                  <a:cubicBezTo>
                    <a:pt x="4203365" y="699719"/>
                    <a:pt x="4203203" y="699801"/>
                    <a:pt x="4203040" y="699882"/>
                  </a:cubicBezTo>
                  <a:cubicBezTo>
                    <a:pt x="4195991" y="703823"/>
                    <a:pt x="4180082" y="734867"/>
                    <a:pt x="4173033" y="736228"/>
                  </a:cubicBezTo>
                  <a:cubicBezTo>
                    <a:pt x="4150786" y="814996"/>
                    <a:pt x="4038354" y="778304"/>
                    <a:pt x="3978582" y="719447"/>
                  </a:cubicBezTo>
                  <a:cubicBezTo>
                    <a:pt x="3975433" y="719995"/>
                    <a:pt x="3972264" y="720402"/>
                    <a:pt x="3969054" y="720686"/>
                  </a:cubicBezTo>
                  <a:cubicBezTo>
                    <a:pt x="3918222" y="772717"/>
                    <a:pt x="3812799" y="762620"/>
                    <a:pt x="3784782" y="700715"/>
                  </a:cubicBezTo>
                  <a:cubicBezTo>
                    <a:pt x="3783177" y="697200"/>
                    <a:pt x="3781836" y="693523"/>
                    <a:pt x="3780760" y="689663"/>
                  </a:cubicBezTo>
                  <a:cubicBezTo>
                    <a:pt x="3779744" y="693401"/>
                    <a:pt x="3778647" y="697098"/>
                    <a:pt x="3777428" y="700715"/>
                  </a:cubicBezTo>
                  <a:cubicBezTo>
                    <a:pt x="3718713" y="878445"/>
                    <a:pt x="3436352" y="913145"/>
                    <a:pt x="3326907" y="730072"/>
                  </a:cubicBezTo>
                  <a:cubicBezTo>
                    <a:pt x="3303604" y="728041"/>
                    <a:pt x="3281519" y="721499"/>
                    <a:pt x="3261528" y="711137"/>
                  </a:cubicBezTo>
                  <a:cubicBezTo>
                    <a:pt x="3178778" y="817637"/>
                    <a:pt x="3006046" y="895429"/>
                    <a:pt x="2955824" y="773570"/>
                  </a:cubicBezTo>
                  <a:cubicBezTo>
                    <a:pt x="2959095" y="1011945"/>
                    <a:pt x="2519443" y="995062"/>
                    <a:pt x="2387284" y="801546"/>
                  </a:cubicBezTo>
                  <a:cubicBezTo>
                    <a:pt x="2298683" y="961946"/>
                    <a:pt x="2000130" y="973486"/>
                    <a:pt x="1900111" y="820298"/>
                  </a:cubicBezTo>
                  <a:cubicBezTo>
                    <a:pt x="1742333" y="1063915"/>
                    <a:pt x="1252540" y="1131061"/>
                    <a:pt x="1055225" y="940532"/>
                  </a:cubicBezTo>
                  <a:cubicBezTo>
                    <a:pt x="924548" y="1055585"/>
                    <a:pt x="653159" y="1246683"/>
                    <a:pt x="496924" y="1165762"/>
                  </a:cubicBezTo>
                  <a:cubicBezTo>
                    <a:pt x="284880" y="1262672"/>
                    <a:pt x="111559" y="1214217"/>
                    <a:pt x="2072" y="1103390"/>
                  </a:cubicBezTo>
                  <a:cubicBezTo>
                    <a:pt x="1382" y="1102699"/>
                    <a:pt x="691" y="1101988"/>
                    <a:pt x="0" y="1101277"/>
                  </a:cubicBezTo>
                  <a:lnTo>
                    <a:pt x="0" y="485521"/>
                  </a:lnTo>
                  <a:cubicBezTo>
                    <a:pt x="73363" y="416302"/>
                    <a:pt x="180737" y="366445"/>
                    <a:pt x="327077" y="352447"/>
                  </a:cubicBezTo>
                  <a:cubicBezTo>
                    <a:pt x="413321" y="164966"/>
                    <a:pt x="637962" y="46418"/>
                    <a:pt x="850616" y="96295"/>
                  </a:cubicBezTo>
                  <a:cubicBezTo>
                    <a:pt x="1062275" y="-96855"/>
                    <a:pt x="1524904" y="15252"/>
                    <a:pt x="1518504" y="301737"/>
                  </a:cubicBezTo>
                  <a:cubicBezTo>
                    <a:pt x="1652025" y="301635"/>
                    <a:pt x="1775083" y="341456"/>
                    <a:pt x="1858462" y="412808"/>
                  </a:cubicBezTo>
                  <a:cubicBezTo>
                    <a:pt x="1937860" y="356775"/>
                    <a:pt x="2083835" y="360371"/>
                    <a:pt x="2154658" y="421686"/>
                  </a:cubicBezTo>
                  <a:cubicBezTo>
                    <a:pt x="2251955" y="364129"/>
                    <a:pt x="2402440" y="393101"/>
                    <a:pt x="2462069" y="480259"/>
                  </a:cubicBezTo>
                  <a:cubicBezTo>
                    <a:pt x="2538866" y="430402"/>
                    <a:pt x="2658185" y="416099"/>
                    <a:pt x="2747964" y="446269"/>
                  </a:cubicBezTo>
                  <a:cubicBezTo>
                    <a:pt x="2795871" y="348059"/>
                    <a:pt x="2991215" y="332273"/>
                    <a:pt x="3059804" y="418598"/>
                  </a:cubicBezTo>
                  <a:cubicBezTo>
                    <a:pt x="3106837" y="405555"/>
                    <a:pt x="3161753" y="411955"/>
                    <a:pt x="3203056" y="433572"/>
                  </a:cubicBezTo>
                  <a:cubicBezTo>
                    <a:pt x="3266343" y="345296"/>
                    <a:pt x="3413577" y="343711"/>
                    <a:pt x="3478692" y="429854"/>
                  </a:cubicBezTo>
                  <a:cubicBezTo>
                    <a:pt x="3529219" y="410776"/>
                    <a:pt x="3594172" y="409293"/>
                    <a:pt x="3645044" y="425953"/>
                  </a:cubicBezTo>
                  <a:cubicBezTo>
                    <a:pt x="3690513" y="389322"/>
                    <a:pt x="3768834" y="398444"/>
                    <a:pt x="3802580" y="446554"/>
                  </a:cubicBezTo>
                  <a:cubicBezTo>
                    <a:pt x="3849105" y="410207"/>
                    <a:pt x="3928400" y="421483"/>
                    <a:pt x="3960683" y="471015"/>
                  </a:cubicBezTo>
                  <a:cubicBezTo>
                    <a:pt x="3988720" y="470101"/>
                    <a:pt x="4019561" y="481580"/>
                    <a:pt x="4039573" y="500820"/>
                  </a:cubicBezTo>
                  <a:cubicBezTo>
                    <a:pt x="4046805" y="500149"/>
                    <a:pt x="4054180" y="500068"/>
                    <a:pt x="4061637" y="500576"/>
                  </a:cubicBezTo>
                  <a:cubicBezTo>
                    <a:pt x="4095464" y="423860"/>
                    <a:pt x="4217059" y="419716"/>
                    <a:pt x="4256879" y="492205"/>
                  </a:cubicBezTo>
                  <a:cubicBezTo>
                    <a:pt x="4306939" y="469634"/>
                    <a:pt x="4376118" y="493932"/>
                    <a:pt x="4398121" y="541758"/>
                  </a:cubicBezTo>
                  <a:cubicBezTo>
                    <a:pt x="4422033" y="533082"/>
                    <a:pt x="4730277" y="526154"/>
                    <a:pt x="4756120" y="535094"/>
                  </a:cubicBezTo>
                  <a:cubicBezTo>
                    <a:pt x="5022247" y="584788"/>
                    <a:pt x="5029114" y="649700"/>
                    <a:pt x="4933504" y="699862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C086F1AD-0B40-A111-EEA6-4D1F6204813D}"/>
                </a:ext>
              </a:extLst>
            </p:cNvPr>
            <p:cNvSpPr/>
            <p:nvPr/>
          </p:nvSpPr>
          <p:spPr>
            <a:xfrm>
              <a:off x="0" y="6039460"/>
              <a:ext cx="12192000" cy="818540"/>
            </a:xfrm>
            <a:custGeom>
              <a:avLst/>
              <a:gdLst>
                <a:gd name="connsiteX0" fmla="*/ 0 w 12192000"/>
                <a:gd name="connsiteY0" fmla="*/ 0 h 818540"/>
                <a:gd name="connsiteX1" fmla="*/ 73124 w 12192000"/>
                <a:gd name="connsiteY1" fmla="*/ 7850 h 818540"/>
                <a:gd name="connsiteX2" fmla="*/ 1879600 w 12192000"/>
                <a:gd name="connsiteY2" fmla="*/ 137330 h 818540"/>
                <a:gd name="connsiteX3" fmla="*/ 4686301 w 12192000"/>
                <a:gd name="connsiteY3" fmla="*/ 99230 h 818540"/>
                <a:gd name="connsiteX4" fmla="*/ 6502400 w 12192000"/>
                <a:gd name="connsiteY4" fmla="*/ 264330 h 818540"/>
                <a:gd name="connsiteX5" fmla="*/ 8153400 w 12192000"/>
                <a:gd name="connsiteY5" fmla="*/ 61130 h 818540"/>
                <a:gd name="connsiteX6" fmla="*/ 11252200 w 12192000"/>
                <a:gd name="connsiteY6" fmla="*/ 277030 h 818540"/>
                <a:gd name="connsiteX7" fmla="*/ 12084447 w 12192000"/>
                <a:gd name="connsiteY7" fmla="*/ 137330 h 818540"/>
                <a:gd name="connsiteX8" fmla="*/ 12192000 w 12192000"/>
                <a:gd name="connsiteY8" fmla="*/ 94396 h 818540"/>
                <a:gd name="connsiteX9" fmla="*/ 12192000 w 12192000"/>
                <a:gd name="connsiteY9" fmla="*/ 818540 h 818540"/>
                <a:gd name="connsiteX10" fmla="*/ 0 w 12192000"/>
                <a:gd name="connsiteY10" fmla="*/ 818540 h 818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818540">
                  <a:moveTo>
                    <a:pt x="0" y="0"/>
                  </a:moveTo>
                  <a:lnTo>
                    <a:pt x="73124" y="7850"/>
                  </a:lnTo>
                  <a:cubicBezTo>
                    <a:pt x="644922" y="67083"/>
                    <a:pt x="1231900" y="118280"/>
                    <a:pt x="1879600" y="137330"/>
                  </a:cubicBezTo>
                  <a:cubicBezTo>
                    <a:pt x="2743200" y="162730"/>
                    <a:pt x="3915833" y="78063"/>
                    <a:pt x="4686301" y="99230"/>
                  </a:cubicBezTo>
                  <a:cubicBezTo>
                    <a:pt x="5456767" y="120397"/>
                    <a:pt x="5924551" y="270680"/>
                    <a:pt x="6502400" y="264330"/>
                  </a:cubicBezTo>
                  <a:cubicBezTo>
                    <a:pt x="7080250" y="257980"/>
                    <a:pt x="7361767" y="59013"/>
                    <a:pt x="8153400" y="61130"/>
                  </a:cubicBezTo>
                  <a:cubicBezTo>
                    <a:pt x="8945033" y="63247"/>
                    <a:pt x="10513483" y="306663"/>
                    <a:pt x="11252200" y="277030"/>
                  </a:cubicBezTo>
                  <a:cubicBezTo>
                    <a:pt x="11621558" y="262214"/>
                    <a:pt x="11880585" y="209297"/>
                    <a:pt x="12084447" y="137330"/>
                  </a:cubicBezTo>
                  <a:lnTo>
                    <a:pt x="12192000" y="94396"/>
                  </a:lnTo>
                  <a:lnTo>
                    <a:pt x="12192000" y="818540"/>
                  </a:lnTo>
                  <a:lnTo>
                    <a:pt x="0" y="818540"/>
                  </a:lnTo>
                  <a:close/>
                </a:path>
              </a:pathLst>
            </a:custGeom>
            <a:solidFill>
              <a:srgbClr val="F7E4C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058415D8-D9A4-AFBC-3F43-D0A5166DADB4}"/>
                </a:ext>
              </a:extLst>
            </p:cNvPr>
            <p:cNvGrpSpPr/>
            <p:nvPr/>
          </p:nvGrpSpPr>
          <p:grpSpPr>
            <a:xfrm>
              <a:off x="10081427" y="5647985"/>
              <a:ext cx="1227282" cy="1083399"/>
              <a:chOff x="2213237" y="-12"/>
              <a:chExt cx="7767690" cy="6857032"/>
            </a:xfrm>
          </p:grpSpPr>
          <p:grpSp>
            <p:nvGrpSpPr>
              <p:cNvPr id="207" name="图形 2">
                <a:extLst>
                  <a:ext uri="{FF2B5EF4-FFF2-40B4-BE49-F238E27FC236}">
                    <a16:creationId xmlns:a16="http://schemas.microsoft.com/office/drawing/2014/main" id="{55E04D2B-E487-AA6F-1283-B291ECA13D2F}"/>
                  </a:ext>
                </a:extLst>
              </p:cNvPr>
              <p:cNvGrpSpPr/>
              <p:nvPr/>
            </p:nvGrpSpPr>
            <p:grpSpPr>
              <a:xfrm>
                <a:off x="2213237" y="1821598"/>
                <a:ext cx="7767690" cy="4195858"/>
                <a:chOff x="2213237" y="1821598"/>
                <a:chExt cx="7767690" cy="4195858"/>
              </a:xfrm>
            </p:grpSpPr>
            <p:grpSp>
              <p:nvGrpSpPr>
                <p:cNvPr id="278" name="图形 2">
                  <a:extLst>
                    <a:ext uri="{FF2B5EF4-FFF2-40B4-BE49-F238E27FC236}">
                      <a16:creationId xmlns:a16="http://schemas.microsoft.com/office/drawing/2014/main" id="{AA009CEA-DC0B-365C-674D-068E755D93E3}"/>
                    </a:ext>
                  </a:extLst>
                </p:cNvPr>
                <p:cNvGrpSpPr/>
                <p:nvPr/>
              </p:nvGrpSpPr>
              <p:grpSpPr>
                <a:xfrm>
                  <a:off x="2213237" y="3891321"/>
                  <a:ext cx="7767690" cy="577155"/>
                  <a:chOff x="2213237" y="3891321"/>
                  <a:chExt cx="7767690" cy="577155"/>
                </a:xfrm>
              </p:grpSpPr>
              <p:sp>
                <p:nvSpPr>
                  <p:cNvPr id="328" name="任意多边形: 形状 327">
                    <a:extLst>
                      <a:ext uri="{FF2B5EF4-FFF2-40B4-BE49-F238E27FC236}">
                        <a16:creationId xmlns:a16="http://schemas.microsoft.com/office/drawing/2014/main" id="{387FFD33-2535-8807-92D8-635E42A8FC79}"/>
                      </a:ext>
                    </a:extLst>
                  </p:cNvPr>
                  <p:cNvSpPr/>
                  <p:nvPr/>
                </p:nvSpPr>
                <p:spPr>
                  <a:xfrm>
                    <a:off x="2213237" y="3891321"/>
                    <a:ext cx="7767690" cy="577155"/>
                  </a:xfrm>
                  <a:custGeom>
                    <a:avLst/>
                    <a:gdLst>
                      <a:gd name="connsiteX0" fmla="*/ 0 w 7767690"/>
                      <a:gd name="connsiteY0" fmla="*/ 265864 h 577155"/>
                      <a:gd name="connsiteX1" fmla="*/ 0 w 7767690"/>
                      <a:gd name="connsiteY1" fmla="*/ 311292 h 577155"/>
                      <a:gd name="connsiteX2" fmla="*/ 7683 w 7767690"/>
                      <a:gd name="connsiteY2" fmla="*/ 380851 h 577155"/>
                      <a:gd name="connsiteX3" fmla="*/ 219559 w 7767690"/>
                      <a:gd name="connsiteY3" fmla="*/ 577155 h 577155"/>
                      <a:gd name="connsiteX4" fmla="*/ 7548132 w 7767690"/>
                      <a:gd name="connsiteY4" fmla="*/ 577155 h 577155"/>
                      <a:gd name="connsiteX5" fmla="*/ 7760008 w 7767690"/>
                      <a:gd name="connsiteY5" fmla="*/ 380851 h 577155"/>
                      <a:gd name="connsiteX6" fmla="*/ 7767691 w 7767690"/>
                      <a:gd name="connsiteY6" fmla="*/ 311292 h 577155"/>
                      <a:gd name="connsiteX7" fmla="*/ 7767691 w 7767690"/>
                      <a:gd name="connsiteY7" fmla="*/ 265864 h 577155"/>
                      <a:gd name="connsiteX8" fmla="*/ 7730462 w 7767690"/>
                      <a:gd name="connsiteY8" fmla="*/ 117824 h 577155"/>
                      <a:gd name="connsiteX9" fmla="*/ 7548132 w 7767690"/>
                      <a:gd name="connsiteY9" fmla="*/ 0 h 577155"/>
                      <a:gd name="connsiteX10" fmla="*/ 219559 w 7767690"/>
                      <a:gd name="connsiteY10" fmla="*/ 0 h 577155"/>
                      <a:gd name="connsiteX11" fmla="*/ 37229 w 7767690"/>
                      <a:gd name="connsiteY11" fmla="*/ 117824 h 577155"/>
                      <a:gd name="connsiteX12" fmla="*/ 0 w 7767690"/>
                      <a:gd name="connsiteY12" fmla="*/ 265864 h 5771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767690" h="577155">
                        <a:moveTo>
                          <a:pt x="0" y="265864"/>
                        </a:moveTo>
                        <a:lnTo>
                          <a:pt x="0" y="311292"/>
                        </a:lnTo>
                        <a:cubicBezTo>
                          <a:pt x="0" y="335424"/>
                          <a:pt x="2681" y="358679"/>
                          <a:pt x="7683" y="380851"/>
                        </a:cubicBezTo>
                        <a:cubicBezTo>
                          <a:pt x="32949" y="494034"/>
                          <a:pt x="118133" y="577155"/>
                          <a:pt x="219559" y="577155"/>
                        </a:cubicBezTo>
                        <a:lnTo>
                          <a:pt x="7548132" y="577155"/>
                        </a:lnTo>
                        <a:cubicBezTo>
                          <a:pt x="7649403" y="577155"/>
                          <a:pt x="7734742" y="494034"/>
                          <a:pt x="7760008" y="380851"/>
                        </a:cubicBezTo>
                        <a:cubicBezTo>
                          <a:pt x="7765010" y="358679"/>
                          <a:pt x="7767691" y="335424"/>
                          <a:pt x="7767691" y="311292"/>
                        </a:cubicBezTo>
                        <a:lnTo>
                          <a:pt x="7767691" y="265864"/>
                        </a:lnTo>
                        <a:cubicBezTo>
                          <a:pt x="7767691" y="211154"/>
                          <a:pt x="7753975" y="160209"/>
                          <a:pt x="7730462" y="117824"/>
                        </a:cubicBezTo>
                        <a:cubicBezTo>
                          <a:pt x="7691067" y="46666"/>
                          <a:pt x="7624034" y="0"/>
                          <a:pt x="7548132" y="0"/>
                        </a:cubicBezTo>
                        <a:lnTo>
                          <a:pt x="219559" y="0"/>
                        </a:lnTo>
                        <a:cubicBezTo>
                          <a:pt x="143502" y="0"/>
                          <a:pt x="76624" y="46666"/>
                          <a:pt x="37229" y="117824"/>
                        </a:cubicBezTo>
                        <a:cubicBezTo>
                          <a:pt x="13716" y="160209"/>
                          <a:pt x="0" y="211154"/>
                          <a:pt x="0" y="265864"/>
                        </a:cubicBezTo>
                        <a:close/>
                      </a:path>
                    </a:pathLst>
                  </a:custGeom>
                  <a:solidFill>
                    <a:srgbClr val="AD897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9" name="任意多边形: 形状 328">
                    <a:extLst>
                      <a:ext uri="{FF2B5EF4-FFF2-40B4-BE49-F238E27FC236}">
                        <a16:creationId xmlns:a16="http://schemas.microsoft.com/office/drawing/2014/main" id="{48FC3F07-52C2-A661-9143-8C11536D2F08}"/>
                      </a:ext>
                    </a:extLst>
                  </p:cNvPr>
                  <p:cNvSpPr/>
                  <p:nvPr/>
                </p:nvSpPr>
                <p:spPr>
                  <a:xfrm>
                    <a:off x="2220920" y="4272121"/>
                    <a:ext cx="7752324" cy="196303"/>
                  </a:xfrm>
                  <a:custGeom>
                    <a:avLst/>
                    <a:gdLst>
                      <a:gd name="connsiteX0" fmla="*/ 0 w 7752324"/>
                      <a:gd name="connsiteY0" fmla="*/ 0 h 196303"/>
                      <a:gd name="connsiteX1" fmla="*/ 211876 w 7752324"/>
                      <a:gd name="connsiteY1" fmla="*/ 196304 h 196303"/>
                      <a:gd name="connsiteX2" fmla="*/ 7540449 w 7752324"/>
                      <a:gd name="connsiteY2" fmla="*/ 196304 h 196303"/>
                      <a:gd name="connsiteX3" fmla="*/ 7752325 w 7752324"/>
                      <a:gd name="connsiteY3" fmla="*/ 0 h 196303"/>
                      <a:gd name="connsiteX4" fmla="*/ 0 w 7752324"/>
                      <a:gd name="connsiteY4" fmla="*/ 0 h 196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52324" h="196303">
                        <a:moveTo>
                          <a:pt x="0" y="0"/>
                        </a:moveTo>
                        <a:cubicBezTo>
                          <a:pt x="25266" y="113183"/>
                          <a:pt x="110450" y="196304"/>
                          <a:pt x="211876" y="196304"/>
                        </a:cubicBezTo>
                        <a:lnTo>
                          <a:pt x="7540449" y="196304"/>
                        </a:lnTo>
                        <a:cubicBezTo>
                          <a:pt x="7641720" y="196304"/>
                          <a:pt x="7727059" y="113183"/>
                          <a:pt x="7752325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0" name="任意多边形: 形状 329">
                    <a:extLst>
                      <a:ext uri="{FF2B5EF4-FFF2-40B4-BE49-F238E27FC236}">
                        <a16:creationId xmlns:a16="http://schemas.microsoft.com/office/drawing/2014/main" id="{2A6D515B-E5E2-551A-4E6B-6F164CC2DDCB}"/>
                      </a:ext>
                    </a:extLst>
                  </p:cNvPr>
                  <p:cNvSpPr/>
                  <p:nvPr/>
                </p:nvSpPr>
                <p:spPr>
                  <a:xfrm>
                    <a:off x="2250466" y="3891321"/>
                    <a:ext cx="7693232" cy="117823"/>
                  </a:xfrm>
                  <a:custGeom>
                    <a:avLst/>
                    <a:gdLst>
                      <a:gd name="connsiteX0" fmla="*/ 0 w 7693232"/>
                      <a:gd name="connsiteY0" fmla="*/ 117824 h 117823"/>
                      <a:gd name="connsiteX1" fmla="*/ 7693232 w 7693232"/>
                      <a:gd name="connsiteY1" fmla="*/ 117824 h 117823"/>
                      <a:gd name="connsiteX2" fmla="*/ 7510902 w 7693232"/>
                      <a:gd name="connsiteY2" fmla="*/ 0 h 117823"/>
                      <a:gd name="connsiteX3" fmla="*/ 182330 w 7693232"/>
                      <a:gd name="connsiteY3" fmla="*/ 0 h 117823"/>
                      <a:gd name="connsiteX4" fmla="*/ 0 w 7693232"/>
                      <a:gd name="connsiteY4" fmla="*/ 117824 h 117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93232" h="117823">
                        <a:moveTo>
                          <a:pt x="0" y="117824"/>
                        </a:moveTo>
                        <a:lnTo>
                          <a:pt x="7693232" y="117824"/>
                        </a:lnTo>
                        <a:cubicBezTo>
                          <a:pt x="7653838" y="46666"/>
                          <a:pt x="7586805" y="0"/>
                          <a:pt x="7510902" y="0"/>
                        </a:cubicBezTo>
                        <a:lnTo>
                          <a:pt x="182330" y="0"/>
                        </a:lnTo>
                        <a:cubicBezTo>
                          <a:pt x="106273" y="0"/>
                          <a:pt x="39395" y="46666"/>
                          <a:pt x="0" y="117824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72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79" name="图形 2">
                  <a:extLst>
                    <a:ext uri="{FF2B5EF4-FFF2-40B4-BE49-F238E27FC236}">
                      <a16:creationId xmlns:a16="http://schemas.microsoft.com/office/drawing/2014/main" id="{6905A60F-4067-9D7F-F0A5-219E2B30A1C2}"/>
                    </a:ext>
                  </a:extLst>
                </p:cNvPr>
                <p:cNvGrpSpPr/>
                <p:nvPr/>
              </p:nvGrpSpPr>
              <p:grpSpPr>
                <a:xfrm>
                  <a:off x="8560084" y="4468425"/>
                  <a:ext cx="386677" cy="1549031"/>
                  <a:chOff x="8560084" y="4468425"/>
                  <a:chExt cx="386677" cy="1549031"/>
                </a:xfrm>
              </p:grpSpPr>
              <p:sp>
                <p:nvSpPr>
                  <p:cNvPr id="326" name="任意多边形: 形状 325">
                    <a:extLst>
                      <a:ext uri="{FF2B5EF4-FFF2-40B4-BE49-F238E27FC236}">
                        <a16:creationId xmlns:a16="http://schemas.microsoft.com/office/drawing/2014/main" id="{1661A6A9-2234-5066-F9EE-F0393B84C2DC}"/>
                      </a:ext>
                    </a:extLst>
                  </p:cNvPr>
                  <p:cNvSpPr/>
                  <p:nvPr/>
                </p:nvSpPr>
                <p:spPr>
                  <a:xfrm>
                    <a:off x="8560084" y="4468425"/>
                    <a:ext cx="386677" cy="1549031"/>
                  </a:xfrm>
                  <a:custGeom>
                    <a:avLst/>
                    <a:gdLst>
                      <a:gd name="connsiteX0" fmla="*/ 0 w 386677"/>
                      <a:gd name="connsiteY0" fmla="*/ 0 h 1549031"/>
                      <a:gd name="connsiteX1" fmla="*/ 386678 w 386677"/>
                      <a:gd name="connsiteY1" fmla="*/ 0 h 1549031"/>
                      <a:gd name="connsiteX2" fmla="*/ 386678 w 386677"/>
                      <a:gd name="connsiteY2" fmla="*/ 1549031 h 1549031"/>
                      <a:gd name="connsiteX3" fmla="*/ 0 w 386677"/>
                      <a:gd name="connsiteY3" fmla="*/ 1549031 h 15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6677" h="1549031">
                        <a:moveTo>
                          <a:pt x="0" y="0"/>
                        </a:moveTo>
                        <a:lnTo>
                          <a:pt x="386678" y="0"/>
                        </a:lnTo>
                        <a:lnTo>
                          <a:pt x="386678" y="1549031"/>
                        </a:lnTo>
                        <a:lnTo>
                          <a:pt x="0" y="1549031"/>
                        </a:lnTo>
                        <a:close/>
                      </a:path>
                    </a:pathLst>
                  </a:custGeom>
                  <a:solidFill>
                    <a:srgbClr val="AD897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7" name="任意多边形: 形状 326">
                    <a:extLst>
                      <a:ext uri="{FF2B5EF4-FFF2-40B4-BE49-F238E27FC236}">
                        <a16:creationId xmlns:a16="http://schemas.microsoft.com/office/drawing/2014/main" id="{8EDE738B-A8CE-290C-4583-985441B9E50F}"/>
                      </a:ext>
                    </a:extLst>
                  </p:cNvPr>
                  <p:cNvSpPr/>
                  <p:nvPr/>
                </p:nvSpPr>
                <p:spPr>
                  <a:xfrm>
                    <a:off x="8560084" y="4468425"/>
                    <a:ext cx="386677" cy="275970"/>
                  </a:xfrm>
                  <a:custGeom>
                    <a:avLst/>
                    <a:gdLst>
                      <a:gd name="connsiteX0" fmla="*/ 0 w 386677"/>
                      <a:gd name="connsiteY0" fmla="*/ 0 h 275970"/>
                      <a:gd name="connsiteX1" fmla="*/ 386678 w 386677"/>
                      <a:gd name="connsiteY1" fmla="*/ 0 h 275970"/>
                      <a:gd name="connsiteX2" fmla="*/ 386678 w 386677"/>
                      <a:gd name="connsiteY2" fmla="*/ 275970 h 275970"/>
                      <a:gd name="connsiteX3" fmla="*/ 0 w 386677"/>
                      <a:gd name="connsiteY3" fmla="*/ 275970 h 2759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6677" h="275970">
                        <a:moveTo>
                          <a:pt x="0" y="0"/>
                        </a:moveTo>
                        <a:lnTo>
                          <a:pt x="386678" y="0"/>
                        </a:lnTo>
                        <a:lnTo>
                          <a:pt x="386678" y="275970"/>
                        </a:lnTo>
                        <a:lnTo>
                          <a:pt x="0" y="275970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54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80" name="图形 2">
                  <a:extLst>
                    <a:ext uri="{FF2B5EF4-FFF2-40B4-BE49-F238E27FC236}">
                      <a16:creationId xmlns:a16="http://schemas.microsoft.com/office/drawing/2014/main" id="{4D56C69D-617A-4055-68AD-CD28876829ED}"/>
                    </a:ext>
                  </a:extLst>
                </p:cNvPr>
                <p:cNvGrpSpPr/>
                <p:nvPr/>
              </p:nvGrpSpPr>
              <p:grpSpPr>
                <a:xfrm>
                  <a:off x="3254260" y="4468425"/>
                  <a:ext cx="386677" cy="1549031"/>
                  <a:chOff x="3254260" y="4468425"/>
                  <a:chExt cx="386677" cy="1549031"/>
                </a:xfrm>
              </p:grpSpPr>
              <p:sp>
                <p:nvSpPr>
                  <p:cNvPr id="324" name="任意多边形: 形状 323">
                    <a:extLst>
                      <a:ext uri="{FF2B5EF4-FFF2-40B4-BE49-F238E27FC236}">
                        <a16:creationId xmlns:a16="http://schemas.microsoft.com/office/drawing/2014/main" id="{033FBA6A-F8E5-BF0B-D3A2-EB4F7D26B3AB}"/>
                      </a:ext>
                    </a:extLst>
                  </p:cNvPr>
                  <p:cNvSpPr/>
                  <p:nvPr/>
                </p:nvSpPr>
                <p:spPr>
                  <a:xfrm>
                    <a:off x="3254260" y="4468425"/>
                    <a:ext cx="386677" cy="1549031"/>
                  </a:xfrm>
                  <a:custGeom>
                    <a:avLst/>
                    <a:gdLst>
                      <a:gd name="connsiteX0" fmla="*/ 0 w 386677"/>
                      <a:gd name="connsiteY0" fmla="*/ 0 h 1549031"/>
                      <a:gd name="connsiteX1" fmla="*/ 386678 w 386677"/>
                      <a:gd name="connsiteY1" fmla="*/ 0 h 1549031"/>
                      <a:gd name="connsiteX2" fmla="*/ 386678 w 386677"/>
                      <a:gd name="connsiteY2" fmla="*/ 1549031 h 1549031"/>
                      <a:gd name="connsiteX3" fmla="*/ 0 w 386677"/>
                      <a:gd name="connsiteY3" fmla="*/ 1549031 h 1549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6677" h="1549031">
                        <a:moveTo>
                          <a:pt x="0" y="0"/>
                        </a:moveTo>
                        <a:lnTo>
                          <a:pt x="386678" y="0"/>
                        </a:lnTo>
                        <a:lnTo>
                          <a:pt x="386678" y="1549031"/>
                        </a:lnTo>
                        <a:lnTo>
                          <a:pt x="0" y="1549031"/>
                        </a:lnTo>
                        <a:close/>
                      </a:path>
                    </a:pathLst>
                  </a:custGeom>
                  <a:solidFill>
                    <a:srgbClr val="AD897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5" name="任意多边形: 形状 324">
                    <a:extLst>
                      <a:ext uri="{FF2B5EF4-FFF2-40B4-BE49-F238E27FC236}">
                        <a16:creationId xmlns:a16="http://schemas.microsoft.com/office/drawing/2014/main" id="{BC97F5DF-7618-63F9-FCBC-DA70E936A6F4}"/>
                      </a:ext>
                    </a:extLst>
                  </p:cNvPr>
                  <p:cNvSpPr/>
                  <p:nvPr/>
                </p:nvSpPr>
                <p:spPr>
                  <a:xfrm>
                    <a:off x="3254260" y="4468425"/>
                    <a:ext cx="386677" cy="275970"/>
                  </a:xfrm>
                  <a:custGeom>
                    <a:avLst/>
                    <a:gdLst>
                      <a:gd name="connsiteX0" fmla="*/ 0 w 386677"/>
                      <a:gd name="connsiteY0" fmla="*/ 0 h 275970"/>
                      <a:gd name="connsiteX1" fmla="*/ 386678 w 386677"/>
                      <a:gd name="connsiteY1" fmla="*/ 0 h 275970"/>
                      <a:gd name="connsiteX2" fmla="*/ 386678 w 386677"/>
                      <a:gd name="connsiteY2" fmla="*/ 275970 h 275970"/>
                      <a:gd name="connsiteX3" fmla="*/ 0 w 386677"/>
                      <a:gd name="connsiteY3" fmla="*/ 275970 h 2759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6677" h="275970">
                        <a:moveTo>
                          <a:pt x="0" y="0"/>
                        </a:moveTo>
                        <a:lnTo>
                          <a:pt x="386678" y="0"/>
                        </a:lnTo>
                        <a:lnTo>
                          <a:pt x="386678" y="275970"/>
                        </a:lnTo>
                        <a:lnTo>
                          <a:pt x="0" y="275970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54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81" name="图形 2">
                  <a:extLst>
                    <a:ext uri="{FF2B5EF4-FFF2-40B4-BE49-F238E27FC236}">
                      <a16:creationId xmlns:a16="http://schemas.microsoft.com/office/drawing/2014/main" id="{6FA08CAB-3022-1FF8-09A5-766BF2578F56}"/>
                    </a:ext>
                  </a:extLst>
                </p:cNvPr>
                <p:cNvGrpSpPr/>
                <p:nvPr/>
              </p:nvGrpSpPr>
              <p:grpSpPr>
                <a:xfrm>
                  <a:off x="2559643" y="1821598"/>
                  <a:ext cx="7074774" cy="2069723"/>
                  <a:chOff x="2559643" y="1821598"/>
                  <a:chExt cx="7074774" cy="2069723"/>
                </a:xfrm>
              </p:grpSpPr>
              <p:grpSp>
                <p:nvGrpSpPr>
                  <p:cNvPr id="282" name="图形 2">
                    <a:extLst>
                      <a:ext uri="{FF2B5EF4-FFF2-40B4-BE49-F238E27FC236}">
                        <a16:creationId xmlns:a16="http://schemas.microsoft.com/office/drawing/2014/main" id="{EE4CC708-293F-024D-63A0-11DD6EC5C099}"/>
                      </a:ext>
                    </a:extLst>
                  </p:cNvPr>
                  <p:cNvGrpSpPr/>
                  <p:nvPr/>
                </p:nvGrpSpPr>
                <p:grpSpPr>
                  <a:xfrm>
                    <a:off x="8372958" y="1979847"/>
                    <a:ext cx="322171" cy="1911474"/>
                    <a:chOff x="8372958" y="1979847"/>
                    <a:chExt cx="322171" cy="1911474"/>
                  </a:xfrm>
                </p:grpSpPr>
                <p:sp>
                  <p:nvSpPr>
                    <p:cNvPr id="322" name="任意多边形: 形状 321">
                      <a:extLst>
                        <a:ext uri="{FF2B5EF4-FFF2-40B4-BE49-F238E27FC236}">
                          <a16:creationId xmlns:a16="http://schemas.microsoft.com/office/drawing/2014/main" id="{C01CE0D1-BF21-4372-7B5E-1F13CB942954}"/>
                        </a:ext>
                      </a:extLst>
                    </p:cNvPr>
                    <p:cNvSpPr/>
                    <p:nvPr/>
                  </p:nvSpPr>
                  <p:spPr>
                    <a:xfrm rot="-10800000">
                      <a:off x="8372958" y="1979847"/>
                      <a:ext cx="322171" cy="1911474"/>
                    </a:xfrm>
                    <a:custGeom>
                      <a:avLst/>
                      <a:gdLst>
                        <a:gd name="connsiteX0" fmla="*/ 0 w 322171"/>
                        <a:gd name="connsiteY0" fmla="*/ 0 h 1911474"/>
                        <a:gd name="connsiteX1" fmla="*/ 322171 w 322171"/>
                        <a:gd name="connsiteY1" fmla="*/ 0 h 1911474"/>
                        <a:gd name="connsiteX2" fmla="*/ 322171 w 322171"/>
                        <a:gd name="connsiteY2" fmla="*/ 1911474 h 1911474"/>
                        <a:gd name="connsiteX3" fmla="*/ 0 w 322171"/>
                        <a:gd name="connsiteY3" fmla="*/ 1911474 h 19114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22171" h="1911474">
                          <a:moveTo>
                            <a:pt x="0" y="0"/>
                          </a:moveTo>
                          <a:lnTo>
                            <a:pt x="322171" y="0"/>
                          </a:lnTo>
                          <a:lnTo>
                            <a:pt x="322171" y="1911474"/>
                          </a:lnTo>
                          <a:lnTo>
                            <a:pt x="0" y="1911474"/>
                          </a:ln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23" name="任意多边形: 形状 322">
                      <a:extLst>
                        <a:ext uri="{FF2B5EF4-FFF2-40B4-BE49-F238E27FC236}">
                          <a16:creationId xmlns:a16="http://schemas.microsoft.com/office/drawing/2014/main" id="{2B9A3E5F-BF24-A358-EDEA-3E0EF457BD8B}"/>
                        </a:ext>
                      </a:extLst>
                    </p:cNvPr>
                    <p:cNvSpPr/>
                    <p:nvPr/>
                  </p:nvSpPr>
                  <p:spPr>
                    <a:xfrm rot="-10800000">
                      <a:off x="8372958" y="1979847"/>
                      <a:ext cx="322171" cy="1911474"/>
                    </a:xfrm>
                    <a:custGeom>
                      <a:avLst/>
                      <a:gdLst>
                        <a:gd name="connsiteX0" fmla="*/ 0 w 322171"/>
                        <a:gd name="connsiteY0" fmla="*/ 0 h 1911474"/>
                        <a:gd name="connsiteX1" fmla="*/ 322171 w 322171"/>
                        <a:gd name="connsiteY1" fmla="*/ 0 h 1911474"/>
                        <a:gd name="connsiteX2" fmla="*/ 322171 w 322171"/>
                        <a:gd name="connsiteY2" fmla="*/ 1911474 h 1911474"/>
                        <a:gd name="connsiteX3" fmla="*/ 0 w 322171"/>
                        <a:gd name="connsiteY3" fmla="*/ 1911474 h 19114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22171" h="1911474">
                          <a:moveTo>
                            <a:pt x="0" y="0"/>
                          </a:moveTo>
                          <a:lnTo>
                            <a:pt x="322171" y="0"/>
                          </a:lnTo>
                          <a:lnTo>
                            <a:pt x="322171" y="1911474"/>
                          </a:lnTo>
                          <a:lnTo>
                            <a:pt x="0" y="1911474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283" name="图形 2">
                    <a:extLst>
                      <a:ext uri="{FF2B5EF4-FFF2-40B4-BE49-F238E27FC236}">
                        <a16:creationId xmlns:a16="http://schemas.microsoft.com/office/drawing/2014/main" id="{7D5F6B0C-140A-E61E-8B1F-F5492296B7AB}"/>
                      </a:ext>
                    </a:extLst>
                  </p:cNvPr>
                  <p:cNvGrpSpPr/>
                  <p:nvPr/>
                </p:nvGrpSpPr>
                <p:grpSpPr>
                  <a:xfrm>
                    <a:off x="3479816" y="1979847"/>
                    <a:ext cx="322171" cy="1911474"/>
                    <a:chOff x="3479816" y="1979847"/>
                    <a:chExt cx="322171" cy="1911474"/>
                  </a:xfrm>
                </p:grpSpPr>
                <p:sp>
                  <p:nvSpPr>
                    <p:cNvPr id="320" name="任意多边形: 形状 319">
                      <a:extLst>
                        <a:ext uri="{FF2B5EF4-FFF2-40B4-BE49-F238E27FC236}">
                          <a16:creationId xmlns:a16="http://schemas.microsoft.com/office/drawing/2014/main" id="{9A580F94-2607-FFE0-9D7D-CE157792BFC9}"/>
                        </a:ext>
                      </a:extLst>
                    </p:cNvPr>
                    <p:cNvSpPr/>
                    <p:nvPr/>
                  </p:nvSpPr>
                  <p:spPr>
                    <a:xfrm rot="-10800000">
                      <a:off x="3479816" y="1979847"/>
                      <a:ext cx="322171" cy="1911474"/>
                    </a:xfrm>
                    <a:custGeom>
                      <a:avLst/>
                      <a:gdLst>
                        <a:gd name="connsiteX0" fmla="*/ 0 w 322171"/>
                        <a:gd name="connsiteY0" fmla="*/ 0 h 1911474"/>
                        <a:gd name="connsiteX1" fmla="*/ 322171 w 322171"/>
                        <a:gd name="connsiteY1" fmla="*/ 0 h 1911474"/>
                        <a:gd name="connsiteX2" fmla="*/ 322171 w 322171"/>
                        <a:gd name="connsiteY2" fmla="*/ 1911474 h 1911474"/>
                        <a:gd name="connsiteX3" fmla="*/ 0 w 322171"/>
                        <a:gd name="connsiteY3" fmla="*/ 1911474 h 19114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22171" h="1911474">
                          <a:moveTo>
                            <a:pt x="0" y="0"/>
                          </a:moveTo>
                          <a:lnTo>
                            <a:pt x="322171" y="0"/>
                          </a:lnTo>
                          <a:lnTo>
                            <a:pt x="322171" y="1911474"/>
                          </a:lnTo>
                          <a:lnTo>
                            <a:pt x="0" y="1911474"/>
                          </a:ln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21" name="任意多边形: 形状 320">
                      <a:extLst>
                        <a:ext uri="{FF2B5EF4-FFF2-40B4-BE49-F238E27FC236}">
                          <a16:creationId xmlns:a16="http://schemas.microsoft.com/office/drawing/2014/main" id="{A76A6302-4E9C-630D-1138-2EED92C9132E}"/>
                        </a:ext>
                      </a:extLst>
                    </p:cNvPr>
                    <p:cNvSpPr/>
                    <p:nvPr/>
                  </p:nvSpPr>
                  <p:spPr>
                    <a:xfrm rot="-10800000">
                      <a:off x="3479816" y="1979847"/>
                      <a:ext cx="322171" cy="1911474"/>
                    </a:xfrm>
                    <a:custGeom>
                      <a:avLst/>
                      <a:gdLst>
                        <a:gd name="connsiteX0" fmla="*/ 0 w 322171"/>
                        <a:gd name="connsiteY0" fmla="*/ 0 h 1911474"/>
                        <a:gd name="connsiteX1" fmla="*/ 322171 w 322171"/>
                        <a:gd name="connsiteY1" fmla="*/ 0 h 1911474"/>
                        <a:gd name="connsiteX2" fmla="*/ 322171 w 322171"/>
                        <a:gd name="connsiteY2" fmla="*/ 1911474 h 1911474"/>
                        <a:gd name="connsiteX3" fmla="*/ 0 w 322171"/>
                        <a:gd name="connsiteY3" fmla="*/ 1911474 h 19114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22171" h="1911474">
                          <a:moveTo>
                            <a:pt x="0" y="0"/>
                          </a:moveTo>
                          <a:lnTo>
                            <a:pt x="322171" y="0"/>
                          </a:lnTo>
                          <a:lnTo>
                            <a:pt x="322171" y="1911474"/>
                          </a:lnTo>
                          <a:lnTo>
                            <a:pt x="0" y="1911474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284" name="任意多边形: 形状 283">
                    <a:extLst>
                      <a:ext uri="{FF2B5EF4-FFF2-40B4-BE49-F238E27FC236}">
                        <a16:creationId xmlns:a16="http://schemas.microsoft.com/office/drawing/2014/main" id="{16F90811-5AED-89EC-0374-43363D77B2A4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3479816" y="3669597"/>
                    <a:ext cx="322171" cy="82914"/>
                  </a:xfrm>
                  <a:custGeom>
                    <a:avLst/>
                    <a:gdLst>
                      <a:gd name="connsiteX0" fmla="*/ 0 w 322171"/>
                      <a:gd name="connsiteY0" fmla="*/ 0 h 82914"/>
                      <a:gd name="connsiteX1" fmla="*/ 322171 w 322171"/>
                      <a:gd name="connsiteY1" fmla="*/ 0 h 82914"/>
                      <a:gd name="connsiteX2" fmla="*/ 322171 w 322171"/>
                      <a:gd name="connsiteY2" fmla="*/ 82915 h 82914"/>
                      <a:gd name="connsiteX3" fmla="*/ 0 w 322171"/>
                      <a:gd name="connsiteY3" fmla="*/ 82915 h 829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8291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82915"/>
                        </a:lnTo>
                        <a:lnTo>
                          <a:pt x="0" y="82915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5" name="任意多边形: 形状 284">
                    <a:extLst>
                      <a:ext uri="{FF2B5EF4-FFF2-40B4-BE49-F238E27FC236}">
                        <a16:creationId xmlns:a16="http://schemas.microsoft.com/office/drawing/2014/main" id="{444FF53E-018D-FB83-459F-463027AFB0C2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3479816" y="3166436"/>
                    <a:ext cx="322171" cy="82914"/>
                  </a:xfrm>
                  <a:custGeom>
                    <a:avLst/>
                    <a:gdLst>
                      <a:gd name="connsiteX0" fmla="*/ 0 w 322171"/>
                      <a:gd name="connsiteY0" fmla="*/ 0 h 82914"/>
                      <a:gd name="connsiteX1" fmla="*/ 322171 w 322171"/>
                      <a:gd name="connsiteY1" fmla="*/ 0 h 82914"/>
                      <a:gd name="connsiteX2" fmla="*/ 322171 w 322171"/>
                      <a:gd name="connsiteY2" fmla="*/ 82915 h 82914"/>
                      <a:gd name="connsiteX3" fmla="*/ 0 w 322171"/>
                      <a:gd name="connsiteY3" fmla="*/ 82915 h 829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8291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82915"/>
                        </a:lnTo>
                        <a:lnTo>
                          <a:pt x="0" y="82915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6" name="任意多边形: 形状 285">
                    <a:extLst>
                      <a:ext uri="{FF2B5EF4-FFF2-40B4-BE49-F238E27FC236}">
                        <a16:creationId xmlns:a16="http://schemas.microsoft.com/office/drawing/2014/main" id="{949BD779-E9A3-5501-EBC5-BDA4C650FD8A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3479816" y="2663224"/>
                    <a:ext cx="322171" cy="82914"/>
                  </a:xfrm>
                  <a:custGeom>
                    <a:avLst/>
                    <a:gdLst>
                      <a:gd name="connsiteX0" fmla="*/ 0 w 322171"/>
                      <a:gd name="connsiteY0" fmla="*/ 0 h 82914"/>
                      <a:gd name="connsiteX1" fmla="*/ 322171 w 322171"/>
                      <a:gd name="connsiteY1" fmla="*/ 0 h 82914"/>
                      <a:gd name="connsiteX2" fmla="*/ 322171 w 322171"/>
                      <a:gd name="connsiteY2" fmla="*/ 82915 h 82914"/>
                      <a:gd name="connsiteX3" fmla="*/ 0 w 322171"/>
                      <a:gd name="connsiteY3" fmla="*/ 82915 h 829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8291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82915"/>
                        </a:lnTo>
                        <a:lnTo>
                          <a:pt x="0" y="82915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7" name="任意多边形: 形状 286">
                    <a:extLst>
                      <a:ext uri="{FF2B5EF4-FFF2-40B4-BE49-F238E27FC236}">
                        <a16:creationId xmlns:a16="http://schemas.microsoft.com/office/drawing/2014/main" id="{9228B5C9-6A39-7E40-E66C-0B559D7BC7C3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3479816" y="2160079"/>
                    <a:ext cx="322171" cy="82914"/>
                  </a:xfrm>
                  <a:custGeom>
                    <a:avLst/>
                    <a:gdLst>
                      <a:gd name="connsiteX0" fmla="*/ 0 w 322171"/>
                      <a:gd name="connsiteY0" fmla="*/ 0 h 82914"/>
                      <a:gd name="connsiteX1" fmla="*/ 322171 w 322171"/>
                      <a:gd name="connsiteY1" fmla="*/ 0 h 82914"/>
                      <a:gd name="connsiteX2" fmla="*/ 322171 w 322171"/>
                      <a:gd name="connsiteY2" fmla="*/ 82915 h 82914"/>
                      <a:gd name="connsiteX3" fmla="*/ 0 w 322171"/>
                      <a:gd name="connsiteY3" fmla="*/ 82915 h 829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8291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82915"/>
                        </a:lnTo>
                        <a:lnTo>
                          <a:pt x="0" y="82915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8" name="任意多边形: 形状 287">
                    <a:extLst>
                      <a:ext uri="{FF2B5EF4-FFF2-40B4-BE49-F238E27FC236}">
                        <a16:creationId xmlns:a16="http://schemas.microsoft.com/office/drawing/2014/main" id="{5C3CA055-E1D5-EBB7-4A14-0A30A1A81F1E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8372958" y="3669597"/>
                    <a:ext cx="322171" cy="82914"/>
                  </a:xfrm>
                  <a:custGeom>
                    <a:avLst/>
                    <a:gdLst>
                      <a:gd name="connsiteX0" fmla="*/ 0 w 322171"/>
                      <a:gd name="connsiteY0" fmla="*/ 0 h 82914"/>
                      <a:gd name="connsiteX1" fmla="*/ 322171 w 322171"/>
                      <a:gd name="connsiteY1" fmla="*/ 0 h 82914"/>
                      <a:gd name="connsiteX2" fmla="*/ 322171 w 322171"/>
                      <a:gd name="connsiteY2" fmla="*/ 82915 h 82914"/>
                      <a:gd name="connsiteX3" fmla="*/ 0 w 322171"/>
                      <a:gd name="connsiteY3" fmla="*/ 82915 h 829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8291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82915"/>
                        </a:lnTo>
                        <a:lnTo>
                          <a:pt x="0" y="82915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9" name="任意多边形: 形状 288">
                    <a:extLst>
                      <a:ext uri="{FF2B5EF4-FFF2-40B4-BE49-F238E27FC236}">
                        <a16:creationId xmlns:a16="http://schemas.microsoft.com/office/drawing/2014/main" id="{FA5CE30C-42C2-283E-61E0-2089ABC4F4EF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8372958" y="3166436"/>
                    <a:ext cx="322171" cy="82914"/>
                  </a:xfrm>
                  <a:custGeom>
                    <a:avLst/>
                    <a:gdLst>
                      <a:gd name="connsiteX0" fmla="*/ 0 w 322171"/>
                      <a:gd name="connsiteY0" fmla="*/ 0 h 82914"/>
                      <a:gd name="connsiteX1" fmla="*/ 322171 w 322171"/>
                      <a:gd name="connsiteY1" fmla="*/ 0 h 82914"/>
                      <a:gd name="connsiteX2" fmla="*/ 322171 w 322171"/>
                      <a:gd name="connsiteY2" fmla="*/ 82915 h 82914"/>
                      <a:gd name="connsiteX3" fmla="*/ 0 w 322171"/>
                      <a:gd name="connsiteY3" fmla="*/ 82915 h 829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8291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82915"/>
                        </a:lnTo>
                        <a:lnTo>
                          <a:pt x="0" y="82915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0" name="任意多边形: 形状 289">
                    <a:extLst>
                      <a:ext uri="{FF2B5EF4-FFF2-40B4-BE49-F238E27FC236}">
                        <a16:creationId xmlns:a16="http://schemas.microsoft.com/office/drawing/2014/main" id="{97FCC7DD-EA9E-F649-00AB-0AC8E04522FF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8372958" y="2663224"/>
                    <a:ext cx="322171" cy="82914"/>
                  </a:xfrm>
                  <a:custGeom>
                    <a:avLst/>
                    <a:gdLst>
                      <a:gd name="connsiteX0" fmla="*/ 0 w 322171"/>
                      <a:gd name="connsiteY0" fmla="*/ 0 h 82914"/>
                      <a:gd name="connsiteX1" fmla="*/ 322171 w 322171"/>
                      <a:gd name="connsiteY1" fmla="*/ 0 h 82914"/>
                      <a:gd name="connsiteX2" fmla="*/ 322171 w 322171"/>
                      <a:gd name="connsiteY2" fmla="*/ 82915 h 82914"/>
                      <a:gd name="connsiteX3" fmla="*/ 0 w 322171"/>
                      <a:gd name="connsiteY3" fmla="*/ 82915 h 829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8291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82915"/>
                        </a:lnTo>
                        <a:lnTo>
                          <a:pt x="0" y="82915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1" name="任意多边形: 形状 290">
                    <a:extLst>
                      <a:ext uri="{FF2B5EF4-FFF2-40B4-BE49-F238E27FC236}">
                        <a16:creationId xmlns:a16="http://schemas.microsoft.com/office/drawing/2014/main" id="{46A78EDD-B817-B130-1058-385991E7CC01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8372958" y="2160079"/>
                    <a:ext cx="322171" cy="82914"/>
                  </a:xfrm>
                  <a:custGeom>
                    <a:avLst/>
                    <a:gdLst>
                      <a:gd name="connsiteX0" fmla="*/ 0 w 322171"/>
                      <a:gd name="connsiteY0" fmla="*/ 0 h 82914"/>
                      <a:gd name="connsiteX1" fmla="*/ 322171 w 322171"/>
                      <a:gd name="connsiteY1" fmla="*/ 0 h 82914"/>
                      <a:gd name="connsiteX2" fmla="*/ 322171 w 322171"/>
                      <a:gd name="connsiteY2" fmla="*/ 82915 h 82914"/>
                      <a:gd name="connsiteX3" fmla="*/ 0 w 322171"/>
                      <a:gd name="connsiteY3" fmla="*/ 82915 h 829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8291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82915"/>
                        </a:lnTo>
                        <a:lnTo>
                          <a:pt x="0" y="82915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292" name="图形 2">
                    <a:extLst>
                      <a:ext uri="{FF2B5EF4-FFF2-40B4-BE49-F238E27FC236}">
                        <a16:creationId xmlns:a16="http://schemas.microsoft.com/office/drawing/2014/main" id="{E1BE02EC-3242-4A84-8A5D-217CF98AEE0A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3331080"/>
                    <a:ext cx="7074774" cy="338516"/>
                    <a:chOff x="2559643" y="3331080"/>
                    <a:chExt cx="7074774" cy="338516"/>
                  </a:xfrm>
                </p:grpSpPr>
                <p:grpSp>
                  <p:nvGrpSpPr>
                    <p:cNvPr id="314" name="图形 2">
                      <a:extLst>
                        <a:ext uri="{FF2B5EF4-FFF2-40B4-BE49-F238E27FC236}">
                          <a16:creationId xmlns:a16="http://schemas.microsoft.com/office/drawing/2014/main" id="{08E80876-88E4-0B69-3908-34707C022C6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559643" y="3331080"/>
                      <a:ext cx="7074774" cy="338516"/>
                      <a:chOff x="2559643" y="3331080"/>
                      <a:chExt cx="7074774" cy="338516"/>
                    </a:xfrm>
                  </p:grpSpPr>
                  <p:sp>
                    <p:nvSpPr>
                      <p:cNvPr id="317" name="任意多边形: 形状 316">
                        <a:extLst>
                          <a:ext uri="{FF2B5EF4-FFF2-40B4-BE49-F238E27FC236}">
                            <a16:creationId xmlns:a16="http://schemas.microsoft.com/office/drawing/2014/main" id="{26977E90-ABBC-24FA-FB4D-24E311D2526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559643" y="3331080"/>
                        <a:ext cx="7074774" cy="338516"/>
                      </a:xfrm>
                      <a:custGeom>
                        <a:avLst/>
                        <a:gdLst>
                          <a:gd name="connsiteX0" fmla="*/ 0 w 7074774"/>
                          <a:gd name="connsiteY0" fmla="*/ 155929 h 338516"/>
                          <a:gd name="connsiteX1" fmla="*/ 0 w 7074774"/>
                          <a:gd name="connsiteY1" fmla="*/ 182588 h 338516"/>
                          <a:gd name="connsiteX2" fmla="*/ 7013 w 7074774"/>
                          <a:gd name="connsiteY2" fmla="*/ 223375 h 338516"/>
                          <a:gd name="connsiteX3" fmla="*/ 199965 w 7074774"/>
                          <a:gd name="connsiteY3" fmla="*/ 338517 h 338516"/>
                          <a:gd name="connsiteX4" fmla="*/ 6874810 w 7074774"/>
                          <a:gd name="connsiteY4" fmla="*/ 338517 h 338516"/>
                          <a:gd name="connsiteX5" fmla="*/ 7067762 w 7074774"/>
                          <a:gd name="connsiteY5" fmla="*/ 223375 h 338516"/>
                          <a:gd name="connsiteX6" fmla="*/ 7074775 w 7074774"/>
                          <a:gd name="connsiteY6" fmla="*/ 182588 h 338516"/>
                          <a:gd name="connsiteX7" fmla="*/ 7074775 w 7074774"/>
                          <a:gd name="connsiteY7" fmla="*/ 155929 h 338516"/>
                          <a:gd name="connsiteX8" fmla="*/ 7040898 w 7074774"/>
                          <a:gd name="connsiteY8" fmla="*/ 69095 h 338516"/>
                          <a:gd name="connsiteX9" fmla="*/ 6874810 w 7074774"/>
                          <a:gd name="connsiteY9" fmla="*/ 0 h 338516"/>
                          <a:gd name="connsiteX10" fmla="*/ 199965 w 7074774"/>
                          <a:gd name="connsiteY10" fmla="*/ 0 h 338516"/>
                          <a:gd name="connsiteX11" fmla="*/ 33877 w 7074774"/>
                          <a:gd name="connsiteY11" fmla="*/ 69095 h 338516"/>
                          <a:gd name="connsiteX12" fmla="*/ 0 w 7074774"/>
                          <a:gd name="connsiteY12" fmla="*/ 155929 h 3385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7074774" h="338516">
                            <a:moveTo>
                              <a:pt x="0" y="155929"/>
                            </a:moveTo>
                            <a:lnTo>
                              <a:pt x="0" y="182588"/>
                            </a:lnTo>
                            <a:cubicBezTo>
                              <a:pt x="0" y="196768"/>
                              <a:pt x="2424" y="210381"/>
                              <a:pt x="7013" y="223375"/>
                            </a:cubicBezTo>
                            <a:cubicBezTo>
                              <a:pt x="30010" y="289738"/>
                              <a:pt x="107614" y="338517"/>
                              <a:pt x="199965" y="338517"/>
                            </a:cubicBezTo>
                            <a:lnTo>
                              <a:pt x="6874810" y="338517"/>
                            </a:lnTo>
                            <a:cubicBezTo>
                              <a:pt x="6967058" y="338517"/>
                              <a:pt x="7044765" y="289738"/>
                              <a:pt x="7067762" y="223375"/>
                            </a:cubicBezTo>
                            <a:cubicBezTo>
                              <a:pt x="7072352" y="210381"/>
                              <a:pt x="7074775" y="196716"/>
                              <a:pt x="7074775" y="182588"/>
                            </a:cubicBezTo>
                            <a:lnTo>
                              <a:pt x="7074775" y="155929"/>
                            </a:lnTo>
                            <a:cubicBezTo>
                              <a:pt x="7074775" y="123857"/>
                              <a:pt x="7062245" y="93949"/>
                              <a:pt x="7040898" y="69095"/>
                            </a:cubicBezTo>
                            <a:cubicBezTo>
                              <a:pt x="7005009" y="27380"/>
                              <a:pt x="6943957" y="0"/>
                              <a:pt x="6874810" y="0"/>
                            </a:cubicBezTo>
                            <a:lnTo>
                              <a:pt x="199965" y="0"/>
                            </a:lnTo>
                            <a:cubicBezTo>
                              <a:pt x="130715" y="0"/>
                              <a:pt x="69818" y="27380"/>
                              <a:pt x="33877" y="69095"/>
                            </a:cubicBezTo>
                            <a:cubicBezTo>
                              <a:pt x="12530" y="93949"/>
                              <a:pt x="0" y="123805"/>
                              <a:pt x="0" y="155929"/>
                            </a:cubicBezTo>
                            <a:close/>
                          </a:path>
                        </a:pathLst>
                      </a:custGeom>
                      <a:solidFill>
                        <a:srgbClr val="AD8971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318" name="任意多边形: 形状 317">
                        <a:extLst>
                          <a:ext uri="{FF2B5EF4-FFF2-40B4-BE49-F238E27FC236}">
                            <a16:creationId xmlns:a16="http://schemas.microsoft.com/office/drawing/2014/main" id="{21076893-25F9-A7E2-FFD8-328AE7FA460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566656" y="3554455"/>
                        <a:ext cx="7060749" cy="115141"/>
                      </a:xfrm>
                      <a:custGeom>
                        <a:avLst/>
                        <a:gdLst>
                          <a:gd name="connsiteX0" fmla="*/ 0 w 7060749"/>
                          <a:gd name="connsiteY0" fmla="*/ 0 h 115141"/>
                          <a:gd name="connsiteX1" fmla="*/ 192952 w 7060749"/>
                          <a:gd name="connsiteY1" fmla="*/ 115142 h 115141"/>
                          <a:gd name="connsiteX2" fmla="*/ 6867797 w 7060749"/>
                          <a:gd name="connsiteY2" fmla="*/ 115142 h 115141"/>
                          <a:gd name="connsiteX3" fmla="*/ 7060750 w 7060749"/>
                          <a:gd name="connsiteY3" fmla="*/ 0 h 115141"/>
                          <a:gd name="connsiteX4" fmla="*/ 0 w 7060749"/>
                          <a:gd name="connsiteY4" fmla="*/ 0 h 1151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7060749" h="115141">
                            <a:moveTo>
                              <a:pt x="0" y="0"/>
                            </a:moveTo>
                            <a:cubicBezTo>
                              <a:pt x="22998" y="66363"/>
                              <a:pt x="100601" y="115142"/>
                              <a:pt x="192952" y="115142"/>
                            </a:cubicBezTo>
                            <a:lnTo>
                              <a:pt x="6867797" y="115142"/>
                            </a:lnTo>
                            <a:cubicBezTo>
                              <a:pt x="6960045" y="115142"/>
                              <a:pt x="7037752" y="66363"/>
                              <a:pt x="7060750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AD8971">
                          <a:alpha val="31000"/>
                        </a:srgbClr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319" name="任意多边形: 形状 318">
                        <a:extLst>
                          <a:ext uri="{FF2B5EF4-FFF2-40B4-BE49-F238E27FC236}">
                            <a16:creationId xmlns:a16="http://schemas.microsoft.com/office/drawing/2014/main" id="{B5DB2397-8BB7-E186-D65F-B64DFD6189E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593572" y="3331080"/>
                        <a:ext cx="7007020" cy="69095"/>
                      </a:xfrm>
                      <a:custGeom>
                        <a:avLst/>
                        <a:gdLst>
                          <a:gd name="connsiteX0" fmla="*/ 0 w 7007020"/>
                          <a:gd name="connsiteY0" fmla="*/ 69096 h 69095"/>
                          <a:gd name="connsiteX1" fmla="*/ 7007020 w 7007020"/>
                          <a:gd name="connsiteY1" fmla="*/ 69096 h 69095"/>
                          <a:gd name="connsiteX2" fmla="*/ 6840932 w 7007020"/>
                          <a:gd name="connsiteY2" fmla="*/ 0 h 69095"/>
                          <a:gd name="connsiteX3" fmla="*/ 166036 w 7007020"/>
                          <a:gd name="connsiteY3" fmla="*/ 0 h 69095"/>
                          <a:gd name="connsiteX4" fmla="*/ 0 w 7007020"/>
                          <a:gd name="connsiteY4" fmla="*/ 69096 h 690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7007020" h="69095">
                            <a:moveTo>
                              <a:pt x="0" y="69096"/>
                            </a:moveTo>
                            <a:lnTo>
                              <a:pt x="7007020" y="69096"/>
                            </a:lnTo>
                            <a:cubicBezTo>
                              <a:pt x="6971131" y="27380"/>
                              <a:pt x="6910080" y="0"/>
                              <a:pt x="6840932" y="0"/>
                            </a:cubicBezTo>
                            <a:lnTo>
                              <a:pt x="166036" y="0"/>
                            </a:lnTo>
                            <a:cubicBezTo>
                              <a:pt x="96785" y="-52"/>
                              <a:pt x="35888" y="27329"/>
                              <a:pt x="0" y="69096"/>
                            </a:cubicBezTo>
                            <a:close/>
                          </a:path>
                        </a:pathLst>
                      </a:custGeom>
                      <a:solidFill>
                        <a:srgbClr val="AD8971">
                          <a:alpha val="72000"/>
                        </a:srgbClr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315" name="任意多边形: 形状 314">
                      <a:extLst>
                        <a:ext uri="{FF2B5EF4-FFF2-40B4-BE49-F238E27FC236}">
                          <a16:creationId xmlns:a16="http://schemas.microsoft.com/office/drawing/2014/main" id="{E3515AD3-7EFE-FA97-DF48-9172847A40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80933" y="3428535"/>
                      <a:ext cx="106169" cy="106118"/>
                    </a:xfrm>
                    <a:custGeom>
                      <a:avLst/>
                      <a:gdLst>
                        <a:gd name="connsiteX0" fmla="*/ 106170 w 106169"/>
                        <a:gd name="connsiteY0" fmla="*/ 53059 h 106118"/>
                        <a:gd name="connsiteX1" fmla="*/ 53110 w 106169"/>
                        <a:gd name="connsiteY1" fmla="*/ 0 h 106118"/>
                        <a:gd name="connsiteX2" fmla="*/ 0 w 106169"/>
                        <a:gd name="connsiteY2" fmla="*/ 53059 h 106118"/>
                        <a:gd name="connsiteX3" fmla="*/ 53110 w 106169"/>
                        <a:gd name="connsiteY3" fmla="*/ 106119 h 106118"/>
                        <a:gd name="connsiteX4" fmla="*/ 106170 w 106169"/>
                        <a:gd name="connsiteY4" fmla="*/ 53059 h 1061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6169" h="106118">
                          <a:moveTo>
                            <a:pt x="106170" y="53059"/>
                          </a:moveTo>
                          <a:cubicBezTo>
                            <a:pt x="106170" y="23720"/>
                            <a:pt x="82399" y="0"/>
                            <a:pt x="53110" y="0"/>
                          </a:cubicBezTo>
                          <a:cubicBezTo>
                            <a:pt x="23771" y="0"/>
                            <a:pt x="0" y="23771"/>
                            <a:pt x="0" y="53059"/>
                          </a:cubicBezTo>
                          <a:cubicBezTo>
                            <a:pt x="0" y="82399"/>
                            <a:pt x="23771" y="106119"/>
                            <a:pt x="53110" y="106119"/>
                          </a:cubicBezTo>
                          <a:cubicBezTo>
                            <a:pt x="82399" y="106170"/>
                            <a:pt x="106170" y="82399"/>
                            <a:pt x="106170" y="53059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66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16" name="任意多边形: 形状 315">
                      <a:extLst>
                        <a:ext uri="{FF2B5EF4-FFF2-40B4-BE49-F238E27FC236}">
                          <a16:creationId xmlns:a16="http://schemas.microsoft.com/office/drawing/2014/main" id="{27E84B18-2465-1BF5-AA68-37A3F21E2D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87879" y="3429773"/>
                      <a:ext cx="106118" cy="106118"/>
                    </a:xfrm>
                    <a:custGeom>
                      <a:avLst/>
                      <a:gdLst>
                        <a:gd name="connsiteX0" fmla="*/ 106119 w 106118"/>
                        <a:gd name="connsiteY0" fmla="*/ 53059 h 106118"/>
                        <a:gd name="connsiteX1" fmla="*/ 53059 w 106118"/>
                        <a:gd name="connsiteY1" fmla="*/ 0 h 106118"/>
                        <a:gd name="connsiteX2" fmla="*/ 0 w 106118"/>
                        <a:gd name="connsiteY2" fmla="*/ 53059 h 106118"/>
                        <a:gd name="connsiteX3" fmla="*/ 53059 w 106118"/>
                        <a:gd name="connsiteY3" fmla="*/ 106118 h 106118"/>
                        <a:gd name="connsiteX4" fmla="*/ 106119 w 106118"/>
                        <a:gd name="connsiteY4" fmla="*/ 53059 h 1061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6118" h="106118">
                          <a:moveTo>
                            <a:pt x="106119" y="53059"/>
                          </a:moveTo>
                          <a:cubicBezTo>
                            <a:pt x="106119" y="23719"/>
                            <a:pt x="82348" y="0"/>
                            <a:pt x="53059" y="0"/>
                          </a:cubicBezTo>
                          <a:cubicBezTo>
                            <a:pt x="23719" y="0"/>
                            <a:pt x="0" y="23771"/>
                            <a:pt x="0" y="53059"/>
                          </a:cubicBezTo>
                          <a:cubicBezTo>
                            <a:pt x="0" y="82399"/>
                            <a:pt x="23771" y="106118"/>
                            <a:pt x="53059" y="106118"/>
                          </a:cubicBezTo>
                          <a:cubicBezTo>
                            <a:pt x="82348" y="106118"/>
                            <a:pt x="106119" y="82347"/>
                            <a:pt x="106119" y="53059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66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293" name="图形 2">
                    <a:extLst>
                      <a:ext uri="{FF2B5EF4-FFF2-40B4-BE49-F238E27FC236}">
                        <a16:creationId xmlns:a16="http://schemas.microsoft.com/office/drawing/2014/main" id="{D1A491DB-89D5-23A6-CD3A-3888EDD828E3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2827919"/>
                    <a:ext cx="7074774" cy="338517"/>
                    <a:chOff x="2559643" y="2827919"/>
                    <a:chExt cx="7074774" cy="338517"/>
                  </a:xfrm>
                </p:grpSpPr>
                <p:grpSp>
                  <p:nvGrpSpPr>
                    <p:cNvPr id="308" name="图形 2">
                      <a:extLst>
                        <a:ext uri="{FF2B5EF4-FFF2-40B4-BE49-F238E27FC236}">
                          <a16:creationId xmlns:a16="http://schemas.microsoft.com/office/drawing/2014/main" id="{C1240802-114A-A959-ED4B-F784A1EAA6B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559643" y="2827919"/>
                      <a:ext cx="7074774" cy="338517"/>
                      <a:chOff x="2559643" y="2827919"/>
                      <a:chExt cx="7074774" cy="338517"/>
                    </a:xfrm>
                  </p:grpSpPr>
                  <p:sp>
                    <p:nvSpPr>
                      <p:cNvPr id="311" name="任意多边形: 形状 310">
                        <a:extLst>
                          <a:ext uri="{FF2B5EF4-FFF2-40B4-BE49-F238E27FC236}">
                            <a16:creationId xmlns:a16="http://schemas.microsoft.com/office/drawing/2014/main" id="{F8ECD3E3-9A4A-E577-2A51-7163D023A84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559643" y="2827919"/>
                        <a:ext cx="7074774" cy="338517"/>
                      </a:xfrm>
                      <a:custGeom>
                        <a:avLst/>
                        <a:gdLst>
                          <a:gd name="connsiteX0" fmla="*/ 0 w 7074774"/>
                          <a:gd name="connsiteY0" fmla="*/ 155929 h 338517"/>
                          <a:gd name="connsiteX1" fmla="*/ 0 w 7074774"/>
                          <a:gd name="connsiteY1" fmla="*/ 182588 h 338517"/>
                          <a:gd name="connsiteX2" fmla="*/ 7013 w 7074774"/>
                          <a:gd name="connsiteY2" fmla="*/ 223375 h 338517"/>
                          <a:gd name="connsiteX3" fmla="*/ 199965 w 7074774"/>
                          <a:gd name="connsiteY3" fmla="*/ 338517 h 338517"/>
                          <a:gd name="connsiteX4" fmla="*/ 6874810 w 7074774"/>
                          <a:gd name="connsiteY4" fmla="*/ 338517 h 338517"/>
                          <a:gd name="connsiteX5" fmla="*/ 7067762 w 7074774"/>
                          <a:gd name="connsiteY5" fmla="*/ 223375 h 338517"/>
                          <a:gd name="connsiteX6" fmla="*/ 7074775 w 7074774"/>
                          <a:gd name="connsiteY6" fmla="*/ 182588 h 338517"/>
                          <a:gd name="connsiteX7" fmla="*/ 7074775 w 7074774"/>
                          <a:gd name="connsiteY7" fmla="*/ 155929 h 338517"/>
                          <a:gd name="connsiteX8" fmla="*/ 7040898 w 7074774"/>
                          <a:gd name="connsiteY8" fmla="*/ 69096 h 338517"/>
                          <a:gd name="connsiteX9" fmla="*/ 6874810 w 7074774"/>
                          <a:gd name="connsiteY9" fmla="*/ 0 h 338517"/>
                          <a:gd name="connsiteX10" fmla="*/ 199965 w 7074774"/>
                          <a:gd name="connsiteY10" fmla="*/ 0 h 338517"/>
                          <a:gd name="connsiteX11" fmla="*/ 33877 w 7074774"/>
                          <a:gd name="connsiteY11" fmla="*/ 69096 h 338517"/>
                          <a:gd name="connsiteX12" fmla="*/ 0 w 7074774"/>
                          <a:gd name="connsiteY12" fmla="*/ 155929 h 33851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7074774" h="338517">
                            <a:moveTo>
                              <a:pt x="0" y="155929"/>
                            </a:moveTo>
                            <a:lnTo>
                              <a:pt x="0" y="182588"/>
                            </a:lnTo>
                            <a:cubicBezTo>
                              <a:pt x="0" y="196768"/>
                              <a:pt x="2424" y="210381"/>
                              <a:pt x="7013" y="223375"/>
                            </a:cubicBezTo>
                            <a:cubicBezTo>
                              <a:pt x="30010" y="289738"/>
                              <a:pt x="107614" y="338517"/>
                              <a:pt x="199965" y="338517"/>
                            </a:cubicBezTo>
                            <a:lnTo>
                              <a:pt x="6874810" y="338517"/>
                            </a:lnTo>
                            <a:cubicBezTo>
                              <a:pt x="6967058" y="338517"/>
                              <a:pt x="7044765" y="289738"/>
                              <a:pt x="7067762" y="223375"/>
                            </a:cubicBezTo>
                            <a:cubicBezTo>
                              <a:pt x="7072352" y="210381"/>
                              <a:pt x="7074775" y="196716"/>
                              <a:pt x="7074775" y="182588"/>
                            </a:cubicBezTo>
                            <a:lnTo>
                              <a:pt x="7074775" y="155929"/>
                            </a:lnTo>
                            <a:cubicBezTo>
                              <a:pt x="7074775" y="123857"/>
                              <a:pt x="7062245" y="93950"/>
                              <a:pt x="7040898" y="69096"/>
                            </a:cubicBezTo>
                            <a:cubicBezTo>
                              <a:pt x="7005009" y="27329"/>
                              <a:pt x="6943957" y="0"/>
                              <a:pt x="6874810" y="0"/>
                            </a:cubicBezTo>
                            <a:lnTo>
                              <a:pt x="199965" y="0"/>
                            </a:lnTo>
                            <a:cubicBezTo>
                              <a:pt x="130715" y="0"/>
                              <a:pt x="69818" y="27380"/>
                              <a:pt x="33877" y="69096"/>
                            </a:cubicBezTo>
                            <a:cubicBezTo>
                              <a:pt x="12530" y="93950"/>
                              <a:pt x="0" y="123805"/>
                              <a:pt x="0" y="155929"/>
                            </a:cubicBezTo>
                            <a:close/>
                          </a:path>
                        </a:pathLst>
                      </a:custGeom>
                      <a:solidFill>
                        <a:srgbClr val="AD8971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312" name="任意多边形: 形状 311">
                        <a:extLst>
                          <a:ext uri="{FF2B5EF4-FFF2-40B4-BE49-F238E27FC236}">
                            <a16:creationId xmlns:a16="http://schemas.microsoft.com/office/drawing/2014/main" id="{49FCE5FA-69AD-A33A-C725-646E946A685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566656" y="3051294"/>
                        <a:ext cx="7060749" cy="115142"/>
                      </a:xfrm>
                      <a:custGeom>
                        <a:avLst/>
                        <a:gdLst>
                          <a:gd name="connsiteX0" fmla="*/ 0 w 7060749"/>
                          <a:gd name="connsiteY0" fmla="*/ 0 h 115142"/>
                          <a:gd name="connsiteX1" fmla="*/ 192952 w 7060749"/>
                          <a:gd name="connsiteY1" fmla="*/ 115142 h 115142"/>
                          <a:gd name="connsiteX2" fmla="*/ 6867797 w 7060749"/>
                          <a:gd name="connsiteY2" fmla="*/ 115142 h 115142"/>
                          <a:gd name="connsiteX3" fmla="*/ 7060750 w 7060749"/>
                          <a:gd name="connsiteY3" fmla="*/ 0 h 115142"/>
                          <a:gd name="connsiteX4" fmla="*/ 0 w 7060749"/>
                          <a:gd name="connsiteY4" fmla="*/ 0 h 11514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7060749" h="115142">
                            <a:moveTo>
                              <a:pt x="0" y="0"/>
                            </a:moveTo>
                            <a:cubicBezTo>
                              <a:pt x="22998" y="66363"/>
                              <a:pt x="100601" y="115142"/>
                              <a:pt x="192952" y="115142"/>
                            </a:cubicBezTo>
                            <a:lnTo>
                              <a:pt x="6867797" y="115142"/>
                            </a:lnTo>
                            <a:cubicBezTo>
                              <a:pt x="6960045" y="115142"/>
                              <a:pt x="7037752" y="66363"/>
                              <a:pt x="7060750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AD8971">
                          <a:alpha val="31000"/>
                        </a:srgbClr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313" name="任意多边形: 形状 312">
                        <a:extLst>
                          <a:ext uri="{FF2B5EF4-FFF2-40B4-BE49-F238E27FC236}">
                            <a16:creationId xmlns:a16="http://schemas.microsoft.com/office/drawing/2014/main" id="{54647D9A-9CF6-B489-8897-35CF9B89988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593572" y="2827919"/>
                        <a:ext cx="7007020" cy="69095"/>
                      </a:xfrm>
                      <a:custGeom>
                        <a:avLst/>
                        <a:gdLst>
                          <a:gd name="connsiteX0" fmla="*/ 0 w 7007020"/>
                          <a:gd name="connsiteY0" fmla="*/ 69096 h 69095"/>
                          <a:gd name="connsiteX1" fmla="*/ 7007020 w 7007020"/>
                          <a:gd name="connsiteY1" fmla="*/ 69096 h 69095"/>
                          <a:gd name="connsiteX2" fmla="*/ 6840932 w 7007020"/>
                          <a:gd name="connsiteY2" fmla="*/ 0 h 69095"/>
                          <a:gd name="connsiteX3" fmla="*/ 166036 w 7007020"/>
                          <a:gd name="connsiteY3" fmla="*/ 0 h 69095"/>
                          <a:gd name="connsiteX4" fmla="*/ 0 w 7007020"/>
                          <a:gd name="connsiteY4" fmla="*/ 69096 h 690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7007020" h="69095">
                            <a:moveTo>
                              <a:pt x="0" y="69096"/>
                            </a:moveTo>
                            <a:lnTo>
                              <a:pt x="7007020" y="69096"/>
                            </a:lnTo>
                            <a:cubicBezTo>
                              <a:pt x="6971131" y="27329"/>
                              <a:pt x="6910080" y="0"/>
                              <a:pt x="6840932" y="0"/>
                            </a:cubicBezTo>
                            <a:lnTo>
                              <a:pt x="166036" y="0"/>
                            </a:lnTo>
                            <a:cubicBezTo>
                              <a:pt x="96785" y="-52"/>
                              <a:pt x="35888" y="27329"/>
                              <a:pt x="0" y="69096"/>
                            </a:cubicBezTo>
                            <a:close/>
                          </a:path>
                        </a:pathLst>
                      </a:custGeom>
                      <a:solidFill>
                        <a:srgbClr val="AD8971">
                          <a:alpha val="72000"/>
                        </a:srgbClr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309" name="任意多边形: 形状 308">
                      <a:extLst>
                        <a:ext uri="{FF2B5EF4-FFF2-40B4-BE49-F238E27FC236}">
                          <a16:creationId xmlns:a16="http://schemas.microsoft.com/office/drawing/2014/main" id="{DC3163B9-B40B-F337-BB55-28CF138633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80933" y="2919651"/>
                      <a:ext cx="106169" cy="106170"/>
                    </a:xfrm>
                    <a:custGeom>
                      <a:avLst/>
                      <a:gdLst>
                        <a:gd name="connsiteX0" fmla="*/ 106170 w 106169"/>
                        <a:gd name="connsiteY0" fmla="*/ 53111 h 106170"/>
                        <a:gd name="connsiteX1" fmla="*/ 53110 w 106169"/>
                        <a:gd name="connsiteY1" fmla="*/ 0 h 106170"/>
                        <a:gd name="connsiteX2" fmla="*/ 0 w 106169"/>
                        <a:gd name="connsiteY2" fmla="*/ 53111 h 106170"/>
                        <a:gd name="connsiteX3" fmla="*/ 53110 w 106169"/>
                        <a:gd name="connsiteY3" fmla="*/ 106170 h 106170"/>
                        <a:gd name="connsiteX4" fmla="*/ 106170 w 106169"/>
                        <a:gd name="connsiteY4" fmla="*/ 53111 h 1061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6169" h="106170">
                          <a:moveTo>
                            <a:pt x="106170" y="53111"/>
                          </a:moveTo>
                          <a:cubicBezTo>
                            <a:pt x="106170" y="23771"/>
                            <a:pt x="82399" y="0"/>
                            <a:pt x="53110" y="0"/>
                          </a:cubicBezTo>
                          <a:cubicBezTo>
                            <a:pt x="23771" y="0"/>
                            <a:pt x="0" y="23771"/>
                            <a:pt x="0" y="53111"/>
                          </a:cubicBezTo>
                          <a:cubicBezTo>
                            <a:pt x="0" y="82451"/>
                            <a:pt x="23771" y="106170"/>
                            <a:pt x="53110" y="106170"/>
                          </a:cubicBezTo>
                          <a:cubicBezTo>
                            <a:pt x="82399" y="106170"/>
                            <a:pt x="106170" y="82399"/>
                            <a:pt x="106170" y="53111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66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10" name="任意多边形: 形状 309">
                      <a:extLst>
                        <a:ext uri="{FF2B5EF4-FFF2-40B4-BE49-F238E27FC236}">
                          <a16:creationId xmlns:a16="http://schemas.microsoft.com/office/drawing/2014/main" id="{299738D5-AFB8-A57B-7CFB-5D378B89C50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87879" y="2919651"/>
                      <a:ext cx="106118" cy="106170"/>
                    </a:xfrm>
                    <a:custGeom>
                      <a:avLst/>
                      <a:gdLst>
                        <a:gd name="connsiteX0" fmla="*/ 106119 w 106118"/>
                        <a:gd name="connsiteY0" fmla="*/ 53111 h 106170"/>
                        <a:gd name="connsiteX1" fmla="*/ 53059 w 106118"/>
                        <a:gd name="connsiteY1" fmla="*/ 0 h 106170"/>
                        <a:gd name="connsiteX2" fmla="*/ 0 w 106118"/>
                        <a:gd name="connsiteY2" fmla="*/ 53111 h 106170"/>
                        <a:gd name="connsiteX3" fmla="*/ 53059 w 106118"/>
                        <a:gd name="connsiteY3" fmla="*/ 106170 h 106170"/>
                        <a:gd name="connsiteX4" fmla="*/ 106119 w 106118"/>
                        <a:gd name="connsiteY4" fmla="*/ 53111 h 1061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6118" h="106170">
                          <a:moveTo>
                            <a:pt x="106119" y="53111"/>
                          </a:moveTo>
                          <a:cubicBezTo>
                            <a:pt x="106119" y="23771"/>
                            <a:pt x="82348" y="0"/>
                            <a:pt x="53059" y="0"/>
                          </a:cubicBezTo>
                          <a:cubicBezTo>
                            <a:pt x="23719" y="0"/>
                            <a:pt x="0" y="23771"/>
                            <a:pt x="0" y="53111"/>
                          </a:cubicBezTo>
                          <a:cubicBezTo>
                            <a:pt x="0" y="82451"/>
                            <a:pt x="23771" y="106170"/>
                            <a:pt x="53059" y="106170"/>
                          </a:cubicBezTo>
                          <a:cubicBezTo>
                            <a:pt x="82348" y="106170"/>
                            <a:pt x="106119" y="82399"/>
                            <a:pt x="106119" y="53111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66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294" name="图形 2">
                    <a:extLst>
                      <a:ext uri="{FF2B5EF4-FFF2-40B4-BE49-F238E27FC236}">
                        <a16:creationId xmlns:a16="http://schemas.microsoft.com/office/drawing/2014/main" id="{751B7E28-95B4-D199-D5A0-C18572859E9B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2324758"/>
                    <a:ext cx="7074774" cy="338517"/>
                    <a:chOff x="2559643" y="2324758"/>
                    <a:chExt cx="7074774" cy="338517"/>
                  </a:xfrm>
                </p:grpSpPr>
                <p:grpSp>
                  <p:nvGrpSpPr>
                    <p:cNvPr id="302" name="图形 2">
                      <a:extLst>
                        <a:ext uri="{FF2B5EF4-FFF2-40B4-BE49-F238E27FC236}">
                          <a16:creationId xmlns:a16="http://schemas.microsoft.com/office/drawing/2014/main" id="{830A1049-638F-CA78-92C4-847579F9FB9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559643" y="2324758"/>
                      <a:ext cx="7074774" cy="338517"/>
                      <a:chOff x="2559643" y="2324758"/>
                      <a:chExt cx="7074774" cy="338517"/>
                    </a:xfrm>
                  </p:grpSpPr>
                  <p:sp>
                    <p:nvSpPr>
                      <p:cNvPr id="305" name="任意多边形: 形状 304">
                        <a:extLst>
                          <a:ext uri="{FF2B5EF4-FFF2-40B4-BE49-F238E27FC236}">
                            <a16:creationId xmlns:a16="http://schemas.microsoft.com/office/drawing/2014/main" id="{E187245B-3E42-A540-8779-305E27E9A01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559643" y="2324758"/>
                        <a:ext cx="7074774" cy="338517"/>
                      </a:xfrm>
                      <a:custGeom>
                        <a:avLst/>
                        <a:gdLst>
                          <a:gd name="connsiteX0" fmla="*/ 0 w 7074774"/>
                          <a:gd name="connsiteY0" fmla="*/ 155929 h 338517"/>
                          <a:gd name="connsiteX1" fmla="*/ 0 w 7074774"/>
                          <a:gd name="connsiteY1" fmla="*/ 182588 h 338517"/>
                          <a:gd name="connsiteX2" fmla="*/ 7013 w 7074774"/>
                          <a:gd name="connsiteY2" fmla="*/ 223375 h 338517"/>
                          <a:gd name="connsiteX3" fmla="*/ 199965 w 7074774"/>
                          <a:gd name="connsiteY3" fmla="*/ 338517 h 338517"/>
                          <a:gd name="connsiteX4" fmla="*/ 6874810 w 7074774"/>
                          <a:gd name="connsiteY4" fmla="*/ 338517 h 338517"/>
                          <a:gd name="connsiteX5" fmla="*/ 7067762 w 7074774"/>
                          <a:gd name="connsiteY5" fmla="*/ 223375 h 338517"/>
                          <a:gd name="connsiteX6" fmla="*/ 7074775 w 7074774"/>
                          <a:gd name="connsiteY6" fmla="*/ 182588 h 338517"/>
                          <a:gd name="connsiteX7" fmla="*/ 7074775 w 7074774"/>
                          <a:gd name="connsiteY7" fmla="*/ 155929 h 338517"/>
                          <a:gd name="connsiteX8" fmla="*/ 7040898 w 7074774"/>
                          <a:gd name="connsiteY8" fmla="*/ 69096 h 338517"/>
                          <a:gd name="connsiteX9" fmla="*/ 6874810 w 7074774"/>
                          <a:gd name="connsiteY9" fmla="*/ 0 h 338517"/>
                          <a:gd name="connsiteX10" fmla="*/ 199965 w 7074774"/>
                          <a:gd name="connsiteY10" fmla="*/ 0 h 338517"/>
                          <a:gd name="connsiteX11" fmla="*/ 33877 w 7074774"/>
                          <a:gd name="connsiteY11" fmla="*/ 69096 h 338517"/>
                          <a:gd name="connsiteX12" fmla="*/ 0 w 7074774"/>
                          <a:gd name="connsiteY12" fmla="*/ 155929 h 33851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7074774" h="338517">
                            <a:moveTo>
                              <a:pt x="0" y="155929"/>
                            </a:moveTo>
                            <a:lnTo>
                              <a:pt x="0" y="182588"/>
                            </a:lnTo>
                            <a:cubicBezTo>
                              <a:pt x="0" y="196768"/>
                              <a:pt x="2424" y="210381"/>
                              <a:pt x="7013" y="223375"/>
                            </a:cubicBezTo>
                            <a:cubicBezTo>
                              <a:pt x="30010" y="289738"/>
                              <a:pt x="107614" y="338517"/>
                              <a:pt x="199965" y="338517"/>
                            </a:cubicBezTo>
                            <a:lnTo>
                              <a:pt x="6874810" y="338517"/>
                            </a:lnTo>
                            <a:cubicBezTo>
                              <a:pt x="6967058" y="338517"/>
                              <a:pt x="7044765" y="289738"/>
                              <a:pt x="7067762" y="223375"/>
                            </a:cubicBezTo>
                            <a:cubicBezTo>
                              <a:pt x="7072352" y="210381"/>
                              <a:pt x="7074775" y="196716"/>
                              <a:pt x="7074775" y="182588"/>
                            </a:cubicBezTo>
                            <a:lnTo>
                              <a:pt x="7074775" y="155929"/>
                            </a:lnTo>
                            <a:cubicBezTo>
                              <a:pt x="7074775" y="123856"/>
                              <a:pt x="7062245" y="93949"/>
                              <a:pt x="7040898" y="69096"/>
                            </a:cubicBezTo>
                            <a:cubicBezTo>
                              <a:pt x="7005009" y="27380"/>
                              <a:pt x="6943957" y="0"/>
                              <a:pt x="6874810" y="0"/>
                            </a:cubicBezTo>
                            <a:lnTo>
                              <a:pt x="199965" y="0"/>
                            </a:lnTo>
                            <a:cubicBezTo>
                              <a:pt x="130715" y="0"/>
                              <a:pt x="69818" y="27380"/>
                              <a:pt x="33877" y="69096"/>
                            </a:cubicBezTo>
                            <a:cubicBezTo>
                              <a:pt x="12530" y="93949"/>
                              <a:pt x="0" y="123805"/>
                              <a:pt x="0" y="155929"/>
                            </a:cubicBezTo>
                            <a:close/>
                          </a:path>
                        </a:pathLst>
                      </a:custGeom>
                      <a:solidFill>
                        <a:srgbClr val="AD8971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306" name="任意多边形: 形状 305">
                        <a:extLst>
                          <a:ext uri="{FF2B5EF4-FFF2-40B4-BE49-F238E27FC236}">
                            <a16:creationId xmlns:a16="http://schemas.microsoft.com/office/drawing/2014/main" id="{9765D91E-E41D-47FF-6C15-072E7E8DC2F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566656" y="2548133"/>
                        <a:ext cx="7060749" cy="115142"/>
                      </a:xfrm>
                      <a:custGeom>
                        <a:avLst/>
                        <a:gdLst>
                          <a:gd name="connsiteX0" fmla="*/ 0 w 7060749"/>
                          <a:gd name="connsiteY0" fmla="*/ 0 h 115142"/>
                          <a:gd name="connsiteX1" fmla="*/ 192952 w 7060749"/>
                          <a:gd name="connsiteY1" fmla="*/ 115142 h 115142"/>
                          <a:gd name="connsiteX2" fmla="*/ 6867797 w 7060749"/>
                          <a:gd name="connsiteY2" fmla="*/ 115142 h 115142"/>
                          <a:gd name="connsiteX3" fmla="*/ 7060750 w 7060749"/>
                          <a:gd name="connsiteY3" fmla="*/ 0 h 115142"/>
                          <a:gd name="connsiteX4" fmla="*/ 0 w 7060749"/>
                          <a:gd name="connsiteY4" fmla="*/ 0 h 11514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7060749" h="115142">
                            <a:moveTo>
                              <a:pt x="0" y="0"/>
                            </a:moveTo>
                            <a:cubicBezTo>
                              <a:pt x="22998" y="66363"/>
                              <a:pt x="100601" y="115142"/>
                              <a:pt x="192952" y="115142"/>
                            </a:cubicBezTo>
                            <a:lnTo>
                              <a:pt x="6867797" y="115142"/>
                            </a:lnTo>
                            <a:cubicBezTo>
                              <a:pt x="6960045" y="115142"/>
                              <a:pt x="7037752" y="66363"/>
                              <a:pt x="7060750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AD8971">
                          <a:alpha val="31000"/>
                        </a:srgbClr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307" name="任意多边形: 形状 306">
                        <a:extLst>
                          <a:ext uri="{FF2B5EF4-FFF2-40B4-BE49-F238E27FC236}">
                            <a16:creationId xmlns:a16="http://schemas.microsoft.com/office/drawing/2014/main" id="{7990E664-6ABA-A627-8DDD-A98D0E0D008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593572" y="2324758"/>
                        <a:ext cx="7007020" cy="69095"/>
                      </a:xfrm>
                      <a:custGeom>
                        <a:avLst/>
                        <a:gdLst>
                          <a:gd name="connsiteX0" fmla="*/ 0 w 7007020"/>
                          <a:gd name="connsiteY0" fmla="*/ 69096 h 69095"/>
                          <a:gd name="connsiteX1" fmla="*/ 7007020 w 7007020"/>
                          <a:gd name="connsiteY1" fmla="*/ 69096 h 69095"/>
                          <a:gd name="connsiteX2" fmla="*/ 6840932 w 7007020"/>
                          <a:gd name="connsiteY2" fmla="*/ 0 h 69095"/>
                          <a:gd name="connsiteX3" fmla="*/ 166036 w 7007020"/>
                          <a:gd name="connsiteY3" fmla="*/ 0 h 69095"/>
                          <a:gd name="connsiteX4" fmla="*/ 0 w 7007020"/>
                          <a:gd name="connsiteY4" fmla="*/ 69096 h 690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7007020" h="69095">
                            <a:moveTo>
                              <a:pt x="0" y="69096"/>
                            </a:moveTo>
                            <a:lnTo>
                              <a:pt x="7007020" y="69096"/>
                            </a:lnTo>
                            <a:cubicBezTo>
                              <a:pt x="6971131" y="27380"/>
                              <a:pt x="6910080" y="0"/>
                              <a:pt x="6840932" y="0"/>
                            </a:cubicBezTo>
                            <a:lnTo>
                              <a:pt x="166036" y="0"/>
                            </a:lnTo>
                            <a:cubicBezTo>
                              <a:pt x="96785" y="-52"/>
                              <a:pt x="35888" y="27329"/>
                              <a:pt x="0" y="69096"/>
                            </a:cubicBezTo>
                            <a:close/>
                          </a:path>
                        </a:pathLst>
                      </a:custGeom>
                      <a:solidFill>
                        <a:srgbClr val="AD8971">
                          <a:alpha val="72000"/>
                        </a:srgbClr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303" name="任意多边形: 形状 302">
                      <a:extLst>
                        <a:ext uri="{FF2B5EF4-FFF2-40B4-BE49-F238E27FC236}">
                          <a16:creationId xmlns:a16="http://schemas.microsoft.com/office/drawing/2014/main" id="{514C7F65-0994-6E40-816E-2CA4414A94A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80926" y="2421228"/>
                      <a:ext cx="106162" cy="106183"/>
                    </a:xfrm>
                    <a:custGeom>
                      <a:avLst/>
                      <a:gdLst>
                        <a:gd name="connsiteX0" fmla="*/ 92873 w 106162"/>
                        <a:gd name="connsiteY0" fmla="*/ 17951 h 106183"/>
                        <a:gd name="connsiteX1" fmla="*/ 17951 w 106162"/>
                        <a:gd name="connsiteY1" fmla="*/ 13310 h 106183"/>
                        <a:gd name="connsiteX2" fmla="*/ 13310 w 106162"/>
                        <a:gd name="connsiteY2" fmla="*/ 88232 h 106183"/>
                        <a:gd name="connsiteX3" fmla="*/ 88233 w 106162"/>
                        <a:gd name="connsiteY3" fmla="*/ 92873 h 106183"/>
                        <a:gd name="connsiteX4" fmla="*/ 92873 w 106162"/>
                        <a:gd name="connsiteY4" fmla="*/ 17951 h 1061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6162" h="106183">
                          <a:moveTo>
                            <a:pt x="92873" y="17951"/>
                          </a:moveTo>
                          <a:cubicBezTo>
                            <a:pt x="73485" y="-4015"/>
                            <a:pt x="39917" y="-6130"/>
                            <a:pt x="17951" y="13310"/>
                          </a:cubicBezTo>
                          <a:cubicBezTo>
                            <a:pt x="-4015" y="32698"/>
                            <a:pt x="-6130" y="66266"/>
                            <a:pt x="13310" y="88232"/>
                          </a:cubicBezTo>
                          <a:cubicBezTo>
                            <a:pt x="32698" y="110199"/>
                            <a:pt x="66266" y="112313"/>
                            <a:pt x="88233" y="92873"/>
                          </a:cubicBezTo>
                          <a:cubicBezTo>
                            <a:pt x="110199" y="73485"/>
                            <a:pt x="112261" y="39917"/>
                            <a:pt x="92873" y="17951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66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04" name="任意多边形: 形状 303">
                      <a:extLst>
                        <a:ext uri="{FF2B5EF4-FFF2-40B4-BE49-F238E27FC236}">
                          <a16:creationId xmlns:a16="http://schemas.microsoft.com/office/drawing/2014/main" id="{3E0ED77B-E206-83B5-529B-BA942772FB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87821" y="2421228"/>
                      <a:ext cx="106183" cy="106183"/>
                    </a:xfrm>
                    <a:custGeom>
                      <a:avLst/>
                      <a:gdLst>
                        <a:gd name="connsiteX0" fmla="*/ 92873 w 106183"/>
                        <a:gd name="connsiteY0" fmla="*/ 17951 h 106183"/>
                        <a:gd name="connsiteX1" fmla="*/ 17951 w 106183"/>
                        <a:gd name="connsiteY1" fmla="*/ 13310 h 106183"/>
                        <a:gd name="connsiteX2" fmla="*/ 13310 w 106183"/>
                        <a:gd name="connsiteY2" fmla="*/ 88232 h 106183"/>
                        <a:gd name="connsiteX3" fmla="*/ 88232 w 106183"/>
                        <a:gd name="connsiteY3" fmla="*/ 92873 h 106183"/>
                        <a:gd name="connsiteX4" fmla="*/ 92873 w 106183"/>
                        <a:gd name="connsiteY4" fmla="*/ 17951 h 1061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6183" h="106183">
                          <a:moveTo>
                            <a:pt x="92873" y="17951"/>
                          </a:moveTo>
                          <a:cubicBezTo>
                            <a:pt x="73485" y="-4015"/>
                            <a:pt x="39917" y="-6130"/>
                            <a:pt x="17951" y="13310"/>
                          </a:cubicBezTo>
                          <a:cubicBezTo>
                            <a:pt x="-4016" y="32698"/>
                            <a:pt x="-6130" y="66266"/>
                            <a:pt x="13310" y="88232"/>
                          </a:cubicBezTo>
                          <a:cubicBezTo>
                            <a:pt x="32698" y="110199"/>
                            <a:pt x="66266" y="112313"/>
                            <a:pt x="88232" y="92873"/>
                          </a:cubicBezTo>
                          <a:cubicBezTo>
                            <a:pt x="110199" y="73485"/>
                            <a:pt x="112313" y="39917"/>
                            <a:pt x="92873" y="17951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66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295" name="图形 2">
                    <a:extLst>
                      <a:ext uri="{FF2B5EF4-FFF2-40B4-BE49-F238E27FC236}">
                        <a16:creationId xmlns:a16="http://schemas.microsoft.com/office/drawing/2014/main" id="{537B9B6C-6626-496B-7912-4B777E3D00CF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1821598"/>
                    <a:ext cx="7074774" cy="338517"/>
                    <a:chOff x="2559643" y="1821598"/>
                    <a:chExt cx="7074774" cy="338517"/>
                  </a:xfrm>
                </p:grpSpPr>
                <p:grpSp>
                  <p:nvGrpSpPr>
                    <p:cNvPr id="296" name="图形 2">
                      <a:extLst>
                        <a:ext uri="{FF2B5EF4-FFF2-40B4-BE49-F238E27FC236}">
                          <a16:creationId xmlns:a16="http://schemas.microsoft.com/office/drawing/2014/main" id="{0EF48DD8-660E-F7B1-DF09-CB09981FA1B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559643" y="1821598"/>
                      <a:ext cx="7074774" cy="338517"/>
                      <a:chOff x="2559643" y="1821598"/>
                      <a:chExt cx="7074774" cy="338517"/>
                    </a:xfrm>
                  </p:grpSpPr>
                  <p:sp>
                    <p:nvSpPr>
                      <p:cNvPr id="299" name="任意多边形: 形状 298">
                        <a:extLst>
                          <a:ext uri="{FF2B5EF4-FFF2-40B4-BE49-F238E27FC236}">
                            <a16:creationId xmlns:a16="http://schemas.microsoft.com/office/drawing/2014/main" id="{9025CB7A-7E4C-AE84-60CF-24B31C62C0B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559643" y="1821598"/>
                        <a:ext cx="7074774" cy="338517"/>
                      </a:xfrm>
                      <a:custGeom>
                        <a:avLst/>
                        <a:gdLst>
                          <a:gd name="connsiteX0" fmla="*/ 0 w 7074774"/>
                          <a:gd name="connsiteY0" fmla="*/ 155929 h 338517"/>
                          <a:gd name="connsiteX1" fmla="*/ 0 w 7074774"/>
                          <a:gd name="connsiteY1" fmla="*/ 182588 h 338517"/>
                          <a:gd name="connsiteX2" fmla="*/ 7013 w 7074774"/>
                          <a:gd name="connsiteY2" fmla="*/ 223375 h 338517"/>
                          <a:gd name="connsiteX3" fmla="*/ 199965 w 7074774"/>
                          <a:gd name="connsiteY3" fmla="*/ 338517 h 338517"/>
                          <a:gd name="connsiteX4" fmla="*/ 6874810 w 7074774"/>
                          <a:gd name="connsiteY4" fmla="*/ 338517 h 338517"/>
                          <a:gd name="connsiteX5" fmla="*/ 7067762 w 7074774"/>
                          <a:gd name="connsiteY5" fmla="*/ 223375 h 338517"/>
                          <a:gd name="connsiteX6" fmla="*/ 7074775 w 7074774"/>
                          <a:gd name="connsiteY6" fmla="*/ 182588 h 338517"/>
                          <a:gd name="connsiteX7" fmla="*/ 7074775 w 7074774"/>
                          <a:gd name="connsiteY7" fmla="*/ 155929 h 338517"/>
                          <a:gd name="connsiteX8" fmla="*/ 7040898 w 7074774"/>
                          <a:gd name="connsiteY8" fmla="*/ 69096 h 338517"/>
                          <a:gd name="connsiteX9" fmla="*/ 6874810 w 7074774"/>
                          <a:gd name="connsiteY9" fmla="*/ 0 h 338517"/>
                          <a:gd name="connsiteX10" fmla="*/ 199965 w 7074774"/>
                          <a:gd name="connsiteY10" fmla="*/ 0 h 338517"/>
                          <a:gd name="connsiteX11" fmla="*/ 33877 w 7074774"/>
                          <a:gd name="connsiteY11" fmla="*/ 69096 h 338517"/>
                          <a:gd name="connsiteX12" fmla="*/ 0 w 7074774"/>
                          <a:gd name="connsiteY12" fmla="*/ 155929 h 33851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7074774" h="338517">
                            <a:moveTo>
                              <a:pt x="0" y="155929"/>
                            </a:moveTo>
                            <a:lnTo>
                              <a:pt x="0" y="182588"/>
                            </a:lnTo>
                            <a:cubicBezTo>
                              <a:pt x="0" y="196768"/>
                              <a:pt x="2424" y="210381"/>
                              <a:pt x="7013" y="223375"/>
                            </a:cubicBezTo>
                            <a:cubicBezTo>
                              <a:pt x="30010" y="289738"/>
                              <a:pt x="107614" y="338517"/>
                              <a:pt x="199965" y="338517"/>
                            </a:cubicBezTo>
                            <a:lnTo>
                              <a:pt x="6874810" y="338517"/>
                            </a:lnTo>
                            <a:cubicBezTo>
                              <a:pt x="6967058" y="338517"/>
                              <a:pt x="7044765" y="289738"/>
                              <a:pt x="7067762" y="223375"/>
                            </a:cubicBezTo>
                            <a:cubicBezTo>
                              <a:pt x="7072352" y="210381"/>
                              <a:pt x="7074775" y="196716"/>
                              <a:pt x="7074775" y="182588"/>
                            </a:cubicBezTo>
                            <a:lnTo>
                              <a:pt x="7074775" y="155929"/>
                            </a:lnTo>
                            <a:cubicBezTo>
                              <a:pt x="7074775" y="123857"/>
                              <a:pt x="7062245" y="93949"/>
                              <a:pt x="7040898" y="69096"/>
                            </a:cubicBezTo>
                            <a:cubicBezTo>
                              <a:pt x="7005009" y="27380"/>
                              <a:pt x="6943957" y="0"/>
                              <a:pt x="6874810" y="0"/>
                            </a:cubicBezTo>
                            <a:lnTo>
                              <a:pt x="199965" y="0"/>
                            </a:lnTo>
                            <a:cubicBezTo>
                              <a:pt x="130715" y="0"/>
                              <a:pt x="69818" y="27380"/>
                              <a:pt x="33877" y="69096"/>
                            </a:cubicBezTo>
                            <a:cubicBezTo>
                              <a:pt x="12530" y="93949"/>
                              <a:pt x="0" y="123805"/>
                              <a:pt x="0" y="155929"/>
                            </a:cubicBezTo>
                            <a:close/>
                          </a:path>
                        </a:pathLst>
                      </a:custGeom>
                      <a:solidFill>
                        <a:srgbClr val="AD8971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300" name="任意多边形: 形状 299">
                        <a:extLst>
                          <a:ext uri="{FF2B5EF4-FFF2-40B4-BE49-F238E27FC236}">
                            <a16:creationId xmlns:a16="http://schemas.microsoft.com/office/drawing/2014/main" id="{D9077A0D-7995-B5B2-06BC-90C4509AA16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566656" y="2044921"/>
                        <a:ext cx="7060749" cy="115142"/>
                      </a:xfrm>
                      <a:custGeom>
                        <a:avLst/>
                        <a:gdLst>
                          <a:gd name="connsiteX0" fmla="*/ 0 w 7060749"/>
                          <a:gd name="connsiteY0" fmla="*/ 0 h 115142"/>
                          <a:gd name="connsiteX1" fmla="*/ 192952 w 7060749"/>
                          <a:gd name="connsiteY1" fmla="*/ 115142 h 115142"/>
                          <a:gd name="connsiteX2" fmla="*/ 6867797 w 7060749"/>
                          <a:gd name="connsiteY2" fmla="*/ 115142 h 115142"/>
                          <a:gd name="connsiteX3" fmla="*/ 7060750 w 7060749"/>
                          <a:gd name="connsiteY3" fmla="*/ 0 h 115142"/>
                          <a:gd name="connsiteX4" fmla="*/ 0 w 7060749"/>
                          <a:gd name="connsiteY4" fmla="*/ 0 h 11514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7060749" h="115142">
                            <a:moveTo>
                              <a:pt x="0" y="0"/>
                            </a:moveTo>
                            <a:cubicBezTo>
                              <a:pt x="22998" y="66363"/>
                              <a:pt x="100601" y="115142"/>
                              <a:pt x="192952" y="115142"/>
                            </a:cubicBezTo>
                            <a:lnTo>
                              <a:pt x="6867797" y="115142"/>
                            </a:lnTo>
                            <a:cubicBezTo>
                              <a:pt x="6960045" y="115142"/>
                              <a:pt x="7037752" y="66363"/>
                              <a:pt x="7060750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AD8971">
                          <a:alpha val="31000"/>
                        </a:srgbClr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301" name="任意多边形: 形状 300">
                        <a:extLst>
                          <a:ext uri="{FF2B5EF4-FFF2-40B4-BE49-F238E27FC236}">
                            <a16:creationId xmlns:a16="http://schemas.microsoft.com/office/drawing/2014/main" id="{5F36F5BD-29C2-862B-CAE0-9BF2637427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593572" y="1821598"/>
                        <a:ext cx="7007020" cy="69095"/>
                      </a:xfrm>
                      <a:custGeom>
                        <a:avLst/>
                        <a:gdLst>
                          <a:gd name="connsiteX0" fmla="*/ 0 w 7007020"/>
                          <a:gd name="connsiteY0" fmla="*/ 69096 h 69095"/>
                          <a:gd name="connsiteX1" fmla="*/ 7007020 w 7007020"/>
                          <a:gd name="connsiteY1" fmla="*/ 69096 h 69095"/>
                          <a:gd name="connsiteX2" fmla="*/ 6840932 w 7007020"/>
                          <a:gd name="connsiteY2" fmla="*/ 0 h 69095"/>
                          <a:gd name="connsiteX3" fmla="*/ 166036 w 7007020"/>
                          <a:gd name="connsiteY3" fmla="*/ 0 h 69095"/>
                          <a:gd name="connsiteX4" fmla="*/ 0 w 7007020"/>
                          <a:gd name="connsiteY4" fmla="*/ 69096 h 690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7007020" h="69095">
                            <a:moveTo>
                              <a:pt x="0" y="69096"/>
                            </a:moveTo>
                            <a:lnTo>
                              <a:pt x="7007020" y="69096"/>
                            </a:lnTo>
                            <a:cubicBezTo>
                              <a:pt x="6971131" y="27380"/>
                              <a:pt x="6910080" y="0"/>
                              <a:pt x="6840932" y="0"/>
                            </a:cubicBezTo>
                            <a:lnTo>
                              <a:pt x="166036" y="0"/>
                            </a:lnTo>
                            <a:cubicBezTo>
                              <a:pt x="96785" y="-51"/>
                              <a:pt x="35888" y="27329"/>
                              <a:pt x="0" y="69096"/>
                            </a:cubicBezTo>
                            <a:close/>
                          </a:path>
                        </a:pathLst>
                      </a:custGeom>
                      <a:solidFill>
                        <a:srgbClr val="AD8971">
                          <a:alpha val="72000"/>
                        </a:srgbClr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297" name="任意多边形: 形状 296">
                      <a:extLst>
                        <a:ext uri="{FF2B5EF4-FFF2-40B4-BE49-F238E27FC236}">
                          <a16:creationId xmlns:a16="http://schemas.microsoft.com/office/drawing/2014/main" id="{08849F55-9381-0149-45DE-9E664BD323B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80926" y="1924585"/>
                      <a:ext cx="106162" cy="106141"/>
                    </a:xfrm>
                    <a:custGeom>
                      <a:avLst/>
                      <a:gdLst>
                        <a:gd name="connsiteX0" fmla="*/ 92873 w 106162"/>
                        <a:gd name="connsiteY0" fmla="*/ 17930 h 106141"/>
                        <a:gd name="connsiteX1" fmla="*/ 17951 w 106162"/>
                        <a:gd name="connsiteY1" fmla="*/ 13289 h 106141"/>
                        <a:gd name="connsiteX2" fmla="*/ 13310 w 106162"/>
                        <a:gd name="connsiteY2" fmla="*/ 88212 h 106141"/>
                        <a:gd name="connsiteX3" fmla="*/ 88233 w 106162"/>
                        <a:gd name="connsiteY3" fmla="*/ 92852 h 106141"/>
                        <a:gd name="connsiteX4" fmla="*/ 92873 w 106162"/>
                        <a:gd name="connsiteY4" fmla="*/ 17930 h 1061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6162" h="106141">
                          <a:moveTo>
                            <a:pt x="92873" y="17930"/>
                          </a:moveTo>
                          <a:cubicBezTo>
                            <a:pt x="73485" y="-4036"/>
                            <a:pt x="39917" y="-6099"/>
                            <a:pt x="17951" y="13289"/>
                          </a:cubicBezTo>
                          <a:cubicBezTo>
                            <a:pt x="-4015" y="32677"/>
                            <a:pt x="-6130" y="66245"/>
                            <a:pt x="13310" y="88212"/>
                          </a:cubicBezTo>
                          <a:cubicBezTo>
                            <a:pt x="32698" y="110178"/>
                            <a:pt x="66266" y="112240"/>
                            <a:pt x="88233" y="92852"/>
                          </a:cubicBezTo>
                          <a:cubicBezTo>
                            <a:pt x="110199" y="73464"/>
                            <a:pt x="112261" y="39896"/>
                            <a:pt x="92873" y="17930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66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98" name="任意多边形: 形状 297">
                      <a:extLst>
                        <a:ext uri="{FF2B5EF4-FFF2-40B4-BE49-F238E27FC236}">
                          <a16:creationId xmlns:a16="http://schemas.microsoft.com/office/drawing/2014/main" id="{B4970AC9-8CEC-1FBE-21F2-0D064E3F6E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87821" y="1924585"/>
                      <a:ext cx="106183" cy="106141"/>
                    </a:xfrm>
                    <a:custGeom>
                      <a:avLst/>
                      <a:gdLst>
                        <a:gd name="connsiteX0" fmla="*/ 92873 w 106183"/>
                        <a:gd name="connsiteY0" fmla="*/ 17930 h 106141"/>
                        <a:gd name="connsiteX1" fmla="*/ 17951 w 106183"/>
                        <a:gd name="connsiteY1" fmla="*/ 13289 h 106141"/>
                        <a:gd name="connsiteX2" fmla="*/ 13310 w 106183"/>
                        <a:gd name="connsiteY2" fmla="*/ 88212 h 106141"/>
                        <a:gd name="connsiteX3" fmla="*/ 88232 w 106183"/>
                        <a:gd name="connsiteY3" fmla="*/ 92852 h 106141"/>
                        <a:gd name="connsiteX4" fmla="*/ 92873 w 106183"/>
                        <a:gd name="connsiteY4" fmla="*/ 17930 h 1061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6183" h="106141">
                          <a:moveTo>
                            <a:pt x="92873" y="17930"/>
                          </a:moveTo>
                          <a:cubicBezTo>
                            <a:pt x="73485" y="-4036"/>
                            <a:pt x="39917" y="-6099"/>
                            <a:pt x="17951" y="13289"/>
                          </a:cubicBezTo>
                          <a:cubicBezTo>
                            <a:pt x="-4016" y="32677"/>
                            <a:pt x="-6130" y="66245"/>
                            <a:pt x="13310" y="88212"/>
                          </a:cubicBezTo>
                          <a:cubicBezTo>
                            <a:pt x="32698" y="110178"/>
                            <a:pt x="66266" y="112240"/>
                            <a:pt x="88232" y="92852"/>
                          </a:cubicBezTo>
                          <a:cubicBezTo>
                            <a:pt x="110199" y="73464"/>
                            <a:pt x="112313" y="39896"/>
                            <a:pt x="92873" y="17930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66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208" name="图形 2">
                <a:extLst>
                  <a:ext uri="{FF2B5EF4-FFF2-40B4-BE49-F238E27FC236}">
                    <a16:creationId xmlns:a16="http://schemas.microsoft.com/office/drawing/2014/main" id="{408ABBA1-EBCF-2A37-DE89-F99BF50CC7CB}"/>
                  </a:ext>
                </a:extLst>
              </p:cNvPr>
              <p:cNvGrpSpPr/>
              <p:nvPr/>
            </p:nvGrpSpPr>
            <p:grpSpPr>
              <a:xfrm>
                <a:off x="4535127" y="-12"/>
                <a:ext cx="3022416" cy="6857032"/>
                <a:chOff x="4535127" y="-12"/>
                <a:chExt cx="3022416" cy="6857032"/>
              </a:xfrm>
            </p:grpSpPr>
            <p:grpSp>
              <p:nvGrpSpPr>
                <p:cNvPr id="209" name="图形 2">
                  <a:extLst>
                    <a:ext uri="{FF2B5EF4-FFF2-40B4-BE49-F238E27FC236}">
                      <a16:creationId xmlns:a16="http://schemas.microsoft.com/office/drawing/2014/main" id="{4F791863-5FD9-561C-AC1B-D0B5809AB39D}"/>
                    </a:ext>
                  </a:extLst>
                </p:cNvPr>
                <p:cNvGrpSpPr/>
                <p:nvPr/>
              </p:nvGrpSpPr>
              <p:grpSpPr>
                <a:xfrm>
                  <a:off x="5390863" y="-12"/>
                  <a:ext cx="1303535" cy="2217776"/>
                  <a:chOff x="5390863" y="-12"/>
                  <a:chExt cx="1303535" cy="2217776"/>
                </a:xfrm>
              </p:grpSpPr>
              <p:sp>
                <p:nvSpPr>
                  <p:cNvPr id="257" name="任意多边形: 形状 256">
                    <a:extLst>
                      <a:ext uri="{FF2B5EF4-FFF2-40B4-BE49-F238E27FC236}">
                        <a16:creationId xmlns:a16="http://schemas.microsoft.com/office/drawing/2014/main" id="{000CE125-1462-D499-FB58-5E5FECB54C7C}"/>
                      </a:ext>
                    </a:extLst>
                  </p:cNvPr>
                  <p:cNvSpPr/>
                  <p:nvPr/>
                </p:nvSpPr>
                <p:spPr>
                  <a:xfrm>
                    <a:off x="5784140" y="1145337"/>
                    <a:ext cx="541782" cy="1072426"/>
                  </a:xfrm>
                  <a:custGeom>
                    <a:avLst/>
                    <a:gdLst>
                      <a:gd name="connsiteX0" fmla="*/ 0 w 541782"/>
                      <a:gd name="connsiteY0" fmla="*/ 0 h 1072426"/>
                      <a:gd name="connsiteX1" fmla="*/ 541782 w 541782"/>
                      <a:gd name="connsiteY1" fmla="*/ 0 h 1072426"/>
                      <a:gd name="connsiteX2" fmla="*/ 541782 w 541782"/>
                      <a:gd name="connsiteY2" fmla="*/ 1072426 h 1072426"/>
                      <a:gd name="connsiteX3" fmla="*/ 0 w 541782"/>
                      <a:gd name="connsiteY3" fmla="*/ 1072426 h 10724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1782" h="1072426">
                        <a:moveTo>
                          <a:pt x="0" y="0"/>
                        </a:moveTo>
                        <a:lnTo>
                          <a:pt x="541782" y="0"/>
                        </a:lnTo>
                        <a:lnTo>
                          <a:pt x="541782" y="1072426"/>
                        </a:lnTo>
                        <a:lnTo>
                          <a:pt x="0" y="1072426"/>
                        </a:lnTo>
                        <a:close/>
                      </a:path>
                    </a:pathLst>
                  </a:custGeom>
                  <a:solidFill>
                    <a:srgbClr val="EAC89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8" name="任意多边形: 形状 257">
                    <a:extLst>
                      <a:ext uri="{FF2B5EF4-FFF2-40B4-BE49-F238E27FC236}">
                        <a16:creationId xmlns:a16="http://schemas.microsoft.com/office/drawing/2014/main" id="{D7A48A60-3E2D-33A1-82DD-6E9504F54729}"/>
                      </a:ext>
                    </a:extLst>
                  </p:cNvPr>
                  <p:cNvSpPr/>
                  <p:nvPr/>
                </p:nvSpPr>
                <p:spPr>
                  <a:xfrm>
                    <a:off x="5784089" y="1145286"/>
                    <a:ext cx="541833" cy="492074"/>
                  </a:xfrm>
                  <a:custGeom>
                    <a:avLst/>
                    <a:gdLst>
                      <a:gd name="connsiteX0" fmla="*/ 541834 w 541833"/>
                      <a:gd name="connsiteY0" fmla="*/ 52 h 492074"/>
                      <a:gd name="connsiteX1" fmla="*/ 541834 w 541833"/>
                      <a:gd name="connsiteY1" fmla="*/ 433292 h 492074"/>
                      <a:gd name="connsiteX2" fmla="*/ 270917 w 541833"/>
                      <a:gd name="connsiteY2" fmla="*/ 492074 h 492074"/>
                      <a:gd name="connsiteX3" fmla="*/ 0 w 541833"/>
                      <a:gd name="connsiteY3" fmla="*/ 427310 h 492074"/>
                      <a:gd name="connsiteX4" fmla="*/ 0 w 541833"/>
                      <a:gd name="connsiteY4" fmla="*/ 0 h 492074"/>
                      <a:gd name="connsiteX5" fmla="*/ 541834 w 541833"/>
                      <a:gd name="connsiteY5" fmla="*/ 0 h 492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1833" h="492074">
                        <a:moveTo>
                          <a:pt x="541834" y="52"/>
                        </a:moveTo>
                        <a:lnTo>
                          <a:pt x="541834" y="433292"/>
                        </a:lnTo>
                        <a:cubicBezTo>
                          <a:pt x="458609" y="462992"/>
                          <a:pt x="363010" y="492074"/>
                          <a:pt x="270917" y="492074"/>
                        </a:cubicBezTo>
                        <a:cubicBezTo>
                          <a:pt x="172842" y="492074"/>
                          <a:pt x="86009" y="460878"/>
                          <a:pt x="0" y="427310"/>
                        </a:cubicBezTo>
                        <a:lnTo>
                          <a:pt x="0" y="0"/>
                        </a:lnTo>
                        <a:lnTo>
                          <a:pt x="541834" y="0"/>
                        </a:lnTo>
                        <a:close/>
                      </a:path>
                    </a:pathLst>
                  </a:custGeom>
                  <a:solidFill>
                    <a:srgbClr val="DDBC90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9" name="任意多边形: 形状 258">
                    <a:extLst>
                      <a:ext uri="{FF2B5EF4-FFF2-40B4-BE49-F238E27FC236}">
                        <a16:creationId xmlns:a16="http://schemas.microsoft.com/office/drawing/2014/main" id="{3E0805AA-4992-9CDD-F680-9E7D71E5317D}"/>
                      </a:ext>
                    </a:extLst>
                  </p:cNvPr>
                  <p:cNvSpPr/>
                  <p:nvPr/>
                </p:nvSpPr>
                <p:spPr>
                  <a:xfrm>
                    <a:off x="5465682" y="155155"/>
                    <a:ext cx="1161940" cy="1378200"/>
                  </a:xfrm>
                  <a:custGeom>
                    <a:avLst/>
                    <a:gdLst>
                      <a:gd name="connsiteX0" fmla="*/ 1161941 w 1161940"/>
                      <a:gd name="connsiteY0" fmla="*/ 694772 h 1378200"/>
                      <a:gd name="connsiteX1" fmla="*/ 572153 w 1161940"/>
                      <a:gd name="connsiteY1" fmla="*/ 1378200 h 1378200"/>
                      <a:gd name="connsiteX2" fmla="*/ 0 w 1161940"/>
                      <a:gd name="connsiteY2" fmla="*/ 704054 h 1378200"/>
                      <a:gd name="connsiteX3" fmla="*/ 37332 w 1161940"/>
                      <a:gd name="connsiteY3" fmla="*/ 643569 h 1378200"/>
                      <a:gd name="connsiteX4" fmla="*/ 6188 w 1161940"/>
                      <a:gd name="connsiteY4" fmla="*/ 585199 h 1378200"/>
                      <a:gd name="connsiteX5" fmla="*/ 50533 w 1161940"/>
                      <a:gd name="connsiteY5" fmla="*/ 389462 h 1378200"/>
                      <a:gd name="connsiteX6" fmla="*/ 582930 w 1161940"/>
                      <a:gd name="connsiteY6" fmla="*/ 0 h 1378200"/>
                      <a:gd name="connsiteX7" fmla="*/ 1125589 w 1161940"/>
                      <a:gd name="connsiteY7" fmla="*/ 434529 h 1378200"/>
                      <a:gd name="connsiteX8" fmla="*/ 1161941 w 1161940"/>
                      <a:gd name="connsiteY8" fmla="*/ 694772 h 1378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61940" h="1378200">
                        <a:moveTo>
                          <a:pt x="1161941" y="694772"/>
                        </a:moveTo>
                        <a:cubicBezTo>
                          <a:pt x="1161941" y="1107283"/>
                          <a:pt x="893035" y="1378200"/>
                          <a:pt x="572153" y="1378200"/>
                        </a:cubicBezTo>
                        <a:cubicBezTo>
                          <a:pt x="253695" y="1378200"/>
                          <a:pt x="3764" y="1111305"/>
                          <a:pt x="0" y="704054"/>
                        </a:cubicBezTo>
                        <a:cubicBezTo>
                          <a:pt x="21244" y="698949"/>
                          <a:pt x="37332" y="673837"/>
                          <a:pt x="37332" y="643569"/>
                        </a:cubicBezTo>
                        <a:cubicBezTo>
                          <a:pt x="37332" y="616343"/>
                          <a:pt x="24286" y="593294"/>
                          <a:pt x="6188" y="585199"/>
                        </a:cubicBezTo>
                        <a:cubicBezTo>
                          <a:pt x="14025" y="516464"/>
                          <a:pt x="29185" y="450772"/>
                          <a:pt x="50533" y="389462"/>
                        </a:cubicBezTo>
                        <a:cubicBezTo>
                          <a:pt x="141285" y="129168"/>
                          <a:pt x="346716" y="0"/>
                          <a:pt x="582930" y="0"/>
                        </a:cubicBezTo>
                        <a:cubicBezTo>
                          <a:pt x="832602" y="0"/>
                          <a:pt x="1043447" y="150360"/>
                          <a:pt x="1125589" y="434529"/>
                        </a:cubicBezTo>
                        <a:cubicBezTo>
                          <a:pt x="1149102" y="515588"/>
                          <a:pt x="1161941" y="603298"/>
                          <a:pt x="1161941" y="694772"/>
                        </a:cubicBezTo>
                        <a:close/>
                      </a:path>
                    </a:pathLst>
                  </a:custGeom>
                  <a:solidFill>
                    <a:srgbClr val="EAC89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0" name="任意多边形: 形状 259">
                    <a:extLst>
                      <a:ext uri="{FF2B5EF4-FFF2-40B4-BE49-F238E27FC236}">
                        <a16:creationId xmlns:a16="http://schemas.microsoft.com/office/drawing/2014/main" id="{772DC538-34C8-A3DB-52E9-F0A3220F4FA7}"/>
                      </a:ext>
                    </a:extLst>
                  </p:cNvPr>
                  <p:cNvSpPr/>
                  <p:nvPr/>
                </p:nvSpPr>
                <p:spPr>
                  <a:xfrm>
                    <a:off x="5451089" y="276795"/>
                    <a:ext cx="1161795" cy="490807"/>
                  </a:xfrm>
                  <a:custGeom>
                    <a:avLst/>
                    <a:gdLst>
                      <a:gd name="connsiteX0" fmla="*/ 0 w 1161795"/>
                      <a:gd name="connsiteY0" fmla="*/ 465519 h 490807"/>
                      <a:gd name="connsiteX1" fmla="*/ 73427 w 1161795"/>
                      <a:gd name="connsiteY1" fmla="*/ 426330 h 490807"/>
                      <a:gd name="connsiteX2" fmla="*/ 144070 w 1161795"/>
                      <a:gd name="connsiteY2" fmla="*/ 363422 h 490807"/>
                      <a:gd name="connsiteX3" fmla="*/ 183568 w 1161795"/>
                      <a:gd name="connsiteY3" fmla="*/ 415450 h 490807"/>
                      <a:gd name="connsiteX4" fmla="*/ 333051 w 1161795"/>
                      <a:gd name="connsiteY4" fmla="*/ 339033 h 490807"/>
                      <a:gd name="connsiteX5" fmla="*/ 417049 w 1161795"/>
                      <a:gd name="connsiteY5" fmla="*/ 285716 h 490807"/>
                      <a:gd name="connsiteX6" fmla="*/ 447987 w 1161795"/>
                      <a:gd name="connsiteY6" fmla="*/ 351872 h 490807"/>
                      <a:gd name="connsiteX7" fmla="*/ 587932 w 1161795"/>
                      <a:gd name="connsiteY7" fmla="*/ 279940 h 490807"/>
                      <a:gd name="connsiteX8" fmla="*/ 740561 w 1161795"/>
                      <a:gd name="connsiteY8" fmla="*/ 146390 h 490807"/>
                      <a:gd name="connsiteX9" fmla="*/ 945166 w 1161795"/>
                      <a:gd name="connsiteY9" fmla="*/ 359607 h 490807"/>
                      <a:gd name="connsiteX10" fmla="*/ 1138686 w 1161795"/>
                      <a:gd name="connsiteY10" fmla="*/ 490631 h 490807"/>
                      <a:gd name="connsiteX11" fmla="*/ 1118473 w 1161795"/>
                      <a:gd name="connsiteY11" fmla="*/ 324956 h 490807"/>
                      <a:gd name="connsiteX12" fmla="*/ 821516 w 1161795"/>
                      <a:gd name="connsiteY12" fmla="*/ 0 h 490807"/>
                      <a:gd name="connsiteX13" fmla="*/ 465158 w 1161795"/>
                      <a:gd name="connsiteY13" fmla="*/ 0 h 490807"/>
                      <a:gd name="connsiteX14" fmla="*/ 178308 w 1161795"/>
                      <a:gd name="connsiteY14" fmla="*/ 98332 h 490807"/>
                      <a:gd name="connsiteX15" fmla="*/ 0 w 1161795"/>
                      <a:gd name="connsiteY15" fmla="*/ 465519 h 4908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161795" h="490807">
                        <a:moveTo>
                          <a:pt x="0" y="465519"/>
                        </a:moveTo>
                        <a:cubicBezTo>
                          <a:pt x="0" y="465519"/>
                          <a:pt x="47645" y="454587"/>
                          <a:pt x="73427" y="426330"/>
                        </a:cubicBezTo>
                        <a:cubicBezTo>
                          <a:pt x="99209" y="398073"/>
                          <a:pt x="132725" y="352800"/>
                          <a:pt x="144070" y="363422"/>
                        </a:cubicBezTo>
                        <a:cubicBezTo>
                          <a:pt x="165159" y="383068"/>
                          <a:pt x="146287" y="420555"/>
                          <a:pt x="183568" y="415450"/>
                        </a:cubicBezTo>
                        <a:cubicBezTo>
                          <a:pt x="220848" y="410294"/>
                          <a:pt x="309074" y="357029"/>
                          <a:pt x="333051" y="339033"/>
                        </a:cubicBezTo>
                        <a:cubicBezTo>
                          <a:pt x="357028" y="321037"/>
                          <a:pt x="401270" y="279322"/>
                          <a:pt x="417049" y="285716"/>
                        </a:cubicBezTo>
                        <a:cubicBezTo>
                          <a:pt x="432827" y="292161"/>
                          <a:pt x="421483" y="340941"/>
                          <a:pt x="447987" y="351872"/>
                        </a:cubicBezTo>
                        <a:cubicBezTo>
                          <a:pt x="474543" y="362804"/>
                          <a:pt x="523786" y="344189"/>
                          <a:pt x="587932" y="279940"/>
                        </a:cubicBezTo>
                        <a:cubicBezTo>
                          <a:pt x="652077" y="215743"/>
                          <a:pt x="707715" y="146390"/>
                          <a:pt x="740561" y="146390"/>
                        </a:cubicBezTo>
                        <a:cubicBezTo>
                          <a:pt x="773407" y="146390"/>
                          <a:pt x="860602" y="286077"/>
                          <a:pt x="945166" y="359607"/>
                        </a:cubicBezTo>
                        <a:cubicBezTo>
                          <a:pt x="999979" y="407303"/>
                          <a:pt x="1076758" y="484185"/>
                          <a:pt x="1138686" y="490631"/>
                        </a:cubicBezTo>
                        <a:cubicBezTo>
                          <a:pt x="1200614" y="497076"/>
                          <a:pt x="1118473" y="324956"/>
                          <a:pt x="1118473" y="324956"/>
                        </a:cubicBezTo>
                        <a:lnTo>
                          <a:pt x="821516" y="0"/>
                        </a:lnTo>
                        <a:lnTo>
                          <a:pt x="465158" y="0"/>
                        </a:lnTo>
                        <a:lnTo>
                          <a:pt x="178308" y="98332"/>
                        </a:lnTo>
                        <a:lnTo>
                          <a:pt x="0" y="465519"/>
                        </a:lnTo>
                        <a:close/>
                      </a:path>
                    </a:pathLst>
                  </a:custGeom>
                  <a:solidFill>
                    <a:srgbClr val="DDBC90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1" name="任意多边形: 形状 260">
                    <a:extLst>
                      <a:ext uri="{FF2B5EF4-FFF2-40B4-BE49-F238E27FC236}">
                        <a16:creationId xmlns:a16="http://schemas.microsoft.com/office/drawing/2014/main" id="{5BB0314F-1153-AFBC-F868-053BDCA95FE5}"/>
                      </a:ext>
                    </a:extLst>
                  </p:cNvPr>
                  <p:cNvSpPr/>
                  <p:nvPr/>
                </p:nvSpPr>
                <p:spPr>
                  <a:xfrm>
                    <a:off x="5457263" y="-12"/>
                    <a:ext cx="1182131" cy="750156"/>
                  </a:xfrm>
                  <a:custGeom>
                    <a:avLst/>
                    <a:gdLst>
                      <a:gd name="connsiteX0" fmla="*/ 21464 w 1182131"/>
                      <a:gd name="connsiteY0" fmla="*/ 718504 h 750156"/>
                      <a:gd name="connsiteX1" fmla="*/ 2747 w 1182131"/>
                      <a:gd name="connsiteY1" fmla="*/ 710924 h 750156"/>
                      <a:gd name="connsiteX2" fmla="*/ 231226 w 1182131"/>
                      <a:gd name="connsiteY2" fmla="*/ 79472 h 750156"/>
                      <a:gd name="connsiteX3" fmla="*/ 946573 w 1182131"/>
                      <a:gd name="connsiteY3" fmla="*/ 27393 h 750156"/>
                      <a:gd name="connsiteX4" fmla="*/ 950182 w 1182131"/>
                      <a:gd name="connsiteY4" fmla="*/ 38582 h 750156"/>
                      <a:gd name="connsiteX5" fmla="*/ 1081928 w 1182131"/>
                      <a:gd name="connsiteY5" fmla="*/ 206629 h 750156"/>
                      <a:gd name="connsiteX6" fmla="*/ 1170309 w 1182131"/>
                      <a:gd name="connsiteY6" fmla="*/ 722681 h 750156"/>
                      <a:gd name="connsiteX7" fmla="*/ 927700 w 1182131"/>
                      <a:gd name="connsiteY7" fmla="*/ 554170 h 750156"/>
                      <a:gd name="connsiteX8" fmla="*/ 743823 w 1182131"/>
                      <a:gd name="connsiteY8" fmla="*/ 362816 h 750156"/>
                      <a:gd name="connsiteX9" fmla="*/ 473319 w 1182131"/>
                      <a:gd name="connsiteY9" fmla="*/ 610065 h 750156"/>
                      <a:gd name="connsiteX10" fmla="*/ 441556 w 1182131"/>
                      <a:gd name="connsiteY10" fmla="*/ 587738 h 750156"/>
                      <a:gd name="connsiteX11" fmla="*/ 460119 w 1182131"/>
                      <a:gd name="connsiteY11" fmla="*/ 515342 h 750156"/>
                      <a:gd name="connsiteX12" fmla="*/ 425365 w 1182131"/>
                      <a:gd name="connsiteY12" fmla="*/ 509619 h 750156"/>
                      <a:gd name="connsiteX13" fmla="*/ 188171 w 1182131"/>
                      <a:gd name="connsiteY13" fmla="*/ 669364 h 750156"/>
                      <a:gd name="connsiteX14" fmla="*/ 170742 w 1182131"/>
                      <a:gd name="connsiteY14" fmla="*/ 650182 h 750156"/>
                      <a:gd name="connsiteX15" fmla="*/ 280883 w 1182131"/>
                      <a:gd name="connsiteY15" fmla="*/ 484198 h 750156"/>
                      <a:gd name="connsiteX16" fmla="*/ 258452 w 1182131"/>
                      <a:gd name="connsiteY16" fmla="*/ 471461 h 750156"/>
                      <a:gd name="connsiteX17" fmla="*/ 21464 w 1182131"/>
                      <a:gd name="connsiteY17" fmla="*/ 718504 h 750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182131" h="750156">
                        <a:moveTo>
                          <a:pt x="21464" y="718504"/>
                        </a:moveTo>
                        <a:cubicBezTo>
                          <a:pt x="14607" y="725156"/>
                          <a:pt x="3211" y="720567"/>
                          <a:pt x="2747" y="710924"/>
                        </a:cubicBezTo>
                        <a:cubicBezTo>
                          <a:pt x="-2255" y="605734"/>
                          <a:pt x="-24891" y="222820"/>
                          <a:pt x="231226" y="79472"/>
                        </a:cubicBezTo>
                        <a:cubicBezTo>
                          <a:pt x="414743" y="-23191"/>
                          <a:pt x="854222" y="-9682"/>
                          <a:pt x="946573" y="27393"/>
                        </a:cubicBezTo>
                        <a:cubicBezTo>
                          <a:pt x="950956" y="29146"/>
                          <a:pt x="952709" y="34509"/>
                          <a:pt x="950182" y="38582"/>
                        </a:cubicBezTo>
                        <a:cubicBezTo>
                          <a:pt x="888460" y="139905"/>
                          <a:pt x="1023558" y="133460"/>
                          <a:pt x="1081928" y="206629"/>
                        </a:cubicBezTo>
                        <a:cubicBezTo>
                          <a:pt x="1205114" y="361011"/>
                          <a:pt x="1186758" y="622492"/>
                          <a:pt x="1170309" y="722681"/>
                        </a:cubicBezTo>
                        <a:cubicBezTo>
                          <a:pt x="1153911" y="822818"/>
                          <a:pt x="986535" y="622079"/>
                          <a:pt x="927700" y="554170"/>
                        </a:cubicBezTo>
                        <a:cubicBezTo>
                          <a:pt x="879591" y="498635"/>
                          <a:pt x="797811" y="364260"/>
                          <a:pt x="743823" y="362816"/>
                        </a:cubicBezTo>
                        <a:cubicBezTo>
                          <a:pt x="689114" y="361372"/>
                          <a:pt x="597330" y="520292"/>
                          <a:pt x="473319" y="610065"/>
                        </a:cubicBezTo>
                        <a:cubicBezTo>
                          <a:pt x="457644" y="621409"/>
                          <a:pt x="436760" y="606662"/>
                          <a:pt x="441556" y="587738"/>
                        </a:cubicBezTo>
                        <a:cubicBezTo>
                          <a:pt x="450425" y="552881"/>
                          <a:pt x="458366" y="541279"/>
                          <a:pt x="460119" y="515342"/>
                        </a:cubicBezTo>
                        <a:cubicBezTo>
                          <a:pt x="461150" y="499873"/>
                          <a:pt x="439596" y="496057"/>
                          <a:pt x="425365" y="509619"/>
                        </a:cubicBezTo>
                        <a:cubicBezTo>
                          <a:pt x="382876" y="550045"/>
                          <a:pt x="285008" y="623472"/>
                          <a:pt x="188171" y="669364"/>
                        </a:cubicBezTo>
                        <a:cubicBezTo>
                          <a:pt x="176259" y="674984"/>
                          <a:pt x="164245" y="661784"/>
                          <a:pt x="170742" y="650182"/>
                        </a:cubicBezTo>
                        <a:cubicBezTo>
                          <a:pt x="219264" y="563451"/>
                          <a:pt x="272684" y="521942"/>
                          <a:pt x="280883" y="484198"/>
                        </a:cubicBezTo>
                        <a:cubicBezTo>
                          <a:pt x="283770" y="471049"/>
                          <a:pt x="268043" y="462128"/>
                          <a:pt x="258452" y="471461"/>
                        </a:cubicBezTo>
                        <a:lnTo>
                          <a:pt x="21464" y="71850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2" name="任意多边形: 形状 261">
                    <a:extLst>
                      <a:ext uri="{FF2B5EF4-FFF2-40B4-BE49-F238E27FC236}">
                        <a16:creationId xmlns:a16="http://schemas.microsoft.com/office/drawing/2014/main" id="{D787463E-F3CF-1B97-FEB9-42891637B12A}"/>
                      </a:ext>
                    </a:extLst>
                  </p:cNvPr>
                  <p:cNvSpPr/>
                  <p:nvPr/>
                </p:nvSpPr>
                <p:spPr>
                  <a:xfrm>
                    <a:off x="6202667" y="689692"/>
                    <a:ext cx="193607" cy="69070"/>
                  </a:xfrm>
                  <a:custGeom>
                    <a:avLst/>
                    <a:gdLst>
                      <a:gd name="connsiteX0" fmla="*/ 169457 w 193607"/>
                      <a:gd name="connsiteY0" fmla="*/ 69071 h 69070"/>
                      <a:gd name="connsiteX1" fmla="*/ 166209 w 193607"/>
                      <a:gd name="connsiteY1" fmla="*/ 68865 h 69070"/>
                      <a:gd name="connsiteX2" fmla="*/ 20902 w 193607"/>
                      <a:gd name="connsiteY2" fmla="*/ 48806 h 69070"/>
                      <a:gd name="connsiteX3" fmla="*/ 224 w 193607"/>
                      <a:gd name="connsiteY3" fmla="*/ 21220 h 69070"/>
                      <a:gd name="connsiteX4" fmla="*/ 27399 w 193607"/>
                      <a:gd name="connsiteY4" fmla="*/ 233 h 69070"/>
                      <a:gd name="connsiteX5" fmla="*/ 172706 w 193607"/>
                      <a:gd name="connsiteY5" fmla="*/ 20291 h 69070"/>
                      <a:gd name="connsiteX6" fmla="*/ 193383 w 193607"/>
                      <a:gd name="connsiteY6" fmla="*/ 47878 h 69070"/>
                      <a:gd name="connsiteX7" fmla="*/ 169457 w 193607"/>
                      <a:gd name="connsiteY7" fmla="*/ 69071 h 69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607" h="69070">
                        <a:moveTo>
                          <a:pt x="169457" y="69071"/>
                        </a:moveTo>
                        <a:cubicBezTo>
                          <a:pt x="168375" y="69071"/>
                          <a:pt x="167292" y="69019"/>
                          <a:pt x="166209" y="68865"/>
                        </a:cubicBezTo>
                        <a:lnTo>
                          <a:pt x="20902" y="48806"/>
                        </a:lnTo>
                        <a:cubicBezTo>
                          <a:pt x="7701" y="47002"/>
                          <a:pt x="-1580" y="34626"/>
                          <a:pt x="224" y="21220"/>
                        </a:cubicBezTo>
                        <a:cubicBezTo>
                          <a:pt x="2029" y="7813"/>
                          <a:pt x="14198" y="-1623"/>
                          <a:pt x="27399" y="233"/>
                        </a:cubicBezTo>
                        <a:lnTo>
                          <a:pt x="172706" y="20291"/>
                        </a:lnTo>
                        <a:cubicBezTo>
                          <a:pt x="185906" y="22096"/>
                          <a:pt x="195187" y="34472"/>
                          <a:pt x="193383" y="47878"/>
                        </a:cubicBezTo>
                        <a:cubicBezTo>
                          <a:pt x="191681" y="60150"/>
                          <a:pt x="181317" y="69071"/>
                          <a:pt x="169457" y="69071"/>
                        </a:cubicBezTo>
                        <a:close/>
                      </a:path>
                    </a:pathLst>
                  </a:custGeom>
                  <a:solidFill>
                    <a:srgbClr val="E0E2E2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3" name="任意多边形: 形状 262">
                    <a:extLst>
                      <a:ext uri="{FF2B5EF4-FFF2-40B4-BE49-F238E27FC236}">
                        <a16:creationId xmlns:a16="http://schemas.microsoft.com/office/drawing/2014/main" id="{840EF013-E214-186A-64B9-F0D78367BDA2}"/>
                      </a:ext>
                    </a:extLst>
                  </p:cNvPr>
                  <p:cNvSpPr/>
                  <p:nvPr/>
                </p:nvSpPr>
                <p:spPr>
                  <a:xfrm>
                    <a:off x="5664391" y="689651"/>
                    <a:ext cx="193607" cy="69111"/>
                  </a:xfrm>
                  <a:custGeom>
                    <a:avLst/>
                    <a:gdLst>
                      <a:gd name="connsiteX0" fmla="*/ 24098 w 193607"/>
                      <a:gd name="connsiteY0" fmla="*/ 69112 h 69111"/>
                      <a:gd name="connsiteX1" fmla="*/ 224 w 193607"/>
                      <a:gd name="connsiteY1" fmla="*/ 47867 h 69111"/>
                      <a:gd name="connsiteX2" fmla="*/ 20901 w 193607"/>
                      <a:gd name="connsiteY2" fmla="*/ 20281 h 69111"/>
                      <a:gd name="connsiteX3" fmla="*/ 166209 w 193607"/>
                      <a:gd name="connsiteY3" fmla="*/ 222 h 69111"/>
                      <a:gd name="connsiteX4" fmla="*/ 193383 w 193607"/>
                      <a:gd name="connsiteY4" fmla="*/ 21209 h 69111"/>
                      <a:gd name="connsiteX5" fmla="*/ 172705 w 193607"/>
                      <a:gd name="connsiteY5" fmla="*/ 48795 h 69111"/>
                      <a:gd name="connsiteX6" fmla="*/ 27398 w 193607"/>
                      <a:gd name="connsiteY6" fmla="*/ 68854 h 69111"/>
                      <a:gd name="connsiteX7" fmla="*/ 24098 w 193607"/>
                      <a:gd name="connsiteY7" fmla="*/ 69112 h 69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3607" h="69111">
                        <a:moveTo>
                          <a:pt x="24098" y="69112"/>
                        </a:moveTo>
                        <a:cubicBezTo>
                          <a:pt x="12187" y="69112"/>
                          <a:pt x="1874" y="60191"/>
                          <a:pt x="224" y="47867"/>
                        </a:cubicBezTo>
                        <a:cubicBezTo>
                          <a:pt x="-1581" y="34461"/>
                          <a:pt x="7701" y="22085"/>
                          <a:pt x="20901" y="20281"/>
                        </a:cubicBezTo>
                        <a:lnTo>
                          <a:pt x="166209" y="222"/>
                        </a:lnTo>
                        <a:cubicBezTo>
                          <a:pt x="179357" y="-1582"/>
                          <a:pt x="191578" y="7802"/>
                          <a:pt x="193383" y="21209"/>
                        </a:cubicBezTo>
                        <a:cubicBezTo>
                          <a:pt x="195188" y="34615"/>
                          <a:pt x="185906" y="46991"/>
                          <a:pt x="172705" y="48795"/>
                        </a:cubicBezTo>
                        <a:lnTo>
                          <a:pt x="27398" y="68854"/>
                        </a:lnTo>
                        <a:cubicBezTo>
                          <a:pt x="26264" y="69009"/>
                          <a:pt x="25181" y="69112"/>
                          <a:pt x="24098" y="69112"/>
                        </a:cubicBezTo>
                        <a:close/>
                      </a:path>
                    </a:pathLst>
                  </a:custGeom>
                  <a:solidFill>
                    <a:srgbClr val="E0E2E2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4" name="任意多边形: 形状 263">
                    <a:extLst>
                      <a:ext uri="{FF2B5EF4-FFF2-40B4-BE49-F238E27FC236}">
                        <a16:creationId xmlns:a16="http://schemas.microsoft.com/office/drawing/2014/main" id="{04D36CCA-341D-B084-68FD-FFFB67ED0583}"/>
                      </a:ext>
                    </a:extLst>
                  </p:cNvPr>
                  <p:cNvSpPr/>
                  <p:nvPr/>
                </p:nvSpPr>
                <p:spPr>
                  <a:xfrm>
                    <a:off x="5390863" y="708178"/>
                    <a:ext cx="133653" cy="181092"/>
                  </a:xfrm>
                  <a:custGeom>
                    <a:avLst/>
                    <a:gdLst>
                      <a:gd name="connsiteX0" fmla="*/ 0 w 133653"/>
                      <a:gd name="connsiteY0" fmla="*/ 90546 h 181092"/>
                      <a:gd name="connsiteX1" fmla="*/ 66827 w 133653"/>
                      <a:gd name="connsiteY1" fmla="*/ 0 h 181092"/>
                      <a:gd name="connsiteX2" fmla="*/ 133654 w 133653"/>
                      <a:gd name="connsiteY2" fmla="*/ 90546 h 181092"/>
                      <a:gd name="connsiteX3" fmla="*/ 66827 w 133653"/>
                      <a:gd name="connsiteY3" fmla="*/ 181093 h 181092"/>
                      <a:gd name="connsiteX4" fmla="*/ 0 w 133653"/>
                      <a:gd name="connsiteY4" fmla="*/ 90546 h 18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653" h="181092">
                        <a:moveTo>
                          <a:pt x="0" y="90546"/>
                        </a:moveTo>
                        <a:cubicBezTo>
                          <a:pt x="0" y="40529"/>
                          <a:pt x="29907" y="0"/>
                          <a:pt x="66827" y="0"/>
                        </a:cubicBezTo>
                        <a:cubicBezTo>
                          <a:pt x="103747" y="0"/>
                          <a:pt x="133654" y="40529"/>
                          <a:pt x="133654" y="90546"/>
                        </a:cubicBezTo>
                        <a:cubicBezTo>
                          <a:pt x="133654" y="140563"/>
                          <a:pt x="103747" y="181093"/>
                          <a:pt x="66827" y="181093"/>
                        </a:cubicBezTo>
                        <a:cubicBezTo>
                          <a:pt x="29907" y="181093"/>
                          <a:pt x="0" y="140563"/>
                          <a:pt x="0" y="90546"/>
                        </a:cubicBezTo>
                        <a:close/>
                      </a:path>
                    </a:pathLst>
                  </a:custGeom>
                  <a:solidFill>
                    <a:srgbClr val="EAC89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5" name="任意多边形: 形状 264">
                    <a:extLst>
                      <a:ext uri="{FF2B5EF4-FFF2-40B4-BE49-F238E27FC236}">
                        <a16:creationId xmlns:a16="http://schemas.microsoft.com/office/drawing/2014/main" id="{E2C64F85-BCEE-BC72-7728-D3328D25FAB3}"/>
                      </a:ext>
                    </a:extLst>
                  </p:cNvPr>
                  <p:cNvSpPr/>
                  <p:nvPr/>
                </p:nvSpPr>
                <p:spPr>
                  <a:xfrm>
                    <a:off x="5412313" y="737260"/>
                    <a:ext cx="59607" cy="122928"/>
                  </a:xfrm>
                  <a:custGeom>
                    <a:avLst/>
                    <a:gdLst>
                      <a:gd name="connsiteX0" fmla="*/ 53369 w 59607"/>
                      <a:gd name="connsiteY0" fmla="*/ 112667 h 122928"/>
                      <a:gd name="connsiteX1" fmla="*/ 53420 w 59607"/>
                      <a:gd name="connsiteY1" fmla="*/ 121949 h 122928"/>
                      <a:gd name="connsiteX2" fmla="*/ 45376 w 59607"/>
                      <a:gd name="connsiteY2" fmla="*/ 122928 h 122928"/>
                      <a:gd name="connsiteX3" fmla="*/ 0 w 59607"/>
                      <a:gd name="connsiteY3" fmla="*/ 61464 h 122928"/>
                      <a:gd name="connsiteX4" fmla="*/ 45376 w 59607"/>
                      <a:gd name="connsiteY4" fmla="*/ 0 h 122928"/>
                      <a:gd name="connsiteX5" fmla="*/ 59608 w 59607"/>
                      <a:gd name="connsiteY5" fmla="*/ 3094 h 122928"/>
                      <a:gd name="connsiteX6" fmla="*/ 53369 w 59607"/>
                      <a:gd name="connsiteY6" fmla="*/ 112667 h 122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607" h="122928">
                        <a:moveTo>
                          <a:pt x="53369" y="112667"/>
                        </a:moveTo>
                        <a:cubicBezTo>
                          <a:pt x="53369" y="115761"/>
                          <a:pt x="53369" y="118855"/>
                          <a:pt x="53420" y="121949"/>
                        </a:cubicBezTo>
                        <a:cubicBezTo>
                          <a:pt x="50842" y="122567"/>
                          <a:pt x="48161" y="122928"/>
                          <a:pt x="45376" y="122928"/>
                        </a:cubicBezTo>
                        <a:cubicBezTo>
                          <a:pt x="20316" y="122928"/>
                          <a:pt x="0" y="95445"/>
                          <a:pt x="0" y="61464"/>
                        </a:cubicBezTo>
                        <a:cubicBezTo>
                          <a:pt x="0" y="27484"/>
                          <a:pt x="20316" y="0"/>
                          <a:pt x="45376" y="0"/>
                        </a:cubicBezTo>
                        <a:cubicBezTo>
                          <a:pt x="50326" y="0"/>
                          <a:pt x="55122" y="1083"/>
                          <a:pt x="59608" y="3094"/>
                        </a:cubicBezTo>
                        <a:cubicBezTo>
                          <a:pt x="55483" y="38879"/>
                          <a:pt x="53369" y="75438"/>
                          <a:pt x="53369" y="112667"/>
                        </a:cubicBezTo>
                        <a:close/>
                      </a:path>
                    </a:pathLst>
                  </a:custGeom>
                  <a:solidFill>
                    <a:srgbClr val="DDBC90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6" name="任意多边形: 形状 265">
                    <a:extLst>
                      <a:ext uri="{FF2B5EF4-FFF2-40B4-BE49-F238E27FC236}">
                        <a16:creationId xmlns:a16="http://schemas.microsoft.com/office/drawing/2014/main" id="{280B3A90-E71B-8FCA-238B-4B09B958BE60}"/>
                      </a:ext>
                    </a:extLst>
                  </p:cNvPr>
                  <p:cNvSpPr/>
                  <p:nvPr/>
                </p:nvSpPr>
                <p:spPr>
                  <a:xfrm>
                    <a:off x="6560745" y="708178"/>
                    <a:ext cx="133653" cy="181092"/>
                  </a:xfrm>
                  <a:custGeom>
                    <a:avLst/>
                    <a:gdLst>
                      <a:gd name="connsiteX0" fmla="*/ 133654 w 133653"/>
                      <a:gd name="connsiteY0" fmla="*/ 90546 h 181092"/>
                      <a:gd name="connsiteX1" fmla="*/ 66827 w 133653"/>
                      <a:gd name="connsiteY1" fmla="*/ 0 h 181092"/>
                      <a:gd name="connsiteX2" fmla="*/ 0 w 133653"/>
                      <a:gd name="connsiteY2" fmla="*/ 90546 h 181092"/>
                      <a:gd name="connsiteX3" fmla="*/ 66827 w 133653"/>
                      <a:gd name="connsiteY3" fmla="*/ 181093 h 181092"/>
                      <a:gd name="connsiteX4" fmla="*/ 133654 w 133653"/>
                      <a:gd name="connsiteY4" fmla="*/ 90546 h 181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653" h="181092">
                        <a:moveTo>
                          <a:pt x="133654" y="90546"/>
                        </a:moveTo>
                        <a:cubicBezTo>
                          <a:pt x="133654" y="40529"/>
                          <a:pt x="103747" y="0"/>
                          <a:pt x="66827" y="0"/>
                        </a:cubicBezTo>
                        <a:cubicBezTo>
                          <a:pt x="29907" y="0"/>
                          <a:pt x="0" y="40529"/>
                          <a:pt x="0" y="90546"/>
                        </a:cubicBezTo>
                        <a:cubicBezTo>
                          <a:pt x="0" y="140563"/>
                          <a:pt x="29907" y="181093"/>
                          <a:pt x="66827" y="181093"/>
                        </a:cubicBezTo>
                        <a:cubicBezTo>
                          <a:pt x="103747" y="181093"/>
                          <a:pt x="133654" y="140563"/>
                          <a:pt x="133654" y="90546"/>
                        </a:cubicBezTo>
                        <a:close/>
                      </a:path>
                    </a:pathLst>
                  </a:custGeom>
                  <a:solidFill>
                    <a:srgbClr val="EAC89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7" name="任意多边形: 形状 266">
                    <a:extLst>
                      <a:ext uri="{FF2B5EF4-FFF2-40B4-BE49-F238E27FC236}">
                        <a16:creationId xmlns:a16="http://schemas.microsoft.com/office/drawing/2014/main" id="{F6BB6287-EE15-FC08-EA45-84DBA2493D07}"/>
                      </a:ext>
                    </a:extLst>
                  </p:cNvPr>
                  <p:cNvSpPr/>
                  <p:nvPr/>
                </p:nvSpPr>
                <p:spPr>
                  <a:xfrm>
                    <a:off x="6613391" y="737260"/>
                    <a:ext cx="59607" cy="122928"/>
                  </a:xfrm>
                  <a:custGeom>
                    <a:avLst/>
                    <a:gdLst>
                      <a:gd name="connsiteX0" fmla="*/ 6239 w 59607"/>
                      <a:gd name="connsiteY0" fmla="*/ 112667 h 122928"/>
                      <a:gd name="connsiteX1" fmla="*/ 6187 w 59607"/>
                      <a:gd name="connsiteY1" fmla="*/ 121949 h 122928"/>
                      <a:gd name="connsiteX2" fmla="*/ 14231 w 59607"/>
                      <a:gd name="connsiteY2" fmla="*/ 122928 h 122928"/>
                      <a:gd name="connsiteX3" fmla="*/ 59608 w 59607"/>
                      <a:gd name="connsiteY3" fmla="*/ 61464 h 122928"/>
                      <a:gd name="connsiteX4" fmla="*/ 14231 w 59607"/>
                      <a:gd name="connsiteY4" fmla="*/ 0 h 122928"/>
                      <a:gd name="connsiteX5" fmla="*/ 0 w 59607"/>
                      <a:gd name="connsiteY5" fmla="*/ 3094 h 122928"/>
                      <a:gd name="connsiteX6" fmla="*/ 6239 w 59607"/>
                      <a:gd name="connsiteY6" fmla="*/ 112667 h 122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607" h="122928">
                        <a:moveTo>
                          <a:pt x="6239" y="112667"/>
                        </a:moveTo>
                        <a:cubicBezTo>
                          <a:pt x="6239" y="115761"/>
                          <a:pt x="6239" y="118855"/>
                          <a:pt x="6187" y="121949"/>
                        </a:cubicBezTo>
                        <a:cubicBezTo>
                          <a:pt x="8766" y="122567"/>
                          <a:pt x="11447" y="122928"/>
                          <a:pt x="14231" y="122928"/>
                        </a:cubicBezTo>
                        <a:cubicBezTo>
                          <a:pt x="39292" y="122928"/>
                          <a:pt x="59608" y="95445"/>
                          <a:pt x="59608" y="61464"/>
                        </a:cubicBezTo>
                        <a:cubicBezTo>
                          <a:pt x="59608" y="27484"/>
                          <a:pt x="39292" y="0"/>
                          <a:pt x="14231" y="0"/>
                        </a:cubicBezTo>
                        <a:cubicBezTo>
                          <a:pt x="9281" y="0"/>
                          <a:pt x="4486" y="1083"/>
                          <a:pt x="0" y="3094"/>
                        </a:cubicBezTo>
                        <a:cubicBezTo>
                          <a:pt x="4125" y="38879"/>
                          <a:pt x="6239" y="75438"/>
                          <a:pt x="6239" y="112667"/>
                        </a:cubicBezTo>
                        <a:close/>
                      </a:path>
                    </a:pathLst>
                  </a:custGeom>
                  <a:solidFill>
                    <a:srgbClr val="DDBC90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8" name="任意多边形: 形状 267">
                    <a:extLst>
                      <a:ext uri="{FF2B5EF4-FFF2-40B4-BE49-F238E27FC236}">
                        <a16:creationId xmlns:a16="http://schemas.microsoft.com/office/drawing/2014/main" id="{95495CBD-1C51-5C4B-983A-925CE3AA516E}"/>
                      </a:ext>
                    </a:extLst>
                  </p:cNvPr>
                  <p:cNvSpPr/>
                  <p:nvPr/>
                </p:nvSpPr>
                <p:spPr>
                  <a:xfrm>
                    <a:off x="6265283" y="798724"/>
                    <a:ext cx="68270" cy="114987"/>
                  </a:xfrm>
                  <a:custGeom>
                    <a:avLst/>
                    <a:gdLst>
                      <a:gd name="connsiteX0" fmla="*/ 68271 w 68270"/>
                      <a:gd name="connsiteY0" fmla="*/ 57494 h 114987"/>
                      <a:gd name="connsiteX1" fmla="*/ 34135 w 68270"/>
                      <a:gd name="connsiteY1" fmla="*/ 114988 h 114987"/>
                      <a:gd name="connsiteX2" fmla="*/ 0 w 68270"/>
                      <a:gd name="connsiteY2" fmla="*/ 57494 h 114987"/>
                      <a:gd name="connsiteX3" fmla="*/ 34135 w 68270"/>
                      <a:gd name="connsiteY3" fmla="*/ 0 h 114987"/>
                      <a:gd name="connsiteX4" fmla="*/ 68271 w 68270"/>
                      <a:gd name="connsiteY4" fmla="*/ 57494 h 114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270" h="114987">
                        <a:moveTo>
                          <a:pt x="68271" y="57494"/>
                        </a:moveTo>
                        <a:cubicBezTo>
                          <a:pt x="68271" y="89257"/>
                          <a:pt x="53008" y="114988"/>
                          <a:pt x="34135" y="114988"/>
                        </a:cubicBezTo>
                        <a:cubicBezTo>
                          <a:pt x="15314" y="114988"/>
                          <a:pt x="0" y="89257"/>
                          <a:pt x="0" y="57494"/>
                        </a:cubicBezTo>
                        <a:cubicBezTo>
                          <a:pt x="0" y="25730"/>
                          <a:pt x="15263" y="0"/>
                          <a:pt x="34135" y="0"/>
                        </a:cubicBezTo>
                        <a:cubicBezTo>
                          <a:pt x="53008" y="0"/>
                          <a:pt x="68271" y="25730"/>
                          <a:pt x="68271" y="57494"/>
                        </a:cubicBezTo>
                        <a:close/>
                      </a:path>
                    </a:pathLst>
                  </a:custGeom>
                  <a:solidFill>
                    <a:srgbClr val="302E2C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9" name="任意多边形: 形状 268">
                    <a:extLst>
                      <a:ext uri="{FF2B5EF4-FFF2-40B4-BE49-F238E27FC236}">
                        <a16:creationId xmlns:a16="http://schemas.microsoft.com/office/drawing/2014/main" id="{D11539AC-DC18-D8DB-9103-98DF99F57FE1}"/>
                      </a:ext>
                    </a:extLst>
                  </p:cNvPr>
                  <p:cNvSpPr/>
                  <p:nvPr/>
                </p:nvSpPr>
                <p:spPr>
                  <a:xfrm>
                    <a:off x="5749954" y="798724"/>
                    <a:ext cx="68270" cy="114987"/>
                  </a:xfrm>
                  <a:custGeom>
                    <a:avLst/>
                    <a:gdLst>
                      <a:gd name="connsiteX0" fmla="*/ 68271 w 68270"/>
                      <a:gd name="connsiteY0" fmla="*/ 57494 h 114987"/>
                      <a:gd name="connsiteX1" fmla="*/ 34135 w 68270"/>
                      <a:gd name="connsiteY1" fmla="*/ 114988 h 114987"/>
                      <a:gd name="connsiteX2" fmla="*/ 0 w 68270"/>
                      <a:gd name="connsiteY2" fmla="*/ 57494 h 114987"/>
                      <a:gd name="connsiteX3" fmla="*/ 34135 w 68270"/>
                      <a:gd name="connsiteY3" fmla="*/ 0 h 114987"/>
                      <a:gd name="connsiteX4" fmla="*/ 68271 w 68270"/>
                      <a:gd name="connsiteY4" fmla="*/ 57494 h 114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270" h="114987">
                        <a:moveTo>
                          <a:pt x="68271" y="57494"/>
                        </a:moveTo>
                        <a:cubicBezTo>
                          <a:pt x="68271" y="89257"/>
                          <a:pt x="53008" y="114988"/>
                          <a:pt x="34135" y="114988"/>
                        </a:cubicBezTo>
                        <a:cubicBezTo>
                          <a:pt x="15314" y="114988"/>
                          <a:pt x="0" y="89257"/>
                          <a:pt x="0" y="57494"/>
                        </a:cubicBezTo>
                        <a:cubicBezTo>
                          <a:pt x="0" y="25730"/>
                          <a:pt x="15263" y="0"/>
                          <a:pt x="34135" y="0"/>
                        </a:cubicBezTo>
                        <a:cubicBezTo>
                          <a:pt x="53008" y="0"/>
                          <a:pt x="68271" y="25730"/>
                          <a:pt x="68271" y="57494"/>
                        </a:cubicBezTo>
                        <a:close/>
                      </a:path>
                    </a:pathLst>
                  </a:custGeom>
                  <a:solidFill>
                    <a:srgbClr val="302E2C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0" name="任意多边形: 形状 269">
                    <a:extLst>
                      <a:ext uri="{FF2B5EF4-FFF2-40B4-BE49-F238E27FC236}">
                        <a16:creationId xmlns:a16="http://schemas.microsoft.com/office/drawing/2014/main" id="{17BF9314-A4DB-E859-425C-94E3049281C4}"/>
                      </a:ext>
                    </a:extLst>
                  </p:cNvPr>
                  <p:cNvSpPr/>
                  <p:nvPr/>
                </p:nvSpPr>
                <p:spPr>
                  <a:xfrm>
                    <a:off x="5864497" y="1188224"/>
                    <a:ext cx="349054" cy="70522"/>
                  </a:xfrm>
                  <a:custGeom>
                    <a:avLst/>
                    <a:gdLst>
                      <a:gd name="connsiteX0" fmla="*/ 5910 w 349054"/>
                      <a:gd name="connsiteY0" fmla="*/ 117 h 70522"/>
                      <a:gd name="connsiteX1" fmla="*/ 343086 w 349054"/>
                      <a:gd name="connsiteY1" fmla="*/ 272 h 70522"/>
                      <a:gd name="connsiteX2" fmla="*/ 348139 w 349054"/>
                      <a:gd name="connsiteY2" fmla="*/ 5738 h 70522"/>
                      <a:gd name="connsiteX3" fmla="*/ 960 w 349054"/>
                      <a:gd name="connsiteY3" fmla="*/ 5634 h 70522"/>
                      <a:gd name="connsiteX4" fmla="*/ 5910 w 349054"/>
                      <a:gd name="connsiteY4" fmla="*/ 117 h 70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9054" h="70522">
                        <a:moveTo>
                          <a:pt x="5910" y="117"/>
                        </a:moveTo>
                        <a:cubicBezTo>
                          <a:pt x="136779" y="26002"/>
                          <a:pt x="211237" y="27652"/>
                          <a:pt x="343086" y="272"/>
                        </a:cubicBezTo>
                        <a:cubicBezTo>
                          <a:pt x="347315" y="-605"/>
                          <a:pt x="350769" y="3056"/>
                          <a:pt x="348139" y="5738"/>
                        </a:cubicBezTo>
                        <a:cubicBezTo>
                          <a:pt x="263678" y="92829"/>
                          <a:pt x="86298" y="91437"/>
                          <a:pt x="960" y="5634"/>
                        </a:cubicBezTo>
                        <a:cubicBezTo>
                          <a:pt x="-1722" y="3005"/>
                          <a:pt x="1630" y="-708"/>
                          <a:pt x="5910" y="117"/>
                        </a:cubicBezTo>
                        <a:close/>
                      </a:path>
                    </a:pathLst>
                  </a:custGeom>
                  <a:solidFill>
                    <a:srgbClr val="F7F2ED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1" name="任意多边形: 形状 270">
                    <a:extLst>
                      <a:ext uri="{FF2B5EF4-FFF2-40B4-BE49-F238E27FC236}">
                        <a16:creationId xmlns:a16="http://schemas.microsoft.com/office/drawing/2014/main" id="{B2BF10C1-0E8C-6ED3-268B-8ADEC6FCB64D}"/>
                      </a:ext>
                    </a:extLst>
                  </p:cNvPr>
                  <p:cNvSpPr/>
                  <p:nvPr/>
                </p:nvSpPr>
                <p:spPr>
                  <a:xfrm>
                    <a:off x="6344125" y="886480"/>
                    <a:ext cx="104210" cy="29242"/>
                  </a:xfrm>
                  <a:custGeom>
                    <a:avLst/>
                    <a:gdLst>
                      <a:gd name="connsiteX0" fmla="*/ 0 w 104210"/>
                      <a:gd name="connsiteY0" fmla="*/ 29243 h 29242"/>
                      <a:gd name="connsiteX1" fmla="*/ 22224 w 104210"/>
                      <a:gd name="connsiteY1" fmla="*/ 11350 h 29242"/>
                      <a:gd name="connsiteX2" fmla="*/ 49037 w 104210"/>
                      <a:gd name="connsiteY2" fmla="*/ 1553 h 29242"/>
                      <a:gd name="connsiteX3" fmla="*/ 78119 w 104210"/>
                      <a:gd name="connsiteY3" fmla="*/ 1037 h 29242"/>
                      <a:gd name="connsiteX4" fmla="*/ 104211 w 104210"/>
                      <a:gd name="connsiteY4" fmla="*/ 13876 h 29242"/>
                      <a:gd name="connsiteX5" fmla="*/ 77449 w 104210"/>
                      <a:gd name="connsiteY5" fmla="*/ 14856 h 29242"/>
                      <a:gd name="connsiteX6" fmla="*/ 52440 w 104210"/>
                      <a:gd name="connsiteY6" fmla="*/ 18827 h 29242"/>
                      <a:gd name="connsiteX7" fmla="*/ 27071 w 104210"/>
                      <a:gd name="connsiteY7" fmla="*/ 24241 h 29242"/>
                      <a:gd name="connsiteX8" fmla="*/ 0 w 104210"/>
                      <a:gd name="connsiteY8" fmla="*/ 29243 h 29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4210" h="29242">
                        <a:moveTo>
                          <a:pt x="0" y="29243"/>
                        </a:moveTo>
                        <a:cubicBezTo>
                          <a:pt x="6136" y="21560"/>
                          <a:pt x="13922" y="15991"/>
                          <a:pt x="22224" y="11350"/>
                        </a:cubicBezTo>
                        <a:cubicBezTo>
                          <a:pt x="30577" y="6864"/>
                          <a:pt x="39601" y="3461"/>
                          <a:pt x="49037" y="1553"/>
                        </a:cubicBezTo>
                        <a:cubicBezTo>
                          <a:pt x="58525" y="-252"/>
                          <a:pt x="68425" y="-561"/>
                          <a:pt x="78119" y="1037"/>
                        </a:cubicBezTo>
                        <a:cubicBezTo>
                          <a:pt x="87813" y="2945"/>
                          <a:pt x="97198" y="7018"/>
                          <a:pt x="104211" y="13876"/>
                        </a:cubicBezTo>
                        <a:cubicBezTo>
                          <a:pt x="94362" y="13825"/>
                          <a:pt x="85906" y="14031"/>
                          <a:pt x="77449" y="14856"/>
                        </a:cubicBezTo>
                        <a:cubicBezTo>
                          <a:pt x="68993" y="15887"/>
                          <a:pt x="60794" y="17228"/>
                          <a:pt x="52440" y="18827"/>
                        </a:cubicBezTo>
                        <a:cubicBezTo>
                          <a:pt x="44087" y="20477"/>
                          <a:pt x="35734" y="22384"/>
                          <a:pt x="27071" y="24241"/>
                        </a:cubicBezTo>
                        <a:cubicBezTo>
                          <a:pt x="18408" y="26097"/>
                          <a:pt x="9642" y="27953"/>
                          <a:pt x="0" y="29243"/>
                        </a:cubicBezTo>
                        <a:close/>
                      </a:path>
                    </a:pathLst>
                  </a:custGeom>
                  <a:solidFill>
                    <a:srgbClr val="CEAA80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2" name="任意多边形: 形状 271">
                    <a:extLst>
                      <a:ext uri="{FF2B5EF4-FFF2-40B4-BE49-F238E27FC236}">
                        <a16:creationId xmlns:a16="http://schemas.microsoft.com/office/drawing/2014/main" id="{9AAA25EE-AD07-1F71-5AD0-4638E8A05886}"/>
                      </a:ext>
                    </a:extLst>
                  </p:cNvPr>
                  <p:cNvSpPr/>
                  <p:nvPr/>
                </p:nvSpPr>
                <p:spPr>
                  <a:xfrm>
                    <a:off x="6240791" y="1145260"/>
                    <a:ext cx="80896" cy="67626"/>
                  </a:xfrm>
                  <a:custGeom>
                    <a:avLst/>
                    <a:gdLst>
                      <a:gd name="connsiteX0" fmla="*/ 0 w 80896"/>
                      <a:gd name="connsiteY0" fmla="*/ 77 h 67626"/>
                      <a:gd name="connsiteX1" fmla="*/ 28154 w 80896"/>
                      <a:gd name="connsiteY1" fmla="*/ 4770 h 67626"/>
                      <a:gd name="connsiteX2" fmla="*/ 53317 w 80896"/>
                      <a:gd name="connsiteY2" fmla="*/ 18280 h 67626"/>
                      <a:gd name="connsiteX3" fmla="*/ 73066 w 80896"/>
                      <a:gd name="connsiteY3" fmla="*/ 39627 h 67626"/>
                      <a:gd name="connsiteX4" fmla="*/ 80852 w 80896"/>
                      <a:gd name="connsiteY4" fmla="*/ 67626 h 67626"/>
                      <a:gd name="connsiteX5" fmla="*/ 62341 w 80896"/>
                      <a:gd name="connsiteY5" fmla="*/ 48290 h 67626"/>
                      <a:gd name="connsiteX6" fmla="*/ 42746 w 80896"/>
                      <a:gd name="connsiteY6" fmla="*/ 32253 h 67626"/>
                      <a:gd name="connsiteX7" fmla="*/ 21811 w 80896"/>
                      <a:gd name="connsiteY7" fmla="*/ 16939 h 67626"/>
                      <a:gd name="connsiteX8" fmla="*/ 0 w 80896"/>
                      <a:gd name="connsiteY8" fmla="*/ 77 h 67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0896" h="67626">
                        <a:moveTo>
                          <a:pt x="0" y="77"/>
                        </a:moveTo>
                        <a:cubicBezTo>
                          <a:pt x="9797" y="-438"/>
                          <a:pt x="19182" y="1676"/>
                          <a:pt x="28154" y="4770"/>
                        </a:cubicBezTo>
                        <a:cubicBezTo>
                          <a:pt x="37074" y="8018"/>
                          <a:pt x="45582" y="12504"/>
                          <a:pt x="53317" y="18280"/>
                        </a:cubicBezTo>
                        <a:cubicBezTo>
                          <a:pt x="61000" y="24158"/>
                          <a:pt x="67806" y="31325"/>
                          <a:pt x="73066" y="39627"/>
                        </a:cubicBezTo>
                        <a:cubicBezTo>
                          <a:pt x="78068" y="48135"/>
                          <a:pt x="81316" y="57881"/>
                          <a:pt x="80852" y="67626"/>
                        </a:cubicBezTo>
                        <a:cubicBezTo>
                          <a:pt x="74355" y="60253"/>
                          <a:pt x="68528" y="54116"/>
                          <a:pt x="62341" y="48290"/>
                        </a:cubicBezTo>
                        <a:cubicBezTo>
                          <a:pt x="55947" y="42669"/>
                          <a:pt x="49450" y="37461"/>
                          <a:pt x="42746" y="32253"/>
                        </a:cubicBezTo>
                        <a:cubicBezTo>
                          <a:pt x="35940" y="27149"/>
                          <a:pt x="28927" y="22147"/>
                          <a:pt x="21811" y="16939"/>
                        </a:cubicBezTo>
                        <a:cubicBezTo>
                          <a:pt x="14592" y="11731"/>
                          <a:pt x="7374" y="6420"/>
                          <a:pt x="0" y="77"/>
                        </a:cubicBezTo>
                        <a:close/>
                      </a:path>
                    </a:pathLst>
                  </a:custGeom>
                  <a:solidFill>
                    <a:srgbClr val="CEAA80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3" name="任意多边形: 形状 272">
                    <a:extLst>
                      <a:ext uri="{FF2B5EF4-FFF2-40B4-BE49-F238E27FC236}">
                        <a16:creationId xmlns:a16="http://schemas.microsoft.com/office/drawing/2014/main" id="{5F38630D-9A78-D744-F75A-142368C6448A}"/>
                      </a:ext>
                    </a:extLst>
                  </p:cNvPr>
                  <p:cNvSpPr/>
                  <p:nvPr/>
                </p:nvSpPr>
                <p:spPr>
                  <a:xfrm>
                    <a:off x="5769342" y="1147228"/>
                    <a:ext cx="97816" cy="43433"/>
                  </a:xfrm>
                  <a:custGeom>
                    <a:avLst/>
                    <a:gdLst>
                      <a:gd name="connsiteX0" fmla="*/ 97817 w 97816"/>
                      <a:gd name="connsiteY0" fmla="*/ 4297 h 43433"/>
                      <a:gd name="connsiteX1" fmla="*/ 71880 w 97816"/>
                      <a:gd name="connsiteY1" fmla="*/ 13578 h 43433"/>
                      <a:gd name="connsiteX2" fmla="*/ 47232 w 97816"/>
                      <a:gd name="connsiteY2" fmla="*/ 21622 h 43433"/>
                      <a:gd name="connsiteX3" fmla="*/ 23616 w 97816"/>
                      <a:gd name="connsiteY3" fmla="*/ 30800 h 43433"/>
                      <a:gd name="connsiteX4" fmla="*/ 0 w 97816"/>
                      <a:gd name="connsiteY4" fmla="*/ 43434 h 43433"/>
                      <a:gd name="connsiteX5" fmla="*/ 16088 w 97816"/>
                      <a:gd name="connsiteY5" fmla="*/ 19250 h 43433"/>
                      <a:gd name="connsiteX6" fmla="*/ 41509 w 97816"/>
                      <a:gd name="connsiteY6" fmla="*/ 5070 h 43433"/>
                      <a:gd name="connsiteX7" fmla="*/ 69611 w 97816"/>
                      <a:gd name="connsiteY7" fmla="*/ 17 h 43433"/>
                      <a:gd name="connsiteX8" fmla="*/ 97817 w 97816"/>
                      <a:gd name="connsiteY8" fmla="*/ 4297 h 434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7816" h="43433">
                        <a:moveTo>
                          <a:pt x="97817" y="4297"/>
                        </a:moveTo>
                        <a:cubicBezTo>
                          <a:pt x="88845" y="8009"/>
                          <a:pt x="80285" y="10845"/>
                          <a:pt x="71880" y="13578"/>
                        </a:cubicBezTo>
                        <a:cubicBezTo>
                          <a:pt x="63475" y="16311"/>
                          <a:pt x="55276" y="18889"/>
                          <a:pt x="47232" y="21622"/>
                        </a:cubicBezTo>
                        <a:cubicBezTo>
                          <a:pt x="39240" y="24458"/>
                          <a:pt x="31454" y="27397"/>
                          <a:pt x="23616" y="30800"/>
                        </a:cubicBezTo>
                        <a:cubicBezTo>
                          <a:pt x="15933" y="34358"/>
                          <a:pt x="8508" y="38432"/>
                          <a:pt x="0" y="43434"/>
                        </a:cubicBezTo>
                        <a:cubicBezTo>
                          <a:pt x="2578" y="33997"/>
                          <a:pt x="8714" y="25747"/>
                          <a:pt x="16088" y="19250"/>
                        </a:cubicBezTo>
                        <a:cubicBezTo>
                          <a:pt x="23668" y="12959"/>
                          <a:pt x="32382" y="8267"/>
                          <a:pt x="41509" y="5070"/>
                        </a:cubicBezTo>
                        <a:cubicBezTo>
                          <a:pt x="50635" y="1976"/>
                          <a:pt x="60123" y="326"/>
                          <a:pt x="69611" y="17"/>
                        </a:cubicBezTo>
                        <a:cubicBezTo>
                          <a:pt x="79099" y="-138"/>
                          <a:pt x="88638" y="739"/>
                          <a:pt x="97817" y="4297"/>
                        </a:cubicBezTo>
                        <a:close/>
                      </a:path>
                    </a:pathLst>
                  </a:custGeom>
                  <a:solidFill>
                    <a:srgbClr val="CEAA80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4" name="任意多边形: 形状 273">
                    <a:extLst>
                      <a:ext uri="{FF2B5EF4-FFF2-40B4-BE49-F238E27FC236}">
                        <a16:creationId xmlns:a16="http://schemas.microsoft.com/office/drawing/2014/main" id="{3435B620-4E66-DA5F-6EF9-E11B8808088F}"/>
                      </a:ext>
                    </a:extLst>
                  </p:cNvPr>
                  <p:cNvSpPr/>
                  <p:nvPr/>
                </p:nvSpPr>
                <p:spPr>
                  <a:xfrm>
                    <a:off x="6340360" y="924205"/>
                    <a:ext cx="91216" cy="27921"/>
                  </a:xfrm>
                  <a:custGeom>
                    <a:avLst/>
                    <a:gdLst>
                      <a:gd name="connsiteX0" fmla="*/ 0 w 91216"/>
                      <a:gd name="connsiteY0" fmla="*/ 5492 h 27921"/>
                      <a:gd name="connsiteX1" fmla="*/ 24493 w 91216"/>
                      <a:gd name="connsiteY1" fmla="*/ 129 h 27921"/>
                      <a:gd name="connsiteX2" fmla="*/ 49037 w 91216"/>
                      <a:gd name="connsiteY2" fmla="*/ 1985 h 27921"/>
                      <a:gd name="connsiteX3" fmla="*/ 72550 w 91216"/>
                      <a:gd name="connsiteY3" fmla="*/ 10493 h 27921"/>
                      <a:gd name="connsiteX4" fmla="*/ 91217 w 91216"/>
                      <a:gd name="connsiteY4" fmla="*/ 27922 h 27921"/>
                      <a:gd name="connsiteX5" fmla="*/ 67755 w 91216"/>
                      <a:gd name="connsiteY5" fmla="*/ 23487 h 27921"/>
                      <a:gd name="connsiteX6" fmla="*/ 45479 w 91216"/>
                      <a:gd name="connsiteY6" fmla="*/ 19208 h 27921"/>
                      <a:gd name="connsiteX7" fmla="*/ 22997 w 91216"/>
                      <a:gd name="connsiteY7" fmla="*/ 13845 h 27921"/>
                      <a:gd name="connsiteX8" fmla="*/ 0 w 91216"/>
                      <a:gd name="connsiteY8" fmla="*/ 5492 h 27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216" h="27921">
                        <a:moveTo>
                          <a:pt x="0" y="5492"/>
                        </a:moveTo>
                        <a:cubicBezTo>
                          <a:pt x="7992" y="1934"/>
                          <a:pt x="16242" y="645"/>
                          <a:pt x="24493" y="129"/>
                        </a:cubicBezTo>
                        <a:cubicBezTo>
                          <a:pt x="32691" y="-284"/>
                          <a:pt x="40942" y="284"/>
                          <a:pt x="49037" y="1985"/>
                        </a:cubicBezTo>
                        <a:cubicBezTo>
                          <a:pt x="57133" y="3738"/>
                          <a:pt x="65125" y="6317"/>
                          <a:pt x="72550" y="10493"/>
                        </a:cubicBezTo>
                        <a:cubicBezTo>
                          <a:pt x="79872" y="14670"/>
                          <a:pt x="86937" y="20239"/>
                          <a:pt x="91217" y="27922"/>
                        </a:cubicBezTo>
                        <a:lnTo>
                          <a:pt x="67755" y="23487"/>
                        </a:lnTo>
                        <a:cubicBezTo>
                          <a:pt x="60330" y="22044"/>
                          <a:pt x="52905" y="20806"/>
                          <a:pt x="45479" y="19208"/>
                        </a:cubicBezTo>
                        <a:cubicBezTo>
                          <a:pt x="38054" y="17609"/>
                          <a:pt x="30577" y="15959"/>
                          <a:pt x="22997" y="13845"/>
                        </a:cubicBezTo>
                        <a:cubicBezTo>
                          <a:pt x="15469" y="11679"/>
                          <a:pt x="7889" y="9204"/>
                          <a:pt x="0" y="5492"/>
                        </a:cubicBezTo>
                        <a:close/>
                      </a:path>
                    </a:pathLst>
                  </a:custGeom>
                  <a:solidFill>
                    <a:srgbClr val="CEAA80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5" name="任意多边形: 形状 274">
                    <a:extLst>
                      <a:ext uri="{FF2B5EF4-FFF2-40B4-BE49-F238E27FC236}">
                        <a16:creationId xmlns:a16="http://schemas.microsoft.com/office/drawing/2014/main" id="{8E0A516B-0722-CF90-5886-1D54611B1E53}"/>
                      </a:ext>
                    </a:extLst>
                  </p:cNvPr>
                  <p:cNvSpPr/>
                  <p:nvPr/>
                </p:nvSpPr>
                <p:spPr>
                  <a:xfrm>
                    <a:off x="5631666" y="886480"/>
                    <a:ext cx="104210" cy="29242"/>
                  </a:xfrm>
                  <a:custGeom>
                    <a:avLst/>
                    <a:gdLst>
                      <a:gd name="connsiteX0" fmla="*/ 104210 w 104210"/>
                      <a:gd name="connsiteY0" fmla="*/ 29243 h 29242"/>
                      <a:gd name="connsiteX1" fmla="*/ 77139 w 104210"/>
                      <a:gd name="connsiteY1" fmla="*/ 24241 h 29242"/>
                      <a:gd name="connsiteX2" fmla="*/ 51770 w 104210"/>
                      <a:gd name="connsiteY2" fmla="*/ 18827 h 29242"/>
                      <a:gd name="connsiteX3" fmla="*/ 26762 w 104210"/>
                      <a:gd name="connsiteY3" fmla="*/ 14856 h 29242"/>
                      <a:gd name="connsiteX4" fmla="*/ 0 w 104210"/>
                      <a:gd name="connsiteY4" fmla="*/ 13876 h 29242"/>
                      <a:gd name="connsiteX5" fmla="*/ 26091 w 104210"/>
                      <a:gd name="connsiteY5" fmla="*/ 1037 h 29242"/>
                      <a:gd name="connsiteX6" fmla="*/ 55173 w 104210"/>
                      <a:gd name="connsiteY6" fmla="*/ 1553 h 29242"/>
                      <a:gd name="connsiteX7" fmla="*/ 81986 w 104210"/>
                      <a:gd name="connsiteY7" fmla="*/ 11350 h 29242"/>
                      <a:gd name="connsiteX8" fmla="*/ 104210 w 104210"/>
                      <a:gd name="connsiteY8" fmla="*/ 29243 h 29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4210" h="29242">
                        <a:moveTo>
                          <a:pt x="104210" y="29243"/>
                        </a:moveTo>
                        <a:cubicBezTo>
                          <a:pt x="94568" y="27953"/>
                          <a:pt x="85751" y="26097"/>
                          <a:pt x="77139" y="24241"/>
                        </a:cubicBezTo>
                        <a:cubicBezTo>
                          <a:pt x="68528" y="22384"/>
                          <a:pt x="60123" y="20477"/>
                          <a:pt x="51770" y="18827"/>
                        </a:cubicBezTo>
                        <a:cubicBezTo>
                          <a:pt x="43417" y="17280"/>
                          <a:pt x="35218" y="15887"/>
                          <a:pt x="26762" y="14856"/>
                        </a:cubicBezTo>
                        <a:cubicBezTo>
                          <a:pt x="18305" y="14083"/>
                          <a:pt x="9849" y="13825"/>
                          <a:pt x="0" y="13876"/>
                        </a:cubicBezTo>
                        <a:cubicBezTo>
                          <a:pt x="6961" y="7018"/>
                          <a:pt x="16397" y="2945"/>
                          <a:pt x="26091" y="1037"/>
                        </a:cubicBezTo>
                        <a:cubicBezTo>
                          <a:pt x="35785" y="-561"/>
                          <a:pt x="45737" y="-252"/>
                          <a:pt x="55173" y="1553"/>
                        </a:cubicBezTo>
                        <a:cubicBezTo>
                          <a:pt x="64609" y="3461"/>
                          <a:pt x="73633" y="6812"/>
                          <a:pt x="81986" y="11350"/>
                        </a:cubicBezTo>
                        <a:cubicBezTo>
                          <a:pt x="90288" y="15991"/>
                          <a:pt x="98074" y="21560"/>
                          <a:pt x="104210" y="29243"/>
                        </a:cubicBezTo>
                        <a:close/>
                      </a:path>
                    </a:pathLst>
                  </a:custGeom>
                  <a:solidFill>
                    <a:srgbClr val="CEAA80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6" name="任意多边形: 形状 275">
                    <a:extLst>
                      <a:ext uri="{FF2B5EF4-FFF2-40B4-BE49-F238E27FC236}">
                        <a16:creationId xmlns:a16="http://schemas.microsoft.com/office/drawing/2014/main" id="{4216C68F-B122-8E6A-1EFD-67FF9DBC91A9}"/>
                      </a:ext>
                    </a:extLst>
                  </p:cNvPr>
                  <p:cNvSpPr/>
                  <p:nvPr/>
                </p:nvSpPr>
                <p:spPr>
                  <a:xfrm>
                    <a:off x="5648373" y="924205"/>
                    <a:ext cx="91216" cy="27921"/>
                  </a:xfrm>
                  <a:custGeom>
                    <a:avLst/>
                    <a:gdLst>
                      <a:gd name="connsiteX0" fmla="*/ 91217 w 91216"/>
                      <a:gd name="connsiteY0" fmla="*/ 5492 h 27921"/>
                      <a:gd name="connsiteX1" fmla="*/ 68219 w 91216"/>
                      <a:gd name="connsiteY1" fmla="*/ 13845 h 27921"/>
                      <a:gd name="connsiteX2" fmla="*/ 45737 w 91216"/>
                      <a:gd name="connsiteY2" fmla="*/ 19208 h 27921"/>
                      <a:gd name="connsiteX3" fmla="*/ 23462 w 91216"/>
                      <a:gd name="connsiteY3" fmla="*/ 23487 h 27921"/>
                      <a:gd name="connsiteX4" fmla="*/ 0 w 91216"/>
                      <a:gd name="connsiteY4" fmla="*/ 27922 h 27921"/>
                      <a:gd name="connsiteX5" fmla="*/ 18666 w 91216"/>
                      <a:gd name="connsiteY5" fmla="*/ 10493 h 27921"/>
                      <a:gd name="connsiteX6" fmla="*/ 42179 w 91216"/>
                      <a:gd name="connsiteY6" fmla="*/ 1985 h 27921"/>
                      <a:gd name="connsiteX7" fmla="*/ 66724 w 91216"/>
                      <a:gd name="connsiteY7" fmla="*/ 129 h 27921"/>
                      <a:gd name="connsiteX8" fmla="*/ 91217 w 91216"/>
                      <a:gd name="connsiteY8" fmla="*/ 5492 h 27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1216" h="27921">
                        <a:moveTo>
                          <a:pt x="91217" y="5492"/>
                        </a:moveTo>
                        <a:cubicBezTo>
                          <a:pt x="83379" y="9204"/>
                          <a:pt x="75747" y="11679"/>
                          <a:pt x="68219" y="13845"/>
                        </a:cubicBezTo>
                        <a:cubicBezTo>
                          <a:pt x="60691" y="15959"/>
                          <a:pt x="53162" y="17609"/>
                          <a:pt x="45737" y="19208"/>
                        </a:cubicBezTo>
                        <a:cubicBezTo>
                          <a:pt x="38312" y="20806"/>
                          <a:pt x="30887" y="22044"/>
                          <a:pt x="23462" y="23487"/>
                        </a:cubicBezTo>
                        <a:lnTo>
                          <a:pt x="0" y="27922"/>
                        </a:lnTo>
                        <a:cubicBezTo>
                          <a:pt x="4280" y="20239"/>
                          <a:pt x="11344" y="14721"/>
                          <a:pt x="18666" y="10493"/>
                        </a:cubicBezTo>
                        <a:cubicBezTo>
                          <a:pt x="26091" y="6317"/>
                          <a:pt x="34084" y="3687"/>
                          <a:pt x="42179" y="1985"/>
                        </a:cubicBezTo>
                        <a:cubicBezTo>
                          <a:pt x="50275" y="284"/>
                          <a:pt x="58525" y="-284"/>
                          <a:pt x="66724" y="129"/>
                        </a:cubicBezTo>
                        <a:cubicBezTo>
                          <a:pt x="74974" y="645"/>
                          <a:pt x="83224" y="1934"/>
                          <a:pt x="91217" y="5492"/>
                        </a:cubicBezTo>
                        <a:close/>
                      </a:path>
                    </a:pathLst>
                  </a:custGeom>
                  <a:solidFill>
                    <a:srgbClr val="CEAA80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7" name="任意多边形: 形状 276">
                    <a:extLst>
                      <a:ext uri="{FF2B5EF4-FFF2-40B4-BE49-F238E27FC236}">
                        <a16:creationId xmlns:a16="http://schemas.microsoft.com/office/drawing/2014/main" id="{F2735F52-2C14-D225-E6F6-2BB71CC4B304}"/>
                      </a:ext>
                    </a:extLst>
                  </p:cNvPr>
                  <p:cNvSpPr/>
                  <p:nvPr/>
                </p:nvSpPr>
                <p:spPr>
                  <a:xfrm>
                    <a:off x="5990919" y="913622"/>
                    <a:ext cx="91776" cy="161485"/>
                  </a:xfrm>
                  <a:custGeom>
                    <a:avLst/>
                    <a:gdLst>
                      <a:gd name="connsiteX0" fmla="*/ 77081 w 91776"/>
                      <a:gd name="connsiteY0" fmla="*/ 161485 h 161485"/>
                      <a:gd name="connsiteX1" fmla="*/ 77081 w 91776"/>
                      <a:gd name="connsiteY1" fmla="*/ 161485 h 161485"/>
                      <a:gd name="connsiteX2" fmla="*/ 96 w 91776"/>
                      <a:gd name="connsiteY2" fmla="*/ 114562 h 161485"/>
                      <a:gd name="connsiteX3" fmla="*/ 55372 w 91776"/>
                      <a:gd name="connsiteY3" fmla="*/ 5350 h 161485"/>
                      <a:gd name="connsiteX4" fmla="*/ 76050 w 91776"/>
                      <a:gd name="connsiteY4" fmla="*/ 3339 h 161485"/>
                      <a:gd name="connsiteX5" fmla="*/ 78061 w 91776"/>
                      <a:gd name="connsiteY5" fmla="*/ 24016 h 161485"/>
                      <a:gd name="connsiteX6" fmla="*/ 29436 w 91776"/>
                      <a:gd name="connsiteY6" fmla="*/ 112551 h 161485"/>
                      <a:gd name="connsiteX7" fmla="*/ 77132 w 91776"/>
                      <a:gd name="connsiteY7" fmla="*/ 132042 h 161485"/>
                      <a:gd name="connsiteX8" fmla="*/ 91776 w 91776"/>
                      <a:gd name="connsiteY8" fmla="*/ 146790 h 161485"/>
                      <a:gd name="connsiteX9" fmla="*/ 77081 w 91776"/>
                      <a:gd name="connsiteY9" fmla="*/ 161485 h 161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1776" h="161485">
                        <a:moveTo>
                          <a:pt x="77081" y="161485"/>
                        </a:moveTo>
                        <a:cubicBezTo>
                          <a:pt x="77081" y="161485"/>
                          <a:pt x="77081" y="161485"/>
                          <a:pt x="77081" y="161485"/>
                        </a:cubicBezTo>
                        <a:cubicBezTo>
                          <a:pt x="49649" y="161434"/>
                          <a:pt x="2623" y="151533"/>
                          <a:pt x="96" y="114562"/>
                        </a:cubicBezTo>
                        <a:cubicBezTo>
                          <a:pt x="-2431" y="77488"/>
                          <a:pt x="45678" y="17106"/>
                          <a:pt x="55372" y="5350"/>
                        </a:cubicBezTo>
                        <a:cubicBezTo>
                          <a:pt x="60529" y="-890"/>
                          <a:pt x="69759" y="-1818"/>
                          <a:pt x="76050" y="3339"/>
                        </a:cubicBezTo>
                        <a:cubicBezTo>
                          <a:pt x="82289" y="8495"/>
                          <a:pt x="83217" y="17777"/>
                          <a:pt x="78061" y="24016"/>
                        </a:cubicBezTo>
                        <a:cubicBezTo>
                          <a:pt x="57126" y="49488"/>
                          <a:pt x="28147" y="93730"/>
                          <a:pt x="29436" y="112551"/>
                        </a:cubicBezTo>
                        <a:cubicBezTo>
                          <a:pt x="30416" y="126989"/>
                          <a:pt x="62591" y="131991"/>
                          <a:pt x="77132" y="132042"/>
                        </a:cubicBezTo>
                        <a:cubicBezTo>
                          <a:pt x="85228" y="132094"/>
                          <a:pt x="91776" y="138694"/>
                          <a:pt x="91776" y="146790"/>
                        </a:cubicBezTo>
                        <a:cubicBezTo>
                          <a:pt x="91725" y="154937"/>
                          <a:pt x="85176" y="161485"/>
                          <a:pt x="77081" y="161485"/>
                        </a:cubicBezTo>
                        <a:close/>
                      </a:path>
                    </a:pathLst>
                  </a:custGeom>
                  <a:solidFill>
                    <a:srgbClr val="CEAA80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10" name="图形 2">
                  <a:extLst>
                    <a:ext uri="{FF2B5EF4-FFF2-40B4-BE49-F238E27FC236}">
                      <a16:creationId xmlns:a16="http://schemas.microsoft.com/office/drawing/2014/main" id="{80E2609E-560B-C906-0D3A-D8F2A25BC70E}"/>
                    </a:ext>
                  </a:extLst>
                </p:cNvPr>
                <p:cNvGrpSpPr/>
                <p:nvPr/>
              </p:nvGrpSpPr>
              <p:grpSpPr>
                <a:xfrm>
                  <a:off x="4535127" y="1558003"/>
                  <a:ext cx="3022416" cy="5299017"/>
                  <a:chOff x="4535127" y="1558003"/>
                  <a:chExt cx="3022416" cy="5299017"/>
                </a:xfrm>
              </p:grpSpPr>
              <p:grpSp>
                <p:nvGrpSpPr>
                  <p:cNvPr id="211" name="图形 2">
                    <a:extLst>
                      <a:ext uri="{FF2B5EF4-FFF2-40B4-BE49-F238E27FC236}">
                        <a16:creationId xmlns:a16="http://schemas.microsoft.com/office/drawing/2014/main" id="{066C7AE1-1D45-7F90-701F-049B08D5B6DC}"/>
                      </a:ext>
                    </a:extLst>
                  </p:cNvPr>
                  <p:cNvGrpSpPr/>
                  <p:nvPr/>
                </p:nvGrpSpPr>
                <p:grpSpPr>
                  <a:xfrm>
                    <a:off x="4752467" y="3440274"/>
                    <a:ext cx="2605208" cy="3416745"/>
                    <a:chOff x="4752467" y="3440274"/>
                    <a:chExt cx="2605208" cy="3416745"/>
                  </a:xfrm>
                </p:grpSpPr>
                <p:sp>
                  <p:nvSpPr>
                    <p:cNvPr id="234" name="任意多边形: 形状 233">
                      <a:extLst>
                        <a:ext uri="{FF2B5EF4-FFF2-40B4-BE49-F238E27FC236}">
                          <a16:creationId xmlns:a16="http://schemas.microsoft.com/office/drawing/2014/main" id="{86471CE2-D9C3-1DB3-339E-6F4A89A467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63742" y="3446892"/>
                      <a:ext cx="2578453" cy="904425"/>
                    </a:xfrm>
                    <a:custGeom>
                      <a:avLst/>
                      <a:gdLst>
                        <a:gd name="connsiteX0" fmla="*/ 2578453 w 2578453"/>
                        <a:gd name="connsiteY0" fmla="*/ 590304 h 904425"/>
                        <a:gd name="connsiteX1" fmla="*/ 2571853 w 2578453"/>
                        <a:gd name="connsiteY1" fmla="*/ 626244 h 904425"/>
                        <a:gd name="connsiteX2" fmla="*/ 2571853 w 2578453"/>
                        <a:gd name="connsiteY2" fmla="*/ 626295 h 904425"/>
                        <a:gd name="connsiteX3" fmla="*/ 2539110 w 2578453"/>
                        <a:gd name="connsiteY3" fmla="*/ 805325 h 904425"/>
                        <a:gd name="connsiteX4" fmla="*/ 2539110 w 2578453"/>
                        <a:gd name="connsiteY4" fmla="*/ 805377 h 904425"/>
                        <a:gd name="connsiteX5" fmla="*/ 2530808 w 2578453"/>
                        <a:gd name="connsiteY5" fmla="*/ 850598 h 904425"/>
                        <a:gd name="connsiteX6" fmla="*/ 1782049 w 2578453"/>
                        <a:gd name="connsiteY6" fmla="*/ 705549 h 904425"/>
                        <a:gd name="connsiteX7" fmla="*/ 1272340 w 2578453"/>
                        <a:gd name="connsiteY7" fmla="*/ 569678 h 904425"/>
                        <a:gd name="connsiteX8" fmla="*/ 1077273 w 2578453"/>
                        <a:gd name="connsiteY8" fmla="*/ 599689 h 904425"/>
                        <a:gd name="connsiteX9" fmla="*/ 799447 w 2578453"/>
                        <a:gd name="connsiteY9" fmla="*/ 694669 h 904425"/>
                        <a:gd name="connsiteX10" fmla="*/ 371518 w 2578453"/>
                        <a:gd name="connsiteY10" fmla="*/ 860138 h 904425"/>
                        <a:gd name="connsiteX11" fmla="*/ 57133 w 2578453"/>
                        <a:gd name="connsiteY11" fmla="*/ 881949 h 904425"/>
                        <a:gd name="connsiteX12" fmla="*/ 43107 w 2578453"/>
                        <a:gd name="connsiteY12" fmla="*/ 805428 h 904425"/>
                        <a:gd name="connsiteX13" fmla="*/ 43107 w 2578453"/>
                        <a:gd name="connsiteY13" fmla="*/ 805377 h 904425"/>
                        <a:gd name="connsiteX14" fmla="*/ 10364 w 2578453"/>
                        <a:gd name="connsiteY14" fmla="*/ 626347 h 904425"/>
                        <a:gd name="connsiteX15" fmla="*/ 10364 w 2578453"/>
                        <a:gd name="connsiteY15" fmla="*/ 626295 h 904425"/>
                        <a:gd name="connsiteX16" fmla="*/ 0 w 2578453"/>
                        <a:gd name="connsiteY16" fmla="*/ 569833 h 904425"/>
                        <a:gd name="connsiteX17" fmla="*/ 0 w 2578453"/>
                        <a:gd name="connsiteY17" fmla="*/ 569678 h 904425"/>
                        <a:gd name="connsiteX18" fmla="*/ 231058 w 2578453"/>
                        <a:gd name="connsiteY18" fmla="*/ 15727 h 904425"/>
                        <a:gd name="connsiteX19" fmla="*/ 281127 w 2578453"/>
                        <a:gd name="connsiteY19" fmla="*/ 464 h 904425"/>
                        <a:gd name="connsiteX20" fmla="*/ 281178 w 2578453"/>
                        <a:gd name="connsiteY20" fmla="*/ 464 h 904425"/>
                        <a:gd name="connsiteX21" fmla="*/ 578496 w 2578453"/>
                        <a:gd name="connsiteY21" fmla="*/ 56772 h 904425"/>
                        <a:gd name="connsiteX22" fmla="*/ 1402332 w 2578453"/>
                        <a:gd name="connsiteY22" fmla="*/ 143554 h 904425"/>
                        <a:gd name="connsiteX23" fmla="*/ 1988511 w 2578453"/>
                        <a:gd name="connsiteY23" fmla="*/ 66672 h 904425"/>
                        <a:gd name="connsiteX24" fmla="*/ 2305835 w 2578453"/>
                        <a:gd name="connsiteY24" fmla="*/ 1341 h 904425"/>
                        <a:gd name="connsiteX25" fmla="*/ 2314395 w 2578453"/>
                        <a:gd name="connsiteY25" fmla="*/ 0 h 904425"/>
                        <a:gd name="connsiteX26" fmla="*/ 2315787 w 2578453"/>
                        <a:gd name="connsiteY26" fmla="*/ 3455 h 904425"/>
                        <a:gd name="connsiteX27" fmla="*/ 2578453 w 2578453"/>
                        <a:gd name="connsiteY27" fmla="*/ 590304 h 9044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2578453" h="904425">
                          <a:moveTo>
                            <a:pt x="2578453" y="590304"/>
                          </a:moveTo>
                          <a:lnTo>
                            <a:pt x="2571853" y="626244"/>
                          </a:lnTo>
                          <a:lnTo>
                            <a:pt x="2571853" y="626295"/>
                          </a:lnTo>
                          <a:lnTo>
                            <a:pt x="2539110" y="805325"/>
                          </a:lnTo>
                          <a:lnTo>
                            <a:pt x="2539110" y="805377"/>
                          </a:lnTo>
                          <a:lnTo>
                            <a:pt x="2530808" y="850598"/>
                          </a:lnTo>
                          <a:cubicBezTo>
                            <a:pt x="2417058" y="969814"/>
                            <a:pt x="2097672" y="827291"/>
                            <a:pt x="1782049" y="705549"/>
                          </a:cubicBezTo>
                          <a:cubicBezTo>
                            <a:pt x="1596677" y="634030"/>
                            <a:pt x="1412645" y="569678"/>
                            <a:pt x="1272340" y="569678"/>
                          </a:cubicBezTo>
                          <a:cubicBezTo>
                            <a:pt x="1213711" y="569678"/>
                            <a:pt x="1147710" y="581074"/>
                            <a:pt x="1077273" y="599689"/>
                          </a:cubicBezTo>
                          <a:cubicBezTo>
                            <a:pt x="989460" y="622892"/>
                            <a:pt x="894892" y="657234"/>
                            <a:pt x="799447" y="694669"/>
                          </a:cubicBezTo>
                          <a:cubicBezTo>
                            <a:pt x="651407" y="752730"/>
                            <a:pt x="501356" y="818062"/>
                            <a:pt x="371518" y="860138"/>
                          </a:cubicBezTo>
                          <a:cubicBezTo>
                            <a:pt x="236575" y="903864"/>
                            <a:pt x="123496" y="922530"/>
                            <a:pt x="57133" y="881949"/>
                          </a:cubicBezTo>
                          <a:lnTo>
                            <a:pt x="43107" y="805428"/>
                          </a:lnTo>
                          <a:lnTo>
                            <a:pt x="43107" y="805377"/>
                          </a:lnTo>
                          <a:lnTo>
                            <a:pt x="10364" y="626347"/>
                          </a:lnTo>
                          <a:lnTo>
                            <a:pt x="10364" y="626295"/>
                          </a:lnTo>
                          <a:lnTo>
                            <a:pt x="0" y="569833"/>
                          </a:lnTo>
                          <a:lnTo>
                            <a:pt x="0" y="569678"/>
                          </a:lnTo>
                          <a:cubicBezTo>
                            <a:pt x="42334" y="333258"/>
                            <a:pt x="193261" y="116122"/>
                            <a:pt x="231058" y="15727"/>
                          </a:cubicBezTo>
                          <a:cubicBezTo>
                            <a:pt x="233894" y="8250"/>
                            <a:pt x="263130" y="7941"/>
                            <a:pt x="281127" y="464"/>
                          </a:cubicBezTo>
                          <a:lnTo>
                            <a:pt x="281178" y="464"/>
                          </a:lnTo>
                          <a:cubicBezTo>
                            <a:pt x="348211" y="12530"/>
                            <a:pt x="453453" y="34032"/>
                            <a:pt x="578496" y="56772"/>
                          </a:cubicBezTo>
                          <a:cubicBezTo>
                            <a:pt x="823476" y="101272"/>
                            <a:pt x="1144461" y="150618"/>
                            <a:pt x="1402332" y="143554"/>
                          </a:cubicBezTo>
                          <a:cubicBezTo>
                            <a:pt x="1606164" y="137933"/>
                            <a:pt x="1815514" y="101839"/>
                            <a:pt x="1988511" y="66672"/>
                          </a:cubicBezTo>
                          <a:cubicBezTo>
                            <a:pt x="2122577" y="39447"/>
                            <a:pt x="2234935" y="12788"/>
                            <a:pt x="2305835" y="1341"/>
                          </a:cubicBezTo>
                          <a:cubicBezTo>
                            <a:pt x="2308774" y="877"/>
                            <a:pt x="2311610" y="413"/>
                            <a:pt x="2314395" y="0"/>
                          </a:cubicBezTo>
                          <a:cubicBezTo>
                            <a:pt x="2314859" y="1135"/>
                            <a:pt x="2315323" y="2269"/>
                            <a:pt x="2315787" y="3455"/>
                          </a:cubicBezTo>
                          <a:cubicBezTo>
                            <a:pt x="2351418" y="87195"/>
                            <a:pt x="2549836" y="322120"/>
                            <a:pt x="2578453" y="590304"/>
                          </a:cubicBezTo>
                          <a:close/>
                        </a:path>
                      </a:pathLst>
                    </a:custGeom>
                    <a:solidFill>
                      <a:srgbClr val="1F466D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35" name="任意多边形: 形状 234">
                      <a:extLst>
                        <a:ext uri="{FF2B5EF4-FFF2-40B4-BE49-F238E27FC236}">
                          <a16:creationId xmlns:a16="http://schemas.microsoft.com/office/drawing/2014/main" id="{1FC10EA5-D987-5314-071B-906426BE33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74210" y="3654953"/>
                      <a:ext cx="1201954" cy="653185"/>
                    </a:xfrm>
                    <a:custGeom>
                      <a:avLst/>
                      <a:gdLst>
                        <a:gd name="connsiteX0" fmla="*/ 1201955 w 1201954"/>
                        <a:gd name="connsiteY0" fmla="*/ 285355 h 653185"/>
                        <a:gd name="connsiteX1" fmla="*/ 1066857 w 1201954"/>
                        <a:gd name="connsiteY1" fmla="*/ 391576 h 653185"/>
                        <a:gd name="connsiteX2" fmla="*/ 797333 w 1201954"/>
                        <a:gd name="connsiteY2" fmla="*/ 603504 h 653185"/>
                        <a:gd name="connsiteX3" fmla="*/ 750358 w 1201954"/>
                        <a:gd name="connsiteY3" fmla="*/ 640424 h 653185"/>
                        <a:gd name="connsiteX4" fmla="*/ 361154 w 1201954"/>
                        <a:gd name="connsiteY4" fmla="*/ 651974 h 653185"/>
                        <a:gd name="connsiteX5" fmla="*/ 32743 w 1201954"/>
                        <a:gd name="connsiteY5" fmla="*/ 597265 h 653185"/>
                        <a:gd name="connsiteX6" fmla="*/ 32743 w 1201954"/>
                        <a:gd name="connsiteY6" fmla="*/ 597213 h 653185"/>
                        <a:gd name="connsiteX7" fmla="*/ 0 w 1201954"/>
                        <a:gd name="connsiteY7" fmla="*/ 418183 h 653185"/>
                        <a:gd name="connsiteX8" fmla="*/ 0 w 1201954"/>
                        <a:gd name="connsiteY8" fmla="*/ 418132 h 653185"/>
                        <a:gd name="connsiteX9" fmla="*/ 291388 w 1201954"/>
                        <a:gd name="connsiteY9" fmla="*/ 0 h 653185"/>
                        <a:gd name="connsiteX10" fmla="*/ 763868 w 1201954"/>
                        <a:gd name="connsiteY10" fmla="*/ 148040 h 653185"/>
                        <a:gd name="connsiteX11" fmla="*/ 763868 w 1201954"/>
                        <a:gd name="connsiteY11" fmla="*/ 148091 h 653185"/>
                        <a:gd name="connsiteX12" fmla="*/ 1201955 w 1201954"/>
                        <a:gd name="connsiteY12" fmla="*/ 285355 h 6531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201954" h="653185">
                          <a:moveTo>
                            <a:pt x="1201955" y="285355"/>
                          </a:moveTo>
                          <a:lnTo>
                            <a:pt x="1066857" y="391576"/>
                          </a:lnTo>
                          <a:lnTo>
                            <a:pt x="797333" y="603504"/>
                          </a:lnTo>
                          <a:lnTo>
                            <a:pt x="750358" y="640424"/>
                          </a:lnTo>
                          <a:cubicBezTo>
                            <a:pt x="750358" y="640424"/>
                            <a:pt x="555240" y="657852"/>
                            <a:pt x="361154" y="651974"/>
                          </a:cubicBezTo>
                          <a:cubicBezTo>
                            <a:pt x="231883" y="648107"/>
                            <a:pt x="103076" y="633875"/>
                            <a:pt x="32743" y="597265"/>
                          </a:cubicBezTo>
                          <a:lnTo>
                            <a:pt x="32743" y="597213"/>
                          </a:lnTo>
                          <a:lnTo>
                            <a:pt x="0" y="418183"/>
                          </a:lnTo>
                          <a:lnTo>
                            <a:pt x="0" y="418132"/>
                          </a:lnTo>
                          <a:cubicBezTo>
                            <a:pt x="71932" y="236730"/>
                            <a:pt x="291388" y="0"/>
                            <a:pt x="291388" y="0"/>
                          </a:cubicBezTo>
                          <a:lnTo>
                            <a:pt x="763868" y="148040"/>
                          </a:lnTo>
                          <a:lnTo>
                            <a:pt x="763868" y="148091"/>
                          </a:lnTo>
                          <a:lnTo>
                            <a:pt x="1201955" y="285355"/>
                          </a:lnTo>
                          <a:close/>
                        </a:path>
                      </a:pathLst>
                    </a:custGeom>
                    <a:solidFill>
                      <a:srgbClr val="1F466D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36" name="任意多边形: 形状 235">
                      <a:extLst>
                        <a:ext uri="{FF2B5EF4-FFF2-40B4-BE49-F238E27FC236}">
                          <a16:creationId xmlns:a16="http://schemas.microsoft.com/office/drawing/2014/main" id="{188AF324-B648-8C85-9BF5-1C3A0E62420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06209" y="3655004"/>
                      <a:ext cx="1219331" cy="653157"/>
                    </a:xfrm>
                    <a:custGeom>
                      <a:avLst/>
                      <a:gdLst>
                        <a:gd name="connsiteX0" fmla="*/ 1219332 w 1219331"/>
                        <a:gd name="connsiteY0" fmla="*/ 473305 h 653157"/>
                        <a:gd name="connsiteX1" fmla="*/ 1200614 w 1219331"/>
                        <a:gd name="connsiteY1" fmla="*/ 575659 h 653157"/>
                        <a:gd name="connsiteX2" fmla="*/ 451648 w 1219331"/>
                        <a:gd name="connsiteY2" fmla="*/ 640372 h 653157"/>
                        <a:gd name="connsiteX3" fmla="*/ 430714 w 1219331"/>
                        <a:gd name="connsiteY3" fmla="*/ 623923 h 653157"/>
                        <a:gd name="connsiteX4" fmla="*/ 0 w 1219331"/>
                        <a:gd name="connsiteY4" fmla="*/ 285303 h 653157"/>
                        <a:gd name="connsiteX5" fmla="*/ 467014 w 1219331"/>
                        <a:gd name="connsiteY5" fmla="*/ 138965 h 653157"/>
                        <a:gd name="connsiteX6" fmla="*/ 910619 w 1219331"/>
                        <a:gd name="connsiteY6" fmla="*/ 0 h 653157"/>
                        <a:gd name="connsiteX7" fmla="*/ 1219332 w 1219331"/>
                        <a:gd name="connsiteY7" fmla="*/ 473305 h 6531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219331" h="653157">
                          <a:moveTo>
                            <a:pt x="1219332" y="473305"/>
                          </a:moveTo>
                          <a:lnTo>
                            <a:pt x="1200614" y="575659"/>
                          </a:lnTo>
                          <a:cubicBezTo>
                            <a:pt x="1072323" y="695855"/>
                            <a:pt x="451648" y="640372"/>
                            <a:pt x="451648" y="640372"/>
                          </a:cubicBezTo>
                          <a:lnTo>
                            <a:pt x="430714" y="623923"/>
                          </a:lnTo>
                          <a:lnTo>
                            <a:pt x="0" y="285303"/>
                          </a:lnTo>
                          <a:lnTo>
                            <a:pt x="467014" y="138965"/>
                          </a:lnTo>
                          <a:lnTo>
                            <a:pt x="910619" y="0"/>
                          </a:lnTo>
                          <a:cubicBezTo>
                            <a:pt x="910567" y="0"/>
                            <a:pt x="1178751" y="289325"/>
                            <a:pt x="1219332" y="473305"/>
                          </a:cubicBezTo>
                          <a:close/>
                        </a:path>
                      </a:pathLst>
                    </a:custGeom>
                    <a:solidFill>
                      <a:srgbClr val="1F466D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237" name="图形 2">
                      <a:extLst>
                        <a:ext uri="{FF2B5EF4-FFF2-40B4-BE49-F238E27FC236}">
                          <a16:creationId xmlns:a16="http://schemas.microsoft.com/office/drawing/2014/main" id="{348B9280-673E-2E6D-BD27-5E6D98D7CE4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338968" y="3440274"/>
                      <a:ext cx="1018707" cy="3416745"/>
                      <a:chOff x="6338968" y="3440274"/>
                      <a:chExt cx="1018707" cy="3416745"/>
                    </a:xfrm>
                  </p:grpSpPr>
                  <p:sp>
                    <p:nvSpPr>
                      <p:cNvPr id="248" name="任意多边形: 形状 247">
                        <a:extLst>
                          <a:ext uri="{FF2B5EF4-FFF2-40B4-BE49-F238E27FC236}">
                            <a16:creationId xmlns:a16="http://schemas.microsoft.com/office/drawing/2014/main" id="{5145AF2B-DC7C-A071-98B1-4EF1995F049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64905" y="5904738"/>
                        <a:ext cx="640062" cy="256188"/>
                      </a:xfrm>
                      <a:custGeom>
                        <a:avLst/>
                        <a:gdLst>
                          <a:gd name="connsiteX0" fmla="*/ 0 w 640062"/>
                          <a:gd name="connsiteY0" fmla="*/ 142420 h 256188"/>
                          <a:gd name="connsiteX1" fmla="*/ 330576 w 640062"/>
                          <a:gd name="connsiteY1" fmla="*/ 247816 h 256188"/>
                          <a:gd name="connsiteX2" fmla="*/ 640063 w 640062"/>
                          <a:gd name="connsiteY2" fmla="*/ 202955 h 256188"/>
                          <a:gd name="connsiteX3" fmla="*/ 387760 w 640062"/>
                          <a:gd name="connsiteY3" fmla="*/ 0 h 256188"/>
                          <a:gd name="connsiteX4" fmla="*/ 0 w 640062"/>
                          <a:gd name="connsiteY4" fmla="*/ 142420 h 2561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40062" h="256188">
                            <a:moveTo>
                              <a:pt x="0" y="142420"/>
                            </a:moveTo>
                            <a:cubicBezTo>
                              <a:pt x="0" y="142420"/>
                              <a:pt x="58061" y="214197"/>
                              <a:pt x="330576" y="247816"/>
                            </a:cubicBezTo>
                            <a:cubicBezTo>
                              <a:pt x="603091" y="281436"/>
                              <a:pt x="640063" y="202955"/>
                              <a:pt x="640063" y="202955"/>
                            </a:cubicBezTo>
                            <a:lnTo>
                              <a:pt x="387760" y="0"/>
                            </a:lnTo>
                            <a:lnTo>
                              <a:pt x="0" y="142420"/>
                            </a:lnTo>
                            <a:close/>
                          </a:path>
                        </a:pathLst>
                      </a:custGeom>
                      <a:solidFill>
                        <a:srgbClr val="1F466D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9" name="任意多边形: 形状 248">
                        <a:extLst>
                          <a:ext uri="{FF2B5EF4-FFF2-40B4-BE49-F238E27FC236}">
                            <a16:creationId xmlns:a16="http://schemas.microsoft.com/office/drawing/2014/main" id="{8DA057B2-A8E7-19D2-40BB-9A05A26054C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66361" y="3440274"/>
                        <a:ext cx="859165" cy="3216491"/>
                      </a:xfrm>
                      <a:custGeom>
                        <a:avLst/>
                        <a:gdLst>
                          <a:gd name="connsiteX0" fmla="*/ 848300 w 859165"/>
                          <a:gd name="connsiteY0" fmla="*/ 576296 h 3216491"/>
                          <a:gd name="connsiteX1" fmla="*/ 848300 w 859165"/>
                          <a:gd name="connsiteY1" fmla="*/ 576451 h 3216491"/>
                          <a:gd name="connsiteX2" fmla="*/ 844793 w 859165"/>
                          <a:gd name="connsiteY2" fmla="*/ 596973 h 3216491"/>
                          <a:gd name="connsiteX3" fmla="*/ 838657 w 859165"/>
                          <a:gd name="connsiteY3" fmla="*/ 632913 h 3216491"/>
                          <a:gd name="connsiteX4" fmla="*/ 838657 w 859165"/>
                          <a:gd name="connsiteY4" fmla="*/ 632965 h 3216491"/>
                          <a:gd name="connsiteX5" fmla="*/ 829273 w 859165"/>
                          <a:gd name="connsiteY5" fmla="*/ 688138 h 3216491"/>
                          <a:gd name="connsiteX6" fmla="*/ 811844 w 859165"/>
                          <a:gd name="connsiteY6" fmla="*/ 790493 h 3216491"/>
                          <a:gd name="connsiteX7" fmla="*/ 808183 w 859165"/>
                          <a:gd name="connsiteY7" fmla="*/ 811995 h 3216491"/>
                          <a:gd name="connsiteX8" fmla="*/ 808183 w 859165"/>
                          <a:gd name="connsiteY8" fmla="*/ 812046 h 3216491"/>
                          <a:gd name="connsiteX9" fmla="*/ 800448 w 859165"/>
                          <a:gd name="connsiteY9" fmla="*/ 857268 h 3216491"/>
                          <a:gd name="connsiteX10" fmla="*/ 795137 w 859165"/>
                          <a:gd name="connsiteY10" fmla="*/ 888567 h 3216491"/>
                          <a:gd name="connsiteX11" fmla="*/ 389123 w 859165"/>
                          <a:gd name="connsiteY11" fmla="*/ 3026922 h 3216491"/>
                          <a:gd name="connsiteX12" fmla="*/ 181475 w 859165"/>
                          <a:gd name="connsiteY12" fmla="*/ 3215647 h 3216491"/>
                          <a:gd name="connsiteX13" fmla="*/ 1001 w 859165"/>
                          <a:gd name="connsiteY13" fmla="*/ 2960456 h 3216491"/>
                          <a:gd name="connsiteX14" fmla="*/ 95518 w 859165"/>
                          <a:gd name="connsiteY14" fmla="*/ 838756 h 3216491"/>
                          <a:gd name="connsiteX15" fmla="*/ 96859 w 859165"/>
                          <a:gd name="connsiteY15" fmla="*/ 818286 h 3216491"/>
                          <a:gd name="connsiteX16" fmla="*/ 103820 w 859165"/>
                          <a:gd name="connsiteY16" fmla="*/ 712219 h 3216491"/>
                          <a:gd name="connsiteX17" fmla="*/ 104490 w 859165"/>
                          <a:gd name="connsiteY17" fmla="*/ 701339 h 3216491"/>
                          <a:gd name="connsiteX18" fmla="*/ 124497 w 859165"/>
                          <a:gd name="connsiteY18" fmla="*/ 396390 h 3216491"/>
                          <a:gd name="connsiteX19" fmla="*/ 127952 w 859165"/>
                          <a:gd name="connsiteY19" fmla="*/ 362873 h 3216491"/>
                          <a:gd name="connsiteX20" fmla="*/ 127952 w 859165"/>
                          <a:gd name="connsiteY20" fmla="*/ 362821 h 3216491"/>
                          <a:gd name="connsiteX21" fmla="*/ 129241 w 859165"/>
                          <a:gd name="connsiteY21" fmla="*/ 353798 h 3216491"/>
                          <a:gd name="connsiteX22" fmla="*/ 131303 w 859165"/>
                          <a:gd name="connsiteY22" fmla="*/ 341886 h 3216491"/>
                          <a:gd name="connsiteX23" fmla="*/ 295947 w 859165"/>
                          <a:gd name="connsiteY23" fmla="*/ 73393 h 3216491"/>
                          <a:gd name="connsiteX24" fmla="*/ 310024 w 859165"/>
                          <a:gd name="connsiteY24" fmla="*/ 63441 h 3216491"/>
                          <a:gd name="connsiteX25" fmla="*/ 586613 w 859165"/>
                          <a:gd name="connsiteY25" fmla="*/ 7134 h 3216491"/>
                          <a:gd name="connsiteX26" fmla="*/ 586664 w 859165"/>
                          <a:gd name="connsiteY26" fmla="*/ 7134 h 3216491"/>
                          <a:gd name="connsiteX27" fmla="*/ 591150 w 859165"/>
                          <a:gd name="connsiteY27" fmla="*/ 8062 h 3216491"/>
                          <a:gd name="connsiteX28" fmla="*/ 593780 w 859165"/>
                          <a:gd name="connsiteY28" fmla="*/ 8577 h 3216491"/>
                          <a:gd name="connsiteX29" fmla="*/ 600432 w 859165"/>
                          <a:gd name="connsiteY29" fmla="*/ 10176 h 3216491"/>
                          <a:gd name="connsiteX30" fmla="*/ 632505 w 859165"/>
                          <a:gd name="connsiteY30" fmla="*/ 20334 h 3216491"/>
                          <a:gd name="connsiteX31" fmla="*/ 848300 w 859165"/>
                          <a:gd name="connsiteY31" fmla="*/ 576296 h 32164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</a:cxnLst>
                        <a:rect l="l" t="t" r="r" b="b"/>
                        <a:pathLst>
                          <a:path w="859165" h="3216491">
                            <a:moveTo>
                              <a:pt x="848300" y="576296"/>
                            </a:moveTo>
                            <a:lnTo>
                              <a:pt x="848300" y="576451"/>
                            </a:lnTo>
                            <a:lnTo>
                              <a:pt x="844793" y="596973"/>
                            </a:lnTo>
                            <a:lnTo>
                              <a:pt x="838657" y="632913"/>
                            </a:lnTo>
                            <a:lnTo>
                              <a:pt x="838657" y="632965"/>
                            </a:lnTo>
                            <a:lnTo>
                              <a:pt x="829273" y="688138"/>
                            </a:lnTo>
                            <a:lnTo>
                              <a:pt x="811844" y="790493"/>
                            </a:lnTo>
                            <a:lnTo>
                              <a:pt x="808183" y="811995"/>
                            </a:lnTo>
                            <a:lnTo>
                              <a:pt x="808183" y="812046"/>
                            </a:lnTo>
                            <a:lnTo>
                              <a:pt x="800448" y="857268"/>
                            </a:lnTo>
                            <a:lnTo>
                              <a:pt x="795137" y="888567"/>
                            </a:lnTo>
                            <a:lnTo>
                              <a:pt x="389123" y="3026922"/>
                            </a:lnTo>
                            <a:cubicBezTo>
                              <a:pt x="365507" y="3154286"/>
                              <a:pt x="303785" y="3225134"/>
                              <a:pt x="181475" y="3215647"/>
                            </a:cubicBezTo>
                            <a:cubicBezTo>
                              <a:pt x="48595" y="3205385"/>
                              <a:pt x="-8435" y="3104887"/>
                              <a:pt x="1001" y="2960456"/>
                            </a:cubicBezTo>
                            <a:lnTo>
                              <a:pt x="95518" y="838756"/>
                            </a:lnTo>
                            <a:lnTo>
                              <a:pt x="96859" y="818286"/>
                            </a:lnTo>
                            <a:lnTo>
                              <a:pt x="103820" y="712219"/>
                            </a:lnTo>
                            <a:lnTo>
                              <a:pt x="104490" y="701339"/>
                            </a:lnTo>
                            <a:lnTo>
                              <a:pt x="124497" y="396390"/>
                            </a:lnTo>
                            <a:cubicBezTo>
                              <a:pt x="125219" y="385819"/>
                              <a:pt x="126405" y="374269"/>
                              <a:pt x="127952" y="362873"/>
                            </a:cubicBezTo>
                            <a:lnTo>
                              <a:pt x="127952" y="362821"/>
                            </a:lnTo>
                            <a:cubicBezTo>
                              <a:pt x="128364" y="359779"/>
                              <a:pt x="128828" y="356737"/>
                              <a:pt x="129241" y="353798"/>
                            </a:cubicBezTo>
                            <a:cubicBezTo>
                              <a:pt x="129911" y="349776"/>
                              <a:pt x="130530" y="345754"/>
                              <a:pt x="131303" y="341886"/>
                            </a:cubicBezTo>
                            <a:cubicBezTo>
                              <a:pt x="152599" y="227930"/>
                              <a:pt x="213857" y="133775"/>
                              <a:pt x="295947" y="73393"/>
                            </a:cubicBezTo>
                            <a:cubicBezTo>
                              <a:pt x="300588" y="69990"/>
                              <a:pt x="305280" y="66690"/>
                              <a:pt x="310024" y="63441"/>
                            </a:cubicBezTo>
                            <a:cubicBezTo>
                              <a:pt x="389948" y="9918"/>
                              <a:pt x="487455" y="-12770"/>
                              <a:pt x="586613" y="7134"/>
                            </a:cubicBezTo>
                            <a:lnTo>
                              <a:pt x="586664" y="7134"/>
                            </a:lnTo>
                            <a:cubicBezTo>
                              <a:pt x="588160" y="7391"/>
                              <a:pt x="589707" y="7701"/>
                              <a:pt x="591150" y="8062"/>
                            </a:cubicBezTo>
                            <a:cubicBezTo>
                              <a:pt x="592027" y="8217"/>
                              <a:pt x="592903" y="8423"/>
                              <a:pt x="593780" y="8577"/>
                            </a:cubicBezTo>
                            <a:cubicBezTo>
                              <a:pt x="596049" y="9041"/>
                              <a:pt x="598215" y="9609"/>
                              <a:pt x="600432" y="10176"/>
                            </a:cubicBezTo>
                            <a:cubicBezTo>
                              <a:pt x="611518" y="12857"/>
                              <a:pt x="622192" y="16261"/>
                              <a:pt x="632505" y="20334"/>
                            </a:cubicBezTo>
                            <a:cubicBezTo>
                              <a:pt x="816485" y="91750"/>
                              <a:pt x="888674" y="359934"/>
                              <a:pt x="848300" y="576296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250" name="图形 2">
                        <a:extLst>
                          <a:ext uri="{FF2B5EF4-FFF2-40B4-BE49-F238E27FC236}">
                            <a16:creationId xmlns:a16="http://schemas.microsoft.com/office/drawing/2014/main" id="{FBE5993C-C2BE-0764-65B4-F23929935E4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338968" y="6205768"/>
                        <a:ext cx="634906" cy="651252"/>
                        <a:chOff x="6338968" y="6205768"/>
                        <a:chExt cx="634906" cy="651252"/>
                      </a:xfrm>
                    </p:grpSpPr>
                    <p:sp>
                      <p:nvSpPr>
                        <p:cNvPr id="252" name="任意多边形: 形状 251">
                          <a:extLst>
                            <a:ext uri="{FF2B5EF4-FFF2-40B4-BE49-F238E27FC236}">
                              <a16:creationId xmlns:a16="http://schemas.microsoft.com/office/drawing/2014/main" id="{C693087C-6F76-B87C-1C5A-C62D542BC9A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352812" y="6205768"/>
                          <a:ext cx="607218" cy="543380"/>
                        </a:xfrm>
                        <a:custGeom>
                          <a:avLst/>
                          <a:gdLst>
                            <a:gd name="connsiteX0" fmla="*/ 12556 w 607218"/>
                            <a:gd name="connsiteY0" fmla="*/ 543381 h 543380"/>
                            <a:gd name="connsiteX1" fmla="*/ 298324 w 607218"/>
                            <a:gd name="connsiteY1" fmla="*/ 0 h 543380"/>
                            <a:gd name="connsiteX2" fmla="*/ 594094 w 607218"/>
                            <a:gd name="connsiteY2" fmla="*/ 521156 h 543380"/>
                            <a:gd name="connsiteX3" fmla="*/ 12556 w 607218"/>
                            <a:gd name="connsiteY3" fmla="*/ 543381 h 54338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607218" h="543380">
                              <a:moveTo>
                                <a:pt x="12556" y="543381"/>
                              </a:moveTo>
                              <a:cubicBezTo>
                                <a:pt x="12556" y="543381"/>
                                <a:pt x="-91293" y="0"/>
                                <a:pt x="298324" y="0"/>
                              </a:cubicBezTo>
                              <a:cubicBezTo>
                                <a:pt x="702121" y="0"/>
                                <a:pt x="594094" y="521156"/>
                                <a:pt x="594094" y="521156"/>
                              </a:cubicBezTo>
                              <a:lnTo>
                                <a:pt x="12556" y="543381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D5446"/>
                        </a:solidFill>
                        <a:ln w="515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53" name="任意多边形: 形状 252">
                          <a:extLst>
                            <a:ext uri="{FF2B5EF4-FFF2-40B4-BE49-F238E27FC236}">
                              <a16:creationId xmlns:a16="http://schemas.microsoft.com/office/drawing/2014/main" id="{B77B609E-C4A5-3333-8E03-22933E7E44B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364346" y="6467093"/>
                          <a:ext cx="583068" cy="282054"/>
                        </a:xfrm>
                        <a:custGeom>
                          <a:avLst/>
                          <a:gdLst>
                            <a:gd name="connsiteX0" fmla="*/ 1022 w 583068"/>
                            <a:gd name="connsiteY0" fmla="*/ 282055 h 282054"/>
                            <a:gd name="connsiteX1" fmla="*/ 287924 w 583068"/>
                            <a:gd name="connsiteY1" fmla="*/ 0 h 282054"/>
                            <a:gd name="connsiteX2" fmla="*/ 582560 w 583068"/>
                            <a:gd name="connsiteY2" fmla="*/ 282055 h 282054"/>
                            <a:gd name="connsiteX3" fmla="*/ 1022 w 583068"/>
                            <a:gd name="connsiteY3" fmla="*/ 282055 h 28205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583068" h="282054">
                              <a:moveTo>
                                <a:pt x="1022" y="282055"/>
                              </a:moveTo>
                              <a:cubicBezTo>
                                <a:pt x="1022" y="282055"/>
                                <a:pt x="-32752" y="0"/>
                                <a:pt x="287924" y="0"/>
                              </a:cubicBezTo>
                              <a:cubicBezTo>
                                <a:pt x="608600" y="0"/>
                                <a:pt x="582560" y="282055"/>
                                <a:pt x="582560" y="282055"/>
                              </a:cubicBezTo>
                              <a:lnTo>
                                <a:pt x="1022" y="28205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755C50"/>
                        </a:solidFill>
                        <a:ln w="515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54" name="任意多边形: 形状 253">
                          <a:extLst>
                            <a:ext uri="{FF2B5EF4-FFF2-40B4-BE49-F238E27FC236}">
                              <a16:creationId xmlns:a16="http://schemas.microsoft.com/office/drawing/2014/main" id="{AB7D212F-0C78-220C-4264-FF29D87653D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338968" y="6705576"/>
                          <a:ext cx="634906" cy="151443"/>
                        </a:xfrm>
                        <a:custGeom>
                          <a:avLst/>
                          <a:gdLst>
                            <a:gd name="connsiteX0" fmla="*/ 625470 w 634906"/>
                            <a:gd name="connsiteY0" fmla="*/ 151444 h 151443"/>
                            <a:gd name="connsiteX1" fmla="*/ 9436 w 634906"/>
                            <a:gd name="connsiteY1" fmla="*/ 151444 h 151443"/>
                            <a:gd name="connsiteX2" fmla="*/ 0 w 634906"/>
                            <a:gd name="connsiteY2" fmla="*/ 142007 h 151443"/>
                            <a:gd name="connsiteX3" fmla="*/ 0 w 634906"/>
                            <a:gd name="connsiteY3" fmla="*/ 10416 h 151443"/>
                            <a:gd name="connsiteX4" fmla="*/ 10416 w 634906"/>
                            <a:gd name="connsiteY4" fmla="*/ 0 h 151443"/>
                            <a:gd name="connsiteX5" fmla="*/ 624490 w 634906"/>
                            <a:gd name="connsiteY5" fmla="*/ 0 h 151443"/>
                            <a:gd name="connsiteX6" fmla="*/ 634906 w 634906"/>
                            <a:gd name="connsiteY6" fmla="*/ 10416 h 151443"/>
                            <a:gd name="connsiteX7" fmla="*/ 634906 w 634906"/>
                            <a:gd name="connsiteY7" fmla="*/ 142007 h 151443"/>
                            <a:gd name="connsiteX8" fmla="*/ 625470 w 634906"/>
                            <a:gd name="connsiteY8" fmla="*/ 151444 h 15144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634906" h="151443">
                              <a:moveTo>
                                <a:pt x="625470" y="151444"/>
                              </a:moveTo>
                              <a:lnTo>
                                <a:pt x="9436" y="151444"/>
                              </a:lnTo>
                              <a:cubicBezTo>
                                <a:pt x="4228" y="151444"/>
                                <a:pt x="0" y="147215"/>
                                <a:pt x="0" y="142007"/>
                              </a:cubicBezTo>
                              <a:lnTo>
                                <a:pt x="0" y="10416"/>
                              </a:lnTo>
                              <a:cubicBezTo>
                                <a:pt x="0" y="4641"/>
                                <a:pt x="4641" y="0"/>
                                <a:pt x="10416" y="0"/>
                              </a:cubicBezTo>
                              <a:lnTo>
                                <a:pt x="624490" y="0"/>
                              </a:lnTo>
                              <a:cubicBezTo>
                                <a:pt x="630266" y="0"/>
                                <a:pt x="634906" y="4641"/>
                                <a:pt x="634906" y="10416"/>
                              </a:cubicBezTo>
                              <a:lnTo>
                                <a:pt x="634906" y="142007"/>
                              </a:lnTo>
                              <a:cubicBezTo>
                                <a:pt x="634906" y="147215"/>
                                <a:pt x="630678" y="151444"/>
                                <a:pt x="625470" y="15144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4413E"/>
                        </a:solidFill>
                        <a:ln w="515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55" name="任意多边形: 形状 254">
                          <a:extLst>
                            <a:ext uri="{FF2B5EF4-FFF2-40B4-BE49-F238E27FC236}">
                              <a16:creationId xmlns:a16="http://schemas.microsoft.com/office/drawing/2014/main" id="{E107F288-436A-3441-0C1E-8ECFF94B1A6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89319" y="6400576"/>
                          <a:ext cx="334234" cy="52860"/>
                        </a:xfrm>
                        <a:custGeom>
                          <a:avLst/>
                          <a:gdLst>
                            <a:gd name="connsiteX0" fmla="*/ 14550 w 334234"/>
                            <a:gd name="connsiteY0" fmla="*/ 52853 h 52860"/>
                            <a:gd name="connsiteX1" fmla="*/ 422 w 334234"/>
                            <a:gd name="connsiteY1" fmla="*/ 41767 h 52860"/>
                            <a:gd name="connsiteX2" fmla="*/ 11095 w 334234"/>
                            <a:gd name="connsiteY2" fmla="*/ 24183 h 52860"/>
                            <a:gd name="connsiteX3" fmla="*/ 177595 w 334234"/>
                            <a:gd name="connsiteY3" fmla="*/ 0 h 52860"/>
                            <a:gd name="connsiteX4" fmla="*/ 324037 w 334234"/>
                            <a:gd name="connsiteY4" fmla="*/ 24441 h 52860"/>
                            <a:gd name="connsiteX5" fmla="*/ 333576 w 334234"/>
                            <a:gd name="connsiteY5" fmla="*/ 42643 h 52860"/>
                            <a:gd name="connsiteX6" fmla="*/ 315374 w 334234"/>
                            <a:gd name="connsiteY6" fmla="*/ 52183 h 52860"/>
                            <a:gd name="connsiteX7" fmla="*/ 177595 w 334234"/>
                            <a:gd name="connsiteY7" fmla="*/ 29082 h 52860"/>
                            <a:gd name="connsiteX8" fmla="*/ 18005 w 334234"/>
                            <a:gd name="connsiteY8" fmla="*/ 52440 h 52860"/>
                            <a:gd name="connsiteX9" fmla="*/ 14550 w 334234"/>
                            <a:gd name="connsiteY9" fmla="*/ 52853 h 528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334234" h="52860">
                              <a:moveTo>
                                <a:pt x="14550" y="52853"/>
                              </a:moveTo>
                              <a:cubicBezTo>
                                <a:pt x="8002" y="52853"/>
                                <a:pt x="2072" y="48419"/>
                                <a:pt x="422" y="41767"/>
                              </a:cubicBezTo>
                              <a:cubicBezTo>
                                <a:pt x="-1486" y="33980"/>
                                <a:pt x="3258" y="26091"/>
                                <a:pt x="11095" y="24183"/>
                              </a:cubicBezTo>
                              <a:cubicBezTo>
                                <a:pt x="15117" y="23204"/>
                                <a:pt x="110459" y="0"/>
                                <a:pt x="177595" y="0"/>
                              </a:cubicBezTo>
                              <a:cubicBezTo>
                                <a:pt x="245196" y="0"/>
                                <a:pt x="320840" y="23410"/>
                                <a:pt x="324037" y="24441"/>
                              </a:cubicBezTo>
                              <a:cubicBezTo>
                                <a:pt x="331720" y="26813"/>
                                <a:pt x="335948" y="35011"/>
                                <a:pt x="333576" y="42643"/>
                              </a:cubicBezTo>
                              <a:cubicBezTo>
                                <a:pt x="331204" y="50326"/>
                                <a:pt x="323057" y="54606"/>
                                <a:pt x="315374" y="52183"/>
                              </a:cubicBezTo>
                              <a:cubicBezTo>
                                <a:pt x="314652" y="51976"/>
                                <a:pt x="240710" y="29082"/>
                                <a:pt x="177595" y="29082"/>
                              </a:cubicBezTo>
                              <a:cubicBezTo>
                                <a:pt x="113914" y="29082"/>
                                <a:pt x="18933" y="52183"/>
                                <a:pt x="18005" y="52440"/>
                              </a:cubicBezTo>
                              <a:cubicBezTo>
                                <a:pt x="16819" y="52750"/>
                                <a:pt x="15685" y="52853"/>
                                <a:pt x="14550" y="5285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4413E"/>
                        </a:solidFill>
                        <a:ln w="515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56" name="任意多边形: 形状 255">
                          <a:extLst>
                            <a:ext uri="{FF2B5EF4-FFF2-40B4-BE49-F238E27FC236}">
                              <a16:creationId xmlns:a16="http://schemas.microsoft.com/office/drawing/2014/main" id="{E2232756-DE9D-6B19-992F-BB079939955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89319" y="6313949"/>
                          <a:ext cx="334234" cy="52860"/>
                        </a:xfrm>
                        <a:custGeom>
                          <a:avLst/>
                          <a:gdLst>
                            <a:gd name="connsiteX0" fmla="*/ 14550 w 334234"/>
                            <a:gd name="connsiteY0" fmla="*/ 52853 h 52860"/>
                            <a:gd name="connsiteX1" fmla="*/ 422 w 334234"/>
                            <a:gd name="connsiteY1" fmla="*/ 41767 h 52860"/>
                            <a:gd name="connsiteX2" fmla="*/ 11095 w 334234"/>
                            <a:gd name="connsiteY2" fmla="*/ 24184 h 52860"/>
                            <a:gd name="connsiteX3" fmla="*/ 177595 w 334234"/>
                            <a:gd name="connsiteY3" fmla="*/ 0 h 52860"/>
                            <a:gd name="connsiteX4" fmla="*/ 324037 w 334234"/>
                            <a:gd name="connsiteY4" fmla="*/ 24441 h 52860"/>
                            <a:gd name="connsiteX5" fmla="*/ 333576 w 334234"/>
                            <a:gd name="connsiteY5" fmla="*/ 42643 h 52860"/>
                            <a:gd name="connsiteX6" fmla="*/ 315374 w 334234"/>
                            <a:gd name="connsiteY6" fmla="*/ 52183 h 52860"/>
                            <a:gd name="connsiteX7" fmla="*/ 177595 w 334234"/>
                            <a:gd name="connsiteY7" fmla="*/ 29082 h 52860"/>
                            <a:gd name="connsiteX8" fmla="*/ 18005 w 334234"/>
                            <a:gd name="connsiteY8" fmla="*/ 52441 h 52860"/>
                            <a:gd name="connsiteX9" fmla="*/ 14550 w 334234"/>
                            <a:gd name="connsiteY9" fmla="*/ 52853 h 528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334234" h="52860">
                              <a:moveTo>
                                <a:pt x="14550" y="52853"/>
                              </a:moveTo>
                              <a:cubicBezTo>
                                <a:pt x="8002" y="52853"/>
                                <a:pt x="2072" y="48419"/>
                                <a:pt x="422" y="41767"/>
                              </a:cubicBezTo>
                              <a:cubicBezTo>
                                <a:pt x="-1486" y="33980"/>
                                <a:pt x="3258" y="26092"/>
                                <a:pt x="11095" y="24184"/>
                              </a:cubicBezTo>
                              <a:cubicBezTo>
                                <a:pt x="15117" y="23204"/>
                                <a:pt x="110459" y="0"/>
                                <a:pt x="177595" y="0"/>
                              </a:cubicBezTo>
                              <a:cubicBezTo>
                                <a:pt x="245196" y="0"/>
                                <a:pt x="320840" y="23410"/>
                                <a:pt x="324037" y="24441"/>
                              </a:cubicBezTo>
                              <a:cubicBezTo>
                                <a:pt x="331720" y="26865"/>
                                <a:pt x="335948" y="35012"/>
                                <a:pt x="333576" y="42643"/>
                              </a:cubicBezTo>
                              <a:cubicBezTo>
                                <a:pt x="331204" y="50326"/>
                                <a:pt x="323005" y="54606"/>
                                <a:pt x="315374" y="52183"/>
                              </a:cubicBezTo>
                              <a:cubicBezTo>
                                <a:pt x="314652" y="51976"/>
                                <a:pt x="240710" y="29082"/>
                                <a:pt x="177595" y="29082"/>
                              </a:cubicBezTo>
                              <a:cubicBezTo>
                                <a:pt x="113914" y="29082"/>
                                <a:pt x="18933" y="52183"/>
                                <a:pt x="18005" y="52441"/>
                              </a:cubicBezTo>
                              <a:cubicBezTo>
                                <a:pt x="16819" y="52750"/>
                                <a:pt x="15685" y="52853"/>
                                <a:pt x="14550" y="5285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4413E"/>
                        </a:solidFill>
                        <a:ln w="515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251" name="任意多边形: 形状 250">
                        <a:extLst>
                          <a:ext uri="{FF2B5EF4-FFF2-40B4-BE49-F238E27FC236}">
                            <a16:creationId xmlns:a16="http://schemas.microsoft.com/office/drawing/2014/main" id="{B5ED2DC8-F52B-9EE7-0435-936600D6DE1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64853" y="3440274"/>
                        <a:ext cx="992822" cy="2671956"/>
                      </a:xfrm>
                      <a:custGeom>
                        <a:avLst/>
                        <a:gdLst>
                          <a:gd name="connsiteX0" fmla="*/ 981158 w 992822"/>
                          <a:gd name="connsiteY0" fmla="*/ 576296 h 2671956"/>
                          <a:gd name="connsiteX1" fmla="*/ 981158 w 992822"/>
                          <a:gd name="connsiteY1" fmla="*/ 576451 h 2671956"/>
                          <a:gd name="connsiteX2" fmla="*/ 977394 w 992822"/>
                          <a:gd name="connsiteY2" fmla="*/ 596973 h 2671956"/>
                          <a:gd name="connsiteX3" fmla="*/ 970794 w 992822"/>
                          <a:gd name="connsiteY3" fmla="*/ 632913 h 2671956"/>
                          <a:gd name="connsiteX4" fmla="*/ 970794 w 992822"/>
                          <a:gd name="connsiteY4" fmla="*/ 632965 h 2671956"/>
                          <a:gd name="connsiteX5" fmla="*/ 960687 w 992822"/>
                          <a:gd name="connsiteY5" fmla="*/ 688138 h 2671956"/>
                          <a:gd name="connsiteX6" fmla="*/ 941970 w 992822"/>
                          <a:gd name="connsiteY6" fmla="*/ 790493 h 2671956"/>
                          <a:gd name="connsiteX7" fmla="*/ 938051 w 992822"/>
                          <a:gd name="connsiteY7" fmla="*/ 811995 h 2671956"/>
                          <a:gd name="connsiteX8" fmla="*/ 938051 w 992822"/>
                          <a:gd name="connsiteY8" fmla="*/ 812046 h 2671956"/>
                          <a:gd name="connsiteX9" fmla="*/ 929749 w 992822"/>
                          <a:gd name="connsiteY9" fmla="*/ 857268 h 2671956"/>
                          <a:gd name="connsiteX10" fmla="*/ 924025 w 992822"/>
                          <a:gd name="connsiteY10" fmla="*/ 888567 h 2671956"/>
                          <a:gd name="connsiteX11" fmla="*/ 640114 w 992822"/>
                          <a:gd name="connsiteY11" fmla="*/ 2671957 h 2671956"/>
                          <a:gd name="connsiteX12" fmla="*/ 0 w 992822"/>
                          <a:gd name="connsiteY12" fmla="*/ 2611421 h 2671956"/>
                          <a:gd name="connsiteX13" fmla="*/ 172017 w 992822"/>
                          <a:gd name="connsiteY13" fmla="*/ 838756 h 2671956"/>
                          <a:gd name="connsiteX14" fmla="*/ 173461 w 992822"/>
                          <a:gd name="connsiteY14" fmla="*/ 818286 h 2671956"/>
                          <a:gd name="connsiteX15" fmla="*/ 180938 w 992822"/>
                          <a:gd name="connsiteY15" fmla="*/ 712219 h 2671956"/>
                          <a:gd name="connsiteX16" fmla="*/ 181660 w 992822"/>
                          <a:gd name="connsiteY16" fmla="*/ 701339 h 2671956"/>
                          <a:gd name="connsiteX17" fmla="*/ 203162 w 992822"/>
                          <a:gd name="connsiteY17" fmla="*/ 396390 h 2671956"/>
                          <a:gd name="connsiteX18" fmla="*/ 206874 w 992822"/>
                          <a:gd name="connsiteY18" fmla="*/ 362873 h 2671956"/>
                          <a:gd name="connsiteX19" fmla="*/ 206874 w 992822"/>
                          <a:gd name="connsiteY19" fmla="*/ 362821 h 2671956"/>
                          <a:gd name="connsiteX20" fmla="*/ 208267 w 992822"/>
                          <a:gd name="connsiteY20" fmla="*/ 353798 h 2671956"/>
                          <a:gd name="connsiteX21" fmla="*/ 210484 w 992822"/>
                          <a:gd name="connsiteY21" fmla="*/ 341886 h 2671956"/>
                          <a:gd name="connsiteX22" fmla="*/ 387451 w 992822"/>
                          <a:gd name="connsiteY22" fmla="*/ 73393 h 2671956"/>
                          <a:gd name="connsiteX23" fmla="*/ 402611 w 992822"/>
                          <a:gd name="connsiteY23" fmla="*/ 63441 h 2671956"/>
                          <a:gd name="connsiteX24" fmla="*/ 699929 w 992822"/>
                          <a:gd name="connsiteY24" fmla="*/ 7134 h 2671956"/>
                          <a:gd name="connsiteX25" fmla="*/ 699980 w 992822"/>
                          <a:gd name="connsiteY25" fmla="*/ 7134 h 2671956"/>
                          <a:gd name="connsiteX26" fmla="*/ 704827 w 992822"/>
                          <a:gd name="connsiteY26" fmla="*/ 8062 h 2671956"/>
                          <a:gd name="connsiteX27" fmla="*/ 707611 w 992822"/>
                          <a:gd name="connsiteY27" fmla="*/ 8577 h 2671956"/>
                          <a:gd name="connsiteX28" fmla="*/ 714779 w 992822"/>
                          <a:gd name="connsiteY28" fmla="*/ 10176 h 2671956"/>
                          <a:gd name="connsiteX29" fmla="*/ 749275 w 992822"/>
                          <a:gd name="connsiteY29" fmla="*/ 20334 h 2671956"/>
                          <a:gd name="connsiteX30" fmla="*/ 981158 w 992822"/>
                          <a:gd name="connsiteY30" fmla="*/ 576296 h 267195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</a:cxnLst>
                        <a:rect l="l" t="t" r="r" b="b"/>
                        <a:pathLst>
                          <a:path w="992822" h="2671956">
                            <a:moveTo>
                              <a:pt x="981158" y="576296"/>
                            </a:moveTo>
                            <a:lnTo>
                              <a:pt x="981158" y="576451"/>
                            </a:lnTo>
                            <a:lnTo>
                              <a:pt x="977394" y="596973"/>
                            </a:lnTo>
                            <a:lnTo>
                              <a:pt x="970794" y="632913"/>
                            </a:lnTo>
                            <a:lnTo>
                              <a:pt x="970794" y="632965"/>
                            </a:lnTo>
                            <a:lnTo>
                              <a:pt x="960687" y="688138"/>
                            </a:lnTo>
                            <a:lnTo>
                              <a:pt x="941970" y="790493"/>
                            </a:lnTo>
                            <a:lnTo>
                              <a:pt x="938051" y="811995"/>
                            </a:lnTo>
                            <a:lnTo>
                              <a:pt x="938051" y="812046"/>
                            </a:lnTo>
                            <a:lnTo>
                              <a:pt x="929749" y="857268"/>
                            </a:lnTo>
                            <a:lnTo>
                              <a:pt x="924025" y="888567"/>
                            </a:lnTo>
                            <a:lnTo>
                              <a:pt x="640114" y="2671957"/>
                            </a:lnTo>
                            <a:cubicBezTo>
                              <a:pt x="640114" y="2671957"/>
                              <a:pt x="376571" y="2568777"/>
                              <a:pt x="0" y="2611421"/>
                            </a:cubicBezTo>
                            <a:lnTo>
                              <a:pt x="172017" y="838756"/>
                            </a:lnTo>
                            <a:lnTo>
                              <a:pt x="173461" y="818286"/>
                            </a:lnTo>
                            <a:lnTo>
                              <a:pt x="180938" y="712219"/>
                            </a:lnTo>
                            <a:lnTo>
                              <a:pt x="181660" y="701339"/>
                            </a:lnTo>
                            <a:lnTo>
                              <a:pt x="203162" y="396390"/>
                            </a:lnTo>
                            <a:cubicBezTo>
                              <a:pt x="203935" y="385819"/>
                              <a:pt x="205224" y="374269"/>
                              <a:pt x="206874" y="362873"/>
                            </a:cubicBezTo>
                            <a:lnTo>
                              <a:pt x="206874" y="362821"/>
                            </a:lnTo>
                            <a:cubicBezTo>
                              <a:pt x="207338" y="359779"/>
                              <a:pt x="207803" y="356737"/>
                              <a:pt x="208267" y="353798"/>
                            </a:cubicBezTo>
                            <a:cubicBezTo>
                              <a:pt x="208988" y="349776"/>
                              <a:pt x="209659" y="345754"/>
                              <a:pt x="210484" y="341886"/>
                            </a:cubicBezTo>
                            <a:cubicBezTo>
                              <a:pt x="233378" y="227930"/>
                              <a:pt x="299225" y="133775"/>
                              <a:pt x="387451" y="73393"/>
                            </a:cubicBezTo>
                            <a:cubicBezTo>
                              <a:pt x="392401" y="69990"/>
                              <a:pt x="397454" y="66690"/>
                              <a:pt x="402611" y="63441"/>
                            </a:cubicBezTo>
                            <a:cubicBezTo>
                              <a:pt x="488516" y="9918"/>
                              <a:pt x="593294" y="-12770"/>
                              <a:pt x="699929" y="7134"/>
                            </a:cubicBezTo>
                            <a:lnTo>
                              <a:pt x="699980" y="7134"/>
                            </a:lnTo>
                            <a:cubicBezTo>
                              <a:pt x="701630" y="7391"/>
                              <a:pt x="703229" y="7701"/>
                              <a:pt x="704827" y="8062"/>
                            </a:cubicBezTo>
                            <a:cubicBezTo>
                              <a:pt x="705755" y="8217"/>
                              <a:pt x="706735" y="8423"/>
                              <a:pt x="707611" y="8577"/>
                            </a:cubicBezTo>
                            <a:cubicBezTo>
                              <a:pt x="710035" y="9041"/>
                              <a:pt x="712407" y="9609"/>
                              <a:pt x="714779" y="10176"/>
                            </a:cubicBezTo>
                            <a:cubicBezTo>
                              <a:pt x="726690" y="12857"/>
                              <a:pt x="738137" y="16261"/>
                              <a:pt x="749275" y="20334"/>
                            </a:cubicBezTo>
                            <a:cubicBezTo>
                              <a:pt x="946920" y="91750"/>
                              <a:pt x="1024523" y="359934"/>
                              <a:pt x="981158" y="576296"/>
                            </a:cubicBezTo>
                            <a:close/>
                          </a:path>
                        </a:pathLst>
                      </a:custGeom>
                      <a:solidFill>
                        <a:srgbClr val="28528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238" name="图形 2">
                      <a:extLst>
                        <a:ext uri="{FF2B5EF4-FFF2-40B4-BE49-F238E27FC236}">
                          <a16:creationId xmlns:a16="http://schemas.microsoft.com/office/drawing/2014/main" id="{FC69F4E0-AD33-4035-9172-C64596A7C61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752467" y="3440274"/>
                      <a:ext cx="1018679" cy="3416745"/>
                      <a:chOff x="4752467" y="3440274"/>
                      <a:chExt cx="1018679" cy="3416745"/>
                    </a:xfrm>
                  </p:grpSpPr>
                  <p:sp>
                    <p:nvSpPr>
                      <p:cNvPr id="239" name="任意多边形: 形状 238">
                        <a:extLst>
                          <a:ext uri="{FF2B5EF4-FFF2-40B4-BE49-F238E27FC236}">
                            <a16:creationId xmlns:a16="http://schemas.microsoft.com/office/drawing/2014/main" id="{62F8DAF7-4D83-EF6D-DFD9-B8D8D40D618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05147" y="5904738"/>
                        <a:ext cx="640062" cy="256188"/>
                      </a:xfrm>
                      <a:custGeom>
                        <a:avLst/>
                        <a:gdLst>
                          <a:gd name="connsiteX0" fmla="*/ 640063 w 640062"/>
                          <a:gd name="connsiteY0" fmla="*/ 142420 h 256188"/>
                          <a:gd name="connsiteX1" fmla="*/ 309486 w 640062"/>
                          <a:gd name="connsiteY1" fmla="*/ 247816 h 256188"/>
                          <a:gd name="connsiteX2" fmla="*/ 0 w 640062"/>
                          <a:gd name="connsiteY2" fmla="*/ 202955 h 256188"/>
                          <a:gd name="connsiteX3" fmla="*/ 252302 w 640062"/>
                          <a:gd name="connsiteY3" fmla="*/ 0 h 256188"/>
                          <a:gd name="connsiteX4" fmla="*/ 640063 w 640062"/>
                          <a:gd name="connsiteY4" fmla="*/ 142420 h 2561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40062" h="256188">
                            <a:moveTo>
                              <a:pt x="640063" y="142420"/>
                            </a:moveTo>
                            <a:cubicBezTo>
                              <a:pt x="640063" y="142420"/>
                              <a:pt x="582002" y="214197"/>
                              <a:pt x="309486" y="247816"/>
                            </a:cubicBezTo>
                            <a:cubicBezTo>
                              <a:pt x="36971" y="281436"/>
                              <a:pt x="0" y="202955"/>
                              <a:pt x="0" y="202955"/>
                            </a:cubicBezTo>
                            <a:lnTo>
                              <a:pt x="252302" y="0"/>
                            </a:lnTo>
                            <a:lnTo>
                              <a:pt x="640063" y="142420"/>
                            </a:lnTo>
                            <a:close/>
                          </a:path>
                        </a:pathLst>
                      </a:custGeom>
                      <a:solidFill>
                        <a:srgbClr val="1F466D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0" name="任意多边形: 形状 239">
                        <a:extLst>
                          <a:ext uri="{FF2B5EF4-FFF2-40B4-BE49-F238E27FC236}">
                            <a16:creationId xmlns:a16="http://schemas.microsoft.com/office/drawing/2014/main" id="{DC1949CC-1F3C-159C-9976-A28C87E63DA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80453" y="3440274"/>
                        <a:ext cx="867387" cy="3216491"/>
                      </a:xfrm>
                      <a:custGeom>
                        <a:avLst/>
                        <a:gdLst>
                          <a:gd name="connsiteX0" fmla="*/ 10979 w 867387"/>
                          <a:gd name="connsiteY0" fmla="*/ 576296 h 3216491"/>
                          <a:gd name="connsiteX1" fmla="*/ 10979 w 867387"/>
                          <a:gd name="connsiteY1" fmla="*/ 576451 h 3216491"/>
                          <a:gd name="connsiteX2" fmla="*/ 14537 w 867387"/>
                          <a:gd name="connsiteY2" fmla="*/ 596973 h 3216491"/>
                          <a:gd name="connsiteX3" fmla="*/ 20725 w 867387"/>
                          <a:gd name="connsiteY3" fmla="*/ 632913 h 3216491"/>
                          <a:gd name="connsiteX4" fmla="*/ 20725 w 867387"/>
                          <a:gd name="connsiteY4" fmla="*/ 632965 h 3216491"/>
                          <a:gd name="connsiteX5" fmla="*/ 30213 w 867387"/>
                          <a:gd name="connsiteY5" fmla="*/ 688138 h 3216491"/>
                          <a:gd name="connsiteX6" fmla="*/ 47796 w 867387"/>
                          <a:gd name="connsiteY6" fmla="*/ 790493 h 3216491"/>
                          <a:gd name="connsiteX7" fmla="*/ 51457 w 867387"/>
                          <a:gd name="connsiteY7" fmla="*/ 811995 h 3216491"/>
                          <a:gd name="connsiteX8" fmla="*/ 51457 w 867387"/>
                          <a:gd name="connsiteY8" fmla="*/ 812046 h 3216491"/>
                          <a:gd name="connsiteX9" fmla="*/ 59243 w 867387"/>
                          <a:gd name="connsiteY9" fmla="*/ 857268 h 3216491"/>
                          <a:gd name="connsiteX10" fmla="*/ 64606 w 867387"/>
                          <a:gd name="connsiteY10" fmla="*/ 888567 h 3216491"/>
                          <a:gd name="connsiteX11" fmla="*/ 474539 w 867387"/>
                          <a:gd name="connsiteY11" fmla="*/ 3026922 h 3216491"/>
                          <a:gd name="connsiteX12" fmla="*/ 684198 w 867387"/>
                          <a:gd name="connsiteY12" fmla="*/ 3215647 h 3216491"/>
                          <a:gd name="connsiteX13" fmla="*/ 866373 w 867387"/>
                          <a:gd name="connsiteY13" fmla="*/ 2960456 h 3216491"/>
                          <a:gd name="connsiteX14" fmla="*/ 770928 w 867387"/>
                          <a:gd name="connsiteY14" fmla="*/ 838756 h 3216491"/>
                          <a:gd name="connsiteX15" fmla="*/ 769588 w 867387"/>
                          <a:gd name="connsiteY15" fmla="*/ 818286 h 3216491"/>
                          <a:gd name="connsiteX16" fmla="*/ 762575 w 867387"/>
                          <a:gd name="connsiteY16" fmla="*/ 712219 h 3216491"/>
                          <a:gd name="connsiteX17" fmla="*/ 761853 w 867387"/>
                          <a:gd name="connsiteY17" fmla="*/ 701339 h 3216491"/>
                          <a:gd name="connsiteX18" fmla="*/ 741640 w 867387"/>
                          <a:gd name="connsiteY18" fmla="*/ 396390 h 3216491"/>
                          <a:gd name="connsiteX19" fmla="*/ 738185 w 867387"/>
                          <a:gd name="connsiteY19" fmla="*/ 362873 h 3216491"/>
                          <a:gd name="connsiteX20" fmla="*/ 738185 w 867387"/>
                          <a:gd name="connsiteY20" fmla="*/ 362821 h 3216491"/>
                          <a:gd name="connsiteX21" fmla="*/ 736845 w 867387"/>
                          <a:gd name="connsiteY21" fmla="*/ 353798 h 3216491"/>
                          <a:gd name="connsiteX22" fmla="*/ 734782 w 867387"/>
                          <a:gd name="connsiteY22" fmla="*/ 341886 h 3216491"/>
                          <a:gd name="connsiteX23" fmla="*/ 568540 w 867387"/>
                          <a:gd name="connsiteY23" fmla="*/ 73393 h 3216491"/>
                          <a:gd name="connsiteX24" fmla="*/ 554308 w 867387"/>
                          <a:gd name="connsiteY24" fmla="*/ 63441 h 3216491"/>
                          <a:gd name="connsiteX25" fmla="*/ 275038 w 867387"/>
                          <a:gd name="connsiteY25" fmla="*/ 7134 h 3216491"/>
                          <a:gd name="connsiteX26" fmla="*/ 274987 w 867387"/>
                          <a:gd name="connsiteY26" fmla="*/ 7134 h 3216491"/>
                          <a:gd name="connsiteX27" fmla="*/ 270449 w 867387"/>
                          <a:gd name="connsiteY27" fmla="*/ 8062 h 3216491"/>
                          <a:gd name="connsiteX28" fmla="*/ 267819 w 867387"/>
                          <a:gd name="connsiteY28" fmla="*/ 8577 h 3216491"/>
                          <a:gd name="connsiteX29" fmla="*/ 261116 w 867387"/>
                          <a:gd name="connsiteY29" fmla="*/ 10176 h 3216491"/>
                          <a:gd name="connsiteX30" fmla="*/ 228734 w 867387"/>
                          <a:gd name="connsiteY30" fmla="*/ 20334 h 3216491"/>
                          <a:gd name="connsiteX31" fmla="*/ 10979 w 867387"/>
                          <a:gd name="connsiteY31" fmla="*/ 576296 h 32164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</a:cxnLst>
                        <a:rect l="l" t="t" r="r" b="b"/>
                        <a:pathLst>
                          <a:path w="867387" h="3216491">
                            <a:moveTo>
                              <a:pt x="10979" y="576296"/>
                            </a:moveTo>
                            <a:lnTo>
                              <a:pt x="10979" y="576451"/>
                            </a:lnTo>
                            <a:lnTo>
                              <a:pt x="14537" y="596973"/>
                            </a:lnTo>
                            <a:lnTo>
                              <a:pt x="20725" y="632913"/>
                            </a:lnTo>
                            <a:lnTo>
                              <a:pt x="20725" y="632965"/>
                            </a:lnTo>
                            <a:lnTo>
                              <a:pt x="30213" y="688138"/>
                            </a:lnTo>
                            <a:lnTo>
                              <a:pt x="47796" y="790493"/>
                            </a:lnTo>
                            <a:lnTo>
                              <a:pt x="51457" y="811995"/>
                            </a:lnTo>
                            <a:lnTo>
                              <a:pt x="51457" y="812046"/>
                            </a:lnTo>
                            <a:lnTo>
                              <a:pt x="59243" y="857268"/>
                            </a:lnTo>
                            <a:lnTo>
                              <a:pt x="64606" y="888567"/>
                            </a:lnTo>
                            <a:lnTo>
                              <a:pt x="474539" y="3026922"/>
                            </a:lnTo>
                            <a:cubicBezTo>
                              <a:pt x="498362" y="3154286"/>
                              <a:pt x="560702" y="3225134"/>
                              <a:pt x="684198" y="3215647"/>
                            </a:cubicBezTo>
                            <a:cubicBezTo>
                              <a:pt x="818367" y="3205385"/>
                              <a:pt x="875912" y="3104887"/>
                              <a:pt x="866373" y="2960456"/>
                            </a:cubicBezTo>
                            <a:lnTo>
                              <a:pt x="770928" y="838756"/>
                            </a:lnTo>
                            <a:lnTo>
                              <a:pt x="769588" y="818286"/>
                            </a:lnTo>
                            <a:lnTo>
                              <a:pt x="762575" y="712219"/>
                            </a:lnTo>
                            <a:lnTo>
                              <a:pt x="761853" y="701339"/>
                            </a:lnTo>
                            <a:lnTo>
                              <a:pt x="741640" y="396390"/>
                            </a:lnTo>
                            <a:cubicBezTo>
                              <a:pt x="740918" y="385819"/>
                              <a:pt x="739681" y="374269"/>
                              <a:pt x="738185" y="362873"/>
                            </a:cubicBezTo>
                            <a:lnTo>
                              <a:pt x="738185" y="362821"/>
                            </a:lnTo>
                            <a:cubicBezTo>
                              <a:pt x="737773" y="359779"/>
                              <a:pt x="737309" y="356737"/>
                              <a:pt x="736845" y="353798"/>
                            </a:cubicBezTo>
                            <a:cubicBezTo>
                              <a:pt x="736174" y="349776"/>
                              <a:pt x="735504" y="345754"/>
                              <a:pt x="734782" y="341886"/>
                            </a:cubicBezTo>
                            <a:cubicBezTo>
                              <a:pt x="713280" y="227930"/>
                              <a:pt x="651455" y="133775"/>
                              <a:pt x="568540" y="73393"/>
                            </a:cubicBezTo>
                            <a:cubicBezTo>
                              <a:pt x="563899" y="69990"/>
                              <a:pt x="559155" y="66690"/>
                              <a:pt x="554308" y="63441"/>
                            </a:cubicBezTo>
                            <a:cubicBezTo>
                              <a:pt x="473611" y="9918"/>
                              <a:pt x="375175" y="-12770"/>
                              <a:pt x="275038" y="7134"/>
                            </a:cubicBezTo>
                            <a:lnTo>
                              <a:pt x="274987" y="7134"/>
                            </a:lnTo>
                            <a:cubicBezTo>
                              <a:pt x="273440" y="7391"/>
                              <a:pt x="271944" y="7701"/>
                              <a:pt x="270449" y="8062"/>
                            </a:cubicBezTo>
                            <a:cubicBezTo>
                              <a:pt x="269572" y="8217"/>
                              <a:pt x="268696" y="8423"/>
                              <a:pt x="267819" y="8577"/>
                            </a:cubicBezTo>
                            <a:cubicBezTo>
                              <a:pt x="265550" y="9041"/>
                              <a:pt x="263333" y="9609"/>
                              <a:pt x="261116" y="10176"/>
                            </a:cubicBezTo>
                            <a:cubicBezTo>
                              <a:pt x="249927" y="12857"/>
                              <a:pt x="239150" y="16261"/>
                              <a:pt x="228734" y="20334"/>
                            </a:cubicBezTo>
                            <a:cubicBezTo>
                              <a:pt x="43104" y="91750"/>
                              <a:pt x="-29808" y="359934"/>
                              <a:pt x="10979" y="576296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241" name="图形 2">
                        <a:extLst>
                          <a:ext uri="{FF2B5EF4-FFF2-40B4-BE49-F238E27FC236}">
                            <a16:creationId xmlns:a16="http://schemas.microsoft.com/office/drawing/2014/main" id="{E2A45646-14DA-37FB-B301-4FD6C9DFD4D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136240" y="6205768"/>
                        <a:ext cx="634906" cy="651252"/>
                        <a:chOff x="5136240" y="6205768"/>
                        <a:chExt cx="634906" cy="651252"/>
                      </a:xfrm>
                    </p:grpSpPr>
                    <p:sp>
                      <p:nvSpPr>
                        <p:cNvPr id="243" name="任意多边形: 形状 242">
                          <a:extLst>
                            <a:ext uri="{FF2B5EF4-FFF2-40B4-BE49-F238E27FC236}">
                              <a16:creationId xmlns:a16="http://schemas.microsoft.com/office/drawing/2014/main" id="{51F92AF3-45BF-DEF8-9BFE-253AE6673B2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150121" y="6205768"/>
                          <a:ext cx="607181" cy="543380"/>
                        </a:xfrm>
                        <a:custGeom>
                          <a:avLst/>
                          <a:gdLst>
                            <a:gd name="connsiteX0" fmla="*/ 594625 w 607181"/>
                            <a:gd name="connsiteY0" fmla="*/ 543381 h 543380"/>
                            <a:gd name="connsiteX1" fmla="*/ 308858 w 607181"/>
                            <a:gd name="connsiteY1" fmla="*/ 0 h 543380"/>
                            <a:gd name="connsiteX2" fmla="*/ 13139 w 607181"/>
                            <a:gd name="connsiteY2" fmla="*/ 521156 h 543380"/>
                            <a:gd name="connsiteX3" fmla="*/ 594625 w 607181"/>
                            <a:gd name="connsiteY3" fmla="*/ 543381 h 54338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607181" h="543380">
                              <a:moveTo>
                                <a:pt x="594625" y="543381"/>
                              </a:moveTo>
                              <a:cubicBezTo>
                                <a:pt x="594625" y="543381"/>
                                <a:pt x="698475" y="0"/>
                                <a:pt x="308858" y="0"/>
                              </a:cubicBezTo>
                              <a:cubicBezTo>
                                <a:pt x="-94939" y="0"/>
                                <a:pt x="13139" y="521156"/>
                                <a:pt x="13139" y="521156"/>
                              </a:cubicBezTo>
                              <a:lnTo>
                                <a:pt x="594625" y="543381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D5446"/>
                        </a:solidFill>
                        <a:ln w="515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44" name="任意多边形: 形状 243">
                          <a:extLst>
                            <a:ext uri="{FF2B5EF4-FFF2-40B4-BE49-F238E27FC236}">
                              <a16:creationId xmlns:a16="http://schemas.microsoft.com/office/drawing/2014/main" id="{B8DC8EAE-76D0-00DF-FE5E-43825B59BBD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162699" y="6467093"/>
                          <a:ext cx="583068" cy="282054"/>
                        </a:xfrm>
                        <a:custGeom>
                          <a:avLst/>
                          <a:gdLst>
                            <a:gd name="connsiteX0" fmla="*/ 582046 w 583068"/>
                            <a:gd name="connsiteY0" fmla="*/ 282055 h 282054"/>
                            <a:gd name="connsiteX1" fmla="*/ 295145 w 583068"/>
                            <a:gd name="connsiteY1" fmla="*/ 0 h 282054"/>
                            <a:gd name="connsiteX2" fmla="*/ 508 w 583068"/>
                            <a:gd name="connsiteY2" fmla="*/ 282055 h 282054"/>
                            <a:gd name="connsiteX3" fmla="*/ 582046 w 583068"/>
                            <a:gd name="connsiteY3" fmla="*/ 282055 h 28205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583068" h="282054">
                              <a:moveTo>
                                <a:pt x="582046" y="282055"/>
                              </a:moveTo>
                              <a:cubicBezTo>
                                <a:pt x="582046" y="282055"/>
                                <a:pt x="615821" y="0"/>
                                <a:pt x="295145" y="0"/>
                              </a:cubicBezTo>
                              <a:cubicBezTo>
                                <a:pt x="-25531" y="0"/>
                                <a:pt x="508" y="282055"/>
                                <a:pt x="508" y="282055"/>
                              </a:cubicBezTo>
                              <a:lnTo>
                                <a:pt x="582046" y="28205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755C50"/>
                        </a:solidFill>
                        <a:ln w="515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45" name="任意多边形: 形状 244">
                          <a:extLst>
                            <a:ext uri="{FF2B5EF4-FFF2-40B4-BE49-F238E27FC236}">
                              <a16:creationId xmlns:a16="http://schemas.microsoft.com/office/drawing/2014/main" id="{F181F8FE-66F5-E139-D098-AF684E418DC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136240" y="6705576"/>
                          <a:ext cx="634906" cy="151443"/>
                        </a:xfrm>
                        <a:custGeom>
                          <a:avLst/>
                          <a:gdLst>
                            <a:gd name="connsiteX0" fmla="*/ 9436 w 634906"/>
                            <a:gd name="connsiteY0" fmla="*/ 151444 h 151443"/>
                            <a:gd name="connsiteX1" fmla="*/ 625470 w 634906"/>
                            <a:gd name="connsiteY1" fmla="*/ 151444 h 151443"/>
                            <a:gd name="connsiteX2" fmla="*/ 634906 w 634906"/>
                            <a:gd name="connsiteY2" fmla="*/ 142007 h 151443"/>
                            <a:gd name="connsiteX3" fmla="*/ 634906 w 634906"/>
                            <a:gd name="connsiteY3" fmla="*/ 10416 h 151443"/>
                            <a:gd name="connsiteX4" fmla="*/ 624490 w 634906"/>
                            <a:gd name="connsiteY4" fmla="*/ 0 h 151443"/>
                            <a:gd name="connsiteX5" fmla="*/ 10416 w 634906"/>
                            <a:gd name="connsiteY5" fmla="*/ 0 h 151443"/>
                            <a:gd name="connsiteX6" fmla="*/ 0 w 634906"/>
                            <a:gd name="connsiteY6" fmla="*/ 10416 h 151443"/>
                            <a:gd name="connsiteX7" fmla="*/ 0 w 634906"/>
                            <a:gd name="connsiteY7" fmla="*/ 142007 h 151443"/>
                            <a:gd name="connsiteX8" fmla="*/ 9436 w 634906"/>
                            <a:gd name="connsiteY8" fmla="*/ 151444 h 15144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634906" h="151443">
                              <a:moveTo>
                                <a:pt x="9436" y="151444"/>
                              </a:moveTo>
                              <a:lnTo>
                                <a:pt x="625470" y="151444"/>
                              </a:lnTo>
                              <a:cubicBezTo>
                                <a:pt x="630678" y="151444"/>
                                <a:pt x="634906" y="147215"/>
                                <a:pt x="634906" y="142007"/>
                              </a:cubicBezTo>
                              <a:lnTo>
                                <a:pt x="634906" y="10416"/>
                              </a:lnTo>
                              <a:cubicBezTo>
                                <a:pt x="634906" y="4641"/>
                                <a:pt x="630266" y="0"/>
                                <a:pt x="624490" y="0"/>
                              </a:cubicBezTo>
                              <a:lnTo>
                                <a:pt x="10416" y="0"/>
                              </a:lnTo>
                              <a:cubicBezTo>
                                <a:pt x="4641" y="0"/>
                                <a:pt x="0" y="4641"/>
                                <a:pt x="0" y="10416"/>
                              </a:cubicBezTo>
                              <a:lnTo>
                                <a:pt x="0" y="142007"/>
                              </a:lnTo>
                              <a:cubicBezTo>
                                <a:pt x="0" y="147215"/>
                                <a:pt x="4228" y="151444"/>
                                <a:pt x="9436" y="15144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4413E"/>
                        </a:solidFill>
                        <a:ln w="515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46" name="任意多边形: 形状 245">
                          <a:extLst>
                            <a:ext uri="{FF2B5EF4-FFF2-40B4-BE49-F238E27FC236}">
                              <a16:creationId xmlns:a16="http://schemas.microsoft.com/office/drawing/2014/main" id="{D274F2AC-ECDF-525D-CAB7-7FDE2D8C6A1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286612" y="6400576"/>
                          <a:ext cx="334234" cy="52860"/>
                        </a:xfrm>
                        <a:custGeom>
                          <a:avLst/>
                          <a:gdLst>
                            <a:gd name="connsiteX0" fmla="*/ 319685 w 334234"/>
                            <a:gd name="connsiteY0" fmla="*/ 52853 h 52860"/>
                            <a:gd name="connsiteX1" fmla="*/ 333813 w 334234"/>
                            <a:gd name="connsiteY1" fmla="*/ 41767 h 52860"/>
                            <a:gd name="connsiteX2" fmla="*/ 323140 w 334234"/>
                            <a:gd name="connsiteY2" fmla="*/ 24183 h 52860"/>
                            <a:gd name="connsiteX3" fmla="*/ 156640 w 334234"/>
                            <a:gd name="connsiteY3" fmla="*/ 0 h 52860"/>
                            <a:gd name="connsiteX4" fmla="*/ 10198 w 334234"/>
                            <a:gd name="connsiteY4" fmla="*/ 24441 h 52860"/>
                            <a:gd name="connsiteX5" fmla="*/ 659 w 334234"/>
                            <a:gd name="connsiteY5" fmla="*/ 42643 h 52860"/>
                            <a:gd name="connsiteX6" fmla="*/ 18861 w 334234"/>
                            <a:gd name="connsiteY6" fmla="*/ 52183 h 52860"/>
                            <a:gd name="connsiteX7" fmla="*/ 156640 w 334234"/>
                            <a:gd name="connsiteY7" fmla="*/ 29082 h 52860"/>
                            <a:gd name="connsiteX8" fmla="*/ 316230 w 334234"/>
                            <a:gd name="connsiteY8" fmla="*/ 52440 h 52860"/>
                            <a:gd name="connsiteX9" fmla="*/ 319685 w 334234"/>
                            <a:gd name="connsiteY9" fmla="*/ 52853 h 528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334234" h="52860">
                              <a:moveTo>
                                <a:pt x="319685" y="52853"/>
                              </a:moveTo>
                              <a:cubicBezTo>
                                <a:pt x="326233" y="52853"/>
                                <a:pt x="332163" y="48419"/>
                                <a:pt x="333813" y="41767"/>
                              </a:cubicBezTo>
                              <a:cubicBezTo>
                                <a:pt x="335721" y="33980"/>
                                <a:pt x="330977" y="26091"/>
                                <a:pt x="323140" y="24183"/>
                              </a:cubicBezTo>
                              <a:cubicBezTo>
                                <a:pt x="319118" y="23204"/>
                                <a:pt x="223776" y="0"/>
                                <a:pt x="156640" y="0"/>
                              </a:cubicBezTo>
                              <a:cubicBezTo>
                                <a:pt x="89039" y="0"/>
                                <a:pt x="13395" y="23410"/>
                                <a:pt x="10198" y="24441"/>
                              </a:cubicBezTo>
                              <a:cubicBezTo>
                                <a:pt x="2515" y="26813"/>
                                <a:pt x="-1713" y="35011"/>
                                <a:pt x="659" y="42643"/>
                              </a:cubicBezTo>
                              <a:cubicBezTo>
                                <a:pt x="3031" y="50326"/>
                                <a:pt x="11178" y="54606"/>
                                <a:pt x="18861" y="52183"/>
                              </a:cubicBezTo>
                              <a:cubicBezTo>
                                <a:pt x="19583" y="51976"/>
                                <a:pt x="93525" y="29082"/>
                                <a:pt x="156640" y="29082"/>
                              </a:cubicBezTo>
                              <a:cubicBezTo>
                                <a:pt x="220321" y="29082"/>
                                <a:pt x="315302" y="52183"/>
                                <a:pt x="316230" y="52440"/>
                              </a:cubicBezTo>
                              <a:cubicBezTo>
                                <a:pt x="317365" y="52750"/>
                                <a:pt x="318499" y="52853"/>
                                <a:pt x="319685" y="5285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4413E"/>
                        </a:solidFill>
                        <a:ln w="515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47" name="任意多边形: 形状 246">
                          <a:extLst>
                            <a:ext uri="{FF2B5EF4-FFF2-40B4-BE49-F238E27FC236}">
                              <a16:creationId xmlns:a16="http://schemas.microsoft.com/office/drawing/2014/main" id="{224C6FA2-38AA-AF28-F057-C07AAFBDA15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286612" y="6313949"/>
                          <a:ext cx="334234" cy="52860"/>
                        </a:xfrm>
                        <a:custGeom>
                          <a:avLst/>
                          <a:gdLst>
                            <a:gd name="connsiteX0" fmla="*/ 319685 w 334234"/>
                            <a:gd name="connsiteY0" fmla="*/ 52853 h 52860"/>
                            <a:gd name="connsiteX1" fmla="*/ 333813 w 334234"/>
                            <a:gd name="connsiteY1" fmla="*/ 41767 h 52860"/>
                            <a:gd name="connsiteX2" fmla="*/ 323140 w 334234"/>
                            <a:gd name="connsiteY2" fmla="*/ 24184 h 52860"/>
                            <a:gd name="connsiteX3" fmla="*/ 156640 w 334234"/>
                            <a:gd name="connsiteY3" fmla="*/ 0 h 52860"/>
                            <a:gd name="connsiteX4" fmla="*/ 10198 w 334234"/>
                            <a:gd name="connsiteY4" fmla="*/ 24441 h 52860"/>
                            <a:gd name="connsiteX5" fmla="*/ 659 w 334234"/>
                            <a:gd name="connsiteY5" fmla="*/ 42643 h 52860"/>
                            <a:gd name="connsiteX6" fmla="*/ 18861 w 334234"/>
                            <a:gd name="connsiteY6" fmla="*/ 52183 h 52860"/>
                            <a:gd name="connsiteX7" fmla="*/ 156640 w 334234"/>
                            <a:gd name="connsiteY7" fmla="*/ 29082 h 52860"/>
                            <a:gd name="connsiteX8" fmla="*/ 316230 w 334234"/>
                            <a:gd name="connsiteY8" fmla="*/ 52441 h 52860"/>
                            <a:gd name="connsiteX9" fmla="*/ 319685 w 334234"/>
                            <a:gd name="connsiteY9" fmla="*/ 52853 h 528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334234" h="52860">
                              <a:moveTo>
                                <a:pt x="319685" y="52853"/>
                              </a:moveTo>
                              <a:cubicBezTo>
                                <a:pt x="326233" y="52853"/>
                                <a:pt x="332163" y="48419"/>
                                <a:pt x="333813" y="41767"/>
                              </a:cubicBezTo>
                              <a:cubicBezTo>
                                <a:pt x="335721" y="33980"/>
                                <a:pt x="330977" y="26092"/>
                                <a:pt x="323140" y="24184"/>
                              </a:cubicBezTo>
                              <a:cubicBezTo>
                                <a:pt x="319118" y="23204"/>
                                <a:pt x="223776" y="0"/>
                                <a:pt x="156640" y="0"/>
                              </a:cubicBezTo>
                              <a:cubicBezTo>
                                <a:pt x="89039" y="0"/>
                                <a:pt x="13395" y="23410"/>
                                <a:pt x="10198" y="24441"/>
                              </a:cubicBezTo>
                              <a:cubicBezTo>
                                <a:pt x="2515" y="26865"/>
                                <a:pt x="-1713" y="35012"/>
                                <a:pt x="659" y="42643"/>
                              </a:cubicBezTo>
                              <a:cubicBezTo>
                                <a:pt x="3031" y="50326"/>
                                <a:pt x="11230" y="54606"/>
                                <a:pt x="18861" y="52183"/>
                              </a:cubicBezTo>
                              <a:cubicBezTo>
                                <a:pt x="19583" y="51976"/>
                                <a:pt x="93525" y="29082"/>
                                <a:pt x="156640" y="29082"/>
                              </a:cubicBezTo>
                              <a:cubicBezTo>
                                <a:pt x="220321" y="29082"/>
                                <a:pt x="315302" y="52183"/>
                                <a:pt x="316230" y="52441"/>
                              </a:cubicBezTo>
                              <a:cubicBezTo>
                                <a:pt x="317365" y="52750"/>
                                <a:pt x="318499" y="52853"/>
                                <a:pt x="319685" y="5285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4413E"/>
                        </a:solidFill>
                        <a:ln w="515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sp>
                    <p:nvSpPr>
                      <p:cNvPr id="242" name="任意多边形: 形状 241">
                        <a:extLst>
                          <a:ext uri="{FF2B5EF4-FFF2-40B4-BE49-F238E27FC236}">
                            <a16:creationId xmlns:a16="http://schemas.microsoft.com/office/drawing/2014/main" id="{DB05D029-613C-F297-698F-D1E45C15D5B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52467" y="3440274"/>
                        <a:ext cx="992794" cy="2671956"/>
                      </a:xfrm>
                      <a:custGeom>
                        <a:avLst/>
                        <a:gdLst>
                          <a:gd name="connsiteX0" fmla="*/ 11688 w 992794"/>
                          <a:gd name="connsiteY0" fmla="*/ 576296 h 2671956"/>
                          <a:gd name="connsiteX1" fmla="*/ 11688 w 992794"/>
                          <a:gd name="connsiteY1" fmla="*/ 576451 h 2671956"/>
                          <a:gd name="connsiteX2" fmla="*/ 15452 w 992794"/>
                          <a:gd name="connsiteY2" fmla="*/ 596973 h 2671956"/>
                          <a:gd name="connsiteX3" fmla="*/ 22052 w 992794"/>
                          <a:gd name="connsiteY3" fmla="*/ 632913 h 2671956"/>
                          <a:gd name="connsiteX4" fmla="*/ 22052 w 992794"/>
                          <a:gd name="connsiteY4" fmla="*/ 632965 h 2671956"/>
                          <a:gd name="connsiteX5" fmla="*/ 32159 w 992794"/>
                          <a:gd name="connsiteY5" fmla="*/ 688138 h 2671956"/>
                          <a:gd name="connsiteX6" fmla="*/ 50876 w 992794"/>
                          <a:gd name="connsiteY6" fmla="*/ 790493 h 2671956"/>
                          <a:gd name="connsiteX7" fmla="*/ 54795 w 992794"/>
                          <a:gd name="connsiteY7" fmla="*/ 811995 h 2671956"/>
                          <a:gd name="connsiteX8" fmla="*/ 54795 w 992794"/>
                          <a:gd name="connsiteY8" fmla="*/ 812046 h 2671956"/>
                          <a:gd name="connsiteX9" fmla="*/ 63097 w 992794"/>
                          <a:gd name="connsiteY9" fmla="*/ 857268 h 2671956"/>
                          <a:gd name="connsiteX10" fmla="*/ 68821 w 992794"/>
                          <a:gd name="connsiteY10" fmla="*/ 888567 h 2671956"/>
                          <a:gd name="connsiteX11" fmla="*/ 352731 w 992794"/>
                          <a:gd name="connsiteY11" fmla="*/ 2671957 h 2671956"/>
                          <a:gd name="connsiteX12" fmla="*/ 992794 w 992794"/>
                          <a:gd name="connsiteY12" fmla="*/ 2611421 h 2671956"/>
                          <a:gd name="connsiteX13" fmla="*/ 820777 w 992794"/>
                          <a:gd name="connsiteY13" fmla="*/ 838756 h 2671956"/>
                          <a:gd name="connsiteX14" fmla="*/ 819333 w 992794"/>
                          <a:gd name="connsiteY14" fmla="*/ 818286 h 2671956"/>
                          <a:gd name="connsiteX15" fmla="*/ 811857 w 992794"/>
                          <a:gd name="connsiteY15" fmla="*/ 712219 h 2671956"/>
                          <a:gd name="connsiteX16" fmla="*/ 811135 w 992794"/>
                          <a:gd name="connsiteY16" fmla="*/ 701339 h 2671956"/>
                          <a:gd name="connsiteX17" fmla="*/ 789633 w 992794"/>
                          <a:gd name="connsiteY17" fmla="*/ 396390 h 2671956"/>
                          <a:gd name="connsiteX18" fmla="*/ 785920 w 992794"/>
                          <a:gd name="connsiteY18" fmla="*/ 362873 h 2671956"/>
                          <a:gd name="connsiteX19" fmla="*/ 785920 w 992794"/>
                          <a:gd name="connsiteY19" fmla="*/ 362821 h 2671956"/>
                          <a:gd name="connsiteX20" fmla="*/ 784528 w 992794"/>
                          <a:gd name="connsiteY20" fmla="*/ 353798 h 2671956"/>
                          <a:gd name="connsiteX21" fmla="*/ 782310 w 992794"/>
                          <a:gd name="connsiteY21" fmla="*/ 341886 h 2671956"/>
                          <a:gd name="connsiteX22" fmla="*/ 605343 w 992794"/>
                          <a:gd name="connsiteY22" fmla="*/ 73393 h 2671956"/>
                          <a:gd name="connsiteX23" fmla="*/ 590183 w 992794"/>
                          <a:gd name="connsiteY23" fmla="*/ 63441 h 2671956"/>
                          <a:gd name="connsiteX24" fmla="*/ 292866 w 992794"/>
                          <a:gd name="connsiteY24" fmla="*/ 7134 h 2671956"/>
                          <a:gd name="connsiteX25" fmla="*/ 292814 w 992794"/>
                          <a:gd name="connsiteY25" fmla="*/ 7134 h 2671956"/>
                          <a:gd name="connsiteX26" fmla="*/ 287967 w 992794"/>
                          <a:gd name="connsiteY26" fmla="*/ 8062 h 2671956"/>
                          <a:gd name="connsiteX27" fmla="*/ 285183 w 992794"/>
                          <a:gd name="connsiteY27" fmla="*/ 8577 h 2671956"/>
                          <a:gd name="connsiteX28" fmla="*/ 278015 w 992794"/>
                          <a:gd name="connsiteY28" fmla="*/ 10176 h 2671956"/>
                          <a:gd name="connsiteX29" fmla="*/ 243519 w 992794"/>
                          <a:gd name="connsiteY29" fmla="*/ 20334 h 2671956"/>
                          <a:gd name="connsiteX30" fmla="*/ 11688 w 992794"/>
                          <a:gd name="connsiteY30" fmla="*/ 576296 h 267195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</a:cxnLst>
                        <a:rect l="l" t="t" r="r" b="b"/>
                        <a:pathLst>
                          <a:path w="992794" h="2671956">
                            <a:moveTo>
                              <a:pt x="11688" y="576296"/>
                            </a:moveTo>
                            <a:lnTo>
                              <a:pt x="11688" y="576451"/>
                            </a:lnTo>
                            <a:lnTo>
                              <a:pt x="15452" y="596973"/>
                            </a:lnTo>
                            <a:lnTo>
                              <a:pt x="22052" y="632913"/>
                            </a:lnTo>
                            <a:lnTo>
                              <a:pt x="22052" y="632965"/>
                            </a:lnTo>
                            <a:lnTo>
                              <a:pt x="32159" y="688138"/>
                            </a:lnTo>
                            <a:lnTo>
                              <a:pt x="50876" y="790493"/>
                            </a:lnTo>
                            <a:lnTo>
                              <a:pt x="54795" y="811995"/>
                            </a:lnTo>
                            <a:lnTo>
                              <a:pt x="54795" y="812046"/>
                            </a:lnTo>
                            <a:lnTo>
                              <a:pt x="63097" y="857268"/>
                            </a:lnTo>
                            <a:lnTo>
                              <a:pt x="68821" y="888567"/>
                            </a:lnTo>
                            <a:lnTo>
                              <a:pt x="352731" y="2671957"/>
                            </a:lnTo>
                            <a:cubicBezTo>
                              <a:pt x="352731" y="2671957"/>
                              <a:pt x="616275" y="2568777"/>
                              <a:pt x="992794" y="2611421"/>
                            </a:cubicBezTo>
                            <a:lnTo>
                              <a:pt x="820777" y="838756"/>
                            </a:lnTo>
                            <a:lnTo>
                              <a:pt x="819333" y="818286"/>
                            </a:lnTo>
                            <a:lnTo>
                              <a:pt x="811857" y="712219"/>
                            </a:lnTo>
                            <a:lnTo>
                              <a:pt x="811135" y="701339"/>
                            </a:lnTo>
                            <a:lnTo>
                              <a:pt x="789633" y="396390"/>
                            </a:lnTo>
                            <a:cubicBezTo>
                              <a:pt x="788859" y="385819"/>
                              <a:pt x="787570" y="374269"/>
                              <a:pt x="785920" y="362873"/>
                            </a:cubicBezTo>
                            <a:lnTo>
                              <a:pt x="785920" y="362821"/>
                            </a:lnTo>
                            <a:cubicBezTo>
                              <a:pt x="785456" y="359779"/>
                              <a:pt x="784992" y="356737"/>
                              <a:pt x="784528" y="353798"/>
                            </a:cubicBezTo>
                            <a:cubicBezTo>
                              <a:pt x="783806" y="349776"/>
                              <a:pt x="783135" y="345754"/>
                              <a:pt x="782310" y="341886"/>
                            </a:cubicBezTo>
                            <a:cubicBezTo>
                              <a:pt x="759416" y="227930"/>
                              <a:pt x="693569" y="133775"/>
                              <a:pt x="605343" y="73393"/>
                            </a:cubicBezTo>
                            <a:cubicBezTo>
                              <a:pt x="600393" y="69990"/>
                              <a:pt x="595340" y="66690"/>
                              <a:pt x="590183" y="63441"/>
                            </a:cubicBezTo>
                            <a:cubicBezTo>
                              <a:pt x="504278" y="9918"/>
                              <a:pt x="399500" y="-12770"/>
                              <a:pt x="292866" y="7134"/>
                            </a:cubicBezTo>
                            <a:lnTo>
                              <a:pt x="292814" y="7134"/>
                            </a:lnTo>
                            <a:cubicBezTo>
                              <a:pt x="291164" y="7391"/>
                              <a:pt x="289566" y="7701"/>
                              <a:pt x="287967" y="8062"/>
                            </a:cubicBezTo>
                            <a:cubicBezTo>
                              <a:pt x="287039" y="8217"/>
                              <a:pt x="286059" y="8423"/>
                              <a:pt x="285183" y="8577"/>
                            </a:cubicBezTo>
                            <a:cubicBezTo>
                              <a:pt x="282759" y="9041"/>
                              <a:pt x="280387" y="9609"/>
                              <a:pt x="278015" y="10176"/>
                            </a:cubicBezTo>
                            <a:cubicBezTo>
                              <a:pt x="266104" y="12857"/>
                              <a:pt x="254657" y="16261"/>
                              <a:pt x="243519" y="20334"/>
                            </a:cubicBezTo>
                            <a:cubicBezTo>
                              <a:pt x="45875" y="91750"/>
                              <a:pt x="-31729" y="359934"/>
                              <a:pt x="11688" y="576296"/>
                            </a:cubicBezTo>
                            <a:close/>
                          </a:path>
                        </a:pathLst>
                      </a:custGeom>
                      <a:solidFill>
                        <a:srgbClr val="28528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  <p:grpSp>
                <p:nvGrpSpPr>
                  <p:cNvPr id="212" name="图形 2">
                    <a:extLst>
                      <a:ext uri="{FF2B5EF4-FFF2-40B4-BE49-F238E27FC236}">
                        <a16:creationId xmlns:a16="http://schemas.microsoft.com/office/drawing/2014/main" id="{AE2F15C2-C9C2-C86D-11AD-9C383E37E3FB}"/>
                      </a:ext>
                    </a:extLst>
                  </p:cNvPr>
                  <p:cNvGrpSpPr/>
                  <p:nvPr/>
                </p:nvGrpSpPr>
                <p:grpSpPr>
                  <a:xfrm>
                    <a:off x="4535127" y="1558003"/>
                    <a:ext cx="3022416" cy="5299017"/>
                    <a:chOff x="4535127" y="1558003"/>
                    <a:chExt cx="3022416" cy="5299017"/>
                  </a:xfrm>
                </p:grpSpPr>
                <p:sp>
                  <p:nvSpPr>
                    <p:cNvPr id="213" name="任意多边形: 形状 212">
                      <a:extLst>
                        <a:ext uri="{FF2B5EF4-FFF2-40B4-BE49-F238E27FC236}">
                          <a16:creationId xmlns:a16="http://schemas.microsoft.com/office/drawing/2014/main" id="{434D3E2D-A2CC-1A8C-4476-36975CCC40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83505" y="1558003"/>
                      <a:ext cx="871636" cy="217238"/>
                    </a:xfrm>
                    <a:custGeom>
                      <a:avLst/>
                      <a:gdLst>
                        <a:gd name="connsiteX0" fmla="*/ 871018 w 871636"/>
                        <a:gd name="connsiteY0" fmla="*/ 11189 h 217238"/>
                        <a:gd name="connsiteX1" fmla="*/ 742417 w 871636"/>
                        <a:gd name="connsiteY1" fmla="*/ 2372 h 217238"/>
                        <a:gd name="connsiteX2" fmla="*/ 726793 w 871636"/>
                        <a:gd name="connsiteY2" fmla="*/ 37126 h 217238"/>
                        <a:gd name="connsiteX3" fmla="*/ 475007 w 871636"/>
                        <a:gd name="connsiteY3" fmla="*/ 128961 h 217238"/>
                        <a:gd name="connsiteX4" fmla="*/ 200635 w 871636"/>
                        <a:gd name="connsiteY4" fmla="*/ 0 h 217238"/>
                        <a:gd name="connsiteX5" fmla="*/ 54400 w 871636"/>
                        <a:gd name="connsiteY5" fmla="*/ 10158 h 217238"/>
                        <a:gd name="connsiteX6" fmla="*/ 0 w 871636"/>
                        <a:gd name="connsiteY6" fmla="*/ 17429 h 217238"/>
                        <a:gd name="connsiteX7" fmla="*/ 79099 w 871636"/>
                        <a:gd name="connsiteY7" fmla="*/ 15005 h 217238"/>
                        <a:gd name="connsiteX8" fmla="*/ 481349 w 871636"/>
                        <a:gd name="connsiteY8" fmla="*/ 217239 h 217238"/>
                        <a:gd name="connsiteX9" fmla="*/ 749585 w 871636"/>
                        <a:gd name="connsiteY9" fmla="*/ 156857 h 217238"/>
                        <a:gd name="connsiteX10" fmla="*/ 808986 w 871636"/>
                        <a:gd name="connsiteY10" fmla="*/ 111894 h 217238"/>
                        <a:gd name="connsiteX11" fmla="*/ 809863 w 871636"/>
                        <a:gd name="connsiteY11" fmla="*/ 111069 h 217238"/>
                        <a:gd name="connsiteX12" fmla="*/ 857766 w 871636"/>
                        <a:gd name="connsiteY12" fmla="*/ 46201 h 217238"/>
                        <a:gd name="connsiteX13" fmla="*/ 858178 w 871636"/>
                        <a:gd name="connsiteY13" fmla="*/ 45428 h 217238"/>
                        <a:gd name="connsiteX14" fmla="*/ 871637 w 871636"/>
                        <a:gd name="connsiteY14" fmla="*/ 11344 h 217238"/>
                        <a:gd name="connsiteX15" fmla="*/ 871018 w 871636"/>
                        <a:gd name="connsiteY15" fmla="*/ 11189 h 2172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871636" h="217238">
                          <a:moveTo>
                            <a:pt x="871018" y="11189"/>
                          </a:moveTo>
                          <a:cubicBezTo>
                            <a:pt x="819247" y="4899"/>
                            <a:pt x="742417" y="2372"/>
                            <a:pt x="742417" y="2372"/>
                          </a:cubicBezTo>
                          <a:cubicBezTo>
                            <a:pt x="742417" y="2372"/>
                            <a:pt x="740870" y="16913"/>
                            <a:pt x="726793" y="37126"/>
                          </a:cubicBezTo>
                          <a:cubicBezTo>
                            <a:pt x="700393" y="75129"/>
                            <a:pt x="632071" y="128961"/>
                            <a:pt x="475007" y="128961"/>
                          </a:cubicBezTo>
                          <a:cubicBezTo>
                            <a:pt x="200635" y="128961"/>
                            <a:pt x="200635" y="0"/>
                            <a:pt x="200635" y="0"/>
                          </a:cubicBezTo>
                          <a:cubicBezTo>
                            <a:pt x="200223" y="0"/>
                            <a:pt x="141440" y="52"/>
                            <a:pt x="54400" y="10158"/>
                          </a:cubicBezTo>
                          <a:cubicBezTo>
                            <a:pt x="37281" y="12169"/>
                            <a:pt x="19027" y="14541"/>
                            <a:pt x="0" y="17429"/>
                          </a:cubicBezTo>
                          <a:cubicBezTo>
                            <a:pt x="49450" y="15005"/>
                            <a:pt x="78687" y="15005"/>
                            <a:pt x="79099" y="15005"/>
                          </a:cubicBezTo>
                          <a:cubicBezTo>
                            <a:pt x="79099" y="15005"/>
                            <a:pt x="79099" y="217239"/>
                            <a:pt x="481349" y="217239"/>
                          </a:cubicBezTo>
                          <a:cubicBezTo>
                            <a:pt x="605773" y="217239"/>
                            <a:pt x="691163" y="190941"/>
                            <a:pt x="749585" y="156857"/>
                          </a:cubicBezTo>
                          <a:cubicBezTo>
                            <a:pt x="773716" y="142780"/>
                            <a:pt x="793259" y="127363"/>
                            <a:pt x="808986" y="111894"/>
                          </a:cubicBezTo>
                          <a:cubicBezTo>
                            <a:pt x="809244" y="111584"/>
                            <a:pt x="809553" y="111326"/>
                            <a:pt x="809863" y="111069"/>
                          </a:cubicBezTo>
                          <a:cubicBezTo>
                            <a:pt x="833273" y="87968"/>
                            <a:pt x="848278" y="64867"/>
                            <a:pt x="857766" y="46201"/>
                          </a:cubicBezTo>
                          <a:cubicBezTo>
                            <a:pt x="857920" y="45943"/>
                            <a:pt x="858075" y="45686"/>
                            <a:pt x="858178" y="45428"/>
                          </a:cubicBezTo>
                          <a:cubicBezTo>
                            <a:pt x="865810" y="30320"/>
                            <a:pt x="869780" y="18151"/>
                            <a:pt x="871637" y="11344"/>
                          </a:cubicBezTo>
                          <a:lnTo>
                            <a:pt x="871018" y="11189"/>
                          </a:lnTo>
                          <a:close/>
                        </a:path>
                      </a:pathLst>
                    </a:custGeom>
                    <a:solidFill>
                      <a:srgbClr val="DD5D36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14" name="任意多边形: 形状 213">
                      <a:extLst>
                        <a:ext uri="{FF2B5EF4-FFF2-40B4-BE49-F238E27FC236}">
                          <a16:creationId xmlns:a16="http://schemas.microsoft.com/office/drawing/2014/main" id="{DBF09271-A63C-97DE-6471-A11A44C8A6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1033" y="3081098"/>
                      <a:ext cx="2113759" cy="510105"/>
                    </a:xfrm>
                    <a:custGeom>
                      <a:avLst/>
                      <a:gdLst>
                        <a:gd name="connsiteX0" fmla="*/ 2113759 w 2113759"/>
                        <a:gd name="connsiteY0" fmla="*/ 50533 h 510105"/>
                        <a:gd name="connsiteX1" fmla="*/ 2087926 w 2113759"/>
                        <a:gd name="connsiteY1" fmla="*/ 367238 h 510105"/>
                        <a:gd name="connsiteX2" fmla="*/ 2064877 w 2113759"/>
                        <a:gd name="connsiteY2" fmla="*/ 371260 h 510105"/>
                        <a:gd name="connsiteX3" fmla="*/ 1185145 w 2113759"/>
                        <a:gd name="connsiteY3" fmla="*/ 509348 h 510105"/>
                        <a:gd name="connsiteX4" fmla="*/ 32176 w 2113759"/>
                        <a:gd name="connsiteY4" fmla="*/ 373787 h 510105"/>
                        <a:gd name="connsiteX5" fmla="*/ 22430 w 2113759"/>
                        <a:gd name="connsiteY5" fmla="*/ 376829 h 510105"/>
                        <a:gd name="connsiteX6" fmla="*/ 0 w 2113759"/>
                        <a:gd name="connsiteY6" fmla="*/ 145977 h 510105"/>
                        <a:gd name="connsiteX7" fmla="*/ 1175038 w 2113759"/>
                        <a:gd name="connsiteY7" fmla="*/ 336867 h 510105"/>
                        <a:gd name="connsiteX8" fmla="*/ 2092876 w 2113759"/>
                        <a:gd name="connsiteY8" fmla="*/ 150257 h 510105"/>
                        <a:gd name="connsiteX9" fmla="*/ 2113192 w 2113759"/>
                        <a:gd name="connsiteY9" fmla="*/ 0 h 510105"/>
                        <a:gd name="connsiteX10" fmla="*/ 2113759 w 2113759"/>
                        <a:gd name="connsiteY10" fmla="*/ 50533 h 5101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2113759" h="510105">
                          <a:moveTo>
                            <a:pt x="2113759" y="50533"/>
                          </a:moveTo>
                          <a:cubicBezTo>
                            <a:pt x="2113759" y="172017"/>
                            <a:pt x="2104839" y="276846"/>
                            <a:pt x="2087926" y="367238"/>
                          </a:cubicBezTo>
                          <a:cubicBezTo>
                            <a:pt x="2080655" y="368424"/>
                            <a:pt x="2072972" y="369765"/>
                            <a:pt x="2064877" y="371260"/>
                          </a:cubicBezTo>
                          <a:cubicBezTo>
                            <a:pt x="1891261" y="402920"/>
                            <a:pt x="1530262" y="499809"/>
                            <a:pt x="1185145" y="509348"/>
                          </a:cubicBezTo>
                          <a:cubicBezTo>
                            <a:pt x="762733" y="520950"/>
                            <a:pt x="182124" y="395804"/>
                            <a:pt x="32176" y="373787"/>
                          </a:cubicBezTo>
                          <a:cubicBezTo>
                            <a:pt x="32073" y="374148"/>
                            <a:pt x="22533" y="376468"/>
                            <a:pt x="22430" y="376829"/>
                          </a:cubicBezTo>
                          <a:cubicBezTo>
                            <a:pt x="12530" y="321965"/>
                            <a:pt x="3919" y="211773"/>
                            <a:pt x="0" y="145977"/>
                          </a:cubicBezTo>
                          <a:cubicBezTo>
                            <a:pt x="168614" y="177947"/>
                            <a:pt x="754793" y="350531"/>
                            <a:pt x="1175038" y="336867"/>
                          </a:cubicBezTo>
                          <a:cubicBezTo>
                            <a:pt x="1542741" y="324853"/>
                            <a:pt x="1927046" y="182123"/>
                            <a:pt x="2092876" y="150257"/>
                          </a:cubicBezTo>
                          <a:cubicBezTo>
                            <a:pt x="2101951" y="92866"/>
                            <a:pt x="2108758" y="67497"/>
                            <a:pt x="2113192" y="0"/>
                          </a:cubicBezTo>
                          <a:cubicBezTo>
                            <a:pt x="2113605" y="16810"/>
                            <a:pt x="2113759" y="33619"/>
                            <a:pt x="2113759" y="50533"/>
                          </a:cubicBezTo>
                          <a:close/>
                        </a:path>
                      </a:pathLst>
                    </a:custGeom>
                    <a:solidFill>
                      <a:srgbClr val="DD5D36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15" name="任意多边形: 形状 214">
                      <a:extLst>
                        <a:ext uri="{FF2B5EF4-FFF2-40B4-BE49-F238E27FC236}">
                          <a16:creationId xmlns:a16="http://schemas.microsoft.com/office/drawing/2014/main" id="{DEA6BF06-4A6D-222B-ED5B-5A07984AB4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78351" y="1567749"/>
                      <a:ext cx="2116904" cy="1867127"/>
                    </a:xfrm>
                    <a:custGeom>
                      <a:avLst/>
                      <a:gdLst>
                        <a:gd name="connsiteX0" fmla="*/ 1476172 w 2116904"/>
                        <a:gd name="connsiteY0" fmla="*/ 1444 h 1867127"/>
                        <a:gd name="connsiteX1" fmla="*/ 1463332 w 2116904"/>
                        <a:gd name="connsiteY1" fmla="*/ 35631 h 1867127"/>
                        <a:gd name="connsiteX2" fmla="*/ 1462920 w 2116904"/>
                        <a:gd name="connsiteY2" fmla="*/ 36404 h 1867127"/>
                        <a:gd name="connsiteX3" fmla="*/ 1431878 w 2116904"/>
                        <a:gd name="connsiteY3" fmla="*/ 83688 h 1867127"/>
                        <a:gd name="connsiteX4" fmla="*/ 1415017 w 2116904"/>
                        <a:gd name="connsiteY4" fmla="*/ 101271 h 1867127"/>
                        <a:gd name="connsiteX5" fmla="*/ 1414140 w 2116904"/>
                        <a:gd name="connsiteY5" fmla="*/ 102096 h 1867127"/>
                        <a:gd name="connsiteX6" fmla="*/ 1354326 w 2116904"/>
                        <a:gd name="connsiteY6" fmla="*/ 145204 h 1867127"/>
                        <a:gd name="connsiteX7" fmla="*/ 1087483 w 2116904"/>
                        <a:gd name="connsiteY7" fmla="*/ 202234 h 1867127"/>
                        <a:gd name="connsiteX8" fmla="*/ 691472 w 2116904"/>
                        <a:gd name="connsiteY8" fmla="*/ 31454 h 1867127"/>
                        <a:gd name="connsiteX9" fmla="*/ 685233 w 2116904"/>
                        <a:gd name="connsiteY9" fmla="*/ 0 h 1867127"/>
                        <a:gd name="connsiteX10" fmla="*/ 659605 w 2116904"/>
                        <a:gd name="connsiteY10" fmla="*/ 412 h 1867127"/>
                        <a:gd name="connsiteX11" fmla="*/ 606134 w 2116904"/>
                        <a:gd name="connsiteY11" fmla="*/ 2424 h 1867127"/>
                        <a:gd name="connsiteX12" fmla="*/ 397248 w 2116904"/>
                        <a:gd name="connsiteY12" fmla="*/ 48728 h 1867127"/>
                        <a:gd name="connsiteX13" fmla="*/ 224612 w 2116904"/>
                        <a:gd name="connsiteY13" fmla="*/ 118133 h 1867127"/>
                        <a:gd name="connsiteX14" fmla="*/ 184289 w 2116904"/>
                        <a:gd name="connsiteY14" fmla="*/ 140666 h 1867127"/>
                        <a:gd name="connsiteX15" fmla="*/ 240546 w 2116904"/>
                        <a:gd name="connsiteY15" fmla="*/ 273495 h 1867127"/>
                        <a:gd name="connsiteX16" fmla="*/ 317221 w 2116904"/>
                        <a:gd name="connsiteY16" fmla="*/ 498520 h 1867127"/>
                        <a:gd name="connsiteX17" fmla="*/ 329390 w 2116904"/>
                        <a:gd name="connsiteY17" fmla="*/ 545030 h 1867127"/>
                        <a:gd name="connsiteX18" fmla="*/ 361824 w 2116904"/>
                        <a:gd name="connsiteY18" fmla="*/ 847608 h 1867127"/>
                        <a:gd name="connsiteX19" fmla="*/ 10519 w 2116904"/>
                        <a:gd name="connsiteY19" fmla="*/ 1335866 h 1867127"/>
                        <a:gd name="connsiteX20" fmla="*/ 9797 w 2116904"/>
                        <a:gd name="connsiteY20" fmla="*/ 1339940 h 1867127"/>
                        <a:gd name="connsiteX21" fmla="*/ 0 w 2116904"/>
                        <a:gd name="connsiteY21" fmla="*/ 1558622 h 1867127"/>
                        <a:gd name="connsiteX22" fmla="*/ 3661 w 2116904"/>
                        <a:gd name="connsiteY22" fmla="*/ 1687429 h 1867127"/>
                        <a:gd name="connsiteX23" fmla="*/ 1177565 w 2116904"/>
                        <a:gd name="connsiteY23" fmla="*/ 1866304 h 1867127"/>
                        <a:gd name="connsiteX24" fmla="*/ 2112574 w 2116904"/>
                        <a:gd name="connsiteY24" fmla="*/ 1696401 h 1867127"/>
                        <a:gd name="connsiteX25" fmla="*/ 2116905 w 2116904"/>
                        <a:gd name="connsiteY25" fmla="*/ 1508090 h 1867127"/>
                        <a:gd name="connsiteX26" fmla="*/ 2114327 w 2116904"/>
                        <a:gd name="connsiteY26" fmla="*/ 1434456 h 1867127"/>
                        <a:gd name="connsiteX27" fmla="*/ 2114120 w 2116904"/>
                        <a:gd name="connsiteY27" fmla="*/ 1430074 h 1867127"/>
                        <a:gd name="connsiteX28" fmla="*/ 2093031 w 2116904"/>
                        <a:gd name="connsiteY28" fmla="*/ 1214485 h 1867127"/>
                        <a:gd name="connsiteX29" fmla="*/ 1875586 w 2116904"/>
                        <a:gd name="connsiteY29" fmla="*/ 846989 h 1867127"/>
                        <a:gd name="connsiteX30" fmla="*/ 1873678 w 2116904"/>
                        <a:gd name="connsiteY30" fmla="*/ 813008 h 1867127"/>
                        <a:gd name="connsiteX31" fmla="*/ 1906937 w 2116904"/>
                        <a:gd name="connsiteY31" fmla="*/ 459177 h 1867127"/>
                        <a:gd name="connsiteX32" fmla="*/ 1994028 w 2116904"/>
                        <a:gd name="connsiteY32" fmla="*/ 181505 h 1867127"/>
                        <a:gd name="connsiteX33" fmla="*/ 1994750 w 2116904"/>
                        <a:gd name="connsiteY33" fmla="*/ 179649 h 1867127"/>
                        <a:gd name="connsiteX34" fmla="*/ 1918487 w 2116904"/>
                        <a:gd name="connsiteY34" fmla="*/ 131385 h 1867127"/>
                        <a:gd name="connsiteX35" fmla="*/ 1476842 w 2116904"/>
                        <a:gd name="connsiteY35" fmla="*/ 1444 h 1867127"/>
                        <a:gd name="connsiteX36" fmla="*/ 1476172 w 2116904"/>
                        <a:gd name="connsiteY36" fmla="*/ 1444 h 18671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</a:cxnLst>
                      <a:rect l="l" t="t" r="r" b="b"/>
                      <a:pathLst>
                        <a:path w="2116904" h="1867127">
                          <a:moveTo>
                            <a:pt x="1476172" y="1444"/>
                          </a:moveTo>
                          <a:cubicBezTo>
                            <a:pt x="1474058" y="9178"/>
                            <a:pt x="1470139" y="21399"/>
                            <a:pt x="1463332" y="35631"/>
                          </a:cubicBezTo>
                          <a:cubicBezTo>
                            <a:pt x="1463229" y="35888"/>
                            <a:pt x="1463126" y="36146"/>
                            <a:pt x="1462920" y="36404"/>
                          </a:cubicBezTo>
                          <a:cubicBezTo>
                            <a:pt x="1455959" y="50945"/>
                            <a:pt x="1445904" y="67549"/>
                            <a:pt x="1431878" y="83688"/>
                          </a:cubicBezTo>
                          <a:cubicBezTo>
                            <a:pt x="1426825" y="89463"/>
                            <a:pt x="1421205" y="95393"/>
                            <a:pt x="1415017" y="101271"/>
                          </a:cubicBezTo>
                          <a:cubicBezTo>
                            <a:pt x="1414707" y="101529"/>
                            <a:pt x="1414398" y="101787"/>
                            <a:pt x="1414140" y="102096"/>
                          </a:cubicBezTo>
                          <a:cubicBezTo>
                            <a:pt x="1398310" y="116895"/>
                            <a:pt x="1378716" y="131746"/>
                            <a:pt x="1354326" y="145204"/>
                          </a:cubicBezTo>
                          <a:cubicBezTo>
                            <a:pt x="1296265" y="177380"/>
                            <a:pt x="1211339" y="202234"/>
                            <a:pt x="1087483" y="202234"/>
                          </a:cubicBezTo>
                          <a:cubicBezTo>
                            <a:pt x="785576" y="202234"/>
                            <a:pt x="710293" y="88277"/>
                            <a:pt x="691472" y="31454"/>
                          </a:cubicBezTo>
                          <a:cubicBezTo>
                            <a:pt x="685233" y="12582"/>
                            <a:pt x="685233" y="0"/>
                            <a:pt x="685233" y="0"/>
                          </a:cubicBezTo>
                          <a:cubicBezTo>
                            <a:pt x="685026" y="0"/>
                            <a:pt x="675951" y="0"/>
                            <a:pt x="659605" y="412"/>
                          </a:cubicBezTo>
                          <a:cubicBezTo>
                            <a:pt x="646405" y="773"/>
                            <a:pt x="628306" y="1392"/>
                            <a:pt x="606134" y="2424"/>
                          </a:cubicBezTo>
                          <a:cubicBezTo>
                            <a:pt x="543174" y="11808"/>
                            <a:pt x="470778" y="26298"/>
                            <a:pt x="397248" y="48728"/>
                          </a:cubicBezTo>
                          <a:cubicBezTo>
                            <a:pt x="339033" y="66466"/>
                            <a:pt x="280147" y="89102"/>
                            <a:pt x="224612" y="118133"/>
                          </a:cubicBezTo>
                          <a:cubicBezTo>
                            <a:pt x="210948" y="125197"/>
                            <a:pt x="197490" y="132725"/>
                            <a:pt x="184289" y="140666"/>
                          </a:cubicBezTo>
                          <a:cubicBezTo>
                            <a:pt x="202801" y="181711"/>
                            <a:pt x="221983" y="226469"/>
                            <a:pt x="240546" y="273495"/>
                          </a:cubicBezTo>
                          <a:cubicBezTo>
                            <a:pt x="268803" y="344756"/>
                            <a:pt x="295719" y="421277"/>
                            <a:pt x="317221" y="498520"/>
                          </a:cubicBezTo>
                          <a:cubicBezTo>
                            <a:pt x="321450" y="514041"/>
                            <a:pt x="325575" y="529510"/>
                            <a:pt x="329390" y="545030"/>
                          </a:cubicBezTo>
                          <a:cubicBezTo>
                            <a:pt x="355378" y="650376"/>
                            <a:pt x="369765" y="755205"/>
                            <a:pt x="361824" y="847608"/>
                          </a:cubicBezTo>
                          <a:cubicBezTo>
                            <a:pt x="344602" y="1048501"/>
                            <a:pt x="168820" y="1220260"/>
                            <a:pt x="10519" y="1335866"/>
                          </a:cubicBezTo>
                          <a:cubicBezTo>
                            <a:pt x="10261" y="1337207"/>
                            <a:pt x="10003" y="1338599"/>
                            <a:pt x="9797" y="1339940"/>
                          </a:cubicBezTo>
                          <a:cubicBezTo>
                            <a:pt x="3352" y="1411459"/>
                            <a:pt x="0" y="1484422"/>
                            <a:pt x="0" y="1558622"/>
                          </a:cubicBezTo>
                          <a:cubicBezTo>
                            <a:pt x="0" y="1603792"/>
                            <a:pt x="1237" y="1646745"/>
                            <a:pt x="3661" y="1687429"/>
                          </a:cubicBezTo>
                          <a:cubicBezTo>
                            <a:pt x="172275" y="1719399"/>
                            <a:pt x="757268" y="1879969"/>
                            <a:pt x="1177565" y="1866304"/>
                          </a:cubicBezTo>
                          <a:cubicBezTo>
                            <a:pt x="1545267" y="1854290"/>
                            <a:pt x="1946744" y="1728268"/>
                            <a:pt x="2112574" y="1696401"/>
                          </a:cubicBezTo>
                          <a:cubicBezTo>
                            <a:pt x="2121649" y="1639011"/>
                            <a:pt x="2112470" y="1575587"/>
                            <a:pt x="2116905" y="1508090"/>
                          </a:cubicBezTo>
                          <a:cubicBezTo>
                            <a:pt x="2116441" y="1483390"/>
                            <a:pt x="2115513" y="1458846"/>
                            <a:pt x="2114327" y="1434456"/>
                          </a:cubicBezTo>
                          <a:cubicBezTo>
                            <a:pt x="2114224" y="1433013"/>
                            <a:pt x="2114172" y="1431517"/>
                            <a:pt x="2114120" y="1430074"/>
                          </a:cubicBezTo>
                          <a:cubicBezTo>
                            <a:pt x="2110305" y="1356749"/>
                            <a:pt x="2103189" y="1284715"/>
                            <a:pt x="2093031" y="1214485"/>
                          </a:cubicBezTo>
                          <a:cubicBezTo>
                            <a:pt x="1949013" y="1166994"/>
                            <a:pt x="1884197" y="964658"/>
                            <a:pt x="1875586" y="846989"/>
                          </a:cubicBezTo>
                          <a:cubicBezTo>
                            <a:pt x="1874709" y="835593"/>
                            <a:pt x="1874142" y="824249"/>
                            <a:pt x="1873678" y="813008"/>
                          </a:cubicBezTo>
                          <a:cubicBezTo>
                            <a:pt x="1868160" y="688120"/>
                            <a:pt x="1882856" y="567822"/>
                            <a:pt x="1906937" y="459177"/>
                          </a:cubicBezTo>
                          <a:cubicBezTo>
                            <a:pt x="1930398" y="353471"/>
                            <a:pt x="1962729" y="258696"/>
                            <a:pt x="1994028" y="181505"/>
                          </a:cubicBezTo>
                          <a:cubicBezTo>
                            <a:pt x="1994286" y="180886"/>
                            <a:pt x="1994492" y="180267"/>
                            <a:pt x="1994750" y="179649"/>
                          </a:cubicBezTo>
                          <a:cubicBezTo>
                            <a:pt x="1970566" y="161962"/>
                            <a:pt x="1944939" y="145926"/>
                            <a:pt x="1918487" y="131385"/>
                          </a:cubicBezTo>
                          <a:cubicBezTo>
                            <a:pt x="1772097" y="50997"/>
                            <a:pt x="1598894" y="16397"/>
                            <a:pt x="1476842" y="1444"/>
                          </a:cubicBezTo>
                          <a:lnTo>
                            <a:pt x="1476172" y="1444"/>
                          </a:lnTo>
                          <a:close/>
                        </a:path>
                      </a:pathLst>
                    </a:custGeom>
                    <a:solidFill>
                      <a:srgbClr val="E07D46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16" name="任意多边形: 形状 215">
                      <a:extLst>
                        <a:ext uri="{FF2B5EF4-FFF2-40B4-BE49-F238E27FC236}">
                          <a16:creationId xmlns:a16="http://schemas.microsoft.com/office/drawing/2014/main" id="{6BD06C4F-7479-4F8C-1F16-D336CA45D1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96349" y="2538800"/>
                      <a:ext cx="264962" cy="391937"/>
                    </a:xfrm>
                    <a:custGeom>
                      <a:avLst/>
                      <a:gdLst>
                        <a:gd name="connsiteX0" fmla="*/ 57727 w 264962"/>
                        <a:gd name="connsiteY0" fmla="*/ 391937 h 391937"/>
                        <a:gd name="connsiteX1" fmla="*/ 4204 w 264962"/>
                        <a:gd name="connsiteY1" fmla="*/ 199449 h 391937"/>
                        <a:gd name="connsiteX2" fmla="*/ 136620 w 264962"/>
                        <a:gd name="connsiteY2" fmla="*/ 0 h 391937"/>
                        <a:gd name="connsiteX3" fmla="*/ 264962 w 264962"/>
                        <a:gd name="connsiteY3" fmla="*/ 168511 h 391937"/>
                        <a:gd name="connsiteX4" fmla="*/ 57727 w 264962"/>
                        <a:gd name="connsiteY4" fmla="*/ 391937 h 3919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4962" h="391937">
                          <a:moveTo>
                            <a:pt x="57727" y="391937"/>
                          </a:moveTo>
                          <a:cubicBezTo>
                            <a:pt x="57727" y="391937"/>
                            <a:pt x="-18433" y="312323"/>
                            <a:pt x="4204" y="199449"/>
                          </a:cubicBezTo>
                          <a:cubicBezTo>
                            <a:pt x="26840" y="86576"/>
                            <a:pt x="136620" y="0"/>
                            <a:pt x="136620" y="0"/>
                          </a:cubicBezTo>
                          <a:lnTo>
                            <a:pt x="264962" y="168511"/>
                          </a:lnTo>
                          <a:lnTo>
                            <a:pt x="57727" y="391937"/>
                          </a:lnTo>
                          <a:close/>
                        </a:path>
                      </a:pathLst>
                    </a:custGeom>
                    <a:solidFill>
                      <a:srgbClr val="DB513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17" name="任意多边形: 形状 216">
                      <a:extLst>
                        <a:ext uri="{FF2B5EF4-FFF2-40B4-BE49-F238E27FC236}">
                          <a16:creationId xmlns:a16="http://schemas.microsoft.com/office/drawing/2014/main" id="{7AE966C1-F499-B4AA-678D-9E41D3199AD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57294" y="2723193"/>
                      <a:ext cx="388762" cy="465003"/>
                    </a:xfrm>
                    <a:custGeom>
                      <a:avLst/>
                      <a:gdLst>
                        <a:gd name="connsiteX0" fmla="*/ 253179 w 388762"/>
                        <a:gd name="connsiteY0" fmla="*/ 0 h 465003"/>
                        <a:gd name="connsiteX1" fmla="*/ 388740 w 388762"/>
                        <a:gd name="connsiteY1" fmla="*/ 309487 h 465003"/>
                        <a:gd name="connsiteX2" fmla="*/ 321450 w 388762"/>
                        <a:gd name="connsiteY2" fmla="*/ 465003 h 465003"/>
                        <a:gd name="connsiteX3" fmla="*/ 0 w 388762"/>
                        <a:gd name="connsiteY3" fmla="*/ 282570 h 465003"/>
                        <a:gd name="connsiteX4" fmla="*/ 253179 w 388762"/>
                        <a:gd name="connsiteY4" fmla="*/ 0 h 4650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88762" h="465003">
                          <a:moveTo>
                            <a:pt x="253179" y="0"/>
                          </a:moveTo>
                          <a:cubicBezTo>
                            <a:pt x="299741" y="35115"/>
                            <a:pt x="390390" y="199707"/>
                            <a:pt x="388740" y="309487"/>
                          </a:cubicBezTo>
                          <a:cubicBezTo>
                            <a:pt x="387090" y="419266"/>
                            <a:pt x="321450" y="465003"/>
                            <a:pt x="321450" y="465003"/>
                          </a:cubicBezTo>
                          <a:lnTo>
                            <a:pt x="0" y="282570"/>
                          </a:lnTo>
                          <a:lnTo>
                            <a:pt x="253179" y="0"/>
                          </a:lnTo>
                          <a:close/>
                        </a:path>
                      </a:pathLst>
                    </a:custGeom>
                    <a:solidFill>
                      <a:srgbClr val="DB513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18" name="任意多边形: 形状 217">
                      <a:extLst>
                        <a:ext uri="{FF2B5EF4-FFF2-40B4-BE49-F238E27FC236}">
                          <a16:creationId xmlns:a16="http://schemas.microsoft.com/office/drawing/2014/main" id="{A21F25A8-CF3E-0EC7-AFEB-C4CBA59756C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64322" y="2913345"/>
                      <a:ext cx="903170" cy="3943675"/>
                    </a:xfrm>
                    <a:custGeom>
                      <a:avLst/>
                      <a:gdLst>
                        <a:gd name="connsiteX0" fmla="*/ 281075 w 903170"/>
                        <a:gd name="connsiteY0" fmla="*/ 3943676 h 3943675"/>
                        <a:gd name="connsiteX1" fmla="*/ 0 w 903170"/>
                        <a:gd name="connsiteY1" fmla="*/ 3943676 h 3943675"/>
                        <a:gd name="connsiteX2" fmla="*/ 0 w 903170"/>
                        <a:gd name="connsiteY2" fmla="*/ 626414 h 3943675"/>
                        <a:gd name="connsiteX3" fmla="*/ 26658 w 903170"/>
                        <a:gd name="connsiteY3" fmla="*/ 393346 h 3943675"/>
                        <a:gd name="connsiteX4" fmla="*/ 269834 w 903170"/>
                        <a:gd name="connsiteY4" fmla="*/ 28943 h 3943675"/>
                        <a:gd name="connsiteX5" fmla="*/ 542607 w 903170"/>
                        <a:gd name="connsiteY5" fmla="*/ 24405 h 3943675"/>
                        <a:gd name="connsiteX6" fmla="*/ 839099 w 903170"/>
                        <a:gd name="connsiteY6" fmla="*/ 212098 h 3943675"/>
                        <a:gd name="connsiteX7" fmla="*/ 869006 w 903170"/>
                        <a:gd name="connsiteY7" fmla="*/ 238447 h 3943675"/>
                        <a:gd name="connsiteX8" fmla="*/ 878030 w 903170"/>
                        <a:gd name="connsiteY8" fmla="*/ 380557 h 3943675"/>
                        <a:gd name="connsiteX9" fmla="*/ 825384 w 903170"/>
                        <a:gd name="connsiteY9" fmla="*/ 440372 h 3943675"/>
                        <a:gd name="connsiteX10" fmla="*/ 683273 w 903170"/>
                        <a:gd name="connsiteY10" fmla="*/ 449395 h 3943675"/>
                        <a:gd name="connsiteX11" fmla="*/ 653366 w 903170"/>
                        <a:gd name="connsiteY11" fmla="*/ 423046 h 3943675"/>
                        <a:gd name="connsiteX12" fmla="*/ 385698 w 903170"/>
                        <a:gd name="connsiteY12" fmla="*/ 285010 h 3943675"/>
                        <a:gd name="connsiteX13" fmla="*/ 302268 w 903170"/>
                        <a:gd name="connsiteY13" fmla="*/ 449189 h 3943675"/>
                        <a:gd name="connsiteX14" fmla="*/ 281178 w 903170"/>
                        <a:gd name="connsiteY14" fmla="*/ 626672 h 3943675"/>
                        <a:gd name="connsiteX15" fmla="*/ 281178 w 903170"/>
                        <a:gd name="connsiteY15" fmla="*/ 3943676 h 39436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903170" h="3943675">
                          <a:moveTo>
                            <a:pt x="281075" y="3943676"/>
                          </a:moveTo>
                          <a:lnTo>
                            <a:pt x="0" y="3943676"/>
                          </a:lnTo>
                          <a:lnTo>
                            <a:pt x="0" y="626414"/>
                          </a:lnTo>
                          <a:cubicBezTo>
                            <a:pt x="0" y="621876"/>
                            <a:pt x="309" y="513592"/>
                            <a:pt x="26658" y="393346"/>
                          </a:cubicBezTo>
                          <a:cubicBezTo>
                            <a:pt x="67703" y="205910"/>
                            <a:pt x="149535" y="83292"/>
                            <a:pt x="269834" y="28943"/>
                          </a:cubicBezTo>
                          <a:cubicBezTo>
                            <a:pt x="351718" y="-8080"/>
                            <a:pt x="443501" y="-9575"/>
                            <a:pt x="542607" y="24405"/>
                          </a:cubicBezTo>
                          <a:cubicBezTo>
                            <a:pt x="634339" y="55860"/>
                            <a:pt x="731331" y="117272"/>
                            <a:pt x="839099" y="212098"/>
                          </a:cubicBezTo>
                          <a:lnTo>
                            <a:pt x="869006" y="238447"/>
                          </a:lnTo>
                          <a:cubicBezTo>
                            <a:pt x="910773" y="275212"/>
                            <a:pt x="914795" y="338842"/>
                            <a:pt x="878030" y="380557"/>
                          </a:cubicBezTo>
                          <a:lnTo>
                            <a:pt x="825384" y="440372"/>
                          </a:lnTo>
                          <a:cubicBezTo>
                            <a:pt x="788618" y="482138"/>
                            <a:pt x="724988" y="486161"/>
                            <a:pt x="683273" y="449395"/>
                          </a:cubicBezTo>
                          <a:lnTo>
                            <a:pt x="653366" y="423046"/>
                          </a:lnTo>
                          <a:cubicBezTo>
                            <a:pt x="509967" y="296818"/>
                            <a:pt x="419524" y="269798"/>
                            <a:pt x="385698" y="285010"/>
                          </a:cubicBezTo>
                          <a:cubicBezTo>
                            <a:pt x="360690" y="296251"/>
                            <a:pt x="325678" y="345288"/>
                            <a:pt x="302268" y="449189"/>
                          </a:cubicBezTo>
                          <a:cubicBezTo>
                            <a:pt x="281745" y="540251"/>
                            <a:pt x="281178" y="625795"/>
                            <a:pt x="281178" y="626672"/>
                          </a:cubicBezTo>
                          <a:lnTo>
                            <a:pt x="281178" y="3943676"/>
                          </a:lnTo>
                          <a:close/>
                        </a:path>
                      </a:pathLst>
                    </a:custGeom>
                    <a:solidFill>
                      <a:srgbClr val="44413E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219" name="图形 2">
                      <a:extLst>
                        <a:ext uri="{FF2B5EF4-FFF2-40B4-BE49-F238E27FC236}">
                          <a16:creationId xmlns:a16="http://schemas.microsoft.com/office/drawing/2014/main" id="{1EC0DABA-8F76-6DA0-0A52-51C048780F4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546122" y="2564297"/>
                      <a:ext cx="2991734" cy="771433"/>
                      <a:chOff x="4546122" y="2564297"/>
                      <a:chExt cx="2991734" cy="771433"/>
                    </a:xfrm>
                    <a:solidFill>
                      <a:srgbClr val="F7CBA4"/>
                    </a:solidFill>
                  </p:grpSpPr>
                  <p:sp>
                    <p:nvSpPr>
                      <p:cNvPr id="226" name="任意多边形: 形状 225">
                        <a:extLst>
                          <a:ext uri="{FF2B5EF4-FFF2-40B4-BE49-F238E27FC236}">
                            <a16:creationId xmlns:a16="http://schemas.microsoft.com/office/drawing/2014/main" id="{947F6E33-8E55-5A18-CF60-90D37260991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46122" y="2564297"/>
                        <a:ext cx="2991734" cy="771433"/>
                      </a:xfrm>
                      <a:custGeom>
                        <a:avLst/>
                        <a:gdLst>
                          <a:gd name="connsiteX0" fmla="*/ 2860013 w 2991734"/>
                          <a:gd name="connsiteY0" fmla="*/ 367369 h 771433"/>
                          <a:gd name="connsiteX1" fmla="*/ 2390472 w 2991734"/>
                          <a:gd name="connsiteY1" fmla="*/ 192567 h 771433"/>
                          <a:gd name="connsiteX2" fmla="*/ 2139253 w 2991734"/>
                          <a:gd name="connsiteY2" fmla="*/ 98979 h 771433"/>
                          <a:gd name="connsiteX3" fmla="*/ 2139356 w 2991734"/>
                          <a:gd name="connsiteY3" fmla="*/ 98824 h 771433"/>
                          <a:gd name="connsiteX4" fmla="*/ 2003175 w 2991734"/>
                          <a:gd name="connsiteY4" fmla="*/ 48343 h 771433"/>
                          <a:gd name="connsiteX5" fmla="*/ 1896129 w 2991734"/>
                          <a:gd name="connsiteY5" fmla="*/ 22045 h 771433"/>
                          <a:gd name="connsiteX6" fmla="*/ 1875297 w 2991734"/>
                          <a:gd name="connsiteY6" fmla="*/ 17972 h 771433"/>
                          <a:gd name="connsiteX7" fmla="*/ 1476089 w 2991734"/>
                          <a:gd name="connsiteY7" fmla="*/ 21736 h 771433"/>
                          <a:gd name="connsiteX8" fmla="*/ 1200067 w 2991734"/>
                          <a:gd name="connsiteY8" fmla="*/ 211852 h 771433"/>
                          <a:gd name="connsiteX9" fmla="*/ 1132674 w 2991734"/>
                          <a:gd name="connsiteY9" fmla="*/ 223041 h 771433"/>
                          <a:gd name="connsiteX10" fmla="*/ 1132674 w 2991734"/>
                          <a:gd name="connsiteY10" fmla="*/ 223041 h 771433"/>
                          <a:gd name="connsiteX11" fmla="*/ 1080955 w 2991734"/>
                          <a:gd name="connsiteY11" fmla="*/ 230879 h 771433"/>
                          <a:gd name="connsiteX12" fmla="*/ 536646 w 2991734"/>
                          <a:gd name="connsiteY12" fmla="*/ 313742 h 771433"/>
                          <a:gd name="connsiteX13" fmla="*/ 171883 w 2991734"/>
                          <a:gd name="connsiteY13" fmla="*/ 369225 h 771433"/>
                          <a:gd name="connsiteX14" fmla="*/ 163014 w 2991734"/>
                          <a:gd name="connsiteY14" fmla="*/ 370772 h 771433"/>
                          <a:gd name="connsiteX15" fmla="*/ 3424 w 2991734"/>
                          <a:gd name="connsiteY15" fmla="*/ 532322 h 771433"/>
                          <a:gd name="connsiteX16" fmla="*/ 3888 w 2991734"/>
                          <a:gd name="connsiteY16" fmla="*/ 608430 h 771433"/>
                          <a:gd name="connsiteX17" fmla="*/ 241546 w 2991734"/>
                          <a:gd name="connsiteY17" fmla="*/ 767556 h 771433"/>
                          <a:gd name="connsiteX18" fmla="*/ 1120608 w 2991734"/>
                          <a:gd name="connsiteY18" fmla="*/ 593579 h 771433"/>
                          <a:gd name="connsiteX19" fmla="*/ 1216929 w 2991734"/>
                          <a:gd name="connsiteY19" fmla="*/ 574501 h 771433"/>
                          <a:gd name="connsiteX20" fmla="*/ 1216929 w 2991734"/>
                          <a:gd name="connsiteY20" fmla="*/ 574501 h 771433"/>
                          <a:gd name="connsiteX21" fmla="*/ 1216929 w 2991734"/>
                          <a:gd name="connsiteY21" fmla="*/ 574501 h 771433"/>
                          <a:gd name="connsiteX22" fmla="*/ 1287520 w 2991734"/>
                          <a:gd name="connsiteY22" fmla="*/ 560527 h 771433"/>
                          <a:gd name="connsiteX23" fmla="*/ 1351562 w 2991734"/>
                          <a:gd name="connsiteY23" fmla="*/ 534023 h 771433"/>
                          <a:gd name="connsiteX24" fmla="*/ 1463095 w 2991734"/>
                          <a:gd name="connsiteY24" fmla="*/ 516852 h 771433"/>
                          <a:gd name="connsiteX25" fmla="*/ 1812956 w 2991734"/>
                          <a:gd name="connsiteY25" fmla="*/ 597756 h 771433"/>
                          <a:gd name="connsiteX26" fmla="*/ 2017820 w 2991734"/>
                          <a:gd name="connsiteY26" fmla="*/ 496639 h 771433"/>
                          <a:gd name="connsiteX27" fmla="*/ 1978219 w 2991734"/>
                          <a:gd name="connsiteY27" fmla="*/ 429039 h 771433"/>
                          <a:gd name="connsiteX28" fmla="*/ 2709704 w 2991734"/>
                          <a:gd name="connsiteY28" fmla="*/ 742805 h 771433"/>
                          <a:gd name="connsiteX29" fmla="*/ 2718883 w 2991734"/>
                          <a:gd name="connsiteY29" fmla="*/ 746467 h 771433"/>
                          <a:gd name="connsiteX30" fmla="*/ 2880432 w 2991734"/>
                          <a:gd name="connsiteY30" fmla="*/ 737495 h 771433"/>
                          <a:gd name="connsiteX31" fmla="*/ 2880587 w 2991734"/>
                          <a:gd name="connsiteY31" fmla="*/ 737391 h 771433"/>
                          <a:gd name="connsiteX32" fmla="*/ 2978971 w 2991734"/>
                          <a:gd name="connsiteY32" fmla="*/ 627457 h 771433"/>
                          <a:gd name="connsiteX33" fmla="*/ 2860013 w 2991734"/>
                          <a:gd name="connsiteY33" fmla="*/ 367369 h 77143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</a:cxnLst>
                        <a:rect l="l" t="t" r="r" b="b"/>
                        <a:pathLst>
                          <a:path w="2991734" h="771433">
                            <a:moveTo>
                              <a:pt x="2860013" y="367369"/>
                            </a:moveTo>
                            <a:lnTo>
                              <a:pt x="2390472" y="192567"/>
                            </a:lnTo>
                            <a:lnTo>
                              <a:pt x="2139253" y="98979"/>
                            </a:lnTo>
                            <a:lnTo>
                              <a:pt x="2139356" y="98824"/>
                            </a:lnTo>
                            <a:cubicBezTo>
                              <a:pt x="2139356" y="98824"/>
                              <a:pt x="2087792" y="73403"/>
                              <a:pt x="2003175" y="48343"/>
                            </a:cubicBezTo>
                            <a:cubicBezTo>
                              <a:pt x="2003175" y="48343"/>
                              <a:pt x="1949652" y="33080"/>
                              <a:pt x="1896129" y="22045"/>
                            </a:cubicBezTo>
                            <a:cubicBezTo>
                              <a:pt x="1889168" y="20601"/>
                              <a:pt x="1882155" y="19209"/>
                              <a:pt x="1875297" y="17972"/>
                            </a:cubicBezTo>
                            <a:cubicBezTo>
                              <a:pt x="1762011" y="-2499"/>
                              <a:pt x="1622221" y="-10646"/>
                              <a:pt x="1476089" y="21736"/>
                            </a:cubicBezTo>
                            <a:cubicBezTo>
                              <a:pt x="1291181" y="62729"/>
                              <a:pt x="1202491" y="145386"/>
                              <a:pt x="1200067" y="211852"/>
                            </a:cubicBezTo>
                            <a:cubicBezTo>
                              <a:pt x="1157476" y="217266"/>
                              <a:pt x="1132674" y="223041"/>
                              <a:pt x="1132674" y="223041"/>
                            </a:cubicBezTo>
                            <a:lnTo>
                              <a:pt x="1132674" y="223041"/>
                            </a:lnTo>
                            <a:lnTo>
                              <a:pt x="1080955" y="230879"/>
                            </a:lnTo>
                            <a:lnTo>
                              <a:pt x="536646" y="313742"/>
                            </a:lnTo>
                            <a:lnTo>
                              <a:pt x="171883" y="369225"/>
                            </a:lnTo>
                            <a:cubicBezTo>
                              <a:pt x="169150" y="369689"/>
                              <a:pt x="165747" y="370256"/>
                              <a:pt x="163014" y="370772"/>
                            </a:cubicBezTo>
                            <a:cubicBezTo>
                              <a:pt x="79326" y="387324"/>
                              <a:pt x="18068" y="453326"/>
                              <a:pt x="3424" y="532322"/>
                            </a:cubicBezTo>
                            <a:cubicBezTo>
                              <a:pt x="-1165" y="556763"/>
                              <a:pt x="-1269" y="582545"/>
                              <a:pt x="3888" y="608430"/>
                            </a:cubicBezTo>
                            <a:cubicBezTo>
                              <a:pt x="25596" y="717952"/>
                              <a:pt x="131973" y="789213"/>
                              <a:pt x="241546" y="767556"/>
                            </a:cubicBezTo>
                            <a:lnTo>
                              <a:pt x="1120608" y="593579"/>
                            </a:lnTo>
                            <a:lnTo>
                              <a:pt x="1216929" y="574501"/>
                            </a:lnTo>
                            <a:lnTo>
                              <a:pt x="1216929" y="574501"/>
                            </a:lnTo>
                            <a:lnTo>
                              <a:pt x="1216929" y="574501"/>
                            </a:lnTo>
                            <a:lnTo>
                              <a:pt x="1287520" y="560527"/>
                            </a:lnTo>
                            <a:cubicBezTo>
                              <a:pt x="1311033" y="555835"/>
                              <a:pt x="1332638" y="546656"/>
                              <a:pt x="1351562" y="534023"/>
                            </a:cubicBezTo>
                            <a:cubicBezTo>
                              <a:pt x="1390338" y="524639"/>
                              <a:pt x="1430816" y="517213"/>
                              <a:pt x="1463095" y="516852"/>
                            </a:cubicBezTo>
                            <a:cubicBezTo>
                              <a:pt x="1553951" y="515821"/>
                              <a:pt x="1552661" y="520410"/>
                              <a:pt x="1812956" y="597756"/>
                            </a:cubicBezTo>
                            <a:cubicBezTo>
                              <a:pt x="1966926" y="643545"/>
                              <a:pt x="2045870" y="584556"/>
                              <a:pt x="2017820" y="496639"/>
                            </a:cubicBezTo>
                            <a:cubicBezTo>
                              <a:pt x="2011065" y="475447"/>
                              <a:pt x="1997916" y="452501"/>
                              <a:pt x="1978219" y="429039"/>
                            </a:cubicBezTo>
                            <a:lnTo>
                              <a:pt x="2709704" y="742805"/>
                            </a:lnTo>
                            <a:cubicBezTo>
                              <a:pt x="2712489" y="743992"/>
                              <a:pt x="2715995" y="745384"/>
                              <a:pt x="2718883" y="746467"/>
                            </a:cubicBezTo>
                            <a:cubicBezTo>
                              <a:pt x="2773798" y="766886"/>
                              <a:pt x="2831962" y="761987"/>
                              <a:pt x="2880432" y="737495"/>
                            </a:cubicBezTo>
                            <a:cubicBezTo>
                              <a:pt x="2880535" y="737495"/>
                              <a:pt x="2880587" y="737495"/>
                              <a:pt x="2880587" y="737391"/>
                            </a:cubicBezTo>
                            <a:cubicBezTo>
                              <a:pt x="2924468" y="715322"/>
                              <a:pt x="2960460" y="677165"/>
                              <a:pt x="2978971" y="627457"/>
                            </a:cubicBezTo>
                            <a:cubicBezTo>
                              <a:pt x="3017953" y="522731"/>
                              <a:pt x="2964636" y="406299"/>
                              <a:pt x="2860013" y="367369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27" name="任意多边形: 形状 226">
                        <a:extLst>
                          <a:ext uri="{FF2B5EF4-FFF2-40B4-BE49-F238E27FC236}">
                            <a16:creationId xmlns:a16="http://schemas.microsoft.com/office/drawing/2014/main" id="{F22638E2-2B71-D84F-0611-D4B2B5A8B79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21411" y="2777077"/>
                        <a:ext cx="842530" cy="283807"/>
                      </a:xfrm>
                      <a:custGeom>
                        <a:avLst/>
                        <a:gdLst>
                          <a:gd name="connsiteX0" fmla="*/ 842531 w 842530"/>
                          <a:gd name="connsiteY0" fmla="*/ 283808 h 283807"/>
                          <a:gd name="connsiteX1" fmla="*/ 575636 w 842530"/>
                          <a:gd name="connsiteY1" fmla="*/ 171244 h 283807"/>
                          <a:gd name="connsiteX2" fmla="*/ 256043 w 842530"/>
                          <a:gd name="connsiteY2" fmla="*/ 168356 h 283807"/>
                          <a:gd name="connsiteX3" fmla="*/ 216493 w 842530"/>
                          <a:gd name="connsiteY3" fmla="*/ 170780 h 283807"/>
                          <a:gd name="connsiteX4" fmla="*/ 4772 w 842530"/>
                          <a:gd name="connsiteY4" fmla="*/ 3042 h 283807"/>
                          <a:gd name="connsiteX5" fmla="*/ 24778 w 842530"/>
                          <a:gd name="connsiteY5" fmla="*/ 0 h 283807"/>
                          <a:gd name="connsiteX6" fmla="*/ 33957 w 842530"/>
                          <a:gd name="connsiteY6" fmla="*/ 37126 h 283807"/>
                          <a:gd name="connsiteX7" fmla="*/ 216545 w 842530"/>
                          <a:gd name="connsiteY7" fmla="*/ 96786 h 283807"/>
                          <a:gd name="connsiteX8" fmla="*/ 238666 w 842530"/>
                          <a:gd name="connsiteY8" fmla="*/ 95445 h 283807"/>
                          <a:gd name="connsiteX9" fmla="*/ 575636 w 842530"/>
                          <a:gd name="connsiteY9" fmla="*/ 97301 h 283807"/>
                          <a:gd name="connsiteX10" fmla="*/ 582494 w 842530"/>
                          <a:gd name="connsiteY10" fmla="*/ 99106 h 283807"/>
                          <a:gd name="connsiteX11" fmla="*/ 593374 w 842530"/>
                          <a:gd name="connsiteY11" fmla="*/ 102354 h 283807"/>
                          <a:gd name="connsiteX12" fmla="*/ 597138 w 842530"/>
                          <a:gd name="connsiteY12" fmla="*/ 103592 h 283807"/>
                          <a:gd name="connsiteX13" fmla="*/ 615340 w 842530"/>
                          <a:gd name="connsiteY13" fmla="*/ 110089 h 283807"/>
                          <a:gd name="connsiteX14" fmla="*/ 619929 w 842530"/>
                          <a:gd name="connsiteY14" fmla="*/ 111894 h 283807"/>
                          <a:gd name="connsiteX15" fmla="*/ 624621 w 842530"/>
                          <a:gd name="connsiteY15" fmla="*/ 113802 h 283807"/>
                          <a:gd name="connsiteX16" fmla="*/ 629314 w 842530"/>
                          <a:gd name="connsiteY16" fmla="*/ 115709 h 283807"/>
                          <a:gd name="connsiteX17" fmla="*/ 650403 w 842530"/>
                          <a:gd name="connsiteY17" fmla="*/ 124939 h 283807"/>
                          <a:gd name="connsiteX18" fmla="*/ 657055 w 842530"/>
                          <a:gd name="connsiteY18" fmla="*/ 128033 h 283807"/>
                          <a:gd name="connsiteX19" fmla="*/ 676856 w 842530"/>
                          <a:gd name="connsiteY19" fmla="*/ 137624 h 283807"/>
                          <a:gd name="connsiteX20" fmla="*/ 686085 w 842530"/>
                          <a:gd name="connsiteY20" fmla="*/ 142316 h 283807"/>
                          <a:gd name="connsiteX21" fmla="*/ 744714 w 842530"/>
                          <a:gd name="connsiteY21" fmla="*/ 174338 h 283807"/>
                          <a:gd name="connsiteX22" fmla="*/ 750180 w 842530"/>
                          <a:gd name="connsiteY22" fmla="*/ 177431 h 283807"/>
                          <a:gd name="connsiteX23" fmla="*/ 789471 w 842530"/>
                          <a:gd name="connsiteY23" fmla="*/ 201202 h 283807"/>
                          <a:gd name="connsiteX24" fmla="*/ 842531 w 842530"/>
                          <a:gd name="connsiteY24" fmla="*/ 283808 h 28380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</a:cxnLst>
                        <a:rect l="l" t="t" r="r" b="b"/>
                        <a:pathLst>
                          <a:path w="842530" h="283807">
                            <a:moveTo>
                              <a:pt x="842531" y="283808"/>
                            </a:moveTo>
                            <a:cubicBezTo>
                              <a:pt x="796897" y="261120"/>
                              <a:pt x="649578" y="189394"/>
                              <a:pt x="575636" y="171244"/>
                            </a:cubicBezTo>
                            <a:cubicBezTo>
                              <a:pt x="491896" y="150670"/>
                              <a:pt x="487822" y="153970"/>
                              <a:pt x="256043" y="168356"/>
                            </a:cubicBezTo>
                            <a:cubicBezTo>
                              <a:pt x="243513" y="169130"/>
                              <a:pt x="230415" y="169955"/>
                              <a:pt x="216493" y="170780"/>
                            </a:cubicBezTo>
                            <a:cubicBezTo>
                              <a:pt x="74383" y="179339"/>
                              <a:pt x="-23124" y="95238"/>
                              <a:pt x="4772" y="3042"/>
                            </a:cubicBezTo>
                            <a:lnTo>
                              <a:pt x="24778" y="0"/>
                            </a:lnTo>
                            <a:cubicBezTo>
                              <a:pt x="24418" y="13200"/>
                              <a:pt x="27511" y="25679"/>
                              <a:pt x="33957" y="37126"/>
                            </a:cubicBezTo>
                            <a:cubicBezTo>
                              <a:pt x="56026" y="76572"/>
                              <a:pt x="118006" y="102715"/>
                              <a:pt x="216545" y="96786"/>
                            </a:cubicBezTo>
                            <a:cubicBezTo>
                              <a:pt x="224125" y="96321"/>
                              <a:pt x="231498" y="95857"/>
                              <a:pt x="238666" y="95445"/>
                            </a:cubicBezTo>
                            <a:cubicBezTo>
                              <a:pt x="487668" y="80182"/>
                              <a:pt x="489833" y="76263"/>
                              <a:pt x="575636" y="97301"/>
                            </a:cubicBezTo>
                            <a:cubicBezTo>
                              <a:pt x="577853" y="97868"/>
                              <a:pt x="580173" y="98435"/>
                              <a:pt x="582494" y="99106"/>
                            </a:cubicBezTo>
                            <a:cubicBezTo>
                              <a:pt x="586052" y="100085"/>
                              <a:pt x="589713" y="101168"/>
                              <a:pt x="593374" y="102354"/>
                            </a:cubicBezTo>
                            <a:cubicBezTo>
                              <a:pt x="594663" y="102767"/>
                              <a:pt x="595900" y="103128"/>
                              <a:pt x="597138" y="103592"/>
                            </a:cubicBezTo>
                            <a:cubicBezTo>
                              <a:pt x="603068" y="105500"/>
                              <a:pt x="609152" y="107717"/>
                              <a:pt x="615340" y="110089"/>
                            </a:cubicBezTo>
                            <a:cubicBezTo>
                              <a:pt x="616887" y="110656"/>
                              <a:pt x="618434" y="111275"/>
                              <a:pt x="619929" y="111894"/>
                            </a:cubicBezTo>
                            <a:cubicBezTo>
                              <a:pt x="621476" y="112512"/>
                              <a:pt x="623023" y="113131"/>
                              <a:pt x="624621" y="113802"/>
                            </a:cubicBezTo>
                            <a:cubicBezTo>
                              <a:pt x="626168" y="114420"/>
                              <a:pt x="627715" y="115091"/>
                              <a:pt x="629314" y="115709"/>
                            </a:cubicBezTo>
                            <a:cubicBezTo>
                              <a:pt x="636275" y="118597"/>
                              <a:pt x="643339" y="121691"/>
                              <a:pt x="650403" y="124939"/>
                            </a:cubicBezTo>
                            <a:cubicBezTo>
                              <a:pt x="652621" y="125971"/>
                              <a:pt x="654889" y="126950"/>
                              <a:pt x="657055" y="128033"/>
                            </a:cubicBezTo>
                            <a:cubicBezTo>
                              <a:pt x="663707" y="131179"/>
                              <a:pt x="670307" y="134376"/>
                              <a:pt x="676856" y="137624"/>
                            </a:cubicBezTo>
                            <a:cubicBezTo>
                              <a:pt x="679949" y="139223"/>
                              <a:pt x="682992" y="140769"/>
                              <a:pt x="686085" y="142316"/>
                            </a:cubicBezTo>
                            <a:cubicBezTo>
                              <a:pt x="707175" y="153093"/>
                              <a:pt x="727285" y="164231"/>
                              <a:pt x="744714" y="174338"/>
                            </a:cubicBezTo>
                            <a:cubicBezTo>
                              <a:pt x="746570" y="175369"/>
                              <a:pt x="748375" y="176452"/>
                              <a:pt x="750180" y="177431"/>
                            </a:cubicBezTo>
                            <a:cubicBezTo>
                              <a:pt x="766629" y="187074"/>
                              <a:pt x="780241" y="195427"/>
                              <a:pt x="789471" y="201202"/>
                            </a:cubicBezTo>
                            <a:cubicBezTo>
                              <a:pt x="816903" y="229872"/>
                              <a:pt x="834280" y="258077"/>
                              <a:pt x="842531" y="283808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grpSp>
                    <p:nvGrpSpPr>
                      <p:cNvPr id="228" name="图形 2">
                        <a:extLst>
                          <a:ext uri="{FF2B5EF4-FFF2-40B4-BE49-F238E27FC236}">
                            <a16:creationId xmlns:a16="http://schemas.microsoft.com/office/drawing/2014/main" id="{9E48D54B-3A14-1F78-31D4-FEE41675613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812423" y="2636802"/>
                        <a:ext cx="725049" cy="524139"/>
                        <a:chOff x="5812423" y="2636802"/>
                        <a:chExt cx="725049" cy="524139"/>
                      </a:xfrm>
                      <a:solidFill>
                        <a:srgbClr val="F7CBA4"/>
                      </a:solidFill>
                    </p:grpSpPr>
                    <p:sp>
                      <p:nvSpPr>
                        <p:cNvPr id="229" name="任意多边形: 形状 228">
                          <a:extLst>
                            <a:ext uri="{FF2B5EF4-FFF2-40B4-BE49-F238E27FC236}">
                              <a16:creationId xmlns:a16="http://schemas.microsoft.com/office/drawing/2014/main" id="{174F4892-019D-C002-62C9-E7A41E01A42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812423" y="2636802"/>
                          <a:ext cx="175850" cy="104295"/>
                        </a:xfrm>
                        <a:custGeom>
                          <a:avLst/>
                          <a:gdLst>
                            <a:gd name="connsiteX0" fmla="*/ 174828 w 175850"/>
                            <a:gd name="connsiteY0" fmla="*/ 15026 h 104295"/>
                            <a:gd name="connsiteX1" fmla="*/ 78919 w 175850"/>
                            <a:gd name="connsiteY1" fmla="*/ 15593 h 104295"/>
                            <a:gd name="connsiteX2" fmla="*/ 800 w 175850"/>
                            <a:gd name="connsiteY2" fmla="*/ 91083 h 104295"/>
                            <a:gd name="connsiteX3" fmla="*/ 18022 w 175850"/>
                            <a:gd name="connsiteY3" fmla="*/ 101757 h 104295"/>
                            <a:gd name="connsiteX4" fmla="*/ 97740 w 175850"/>
                            <a:gd name="connsiteY4" fmla="*/ 44985 h 104295"/>
                            <a:gd name="connsiteX5" fmla="*/ 142910 w 175850"/>
                            <a:gd name="connsiteY5" fmla="*/ 34672 h 104295"/>
                            <a:gd name="connsiteX6" fmla="*/ 173590 w 175850"/>
                            <a:gd name="connsiteY6" fmla="*/ 24823 h 104295"/>
                            <a:gd name="connsiteX7" fmla="*/ 174828 w 175850"/>
                            <a:gd name="connsiteY7" fmla="*/ 15026 h 10429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175850" h="104295">
                              <a:moveTo>
                                <a:pt x="174828" y="15026"/>
                              </a:moveTo>
                              <a:cubicBezTo>
                                <a:pt x="156678" y="-13334"/>
                                <a:pt x="102793" y="5281"/>
                                <a:pt x="78919" y="15593"/>
                              </a:cubicBezTo>
                              <a:cubicBezTo>
                                <a:pt x="45454" y="30083"/>
                                <a:pt x="15031" y="55143"/>
                                <a:pt x="800" y="91083"/>
                              </a:cubicBezTo>
                              <a:cubicBezTo>
                                <a:pt x="-3583" y="102221"/>
                                <a:pt x="11164" y="107944"/>
                                <a:pt x="18022" y="101757"/>
                              </a:cubicBezTo>
                              <a:cubicBezTo>
                                <a:pt x="42979" y="79223"/>
                                <a:pt x="66337" y="56999"/>
                                <a:pt x="97740" y="44985"/>
                              </a:cubicBezTo>
                              <a:cubicBezTo>
                                <a:pt x="112384" y="39364"/>
                                <a:pt x="127492" y="36477"/>
                                <a:pt x="142910" y="34672"/>
                              </a:cubicBezTo>
                              <a:cubicBezTo>
                                <a:pt x="154718" y="33280"/>
                                <a:pt x="164824" y="34053"/>
                                <a:pt x="173590" y="24823"/>
                              </a:cubicBezTo>
                              <a:cubicBezTo>
                                <a:pt x="175859" y="22451"/>
                                <a:pt x="176684" y="17965"/>
                                <a:pt x="174828" y="1502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CBA4"/>
                        </a:solidFill>
                        <a:ln w="515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0" name="任意多边形: 形状 229">
                          <a:extLst>
                            <a:ext uri="{FF2B5EF4-FFF2-40B4-BE49-F238E27FC236}">
                              <a16:creationId xmlns:a16="http://schemas.microsoft.com/office/drawing/2014/main" id="{BCD9881D-67AD-443D-925D-ABE48708EEB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851769" y="2720924"/>
                          <a:ext cx="172416" cy="67944"/>
                        </a:xfrm>
                        <a:custGeom>
                          <a:avLst/>
                          <a:gdLst>
                            <a:gd name="connsiteX0" fmla="*/ 169204 w 172416"/>
                            <a:gd name="connsiteY0" fmla="*/ 6188 h 67944"/>
                            <a:gd name="connsiteX1" fmla="*/ 83557 w 172416"/>
                            <a:gd name="connsiteY1" fmla="*/ 11963 h 67944"/>
                            <a:gd name="connsiteX2" fmla="*/ 1724 w 172416"/>
                            <a:gd name="connsiteY2" fmla="*/ 57391 h 67944"/>
                            <a:gd name="connsiteX3" fmla="*/ 7345 w 172416"/>
                            <a:gd name="connsiteY3" fmla="*/ 67600 h 67944"/>
                            <a:gd name="connsiteX4" fmla="*/ 90260 w 172416"/>
                            <a:gd name="connsiteY4" fmla="*/ 37796 h 67944"/>
                            <a:gd name="connsiteX5" fmla="*/ 169204 w 172416"/>
                            <a:gd name="connsiteY5" fmla="*/ 18305 h 67944"/>
                            <a:gd name="connsiteX6" fmla="*/ 169204 w 172416"/>
                            <a:gd name="connsiteY6" fmla="*/ 6188 h 679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72416" h="67944">
                              <a:moveTo>
                                <a:pt x="169204" y="6188"/>
                              </a:moveTo>
                              <a:cubicBezTo>
                                <a:pt x="142288" y="-6652"/>
                                <a:pt x="110524" y="3094"/>
                                <a:pt x="83557" y="11963"/>
                              </a:cubicBezTo>
                              <a:cubicBezTo>
                                <a:pt x="53546" y="21863"/>
                                <a:pt x="26166" y="36353"/>
                                <a:pt x="1724" y="57391"/>
                              </a:cubicBezTo>
                              <a:cubicBezTo>
                                <a:pt x="-2658" y="61155"/>
                                <a:pt x="2085" y="69766"/>
                                <a:pt x="7345" y="67600"/>
                              </a:cubicBezTo>
                              <a:cubicBezTo>
                                <a:pt x="34519" y="56359"/>
                                <a:pt x="61900" y="45170"/>
                                <a:pt x="90260" y="37796"/>
                              </a:cubicBezTo>
                              <a:cubicBezTo>
                                <a:pt x="116196" y="31042"/>
                                <a:pt x="145536" y="32176"/>
                                <a:pt x="169204" y="18305"/>
                              </a:cubicBezTo>
                              <a:cubicBezTo>
                                <a:pt x="173226" y="15933"/>
                                <a:pt x="173742" y="8405"/>
                                <a:pt x="169204" y="618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CBA4"/>
                        </a:solidFill>
                        <a:ln w="515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1" name="任意多边形: 形状 230">
                          <a:extLst>
                            <a:ext uri="{FF2B5EF4-FFF2-40B4-BE49-F238E27FC236}">
                              <a16:creationId xmlns:a16="http://schemas.microsoft.com/office/drawing/2014/main" id="{A8065C7F-7BC9-FE14-9282-9653202093F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928416" y="2788567"/>
                          <a:ext cx="216687" cy="34980"/>
                        </a:xfrm>
                        <a:custGeom>
                          <a:avLst/>
                          <a:gdLst>
                            <a:gd name="connsiteX0" fmla="*/ 211928 w 216687"/>
                            <a:gd name="connsiteY0" fmla="*/ 13879 h 34980"/>
                            <a:gd name="connsiteX1" fmla="*/ 103747 w 216687"/>
                            <a:gd name="connsiteY1" fmla="*/ 1195 h 34980"/>
                            <a:gd name="connsiteX2" fmla="*/ 1702 w 216687"/>
                            <a:gd name="connsiteY2" fmla="*/ 27234 h 34980"/>
                            <a:gd name="connsiteX3" fmla="*/ 4332 w 216687"/>
                            <a:gd name="connsiteY3" fmla="*/ 33783 h 34980"/>
                            <a:gd name="connsiteX4" fmla="*/ 112358 w 216687"/>
                            <a:gd name="connsiteY4" fmla="*/ 26306 h 34980"/>
                            <a:gd name="connsiteX5" fmla="*/ 209608 w 216687"/>
                            <a:gd name="connsiteY5" fmla="*/ 32958 h 34980"/>
                            <a:gd name="connsiteX6" fmla="*/ 211928 w 216687"/>
                            <a:gd name="connsiteY6" fmla="*/ 13879 h 3498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16687" h="34980">
                              <a:moveTo>
                                <a:pt x="211928" y="13879"/>
                              </a:moveTo>
                              <a:cubicBezTo>
                                <a:pt x="180938" y="-2003"/>
                                <a:pt x="137469" y="-920"/>
                                <a:pt x="103747" y="1195"/>
                              </a:cubicBezTo>
                              <a:cubicBezTo>
                                <a:pt x="68116" y="3412"/>
                                <a:pt x="34239" y="11404"/>
                                <a:pt x="1702" y="27234"/>
                              </a:cubicBezTo>
                              <a:cubicBezTo>
                                <a:pt x="-1856" y="28987"/>
                                <a:pt x="722" y="34814"/>
                                <a:pt x="4332" y="33783"/>
                              </a:cubicBezTo>
                              <a:cubicBezTo>
                                <a:pt x="39807" y="23934"/>
                                <a:pt x="75954" y="23212"/>
                                <a:pt x="112358" y="26306"/>
                              </a:cubicBezTo>
                              <a:cubicBezTo>
                                <a:pt x="143503" y="28936"/>
                                <a:pt x="178772" y="39300"/>
                                <a:pt x="209608" y="32958"/>
                              </a:cubicBezTo>
                              <a:cubicBezTo>
                                <a:pt x="217652" y="31256"/>
                                <a:pt x="219405" y="17695"/>
                                <a:pt x="211928" y="1387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CBA4"/>
                        </a:solidFill>
                        <a:ln w="515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2" name="任意多边形: 形状 231">
                          <a:extLst>
                            <a:ext uri="{FF2B5EF4-FFF2-40B4-BE49-F238E27FC236}">
                              <a16:creationId xmlns:a16="http://schemas.microsoft.com/office/drawing/2014/main" id="{920FFEBC-06E9-9CFA-CDB3-4135BF5D986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85600" y="3071342"/>
                          <a:ext cx="164498" cy="89600"/>
                        </a:xfrm>
                        <a:custGeom>
                          <a:avLst/>
                          <a:gdLst>
                            <a:gd name="connsiteX0" fmla="*/ 162065 w 164498"/>
                            <a:gd name="connsiteY0" fmla="*/ 72664 h 89600"/>
                            <a:gd name="connsiteX1" fmla="*/ 6238 w 164498"/>
                            <a:gd name="connsiteY1" fmla="*/ 11 h 89600"/>
                            <a:gd name="connsiteX2" fmla="*/ 4537 w 164498"/>
                            <a:gd name="connsiteY2" fmla="*/ 13417 h 89600"/>
                            <a:gd name="connsiteX3" fmla="*/ 150772 w 164498"/>
                            <a:gd name="connsiteY3" fmla="*/ 88185 h 89600"/>
                            <a:gd name="connsiteX4" fmla="*/ 162065 w 164498"/>
                            <a:gd name="connsiteY4" fmla="*/ 72664 h 896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64498" h="89600">
                              <a:moveTo>
                                <a:pt x="162065" y="72664"/>
                              </a:moveTo>
                              <a:cubicBezTo>
                                <a:pt x="124733" y="26463"/>
                                <a:pt x="62443" y="3208"/>
                                <a:pt x="6238" y="11"/>
                              </a:cubicBezTo>
                              <a:cubicBezTo>
                                <a:pt x="-1187" y="-402"/>
                                <a:pt x="-2269" y="11252"/>
                                <a:pt x="4537" y="13417"/>
                              </a:cubicBezTo>
                              <a:cubicBezTo>
                                <a:pt x="58421" y="30588"/>
                                <a:pt x="102405" y="59000"/>
                                <a:pt x="150772" y="88185"/>
                              </a:cubicBezTo>
                              <a:cubicBezTo>
                                <a:pt x="160363" y="93908"/>
                                <a:pt x="168820" y="80966"/>
                                <a:pt x="162065" y="7266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CBA4"/>
                        </a:solidFill>
                        <a:ln w="515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33" name="任意多边形: 形状 232">
                          <a:extLst>
                            <a:ext uri="{FF2B5EF4-FFF2-40B4-BE49-F238E27FC236}">
                              <a16:creationId xmlns:a16="http://schemas.microsoft.com/office/drawing/2014/main" id="{B3AB807B-C77A-D7D6-9977-E6C84BB08EE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355336" y="3012459"/>
                          <a:ext cx="182135" cy="112239"/>
                        </a:xfrm>
                        <a:custGeom>
                          <a:avLst/>
                          <a:gdLst>
                            <a:gd name="connsiteX0" fmla="*/ 179833 w 182135"/>
                            <a:gd name="connsiteY0" fmla="*/ 94111 h 112239"/>
                            <a:gd name="connsiteX1" fmla="*/ 93154 w 182135"/>
                            <a:gd name="connsiteY1" fmla="*/ 31100 h 112239"/>
                            <a:gd name="connsiteX2" fmla="*/ 8640 w 182135"/>
                            <a:gd name="connsiteY2" fmla="*/ 7 h 112239"/>
                            <a:gd name="connsiteX3" fmla="*/ 6320 w 182135"/>
                            <a:gd name="connsiteY3" fmla="*/ 18364 h 112239"/>
                            <a:gd name="connsiteX4" fmla="*/ 170293 w 182135"/>
                            <a:gd name="connsiteY4" fmla="*/ 111540 h 112239"/>
                            <a:gd name="connsiteX5" fmla="*/ 179833 w 182135"/>
                            <a:gd name="connsiteY5" fmla="*/ 94111 h 11223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82135" h="112239">
                              <a:moveTo>
                                <a:pt x="179833" y="94111"/>
                              </a:moveTo>
                              <a:cubicBezTo>
                                <a:pt x="157506" y="65803"/>
                                <a:pt x="123473" y="47962"/>
                                <a:pt x="93154" y="31100"/>
                              </a:cubicBezTo>
                              <a:cubicBezTo>
                                <a:pt x="66805" y="16456"/>
                                <a:pt x="38805" y="1348"/>
                                <a:pt x="8640" y="7"/>
                              </a:cubicBezTo>
                              <a:cubicBezTo>
                                <a:pt x="-1053" y="-405"/>
                                <a:pt x="-3632" y="16817"/>
                                <a:pt x="6320" y="18364"/>
                              </a:cubicBezTo>
                              <a:cubicBezTo>
                                <a:pt x="67939" y="27904"/>
                                <a:pt x="113521" y="88646"/>
                                <a:pt x="170293" y="111540"/>
                              </a:cubicBezTo>
                              <a:cubicBezTo>
                                <a:pt x="180348" y="115562"/>
                                <a:pt x="185402" y="101227"/>
                                <a:pt x="179833" y="9411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CBA4"/>
                        </a:solidFill>
                        <a:ln w="515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220" name="任意多边形: 形状 219">
                      <a:extLst>
                        <a:ext uri="{FF2B5EF4-FFF2-40B4-BE49-F238E27FC236}">
                          <a16:creationId xmlns:a16="http://schemas.microsoft.com/office/drawing/2014/main" id="{6328F34B-EB7D-70BA-FC8E-F9DC62B68A6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46122" y="1640196"/>
                      <a:ext cx="1132621" cy="1695482"/>
                    </a:xfrm>
                    <a:custGeom>
                      <a:avLst/>
                      <a:gdLst>
                        <a:gd name="connsiteX0" fmla="*/ 1132622 w 1132621"/>
                        <a:gd name="connsiteY0" fmla="*/ 1548000 h 1695482"/>
                        <a:gd name="connsiteX1" fmla="*/ 241546 w 1132621"/>
                        <a:gd name="connsiteY1" fmla="*/ 1691606 h 1695482"/>
                        <a:gd name="connsiteX2" fmla="*/ 3888 w 1132621"/>
                        <a:gd name="connsiteY2" fmla="*/ 1532479 h 1695482"/>
                        <a:gd name="connsiteX3" fmla="*/ 3424 w 1132621"/>
                        <a:gd name="connsiteY3" fmla="*/ 1456371 h 1695482"/>
                        <a:gd name="connsiteX4" fmla="*/ 13943 w 1132621"/>
                        <a:gd name="connsiteY4" fmla="*/ 1398568 h 1695482"/>
                        <a:gd name="connsiteX5" fmla="*/ 73912 w 1132621"/>
                        <a:gd name="connsiteY5" fmla="*/ 1149153 h 1695482"/>
                        <a:gd name="connsiteX6" fmla="*/ 431301 w 1132621"/>
                        <a:gd name="connsiteY6" fmla="*/ 245444 h 1695482"/>
                        <a:gd name="connsiteX7" fmla="*/ 569492 w 1132621"/>
                        <a:gd name="connsiteY7" fmla="*/ 103643 h 1695482"/>
                        <a:gd name="connsiteX8" fmla="*/ 773118 w 1132621"/>
                        <a:gd name="connsiteY8" fmla="*/ 0 h 1695482"/>
                        <a:gd name="connsiteX9" fmla="*/ 1101580 w 1132621"/>
                        <a:gd name="connsiteY9" fmla="*/ 559726 h 1695482"/>
                        <a:gd name="connsiteX10" fmla="*/ 678808 w 1132621"/>
                        <a:gd name="connsiteY10" fmla="*/ 1098002 h 1695482"/>
                        <a:gd name="connsiteX11" fmla="*/ 730166 w 1132621"/>
                        <a:gd name="connsiteY11" fmla="*/ 1179989 h 1695482"/>
                        <a:gd name="connsiteX12" fmla="*/ 1065795 w 1132621"/>
                        <a:gd name="connsiteY12" fmla="*/ 1079542 h 1695482"/>
                        <a:gd name="connsiteX13" fmla="*/ 987624 w 1132621"/>
                        <a:gd name="connsiteY13" fmla="*/ 1331122 h 1695482"/>
                        <a:gd name="connsiteX14" fmla="*/ 1132622 w 1132621"/>
                        <a:gd name="connsiteY14" fmla="*/ 1548000 h 16954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132621" h="1695482">
                          <a:moveTo>
                            <a:pt x="1132622" y="1548000"/>
                          </a:moveTo>
                          <a:lnTo>
                            <a:pt x="241546" y="1691606"/>
                          </a:lnTo>
                          <a:cubicBezTo>
                            <a:pt x="131973" y="1713262"/>
                            <a:pt x="25596" y="1642001"/>
                            <a:pt x="3888" y="1532479"/>
                          </a:cubicBezTo>
                          <a:cubicBezTo>
                            <a:pt x="-1269" y="1506543"/>
                            <a:pt x="-1165" y="1480813"/>
                            <a:pt x="3424" y="1456371"/>
                          </a:cubicBezTo>
                          <a:cubicBezTo>
                            <a:pt x="3682" y="1436932"/>
                            <a:pt x="7136" y="1417389"/>
                            <a:pt x="13943" y="1398568"/>
                          </a:cubicBezTo>
                          <a:lnTo>
                            <a:pt x="73912" y="1149153"/>
                          </a:lnTo>
                          <a:cubicBezTo>
                            <a:pt x="262068" y="475574"/>
                            <a:pt x="410933" y="277104"/>
                            <a:pt x="431301" y="245444"/>
                          </a:cubicBezTo>
                          <a:cubicBezTo>
                            <a:pt x="467602" y="188982"/>
                            <a:pt x="515299" y="142265"/>
                            <a:pt x="569492" y="103643"/>
                          </a:cubicBezTo>
                          <a:cubicBezTo>
                            <a:pt x="631472" y="59350"/>
                            <a:pt x="701806" y="25679"/>
                            <a:pt x="773118" y="0"/>
                          </a:cubicBezTo>
                          <a:lnTo>
                            <a:pt x="1101580" y="559726"/>
                          </a:lnTo>
                          <a:lnTo>
                            <a:pt x="678808" y="1098002"/>
                          </a:lnTo>
                          <a:cubicBezTo>
                            <a:pt x="641424" y="1156836"/>
                            <a:pt x="663390" y="1199944"/>
                            <a:pt x="730166" y="1179989"/>
                          </a:cubicBezTo>
                          <a:lnTo>
                            <a:pt x="1065795" y="1079542"/>
                          </a:lnTo>
                          <a:cubicBezTo>
                            <a:pt x="1050790" y="1122031"/>
                            <a:pt x="977157" y="1144358"/>
                            <a:pt x="987624" y="1331122"/>
                          </a:cubicBezTo>
                          <a:cubicBezTo>
                            <a:pt x="997937" y="1515670"/>
                            <a:pt x="1103488" y="1498447"/>
                            <a:pt x="1132622" y="1548000"/>
                          </a:cubicBezTo>
                          <a:close/>
                        </a:path>
                      </a:pathLst>
                    </a:custGeom>
                    <a:solidFill>
                      <a:srgbClr val="E07D46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21" name="任意多边形: 形状 220">
                      <a:extLst>
                        <a:ext uri="{FF2B5EF4-FFF2-40B4-BE49-F238E27FC236}">
                          <a16:creationId xmlns:a16="http://schemas.microsoft.com/office/drawing/2014/main" id="{82EB80C3-34C0-66B7-ACA5-A67655F7A4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63955" y="2407693"/>
                      <a:ext cx="456060" cy="429095"/>
                    </a:xfrm>
                    <a:custGeom>
                      <a:avLst/>
                      <a:gdLst>
                        <a:gd name="connsiteX0" fmla="*/ 82734 w 456060"/>
                        <a:gd name="connsiteY0" fmla="*/ 429096 h 429095"/>
                        <a:gd name="connsiteX1" fmla="*/ 16939 w 456060"/>
                        <a:gd name="connsiteY1" fmla="*/ 396095 h 429095"/>
                        <a:gd name="connsiteX2" fmla="*/ 12659 w 456060"/>
                        <a:gd name="connsiteY2" fmla="*/ 302248 h 429095"/>
                        <a:gd name="connsiteX3" fmla="*/ 145230 w 456060"/>
                        <a:gd name="connsiteY3" fmla="*/ 6478 h 429095"/>
                        <a:gd name="connsiteX4" fmla="*/ 159719 w 456060"/>
                        <a:gd name="connsiteY4" fmla="*/ 960 h 429095"/>
                        <a:gd name="connsiteX5" fmla="*/ 165237 w 456060"/>
                        <a:gd name="connsiteY5" fmla="*/ 15450 h 429095"/>
                        <a:gd name="connsiteX6" fmla="*/ 32047 w 456060"/>
                        <a:gd name="connsiteY6" fmla="*/ 312664 h 429095"/>
                        <a:gd name="connsiteX7" fmla="*/ 31635 w 456060"/>
                        <a:gd name="connsiteY7" fmla="*/ 313335 h 429095"/>
                        <a:gd name="connsiteX8" fmla="*/ 34471 w 456060"/>
                        <a:gd name="connsiteY8" fmla="*/ 382843 h 429095"/>
                        <a:gd name="connsiteX9" fmla="*/ 100576 w 456060"/>
                        <a:gd name="connsiteY9" fmla="*/ 404500 h 429095"/>
                        <a:gd name="connsiteX10" fmla="*/ 442083 w 456060"/>
                        <a:gd name="connsiteY10" fmla="*/ 307972 h 429095"/>
                        <a:gd name="connsiteX11" fmla="*/ 455645 w 456060"/>
                        <a:gd name="connsiteY11" fmla="*/ 315552 h 429095"/>
                        <a:gd name="connsiteX12" fmla="*/ 448065 w 456060"/>
                        <a:gd name="connsiteY12" fmla="*/ 329113 h 429095"/>
                        <a:gd name="connsiteX13" fmla="*/ 106712 w 456060"/>
                        <a:gd name="connsiteY13" fmla="*/ 425589 h 429095"/>
                        <a:gd name="connsiteX14" fmla="*/ 82734 w 456060"/>
                        <a:gd name="connsiteY14" fmla="*/ 429096 h 42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56060" h="429095">
                          <a:moveTo>
                            <a:pt x="82734" y="429096"/>
                          </a:moveTo>
                          <a:cubicBezTo>
                            <a:pt x="57313" y="429096"/>
                            <a:pt x="33027" y="417339"/>
                            <a:pt x="16939" y="396095"/>
                          </a:cubicBezTo>
                          <a:cubicBezTo>
                            <a:pt x="-3996" y="368405"/>
                            <a:pt x="-5646" y="331640"/>
                            <a:pt x="12659" y="302248"/>
                          </a:cubicBezTo>
                          <a:lnTo>
                            <a:pt x="145230" y="6478"/>
                          </a:lnTo>
                          <a:cubicBezTo>
                            <a:pt x="147705" y="960"/>
                            <a:pt x="154202" y="-1515"/>
                            <a:pt x="159719" y="960"/>
                          </a:cubicBezTo>
                          <a:cubicBezTo>
                            <a:pt x="165237" y="3435"/>
                            <a:pt x="167712" y="9932"/>
                            <a:pt x="165237" y="15450"/>
                          </a:cubicBezTo>
                          <a:lnTo>
                            <a:pt x="32047" y="312664"/>
                          </a:lnTo>
                          <a:lnTo>
                            <a:pt x="31635" y="313335"/>
                          </a:lnTo>
                          <a:cubicBezTo>
                            <a:pt x="14876" y="339684"/>
                            <a:pt x="22095" y="366497"/>
                            <a:pt x="34471" y="382843"/>
                          </a:cubicBezTo>
                          <a:cubicBezTo>
                            <a:pt x="46846" y="399188"/>
                            <a:pt x="70669" y="413420"/>
                            <a:pt x="100576" y="404500"/>
                          </a:cubicBezTo>
                          <a:lnTo>
                            <a:pt x="442083" y="307972"/>
                          </a:lnTo>
                          <a:cubicBezTo>
                            <a:pt x="447910" y="306373"/>
                            <a:pt x="453995" y="309725"/>
                            <a:pt x="455645" y="315552"/>
                          </a:cubicBezTo>
                          <a:cubicBezTo>
                            <a:pt x="457295" y="321379"/>
                            <a:pt x="453892" y="327463"/>
                            <a:pt x="448065" y="329113"/>
                          </a:cubicBezTo>
                          <a:lnTo>
                            <a:pt x="106712" y="425589"/>
                          </a:lnTo>
                          <a:cubicBezTo>
                            <a:pt x="98771" y="427961"/>
                            <a:pt x="90675" y="429096"/>
                            <a:pt x="82734" y="429096"/>
                          </a:cubicBezTo>
                          <a:close/>
                        </a:path>
                      </a:pathLst>
                    </a:custGeom>
                    <a:solidFill>
                      <a:srgbClr val="DD5D36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22" name="任意多边形: 形状 221">
                      <a:extLst>
                        <a:ext uri="{FF2B5EF4-FFF2-40B4-BE49-F238E27FC236}">
                          <a16:creationId xmlns:a16="http://schemas.microsoft.com/office/drawing/2014/main" id="{CB944694-2EAE-4C37-8DF7-A4EBEBF6C8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35127" y="2961429"/>
                      <a:ext cx="1154590" cy="385273"/>
                    </a:xfrm>
                    <a:custGeom>
                      <a:avLst/>
                      <a:gdLst>
                        <a:gd name="connsiteX0" fmla="*/ 213094 w 1154590"/>
                        <a:gd name="connsiteY0" fmla="*/ 385274 h 385273"/>
                        <a:gd name="connsiteX1" fmla="*/ 4106 w 1154590"/>
                        <a:gd name="connsiteY1" fmla="*/ 213412 h 385273"/>
                        <a:gd name="connsiteX2" fmla="*/ 3487 w 1154590"/>
                        <a:gd name="connsiteY2" fmla="*/ 134055 h 385273"/>
                        <a:gd name="connsiteX3" fmla="*/ 14625 w 1154590"/>
                        <a:gd name="connsiteY3" fmla="*/ 73622 h 385273"/>
                        <a:gd name="connsiteX4" fmla="*/ 38499 w 1154590"/>
                        <a:gd name="connsiteY4" fmla="*/ 7259 h 385273"/>
                        <a:gd name="connsiteX5" fmla="*/ 52524 w 1154590"/>
                        <a:gd name="connsiteY5" fmla="*/ 659 h 385273"/>
                        <a:gd name="connsiteX6" fmla="*/ 59124 w 1154590"/>
                        <a:gd name="connsiteY6" fmla="*/ 14684 h 385273"/>
                        <a:gd name="connsiteX7" fmla="*/ 35250 w 1154590"/>
                        <a:gd name="connsiteY7" fmla="*/ 81047 h 385273"/>
                        <a:gd name="connsiteX8" fmla="*/ 25402 w 1154590"/>
                        <a:gd name="connsiteY8" fmla="*/ 135292 h 385273"/>
                        <a:gd name="connsiteX9" fmla="*/ 25195 w 1154590"/>
                        <a:gd name="connsiteY9" fmla="*/ 137148 h 385273"/>
                        <a:gd name="connsiteX10" fmla="*/ 25608 w 1154590"/>
                        <a:gd name="connsiteY10" fmla="*/ 209080 h 385273"/>
                        <a:gd name="connsiteX11" fmla="*/ 250375 w 1154590"/>
                        <a:gd name="connsiteY11" fmla="*/ 359595 h 385273"/>
                        <a:gd name="connsiteX12" fmla="*/ 1141863 w 1154590"/>
                        <a:gd name="connsiteY12" fmla="*/ 215887 h 385273"/>
                        <a:gd name="connsiteX13" fmla="*/ 1154445 w 1154590"/>
                        <a:gd name="connsiteY13" fmla="*/ 224962 h 385273"/>
                        <a:gd name="connsiteX14" fmla="*/ 1145370 w 1154590"/>
                        <a:gd name="connsiteY14" fmla="*/ 237543 h 385273"/>
                        <a:gd name="connsiteX15" fmla="*/ 254294 w 1154590"/>
                        <a:gd name="connsiteY15" fmla="*/ 381149 h 385273"/>
                        <a:gd name="connsiteX16" fmla="*/ 213094 w 1154590"/>
                        <a:gd name="connsiteY16" fmla="*/ 385274 h 3852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154590" h="385273">
                          <a:moveTo>
                            <a:pt x="213094" y="385274"/>
                          </a:moveTo>
                          <a:cubicBezTo>
                            <a:pt x="113627" y="385274"/>
                            <a:pt x="24216" y="314838"/>
                            <a:pt x="4106" y="213412"/>
                          </a:cubicBezTo>
                          <a:cubicBezTo>
                            <a:pt x="-1154" y="186959"/>
                            <a:pt x="-1360" y="160301"/>
                            <a:pt x="3487" y="134055"/>
                          </a:cubicBezTo>
                          <a:cubicBezTo>
                            <a:pt x="3848" y="113481"/>
                            <a:pt x="7612" y="93165"/>
                            <a:pt x="14625" y="73622"/>
                          </a:cubicBezTo>
                          <a:lnTo>
                            <a:pt x="38499" y="7259"/>
                          </a:lnTo>
                          <a:cubicBezTo>
                            <a:pt x="40561" y="1535"/>
                            <a:pt x="46852" y="-1404"/>
                            <a:pt x="52524" y="659"/>
                          </a:cubicBezTo>
                          <a:cubicBezTo>
                            <a:pt x="58248" y="2721"/>
                            <a:pt x="61187" y="9012"/>
                            <a:pt x="59124" y="14684"/>
                          </a:cubicBezTo>
                          <a:lnTo>
                            <a:pt x="35250" y="81047"/>
                          </a:lnTo>
                          <a:cubicBezTo>
                            <a:pt x="28959" y="98579"/>
                            <a:pt x="25659" y="116781"/>
                            <a:pt x="25402" y="135292"/>
                          </a:cubicBezTo>
                          <a:lnTo>
                            <a:pt x="25195" y="137148"/>
                          </a:lnTo>
                          <a:cubicBezTo>
                            <a:pt x="20709" y="160920"/>
                            <a:pt x="20864" y="185103"/>
                            <a:pt x="25608" y="209080"/>
                          </a:cubicBezTo>
                          <a:cubicBezTo>
                            <a:pt x="46079" y="312517"/>
                            <a:pt x="146938" y="380015"/>
                            <a:pt x="250375" y="359595"/>
                          </a:cubicBezTo>
                          <a:lnTo>
                            <a:pt x="1141863" y="215887"/>
                          </a:lnTo>
                          <a:cubicBezTo>
                            <a:pt x="1147896" y="214907"/>
                            <a:pt x="1153465" y="218980"/>
                            <a:pt x="1154445" y="224962"/>
                          </a:cubicBezTo>
                          <a:cubicBezTo>
                            <a:pt x="1155425" y="230943"/>
                            <a:pt x="1151351" y="236564"/>
                            <a:pt x="1145370" y="237543"/>
                          </a:cubicBezTo>
                          <a:lnTo>
                            <a:pt x="254294" y="381149"/>
                          </a:lnTo>
                          <a:cubicBezTo>
                            <a:pt x="240475" y="383934"/>
                            <a:pt x="226655" y="385274"/>
                            <a:pt x="213094" y="385274"/>
                          </a:cubicBezTo>
                          <a:close/>
                        </a:path>
                      </a:pathLst>
                    </a:custGeom>
                    <a:solidFill>
                      <a:srgbClr val="DD5D36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23" name="任意多边形: 形状 222">
                      <a:extLst>
                        <a:ext uri="{FF2B5EF4-FFF2-40B4-BE49-F238E27FC236}">
                          <a16:creationId xmlns:a16="http://schemas.microsoft.com/office/drawing/2014/main" id="{BAE85424-F74A-06FA-FCDE-C7EE25503C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63513" y="1699185"/>
                      <a:ext cx="1183291" cy="1624265"/>
                    </a:xfrm>
                    <a:custGeom>
                      <a:avLst/>
                      <a:gdLst>
                        <a:gd name="connsiteX0" fmla="*/ 1063196 w 1183291"/>
                        <a:gd name="connsiteY0" fmla="*/ 1602452 h 1624265"/>
                        <a:gd name="connsiteX1" fmla="*/ 1063042 w 1183291"/>
                        <a:gd name="connsiteY1" fmla="*/ 1602555 h 1624265"/>
                        <a:gd name="connsiteX2" fmla="*/ 901492 w 1183291"/>
                        <a:gd name="connsiteY2" fmla="*/ 1611527 h 1624265"/>
                        <a:gd name="connsiteX3" fmla="*/ 892313 w 1183291"/>
                        <a:gd name="connsiteY3" fmla="*/ 1607866 h 1624265"/>
                        <a:gd name="connsiteX4" fmla="*/ 0 w 1183291"/>
                        <a:gd name="connsiteY4" fmla="*/ 1225159 h 1624265"/>
                        <a:gd name="connsiteX5" fmla="*/ 89773 w 1183291"/>
                        <a:gd name="connsiteY5" fmla="*/ 1027050 h 1624265"/>
                        <a:gd name="connsiteX6" fmla="*/ 76315 w 1183291"/>
                        <a:gd name="connsiteY6" fmla="*/ 846112 h 1624265"/>
                        <a:gd name="connsiteX7" fmla="*/ 206050 w 1183291"/>
                        <a:gd name="connsiteY7" fmla="*/ 898450 h 1624265"/>
                        <a:gd name="connsiteX8" fmla="*/ 573133 w 1183291"/>
                        <a:gd name="connsiteY8" fmla="*/ 1057679 h 1624265"/>
                        <a:gd name="connsiteX9" fmla="*/ 442728 w 1183291"/>
                        <a:gd name="connsiteY9" fmla="*/ 852558 h 1624265"/>
                        <a:gd name="connsiteX10" fmla="*/ 228841 w 1183291"/>
                        <a:gd name="connsiteY10" fmla="*/ 325729 h 1624265"/>
                        <a:gd name="connsiteX11" fmla="*/ 533326 w 1183291"/>
                        <a:gd name="connsiteY11" fmla="*/ 0 h 1624265"/>
                        <a:gd name="connsiteX12" fmla="*/ 673940 w 1183291"/>
                        <a:gd name="connsiteY12" fmla="*/ 102509 h 1624265"/>
                        <a:gd name="connsiteX13" fmla="*/ 908040 w 1183291"/>
                        <a:gd name="connsiteY13" fmla="*/ 480421 h 1624265"/>
                        <a:gd name="connsiteX14" fmla="*/ 1093516 w 1183291"/>
                        <a:gd name="connsiteY14" fmla="*/ 982447 h 1624265"/>
                        <a:gd name="connsiteX15" fmla="*/ 1172821 w 1183291"/>
                        <a:gd name="connsiteY15" fmla="*/ 1339579 h 1624265"/>
                        <a:gd name="connsiteX16" fmla="*/ 1063196 w 1183291"/>
                        <a:gd name="connsiteY16" fmla="*/ 1602452 h 16242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1183291" h="1624265">
                          <a:moveTo>
                            <a:pt x="1063196" y="1602452"/>
                          </a:moveTo>
                          <a:cubicBezTo>
                            <a:pt x="1063145" y="1602555"/>
                            <a:pt x="1063093" y="1602555"/>
                            <a:pt x="1063042" y="1602555"/>
                          </a:cubicBezTo>
                          <a:cubicBezTo>
                            <a:pt x="1014572" y="1626996"/>
                            <a:pt x="956407" y="1631946"/>
                            <a:pt x="901492" y="1611527"/>
                          </a:cubicBezTo>
                          <a:cubicBezTo>
                            <a:pt x="898604" y="1610496"/>
                            <a:pt x="895149" y="1609052"/>
                            <a:pt x="892313" y="1607866"/>
                          </a:cubicBezTo>
                          <a:lnTo>
                            <a:pt x="0" y="1225159"/>
                          </a:lnTo>
                          <a:cubicBezTo>
                            <a:pt x="0" y="1225159"/>
                            <a:pt x="67291" y="1146214"/>
                            <a:pt x="89773" y="1027050"/>
                          </a:cubicBezTo>
                          <a:cubicBezTo>
                            <a:pt x="98384" y="981261"/>
                            <a:pt x="97249" y="895459"/>
                            <a:pt x="76315" y="846112"/>
                          </a:cubicBezTo>
                          <a:cubicBezTo>
                            <a:pt x="129838" y="857147"/>
                            <a:pt x="206050" y="898450"/>
                            <a:pt x="206050" y="898450"/>
                          </a:cubicBezTo>
                          <a:cubicBezTo>
                            <a:pt x="326812" y="945682"/>
                            <a:pt x="573133" y="1057679"/>
                            <a:pt x="573133" y="1057679"/>
                          </a:cubicBezTo>
                          <a:lnTo>
                            <a:pt x="442728" y="852558"/>
                          </a:lnTo>
                          <a:lnTo>
                            <a:pt x="228841" y="325729"/>
                          </a:lnTo>
                          <a:lnTo>
                            <a:pt x="533326" y="0"/>
                          </a:lnTo>
                          <a:cubicBezTo>
                            <a:pt x="584632" y="28205"/>
                            <a:pt x="632638" y="61980"/>
                            <a:pt x="673940" y="102509"/>
                          </a:cubicBezTo>
                          <a:cubicBezTo>
                            <a:pt x="782792" y="213578"/>
                            <a:pt x="834459" y="342178"/>
                            <a:pt x="908040" y="480421"/>
                          </a:cubicBezTo>
                          <a:cubicBezTo>
                            <a:pt x="992296" y="638619"/>
                            <a:pt x="1054637" y="807491"/>
                            <a:pt x="1093516" y="982447"/>
                          </a:cubicBezTo>
                          <a:lnTo>
                            <a:pt x="1172821" y="1339579"/>
                          </a:lnTo>
                          <a:cubicBezTo>
                            <a:pt x="1206389" y="1432858"/>
                            <a:pt x="1156424" y="1568781"/>
                            <a:pt x="1063196" y="1602452"/>
                          </a:cubicBezTo>
                          <a:close/>
                        </a:path>
                      </a:pathLst>
                    </a:custGeom>
                    <a:solidFill>
                      <a:srgbClr val="E07D46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24" name="任意多边形: 形状 223">
                      <a:extLst>
                        <a:ext uri="{FF2B5EF4-FFF2-40B4-BE49-F238E27FC236}">
                          <a16:creationId xmlns:a16="http://schemas.microsoft.com/office/drawing/2014/main" id="{76A49C9E-0DD8-F3BF-0750-AC0EC52FDD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28783" y="2366065"/>
                      <a:ext cx="455126" cy="345525"/>
                    </a:xfrm>
                    <a:custGeom>
                      <a:avLst/>
                      <a:gdLst>
                        <a:gd name="connsiteX0" fmla="*/ 393236 w 455126"/>
                        <a:gd name="connsiteY0" fmla="*/ 345525 h 345525"/>
                        <a:gd name="connsiteX1" fmla="*/ 367763 w 455126"/>
                        <a:gd name="connsiteY1" fmla="*/ 340060 h 345525"/>
                        <a:gd name="connsiteX2" fmla="*/ 136706 w 455126"/>
                        <a:gd name="connsiteY2" fmla="*/ 241727 h 345525"/>
                        <a:gd name="connsiteX3" fmla="*/ 135468 w 455126"/>
                        <a:gd name="connsiteY3" fmla="*/ 241160 h 345525"/>
                        <a:gd name="connsiteX4" fmla="*/ 8776 w 455126"/>
                        <a:gd name="connsiteY4" fmla="*/ 189906 h 345525"/>
                        <a:gd name="connsiteX5" fmla="*/ 216 w 455126"/>
                        <a:gd name="connsiteY5" fmla="*/ 176912 h 345525"/>
                        <a:gd name="connsiteX6" fmla="*/ 13210 w 455126"/>
                        <a:gd name="connsiteY6" fmla="*/ 168403 h 345525"/>
                        <a:gd name="connsiteX7" fmla="*/ 145317 w 455126"/>
                        <a:gd name="connsiteY7" fmla="*/ 221514 h 345525"/>
                        <a:gd name="connsiteX8" fmla="*/ 376633 w 455126"/>
                        <a:gd name="connsiteY8" fmla="*/ 319950 h 345525"/>
                        <a:gd name="connsiteX9" fmla="*/ 422267 w 455126"/>
                        <a:gd name="connsiteY9" fmla="*/ 310617 h 345525"/>
                        <a:gd name="connsiteX10" fmla="*/ 428351 w 455126"/>
                        <a:gd name="connsiteY10" fmla="*/ 264416 h 345525"/>
                        <a:gd name="connsiteX11" fmla="*/ 296760 w 455126"/>
                        <a:gd name="connsiteY11" fmla="*/ 16135 h 345525"/>
                        <a:gd name="connsiteX12" fmla="*/ 301297 w 455126"/>
                        <a:gd name="connsiteY12" fmla="*/ 1285 h 345525"/>
                        <a:gd name="connsiteX13" fmla="*/ 316148 w 455126"/>
                        <a:gd name="connsiteY13" fmla="*/ 5822 h 345525"/>
                        <a:gd name="connsiteX14" fmla="*/ 447739 w 455126"/>
                        <a:gd name="connsiteY14" fmla="*/ 254103 h 345525"/>
                        <a:gd name="connsiteX15" fmla="*/ 438303 w 455126"/>
                        <a:gd name="connsiteY15" fmla="*/ 325570 h 345525"/>
                        <a:gd name="connsiteX16" fmla="*/ 393236 w 455126"/>
                        <a:gd name="connsiteY16" fmla="*/ 345525 h 3455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55126" h="345525">
                          <a:moveTo>
                            <a:pt x="393236" y="345525"/>
                          </a:moveTo>
                          <a:cubicBezTo>
                            <a:pt x="384728" y="345525"/>
                            <a:pt x="376065" y="343721"/>
                            <a:pt x="367763" y="340060"/>
                          </a:cubicBezTo>
                          <a:cubicBezTo>
                            <a:pt x="297018" y="308760"/>
                            <a:pt x="199510" y="266323"/>
                            <a:pt x="136706" y="241727"/>
                          </a:cubicBezTo>
                          <a:lnTo>
                            <a:pt x="135468" y="241160"/>
                          </a:lnTo>
                          <a:cubicBezTo>
                            <a:pt x="134695" y="240748"/>
                            <a:pt x="60030" y="200476"/>
                            <a:pt x="8776" y="189906"/>
                          </a:cubicBezTo>
                          <a:cubicBezTo>
                            <a:pt x="2846" y="188668"/>
                            <a:pt x="-970" y="182893"/>
                            <a:pt x="216" y="176912"/>
                          </a:cubicBezTo>
                          <a:cubicBezTo>
                            <a:pt x="1454" y="170982"/>
                            <a:pt x="7229" y="167166"/>
                            <a:pt x="13210" y="168403"/>
                          </a:cubicBezTo>
                          <a:cubicBezTo>
                            <a:pt x="65754" y="179232"/>
                            <a:pt x="137428" y="217286"/>
                            <a:pt x="145317" y="221514"/>
                          </a:cubicBezTo>
                          <a:cubicBezTo>
                            <a:pt x="208534" y="246265"/>
                            <a:pt x="305938" y="288651"/>
                            <a:pt x="376633" y="319950"/>
                          </a:cubicBezTo>
                          <a:cubicBezTo>
                            <a:pt x="395917" y="328458"/>
                            <a:pt x="412882" y="320723"/>
                            <a:pt x="422267" y="310617"/>
                          </a:cubicBezTo>
                          <a:cubicBezTo>
                            <a:pt x="431703" y="300510"/>
                            <a:pt x="438252" y="283030"/>
                            <a:pt x="428351" y="264416"/>
                          </a:cubicBezTo>
                          <a:lnTo>
                            <a:pt x="296760" y="16135"/>
                          </a:lnTo>
                          <a:cubicBezTo>
                            <a:pt x="293924" y="10773"/>
                            <a:pt x="295987" y="4121"/>
                            <a:pt x="301297" y="1285"/>
                          </a:cubicBezTo>
                          <a:cubicBezTo>
                            <a:pt x="306660" y="-1551"/>
                            <a:pt x="313312" y="460"/>
                            <a:pt x="316148" y="5822"/>
                          </a:cubicBezTo>
                          <a:lnTo>
                            <a:pt x="447739" y="254103"/>
                          </a:lnTo>
                          <a:cubicBezTo>
                            <a:pt x="460321" y="277874"/>
                            <a:pt x="456608" y="305924"/>
                            <a:pt x="438303" y="325570"/>
                          </a:cubicBezTo>
                          <a:cubicBezTo>
                            <a:pt x="426237" y="338616"/>
                            <a:pt x="409994" y="345525"/>
                            <a:pt x="393236" y="345525"/>
                          </a:cubicBezTo>
                          <a:close/>
                        </a:path>
                      </a:pathLst>
                    </a:custGeom>
                    <a:solidFill>
                      <a:srgbClr val="DD5D36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25" name="任意多边形: 形状 224">
                      <a:extLst>
                        <a:ext uri="{FF2B5EF4-FFF2-40B4-BE49-F238E27FC236}">
                          <a16:creationId xmlns:a16="http://schemas.microsoft.com/office/drawing/2014/main" id="{4D65635D-CC12-47F5-DC5C-150AE2F153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52576" y="2847500"/>
                      <a:ext cx="1204967" cy="486828"/>
                    </a:xfrm>
                    <a:custGeom>
                      <a:avLst/>
                      <a:gdLst>
                        <a:gd name="connsiteX0" fmla="*/ 982865 w 1204967"/>
                        <a:gd name="connsiteY0" fmla="*/ 486828 h 486828"/>
                        <a:gd name="connsiteX1" fmla="*/ 908613 w 1204967"/>
                        <a:gd name="connsiteY1" fmla="*/ 473473 h 486828"/>
                        <a:gd name="connsiteX2" fmla="*/ 899022 w 1204967"/>
                        <a:gd name="connsiteY2" fmla="*/ 469657 h 486828"/>
                        <a:gd name="connsiteX3" fmla="*/ 6657 w 1204967"/>
                        <a:gd name="connsiteY3" fmla="*/ 86898 h 486828"/>
                        <a:gd name="connsiteX4" fmla="*/ 882 w 1204967"/>
                        <a:gd name="connsiteY4" fmla="*/ 72461 h 486828"/>
                        <a:gd name="connsiteX5" fmla="*/ 15319 w 1204967"/>
                        <a:gd name="connsiteY5" fmla="*/ 66685 h 486828"/>
                        <a:gd name="connsiteX6" fmla="*/ 907633 w 1204967"/>
                        <a:gd name="connsiteY6" fmla="*/ 449444 h 486828"/>
                        <a:gd name="connsiteX7" fmla="*/ 916244 w 1204967"/>
                        <a:gd name="connsiteY7" fmla="*/ 452847 h 486828"/>
                        <a:gd name="connsiteX8" fmla="*/ 1065934 w 1204967"/>
                        <a:gd name="connsiteY8" fmla="*/ 445938 h 486828"/>
                        <a:gd name="connsiteX9" fmla="*/ 1066244 w 1204967"/>
                        <a:gd name="connsiteY9" fmla="*/ 445319 h 486828"/>
                        <a:gd name="connsiteX10" fmla="*/ 1072019 w 1204967"/>
                        <a:gd name="connsiteY10" fmla="*/ 443205 h 486828"/>
                        <a:gd name="connsiteX11" fmla="*/ 1166381 w 1204967"/>
                        <a:gd name="connsiteY11" fmla="*/ 340954 h 486828"/>
                        <a:gd name="connsiteX12" fmla="*/ 1173496 w 1204967"/>
                        <a:gd name="connsiteY12" fmla="*/ 194976 h 486828"/>
                        <a:gd name="connsiteX13" fmla="*/ 1173136 w 1204967"/>
                        <a:gd name="connsiteY13" fmla="*/ 193636 h 486828"/>
                        <a:gd name="connsiteX14" fmla="*/ 1133070 w 1204967"/>
                        <a:gd name="connsiteY14" fmla="*/ 13368 h 486828"/>
                        <a:gd name="connsiteX15" fmla="*/ 1141424 w 1204967"/>
                        <a:gd name="connsiteY15" fmla="*/ 271 h 486828"/>
                        <a:gd name="connsiteX16" fmla="*/ 1154521 w 1204967"/>
                        <a:gd name="connsiteY16" fmla="*/ 8624 h 486828"/>
                        <a:gd name="connsiteX17" fmla="*/ 1194432 w 1204967"/>
                        <a:gd name="connsiteY17" fmla="*/ 188273 h 486828"/>
                        <a:gd name="connsiteX18" fmla="*/ 1082229 w 1204967"/>
                        <a:gd name="connsiteY18" fmla="*/ 462902 h 486828"/>
                        <a:gd name="connsiteX19" fmla="*/ 1081146 w 1204967"/>
                        <a:gd name="connsiteY19" fmla="*/ 465171 h 486828"/>
                        <a:gd name="connsiteX20" fmla="*/ 1076660 w 1204967"/>
                        <a:gd name="connsiteY20" fmla="*/ 465223 h 486828"/>
                        <a:gd name="connsiteX21" fmla="*/ 982865 w 1204967"/>
                        <a:gd name="connsiteY21" fmla="*/ 486828 h 486828"/>
                        <a:gd name="connsiteX22" fmla="*/ 1073978 w 1204967"/>
                        <a:gd name="connsiteY22" fmla="*/ 454240 h 486828"/>
                        <a:gd name="connsiteX23" fmla="*/ 1073978 w 1204967"/>
                        <a:gd name="connsiteY23" fmla="*/ 454240 h 486828"/>
                        <a:gd name="connsiteX24" fmla="*/ 1073978 w 1204967"/>
                        <a:gd name="connsiteY24" fmla="*/ 454240 h 4868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1204967" h="486828">
                          <a:moveTo>
                            <a:pt x="982865" y="486828"/>
                          </a:moveTo>
                          <a:cubicBezTo>
                            <a:pt x="957701" y="486828"/>
                            <a:pt x="932538" y="482394"/>
                            <a:pt x="908613" y="473473"/>
                          </a:cubicBezTo>
                          <a:cubicBezTo>
                            <a:pt x="905622" y="472390"/>
                            <a:pt x="901961" y="470895"/>
                            <a:pt x="899022" y="469657"/>
                          </a:cubicBezTo>
                          <a:lnTo>
                            <a:pt x="6657" y="86898"/>
                          </a:lnTo>
                          <a:cubicBezTo>
                            <a:pt x="1088" y="84526"/>
                            <a:pt x="-1491" y="78029"/>
                            <a:pt x="882" y="72461"/>
                          </a:cubicBezTo>
                          <a:cubicBezTo>
                            <a:pt x="3254" y="66892"/>
                            <a:pt x="9751" y="64313"/>
                            <a:pt x="15319" y="66685"/>
                          </a:cubicBezTo>
                          <a:lnTo>
                            <a:pt x="907633" y="449444"/>
                          </a:lnTo>
                          <a:cubicBezTo>
                            <a:pt x="910211" y="450527"/>
                            <a:pt x="913511" y="451868"/>
                            <a:pt x="916244" y="452847"/>
                          </a:cubicBezTo>
                          <a:cubicBezTo>
                            <a:pt x="964972" y="470998"/>
                            <a:pt x="1019269" y="468420"/>
                            <a:pt x="1065934" y="445938"/>
                          </a:cubicBezTo>
                          <a:lnTo>
                            <a:pt x="1066244" y="445319"/>
                          </a:lnTo>
                          <a:lnTo>
                            <a:pt x="1072019" y="443205"/>
                          </a:lnTo>
                          <a:cubicBezTo>
                            <a:pt x="1112032" y="428148"/>
                            <a:pt x="1146374" y="390971"/>
                            <a:pt x="1166381" y="340954"/>
                          </a:cubicBezTo>
                          <a:cubicBezTo>
                            <a:pt x="1186078" y="291813"/>
                            <a:pt x="1188708" y="237207"/>
                            <a:pt x="1173496" y="194976"/>
                          </a:cubicBezTo>
                          <a:lnTo>
                            <a:pt x="1173136" y="193636"/>
                          </a:lnTo>
                          <a:lnTo>
                            <a:pt x="1133070" y="13368"/>
                          </a:lnTo>
                          <a:cubicBezTo>
                            <a:pt x="1131781" y="7438"/>
                            <a:pt x="1135494" y="1560"/>
                            <a:pt x="1141424" y="271"/>
                          </a:cubicBezTo>
                          <a:cubicBezTo>
                            <a:pt x="1147354" y="-1070"/>
                            <a:pt x="1153232" y="2695"/>
                            <a:pt x="1154521" y="8624"/>
                          </a:cubicBezTo>
                          <a:lnTo>
                            <a:pt x="1194432" y="188273"/>
                          </a:lnTo>
                          <a:cubicBezTo>
                            <a:pt x="1227175" y="280573"/>
                            <a:pt x="1181901" y="423353"/>
                            <a:pt x="1082229" y="462902"/>
                          </a:cubicBezTo>
                          <a:lnTo>
                            <a:pt x="1081146" y="465171"/>
                          </a:lnTo>
                          <a:lnTo>
                            <a:pt x="1076660" y="465223"/>
                          </a:lnTo>
                          <a:cubicBezTo>
                            <a:pt x="1047216" y="479557"/>
                            <a:pt x="1015092" y="486828"/>
                            <a:pt x="982865" y="486828"/>
                          </a:cubicBezTo>
                          <a:close/>
                          <a:moveTo>
                            <a:pt x="1073978" y="454240"/>
                          </a:moveTo>
                          <a:lnTo>
                            <a:pt x="1073978" y="454240"/>
                          </a:lnTo>
                          <a:lnTo>
                            <a:pt x="1073978" y="454240"/>
                          </a:lnTo>
                          <a:close/>
                        </a:path>
                      </a:pathLst>
                    </a:custGeom>
                    <a:solidFill>
                      <a:srgbClr val="DD5D36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BDF1AB2F-C305-9E33-1999-1BC0F6D2A1E5}"/>
                </a:ext>
              </a:extLst>
            </p:cNvPr>
            <p:cNvGrpSpPr/>
            <p:nvPr/>
          </p:nvGrpSpPr>
          <p:grpSpPr>
            <a:xfrm>
              <a:off x="8102613" y="5440092"/>
              <a:ext cx="766154" cy="1000156"/>
              <a:chOff x="825898" y="3137848"/>
              <a:chExt cx="2006244" cy="2618999"/>
            </a:xfrm>
          </p:grpSpPr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D7262A88-2EA9-C194-66C5-166E6FD17660}"/>
                  </a:ext>
                </a:extLst>
              </p:cNvPr>
              <p:cNvSpPr/>
              <p:nvPr/>
            </p:nvSpPr>
            <p:spPr>
              <a:xfrm>
                <a:off x="1039877" y="3402037"/>
                <a:ext cx="1792265" cy="965875"/>
              </a:xfrm>
              <a:custGeom>
                <a:avLst/>
                <a:gdLst>
                  <a:gd name="connsiteX0" fmla="*/ 2108673 w 2110846"/>
                  <a:gd name="connsiteY0" fmla="*/ 718747 h 1137563"/>
                  <a:gd name="connsiteX1" fmla="*/ 2034664 w 2110846"/>
                  <a:gd name="connsiteY1" fmla="*/ 542112 h 1137563"/>
                  <a:gd name="connsiteX2" fmla="*/ 1821696 w 2110846"/>
                  <a:gd name="connsiteY2" fmla="*/ 256992 h 1137563"/>
                  <a:gd name="connsiteX3" fmla="*/ 1713372 w 2110846"/>
                  <a:gd name="connsiteY3" fmla="*/ 263667 h 1137563"/>
                  <a:gd name="connsiteX4" fmla="*/ 1560921 w 2110846"/>
                  <a:gd name="connsiteY4" fmla="*/ 164401 h 1137563"/>
                  <a:gd name="connsiteX5" fmla="*/ 1467002 w 2110846"/>
                  <a:gd name="connsiteY5" fmla="*/ 170083 h 1137563"/>
                  <a:gd name="connsiteX6" fmla="*/ 1283356 w 2110846"/>
                  <a:gd name="connsiteY6" fmla="*/ 40456 h 1137563"/>
                  <a:gd name="connsiteX7" fmla="*/ 1036921 w 2110846"/>
                  <a:gd name="connsiteY7" fmla="*/ 146555 h 1137563"/>
                  <a:gd name="connsiteX8" fmla="*/ 867473 w 2110846"/>
                  <a:gd name="connsiteY8" fmla="*/ 2523 h 1137563"/>
                  <a:gd name="connsiteX9" fmla="*/ 625103 w 2110846"/>
                  <a:gd name="connsiteY9" fmla="*/ 180135 h 1137563"/>
                  <a:gd name="connsiteX10" fmla="*/ 623023 w 2110846"/>
                  <a:gd name="connsiteY10" fmla="*/ 199757 h 1137563"/>
                  <a:gd name="connsiteX11" fmla="*/ 581361 w 2110846"/>
                  <a:gd name="connsiteY11" fmla="*/ 187689 h 1137563"/>
                  <a:gd name="connsiteX12" fmla="*/ 444387 w 2110846"/>
                  <a:gd name="connsiteY12" fmla="*/ 227590 h 1137563"/>
                  <a:gd name="connsiteX13" fmla="*/ 378717 w 2110846"/>
                  <a:gd name="connsiteY13" fmla="*/ 205695 h 1137563"/>
                  <a:gd name="connsiteX14" fmla="*/ 143022 w 2110846"/>
                  <a:gd name="connsiteY14" fmla="*/ 378425 h 1137563"/>
                  <a:gd name="connsiteX15" fmla="*/ 141165 w 2110846"/>
                  <a:gd name="connsiteY15" fmla="*/ 425049 h 1137563"/>
                  <a:gd name="connsiteX16" fmla="*/ 80265 w 2110846"/>
                  <a:gd name="connsiteY16" fmla="*/ 455139 h 1137563"/>
                  <a:gd name="connsiteX17" fmla="*/ 37899 w 2110846"/>
                  <a:gd name="connsiteY17" fmla="*/ 729455 h 1137563"/>
                  <a:gd name="connsiteX18" fmla="*/ 133467 w 2110846"/>
                  <a:gd name="connsiteY18" fmla="*/ 799430 h 1137563"/>
                  <a:gd name="connsiteX19" fmla="*/ 376412 w 2110846"/>
                  <a:gd name="connsiteY19" fmla="*/ 1084534 h 1137563"/>
                  <a:gd name="connsiteX20" fmla="*/ 569405 w 2110846"/>
                  <a:gd name="connsiteY20" fmla="*/ 1045977 h 1137563"/>
                  <a:gd name="connsiteX21" fmla="*/ 739430 w 2110846"/>
                  <a:gd name="connsiteY21" fmla="*/ 1133990 h 1137563"/>
                  <a:gd name="connsiteX22" fmla="*/ 1064147 w 2110846"/>
                  <a:gd name="connsiteY22" fmla="*/ 949400 h 1137563"/>
                  <a:gd name="connsiteX23" fmla="*/ 1207571 w 2110846"/>
                  <a:gd name="connsiteY23" fmla="*/ 1038390 h 1137563"/>
                  <a:gd name="connsiteX24" fmla="*/ 1412071 w 2110846"/>
                  <a:gd name="connsiteY24" fmla="*/ 956091 h 1137563"/>
                  <a:gd name="connsiteX25" fmla="*/ 1572925 w 2110846"/>
                  <a:gd name="connsiteY25" fmla="*/ 1073042 h 1137563"/>
                  <a:gd name="connsiteX26" fmla="*/ 1738949 w 2110846"/>
                  <a:gd name="connsiteY26" fmla="*/ 1030275 h 1137563"/>
                  <a:gd name="connsiteX27" fmla="*/ 1827106 w 2110846"/>
                  <a:gd name="connsiteY27" fmla="*/ 1065087 h 1137563"/>
                  <a:gd name="connsiteX28" fmla="*/ 2071620 w 2110846"/>
                  <a:gd name="connsiteY28" fmla="*/ 885907 h 1137563"/>
                  <a:gd name="connsiteX29" fmla="*/ 2069187 w 2110846"/>
                  <a:gd name="connsiteY29" fmla="*/ 807129 h 1137563"/>
                  <a:gd name="connsiteX30" fmla="*/ 2108673 w 2110846"/>
                  <a:gd name="connsiteY30" fmla="*/ 718747 h 1137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110846" h="1137563">
                    <a:moveTo>
                      <a:pt x="2108673" y="718747"/>
                    </a:moveTo>
                    <a:cubicBezTo>
                      <a:pt x="2119556" y="648308"/>
                      <a:pt x="2088746" y="581101"/>
                      <a:pt x="2034664" y="542112"/>
                    </a:cubicBezTo>
                    <a:cubicBezTo>
                      <a:pt x="2053102" y="405234"/>
                      <a:pt x="1958702" y="278183"/>
                      <a:pt x="1821696" y="256992"/>
                    </a:cubicBezTo>
                    <a:cubicBezTo>
                      <a:pt x="1784292" y="251214"/>
                      <a:pt x="1747528" y="253919"/>
                      <a:pt x="1713372" y="263667"/>
                    </a:cubicBezTo>
                    <a:cubicBezTo>
                      <a:pt x="1680289" y="212129"/>
                      <a:pt x="1626159" y="174485"/>
                      <a:pt x="1560921" y="164401"/>
                    </a:cubicBezTo>
                    <a:cubicBezTo>
                      <a:pt x="1528494" y="159392"/>
                      <a:pt x="1496644" y="161696"/>
                      <a:pt x="1467002" y="170083"/>
                    </a:cubicBezTo>
                    <a:cubicBezTo>
                      <a:pt x="1430685" y="102957"/>
                      <a:pt x="1364551" y="53020"/>
                      <a:pt x="1283356" y="40456"/>
                    </a:cubicBezTo>
                    <a:cubicBezTo>
                      <a:pt x="1184523" y="25171"/>
                      <a:pt x="1090235" y="69441"/>
                      <a:pt x="1036921" y="146555"/>
                    </a:cubicBezTo>
                    <a:cubicBezTo>
                      <a:pt x="1012801" y="72931"/>
                      <a:pt x="949244" y="15167"/>
                      <a:pt x="867473" y="2523"/>
                    </a:cubicBezTo>
                    <a:cubicBezTo>
                      <a:pt x="751530" y="-15403"/>
                      <a:pt x="643029" y="64112"/>
                      <a:pt x="625103" y="180135"/>
                    </a:cubicBezTo>
                    <a:cubicBezTo>
                      <a:pt x="624095" y="186713"/>
                      <a:pt x="623423" y="193243"/>
                      <a:pt x="623023" y="199757"/>
                    </a:cubicBezTo>
                    <a:cubicBezTo>
                      <a:pt x="609994" y="194091"/>
                      <a:pt x="596054" y="189962"/>
                      <a:pt x="581361" y="187689"/>
                    </a:cubicBezTo>
                    <a:cubicBezTo>
                      <a:pt x="530064" y="179750"/>
                      <a:pt x="480607" y="195852"/>
                      <a:pt x="444387" y="227590"/>
                    </a:cubicBezTo>
                    <a:cubicBezTo>
                      <a:pt x="424412" y="216931"/>
                      <a:pt x="402357" y="209344"/>
                      <a:pt x="378717" y="205695"/>
                    </a:cubicBezTo>
                    <a:cubicBezTo>
                      <a:pt x="265975" y="188265"/>
                      <a:pt x="160436" y="265587"/>
                      <a:pt x="143022" y="378425"/>
                    </a:cubicBezTo>
                    <a:cubicBezTo>
                      <a:pt x="140589" y="394190"/>
                      <a:pt x="140061" y="409796"/>
                      <a:pt x="141165" y="425049"/>
                    </a:cubicBezTo>
                    <a:cubicBezTo>
                      <a:pt x="119846" y="431275"/>
                      <a:pt x="99231" y="441246"/>
                      <a:pt x="80265" y="455139"/>
                    </a:cubicBezTo>
                    <a:cubicBezTo>
                      <a:pt x="-7124" y="519176"/>
                      <a:pt x="-26091" y="642001"/>
                      <a:pt x="37899" y="729455"/>
                    </a:cubicBezTo>
                    <a:cubicBezTo>
                      <a:pt x="62739" y="763402"/>
                      <a:pt x="96430" y="786978"/>
                      <a:pt x="133467" y="799430"/>
                    </a:cubicBezTo>
                    <a:cubicBezTo>
                      <a:pt x="132554" y="939333"/>
                      <a:pt x="234124" y="1062526"/>
                      <a:pt x="376412" y="1084534"/>
                    </a:cubicBezTo>
                    <a:cubicBezTo>
                      <a:pt x="446019" y="1095305"/>
                      <a:pt x="513642" y="1080020"/>
                      <a:pt x="569405" y="1045977"/>
                    </a:cubicBezTo>
                    <a:cubicBezTo>
                      <a:pt x="613404" y="1091512"/>
                      <a:pt x="672063" y="1123571"/>
                      <a:pt x="739430" y="1133990"/>
                    </a:cubicBezTo>
                    <a:cubicBezTo>
                      <a:pt x="880149" y="1155758"/>
                      <a:pt x="1013121" y="1076083"/>
                      <a:pt x="1064147" y="949400"/>
                    </a:cubicBezTo>
                    <a:cubicBezTo>
                      <a:pt x="1096733" y="995624"/>
                      <a:pt x="1147294" y="1029075"/>
                      <a:pt x="1207571" y="1038390"/>
                    </a:cubicBezTo>
                    <a:cubicBezTo>
                      <a:pt x="1288382" y="1050890"/>
                      <a:pt x="1365640" y="1016783"/>
                      <a:pt x="1412071" y="956091"/>
                    </a:cubicBezTo>
                    <a:cubicBezTo>
                      <a:pt x="1442641" y="1016559"/>
                      <a:pt x="1500901" y="1061902"/>
                      <a:pt x="1572925" y="1073042"/>
                    </a:cubicBezTo>
                    <a:cubicBezTo>
                      <a:pt x="1634194" y="1082517"/>
                      <a:pt x="1693445" y="1065391"/>
                      <a:pt x="1738949" y="1030275"/>
                    </a:cubicBezTo>
                    <a:cubicBezTo>
                      <a:pt x="1764557" y="1047801"/>
                      <a:pt x="1794391" y="1060030"/>
                      <a:pt x="1827106" y="1065087"/>
                    </a:cubicBezTo>
                    <a:cubicBezTo>
                      <a:pt x="1944073" y="1083173"/>
                      <a:pt x="2053534" y="1002954"/>
                      <a:pt x="2071620" y="885907"/>
                    </a:cubicBezTo>
                    <a:cubicBezTo>
                      <a:pt x="2075798" y="858906"/>
                      <a:pt x="2074725" y="832305"/>
                      <a:pt x="2069187" y="807129"/>
                    </a:cubicBezTo>
                    <a:cubicBezTo>
                      <a:pt x="2089354" y="782561"/>
                      <a:pt x="2103455" y="752454"/>
                      <a:pt x="2108673" y="718747"/>
                    </a:cubicBezTo>
                    <a:close/>
                  </a:path>
                </a:pathLst>
              </a:custGeom>
              <a:solidFill>
                <a:srgbClr val="F97F54"/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C1186E52-2B07-CE97-48A2-5397A5558CA9}"/>
                  </a:ext>
                </a:extLst>
              </p:cNvPr>
              <p:cNvSpPr/>
              <p:nvPr/>
            </p:nvSpPr>
            <p:spPr>
              <a:xfrm>
                <a:off x="1156965" y="3893872"/>
                <a:ext cx="1675172" cy="474027"/>
              </a:xfrm>
              <a:custGeom>
                <a:avLst/>
                <a:gdLst>
                  <a:gd name="connsiteX0" fmla="*/ 1970772 w 1972940"/>
                  <a:gd name="connsiteY0" fmla="*/ 139503 h 558287"/>
                  <a:gd name="connsiteX1" fmla="*/ 1931271 w 1972940"/>
                  <a:gd name="connsiteY1" fmla="*/ 227836 h 558287"/>
                  <a:gd name="connsiteX2" fmla="*/ 1933704 w 1972940"/>
                  <a:gd name="connsiteY2" fmla="*/ 306615 h 558287"/>
                  <a:gd name="connsiteX3" fmla="*/ 1689174 w 1972940"/>
                  <a:gd name="connsiteY3" fmla="*/ 485811 h 558287"/>
                  <a:gd name="connsiteX4" fmla="*/ 1601017 w 1972940"/>
                  <a:gd name="connsiteY4" fmla="*/ 451015 h 558287"/>
                  <a:gd name="connsiteX5" fmla="*/ 1435009 w 1972940"/>
                  <a:gd name="connsiteY5" fmla="*/ 493782 h 558287"/>
                  <a:gd name="connsiteX6" fmla="*/ 1274171 w 1972940"/>
                  <a:gd name="connsiteY6" fmla="*/ 376862 h 558287"/>
                  <a:gd name="connsiteX7" fmla="*/ 1069654 w 1972940"/>
                  <a:gd name="connsiteY7" fmla="*/ 459162 h 558287"/>
                  <a:gd name="connsiteX8" fmla="*/ 926230 w 1972940"/>
                  <a:gd name="connsiteY8" fmla="*/ 370172 h 558287"/>
                  <a:gd name="connsiteX9" fmla="*/ 601514 w 1972940"/>
                  <a:gd name="connsiteY9" fmla="*/ 554714 h 558287"/>
                  <a:gd name="connsiteX10" fmla="*/ 431489 w 1972940"/>
                  <a:gd name="connsiteY10" fmla="*/ 466700 h 558287"/>
                  <a:gd name="connsiteX11" fmla="*/ 238496 w 1972940"/>
                  <a:gd name="connsiteY11" fmla="*/ 505241 h 558287"/>
                  <a:gd name="connsiteX12" fmla="*/ 0 w 1972940"/>
                  <a:gd name="connsiteY12" fmla="*/ 272283 h 558287"/>
                  <a:gd name="connsiteX13" fmla="*/ 201059 w 1972940"/>
                  <a:gd name="connsiteY13" fmla="*/ 406552 h 558287"/>
                  <a:gd name="connsiteX14" fmla="*/ 394052 w 1972940"/>
                  <a:gd name="connsiteY14" fmla="*/ 367979 h 558287"/>
                  <a:gd name="connsiteX15" fmla="*/ 564077 w 1972940"/>
                  <a:gd name="connsiteY15" fmla="*/ 456009 h 558287"/>
                  <a:gd name="connsiteX16" fmla="*/ 888778 w 1972940"/>
                  <a:gd name="connsiteY16" fmla="*/ 271403 h 558287"/>
                  <a:gd name="connsiteX17" fmla="*/ 1032202 w 1972940"/>
                  <a:gd name="connsiteY17" fmla="*/ 360393 h 558287"/>
                  <a:gd name="connsiteX18" fmla="*/ 1236718 w 1972940"/>
                  <a:gd name="connsiteY18" fmla="*/ 278093 h 558287"/>
                  <a:gd name="connsiteX19" fmla="*/ 1397556 w 1972940"/>
                  <a:gd name="connsiteY19" fmla="*/ 395044 h 558287"/>
                  <a:gd name="connsiteX20" fmla="*/ 1563564 w 1972940"/>
                  <a:gd name="connsiteY20" fmla="*/ 352262 h 558287"/>
                  <a:gd name="connsiteX21" fmla="*/ 1651721 w 1972940"/>
                  <a:gd name="connsiteY21" fmla="*/ 387090 h 558287"/>
                  <a:gd name="connsiteX22" fmla="*/ 1896219 w 1972940"/>
                  <a:gd name="connsiteY22" fmla="*/ 207894 h 558287"/>
                  <a:gd name="connsiteX23" fmla="*/ 1893803 w 1972940"/>
                  <a:gd name="connsiteY23" fmla="*/ 129115 h 558287"/>
                  <a:gd name="connsiteX24" fmla="*/ 1933304 w 1972940"/>
                  <a:gd name="connsiteY24" fmla="*/ 40766 h 558287"/>
                  <a:gd name="connsiteX25" fmla="*/ 1935032 w 1972940"/>
                  <a:gd name="connsiteY25" fmla="*/ 0 h 558287"/>
                  <a:gd name="connsiteX26" fmla="*/ 1970772 w 1972940"/>
                  <a:gd name="connsiteY26" fmla="*/ 139503 h 558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972940" h="558287">
                    <a:moveTo>
                      <a:pt x="1970772" y="139503"/>
                    </a:moveTo>
                    <a:cubicBezTo>
                      <a:pt x="1965587" y="173194"/>
                      <a:pt x="1951470" y="203300"/>
                      <a:pt x="1931271" y="227836"/>
                    </a:cubicBezTo>
                    <a:cubicBezTo>
                      <a:pt x="1936809" y="253013"/>
                      <a:pt x="1937865" y="279614"/>
                      <a:pt x="1933704" y="306615"/>
                    </a:cubicBezTo>
                    <a:cubicBezTo>
                      <a:pt x="1915618" y="423694"/>
                      <a:pt x="1806141" y="503913"/>
                      <a:pt x="1689174" y="485811"/>
                    </a:cubicBezTo>
                    <a:cubicBezTo>
                      <a:pt x="1656459" y="480769"/>
                      <a:pt x="1626625" y="468541"/>
                      <a:pt x="1601017" y="451015"/>
                    </a:cubicBezTo>
                    <a:cubicBezTo>
                      <a:pt x="1555529" y="486131"/>
                      <a:pt x="1496293" y="503257"/>
                      <a:pt x="1435009" y="493782"/>
                    </a:cubicBezTo>
                    <a:cubicBezTo>
                      <a:pt x="1362985" y="482642"/>
                      <a:pt x="1304725" y="437299"/>
                      <a:pt x="1274171" y="376862"/>
                    </a:cubicBezTo>
                    <a:cubicBezTo>
                      <a:pt x="1227723" y="437555"/>
                      <a:pt x="1150466" y="471646"/>
                      <a:pt x="1069654" y="459162"/>
                    </a:cubicBezTo>
                    <a:cubicBezTo>
                      <a:pt x="1009378" y="449831"/>
                      <a:pt x="958817" y="416396"/>
                      <a:pt x="926230" y="370172"/>
                    </a:cubicBezTo>
                    <a:cubicBezTo>
                      <a:pt x="875189" y="496806"/>
                      <a:pt x="742233" y="576481"/>
                      <a:pt x="601514" y="554714"/>
                    </a:cubicBezTo>
                    <a:cubicBezTo>
                      <a:pt x="534147" y="544294"/>
                      <a:pt x="475471" y="512220"/>
                      <a:pt x="431489" y="466700"/>
                    </a:cubicBezTo>
                    <a:cubicBezTo>
                      <a:pt x="375710" y="500744"/>
                      <a:pt x="308103" y="516013"/>
                      <a:pt x="238496" y="505241"/>
                    </a:cubicBezTo>
                    <a:cubicBezTo>
                      <a:pt x="114198" y="486035"/>
                      <a:pt x="20983" y="389603"/>
                      <a:pt x="0" y="272283"/>
                    </a:cubicBezTo>
                    <a:cubicBezTo>
                      <a:pt x="42462" y="341939"/>
                      <a:pt x="114150" y="393108"/>
                      <a:pt x="201059" y="406552"/>
                    </a:cubicBezTo>
                    <a:cubicBezTo>
                      <a:pt x="270667" y="417308"/>
                      <a:pt x="338273" y="402039"/>
                      <a:pt x="394052" y="367979"/>
                    </a:cubicBezTo>
                    <a:cubicBezTo>
                      <a:pt x="438035" y="413531"/>
                      <a:pt x="496694" y="445589"/>
                      <a:pt x="564077" y="456009"/>
                    </a:cubicBezTo>
                    <a:cubicBezTo>
                      <a:pt x="704796" y="477760"/>
                      <a:pt x="837753" y="398101"/>
                      <a:pt x="888778" y="271403"/>
                    </a:cubicBezTo>
                    <a:cubicBezTo>
                      <a:pt x="921365" y="317643"/>
                      <a:pt x="971926" y="351078"/>
                      <a:pt x="1032202" y="360393"/>
                    </a:cubicBezTo>
                    <a:cubicBezTo>
                      <a:pt x="1113013" y="372909"/>
                      <a:pt x="1190271" y="338786"/>
                      <a:pt x="1236718" y="278093"/>
                    </a:cubicBezTo>
                    <a:cubicBezTo>
                      <a:pt x="1267289" y="338561"/>
                      <a:pt x="1325548" y="383889"/>
                      <a:pt x="1397556" y="395044"/>
                    </a:cubicBezTo>
                    <a:cubicBezTo>
                      <a:pt x="1458841" y="404504"/>
                      <a:pt x="1518093" y="387378"/>
                      <a:pt x="1563564" y="352262"/>
                    </a:cubicBezTo>
                    <a:cubicBezTo>
                      <a:pt x="1589189" y="369804"/>
                      <a:pt x="1619023" y="382016"/>
                      <a:pt x="1651721" y="387090"/>
                    </a:cubicBezTo>
                    <a:cubicBezTo>
                      <a:pt x="1768673" y="405176"/>
                      <a:pt x="1878165" y="324941"/>
                      <a:pt x="1896219" y="207894"/>
                    </a:cubicBezTo>
                    <a:cubicBezTo>
                      <a:pt x="1900397" y="180893"/>
                      <a:pt x="1899324" y="154292"/>
                      <a:pt x="1893803" y="129115"/>
                    </a:cubicBezTo>
                    <a:cubicBezTo>
                      <a:pt x="1913985" y="104563"/>
                      <a:pt x="1928086" y="74457"/>
                      <a:pt x="1933304" y="40766"/>
                    </a:cubicBezTo>
                    <a:cubicBezTo>
                      <a:pt x="1935416" y="27001"/>
                      <a:pt x="1935961" y="13332"/>
                      <a:pt x="1935032" y="0"/>
                    </a:cubicBezTo>
                    <a:cubicBezTo>
                      <a:pt x="1964418" y="38285"/>
                      <a:pt x="1978711" y="88030"/>
                      <a:pt x="1970772" y="139503"/>
                    </a:cubicBezTo>
                    <a:close/>
                  </a:path>
                </a:pathLst>
              </a:custGeom>
              <a:solidFill>
                <a:srgbClr val="D27F5D"/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2F172DF4-9AF4-BCDE-F5F0-3F87732F915D}"/>
                  </a:ext>
                </a:extLst>
              </p:cNvPr>
              <p:cNvSpPr/>
              <p:nvPr/>
            </p:nvSpPr>
            <p:spPr>
              <a:xfrm>
                <a:off x="1246521" y="3857696"/>
                <a:ext cx="1049019" cy="1899124"/>
              </a:xfrm>
              <a:custGeom>
                <a:avLst/>
                <a:gdLst>
                  <a:gd name="connsiteX0" fmla="*/ 915731 w 1235486"/>
                  <a:gd name="connsiteY0" fmla="*/ 449255 h 2236701"/>
                  <a:gd name="connsiteX1" fmla="*/ 637302 w 1235486"/>
                  <a:gd name="connsiteY1" fmla="*/ 602010 h 2236701"/>
                  <a:gd name="connsiteX2" fmla="*/ 637478 w 1235486"/>
                  <a:gd name="connsiteY2" fmla="*/ 601049 h 2236701"/>
                  <a:gd name="connsiteX3" fmla="*/ 820211 w 1235486"/>
                  <a:gd name="connsiteY3" fmla="*/ 79979 h 2236701"/>
                  <a:gd name="connsiteX4" fmla="*/ 482786 w 1235486"/>
                  <a:gd name="connsiteY4" fmla="*/ 629251 h 2236701"/>
                  <a:gd name="connsiteX5" fmla="*/ 247091 w 1235486"/>
                  <a:gd name="connsiteY5" fmla="*/ 415307 h 2236701"/>
                  <a:gd name="connsiteX6" fmla="*/ 0 w 1235486"/>
                  <a:gd name="connsiteY6" fmla="*/ 0 h 2236701"/>
                  <a:gd name="connsiteX7" fmla="*/ 221594 w 1235486"/>
                  <a:gd name="connsiteY7" fmla="*/ 530578 h 2236701"/>
                  <a:gd name="connsiteX8" fmla="*/ 437923 w 1235486"/>
                  <a:gd name="connsiteY8" fmla="*/ 790185 h 2236701"/>
                  <a:gd name="connsiteX9" fmla="*/ 413210 w 1235486"/>
                  <a:gd name="connsiteY9" fmla="*/ 914451 h 2236701"/>
                  <a:gd name="connsiteX10" fmla="*/ 330159 w 1235486"/>
                  <a:gd name="connsiteY10" fmla="*/ 2236702 h 2236701"/>
                  <a:gd name="connsiteX11" fmla="*/ 724691 w 1235486"/>
                  <a:gd name="connsiteY11" fmla="*/ 2236702 h 2236701"/>
                  <a:gd name="connsiteX12" fmla="*/ 618783 w 1235486"/>
                  <a:gd name="connsiteY12" fmla="*/ 1485170 h 2236701"/>
                  <a:gd name="connsiteX13" fmla="*/ 617615 w 1235486"/>
                  <a:gd name="connsiteY13" fmla="*/ 757150 h 2236701"/>
                  <a:gd name="connsiteX14" fmla="*/ 994621 w 1235486"/>
                  <a:gd name="connsiteY14" fmla="*/ 483122 h 2236701"/>
                  <a:gd name="connsiteX15" fmla="*/ 1235486 w 1235486"/>
                  <a:gd name="connsiteY15" fmla="*/ 29098 h 2236701"/>
                  <a:gd name="connsiteX16" fmla="*/ 915731 w 1235486"/>
                  <a:gd name="connsiteY16" fmla="*/ 449255 h 2236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35486" h="2236701">
                    <a:moveTo>
                      <a:pt x="915731" y="449255"/>
                    </a:moveTo>
                    <a:cubicBezTo>
                      <a:pt x="823892" y="536260"/>
                      <a:pt x="707485" y="581203"/>
                      <a:pt x="637302" y="602010"/>
                    </a:cubicBezTo>
                    <a:cubicBezTo>
                      <a:pt x="637366" y="601690"/>
                      <a:pt x="637414" y="601370"/>
                      <a:pt x="637478" y="601049"/>
                    </a:cubicBezTo>
                    <a:cubicBezTo>
                      <a:pt x="674850" y="405896"/>
                      <a:pt x="766225" y="153379"/>
                      <a:pt x="820211" y="79979"/>
                    </a:cubicBezTo>
                    <a:cubicBezTo>
                      <a:pt x="652395" y="205301"/>
                      <a:pt x="545591" y="434690"/>
                      <a:pt x="482786" y="629251"/>
                    </a:cubicBezTo>
                    <a:cubicBezTo>
                      <a:pt x="425070" y="593687"/>
                      <a:pt x="310536" y="514893"/>
                      <a:pt x="247091" y="415307"/>
                    </a:cubicBezTo>
                    <a:cubicBezTo>
                      <a:pt x="159894" y="278429"/>
                      <a:pt x="0" y="0"/>
                      <a:pt x="0" y="0"/>
                    </a:cubicBezTo>
                    <a:cubicBezTo>
                      <a:pt x="0" y="0"/>
                      <a:pt x="109477" y="361065"/>
                      <a:pt x="221594" y="530578"/>
                    </a:cubicBezTo>
                    <a:cubicBezTo>
                      <a:pt x="303718" y="654748"/>
                      <a:pt x="397109" y="750652"/>
                      <a:pt x="437923" y="790185"/>
                    </a:cubicBezTo>
                    <a:cubicBezTo>
                      <a:pt x="426095" y="840346"/>
                      <a:pt x="418012" y="883176"/>
                      <a:pt x="413210" y="914451"/>
                    </a:cubicBezTo>
                    <a:cubicBezTo>
                      <a:pt x="388290" y="1076441"/>
                      <a:pt x="330159" y="2236702"/>
                      <a:pt x="330159" y="2236702"/>
                    </a:cubicBezTo>
                    <a:lnTo>
                      <a:pt x="724691" y="2236702"/>
                    </a:lnTo>
                    <a:cubicBezTo>
                      <a:pt x="724691" y="2236702"/>
                      <a:pt x="635285" y="1772658"/>
                      <a:pt x="618783" y="1485170"/>
                    </a:cubicBezTo>
                    <a:cubicBezTo>
                      <a:pt x="604331" y="1233117"/>
                      <a:pt x="601065" y="958801"/>
                      <a:pt x="617615" y="757150"/>
                    </a:cubicBezTo>
                    <a:cubicBezTo>
                      <a:pt x="685510" y="720562"/>
                      <a:pt x="911185" y="593847"/>
                      <a:pt x="994621" y="483122"/>
                    </a:cubicBezTo>
                    <a:cubicBezTo>
                      <a:pt x="1106755" y="334320"/>
                      <a:pt x="1235486" y="29098"/>
                      <a:pt x="1235486" y="29098"/>
                    </a:cubicBezTo>
                    <a:cubicBezTo>
                      <a:pt x="1235486" y="29098"/>
                      <a:pt x="1056930" y="315482"/>
                      <a:pt x="915731" y="449255"/>
                    </a:cubicBezTo>
                    <a:close/>
                  </a:path>
                </a:pathLst>
              </a:custGeom>
              <a:solidFill>
                <a:srgbClr val="AE7D58"/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C68D42A3-ACED-6B65-064B-F19C47CC92FA}"/>
                  </a:ext>
                </a:extLst>
              </p:cNvPr>
              <p:cNvSpPr/>
              <p:nvPr/>
            </p:nvSpPr>
            <p:spPr>
              <a:xfrm>
                <a:off x="1719017" y="3882443"/>
                <a:ext cx="576523" cy="1874404"/>
              </a:xfrm>
              <a:custGeom>
                <a:avLst/>
                <a:gdLst>
                  <a:gd name="connsiteX0" fmla="*/ 679002 w 679002"/>
                  <a:gd name="connsiteY0" fmla="*/ 0 h 2207587"/>
                  <a:gd name="connsiteX1" fmla="*/ 438137 w 679002"/>
                  <a:gd name="connsiteY1" fmla="*/ 453992 h 2207587"/>
                  <a:gd name="connsiteX2" fmla="*/ 61147 w 679002"/>
                  <a:gd name="connsiteY2" fmla="*/ 728020 h 2207587"/>
                  <a:gd name="connsiteX3" fmla="*/ 62299 w 679002"/>
                  <a:gd name="connsiteY3" fmla="*/ 1456040 h 2207587"/>
                  <a:gd name="connsiteX4" fmla="*/ 168207 w 679002"/>
                  <a:gd name="connsiteY4" fmla="*/ 2207588 h 2207587"/>
                  <a:gd name="connsiteX5" fmla="*/ 118174 w 679002"/>
                  <a:gd name="connsiteY5" fmla="*/ 2207588 h 2207587"/>
                  <a:gd name="connsiteX6" fmla="*/ 12267 w 679002"/>
                  <a:gd name="connsiteY6" fmla="*/ 1456040 h 2207587"/>
                  <a:gd name="connsiteX7" fmla="*/ 11114 w 679002"/>
                  <a:gd name="connsiteY7" fmla="*/ 728020 h 2207587"/>
                  <a:gd name="connsiteX8" fmla="*/ 388105 w 679002"/>
                  <a:gd name="connsiteY8" fmla="*/ 453992 h 2207587"/>
                  <a:gd name="connsiteX9" fmla="*/ 555009 w 679002"/>
                  <a:gd name="connsiteY9" fmla="*/ 225724 h 2207587"/>
                  <a:gd name="connsiteX10" fmla="*/ 679002 w 679002"/>
                  <a:gd name="connsiteY10" fmla="*/ 0 h 220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9002" h="2207587">
                    <a:moveTo>
                      <a:pt x="679002" y="0"/>
                    </a:moveTo>
                    <a:cubicBezTo>
                      <a:pt x="677001" y="4706"/>
                      <a:pt x="549391" y="306343"/>
                      <a:pt x="438137" y="453992"/>
                    </a:cubicBezTo>
                    <a:cubicBezTo>
                      <a:pt x="354701" y="564701"/>
                      <a:pt x="129026" y="691416"/>
                      <a:pt x="61147" y="728020"/>
                    </a:cubicBezTo>
                    <a:cubicBezTo>
                      <a:pt x="44581" y="929672"/>
                      <a:pt x="47863" y="1203988"/>
                      <a:pt x="62299" y="1456040"/>
                    </a:cubicBezTo>
                    <a:cubicBezTo>
                      <a:pt x="78785" y="1743529"/>
                      <a:pt x="168207" y="2207588"/>
                      <a:pt x="168207" y="2207588"/>
                    </a:cubicBezTo>
                    <a:lnTo>
                      <a:pt x="118174" y="2207588"/>
                    </a:lnTo>
                    <a:cubicBezTo>
                      <a:pt x="118174" y="2207588"/>
                      <a:pt x="28752" y="1743529"/>
                      <a:pt x="12267" y="1456040"/>
                    </a:cubicBezTo>
                    <a:cubicBezTo>
                      <a:pt x="-2186" y="1204004"/>
                      <a:pt x="-5451" y="929672"/>
                      <a:pt x="11114" y="728020"/>
                    </a:cubicBezTo>
                    <a:cubicBezTo>
                      <a:pt x="78993" y="691432"/>
                      <a:pt x="304669" y="564701"/>
                      <a:pt x="388105" y="453992"/>
                    </a:cubicBezTo>
                    <a:cubicBezTo>
                      <a:pt x="432952" y="394468"/>
                      <a:pt x="514131" y="305751"/>
                      <a:pt x="555009" y="225724"/>
                    </a:cubicBezTo>
                    <a:cubicBezTo>
                      <a:pt x="644735" y="72264"/>
                      <a:pt x="677289" y="2769"/>
                      <a:pt x="679002" y="0"/>
                    </a:cubicBezTo>
                    <a:close/>
                  </a:path>
                </a:pathLst>
              </a:custGeom>
              <a:solidFill>
                <a:srgbClr val="AE7D58">
                  <a:alpha val="54000"/>
                </a:srgbClr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946F89C9-0A1F-FA29-B34D-8B12B2401119}"/>
                  </a:ext>
                </a:extLst>
              </p:cNvPr>
              <p:cNvSpPr/>
              <p:nvPr/>
            </p:nvSpPr>
            <p:spPr>
              <a:xfrm>
                <a:off x="825898" y="3200252"/>
                <a:ext cx="1785032" cy="993790"/>
              </a:xfrm>
              <a:custGeom>
                <a:avLst/>
                <a:gdLst>
                  <a:gd name="connsiteX0" fmla="*/ 2102329 w 2102328"/>
                  <a:gd name="connsiteY0" fmla="*/ 544166 h 1170440"/>
                  <a:gd name="connsiteX1" fmla="*/ 2002231 w 2102328"/>
                  <a:gd name="connsiteY1" fmla="*/ 380912 h 1170440"/>
                  <a:gd name="connsiteX2" fmla="*/ 1748242 w 2102328"/>
                  <a:gd name="connsiteY2" fmla="*/ 131692 h 1170440"/>
                  <a:gd name="connsiteX3" fmla="*/ 1642206 w 2102328"/>
                  <a:gd name="connsiteY3" fmla="*/ 154852 h 1170440"/>
                  <a:gd name="connsiteX4" fmla="*/ 1476391 w 2102328"/>
                  <a:gd name="connsiteY4" fmla="*/ 80059 h 1170440"/>
                  <a:gd name="connsiteX5" fmla="*/ 1384440 w 2102328"/>
                  <a:gd name="connsiteY5" fmla="*/ 100034 h 1170440"/>
                  <a:gd name="connsiteX6" fmla="*/ 1183172 w 2102328"/>
                  <a:gd name="connsiteY6" fmla="*/ 0 h 1170440"/>
                  <a:gd name="connsiteX7" fmla="*/ 955816 w 2102328"/>
                  <a:gd name="connsiteY7" fmla="*/ 142512 h 1170440"/>
                  <a:gd name="connsiteX8" fmla="*/ 766377 w 2102328"/>
                  <a:gd name="connsiteY8" fmla="*/ 26073 h 1170440"/>
                  <a:gd name="connsiteX9" fmla="*/ 553954 w 2102328"/>
                  <a:gd name="connsiteY9" fmla="*/ 238640 h 1170440"/>
                  <a:gd name="connsiteX10" fmla="*/ 554898 w 2102328"/>
                  <a:gd name="connsiteY10" fmla="*/ 258343 h 1170440"/>
                  <a:gd name="connsiteX11" fmla="*/ 511876 w 2102328"/>
                  <a:gd name="connsiteY11" fmla="*/ 252789 h 1170440"/>
                  <a:gd name="connsiteX12" fmla="*/ 382584 w 2102328"/>
                  <a:gd name="connsiteY12" fmla="*/ 313161 h 1170440"/>
                  <a:gd name="connsiteX13" fmla="*/ 314337 w 2102328"/>
                  <a:gd name="connsiteY13" fmla="*/ 301557 h 1170440"/>
                  <a:gd name="connsiteX14" fmla="*/ 107756 w 2102328"/>
                  <a:gd name="connsiteY14" fmla="*/ 508282 h 1170440"/>
                  <a:gd name="connsiteX15" fmla="*/ 113038 w 2102328"/>
                  <a:gd name="connsiteY15" fmla="*/ 554634 h 1170440"/>
                  <a:gd name="connsiteX16" fmla="*/ 57451 w 2102328"/>
                  <a:gd name="connsiteY16" fmla="*/ 593687 h 1170440"/>
                  <a:gd name="connsiteX17" fmla="*/ 57451 w 2102328"/>
                  <a:gd name="connsiteY17" fmla="*/ 871268 h 1170440"/>
                  <a:gd name="connsiteX18" fmla="*/ 162574 w 2102328"/>
                  <a:gd name="connsiteY18" fmla="*/ 925814 h 1170440"/>
                  <a:gd name="connsiteX19" fmla="*/ 446190 w 2102328"/>
                  <a:gd name="connsiteY19" fmla="*/ 1170440 h 1170440"/>
                  <a:gd name="connsiteX20" fmla="*/ 631035 w 2102328"/>
                  <a:gd name="connsiteY20" fmla="*/ 1102834 h 1170440"/>
                  <a:gd name="connsiteX21" fmla="*/ 812504 w 2102328"/>
                  <a:gd name="connsiteY21" fmla="*/ 1163830 h 1170440"/>
                  <a:gd name="connsiteX22" fmla="*/ 1105226 w 2102328"/>
                  <a:gd name="connsiteY22" fmla="*/ 931768 h 1170440"/>
                  <a:gd name="connsiteX23" fmla="*/ 1260542 w 2102328"/>
                  <a:gd name="connsiteY23" fmla="*/ 997807 h 1170440"/>
                  <a:gd name="connsiteX24" fmla="*/ 1450078 w 2102328"/>
                  <a:gd name="connsiteY24" fmla="*/ 885209 h 1170440"/>
                  <a:gd name="connsiteX25" fmla="*/ 1626905 w 2102328"/>
                  <a:gd name="connsiteY25" fmla="*/ 976199 h 1170440"/>
                  <a:gd name="connsiteX26" fmla="*/ 1784446 w 2102328"/>
                  <a:gd name="connsiteY26" fmla="*/ 908545 h 1170440"/>
                  <a:gd name="connsiteX27" fmla="*/ 1876893 w 2102328"/>
                  <a:gd name="connsiteY27" fmla="*/ 929480 h 1170440"/>
                  <a:gd name="connsiteX28" fmla="*/ 2091189 w 2102328"/>
                  <a:gd name="connsiteY28" fmla="*/ 715024 h 1170440"/>
                  <a:gd name="connsiteX29" fmla="*/ 2076768 w 2102328"/>
                  <a:gd name="connsiteY29" fmla="*/ 637542 h 1170440"/>
                  <a:gd name="connsiteX30" fmla="*/ 2102329 w 2102328"/>
                  <a:gd name="connsiteY30" fmla="*/ 544166 h 1170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102328" h="1170440">
                    <a:moveTo>
                      <a:pt x="2102329" y="544166"/>
                    </a:moveTo>
                    <a:cubicBezTo>
                      <a:pt x="2102329" y="472895"/>
                      <a:pt x="2061627" y="411178"/>
                      <a:pt x="2002231" y="380912"/>
                    </a:cubicBezTo>
                    <a:cubicBezTo>
                      <a:pt x="1999558" y="242817"/>
                      <a:pt x="1886880" y="131692"/>
                      <a:pt x="1748242" y="131692"/>
                    </a:cubicBezTo>
                    <a:cubicBezTo>
                      <a:pt x="1710389" y="131692"/>
                      <a:pt x="1674473" y="139983"/>
                      <a:pt x="1642206" y="154852"/>
                    </a:cubicBezTo>
                    <a:cubicBezTo>
                      <a:pt x="1601649" y="108981"/>
                      <a:pt x="1542397" y="80059"/>
                      <a:pt x="1476391" y="80059"/>
                    </a:cubicBezTo>
                    <a:cubicBezTo>
                      <a:pt x="1443580" y="80059"/>
                      <a:pt x="1412449" y="87213"/>
                      <a:pt x="1384440" y="100034"/>
                    </a:cubicBezTo>
                    <a:cubicBezTo>
                      <a:pt x="1338313" y="39245"/>
                      <a:pt x="1265328" y="0"/>
                      <a:pt x="1183172" y="0"/>
                    </a:cubicBezTo>
                    <a:cubicBezTo>
                      <a:pt x="1083171" y="0"/>
                      <a:pt x="996742" y="58164"/>
                      <a:pt x="955816" y="142512"/>
                    </a:cubicBezTo>
                    <a:cubicBezTo>
                      <a:pt x="920749" y="73433"/>
                      <a:pt x="849109" y="26073"/>
                      <a:pt x="766377" y="26073"/>
                    </a:cubicBezTo>
                    <a:cubicBezTo>
                      <a:pt x="649058" y="26073"/>
                      <a:pt x="553954" y="121241"/>
                      <a:pt x="553954" y="238640"/>
                    </a:cubicBezTo>
                    <a:cubicBezTo>
                      <a:pt x="553954" y="245282"/>
                      <a:pt x="554306" y="251860"/>
                      <a:pt x="554898" y="258343"/>
                    </a:cubicBezTo>
                    <a:cubicBezTo>
                      <a:pt x="541165" y="254725"/>
                      <a:pt x="526745" y="252789"/>
                      <a:pt x="511876" y="252789"/>
                    </a:cubicBezTo>
                    <a:cubicBezTo>
                      <a:pt x="459970" y="252789"/>
                      <a:pt x="413555" y="276269"/>
                      <a:pt x="382584" y="313161"/>
                    </a:cubicBezTo>
                    <a:cubicBezTo>
                      <a:pt x="361217" y="305670"/>
                      <a:pt x="338265" y="301557"/>
                      <a:pt x="314337" y="301557"/>
                    </a:cubicBezTo>
                    <a:cubicBezTo>
                      <a:pt x="200251" y="301557"/>
                      <a:pt x="107756" y="394116"/>
                      <a:pt x="107756" y="508282"/>
                    </a:cubicBezTo>
                    <a:cubicBezTo>
                      <a:pt x="107756" y="524224"/>
                      <a:pt x="109613" y="539733"/>
                      <a:pt x="113038" y="554634"/>
                    </a:cubicBezTo>
                    <a:cubicBezTo>
                      <a:pt x="92919" y="564045"/>
                      <a:pt x="74065" y="577057"/>
                      <a:pt x="57451" y="593687"/>
                    </a:cubicBezTo>
                    <a:cubicBezTo>
                      <a:pt x="-19150" y="670337"/>
                      <a:pt x="-19150" y="794618"/>
                      <a:pt x="57451" y="871268"/>
                    </a:cubicBezTo>
                    <a:cubicBezTo>
                      <a:pt x="87173" y="901022"/>
                      <a:pt x="124082" y="919156"/>
                      <a:pt x="162574" y="925814"/>
                    </a:cubicBezTo>
                    <a:cubicBezTo>
                      <a:pt x="183013" y="1064213"/>
                      <a:pt x="302205" y="1170440"/>
                      <a:pt x="446190" y="1170440"/>
                    </a:cubicBezTo>
                    <a:cubicBezTo>
                      <a:pt x="516629" y="1170440"/>
                      <a:pt x="581115" y="1145008"/>
                      <a:pt x="631035" y="1102834"/>
                    </a:cubicBezTo>
                    <a:cubicBezTo>
                      <a:pt x="681468" y="1141103"/>
                      <a:pt x="744337" y="1163830"/>
                      <a:pt x="812504" y="1163830"/>
                    </a:cubicBezTo>
                    <a:cubicBezTo>
                      <a:pt x="954888" y="1163830"/>
                      <a:pt x="1074144" y="1064773"/>
                      <a:pt x="1105226" y="931768"/>
                    </a:cubicBezTo>
                    <a:cubicBezTo>
                      <a:pt x="1144488" y="972470"/>
                      <a:pt x="1199546" y="997807"/>
                      <a:pt x="1260542" y="997807"/>
                    </a:cubicBezTo>
                    <a:cubicBezTo>
                      <a:pt x="1342314" y="997807"/>
                      <a:pt x="1413458" y="952303"/>
                      <a:pt x="1450078" y="885209"/>
                    </a:cubicBezTo>
                    <a:cubicBezTo>
                      <a:pt x="1489515" y="940299"/>
                      <a:pt x="1554017" y="976199"/>
                      <a:pt x="1626905" y="976199"/>
                    </a:cubicBezTo>
                    <a:cubicBezTo>
                      <a:pt x="1688910" y="976199"/>
                      <a:pt x="1744849" y="950223"/>
                      <a:pt x="1784446" y="908545"/>
                    </a:cubicBezTo>
                    <a:cubicBezTo>
                      <a:pt x="1812439" y="921957"/>
                      <a:pt x="1843778" y="929480"/>
                      <a:pt x="1876893" y="929480"/>
                    </a:cubicBezTo>
                    <a:cubicBezTo>
                      <a:pt x="1995253" y="929480"/>
                      <a:pt x="2091189" y="833463"/>
                      <a:pt x="2091189" y="715024"/>
                    </a:cubicBezTo>
                    <a:cubicBezTo>
                      <a:pt x="2091189" y="687703"/>
                      <a:pt x="2086067" y="661566"/>
                      <a:pt x="2076768" y="637542"/>
                    </a:cubicBezTo>
                    <a:cubicBezTo>
                      <a:pt x="2092981" y="610173"/>
                      <a:pt x="2102329" y="578258"/>
                      <a:pt x="2102329" y="544166"/>
                    </a:cubicBezTo>
                    <a:close/>
                  </a:path>
                </a:pathLst>
              </a:custGeom>
              <a:solidFill>
                <a:srgbClr val="EAA060"/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7C0F9168-08B6-0B21-5805-F18643373293}"/>
                  </a:ext>
                </a:extLst>
              </p:cNvPr>
              <p:cNvSpPr/>
              <p:nvPr/>
            </p:nvSpPr>
            <p:spPr>
              <a:xfrm>
                <a:off x="2036371" y="3447463"/>
                <a:ext cx="54207" cy="58314"/>
              </a:xfrm>
              <a:custGeom>
                <a:avLst/>
                <a:gdLst>
                  <a:gd name="connsiteX0" fmla="*/ 17285 w 63843"/>
                  <a:gd name="connsiteY0" fmla="*/ 47920 h 68679"/>
                  <a:gd name="connsiteX1" fmla="*/ 63732 w 63843"/>
                  <a:gd name="connsiteY1" fmla="*/ 68679 h 68679"/>
                  <a:gd name="connsiteX2" fmla="*/ 46558 w 63843"/>
                  <a:gd name="connsiteY2" fmla="*/ 20759 h 68679"/>
                  <a:gd name="connsiteX3" fmla="*/ 111 w 63843"/>
                  <a:gd name="connsiteY3" fmla="*/ 0 h 68679"/>
                  <a:gd name="connsiteX4" fmla="*/ 17285 w 63843"/>
                  <a:gd name="connsiteY4" fmla="*/ 47920 h 68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843" h="68679">
                    <a:moveTo>
                      <a:pt x="17285" y="47920"/>
                    </a:moveTo>
                    <a:cubicBezTo>
                      <a:pt x="29785" y="61413"/>
                      <a:pt x="46686" y="68375"/>
                      <a:pt x="63732" y="68679"/>
                    </a:cubicBezTo>
                    <a:cubicBezTo>
                      <a:pt x="64725" y="51649"/>
                      <a:pt x="59059" y="34267"/>
                      <a:pt x="46558" y="20759"/>
                    </a:cubicBezTo>
                    <a:cubicBezTo>
                      <a:pt x="34058" y="7266"/>
                      <a:pt x="17157" y="304"/>
                      <a:pt x="111" y="0"/>
                    </a:cubicBezTo>
                    <a:cubicBezTo>
                      <a:pt x="-882" y="17030"/>
                      <a:pt x="4784" y="34428"/>
                      <a:pt x="17285" y="47920"/>
                    </a:cubicBezTo>
                    <a:close/>
                  </a:path>
                </a:pathLst>
              </a:custGeom>
              <a:solidFill>
                <a:srgbClr val="D27F5D"/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63232EFD-59CB-A54B-EE14-6C06F8033281}"/>
                  </a:ext>
                </a:extLst>
              </p:cNvPr>
              <p:cNvSpPr/>
              <p:nvPr/>
            </p:nvSpPr>
            <p:spPr>
              <a:xfrm>
                <a:off x="2093638" y="3471711"/>
                <a:ext cx="58258" cy="54246"/>
              </a:xfrm>
              <a:custGeom>
                <a:avLst/>
                <a:gdLst>
                  <a:gd name="connsiteX0" fmla="*/ 47872 w 68614"/>
                  <a:gd name="connsiteY0" fmla="*/ 46603 h 63888"/>
                  <a:gd name="connsiteX1" fmla="*/ 0 w 68614"/>
                  <a:gd name="connsiteY1" fmla="*/ 63777 h 63888"/>
                  <a:gd name="connsiteX2" fmla="*/ 20743 w 68614"/>
                  <a:gd name="connsiteY2" fmla="*/ 17298 h 63888"/>
                  <a:gd name="connsiteX3" fmla="*/ 68615 w 68614"/>
                  <a:gd name="connsiteY3" fmla="*/ 108 h 63888"/>
                  <a:gd name="connsiteX4" fmla="*/ 47872 w 68614"/>
                  <a:gd name="connsiteY4" fmla="*/ 46603 h 6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614" h="63888">
                    <a:moveTo>
                      <a:pt x="47872" y="46603"/>
                    </a:moveTo>
                    <a:cubicBezTo>
                      <a:pt x="34380" y="59120"/>
                      <a:pt x="17014" y="64769"/>
                      <a:pt x="0" y="63777"/>
                    </a:cubicBezTo>
                    <a:cubicBezTo>
                      <a:pt x="304" y="46715"/>
                      <a:pt x="7266" y="29814"/>
                      <a:pt x="20743" y="17298"/>
                    </a:cubicBezTo>
                    <a:cubicBezTo>
                      <a:pt x="34235" y="4781"/>
                      <a:pt x="51601" y="-869"/>
                      <a:pt x="68615" y="108"/>
                    </a:cubicBezTo>
                    <a:cubicBezTo>
                      <a:pt x="68311" y="17186"/>
                      <a:pt x="61365" y="34087"/>
                      <a:pt x="47872" y="46603"/>
                    </a:cubicBezTo>
                    <a:close/>
                  </a:path>
                </a:pathLst>
              </a:custGeom>
              <a:solidFill>
                <a:srgbClr val="D27F5D"/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87E0D42F-EC78-038A-A921-7134070F1AD9}"/>
                  </a:ext>
                </a:extLst>
              </p:cNvPr>
              <p:cNvSpPr/>
              <p:nvPr/>
            </p:nvSpPr>
            <p:spPr>
              <a:xfrm>
                <a:off x="1764834" y="3840714"/>
                <a:ext cx="75083" cy="38136"/>
              </a:xfrm>
              <a:custGeom>
                <a:avLst/>
                <a:gdLst>
                  <a:gd name="connsiteX0" fmla="*/ 37693 w 88429"/>
                  <a:gd name="connsiteY0" fmla="*/ 41336 h 44915"/>
                  <a:gd name="connsiteX1" fmla="*/ 88430 w 88429"/>
                  <a:gd name="connsiteY1" fmla="*/ 37767 h 44915"/>
                  <a:gd name="connsiteX2" fmla="*/ 50737 w 88429"/>
                  <a:gd name="connsiteY2" fmla="*/ 3579 h 44915"/>
                  <a:gd name="connsiteX3" fmla="*/ 0 w 88429"/>
                  <a:gd name="connsiteY3" fmla="*/ 7148 h 44915"/>
                  <a:gd name="connsiteX4" fmla="*/ 37693 w 88429"/>
                  <a:gd name="connsiteY4" fmla="*/ 41336 h 44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429" h="44915">
                    <a:moveTo>
                      <a:pt x="37693" y="41336"/>
                    </a:moveTo>
                    <a:cubicBezTo>
                      <a:pt x="55074" y="47354"/>
                      <a:pt x="73256" y="45529"/>
                      <a:pt x="88430" y="37767"/>
                    </a:cubicBezTo>
                    <a:cubicBezTo>
                      <a:pt x="81291" y="22274"/>
                      <a:pt x="68119" y="9597"/>
                      <a:pt x="50737" y="3579"/>
                    </a:cubicBezTo>
                    <a:cubicBezTo>
                      <a:pt x="33355" y="-2439"/>
                      <a:pt x="15173" y="-614"/>
                      <a:pt x="0" y="7148"/>
                    </a:cubicBezTo>
                    <a:cubicBezTo>
                      <a:pt x="7138" y="22642"/>
                      <a:pt x="20311" y="35318"/>
                      <a:pt x="37693" y="41336"/>
                    </a:cubicBezTo>
                    <a:close/>
                  </a:path>
                </a:pathLst>
              </a:custGeom>
              <a:solidFill>
                <a:srgbClr val="D27F5D"/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47FDE4BC-0922-59E1-D641-8C8E468F0F3B}"/>
                  </a:ext>
                </a:extLst>
              </p:cNvPr>
              <p:cNvSpPr/>
              <p:nvPr/>
            </p:nvSpPr>
            <p:spPr>
              <a:xfrm>
                <a:off x="1860886" y="3811682"/>
                <a:ext cx="38101" cy="75137"/>
              </a:xfrm>
              <a:custGeom>
                <a:avLst/>
                <a:gdLst>
                  <a:gd name="connsiteX0" fmla="*/ 41294 w 44874"/>
                  <a:gd name="connsiteY0" fmla="*/ 50769 h 88493"/>
                  <a:gd name="connsiteX1" fmla="*/ 7138 w 44874"/>
                  <a:gd name="connsiteY1" fmla="*/ 88494 h 88493"/>
                  <a:gd name="connsiteX2" fmla="*/ 3585 w 44874"/>
                  <a:gd name="connsiteY2" fmla="*/ 37725 h 88493"/>
                  <a:gd name="connsiteX3" fmla="*/ 37740 w 44874"/>
                  <a:gd name="connsiteY3" fmla="*/ 0 h 88493"/>
                  <a:gd name="connsiteX4" fmla="*/ 41294 w 44874"/>
                  <a:gd name="connsiteY4" fmla="*/ 50769 h 88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74" h="88493">
                    <a:moveTo>
                      <a:pt x="41294" y="50769"/>
                    </a:moveTo>
                    <a:cubicBezTo>
                      <a:pt x="35276" y="68167"/>
                      <a:pt x="22615" y="81339"/>
                      <a:pt x="7138" y="88494"/>
                    </a:cubicBezTo>
                    <a:cubicBezTo>
                      <a:pt x="-624" y="73305"/>
                      <a:pt x="-2433" y="55107"/>
                      <a:pt x="3585" y="37725"/>
                    </a:cubicBezTo>
                    <a:cubicBezTo>
                      <a:pt x="9603" y="20327"/>
                      <a:pt x="22263" y="7154"/>
                      <a:pt x="37740" y="0"/>
                    </a:cubicBezTo>
                    <a:cubicBezTo>
                      <a:pt x="45487" y="15189"/>
                      <a:pt x="47312" y="33387"/>
                      <a:pt x="41294" y="50769"/>
                    </a:cubicBezTo>
                    <a:close/>
                  </a:path>
                </a:pathLst>
              </a:custGeom>
              <a:solidFill>
                <a:srgbClr val="D27F5D"/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72C35055-61E1-1AD5-C94A-B4BFA7922714}"/>
                  </a:ext>
                </a:extLst>
              </p:cNvPr>
              <p:cNvSpPr/>
              <p:nvPr/>
            </p:nvSpPr>
            <p:spPr>
              <a:xfrm>
                <a:off x="2568364" y="3342264"/>
                <a:ext cx="39607" cy="90371"/>
              </a:xfrm>
              <a:custGeom>
                <a:avLst/>
                <a:gdLst>
                  <a:gd name="connsiteX0" fmla="*/ 644 w 46647"/>
                  <a:gd name="connsiteY0" fmla="*/ 50225 h 106435"/>
                  <a:gd name="connsiteX1" fmla="*/ 16314 w 46647"/>
                  <a:gd name="connsiteY1" fmla="*/ 106436 h 106435"/>
                  <a:gd name="connsiteX2" fmla="*/ 46004 w 46647"/>
                  <a:gd name="connsiteY2" fmla="*/ 56211 h 106435"/>
                  <a:gd name="connsiteX3" fmla="*/ 30334 w 46647"/>
                  <a:gd name="connsiteY3" fmla="*/ 0 h 106435"/>
                  <a:gd name="connsiteX4" fmla="*/ 644 w 46647"/>
                  <a:gd name="connsiteY4" fmla="*/ 50225 h 106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47" h="106435">
                    <a:moveTo>
                      <a:pt x="644" y="50225"/>
                    </a:moveTo>
                    <a:cubicBezTo>
                      <a:pt x="-2109" y="71144"/>
                      <a:pt x="4118" y="91151"/>
                      <a:pt x="16314" y="106436"/>
                    </a:cubicBezTo>
                    <a:cubicBezTo>
                      <a:pt x="32047" y="94848"/>
                      <a:pt x="43251" y="77130"/>
                      <a:pt x="46004" y="56211"/>
                    </a:cubicBezTo>
                    <a:cubicBezTo>
                      <a:pt x="48757" y="35292"/>
                      <a:pt x="42530" y="15285"/>
                      <a:pt x="30334" y="0"/>
                    </a:cubicBezTo>
                    <a:cubicBezTo>
                      <a:pt x="14601" y="11588"/>
                      <a:pt x="3397" y="29306"/>
                      <a:pt x="644" y="50225"/>
                    </a:cubicBezTo>
                    <a:close/>
                  </a:path>
                </a:pathLst>
              </a:custGeom>
              <a:solidFill>
                <a:srgbClr val="D27F5D"/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3396279B-6DE1-18FB-9C49-61BAFAA66222}"/>
                  </a:ext>
                </a:extLst>
              </p:cNvPr>
              <p:cNvSpPr/>
              <p:nvPr/>
            </p:nvSpPr>
            <p:spPr>
              <a:xfrm>
                <a:off x="2590764" y="3442944"/>
                <a:ext cx="88061" cy="41785"/>
              </a:xfrm>
              <a:custGeom>
                <a:avLst/>
                <a:gdLst>
                  <a:gd name="connsiteX0" fmla="*/ 57683 w 103714"/>
                  <a:gd name="connsiteY0" fmla="*/ 46744 h 49213"/>
                  <a:gd name="connsiteX1" fmla="*/ 0 w 103714"/>
                  <a:gd name="connsiteY1" fmla="*/ 38277 h 49213"/>
                  <a:gd name="connsiteX2" fmla="*/ 46031 w 103714"/>
                  <a:gd name="connsiteY2" fmla="*/ 2473 h 49213"/>
                  <a:gd name="connsiteX3" fmla="*/ 103715 w 103714"/>
                  <a:gd name="connsiteY3" fmla="*/ 10940 h 49213"/>
                  <a:gd name="connsiteX4" fmla="*/ 57683 w 103714"/>
                  <a:gd name="connsiteY4" fmla="*/ 46744 h 49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714" h="49213">
                    <a:moveTo>
                      <a:pt x="57683" y="46744"/>
                    </a:moveTo>
                    <a:cubicBezTo>
                      <a:pt x="37292" y="52121"/>
                      <a:pt x="16677" y="48456"/>
                      <a:pt x="0" y="38277"/>
                    </a:cubicBezTo>
                    <a:cubicBezTo>
                      <a:pt x="9491" y="21183"/>
                      <a:pt x="25656" y="7835"/>
                      <a:pt x="46031" y="2473"/>
                    </a:cubicBezTo>
                    <a:cubicBezTo>
                      <a:pt x="66422" y="-2905"/>
                      <a:pt x="87037" y="744"/>
                      <a:pt x="103715" y="10940"/>
                    </a:cubicBezTo>
                    <a:cubicBezTo>
                      <a:pt x="94208" y="28017"/>
                      <a:pt x="78058" y="41366"/>
                      <a:pt x="57683" y="46744"/>
                    </a:cubicBezTo>
                    <a:close/>
                  </a:path>
                </a:pathLst>
              </a:custGeom>
              <a:solidFill>
                <a:srgbClr val="D27F5D"/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05788E91-D10D-F358-4CB6-1EA0DC00A6FD}"/>
                  </a:ext>
                </a:extLst>
              </p:cNvPr>
              <p:cNvSpPr/>
              <p:nvPr/>
            </p:nvSpPr>
            <p:spPr>
              <a:xfrm>
                <a:off x="1120640" y="3345527"/>
                <a:ext cx="83399" cy="46269"/>
              </a:xfrm>
              <a:custGeom>
                <a:avLst/>
                <a:gdLst>
                  <a:gd name="connsiteX0" fmla="*/ 39917 w 98224"/>
                  <a:gd name="connsiteY0" fmla="*/ 48206 h 54494"/>
                  <a:gd name="connsiteX1" fmla="*/ 98225 w 98224"/>
                  <a:gd name="connsiteY1" fmla="*/ 48815 h 54494"/>
                  <a:gd name="connsiteX2" fmla="*/ 58308 w 98224"/>
                  <a:gd name="connsiteY2" fmla="*/ 6288 h 54494"/>
                  <a:gd name="connsiteX3" fmla="*/ 0 w 98224"/>
                  <a:gd name="connsiteY3" fmla="*/ 5680 h 54494"/>
                  <a:gd name="connsiteX4" fmla="*/ 39917 w 98224"/>
                  <a:gd name="connsiteY4" fmla="*/ 48206 h 54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224" h="54494">
                    <a:moveTo>
                      <a:pt x="39917" y="48206"/>
                    </a:moveTo>
                    <a:cubicBezTo>
                      <a:pt x="59220" y="56689"/>
                      <a:pt x="80171" y="56289"/>
                      <a:pt x="98225" y="48815"/>
                    </a:cubicBezTo>
                    <a:cubicBezTo>
                      <a:pt x="91487" y="30456"/>
                      <a:pt x="77610" y="14755"/>
                      <a:pt x="58308" y="6288"/>
                    </a:cubicBezTo>
                    <a:cubicBezTo>
                      <a:pt x="39005" y="-2194"/>
                      <a:pt x="18054" y="-1794"/>
                      <a:pt x="0" y="5680"/>
                    </a:cubicBezTo>
                    <a:cubicBezTo>
                      <a:pt x="6738" y="24022"/>
                      <a:pt x="20615" y="39724"/>
                      <a:pt x="39917" y="48206"/>
                    </a:cubicBezTo>
                    <a:close/>
                  </a:path>
                </a:pathLst>
              </a:custGeom>
              <a:solidFill>
                <a:srgbClr val="D27F5D"/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950F50CD-FA17-27DD-9B30-06D1C6EE4B82}"/>
                  </a:ext>
                </a:extLst>
              </p:cNvPr>
              <p:cNvSpPr/>
              <p:nvPr/>
            </p:nvSpPr>
            <p:spPr>
              <a:xfrm>
                <a:off x="1226388" y="3294292"/>
                <a:ext cx="38866" cy="91118"/>
              </a:xfrm>
              <a:custGeom>
                <a:avLst/>
                <a:gdLst>
                  <a:gd name="connsiteX0" fmla="*/ 45751 w 45774"/>
                  <a:gd name="connsiteY0" fmla="*/ 54226 h 107315"/>
                  <a:gd name="connsiteX1" fmla="*/ 21551 w 45774"/>
                  <a:gd name="connsiteY1" fmla="*/ 107316 h 107315"/>
                  <a:gd name="connsiteX2" fmla="*/ 24 w 45774"/>
                  <a:gd name="connsiteY2" fmla="*/ 53090 h 107315"/>
                  <a:gd name="connsiteX3" fmla="*/ 24224 w 45774"/>
                  <a:gd name="connsiteY3" fmla="*/ 0 h 107315"/>
                  <a:gd name="connsiteX4" fmla="*/ 45751 w 45774"/>
                  <a:gd name="connsiteY4" fmla="*/ 54226 h 107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74" h="107315">
                    <a:moveTo>
                      <a:pt x="45751" y="54226"/>
                    </a:moveTo>
                    <a:cubicBezTo>
                      <a:pt x="45223" y="75321"/>
                      <a:pt x="35972" y="94128"/>
                      <a:pt x="21551" y="107316"/>
                    </a:cubicBezTo>
                    <a:cubicBezTo>
                      <a:pt x="7802" y="93423"/>
                      <a:pt x="-504" y="74185"/>
                      <a:pt x="24" y="53090"/>
                    </a:cubicBezTo>
                    <a:cubicBezTo>
                      <a:pt x="552" y="31995"/>
                      <a:pt x="9803" y="13188"/>
                      <a:pt x="24224" y="0"/>
                    </a:cubicBezTo>
                    <a:cubicBezTo>
                      <a:pt x="37972" y="13893"/>
                      <a:pt x="46279" y="33131"/>
                      <a:pt x="45751" y="54226"/>
                    </a:cubicBezTo>
                    <a:close/>
                  </a:path>
                </a:pathLst>
              </a:custGeom>
              <a:solidFill>
                <a:srgbClr val="D27F5D"/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4F244C91-82C8-D21D-FC38-ADC993A84A42}"/>
                  </a:ext>
                </a:extLst>
              </p:cNvPr>
              <p:cNvSpPr/>
              <p:nvPr/>
            </p:nvSpPr>
            <p:spPr>
              <a:xfrm>
                <a:off x="1621829" y="3137848"/>
                <a:ext cx="46939" cy="82720"/>
              </a:xfrm>
              <a:custGeom>
                <a:avLst/>
                <a:gdLst>
                  <a:gd name="connsiteX0" fmla="*/ 48401 w 55283"/>
                  <a:gd name="connsiteY0" fmla="*/ 39101 h 97424"/>
                  <a:gd name="connsiteX1" fmla="*/ 50161 w 55283"/>
                  <a:gd name="connsiteY1" fmla="*/ 97425 h 97424"/>
                  <a:gd name="connsiteX2" fmla="*/ 6883 w 55283"/>
                  <a:gd name="connsiteY2" fmla="*/ 58324 h 97424"/>
                  <a:gd name="connsiteX3" fmla="*/ 5122 w 55283"/>
                  <a:gd name="connsiteY3" fmla="*/ 0 h 97424"/>
                  <a:gd name="connsiteX4" fmla="*/ 48401 w 55283"/>
                  <a:gd name="connsiteY4" fmla="*/ 39101 h 97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283" h="97424">
                    <a:moveTo>
                      <a:pt x="48401" y="39101"/>
                    </a:moveTo>
                    <a:cubicBezTo>
                      <a:pt x="57252" y="58244"/>
                      <a:pt x="57268" y="79211"/>
                      <a:pt x="50161" y="97425"/>
                    </a:cubicBezTo>
                    <a:cubicBezTo>
                      <a:pt x="31691" y="91055"/>
                      <a:pt x="15734" y="77466"/>
                      <a:pt x="6883" y="58324"/>
                    </a:cubicBezTo>
                    <a:cubicBezTo>
                      <a:pt x="-1968" y="39181"/>
                      <a:pt x="-1984" y="18214"/>
                      <a:pt x="5122" y="0"/>
                    </a:cubicBezTo>
                    <a:cubicBezTo>
                      <a:pt x="23592" y="6370"/>
                      <a:pt x="39550" y="19959"/>
                      <a:pt x="48401" y="39101"/>
                    </a:cubicBezTo>
                    <a:close/>
                  </a:path>
                </a:pathLst>
              </a:custGeom>
              <a:solidFill>
                <a:srgbClr val="D27F5D"/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0D3F78F0-4ABD-1397-2FBB-0FB8F9350404}"/>
                  </a:ext>
                </a:extLst>
              </p:cNvPr>
              <p:cNvSpPr/>
              <p:nvPr/>
            </p:nvSpPr>
            <p:spPr>
              <a:xfrm>
                <a:off x="1256047" y="3675920"/>
                <a:ext cx="79445" cy="33920"/>
              </a:xfrm>
              <a:custGeom>
                <a:avLst/>
                <a:gdLst>
                  <a:gd name="connsiteX0" fmla="*/ 46784 w 93567"/>
                  <a:gd name="connsiteY0" fmla="*/ 39949 h 39949"/>
                  <a:gd name="connsiteX1" fmla="*/ 93567 w 93567"/>
                  <a:gd name="connsiteY1" fmla="*/ 19975 h 39949"/>
                  <a:gd name="connsiteX2" fmla="*/ 46784 w 93567"/>
                  <a:gd name="connsiteY2" fmla="*/ 0 h 39949"/>
                  <a:gd name="connsiteX3" fmla="*/ 0 w 93567"/>
                  <a:gd name="connsiteY3" fmla="*/ 19975 h 39949"/>
                  <a:gd name="connsiteX4" fmla="*/ 46784 w 93567"/>
                  <a:gd name="connsiteY4" fmla="*/ 39949 h 39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567" h="39949">
                    <a:moveTo>
                      <a:pt x="46784" y="39949"/>
                    </a:moveTo>
                    <a:cubicBezTo>
                      <a:pt x="65174" y="39949"/>
                      <a:pt x="81771" y="32283"/>
                      <a:pt x="93567" y="19975"/>
                    </a:cubicBezTo>
                    <a:cubicBezTo>
                      <a:pt x="81755" y="7667"/>
                      <a:pt x="65174" y="0"/>
                      <a:pt x="46784" y="0"/>
                    </a:cubicBezTo>
                    <a:cubicBezTo>
                      <a:pt x="28393" y="0"/>
                      <a:pt x="11812" y="7667"/>
                      <a:pt x="0" y="19975"/>
                    </a:cubicBezTo>
                    <a:cubicBezTo>
                      <a:pt x="11812" y="32283"/>
                      <a:pt x="28410" y="39949"/>
                      <a:pt x="46784" y="39949"/>
                    </a:cubicBezTo>
                    <a:close/>
                  </a:path>
                </a:pathLst>
              </a:custGeom>
              <a:solidFill>
                <a:srgbClr val="D27F5D"/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FBCC600E-7A1D-7BA7-BCF6-4B4397A67540}"/>
                  </a:ext>
                </a:extLst>
              </p:cNvPr>
              <p:cNvSpPr/>
              <p:nvPr/>
            </p:nvSpPr>
            <p:spPr>
              <a:xfrm>
                <a:off x="1320789" y="3611137"/>
                <a:ext cx="33892" cy="79500"/>
              </a:xfrm>
              <a:custGeom>
                <a:avLst/>
                <a:gdLst>
                  <a:gd name="connsiteX0" fmla="*/ 39917 w 39917"/>
                  <a:gd name="connsiteY0" fmla="*/ 46816 h 93631"/>
                  <a:gd name="connsiteX1" fmla="*/ 19959 w 39917"/>
                  <a:gd name="connsiteY1" fmla="*/ 93631 h 93631"/>
                  <a:gd name="connsiteX2" fmla="*/ 0 w 39917"/>
                  <a:gd name="connsiteY2" fmla="*/ 46816 h 93631"/>
                  <a:gd name="connsiteX3" fmla="*/ 19959 w 39917"/>
                  <a:gd name="connsiteY3" fmla="*/ 0 h 93631"/>
                  <a:gd name="connsiteX4" fmla="*/ 39917 w 39917"/>
                  <a:gd name="connsiteY4" fmla="*/ 46816 h 93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917" h="93631">
                    <a:moveTo>
                      <a:pt x="39917" y="46816"/>
                    </a:moveTo>
                    <a:cubicBezTo>
                      <a:pt x="39917" y="65222"/>
                      <a:pt x="32251" y="81819"/>
                      <a:pt x="19959" y="93631"/>
                    </a:cubicBezTo>
                    <a:cubicBezTo>
                      <a:pt x="7667" y="81819"/>
                      <a:pt x="0" y="65222"/>
                      <a:pt x="0" y="46816"/>
                    </a:cubicBezTo>
                    <a:cubicBezTo>
                      <a:pt x="0" y="28410"/>
                      <a:pt x="7667" y="11812"/>
                      <a:pt x="19959" y="0"/>
                    </a:cubicBezTo>
                    <a:cubicBezTo>
                      <a:pt x="32251" y="11812"/>
                      <a:pt x="39917" y="28410"/>
                      <a:pt x="39917" y="46816"/>
                    </a:cubicBezTo>
                    <a:close/>
                  </a:path>
                </a:pathLst>
              </a:custGeom>
              <a:solidFill>
                <a:srgbClr val="D27F5D"/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52A2F8B2-71B9-2F07-6BFB-D8BF03736A87}"/>
                </a:ext>
              </a:extLst>
            </p:cNvPr>
            <p:cNvGrpSpPr/>
            <p:nvPr/>
          </p:nvGrpSpPr>
          <p:grpSpPr>
            <a:xfrm>
              <a:off x="10937795" y="4944013"/>
              <a:ext cx="1195215" cy="1529878"/>
              <a:chOff x="9620609" y="3147065"/>
              <a:chExt cx="2167893" cy="2774908"/>
            </a:xfrm>
          </p:grpSpPr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5636B2FD-0726-7464-8010-61EFE2BBE246}"/>
                  </a:ext>
                </a:extLst>
              </p:cNvPr>
              <p:cNvSpPr/>
              <p:nvPr/>
            </p:nvSpPr>
            <p:spPr>
              <a:xfrm>
                <a:off x="9620609" y="3147065"/>
                <a:ext cx="2167887" cy="1255935"/>
              </a:xfrm>
              <a:custGeom>
                <a:avLst/>
                <a:gdLst>
                  <a:gd name="connsiteX0" fmla="*/ 2159587 w 2167887"/>
                  <a:gd name="connsiteY0" fmla="*/ 930882 h 1255935"/>
                  <a:gd name="connsiteX1" fmla="*/ 2109346 w 2167887"/>
                  <a:gd name="connsiteY1" fmla="*/ 737937 h 1255935"/>
                  <a:gd name="connsiteX2" fmla="*/ 1931895 w 2167887"/>
                  <a:gd name="connsiteY2" fmla="*/ 412692 h 1255935"/>
                  <a:gd name="connsiteX3" fmla="*/ 1819281 w 2167887"/>
                  <a:gd name="connsiteY3" fmla="*/ 403585 h 1255935"/>
                  <a:gd name="connsiteX4" fmla="*/ 1676801 w 2167887"/>
                  <a:gd name="connsiteY4" fmla="*/ 278791 h 1255935"/>
                  <a:gd name="connsiteX5" fmla="*/ 1579185 w 2167887"/>
                  <a:gd name="connsiteY5" fmla="*/ 270789 h 1255935"/>
                  <a:gd name="connsiteX6" fmla="*/ 1409048 w 2167887"/>
                  <a:gd name="connsiteY6" fmla="*/ 110111 h 1255935"/>
                  <a:gd name="connsiteX7" fmla="*/ 1139453 w 2167887"/>
                  <a:gd name="connsiteY7" fmla="*/ 183079 h 1255935"/>
                  <a:gd name="connsiteX8" fmla="*/ 986074 w 2167887"/>
                  <a:gd name="connsiteY8" fmla="*/ 9645 h 1255935"/>
                  <a:gd name="connsiteX9" fmla="*/ 710141 w 2167887"/>
                  <a:gd name="connsiteY9" fmla="*/ 156910 h 1255935"/>
                  <a:gd name="connsiteX10" fmla="*/ 705116 w 2167887"/>
                  <a:gd name="connsiteY10" fmla="*/ 176821 h 1255935"/>
                  <a:gd name="connsiteX11" fmla="*/ 663950 w 2167887"/>
                  <a:gd name="connsiteY11" fmla="*/ 158239 h 1255935"/>
                  <a:gd name="connsiteX12" fmla="*/ 516909 w 2167887"/>
                  <a:gd name="connsiteY12" fmla="*/ 179142 h 1255935"/>
                  <a:gd name="connsiteX13" fmla="*/ 452455 w 2167887"/>
                  <a:gd name="connsiteY13" fmla="*/ 146891 h 1255935"/>
                  <a:gd name="connsiteX14" fmla="*/ 184109 w 2167887"/>
                  <a:gd name="connsiteY14" fmla="*/ 290107 h 1255935"/>
                  <a:gd name="connsiteX15" fmla="*/ 175322 w 2167887"/>
                  <a:gd name="connsiteY15" fmla="*/ 337867 h 1255935"/>
                  <a:gd name="connsiteX16" fmla="*/ 108132 w 2167887"/>
                  <a:gd name="connsiteY16" fmla="*/ 359890 h 1255935"/>
                  <a:gd name="connsiteX17" fmla="*/ 24055 w 2167887"/>
                  <a:gd name="connsiteY17" fmla="*/ 636319 h 1255935"/>
                  <a:gd name="connsiteX18" fmla="*/ 112229 w 2167887"/>
                  <a:gd name="connsiteY18" fmla="*/ 722540 h 1255935"/>
                  <a:gd name="connsiteX19" fmla="*/ 320587 w 2167887"/>
                  <a:gd name="connsiteY19" fmla="*/ 1052187 h 1255935"/>
                  <a:gd name="connsiteX20" fmla="*/ 525151 w 2167887"/>
                  <a:gd name="connsiteY20" fmla="*/ 1040935 h 1255935"/>
                  <a:gd name="connsiteX21" fmla="*/ 687398 w 2167887"/>
                  <a:gd name="connsiteY21" fmla="*/ 1156718 h 1255935"/>
                  <a:gd name="connsiteX22" fmla="*/ 1049215 w 2167887"/>
                  <a:gd name="connsiteY22" fmla="*/ 1014414 h 1255935"/>
                  <a:gd name="connsiteX23" fmla="*/ 1183900 w 2167887"/>
                  <a:gd name="connsiteY23" fmla="*/ 1127284 h 1255935"/>
                  <a:gd name="connsiteX24" fmla="*/ 1406759 w 2167887"/>
                  <a:gd name="connsiteY24" fmla="*/ 1072641 h 1255935"/>
                  <a:gd name="connsiteX25" fmla="*/ 1555289 w 2167887"/>
                  <a:gd name="connsiteY25" fmla="*/ 1216898 h 1255935"/>
                  <a:gd name="connsiteX26" fmla="*/ 1732676 w 2167887"/>
                  <a:gd name="connsiteY26" fmla="*/ 1197323 h 1255935"/>
                  <a:gd name="connsiteX27" fmla="*/ 1818401 w 2167887"/>
                  <a:gd name="connsiteY27" fmla="*/ 1246204 h 1255935"/>
                  <a:gd name="connsiteX28" fmla="*/ 2096766 w 2167887"/>
                  <a:gd name="connsiteY28" fmla="*/ 1097642 h 1255935"/>
                  <a:gd name="connsiteX29" fmla="*/ 2105873 w 2167887"/>
                  <a:gd name="connsiteY29" fmla="*/ 1016094 h 1255935"/>
                  <a:gd name="connsiteX30" fmla="*/ 2159587 w 2167887"/>
                  <a:gd name="connsiteY30" fmla="*/ 930882 h 125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167887" h="1255935">
                    <a:moveTo>
                      <a:pt x="2159587" y="930882"/>
                    </a:moveTo>
                    <a:cubicBezTo>
                      <a:pt x="2181178" y="859898"/>
                      <a:pt x="2159331" y="786097"/>
                      <a:pt x="2109346" y="737937"/>
                    </a:cubicBezTo>
                    <a:cubicBezTo>
                      <a:pt x="2148527" y="599603"/>
                      <a:pt x="2069957" y="454738"/>
                      <a:pt x="1931895" y="412692"/>
                    </a:cubicBezTo>
                    <a:cubicBezTo>
                      <a:pt x="1894202" y="401216"/>
                      <a:pt x="1855918" y="398575"/>
                      <a:pt x="1819281" y="403585"/>
                    </a:cubicBezTo>
                    <a:cubicBezTo>
                      <a:pt x="1792793" y="345598"/>
                      <a:pt x="1742551" y="298814"/>
                      <a:pt x="1676801" y="278791"/>
                    </a:cubicBezTo>
                    <a:cubicBezTo>
                      <a:pt x="1644135" y="268836"/>
                      <a:pt x="1610956" y="266515"/>
                      <a:pt x="1579185" y="270789"/>
                    </a:cubicBezTo>
                    <a:cubicBezTo>
                      <a:pt x="1551656" y="196268"/>
                      <a:pt x="1490867" y="135031"/>
                      <a:pt x="1409048" y="110111"/>
                    </a:cubicBezTo>
                    <a:cubicBezTo>
                      <a:pt x="1309463" y="79781"/>
                      <a:pt x="1205779" y="111471"/>
                      <a:pt x="1139453" y="183079"/>
                    </a:cubicBezTo>
                    <a:cubicBezTo>
                      <a:pt x="1125449" y="103645"/>
                      <a:pt x="1068454" y="34741"/>
                      <a:pt x="986074" y="9645"/>
                    </a:cubicBezTo>
                    <a:cubicBezTo>
                      <a:pt x="869235" y="-25935"/>
                      <a:pt x="745706" y="39991"/>
                      <a:pt x="710141" y="156910"/>
                    </a:cubicBezTo>
                    <a:cubicBezTo>
                      <a:pt x="708125" y="163537"/>
                      <a:pt x="706476" y="170179"/>
                      <a:pt x="705116" y="176821"/>
                    </a:cubicBezTo>
                    <a:cubicBezTo>
                      <a:pt x="692536" y="169058"/>
                      <a:pt x="678771" y="162752"/>
                      <a:pt x="663950" y="158239"/>
                    </a:cubicBezTo>
                    <a:cubicBezTo>
                      <a:pt x="612252" y="142490"/>
                      <a:pt x="558923" y="151789"/>
                      <a:pt x="516909" y="179142"/>
                    </a:cubicBezTo>
                    <a:cubicBezTo>
                      <a:pt x="497895" y="165201"/>
                      <a:pt x="476287" y="154142"/>
                      <a:pt x="452455" y="146891"/>
                    </a:cubicBezTo>
                    <a:cubicBezTo>
                      <a:pt x="338833" y="112287"/>
                      <a:pt x="218697" y="176405"/>
                      <a:pt x="184109" y="290107"/>
                    </a:cubicBezTo>
                    <a:cubicBezTo>
                      <a:pt x="179276" y="305984"/>
                      <a:pt x="176443" y="321990"/>
                      <a:pt x="175322" y="337867"/>
                    </a:cubicBezTo>
                    <a:cubicBezTo>
                      <a:pt x="152435" y="341132"/>
                      <a:pt x="129723" y="348367"/>
                      <a:pt x="108132" y="359890"/>
                    </a:cubicBezTo>
                    <a:cubicBezTo>
                      <a:pt x="8642" y="412996"/>
                      <a:pt x="-29002" y="536750"/>
                      <a:pt x="24055" y="636319"/>
                    </a:cubicBezTo>
                    <a:cubicBezTo>
                      <a:pt x="44654" y="674956"/>
                      <a:pt x="75897" y="704230"/>
                      <a:pt x="112229" y="722540"/>
                    </a:cubicBezTo>
                    <a:cubicBezTo>
                      <a:pt x="90670" y="866572"/>
                      <a:pt x="177179" y="1008508"/>
                      <a:pt x="320587" y="1052187"/>
                    </a:cubicBezTo>
                    <a:cubicBezTo>
                      <a:pt x="390738" y="1073554"/>
                      <a:pt x="462666" y="1067792"/>
                      <a:pt x="525151" y="1040935"/>
                    </a:cubicBezTo>
                    <a:cubicBezTo>
                      <a:pt x="563789" y="1094345"/>
                      <a:pt x="619503" y="1136039"/>
                      <a:pt x="687398" y="1156718"/>
                    </a:cubicBezTo>
                    <a:cubicBezTo>
                      <a:pt x="829189" y="1199916"/>
                      <a:pt x="977959" y="1137431"/>
                      <a:pt x="1049215" y="1014414"/>
                    </a:cubicBezTo>
                    <a:cubicBezTo>
                      <a:pt x="1075977" y="1066864"/>
                      <a:pt x="1123160" y="1108782"/>
                      <a:pt x="1183900" y="1127284"/>
                    </a:cubicBezTo>
                    <a:cubicBezTo>
                      <a:pt x="1265335" y="1152092"/>
                      <a:pt x="1349972" y="1128340"/>
                      <a:pt x="1406759" y="1072641"/>
                    </a:cubicBezTo>
                    <a:cubicBezTo>
                      <a:pt x="1429358" y="1139464"/>
                      <a:pt x="1482704" y="1194778"/>
                      <a:pt x="1555289" y="1216898"/>
                    </a:cubicBezTo>
                    <a:cubicBezTo>
                      <a:pt x="1617038" y="1235704"/>
                      <a:pt x="1680610" y="1226805"/>
                      <a:pt x="1732676" y="1197323"/>
                    </a:cubicBezTo>
                    <a:cubicBezTo>
                      <a:pt x="1756492" y="1219171"/>
                      <a:pt x="1785430" y="1236168"/>
                      <a:pt x="1818401" y="1246204"/>
                    </a:cubicBezTo>
                    <a:cubicBezTo>
                      <a:pt x="1936265" y="1282104"/>
                      <a:pt x="2060898" y="1215585"/>
                      <a:pt x="2096766" y="1097642"/>
                    </a:cubicBezTo>
                    <a:cubicBezTo>
                      <a:pt x="2105041" y="1070433"/>
                      <a:pt x="2107858" y="1042855"/>
                      <a:pt x="2105873" y="1016094"/>
                    </a:cubicBezTo>
                    <a:cubicBezTo>
                      <a:pt x="2130298" y="993783"/>
                      <a:pt x="2149264" y="964845"/>
                      <a:pt x="2159587" y="930882"/>
                    </a:cubicBezTo>
                    <a:close/>
                  </a:path>
                </a:pathLst>
              </a:custGeom>
              <a:solidFill>
                <a:srgbClr val="F97F54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ABB0D93C-8F38-78E5-2433-AC5213A46FFB}"/>
                  </a:ext>
                </a:extLst>
              </p:cNvPr>
              <p:cNvSpPr/>
              <p:nvPr/>
            </p:nvSpPr>
            <p:spPr>
              <a:xfrm>
                <a:off x="9729749" y="3923976"/>
                <a:ext cx="2058753" cy="479016"/>
              </a:xfrm>
              <a:custGeom>
                <a:avLst/>
                <a:gdLst>
                  <a:gd name="connsiteX0" fmla="*/ 2050447 w 2058753"/>
                  <a:gd name="connsiteY0" fmla="*/ 153972 h 479016"/>
                  <a:gd name="connsiteX1" fmla="*/ 1996718 w 2058753"/>
                  <a:gd name="connsiteY1" fmla="*/ 239168 h 479016"/>
                  <a:gd name="connsiteX2" fmla="*/ 1987626 w 2058753"/>
                  <a:gd name="connsiteY2" fmla="*/ 320700 h 479016"/>
                  <a:gd name="connsiteX3" fmla="*/ 1709229 w 2058753"/>
                  <a:gd name="connsiteY3" fmla="*/ 469277 h 479016"/>
                  <a:gd name="connsiteX4" fmla="*/ 1623504 w 2058753"/>
                  <a:gd name="connsiteY4" fmla="*/ 420397 h 479016"/>
                  <a:gd name="connsiteX5" fmla="*/ 1446133 w 2058753"/>
                  <a:gd name="connsiteY5" fmla="*/ 439955 h 479016"/>
                  <a:gd name="connsiteX6" fmla="*/ 1297603 w 2058753"/>
                  <a:gd name="connsiteY6" fmla="*/ 295731 h 479016"/>
                  <a:gd name="connsiteX7" fmla="*/ 1074728 w 2058753"/>
                  <a:gd name="connsiteY7" fmla="*/ 350357 h 479016"/>
                  <a:gd name="connsiteX8" fmla="*/ 940043 w 2058753"/>
                  <a:gd name="connsiteY8" fmla="*/ 237488 h 479016"/>
                  <a:gd name="connsiteX9" fmla="*/ 578242 w 2058753"/>
                  <a:gd name="connsiteY9" fmla="*/ 379791 h 479016"/>
                  <a:gd name="connsiteX10" fmla="*/ 415996 w 2058753"/>
                  <a:gd name="connsiteY10" fmla="*/ 264009 h 479016"/>
                  <a:gd name="connsiteX11" fmla="*/ 211447 w 2058753"/>
                  <a:gd name="connsiteY11" fmla="*/ 275260 h 479016"/>
                  <a:gd name="connsiteX12" fmla="*/ 0 w 2058753"/>
                  <a:gd name="connsiteY12" fmla="*/ 0 h 479016"/>
                  <a:gd name="connsiteX13" fmla="*/ 187407 w 2058753"/>
                  <a:gd name="connsiteY13" fmla="*/ 168024 h 479016"/>
                  <a:gd name="connsiteX14" fmla="*/ 391971 w 2058753"/>
                  <a:gd name="connsiteY14" fmla="*/ 156757 h 479016"/>
                  <a:gd name="connsiteX15" fmla="*/ 554218 w 2058753"/>
                  <a:gd name="connsiteY15" fmla="*/ 272571 h 479016"/>
                  <a:gd name="connsiteX16" fmla="*/ 916019 w 2058753"/>
                  <a:gd name="connsiteY16" fmla="*/ 130252 h 479016"/>
                  <a:gd name="connsiteX17" fmla="*/ 1050704 w 2058753"/>
                  <a:gd name="connsiteY17" fmla="*/ 243122 h 479016"/>
                  <a:gd name="connsiteX18" fmla="*/ 1273579 w 2058753"/>
                  <a:gd name="connsiteY18" fmla="*/ 188495 h 479016"/>
                  <a:gd name="connsiteX19" fmla="*/ 1422093 w 2058753"/>
                  <a:gd name="connsiteY19" fmla="*/ 332752 h 479016"/>
                  <a:gd name="connsiteX20" fmla="*/ 1599480 w 2058753"/>
                  <a:gd name="connsiteY20" fmla="*/ 313161 h 479016"/>
                  <a:gd name="connsiteX21" fmla="*/ 1685205 w 2058753"/>
                  <a:gd name="connsiteY21" fmla="*/ 362057 h 479016"/>
                  <a:gd name="connsiteX22" fmla="*/ 1963570 w 2058753"/>
                  <a:gd name="connsiteY22" fmla="*/ 213480 h 479016"/>
                  <a:gd name="connsiteX23" fmla="*/ 1972693 w 2058753"/>
                  <a:gd name="connsiteY23" fmla="*/ 131948 h 479016"/>
                  <a:gd name="connsiteX24" fmla="*/ 2026423 w 2058753"/>
                  <a:gd name="connsiteY24" fmla="*/ 46736 h 479016"/>
                  <a:gd name="connsiteX25" fmla="*/ 2034202 w 2058753"/>
                  <a:gd name="connsiteY25" fmla="*/ 4978 h 479016"/>
                  <a:gd name="connsiteX26" fmla="*/ 2050447 w 2058753"/>
                  <a:gd name="connsiteY26" fmla="*/ 153972 h 479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058753" h="479016">
                    <a:moveTo>
                      <a:pt x="2050447" y="153972"/>
                    </a:moveTo>
                    <a:cubicBezTo>
                      <a:pt x="2040123" y="187935"/>
                      <a:pt x="2021158" y="216873"/>
                      <a:pt x="1996718" y="239168"/>
                    </a:cubicBezTo>
                    <a:cubicBezTo>
                      <a:pt x="1998718" y="265929"/>
                      <a:pt x="1995885" y="293490"/>
                      <a:pt x="1987626" y="320700"/>
                    </a:cubicBezTo>
                    <a:cubicBezTo>
                      <a:pt x="1951742" y="438675"/>
                      <a:pt x="1827093" y="505193"/>
                      <a:pt x="1709229" y="469277"/>
                    </a:cubicBezTo>
                    <a:cubicBezTo>
                      <a:pt x="1676258" y="459242"/>
                      <a:pt x="1647320" y="442260"/>
                      <a:pt x="1623504" y="420397"/>
                    </a:cubicBezTo>
                    <a:cubicBezTo>
                      <a:pt x="1571455" y="449879"/>
                      <a:pt x="1507881" y="458778"/>
                      <a:pt x="1446133" y="439955"/>
                    </a:cubicBezTo>
                    <a:cubicBezTo>
                      <a:pt x="1373564" y="417852"/>
                      <a:pt x="1320203" y="362522"/>
                      <a:pt x="1297603" y="295731"/>
                    </a:cubicBezTo>
                    <a:cubicBezTo>
                      <a:pt x="1240800" y="351414"/>
                      <a:pt x="1156163" y="375150"/>
                      <a:pt x="1074728" y="350357"/>
                    </a:cubicBezTo>
                    <a:cubicBezTo>
                      <a:pt x="1013988" y="331839"/>
                      <a:pt x="966820" y="289937"/>
                      <a:pt x="940043" y="237488"/>
                    </a:cubicBezTo>
                    <a:cubicBezTo>
                      <a:pt x="868804" y="360505"/>
                      <a:pt x="720049" y="422990"/>
                      <a:pt x="578242" y="379791"/>
                    </a:cubicBezTo>
                    <a:cubicBezTo>
                      <a:pt x="510363" y="359112"/>
                      <a:pt x="454616" y="317402"/>
                      <a:pt x="415996" y="264009"/>
                    </a:cubicBezTo>
                    <a:cubicBezTo>
                      <a:pt x="353511" y="290850"/>
                      <a:pt x="281583" y="296611"/>
                      <a:pt x="211447" y="275260"/>
                    </a:cubicBezTo>
                    <a:cubicBezTo>
                      <a:pt x="86189" y="237120"/>
                      <a:pt x="4354" y="123994"/>
                      <a:pt x="0" y="0"/>
                    </a:cubicBezTo>
                    <a:cubicBezTo>
                      <a:pt x="33483" y="78042"/>
                      <a:pt x="99841" y="141343"/>
                      <a:pt x="187407" y="168024"/>
                    </a:cubicBezTo>
                    <a:cubicBezTo>
                      <a:pt x="257543" y="189392"/>
                      <a:pt x="329471" y="183630"/>
                      <a:pt x="391971" y="156757"/>
                    </a:cubicBezTo>
                    <a:cubicBezTo>
                      <a:pt x="430593" y="210182"/>
                      <a:pt x="486307" y="251876"/>
                      <a:pt x="554218" y="272571"/>
                    </a:cubicBezTo>
                    <a:cubicBezTo>
                      <a:pt x="696009" y="315754"/>
                      <a:pt x="844764" y="253285"/>
                      <a:pt x="916019" y="130252"/>
                    </a:cubicBezTo>
                    <a:cubicBezTo>
                      <a:pt x="942796" y="182701"/>
                      <a:pt x="989964" y="224635"/>
                      <a:pt x="1050704" y="243122"/>
                    </a:cubicBezTo>
                    <a:cubicBezTo>
                      <a:pt x="1132123" y="267946"/>
                      <a:pt x="1216776" y="244178"/>
                      <a:pt x="1273579" y="188495"/>
                    </a:cubicBezTo>
                    <a:cubicBezTo>
                      <a:pt x="1296162" y="255318"/>
                      <a:pt x="1349524" y="310616"/>
                      <a:pt x="1422093" y="332752"/>
                    </a:cubicBezTo>
                    <a:cubicBezTo>
                      <a:pt x="1483857" y="351542"/>
                      <a:pt x="1547431" y="342643"/>
                      <a:pt x="1599480" y="313161"/>
                    </a:cubicBezTo>
                    <a:cubicBezTo>
                      <a:pt x="1623296" y="335008"/>
                      <a:pt x="1652234" y="352006"/>
                      <a:pt x="1685205" y="362057"/>
                    </a:cubicBezTo>
                    <a:cubicBezTo>
                      <a:pt x="1803068" y="397941"/>
                      <a:pt x="1927702" y="331439"/>
                      <a:pt x="1963570" y="213480"/>
                    </a:cubicBezTo>
                    <a:cubicBezTo>
                      <a:pt x="1971861" y="186270"/>
                      <a:pt x="1974662" y="158709"/>
                      <a:pt x="1972693" y="131948"/>
                    </a:cubicBezTo>
                    <a:cubicBezTo>
                      <a:pt x="1997101" y="109621"/>
                      <a:pt x="2016083" y="80683"/>
                      <a:pt x="2026423" y="46736"/>
                    </a:cubicBezTo>
                    <a:cubicBezTo>
                      <a:pt x="2030633" y="32859"/>
                      <a:pt x="2033209" y="18854"/>
                      <a:pt x="2034202" y="4978"/>
                    </a:cubicBezTo>
                    <a:cubicBezTo>
                      <a:pt x="2058818" y="48752"/>
                      <a:pt x="2066228" y="102098"/>
                      <a:pt x="2050447" y="153972"/>
                    </a:cubicBezTo>
                    <a:close/>
                  </a:path>
                </a:pathLst>
              </a:custGeom>
              <a:solidFill>
                <a:srgbClr val="D27F5D"/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7C924D24-0F57-70A4-7470-F3478B43C03D}"/>
                  </a:ext>
                </a:extLst>
              </p:cNvPr>
              <p:cNvSpPr/>
              <p:nvPr/>
            </p:nvSpPr>
            <p:spPr>
              <a:xfrm>
                <a:off x="10253387" y="3284721"/>
                <a:ext cx="685637" cy="2637252"/>
              </a:xfrm>
              <a:custGeom>
                <a:avLst/>
                <a:gdLst>
                  <a:gd name="connsiteX0" fmla="*/ 672298 w 685637"/>
                  <a:gd name="connsiteY0" fmla="*/ 1023511 h 2637252"/>
                  <a:gd name="connsiteX1" fmla="*/ 673691 w 685637"/>
                  <a:gd name="connsiteY1" fmla="*/ 467741 h 2637252"/>
                  <a:gd name="connsiteX2" fmla="*/ 588910 w 685637"/>
                  <a:gd name="connsiteY2" fmla="*/ 970421 h 2637252"/>
                  <a:gd name="connsiteX3" fmla="*/ 453265 w 685637"/>
                  <a:gd name="connsiteY3" fmla="*/ 1257990 h 2637252"/>
                  <a:gd name="connsiteX4" fmla="*/ 335978 w 685637"/>
                  <a:gd name="connsiteY4" fmla="*/ 961618 h 2637252"/>
                  <a:gd name="connsiteX5" fmla="*/ 281784 w 685637"/>
                  <a:gd name="connsiteY5" fmla="*/ 312409 h 2637252"/>
                  <a:gd name="connsiteX6" fmla="*/ 231351 w 685637"/>
                  <a:gd name="connsiteY6" fmla="*/ 1020262 h 2637252"/>
                  <a:gd name="connsiteX7" fmla="*/ 107998 w 685637"/>
                  <a:gd name="connsiteY7" fmla="*/ 700971 h 2637252"/>
                  <a:gd name="connsiteX8" fmla="*/ 185896 w 685637"/>
                  <a:gd name="connsiteY8" fmla="*/ 0 h 2637252"/>
                  <a:gd name="connsiteX9" fmla="*/ 50378 w 685637"/>
                  <a:gd name="connsiteY9" fmla="*/ 904063 h 2637252"/>
                  <a:gd name="connsiteX10" fmla="*/ 301166 w 685637"/>
                  <a:gd name="connsiteY10" fmla="*/ 1275564 h 2637252"/>
                  <a:gd name="connsiteX11" fmla="*/ 342812 w 685637"/>
                  <a:gd name="connsiteY11" fmla="*/ 1927414 h 2637252"/>
                  <a:gd name="connsiteX12" fmla="*/ 305120 w 685637"/>
                  <a:gd name="connsiteY12" fmla="*/ 2627665 h 2637252"/>
                  <a:gd name="connsiteX13" fmla="*/ 597090 w 685637"/>
                  <a:gd name="connsiteY13" fmla="*/ 2637252 h 2637252"/>
                  <a:gd name="connsiteX14" fmla="*/ 576891 w 685637"/>
                  <a:gd name="connsiteY14" fmla="*/ 1751723 h 2637252"/>
                  <a:gd name="connsiteX15" fmla="*/ 576891 w 685637"/>
                  <a:gd name="connsiteY15" fmla="*/ 1751611 h 2637252"/>
                  <a:gd name="connsiteX16" fmla="*/ 672298 w 685637"/>
                  <a:gd name="connsiteY16" fmla="*/ 1023511 h 2637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85637" h="2637252">
                    <a:moveTo>
                      <a:pt x="672298" y="1023511"/>
                    </a:moveTo>
                    <a:cubicBezTo>
                      <a:pt x="701476" y="698730"/>
                      <a:pt x="673691" y="467741"/>
                      <a:pt x="673691" y="467741"/>
                    </a:cubicBezTo>
                    <a:cubicBezTo>
                      <a:pt x="673691" y="467741"/>
                      <a:pt x="625050" y="741689"/>
                      <a:pt x="588910" y="970421"/>
                    </a:cubicBezTo>
                    <a:cubicBezTo>
                      <a:pt x="567399" y="1106611"/>
                      <a:pt x="496704" y="1207173"/>
                      <a:pt x="453265" y="1257990"/>
                    </a:cubicBezTo>
                    <a:cubicBezTo>
                      <a:pt x="404897" y="1159525"/>
                      <a:pt x="356113" y="1071943"/>
                      <a:pt x="335978" y="961618"/>
                    </a:cubicBezTo>
                    <a:cubicBezTo>
                      <a:pt x="294284" y="733094"/>
                      <a:pt x="281784" y="312409"/>
                      <a:pt x="281784" y="312409"/>
                    </a:cubicBezTo>
                    <a:cubicBezTo>
                      <a:pt x="281784" y="312409"/>
                      <a:pt x="209088" y="739448"/>
                      <a:pt x="231351" y="1020262"/>
                    </a:cubicBezTo>
                    <a:cubicBezTo>
                      <a:pt x="187384" y="954832"/>
                      <a:pt x="129909" y="846028"/>
                      <a:pt x="107998" y="700971"/>
                    </a:cubicBezTo>
                    <a:cubicBezTo>
                      <a:pt x="68304" y="438307"/>
                      <a:pt x="150444" y="84316"/>
                      <a:pt x="185896" y="0"/>
                    </a:cubicBezTo>
                    <a:cubicBezTo>
                      <a:pt x="-28833" y="341955"/>
                      <a:pt x="-32993" y="744794"/>
                      <a:pt x="50378" y="904063"/>
                    </a:cubicBezTo>
                    <a:cubicBezTo>
                      <a:pt x="133766" y="1063317"/>
                      <a:pt x="245115" y="1152162"/>
                      <a:pt x="301166" y="1275564"/>
                    </a:cubicBezTo>
                    <a:cubicBezTo>
                      <a:pt x="333577" y="1376365"/>
                      <a:pt x="354016" y="1645223"/>
                      <a:pt x="342812" y="1927414"/>
                    </a:cubicBezTo>
                    <a:cubicBezTo>
                      <a:pt x="329160" y="2271033"/>
                      <a:pt x="305120" y="2627665"/>
                      <a:pt x="305120" y="2627665"/>
                    </a:cubicBezTo>
                    <a:lnTo>
                      <a:pt x="597090" y="2637252"/>
                    </a:lnTo>
                    <a:cubicBezTo>
                      <a:pt x="597090" y="2637252"/>
                      <a:pt x="586958" y="2042461"/>
                      <a:pt x="576891" y="1751723"/>
                    </a:cubicBezTo>
                    <a:cubicBezTo>
                      <a:pt x="576891" y="1751691"/>
                      <a:pt x="576891" y="1751643"/>
                      <a:pt x="576891" y="1751611"/>
                    </a:cubicBezTo>
                    <a:cubicBezTo>
                      <a:pt x="583501" y="1489027"/>
                      <a:pt x="655621" y="1209125"/>
                      <a:pt x="672298" y="1023511"/>
                    </a:cubicBezTo>
                    <a:close/>
                  </a:path>
                </a:pathLst>
              </a:custGeom>
              <a:solidFill>
                <a:srgbClr val="AE7D58"/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B6EEE843-CDB8-1067-FCD3-5074718C0674}"/>
                  </a:ext>
                </a:extLst>
              </p:cNvPr>
              <p:cNvSpPr/>
              <p:nvPr/>
            </p:nvSpPr>
            <p:spPr>
              <a:xfrm>
                <a:off x="10786151" y="3752430"/>
                <a:ext cx="152876" cy="2169527"/>
              </a:xfrm>
              <a:custGeom>
                <a:avLst/>
                <a:gdLst>
                  <a:gd name="connsiteX0" fmla="*/ 44142 w 152876"/>
                  <a:gd name="connsiteY0" fmla="*/ 1283886 h 2169527"/>
                  <a:gd name="connsiteX1" fmla="*/ 44142 w 152876"/>
                  <a:gd name="connsiteY1" fmla="*/ 1283998 h 2169527"/>
                  <a:gd name="connsiteX2" fmla="*/ 64341 w 152876"/>
                  <a:gd name="connsiteY2" fmla="*/ 2169527 h 2169527"/>
                  <a:gd name="connsiteX3" fmla="*/ 9347 w 152876"/>
                  <a:gd name="connsiteY3" fmla="*/ 2168135 h 2169527"/>
                  <a:gd name="connsiteX4" fmla="*/ 0 w 152876"/>
                  <a:gd name="connsiteY4" fmla="*/ 1293153 h 2169527"/>
                  <a:gd name="connsiteX5" fmla="*/ 0 w 152876"/>
                  <a:gd name="connsiteY5" fmla="*/ 1293042 h 2169527"/>
                  <a:gd name="connsiteX6" fmla="*/ 114310 w 152876"/>
                  <a:gd name="connsiteY6" fmla="*/ 569199 h 2169527"/>
                  <a:gd name="connsiteX7" fmla="*/ 132524 w 152876"/>
                  <a:gd name="connsiteY7" fmla="*/ 47664 h 2169527"/>
                  <a:gd name="connsiteX8" fmla="*/ 140927 w 152876"/>
                  <a:gd name="connsiteY8" fmla="*/ 0 h 2169527"/>
                  <a:gd name="connsiteX9" fmla="*/ 139519 w 152876"/>
                  <a:gd name="connsiteY9" fmla="*/ 555786 h 2169527"/>
                  <a:gd name="connsiteX10" fmla="*/ 44142 w 152876"/>
                  <a:gd name="connsiteY10" fmla="*/ 1283886 h 216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2876" h="2169527">
                    <a:moveTo>
                      <a:pt x="44142" y="1283886"/>
                    </a:moveTo>
                    <a:cubicBezTo>
                      <a:pt x="44142" y="1283950"/>
                      <a:pt x="44142" y="1283950"/>
                      <a:pt x="44142" y="1283998"/>
                    </a:cubicBezTo>
                    <a:cubicBezTo>
                      <a:pt x="54194" y="1574720"/>
                      <a:pt x="64341" y="2169527"/>
                      <a:pt x="64341" y="2169527"/>
                    </a:cubicBezTo>
                    <a:lnTo>
                      <a:pt x="9347" y="2168135"/>
                    </a:lnTo>
                    <a:cubicBezTo>
                      <a:pt x="13252" y="2086299"/>
                      <a:pt x="2305" y="1561003"/>
                      <a:pt x="0" y="1293153"/>
                    </a:cubicBezTo>
                    <a:cubicBezTo>
                      <a:pt x="0" y="1293153"/>
                      <a:pt x="0" y="1293090"/>
                      <a:pt x="0" y="1293042"/>
                    </a:cubicBezTo>
                    <a:cubicBezTo>
                      <a:pt x="13428" y="1030906"/>
                      <a:pt x="92799" y="753997"/>
                      <a:pt x="114310" y="569199"/>
                    </a:cubicBezTo>
                    <a:cubicBezTo>
                      <a:pt x="143424" y="318779"/>
                      <a:pt x="136941" y="123193"/>
                      <a:pt x="132524" y="47664"/>
                    </a:cubicBezTo>
                    <a:cubicBezTo>
                      <a:pt x="137790" y="17622"/>
                      <a:pt x="140927" y="0"/>
                      <a:pt x="140927" y="0"/>
                    </a:cubicBezTo>
                    <a:cubicBezTo>
                      <a:pt x="140927" y="0"/>
                      <a:pt x="168728" y="231053"/>
                      <a:pt x="139519" y="555786"/>
                    </a:cubicBezTo>
                    <a:cubicBezTo>
                      <a:pt x="122857" y="741401"/>
                      <a:pt x="50769" y="1021334"/>
                      <a:pt x="44142" y="1283886"/>
                    </a:cubicBezTo>
                    <a:close/>
                  </a:path>
                </a:pathLst>
              </a:custGeom>
              <a:solidFill>
                <a:srgbClr val="AE7D58">
                  <a:alpha val="54000"/>
                </a:srgbClr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785499B2-F0D6-3B04-B28B-B47E84A0D428}"/>
                  </a:ext>
                </a:extLst>
              </p:cNvPr>
              <p:cNvSpPr/>
              <p:nvPr/>
            </p:nvSpPr>
            <p:spPr>
              <a:xfrm>
                <a:off x="10762938" y="3553504"/>
                <a:ext cx="813425" cy="614690"/>
              </a:xfrm>
              <a:custGeom>
                <a:avLst/>
                <a:gdLst>
                  <a:gd name="connsiteX0" fmla="*/ 783244 w 813425"/>
                  <a:gd name="connsiteY0" fmla="*/ 399762 h 614690"/>
                  <a:gd name="connsiteX1" fmla="*/ 800433 w 813425"/>
                  <a:gd name="connsiteY1" fmla="*/ 369784 h 614690"/>
                  <a:gd name="connsiteX2" fmla="*/ 719478 w 813425"/>
                  <a:gd name="connsiteY2" fmla="*/ 164147 h 614690"/>
                  <a:gd name="connsiteX3" fmla="*/ 667556 w 813425"/>
                  <a:gd name="connsiteY3" fmla="*/ 151518 h 614690"/>
                  <a:gd name="connsiteX4" fmla="*/ 552959 w 813425"/>
                  <a:gd name="connsiteY4" fmla="*/ 16721 h 614690"/>
                  <a:gd name="connsiteX5" fmla="*/ 343608 w 813425"/>
                  <a:gd name="connsiteY5" fmla="*/ 47115 h 614690"/>
                  <a:gd name="connsiteX6" fmla="*/ 299929 w 813425"/>
                  <a:gd name="connsiteY6" fmla="*/ 18626 h 614690"/>
                  <a:gd name="connsiteX7" fmla="*/ 94453 w 813425"/>
                  <a:gd name="connsiteY7" fmla="*/ 99645 h 614690"/>
                  <a:gd name="connsiteX8" fmla="*/ 93412 w 813425"/>
                  <a:gd name="connsiteY8" fmla="*/ 102190 h 614690"/>
                  <a:gd name="connsiteX9" fmla="*/ 12985 w 813425"/>
                  <a:gd name="connsiteY9" fmla="*/ 182953 h 614690"/>
                  <a:gd name="connsiteX10" fmla="*/ 93941 w 813425"/>
                  <a:gd name="connsiteY10" fmla="*/ 388590 h 614690"/>
                  <a:gd name="connsiteX11" fmla="*/ 110522 w 813425"/>
                  <a:gd name="connsiteY11" fmla="*/ 394688 h 614690"/>
                  <a:gd name="connsiteX12" fmla="*/ 187204 w 813425"/>
                  <a:gd name="connsiteY12" fmla="*/ 466680 h 614690"/>
                  <a:gd name="connsiteX13" fmla="*/ 283412 w 813425"/>
                  <a:gd name="connsiteY13" fmla="*/ 475883 h 614690"/>
                  <a:gd name="connsiteX14" fmla="*/ 368144 w 813425"/>
                  <a:gd name="connsiteY14" fmla="*/ 566554 h 614690"/>
                  <a:gd name="connsiteX15" fmla="*/ 492522 w 813425"/>
                  <a:gd name="connsiteY15" fmla="*/ 566586 h 614690"/>
                  <a:gd name="connsiteX16" fmla="*/ 543227 w 813425"/>
                  <a:gd name="connsiteY16" fmla="*/ 600133 h 614690"/>
                  <a:gd name="connsiteX17" fmla="*/ 773320 w 813425"/>
                  <a:gd name="connsiteY17" fmla="*/ 509414 h 614690"/>
                  <a:gd name="connsiteX18" fmla="*/ 783244 w 813425"/>
                  <a:gd name="connsiteY18" fmla="*/ 399762 h 614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13425" h="614690">
                    <a:moveTo>
                      <a:pt x="783244" y="399762"/>
                    </a:moveTo>
                    <a:cubicBezTo>
                      <a:pt x="789918" y="390607"/>
                      <a:pt x="795744" y="380619"/>
                      <a:pt x="800433" y="369784"/>
                    </a:cubicBezTo>
                    <a:cubicBezTo>
                      <a:pt x="834829" y="290621"/>
                      <a:pt x="798577" y="198558"/>
                      <a:pt x="719478" y="164147"/>
                    </a:cubicBezTo>
                    <a:cubicBezTo>
                      <a:pt x="702528" y="156768"/>
                      <a:pt x="685003" y="152671"/>
                      <a:pt x="667556" y="151518"/>
                    </a:cubicBezTo>
                    <a:cubicBezTo>
                      <a:pt x="652704" y="93403"/>
                      <a:pt x="612194" y="42490"/>
                      <a:pt x="552959" y="16721"/>
                    </a:cubicBezTo>
                    <a:cubicBezTo>
                      <a:pt x="480710" y="-14713"/>
                      <a:pt x="400139" y="-292"/>
                      <a:pt x="343608" y="47115"/>
                    </a:cubicBezTo>
                    <a:cubicBezTo>
                      <a:pt x="331076" y="35544"/>
                      <a:pt x="316463" y="25812"/>
                      <a:pt x="299929" y="18626"/>
                    </a:cubicBezTo>
                    <a:cubicBezTo>
                      <a:pt x="220831" y="-15786"/>
                      <a:pt x="128832" y="20483"/>
                      <a:pt x="94453" y="99645"/>
                    </a:cubicBezTo>
                    <a:cubicBezTo>
                      <a:pt x="94085" y="100493"/>
                      <a:pt x="93764" y="101342"/>
                      <a:pt x="93412" y="102190"/>
                    </a:cubicBezTo>
                    <a:cubicBezTo>
                      <a:pt x="58648" y="117459"/>
                      <a:pt x="29310" y="145356"/>
                      <a:pt x="12985" y="182953"/>
                    </a:cubicBezTo>
                    <a:cubicBezTo>
                      <a:pt x="-21394" y="262115"/>
                      <a:pt x="14842" y="354178"/>
                      <a:pt x="93941" y="388590"/>
                    </a:cubicBezTo>
                    <a:cubicBezTo>
                      <a:pt x="99414" y="390975"/>
                      <a:pt x="104952" y="392975"/>
                      <a:pt x="110522" y="394688"/>
                    </a:cubicBezTo>
                    <a:cubicBezTo>
                      <a:pt x="126416" y="425738"/>
                      <a:pt x="152744" y="451683"/>
                      <a:pt x="187204" y="466680"/>
                    </a:cubicBezTo>
                    <a:cubicBezTo>
                      <a:pt x="218718" y="480381"/>
                      <a:pt x="252266" y="482846"/>
                      <a:pt x="283412" y="475883"/>
                    </a:cubicBezTo>
                    <a:cubicBezTo>
                      <a:pt x="297449" y="515096"/>
                      <a:pt x="326963" y="548644"/>
                      <a:pt x="368144" y="566554"/>
                    </a:cubicBezTo>
                    <a:cubicBezTo>
                      <a:pt x="409438" y="584512"/>
                      <a:pt x="454237" y="583183"/>
                      <a:pt x="492522" y="566586"/>
                    </a:cubicBezTo>
                    <a:cubicBezTo>
                      <a:pt x="506943" y="580286"/>
                      <a:pt x="523940" y="591746"/>
                      <a:pt x="543227" y="600133"/>
                    </a:cubicBezTo>
                    <a:cubicBezTo>
                      <a:pt x="631801" y="638674"/>
                      <a:pt x="734811" y="598052"/>
                      <a:pt x="773320" y="509414"/>
                    </a:cubicBezTo>
                    <a:cubicBezTo>
                      <a:pt x="788942" y="473482"/>
                      <a:pt x="791550" y="435181"/>
                      <a:pt x="783244" y="399762"/>
                    </a:cubicBezTo>
                    <a:close/>
                  </a:path>
                </a:pathLst>
              </a:custGeom>
              <a:solidFill>
                <a:srgbClr val="EAA060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C43F6AAC-F0A7-0488-1D40-D3C162BCE004}"/>
                  </a:ext>
                </a:extLst>
              </p:cNvPr>
              <p:cNvSpPr/>
              <p:nvPr/>
            </p:nvSpPr>
            <p:spPr>
              <a:xfrm>
                <a:off x="10527376" y="3597146"/>
                <a:ext cx="184622" cy="972165"/>
              </a:xfrm>
              <a:custGeom>
                <a:avLst/>
                <a:gdLst>
                  <a:gd name="connsiteX0" fmla="*/ 184622 w 184622"/>
                  <a:gd name="connsiteY0" fmla="*/ 939211 h 972165"/>
                  <a:gd name="connsiteX1" fmla="*/ 158373 w 184622"/>
                  <a:gd name="connsiteY1" fmla="*/ 972166 h 972165"/>
                  <a:gd name="connsiteX2" fmla="*/ 41102 w 184622"/>
                  <a:gd name="connsiteY2" fmla="*/ 675779 h 972165"/>
                  <a:gd name="connsiteX3" fmla="*/ 0 w 184622"/>
                  <a:gd name="connsiteY3" fmla="*/ 114214 h 972165"/>
                  <a:gd name="connsiteX4" fmla="*/ 7810 w 184622"/>
                  <a:gd name="connsiteY4" fmla="*/ 0 h 972165"/>
                  <a:gd name="connsiteX5" fmla="*/ 62004 w 184622"/>
                  <a:gd name="connsiteY5" fmla="*/ 649178 h 972165"/>
                  <a:gd name="connsiteX6" fmla="*/ 179276 w 184622"/>
                  <a:gd name="connsiteY6" fmla="*/ 945565 h 972165"/>
                  <a:gd name="connsiteX7" fmla="*/ 184622 w 184622"/>
                  <a:gd name="connsiteY7" fmla="*/ 939211 h 972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4622" h="972165">
                    <a:moveTo>
                      <a:pt x="184622" y="939211"/>
                    </a:moveTo>
                    <a:cubicBezTo>
                      <a:pt x="175274" y="951807"/>
                      <a:pt x="166360" y="962835"/>
                      <a:pt x="158373" y="972166"/>
                    </a:cubicBezTo>
                    <a:cubicBezTo>
                      <a:pt x="110005" y="873701"/>
                      <a:pt x="61204" y="786152"/>
                      <a:pt x="41102" y="675779"/>
                    </a:cubicBezTo>
                    <a:cubicBezTo>
                      <a:pt x="11428" y="513084"/>
                      <a:pt x="6146" y="250532"/>
                      <a:pt x="0" y="114214"/>
                    </a:cubicBezTo>
                    <a:cubicBezTo>
                      <a:pt x="9667" y="43102"/>
                      <a:pt x="7810" y="0"/>
                      <a:pt x="7810" y="0"/>
                    </a:cubicBezTo>
                    <a:cubicBezTo>
                      <a:pt x="7810" y="0"/>
                      <a:pt x="20295" y="420637"/>
                      <a:pt x="62004" y="649178"/>
                    </a:cubicBezTo>
                    <a:cubicBezTo>
                      <a:pt x="82107" y="759487"/>
                      <a:pt x="130892" y="847100"/>
                      <a:pt x="179276" y="945565"/>
                    </a:cubicBezTo>
                    <a:cubicBezTo>
                      <a:pt x="181004" y="943532"/>
                      <a:pt x="182782" y="941420"/>
                      <a:pt x="184622" y="939211"/>
                    </a:cubicBezTo>
                    <a:close/>
                  </a:path>
                </a:pathLst>
              </a:custGeom>
              <a:solidFill>
                <a:srgbClr val="AE7D58">
                  <a:alpha val="54000"/>
                </a:srgbClr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CB082C4F-74AE-140D-D9CB-8FB993CF8547}"/>
                  </a:ext>
                </a:extLst>
              </p:cNvPr>
              <p:cNvSpPr/>
              <p:nvPr/>
            </p:nvSpPr>
            <p:spPr>
              <a:xfrm>
                <a:off x="9820477" y="3229984"/>
                <a:ext cx="960664" cy="646945"/>
              </a:xfrm>
              <a:custGeom>
                <a:avLst/>
                <a:gdLst>
                  <a:gd name="connsiteX0" fmla="*/ 956615 w 960664"/>
                  <a:gd name="connsiteY0" fmla="*/ 338096 h 646945"/>
                  <a:gd name="connsiteX1" fmla="*/ 936191 w 960664"/>
                  <a:gd name="connsiteY1" fmla="*/ 292849 h 646945"/>
                  <a:gd name="connsiteX2" fmla="*/ 949716 w 960664"/>
                  <a:gd name="connsiteY2" fmla="*/ 232701 h 646945"/>
                  <a:gd name="connsiteX3" fmla="*/ 923819 w 960664"/>
                  <a:gd name="connsiteY3" fmla="*/ 171336 h 646945"/>
                  <a:gd name="connsiteX4" fmla="*/ 811286 w 960664"/>
                  <a:gd name="connsiteY4" fmla="*/ 76793 h 646945"/>
                  <a:gd name="connsiteX5" fmla="*/ 776330 w 960664"/>
                  <a:gd name="connsiteY5" fmla="*/ 85756 h 646945"/>
                  <a:gd name="connsiteX6" fmla="*/ 765222 w 960664"/>
                  <a:gd name="connsiteY6" fmla="*/ 80394 h 646945"/>
                  <a:gd name="connsiteX7" fmla="*/ 656065 w 960664"/>
                  <a:gd name="connsiteY7" fmla="*/ 303 h 646945"/>
                  <a:gd name="connsiteX8" fmla="*/ 599407 w 960664"/>
                  <a:gd name="connsiteY8" fmla="*/ 22422 h 646945"/>
                  <a:gd name="connsiteX9" fmla="*/ 535881 w 960664"/>
                  <a:gd name="connsiteY9" fmla="*/ 7009 h 646945"/>
                  <a:gd name="connsiteX10" fmla="*/ 482280 w 960664"/>
                  <a:gd name="connsiteY10" fmla="*/ 26536 h 646945"/>
                  <a:gd name="connsiteX11" fmla="*/ 407055 w 960664"/>
                  <a:gd name="connsiteY11" fmla="*/ 1631 h 646945"/>
                  <a:gd name="connsiteX12" fmla="*/ 311966 w 960664"/>
                  <a:gd name="connsiteY12" fmla="*/ 103009 h 646945"/>
                  <a:gd name="connsiteX13" fmla="*/ 295833 w 960664"/>
                  <a:gd name="connsiteY13" fmla="*/ 102929 h 646945"/>
                  <a:gd name="connsiteX14" fmla="*/ 203274 w 960664"/>
                  <a:gd name="connsiteY14" fmla="*/ 168391 h 646945"/>
                  <a:gd name="connsiteX15" fmla="*/ 159436 w 960664"/>
                  <a:gd name="connsiteY15" fmla="*/ 171400 h 646945"/>
                  <a:gd name="connsiteX16" fmla="*/ 64059 w 960664"/>
                  <a:gd name="connsiteY16" fmla="*/ 306294 h 646945"/>
                  <a:gd name="connsiteX17" fmla="*/ 3415 w 960664"/>
                  <a:gd name="connsiteY17" fmla="*/ 437698 h 646945"/>
                  <a:gd name="connsiteX18" fmla="*/ 45509 w 960664"/>
                  <a:gd name="connsiteY18" fmla="*/ 501831 h 646945"/>
                  <a:gd name="connsiteX19" fmla="*/ 47766 w 960664"/>
                  <a:gd name="connsiteY19" fmla="*/ 551208 h 646945"/>
                  <a:gd name="connsiteX20" fmla="*/ 200233 w 960664"/>
                  <a:gd name="connsiteY20" fmla="*/ 643223 h 646945"/>
                  <a:gd name="connsiteX21" fmla="*/ 273633 w 960664"/>
                  <a:gd name="connsiteY21" fmla="*/ 592373 h 646945"/>
                  <a:gd name="connsiteX22" fmla="*/ 373331 w 960664"/>
                  <a:gd name="connsiteY22" fmla="*/ 620591 h 646945"/>
                  <a:gd name="connsiteX23" fmla="*/ 452782 w 960664"/>
                  <a:gd name="connsiteY23" fmla="*/ 522798 h 646945"/>
                  <a:gd name="connsiteX24" fmla="*/ 512610 w 960664"/>
                  <a:gd name="connsiteY24" fmla="*/ 532449 h 646945"/>
                  <a:gd name="connsiteX25" fmla="*/ 597951 w 960664"/>
                  <a:gd name="connsiteY25" fmla="*/ 491236 h 646945"/>
                  <a:gd name="connsiteX26" fmla="*/ 717878 w 960664"/>
                  <a:gd name="connsiteY26" fmla="*/ 518301 h 646945"/>
                  <a:gd name="connsiteX27" fmla="*/ 766071 w 960664"/>
                  <a:gd name="connsiteY27" fmla="*/ 495733 h 646945"/>
                  <a:gd name="connsiteX28" fmla="*/ 856389 w 960664"/>
                  <a:gd name="connsiteY28" fmla="*/ 504312 h 646945"/>
                  <a:gd name="connsiteX29" fmla="*/ 956615 w 960664"/>
                  <a:gd name="connsiteY29" fmla="*/ 338096 h 646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960664" h="646945">
                    <a:moveTo>
                      <a:pt x="956615" y="338096"/>
                    </a:moveTo>
                    <a:cubicBezTo>
                      <a:pt x="952485" y="321403"/>
                      <a:pt x="945443" y="306198"/>
                      <a:pt x="936191" y="292849"/>
                    </a:cubicBezTo>
                    <a:cubicBezTo>
                      <a:pt x="946275" y="275211"/>
                      <a:pt x="951364" y="254484"/>
                      <a:pt x="949716" y="232701"/>
                    </a:cubicBezTo>
                    <a:cubicBezTo>
                      <a:pt x="947923" y="209045"/>
                      <a:pt x="938352" y="187886"/>
                      <a:pt x="923819" y="171336"/>
                    </a:cubicBezTo>
                    <a:cubicBezTo>
                      <a:pt x="918202" y="114613"/>
                      <a:pt x="868393" y="72439"/>
                      <a:pt x="811286" y="76793"/>
                    </a:cubicBezTo>
                    <a:cubicBezTo>
                      <a:pt x="798834" y="77737"/>
                      <a:pt x="787101" y="80922"/>
                      <a:pt x="776330" y="85756"/>
                    </a:cubicBezTo>
                    <a:cubicBezTo>
                      <a:pt x="772857" y="83579"/>
                      <a:pt x="769144" y="81770"/>
                      <a:pt x="765222" y="80394"/>
                    </a:cubicBezTo>
                    <a:cubicBezTo>
                      <a:pt x="753715" y="31225"/>
                      <a:pt x="707955" y="-3634"/>
                      <a:pt x="656065" y="303"/>
                    </a:cubicBezTo>
                    <a:cubicBezTo>
                      <a:pt x="634586" y="1936"/>
                      <a:pt x="615124" y="9986"/>
                      <a:pt x="599407" y="22422"/>
                    </a:cubicBezTo>
                    <a:cubicBezTo>
                      <a:pt x="581000" y="11139"/>
                      <a:pt x="559057" y="5249"/>
                      <a:pt x="535881" y="7009"/>
                    </a:cubicBezTo>
                    <a:cubicBezTo>
                      <a:pt x="515811" y="8530"/>
                      <a:pt x="497549" y="15636"/>
                      <a:pt x="482280" y="26536"/>
                    </a:cubicBezTo>
                    <a:cubicBezTo>
                      <a:pt x="462257" y="9154"/>
                      <a:pt x="435576" y="-545"/>
                      <a:pt x="407055" y="1631"/>
                    </a:cubicBezTo>
                    <a:cubicBezTo>
                      <a:pt x="353437" y="5713"/>
                      <a:pt x="312607" y="50208"/>
                      <a:pt x="311966" y="103009"/>
                    </a:cubicBezTo>
                    <a:cubicBezTo>
                      <a:pt x="306653" y="102641"/>
                      <a:pt x="301291" y="102513"/>
                      <a:pt x="295833" y="102929"/>
                    </a:cubicBezTo>
                    <a:cubicBezTo>
                      <a:pt x="253867" y="106114"/>
                      <a:pt x="219199" y="132411"/>
                      <a:pt x="203274" y="168391"/>
                    </a:cubicBezTo>
                    <a:cubicBezTo>
                      <a:pt x="188982" y="166855"/>
                      <a:pt x="174192" y="167751"/>
                      <a:pt x="159436" y="171400"/>
                    </a:cubicBezTo>
                    <a:cubicBezTo>
                      <a:pt x="97783" y="186669"/>
                      <a:pt x="58042" y="244849"/>
                      <a:pt x="64059" y="306294"/>
                    </a:cubicBezTo>
                    <a:cubicBezTo>
                      <a:pt x="16620" y="329965"/>
                      <a:pt x="-9853" y="384064"/>
                      <a:pt x="3415" y="437698"/>
                    </a:cubicBezTo>
                    <a:cubicBezTo>
                      <a:pt x="9993" y="464298"/>
                      <a:pt x="25310" y="486402"/>
                      <a:pt x="45509" y="501831"/>
                    </a:cubicBezTo>
                    <a:cubicBezTo>
                      <a:pt x="43060" y="517804"/>
                      <a:pt x="43637" y="534530"/>
                      <a:pt x="47766" y="551208"/>
                    </a:cubicBezTo>
                    <a:cubicBezTo>
                      <a:pt x="64476" y="618750"/>
                      <a:pt x="132738" y="659948"/>
                      <a:pt x="200233" y="643223"/>
                    </a:cubicBezTo>
                    <a:cubicBezTo>
                      <a:pt x="231315" y="635524"/>
                      <a:pt x="256796" y="616846"/>
                      <a:pt x="273633" y="592373"/>
                    </a:cubicBezTo>
                    <a:cubicBezTo>
                      <a:pt x="298746" y="617806"/>
                      <a:pt x="336150" y="629810"/>
                      <a:pt x="373331" y="620591"/>
                    </a:cubicBezTo>
                    <a:cubicBezTo>
                      <a:pt x="419714" y="609099"/>
                      <a:pt x="451085" y="568301"/>
                      <a:pt x="452782" y="522798"/>
                    </a:cubicBezTo>
                    <a:cubicBezTo>
                      <a:pt x="471108" y="530465"/>
                      <a:pt x="491451" y="534050"/>
                      <a:pt x="512610" y="532449"/>
                    </a:cubicBezTo>
                    <a:cubicBezTo>
                      <a:pt x="546589" y="529873"/>
                      <a:pt x="576487" y="514411"/>
                      <a:pt x="597951" y="491236"/>
                    </a:cubicBezTo>
                    <a:cubicBezTo>
                      <a:pt x="630265" y="517692"/>
                      <a:pt x="674232" y="529120"/>
                      <a:pt x="717878" y="518301"/>
                    </a:cubicBezTo>
                    <a:cubicBezTo>
                      <a:pt x="735820" y="513851"/>
                      <a:pt x="752050" y="506041"/>
                      <a:pt x="766071" y="495733"/>
                    </a:cubicBezTo>
                    <a:cubicBezTo>
                      <a:pt x="793360" y="508329"/>
                      <a:pt x="824938" y="512106"/>
                      <a:pt x="856389" y="504312"/>
                    </a:cubicBezTo>
                    <a:cubicBezTo>
                      <a:pt x="929966" y="486130"/>
                      <a:pt x="974813" y="411689"/>
                      <a:pt x="956615" y="338096"/>
                    </a:cubicBezTo>
                    <a:close/>
                  </a:path>
                </a:pathLst>
              </a:custGeom>
              <a:solidFill>
                <a:srgbClr val="EAA060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76" name="组合 175">
                <a:extLst>
                  <a:ext uri="{FF2B5EF4-FFF2-40B4-BE49-F238E27FC236}">
                    <a16:creationId xmlns:a16="http://schemas.microsoft.com/office/drawing/2014/main" id="{40B1F348-7148-F02B-6604-DEC4F304FC37}"/>
                  </a:ext>
                </a:extLst>
              </p:cNvPr>
              <p:cNvGrpSpPr/>
              <p:nvPr/>
            </p:nvGrpSpPr>
            <p:grpSpPr>
              <a:xfrm>
                <a:off x="9658268" y="3149524"/>
                <a:ext cx="1785686" cy="787532"/>
                <a:chOff x="9658268" y="3149524"/>
                <a:chExt cx="1785686" cy="787532"/>
              </a:xfrm>
              <a:solidFill>
                <a:srgbClr val="F97F54"/>
              </a:solidFill>
            </p:grpSpPr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28D86C64-DE9E-1553-8927-D1DDBF2D9380}"/>
                    </a:ext>
                  </a:extLst>
                </p:cNvPr>
                <p:cNvSpPr/>
                <p:nvPr/>
              </p:nvSpPr>
              <p:spPr>
                <a:xfrm>
                  <a:off x="10947789" y="3765924"/>
                  <a:ext cx="80107" cy="40699"/>
                </a:xfrm>
                <a:custGeom>
                  <a:avLst/>
                  <a:gdLst>
                    <a:gd name="connsiteX0" fmla="*/ 34140 w 80107"/>
                    <a:gd name="connsiteY0" fmla="*/ 37452 h 40699"/>
                    <a:gd name="connsiteX1" fmla="*/ 80107 w 80107"/>
                    <a:gd name="connsiteY1" fmla="*/ 34219 h 40699"/>
                    <a:gd name="connsiteX2" fmla="*/ 45968 w 80107"/>
                    <a:gd name="connsiteY2" fmla="*/ 3248 h 40699"/>
                    <a:gd name="connsiteX3" fmla="*/ 0 w 80107"/>
                    <a:gd name="connsiteY3" fmla="*/ 6481 h 40699"/>
                    <a:gd name="connsiteX4" fmla="*/ 34140 w 80107"/>
                    <a:gd name="connsiteY4" fmla="*/ 37452 h 40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107" h="40699">
                      <a:moveTo>
                        <a:pt x="34140" y="37452"/>
                      </a:moveTo>
                      <a:cubicBezTo>
                        <a:pt x="49889" y="42909"/>
                        <a:pt x="66358" y="41261"/>
                        <a:pt x="80107" y="34219"/>
                      </a:cubicBezTo>
                      <a:cubicBezTo>
                        <a:pt x="73641" y="20182"/>
                        <a:pt x="61701" y="8706"/>
                        <a:pt x="45968" y="3248"/>
                      </a:cubicBezTo>
                      <a:cubicBezTo>
                        <a:pt x="30218" y="-2210"/>
                        <a:pt x="13748" y="-561"/>
                        <a:pt x="0" y="6481"/>
                      </a:cubicBezTo>
                      <a:cubicBezTo>
                        <a:pt x="6466" y="20518"/>
                        <a:pt x="18406" y="31994"/>
                        <a:pt x="34140" y="37452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F75D588E-7388-CC54-C349-4AD3A2FED595}"/>
                    </a:ext>
                  </a:extLst>
                </p:cNvPr>
                <p:cNvSpPr/>
                <p:nvPr/>
              </p:nvSpPr>
              <p:spPr>
                <a:xfrm>
                  <a:off x="11050268" y="3734936"/>
                  <a:ext cx="40656" cy="80170"/>
                </a:xfrm>
                <a:custGeom>
                  <a:avLst/>
                  <a:gdLst>
                    <a:gd name="connsiteX0" fmla="*/ 37408 w 40656"/>
                    <a:gd name="connsiteY0" fmla="*/ 45999 h 80170"/>
                    <a:gd name="connsiteX1" fmla="*/ 6469 w 40656"/>
                    <a:gd name="connsiteY1" fmla="*/ 80171 h 80170"/>
                    <a:gd name="connsiteX2" fmla="*/ 3237 w 40656"/>
                    <a:gd name="connsiteY2" fmla="*/ 34171 h 80170"/>
                    <a:gd name="connsiteX3" fmla="*/ 34175 w 40656"/>
                    <a:gd name="connsiteY3" fmla="*/ 0 h 80170"/>
                    <a:gd name="connsiteX4" fmla="*/ 37408 w 40656"/>
                    <a:gd name="connsiteY4" fmla="*/ 45999 h 80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656" h="80170">
                      <a:moveTo>
                        <a:pt x="37408" y="45999"/>
                      </a:moveTo>
                      <a:cubicBezTo>
                        <a:pt x="31966" y="61749"/>
                        <a:pt x="20490" y="73689"/>
                        <a:pt x="6469" y="80171"/>
                      </a:cubicBezTo>
                      <a:cubicBezTo>
                        <a:pt x="-556" y="66406"/>
                        <a:pt x="-2205" y="49921"/>
                        <a:pt x="3237" y="34171"/>
                      </a:cubicBezTo>
                      <a:cubicBezTo>
                        <a:pt x="8679" y="18422"/>
                        <a:pt x="20154" y="6482"/>
                        <a:pt x="34175" y="0"/>
                      </a:cubicBezTo>
                      <a:cubicBezTo>
                        <a:pt x="41218" y="13765"/>
                        <a:pt x="42866" y="30250"/>
                        <a:pt x="37408" y="4599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ABE2C285-1A56-27E1-7A38-BA851B5713B4}"/>
                    </a:ext>
                  </a:extLst>
                </p:cNvPr>
                <p:cNvSpPr/>
                <p:nvPr/>
              </p:nvSpPr>
              <p:spPr>
                <a:xfrm>
                  <a:off x="9988124" y="3579148"/>
                  <a:ext cx="82491" cy="38381"/>
                </a:xfrm>
                <a:custGeom>
                  <a:avLst/>
                  <a:gdLst>
                    <a:gd name="connsiteX0" fmla="*/ 45423 w 82491"/>
                    <a:gd name="connsiteY0" fmla="*/ 36789 h 38381"/>
                    <a:gd name="connsiteX1" fmla="*/ 82492 w 82491"/>
                    <a:gd name="connsiteY1" fmla="*/ 9420 h 38381"/>
                    <a:gd name="connsiteX2" fmla="*/ 37084 w 82491"/>
                    <a:gd name="connsiteY2" fmla="*/ 1593 h 38381"/>
                    <a:gd name="connsiteX3" fmla="*/ 0 w 82491"/>
                    <a:gd name="connsiteY3" fmla="*/ 28962 h 38381"/>
                    <a:gd name="connsiteX4" fmla="*/ 45423 w 82491"/>
                    <a:gd name="connsiteY4" fmla="*/ 36789 h 38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491" h="38381">
                      <a:moveTo>
                        <a:pt x="45423" y="36789"/>
                      </a:moveTo>
                      <a:cubicBezTo>
                        <a:pt x="61636" y="32948"/>
                        <a:pt x="74665" y="22720"/>
                        <a:pt x="82492" y="9420"/>
                      </a:cubicBezTo>
                      <a:cubicBezTo>
                        <a:pt x="69511" y="1049"/>
                        <a:pt x="53298" y="-2248"/>
                        <a:pt x="37084" y="1593"/>
                      </a:cubicBezTo>
                      <a:cubicBezTo>
                        <a:pt x="20871" y="5434"/>
                        <a:pt x="7842" y="15662"/>
                        <a:pt x="0" y="28962"/>
                      </a:cubicBezTo>
                      <a:cubicBezTo>
                        <a:pt x="12997" y="37333"/>
                        <a:pt x="29210" y="40630"/>
                        <a:pt x="45423" y="3678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B02E31B4-3B90-C962-E499-33199644D08B}"/>
                    </a:ext>
                  </a:extLst>
                </p:cNvPr>
                <p:cNvSpPr/>
                <p:nvPr/>
              </p:nvSpPr>
              <p:spPr>
                <a:xfrm>
                  <a:off x="10074047" y="3503179"/>
                  <a:ext cx="38366" cy="82539"/>
                </a:xfrm>
                <a:custGeom>
                  <a:avLst/>
                  <a:gdLst>
                    <a:gd name="connsiteX0" fmla="*/ 36773 w 38366"/>
                    <a:gd name="connsiteY0" fmla="*/ 37100 h 82539"/>
                    <a:gd name="connsiteX1" fmla="*/ 28947 w 38366"/>
                    <a:gd name="connsiteY1" fmla="*/ 82540 h 82539"/>
                    <a:gd name="connsiteX2" fmla="*/ 1593 w 38366"/>
                    <a:gd name="connsiteY2" fmla="*/ 45439 h 82539"/>
                    <a:gd name="connsiteX3" fmla="*/ 9420 w 38366"/>
                    <a:gd name="connsiteY3" fmla="*/ 0 h 82539"/>
                    <a:gd name="connsiteX4" fmla="*/ 36773 w 38366"/>
                    <a:gd name="connsiteY4" fmla="*/ 37100 h 82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366" h="82539">
                      <a:moveTo>
                        <a:pt x="36773" y="37100"/>
                      </a:moveTo>
                      <a:cubicBezTo>
                        <a:pt x="40615" y="53330"/>
                        <a:pt x="37317" y="69559"/>
                        <a:pt x="28947" y="82540"/>
                      </a:cubicBezTo>
                      <a:cubicBezTo>
                        <a:pt x="15646" y="74697"/>
                        <a:pt x="5435" y="61653"/>
                        <a:pt x="1593" y="45439"/>
                      </a:cubicBezTo>
                      <a:cubicBezTo>
                        <a:pt x="-2248" y="29210"/>
                        <a:pt x="1049" y="12980"/>
                        <a:pt x="9420" y="0"/>
                      </a:cubicBezTo>
                      <a:cubicBezTo>
                        <a:pt x="22720" y="7843"/>
                        <a:pt x="32932" y="20871"/>
                        <a:pt x="36773" y="37100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0E18CCA0-8BF9-AA85-F7BE-1E9932D33831}"/>
                    </a:ext>
                  </a:extLst>
                </p:cNvPr>
                <p:cNvSpPr/>
                <p:nvPr/>
              </p:nvSpPr>
              <p:spPr>
                <a:xfrm>
                  <a:off x="10492860" y="3361595"/>
                  <a:ext cx="36804" cy="84140"/>
                </a:xfrm>
                <a:custGeom>
                  <a:avLst/>
                  <a:gdLst>
                    <a:gd name="connsiteX0" fmla="*/ 473 w 36804"/>
                    <a:gd name="connsiteY0" fmla="*/ 44351 h 84140"/>
                    <a:gd name="connsiteX1" fmla="*/ 23745 w 36804"/>
                    <a:gd name="connsiteY1" fmla="*/ 84140 h 84140"/>
                    <a:gd name="connsiteX2" fmla="*/ 36325 w 36804"/>
                    <a:gd name="connsiteY2" fmla="*/ 39789 h 84140"/>
                    <a:gd name="connsiteX3" fmla="*/ 13053 w 36804"/>
                    <a:gd name="connsiteY3" fmla="*/ 0 h 84140"/>
                    <a:gd name="connsiteX4" fmla="*/ 473 w 36804"/>
                    <a:gd name="connsiteY4" fmla="*/ 44351 h 84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804" h="84140">
                      <a:moveTo>
                        <a:pt x="473" y="44351"/>
                      </a:moveTo>
                      <a:cubicBezTo>
                        <a:pt x="2570" y="60884"/>
                        <a:pt x="11356" y="74937"/>
                        <a:pt x="23745" y="84140"/>
                      </a:cubicBezTo>
                      <a:cubicBezTo>
                        <a:pt x="33444" y="72120"/>
                        <a:pt x="38438" y="56323"/>
                        <a:pt x="36325" y="39789"/>
                      </a:cubicBezTo>
                      <a:cubicBezTo>
                        <a:pt x="34228" y="23256"/>
                        <a:pt x="25442" y="9203"/>
                        <a:pt x="13053" y="0"/>
                      </a:cubicBezTo>
                      <a:cubicBezTo>
                        <a:pt x="3370" y="12020"/>
                        <a:pt x="-1624" y="27817"/>
                        <a:pt x="473" y="44351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CBEAB210-8EEB-9E1E-F991-6799CDEB276C}"/>
                    </a:ext>
                  </a:extLst>
                </p:cNvPr>
                <p:cNvSpPr/>
                <p:nvPr/>
              </p:nvSpPr>
              <p:spPr>
                <a:xfrm>
                  <a:off x="10525215" y="3403664"/>
                  <a:ext cx="70999" cy="49394"/>
                </a:xfrm>
                <a:custGeom>
                  <a:avLst/>
                  <a:gdLst>
                    <a:gd name="connsiteX0" fmla="*/ 45375 w 70999"/>
                    <a:gd name="connsiteY0" fmla="*/ 39846 h 49394"/>
                    <a:gd name="connsiteX1" fmla="*/ 0 w 70999"/>
                    <a:gd name="connsiteY1" fmla="*/ 47865 h 49394"/>
                    <a:gd name="connsiteX2" fmla="*/ 25625 w 70999"/>
                    <a:gd name="connsiteY2" fmla="*/ 9548 h 49394"/>
                    <a:gd name="connsiteX3" fmla="*/ 71000 w 70999"/>
                    <a:gd name="connsiteY3" fmla="*/ 1530 h 49394"/>
                    <a:gd name="connsiteX4" fmla="*/ 45375 w 70999"/>
                    <a:gd name="connsiteY4" fmla="*/ 39846 h 49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999" h="49394">
                      <a:moveTo>
                        <a:pt x="45375" y="39846"/>
                      </a:moveTo>
                      <a:cubicBezTo>
                        <a:pt x="31418" y="48954"/>
                        <a:pt x="15045" y="51354"/>
                        <a:pt x="0" y="47865"/>
                      </a:cubicBezTo>
                      <a:cubicBezTo>
                        <a:pt x="2881" y="32676"/>
                        <a:pt x="11668" y="18655"/>
                        <a:pt x="25625" y="9548"/>
                      </a:cubicBezTo>
                      <a:cubicBezTo>
                        <a:pt x="39581" y="441"/>
                        <a:pt x="55955" y="-1960"/>
                        <a:pt x="71000" y="1530"/>
                      </a:cubicBezTo>
                      <a:cubicBezTo>
                        <a:pt x="68119" y="16703"/>
                        <a:pt x="59332" y="30739"/>
                        <a:pt x="45375" y="39846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7FAA3BF2-6AA4-9F24-64DD-EB1A62523C31}"/>
                    </a:ext>
                  </a:extLst>
                </p:cNvPr>
                <p:cNvSpPr/>
                <p:nvPr/>
              </p:nvSpPr>
              <p:spPr>
                <a:xfrm>
                  <a:off x="10257819" y="3149556"/>
                  <a:ext cx="49286" cy="71127"/>
                </a:xfrm>
                <a:custGeom>
                  <a:avLst/>
                  <a:gdLst>
                    <a:gd name="connsiteX0" fmla="*/ 9486 w 49286"/>
                    <a:gd name="connsiteY0" fmla="*/ 45423 h 71127"/>
                    <a:gd name="connsiteX1" fmla="*/ 47739 w 49286"/>
                    <a:gd name="connsiteY1" fmla="*/ 71128 h 71127"/>
                    <a:gd name="connsiteX2" fmla="*/ 39801 w 49286"/>
                    <a:gd name="connsiteY2" fmla="*/ 25705 h 71127"/>
                    <a:gd name="connsiteX3" fmla="*/ 1547 w 49286"/>
                    <a:gd name="connsiteY3" fmla="*/ 0 h 71127"/>
                    <a:gd name="connsiteX4" fmla="*/ 9486 w 49286"/>
                    <a:gd name="connsiteY4" fmla="*/ 45423 h 71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286" h="71127">
                      <a:moveTo>
                        <a:pt x="9486" y="45423"/>
                      </a:moveTo>
                      <a:cubicBezTo>
                        <a:pt x="18562" y="59396"/>
                        <a:pt x="32582" y="68231"/>
                        <a:pt x="47739" y="71128"/>
                      </a:cubicBezTo>
                      <a:cubicBezTo>
                        <a:pt x="51244" y="56083"/>
                        <a:pt x="48876" y="39677"/>
                        <a:pt x="39801" y="25705"/>
                      </a:cubicBezTo>
                      <a:cubicBezTo>
                        <a:pt x="30725" y="11732"/>
                        <a:pt x="16705" y="2897"/>
                        <a:pt x="1547" y="0"/>
                      </a:cubicBezTo>
                      <a:cubicBezTo>
                        <a:pt x="-1958" y="15045"/>
                        <a:pt x="411" y="31435"/>
                        <a:pt x="9486" y="45423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95CD6874-D1D6-C3EB-2980-99ACD842026D}"/>
                    </a:ext>
                  </a:extLst>
                </p:cNvPr>
                <p:cNvSpPr/>
                <p:nvPr/>
              </p:nvSpPr>
              <p:spPr>
                <a:xfrm>
                  <a:off x="10313782" y="3149524"/>
                  <a:ext cx="47860" cy="72632"/>
                </a:xfrm>
                <a:custGeom>
                  <a:avLst/>
                  <a:gdLst>
                    <a:gd name="connsiteX0" fmla="*/ 39407 w 47860"/>
                    <a:gd name="connsiteY0" fmla="*/ 45663 h 72632"/>
                    <a:gd name="connsiteX1" fmla="*/ 2035 w 47860"/>
                    <a:gd name="connsiteY1" fmla="*/ 72632 h 72632"/>
                    <a:gd name="connsiteX2" fmla="*/ 8453 w 47860"/>
                    <a:gd name="connsiteY2" fmla="*/ 26969 h 72632"/>
                    <a:gd name="connsiteX3" fmla="*/ 45826 w 47860"/>
                    <a:gd name="connsiteY3" fmla="*/ 0 h 72632"/>
                    <a:gd name="connsiteX4" fmla="*/ 39407 w 47860"/>
                    <a:gd name="connsiteY4" fmla="*/ 45663 h 726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860" h="72632">
                      <a:moveTo>
                        <a:pt x="39407" y="45663"/>
                      </a:moveTo>
                      <a:cubicBezTo>
                        <a:pt x="30797" y="59940"/>
                        <a:pt x="17096" y="69223"/>
                        <a:pt x="2035" y="72632"/>
                      </a:cubicBezTo>
                      <a:cubicBezTo>
                        <a:pt x="-1982" y="57715"/>
                        <a:pt x="-157" y="41246"/>
                        <a:pt x="8453" y="26969"/>
                      </a:cubicBezTo>
                      <a:cubicBezTo>
                        <a:pt x="17064" y="12692"/>
                        <a:pt x="30765" y="3409"/>
                        <a:pt x="45826" y="0"/>
                      </a:cubicBezTo>
                      <a:cubicBezTo>
                        <a:pt x="49843" y="14917"/>
                        <a:pt x="48018" y="31387"/>
                        <a:pt x="39407" y="45663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CA390D51-2254-47B4-E18A-BC1D19DAB4E5}"/>
                    </a:ext>
                  </a:extLst>
                </p:cNvPr>
                <p:cNvSpPr/>
                <p:nvPr/>
              </p:nvSpPr>
              <p:spPr>
                <a:xfrm>
                  <a:off x="9658268" y="3427062"/>
                  <a:ext cx="84748" cy="36194"/>
                </a:xfrm>
                <a:custGeom>
                  <a:avLst/>
                  <a:gdLst>
                    <a:gd name="connsiteX0" fmla="*/ 42719 w 84748"/>
                    <a:gd name="connsiteY0" fmla="*/ 36183 h 36194"/>
                    <a:gd name="connsiteX1" fmla="*/ 84749 w 84748"/>
                    <a:gd name="connsiteY1" fmla="*/ 17297 h 36194"/>
                    <a:gd name="connsiteX2" fmla="*/ 42030 w 84748"/>
                    <a:gd name="connsiteY2" fmla="*/ 11 h 36194"/>
                    <a:gd name="connsiteX3" fmla="*/ 0 w 84748"/>
                    <a:gd name="connsiteY3" fmla="*/ 18897 h 36194"/>
                    <a:gd name="connsiteX4" fmla="*/ 42719 w 84748"/>
                    <a:gd name="connsiteY4" fmla="*/ 36183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748" h="36194">
                      <a:moveTo>
                        <a:pt x="42719" y="36183"/>
                      </a:moveTo>
                      <a:cubicBezTo>
                        <a:pt x="59380" y="35863"/>
                        <a:pt x="74266" y="28645"/>
                        <a:pt x="84749" y="17297"/>
                      </a:cubicBezTo>
                      <a:cubicBezTo>
                        <a:pt x="73849" y="6365"/>
                        <a:pt x="58692" y="-309"/>
                        <a:pt x="42030" y="11"/>
                      </a:cubicBezTo>
                      <a:cubicBezTo>
                        <a:pt x="25369" y="331"/>
                        <a:pt x="10484" y="7550"/>
                        <a:pt x="0" y="18897"/>
                      </a:cubicBezTo>
                      <a:cubicBezTo>
                        <a:pt x="10900" y="29845"/>
                        <a:pt x="26057" y="36503"/>
                        <a:pt x="42719" y="36183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D01FE8C7-9850-895C-26C4-6C4D34EABC23}"/>
                    </a:ext>
                  </a:extLst>
                </p:cNvPr>
                <p:cNvSpPr/>
                <p:nvPr/>
              </p:nvSpPr>
              <p:spPr>
                <a:xfrm>
                  <a:off x="9738037" y="3380770"/>
                  <a:ext cx="45012" cy="75609"/>
                </a:xfrm>
                <a:custGeom>
                  <a:avLst/>
                  <a:gdLst>
                    <a:gd name="connsiteX0" fmla="*/ 38624 w 45012"/>
                    <a:gd name="connsiteY0" fmla="*/ 29610 h 75609"/>
                    <a:gd name="connsiteX1" fmla="*/ 41713 w 45012"/>
                    <a:gd name="connsiteY1" fmla="*/ 75609 h 75609"/>
                    <a:gd name="connsiteX2" fmla="*/ 6389 w 45012"/>
                    <a:gd name="connsiteY2" fmla="*/ 45999 h 75609"/>
                    <a:gd name="connsiteX3" fmla="*/ 3300 w 45012"/>
                    <a:gd name="connsiteY3" fmla="*/ 0 h 75609"/>
                    <a:gd name="connsiteX4" fmla="*/ 38624 w 45012"/>
                    <a:gd name="connsiteY4" fmla="*/ 29610 h 75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012" h="75609">
                      <a:moveTo>
                        <a:pt x="38624" y="29610"/>
                      </a:moveTo>
                      <a:cubicBezTo>
                        <a:pt x="46178" y="44463"/>
                        <a:pt x="46802" y="61028"/>
                        <a:pt x="41713" y="75609"/>
                      </a:cubicBezTo>
                      <a:cubicBezTo>
                        <a:pt x="26940" y="71128"/>
                        <a:pt x="13943" y="60868"/>
                        <a:pt x="6389" y="45999"/>
                      </a:cubicBezTo>
                      <a:cubicBezTo>
                        <a:pt x="-1166" y="31146"/>
                        <a:pt x="-1790" y="14581"/>
                        <a:pt x="3300" y="0"/>
                      </a:cubicBezTo>
                      <a:cubicBezTo>
                        <a:pt x="18073" y="4481"/>
                        <a:pt x="31069" y="14741"/>
                        <a:pt x="38624" y="29610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66256978-C9F3-C34F-9B90-EB728A1D4C84}"/>
                    </a:ext>
                  </a:extLst>
                </p:cNvPr>
                <p:cNvSpPr/>
                <p:nvPr/>
              </p:nvSpPr>
              <p:spPr>
                <a:xfrm>
                  <a:off x="11208344" y="3250038"/>
                  <a:ext cx="36163" cy="84796"/>
                </a:xfrm>
                <a:custGeom>
                  <a:avLst/>
                  <a:gdLst>
                    <a:gd name="connsiteX0" fmla="*/ 12 w 36163"/>
                    <a:gd name="connsiteY0" fmla="*/ 42030 h 84796"/>
                    <a:gd name="connsiteX1" fmla="*/ 17218 w 36163"/>
                    <a:gd name="connsiteY1" fmla="*/ 84796 h 84796"/>
                    <a:gd name="connsiteX2" fmla="*/ 36152 w 36163"/>
                    <a:gd name="connsiteY2" fmla="*/ 42766 h 84796"/>
                    <a:gd name="connsiteX3" fmla="*/ 18946 w 36163"/>
                    <a:gd name="connsiteY3" fmla="*/ 0 h 84796"/>
                    <a:gd name="connsiteX4" fmla="*/ 12 w 36163"/>
                    <a:gd name="connsiteY4" fmla="*/ 42030 h 84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163" h="84796">
                      <a:moveTo>
                        <a:pt x="12" y="42030"/>
                      </a:moveTo>
                      <a:cubicBezTo>
                        <a:pt x="-325" y="58692"/>
                        <a:pt x="6302" y="73881"/>
                        <a:pt x="17218" y="84796"/>
                      </a:cubicBezTo>
                      <a:cubicBezTo>
                        <a:pt x="28566" y="74329"/>
                        <a:pt x="35816" y="59428"/>
                        <a:pt x="36152" y="42766"/>
                      </a:cubicBezTo>
                      <a:cubicBezTo>
                        <a:pt x="36488" y="26105"/>
                        <a:pt x="29862" y="10916"/>
                        <a:pt x="18946" y="0"/>
                      </a:cubicBezTo>
                      <a:cubicBezTo>
                        <a:pt x="7598" y="10467"/>
                        <a:pt x="348" y="25352"/>
                        <a:pt x="12" y="42030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5BE2B2E4-9379-2C8E-8BFD-6C5E9248FC66}"/>
                    </a:ext>
                  </a:extLst>
                </p:cNvPr>
                <p:cNvSpPr/>
                <p:nvPr/>
              </p:nvSpPr>
              <p:spPr>
                <a:xfrm>
                  <a:off x="11231692" y="3339768"/>
                  <a:ext cx="77017" cy="43639"/>
                </a:xfrm>
                <a:custGeom>
                  <a:avLst/>
                  <a:gdLst>
                    <a:gd name="connsiteX0" fmla="*/ 46064 w 77017"/>
                    <a:gd name="connsiteY0" fmla="*/ 38249 h 43639"/>
                    <a:gd name="connsiteX1" fmla="*/ 0 w 77017"/>
                    <a:gd name="connsiteY1" fmla="*/ 39545 h 43639"/>
                    <a:gd name="connsiteX2" fmla="*/ 30955 w 77017"/>
                    <a:gd name="connsiteY2" fmla="*/ 5390 h 43639"/>
                    <a:gd name="connsiteX3" fmla="*/ 77018 w 77017"/>
                    <a:gd name="connsiteY3" fmla="*/ 4094 h 43639"/>
                    <a:gd name="connsiteX4" fmla="*/ 46064 w 77017"/>
                    <a:gd name="connsiteY4" fmla="*/ 38249 h 43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017" h="43639">
                      <a:moveTo>
                        <a:pt x="46064" y="38249"/>
                      </a:moveTo>
                      <a:cubicBezTo>
                        <a:pt x="30923" y="45211"/>
                        <a:pt x="14373" y="45195"/>
                        <a:pt x="0" y="39545"/>
                      </a:cubicBezTo>
                      <a:cubicBezTo>
                        <a:pt x="5058" y="24949"/>
                        <a:pt x="15814" y="12352"/>
                        <a:pt x="30955" y="5390"/>
                      </a:cubicBezTo>
                      <a:cubicBezTo>
                        <a:pt x="46096" y="-1572"/>
                        <a:pt x="62645" y="-1556"/>
                        <a:pt x="77018" y="4094"/>
                      </a:cubicBezTo>
                      <a:cubicBezTo>
                        <a:pt x="71960" y="18690"/>
                        <a:pt x="61205" y="31287"/>
                        <a:pt x="46064" y="3824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053D7F67-382E-7F6E-A30E-983AB26B2FEC}"/>
                    </a:ext>
                  </a:extLst>
                </p:cNvPr>
                <p:cNvSpPr/>
                <p:nvPr/>
              </p:nvSpPr>
              <p:spPr>
                <a:xfrm>
                  <a:off x="11350783" y="3776870"/>
                  <a:ext cx="44185" cy="76457"/>
                </a:xfrm>
                <a:custGeom>
                  <a:avLst/>
                  <a:gdLst>
                    <a:gd name="connsiteX0" fmla="*/ 5799 w 44185"/>
                    <a:gd name="connsiteY0" fmla="*/ 30394 h 76457"/>
                    <a:gd name="connsiteX1" fmla="*/ 3750 w 44185"/>
                    <a:gd name="connsiteY1" fmla="*/ 76458 h 76457"/>
                    <a:gd name="connsiteX2" fmla="*/ 38386 w 44185"/>
                    <a:gd name="connsiteY2" fmla="*/ 46063 h 76457"/>
                    <a:gd name="connsiteX3" fmla="*/ 40435 w 44185"/>
                    <a:gd name="connsiteY3" fmla="*/ 0 h 76457"/>
                    <a:gd name="connsiteX4" fmla="*/ 5799 w 44185"/>
                    <a:gd name="connsiteY4" fmla="*/ 30394 h 76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185" h="76457">
                      <a:moveTo>
                        <a:pt x="5799" y="30394"/>
                      </a:moveTo>
                      <a:cubicBezTo>
                        <a:pt x="-1420" y="45423"/>
                        <a:pt x="-1659" y="61989"/>
                        <a:pt x="3750" y="76458"/>
                      </a:cubicBezTo>
                      <a:cubicBezTo>
                        <a:pt x="18411" y="71640"/>
                        <a:pt x="31184" y="61076"/>
                        <a:pt x="38386" y="46063"/>
                      </a:cubicBezTo>
                      <a:cubicBezTo>
                        <a:pt x="45605" y="31034"/>
                        <a:pt x="45845" y="14469"/>
                        <a:pt x="40435" y="0"/>
                      </a:cubicBezTo>
                      <a:cubicBezTo>
                        <a:pt x="25774" y="4818"/>
                        <a:pt x="13017" y="15381"/>
                        <a:pt x="5799" y="30394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35AD3D7F-B9BF-C7CD-2AE2-93E3FF72F446}"/>
                    </a:ext>
                  </a:extLst>
                </p:cNvPr>
                <p:cNvSpPr/>
                <p:nvPr/>
              </p:nvSpPr>
              <p:spPr>
                <a:xfrm>
                  <a:off x="11361799" y="3898331"/>
                  <a:ext cx="82155" cy="38725"/>
                </a:xfrm>
                <a:custGeom>
                  <a:avLst/>
                  <a:gdLst>
                    <a:gd name="connsiteX0" fmla="*/ 45536 w 82155"/>
                    <a:gd name="connsiteY0" fmla="*/ 36897 h 38725"/>
                    <a:gd name="connsiteX1" fmla="*/ 0 w 82155"/>
                    <a:gd name="connsiteY1" fmla="*/ 29822 h 38725"/>
                    <a:gd name="connsiteX2" fmla="*/ 36621 w 82155"/>
                    <a:gd name="connsiteY2" fmla="*/ 1829 h 38725"/>
                    <a:gd name="connsiteX3" fmla="*/ 82156 w 82155"/>
                    <a:gd name="connsiteY3" fmla="*/ 8903 h 38725"/>
                    <a:gd name="connsiteX4" fmla="*/ 45536 w 82155"/>
                    <a:gd name="connsiteY4" fmla="*/ 36897 h 38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155" h="38725">
                      <a:moveTo>
                        <a:pt x="45536" y="36897"/>
                      </a:moveTo>
                      <a:cubicBezTo>
                        <a:pt x="29386" y="41010"/>
                        <a:pt x="13108" y="37985"/>
                        <a:pt x="0" y="29822"/>
                      </a:cubicBezTo>
                      <a:cubicBezTo>
                        <a:pt x="7619" y="16378"/>
                        <a:pt x="20471" y="5942"/>
                        <a:pt x="36621" y="1829"/>
                      </a:cubicBezTo>
                      <a:cubicBezTo>
                        <a:pt x="52770" y="-2285"/>
                        <a:pt x="69047" y="740"/>
                        <a:pt x="82156" y="8903"/>
                      </a:cubicBezTo>
                      <a:cubicBezTo>
                        <a:pt x="74521" y="22332"/>
                        <a:pt x="61685" y="32783"/>
                        <a:pt x="45536" y="36897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A2F7030D-15BE-DB37-F94A-9F566E98D9BC}"/>
                </a:ext>
              </a:extLst>
            </p:cNvPr>
            <p:cNvGrpSpPr/>
            <p:nvPr/>
          </p:nvGrpSpPr>
          <p:grpSpPr>
            <a:xfrm>
              <a:off x="9264238" y="5377416"/>
              <a:ext cx="618722" cy="1090502"/>
              <a:chOff x="8141905" y="3824503"/>
              <a:chExt cx="1217383" cy="2145648"/>
            </a:xfrm>
          </p:grpSpPr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20BD73EA-EE69-C930-56B3-EE9FAF1F0919}"/>
                  </a:ext>
                </a:extLst>
              </p:cNvPr>
              <p:cNvSpPr/>
              <p:nvPr/>
            </p:nvSpPr>
            <p:spPr>
              <a:xfrm>
                <a:off x="8406873" y="4976715"/>
                <a:ext cx="710318" cy="993405"/>
              </a:xfrm>
              <a:custGeom>
                <a:avLst/>
                <a:gdLst>
                  <a:gd name="connsiteX0" fmla="*/ 492181 w 710318"/>
                  <a:gd name="connsiteY0" fmla="*/ 325453 h 993405"/>
                  <a:gd name="connsiteX1" fmla="*/ 356984 w 710318"/>
                  <a:gd name="connsiteY1" fmla="*/ 399926 h 993405"/>
                  <a:gd name="connsiteX2" fmla="*/ 354823 w 710318"/>
                  <a:gd name="connsiteY2" fmla="*/ 373965 h 993405"/>
                  <a:gd name="connsiteX3" fmla="*/ 341363 w 710318"/>
                  <a:gd name="connsiteY3" fmla="*/ 53234 h 993405"/>
                  <a:gd name="connsiteX4" fmla="*/ 294227 w 710318"/>
                  <a:gd name="connsiteY4" fmla="*/ 69399 h 993405"/>
                  <a:gd name="connsiteX5" fmla="*/ 268635 w 710318"/>
                  <a:gd name="connsiteY5" fmla="*/ 392932 h 993405"/>
                  <a:gd name="connsiteX6" fmla="*/ 268250 w 710318"/>
                  <a:gd name="connsiteY6" fmla="*/ 402359 h 993405"/>
                  <a:gd name="connsiteX7" fmla="*/ 133981 w 710318"/>
                  <a:gd name="connsiteY7" fmla="*/ 262104 h 993405"/>
                  <a:gd name="connsiteX8" fmla="*/ 0 w 710318"/>
                  <a:gd name="connsiteY8" fmla="*/ 0 h 993405"/>
                  <a:gd name="connsiteX9" fmla="*/ 55715 w 710318"/>
                  <a:gd name="connsiteY9" fmla="*/ 247363 h 993405"/>
                  <a:gd name="connsiteX10" fmla="*/ 263960 w 710318"/>
                  <a:gd name="connsiteY10" fmla="*/ 507658 h 993405"/>
                  <a:gd name="connsiteX11" fmla="*/ 244402 w 710318"/>
                  <a:gd name="connsiteY11" fmla="*/ 993405 h 993405"/>
                  <a:gd name="connsiteX12" fmla="*/ 405992 w 710318"/>
                  <a:gd name="connsiteY12" fmla="*/ 993405 h 993405"/>
                  <a:gd name="connsiteX13" fmla="*/ 363962 w 710318"/>
                  <a:gd name="connsiteY13" fmla="*/ 484018 h 993405"/>
                  <a:gd name="connsiteX14" fmla="*/ 583732 w 710318"/>
                  <a:gd name="connsiteY14" fmla="*/ 321404 h 993405"/>
                  <a:gd name="connsiteX15" fmla="*/ 710319 w 710318"/>
                  <a:gd name="connsiteY15" fmla="*/ 96352 h 993405"/>
                  <a:gd name="connsiteX16" fmla="*/ 492181 w 710318"/>
                  <a:gd name="connsiteY16" fmla="*/ 325453 h 993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10318" h="993405">
                    <a:moveTo>
                      <a:pt x="492181" y="325453"/>
                    </a:moveTo>
                    <a:cubicBezTo>
                      <a:pt x="440164" y="371244"/>
                      <a:pt x="387922" y="391363"/>
                      <a:pt x="356984" y="399926"/>
                    </a:cubicBezTo>
                    <a:cubicBezTo>
                      <a:pt x="356264" y="391267"/>
                      <a:pt x="355543" y="382624"/>
                      <a:pt x="354823" y="373965"/>
                    </a:cubicBezTo>
                    <a:cubicBezTo>
                      <a:pt x="334625" y="131404"/>
                      <a:pt x="341363" y="53234"/>
                      <a:pt x="341363" y="53234"/>
                    </a:cubicBezTo>
                    <a:lnTo>
                      <a:pt x="294227" y="69399"/>
                    </a:lnTo>
                    <a:cubicBezTo>
                      <a:pt x="294227" y="69399"/>
                      <a:pt x="272684" y="296099"/>
                      <a:pt x="268635" y="392932"/>
                    </a:cubicBezTo>
                    <a:cubicBezTo>
                      <a:pt x="268522" y="395733"/>
                      <a:pt x="268394" y="398902"/>
                      <a:pt x="268250" y="402359"/>
                    </a:cubicBezTo>
                    <a:cubicBezTo>
                      <a:pt x="237424" y="376366"/>
                      <a:pt x="165640" y="313113"/>
                      <a:pt x="133981" y="262104"/>
                    </a:cubicBezTo>
                    <a:cubicBezTo>
                      <a:pt x="54531" y="134077"/>
                      <a:pt x="0" y="0"/>
                      <a:pt x="0" y="0"/>
                    </a:cubicBezTo>
                    <a:cubicBezTo>
                      <a:pt x="0" y="0"/>
                      <a:pt x="6066" y="131388"/>
                      <a:pt x="55715" y="247363"/>
                    </a:cubicBezTo>
                    <a:cubicBezTo>
                      <a:pt x="104659" y="361689"/>
                      <a:pt x="229822" y="477424"/>
                      <a:pt x="263960" y="507658"/>
                    </a:cubicBezTo>
                    <a:cubicBezTo>
                      <a:pt x="256631" y="688615"/>
                      <a:pt x="244402" y="993405"/>
                      <a:pt x="244402" y="993405"/>
                    </a:cubicBezTo>
                    <a:lnTo>
                      <a:pt x="405992" y="993405"/>
                    </a:lnTo>
                    <a:cubicBezTo>
                      <a:pt x="405992" y="993405"/>
                      <a:pt x="386178" y="751724"/>
                      <a:pt x="363962" y="484018"/>
                    </a:cubicBezTo>
                    <a:cubicBezTo>
                      <a:pt x="401783" y="469757"/>
                      <a:pt x="500968" y="424830"/>
                      <a:pt x="583732" y="321404"/>
                    </a:cubicBezTo>
                    <a:cubicBezTo>
                      <a:pt x="680420" y="200563"/>
                      <a:pt x="710319" y="96352"/>
                      <a:pt x="710319" y="96352"/>
                    </a:cubicBezTo>
                    <a:cubicBezTo>
                      <a:pt x="710319" y="96352"/>
                      <a:pt x="637606" y="197426"/>
                      <a:pt x="492181" y="325453"/>
                    </a:cubicBezTo>
                    <a:close/>
                  </a:path>
                </a:pathLst>
              </a:custGeom>
              <a:solidFill>
                <a:srgbClr val="AE7D58"/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BF438B41-11B8-0B84-480F-66E57099D5C9}"/>
                  </a:ext>
                </a:extLst>
              </p:cNvPr>
              <p:cNvSpPr/>
              <p:nvPr/>
            </p:nvSpPr>
            <p:spPr>
              <a:xfrm>
                <a:off x="8409578" y="4978892"/>
                <a:ext cx="265433" cy="427135"/>
              </a:xfrm>
              <a:custGeom>
                <a:avLst/>
                <a:gdLst>
                  <a:gd name="connsiteX0" fmla="*/ 265433 w 265433"/>
                  <a:gd name="connsiteY0" fmla="*/ 400022 h 427135"/>
                  <a:gd name="connsiteX1" fmla="*/ 264601 w 265433"/>
                  <a:gd name="connsiteY1" fmla="*/ 417724 h 427135"/>
                  <a:gd name="connsiteX2" fmla="*/ 264201 w 265433"/>
                  <a:gd name="connsiteY2" fmla="*/ 427135 h 427135"/>
                  <a:gd name="connsiteX3" fmla="*/ 129948 w 265433"/>
                  <a:gd name="connsiteY3" fmla="*/ 286880 h 427135"/>
                  <a:gd name="connsiteX4" fmla="*/ 4097 w 265433"/>
                  <a:gd name="connsiteY4" fmla="*/ 44095 h 427135"/>
                  <a:gd name="connsiteX5" fmla="*/ 4097 w 265433"/>
                  <a:gd name="connsiteY5" fmla="*/ 44015 h 427135"/>
                  <a:gd name="connsiteX6" fmla="*/ 0 w 265433"/>
                  <a:gd name="connsiteY6" fmla="*/ 0 h 427135"/>
                  <a:gd name="connsiteX7" fmla="*/ 133965 w 265433"/>
                  <a:gd name="connsiteY7" fmla="*/ 262120 h 427135"/>
                  <a:gd name="connsiteX8" fmla="*/ 265433 w 265433"/>
                  <a:gd name="connsiteY8" fmla="*/ 400022 h 427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5433" h="427135">
                    <a:moveTo>
                      <a:pt x="265433" y="400022"/>
                    </a:moveTo>
                    <a:cubicBezTo>
                      <a:pt x="265113" y="406328"/>
                      <a:pt x="264841" y="412218"/>
                      <a:pt x="264601" y="417724"/>
                    </a:cubicBezTo>
                    <a:cubicBezTo>
                      <a:pt x="264473" y="420509"/>
                      <a:pt x="264361" y="423710"/>
                      <a:pt x="264201" y="427135"/>
                    </a:cubicBezTo>
                    <a:cubicBezTo>
                      <a:pt x="233374" y="401142"/>
                      <a:pt x="161590" y="337921"/>
                      <a:pt x="129948" y="286880"/>
                    </a:cubicBezTo>
                    <a:cubicBezTo>
                      <a:pt x="68647" y="188095"/>
                      <a:pt x="22152" y="85709"/>
                      <a:pt x="4097" y="44095"/>
                    </a:cubicBezTo>
                    <a:cubicBezTo>
                      <a:pt x="4097" y="44063"/>
                      <a:pt x="4097" y="44015"/>
                      <a:pt x="4097" y="44015"/>
                    </a:cubicBezTo>
                    <a:cubicBezTo>
                      <a:pt x="785" y="16950"/>
                      <a:pt x="0" y="0"/>
                      <a:pt x="0" y="0"/>
                    </a:cubicBezTo>
                    <a:cubicBezTo>
                      <a:pt x="0" y="0"/>
                      <a:pt x="54531" y="134109"/>
                      <a:pt x="133965" y="262120"/>
                    </a:cubicBezTo>
                    <a:cubicBezTo>
                      <a:pt x="164728" y="311640"/>
                      <a:pt x="233278" y="372717"/>
                      <a:pt x="265433" y="400022"/>
                    </a:cubicBezTo>
                    <a:close/>
                  </a:path>
                </a:pathLst>
              </a:custGeom>
              <a:solidFill>
                <a:srgbClr val="AE7D58">
                  <a:alpha val="54000"/>
                </a:srgbClr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5C73EF6B-7FE3-6501-A8EA-BA345F695942}"/>
                  </a:ext>
                </a:extLst>
              </p:cNvPr>
              <p:cNvSpPr/>
              <p:nvPr/>
            </p:nvSpPr>
            <p:spPr>
              <a:xfrm>
                <a:off x="8223094" y="4767168"/>
                <a:ext cx="614025" cy="492229"/>
              </a:xfrm>
              <a:custGeom>
                <a:avLst/>
                <a:gdLst>
                  <a:gd name="connsiteX0" fmla="*/ 532328 w 614025"/>
                  <a:gd name="connsiteY0" fmla="*/ 464128 h 492229"/>
                  <a:gd name="connsiteX1" fmla="*/ 350315 w 614025"/>
                  <a:gd name="connsiteY1" fmla="*/ 426852 h 492229"/>
                  <a:gd name="connsiteX2" fmla="*/ 294856 w 614025"/>
                  <a:gd name="connsiteY2" fmla="*/ 476453 h 492229"/>
                  <a:gd name="connsiteX3" fmla="*/ 99896 w 614025"/>
                  <a:gd name="connsiteY3" fmla="*/ 412783 h 492229"/>
                  <a:gd name="connsiteX4" fmla="*/ 98422 w 614025"/>
                  <a:gd name="connsiteY4" fmla="*/ 409758 h 492229"/>
                  <a:gd name="connsiteX5" fmla="*/ 11418 w 614025"/>
                  <a:gd name="connsiteY5" fmla="*/ 352427 h 492229"/>
                  <a:gd name="connsiteX6" fmla="*/ 39299 w 614025"/>
                  <a:gd name="connsiteY6" fmla="*/ 222864 h 492229"/>
                  <a:gd name="connsiteX7" fmla="*/ 51367 w 614025"/>
                  <a:gd name="connsiteY7" fmla="*/ 71645 h 492229"/>
                  <a:gd name="connsiteX8" fmla="*/ 73519 w 614025"/>
                  <a:gd name="connsiteY8" fmla="*/ 47445 h 492229"/>
                  <a:gd name="connsiteX9" fmla="*/ 103192 w 614025"/>
                  <a:gd name="connsiteY9" fmla="*/ 27438 h 492229"/>
                  <a:gd name="connsiteX10" fmla="*/ 260381 w 614025"/>
                  <a:gd name="connsiteY10" fmla="*/ 43940 h 492229"/>
                  <a:gd name="connsiteX11" fmla="*/ 263086 w 614025"/>
                  <a:gd name="connsiteY11" fmla="*/ 46132 h 492229"/>
                  <a:gd name="connsiteX12" fmla="*/ 271777 w 614025"/>
                  <a:gd name="connsiteY12" fmla="*/ 37954 h 492229"/>
                  <a:gd name="connsiteX13" fmla="*/ 303164 w 614025"/>
                  <a:gd name="connsiteY13" fmla="*/ 16699 h 492229"/>
                  <a:gd name="connsiteX14" fmla="*/ 421443 w 614025"/>
                  <a:gd name="connsiteY14" fmla="*/ 8008 h 492229"/>
                  <a:gd name="connsiteX15" fmla="*/ 456863 w 614025"/>
                  <a:gd name="connsiteY15" fmla="*/ 25149 h 492229"/>
                  <a:gd name="connsiteX16" fmla="*/ 509569 w 614025"/>
                  <a:gd name="connsiteY16" fmla="*/ 84113 h 492229"/>
                  <a:gd name="connsiteX17" fmla="*/ 521124 w 614025"/>
                  <a:gd name="connsiteY17" fmla="*/ 192661 h 492229"/>
                  <a:gd name="connsiteX18" fmla="*/ 597806 w 614025"/>
                  <a:gd name="connsiteY18" fmla="*/ 263309 h 492229"/>
                  <a:gd name="connsiteX19" fmla="*/ 532328 w 614025"/>
                  <a:gd name="connsiteY19" fmla="*/ 464128 h 492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14025" h="492229">
                    <a:moveTo>
                      <a:pt x="532328" y="464128"/>
                    </a:moveTo>
                    <a:cubicBezTo>
                      <a:pt x="469155" y="496267"/>
                      <a:pt x="393898" y="479046"/>
                      <a:pt x="350315" y="426852"/>
                    </a:cubicBezTo>
                    <a:cubicBezTo>
                      <a:pt x="336934" y="447259"/>
                      <a:pt x="318209" y="464609"/>
                      <a:pt x="294856" y="476453"/>
                    </a:cubicBezTo>
                    <a:cubicBezTo>
                      <a:pt x="223425" y="512769"/>
                      <a:pt x="136148" y="484263"/>
                      <a:pt x="99896" y="412783"/>
                    </a:cubicBezTo>
                    <a:cubicBezTo>
                      <a:pt x="99383" y="411791"/>
                      <a:pt x="98935" y="410751"/>
                      <a:pt x="98422" y="409758"/>
                    </a:cubicBezTo>
                    <a:cubicBezTo>
                      <a:pt x="62571" y="407454"/>
                      <a:pt x="28832" y="386791"/>
                      <a:pt x="11418" y="352427"/>
                    </a:cubicBezTo>
                    <a:cubicBezTo>
                      <a:pt x="-11534" y="307260"/>
                      <a:pt x="1302" y="253322"/>
                      <a:pt x="39299" y="222864"/>
                    </a:cubicBezTo>
                    <a:cubicBezTo>
                      <a:pt x="13850" y="172511"/>
                      <a:pt x="20413" y="114395"/>
                      <a:pt x="51367" y="71645"/>
                    </a:cubicBezTo>
                    <a:cubicBezTo>
                      <a:pt x="57737" y="62842"/>
                      <a:pt x="65148" y="54695"/>
                      <a:pt x="73519" y="47445"/>
                    </a:cubicBezTo>
                    <a:cubicBezTo>
                      <a:pt x="82354" y="39714"/>
                      <a:pt x="92277" y="32976"/>
                      <a:pt x="103192" y="27438"/>
                    </a:cubicBezTo>
                    <a:cubicBezTo>
                      <a:pt x="155898" y="645"/>
                      <a:pt x="217167" y="9064"/>
                      <a:pt x="260381" y="43940"/>
                    </a:cubicBezTo>
                    <a:cubicBezTo>
                      <a:pt x="261293" y="44612"/>
                      <a:pt x="262222" y="45380"/>
                      <a:pt x="263086" y="46132"/>
                    </a:cubicBezTo>
                    <a:cubicBezTo>
                      <a:pt x="265871" y="43299"/>
                      <a:pt x="268736" y="40547"/>
                      <a:pt x="271777" y="37954"/>
                    </a:cubicBezTo>
                    <a:cubicBezTo>
                      <a:pt x="281092" y="29743"/>
                      <a:pt x="291575" y="22604"/>
                      <a:pt x="303164" y="16699"/>
                    </a:cubicBezTo>
                    <a:cubicBezTo>
                      <a:pt x="341320" y="-2716"/>
                      <a:pt x="383799" y="-4637"/>
                      <a:pt x="421443" y="8008"/>
                    </a:cubicBezTo>
                    <a:cubicBezTo>
                      <a:pt x="433879" y="12153"/>
                      <a:pt x="445787" y="17899"/>
                      <a:pt x="456863" y="25149"/>
                    </a:cubicBezTo>
                    <a:cubicBezTo>
                      <a:pt x="478582" y="39346"/>
                      <a:pt x="496972" y="59273"/>
                      <a:pt x="509569" y="84113"/>
                    </a:cubicBezTo>
                    <a:cubicBezTo>
                      <a:pt x="527303" y="119037"/>
                      <a:pt x="530359" y="157546"/>
                      <a:pt x="521124" y="192661"/>
                    </a:cubicBezTo>
                    <a:cubicBezTo>
                      <a:pt x="553199" y="205786"/>
                      <a:pt x="580921" y="229970"/>
                      <a:pt x="597806" y="263309"/>
                    </a:cubicBezTo>
                    <a:cubicBezTo>
                      <a:pt x="635147" y="336870"/>
                      <a:pt x="605825" y="426772"/>
                      <a:pt x="532328" y="464128"/>
                    </a:cubicBezTo>
                    <a:close/>
                  </a:path>
                </a:pathLst>
              </a:custGeom>
              <a:solidFill>
                <a:srgbClr val="F97F54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74E1982C-CB95-D6A4-B62C-010C7B9586F4}"/>
                  </a:ext>
                </a:extLst>
              </p:cNvPr>
              <p:cNvSpPr/>
              <p:nvPr/>
            </p:nvSpPr>
            <p:spPr>
              <a:xfrm rot="16204170">
                <a:off x="8341752" y="4288740"/>
                <a:ext cx="290241" cy="290017"/>
              </a:xfrm>
              <a:custGeom>
                <a:avLst/>
                <a:gdLst>
                  <a:gd name="connsiteX0" fmla="*/ 290241 w 290241"/>
                  <a:gd name="connsiteY0" fmla="*/ 145009 h 290017"/>
                  <a:gd name="connsiteX1" fmla="*/ 145120 w 290241"/>
                  <a:gd name="connsiteY1" fmla="*/ 290017 h 290017"/>
                  <a:gd name="connsiteX2" fmla="*/ 0 w 290241"/>
                  <a:gd name="connsiteY2" fmla="*/ 145009 h 290017"/>
                  <a:gd name="connsiteX3" fmla="*/ 145120 w 290241"/>
                  <a:gd name="connsiteY3" fmla="*/ 0 h 290017"/>
                  <a:gd name="connsiteX4" fmla="*/ 290241 w 290241"/>
                  <a:gd name="connsiteY4" fmla="*/ 145009 h 290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241" h="290017">
                    <a:moveTo>
                      <a:pt x="290241" y="145009"/>
                    </a:moveTo>
                    <a:cubicBezTo>
                      <a:pt x="290241" y="225095"/>
                      <a:pt x="225268" y="290017"/>
                      <a:pt x="145120" y="290017"/>
                    </a:cubicBezTo>
                    <a:cubicBezTo>
                      <a:pt x="64972" y="290017"/>
                      <a:pt x="0" y="225095"/>
                      <a:pt x="0" y="145009"/>
                    </a:cubicBezTo>
                    <a:cubicBezTo>
                      <a:pt x="0" y="64923"/>
                      <a:pt x="64972" y="0"/>
                      <a:pt x="145120" y="0"/>
                    </a:cubicBezTo>
                    <a:cubicBezTo>
                      <a:pt x="225268" y="0"/>
                      <a:pt x="290241" y="64923"/>
                      <a:pt x="290241" y="145009"/>
                    </a:cubicBezTo>
                    <a:close/>
                  </a:path>
                </a:pathLst>
              </a:custGeom>
              <a:solidFill>
                <a:srgbClr val="F97F54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FA576E52-CA67-90BD-DCD0-2044F714880F}"/>
                  </a:ext>
                </a:extLst>
              </p:cNvPr>
              <p:cNvSpPr/>
              <p:nvPr/>
            </p:nvSpPr>
            <p:spPr>
              <a:xfrm>
                <a:off x="8561493" y="4323225"/>
                <a:ext cx="307078" cy="307316"/>
              </a:xfrm>
              <a:custGeom>
                <a:avLst/>
                <a:gdLst>
                  <a:gd name="connsiteX0" fmla="*/ 2953 w 307078"/>
                  <a:gd name="connsiteY0" fmla="*/ 183492 h 307316"/>
                  <a:gd name="connsiteX1" fmla="*/ 123729 w 307078"/>
                  <a:gd name="connsiteY1" fmla="*/ 2952 h 307316"/>
                  <a:gd name="connsiteX2" fmla="*/ 304126 w 307078"/>
                  <a:gd name="connsiteY2" fmla="*/ 123824 h 307316"/>
                  <a:gd name="connsiteX3" fmla="*/ 183349 w 307078"/>
                  <a:gd name="connsiteY3" fmla="*/ 304365 h 307316"/>
                  <a:gd name="connsiteX4" fmla="*/ 2953 w 307078"/>
                  <a:gd name="connsiteY4" fmla="*/ 183492 h 307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078" h="307316">
                    <a:moveTo>
                      <a:pt x="2953" y="183492"/>
                    </a:moveTo>
                    <a:cubicBezTo>
                      <a:pt x="-13517" y="100264"/>
                      <a:pt x="40566" y="19437"/>
                      <a:pt x="123729" y="2952"/>
                    </a:cubicBezTo>
                    <a:cubicBezTo>
                      <a:pt x="206893" y="-13518"/>
                      <a:pt x="287673" y="40596"/>
                      <a:pt x="304126" y="123824"/>
                    </a:cubicBezTo>
                    <a:cubicBezTo>
                      <a:pt x="320595" y="207052"/>
                      <a:pt x="266513" y="287879"/>
                      <a:pt x="183349" y="304365"/>
                    </a:cubicBezTo>
                    <a:cubicBezTo>
                      <a:pt x="100186" y="320834"/>
                      <a:pt x="19423" y="266720"/>
                      <a:pt x="2953" y="183492"/>
                    </a:cubicBezTo>
                    <a:close/>
                  </a:path>
                </a:pathLst>
              </a:custGeom>
              <a:solidFill>
                <a:srgbClr val="F97F54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278D8A72-CEC6-FE84-7256-F0411E4D3801}"/>
                  </a:ext>
                </a:extLst>
              </p:cNvPr>
              <p:cNvSpPr/>
              <p:nvPr/>
            </p:nvSpPr>
            <p:spPr>
              <a:xfrm>
                <a:off x="8868596" y="4560415"/>
                <a:ext cx="307051" cy="307294"/>
              </a:xfrm>
              <a:custGeom>
                <a:avLst/>
                <a:gdLst>
                  <a:gd name="connsiteX0" fmla="*/ 183326 w 307051"/>
                  <a:gd name="connsiteY0" fmla="*/ 304343 h 307294"/>
                  <a:gd name="connsiteX1" fmla="*/ 2946 w 307051"/>
                  <a:gd name="connsiteY1" fmla="*/ 183470 h 307294"/>
                  <a:gd name="connsiteX2" fmla="*/ 27242 w 307051"/>
                  <a:gd name="connsiteY2" fmla="*/ 66375 h 307294"/>
                  <a:gd name="connsiteX3" fmla="*/ 48433 w 307051"/>
                  <a:gd name="connsiteY3" fmla="*/ 41662 h 307294"/>
                  <a:gd name="connsiteX4" fmla="*/ 123722 w 307051"/>
                  <a:gd name="connsiteY4" fmla="*/ 2945 h 307294"/>
                  <a:gd name="connsiteX5" fmla="*/ 292547 w 307051"/>
                  <a:gd name="connsiteY5" fmla="*/ 88622 h 307294"/>
                  <a:gd name="connsiteX6" fmla="*/ 300997 w 307051"/>
                  <a:gd name="connsiteY6" fmla="*/ 110982 h 307294"/>
                  <a:gd name="connsiteX7" fmla="*/ 304102 w 307051"/>
                  <a:gd name="connsiteY7" fmla="*/ 123818 h 307294"/>
                  <a:gd name="connsiteX8" fmla="*/ 183326 w 307051"/>
                  <a:gd name="connsiteY8" fmla="*/ 304343 h 307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7051" h="307294">
                    <a:moveTo>
                      <a:pt x="183326" y="304343"/>
                    </a:moveTo>
                    <a:cubicBezTo>
                      <a:pt x="100179" y="320812"/>
                      <a:pt x="19399" y="266714"/>
                      <a:pt x="2946" y="183470"/>
                    </a:cubicBezTo>
                    <a:cubicBezTo>
                      <a:pt x="-5425" y="141088"/>
                      <a:pt x="4466" y="99346"/>
                      <a:pt x="27242" y="66375"/>
                    </a:cubicBezTo>
                    <a:cubicBezTo>
                      <a:pt x="33372" y="57444"/>
                      <a:pt x="40462" y="49153"/>
                      <a:pt x="48433" y="41662"/>
                    </a:cubicBezTo>
                    <a:cubicBezTo>
                      <a:pt x="68712" y="22568"/>
                      <a:pt x="94400" y="8771"/>
                      <a:pt x="123722" y="2945"/>
                    </a:cubicBezTo>
                    <a:cubicBezTo>
                      <a:pt x="194434" y="-11043"/>
                      <a:pt x="263465" y="25993"/>
                      <a:pt x="292547" y="88622"/>
                    </a:cubicBezTo>
                    <a:cubicBezTo>
                      <a:pt x="295940" y="95760"/>
                      <a:pt x="298757" y="103219"/>
                      <a:pt x="300997" y="110982"/>
                    </a:cubicBezTo>
                    <a:cubicBezTo>
                      <a:pt x="302198" y="115159"/>
                      <a:pt x="303222" y="119432"/>
                      <a:pt x="304102" y="123818"/>
                    </a:cubicBezTo>
                    <a:cubicBezTo>
                      <a:pt x="320556" y="207030"/>
                      <a:pt x="266506" y="287873"/>
                      <a:pt x="183326" y="304343"/>
                    </a:cubicBezTo>
                    <a:close/>
                  </a:path>
                </a:pathLst>
              </a:custGeom>
              <a:solidFill>
                <a:srgbClr val="F97F54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EE6C70DF-09BE-216A-34F5-8A783E3EC050}"/>
                  </a:ext>
                </a:extLst>
              </p:cNvPr>
              <p:cNvSpPr/>
              <p:nvPr/>
            </p:nvSpPr>
            <p:spPr>
              <a:xfrm rot="21593278">
                <a:off x="8824979" y="4308926"/>
                <a:ext cx="307015" cy="307239"/>
              </a:xfrm>
              <a:custGeom>
                <a:avLst/>
                <a:gdLst>
                  <a:gd name="connsiteX0" fmla="*/ 307015 w 307015"/>
                  <a:gd name="connsiteY0" fmla="*/ 153620 h 307239"/>
                  <a:gd name="connsiteX1" fmla="*/ 153507 w 307015"/>
                  <a:gd name="connsiteY1" fmla="*/ 307240 h 307239"/>
                  <a:gd name="connsiteX2" fmla="*/ -1 w 307015"/>
                  <a:gd name="connsiteY2" fmla="*/ 153620 h 307239"/>
                  <a:gd name="connsiteX3" fmla="*/ 153507 w 307015"/>
                  <a:gd name="connsiteY3" fmla="*/ 0 h 307239"/>
                  <a:gd name="connsiteX4" fmla="*/ 307015 w 307015"/>
                  <a:gd name="connsiteY4" fmla="*/ 153620 h 30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015" h="307239">
                    <a:moveTo>
                      <a:pt x="307015" y="153620"/>
                    </a:moveTo>
                    <a:cubicBezTo>
                      <a:pt x="307015" y="238462"/>
                      <a:pt x="238287" y="307240"/>
                      <a:pt x="153507" y="307240"/>
                    </a:cubicBezTo>
                    <a:cubicBezTo>
                      <a:pt x="68727" y="307240"/>
                      <a:pt x="-1" y="238462"/>
                      <a:pt x="-1" y="153620"/>
                    </a:cubicBezTo>
                    <a:cubicBezTo>
                      <a:pt x="-1" y="68778"/>
                      <a:pt x="68727" y="0"/>
                      <a:pt x="153507" y="0"/>
                    </a:cubicBezTo>
                    <a:cubicBezTo>
                      <a:pt x="238287" y="0"/>
                      <a:pt x="307015" y="68778"/>
                      <a:pt x="307015" y="153620"/>
                    </a:cubicBezTo>
                    <a:close/>
                  </a:path>
                </a:pathLst>
              </a:custGeom>
              <a:solidFill>
                <a:srgbClr val="65A839"/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8EAE0944-FF3A-709D-930B-62489122B866}"/>
                  </a:ext>
                </a:extLst>
              </p:cNvPr>
              <p:cNvSpPr/>
              <p:nvPr/>
            </p:nvSpPr>
            <p:spPr>
              <a:xfrm>
                <a:off x="8772964" y="4406796"/>
                <a:ext cx="307014" cy="307238"/>
              </a:xfrm>
              <a:custGeom>
                <a:avLst/>
                <a:gdLst>
                  <a:gd name="connsiteX0" fmla="*/ 307015 w 307014"/>
                  <a:gd name="connsiteY0" fmla="*/ 153620 h 307238"/>
                  <a:gd name="connsiteX1" fmla="*/ 153507 w 307014"/>
                  <a:gd name="connsiteY1" fmla="*/ 307239 h 307238"/>
                  <a:gd name="connsiteX2" fmla="*/ 0 w 307014"/>
                  <a:gd name="connsiteY2" fmla="*/ 153620 h 307238"/>
                  <a:gd name="connsiteX3" fmla="*/ 153507 w 307014"/>
                  <a:gd name="connsiteY3" fmla="*/ 0 h 307238"/>
                  <a:gd name="connsiteX4" fmla="*/ 307015 w 307014"/>
                  <a:gd name="connsiteY4" fmla="*/ 153620 h 307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014" h="307238">
                    <a:moveTo>
                      <a:pt x="307015" y="153620"/>
                    </a:moveTo>
                    <a:cubicBezTo>
                      <a:pt x="307015" y="238461"/>
                      <a:pt x="238287" y="307239"/>
                      <a:pt x="153507" y="307239"/>
                    </a:cubicBezTo>
                    <a:cubicBezTo>
                      <a:pt x="68727" y="307239"/>
                      <a:pt x="0" y="238461"/>
                      <a:pt x="0" y="153620"/>
                    </a:cubicBezTo>
                    <a:cubicBezTo>
                      <a:pt x="0" y="68778"/>
                      <a:pt x="68727" y="0"/>
                      <a:pt x="153507" y="0"/>
                    </a:cubicBezTo>
                    <a:cubicBezTo>
                      <a:pt x="238287" y="0"/>
                      <a:pt x="307015" y="68778"/>
                      <a:pt x="307015" y="153620"/>
                    </a:cubicBezTo>
                    <a:close/>
                  </a:path>
                </a:pathLst>
              </a:custGeom>
              <a:solidFill>
                <a:srgbClr val="F97F54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888E1F1F-88B3-657B-BEA6-E282C2EFF743}"/>
                  </a:ext>
                </a:extLst>
              </p:cNvPr>
              <p:cNvSpPr/>
              <p:nvPr/>
            </p:nvSpPr>
            <p:spPr>
              <a:xfrm>
                <a:off x="8699940" y="4253090"/>
                <a:ext cx="307078" cy="307320"/>
              </a:xfrm>
              <a:custGeom>
                <a:avLst/>
                <a:gdLst>
                  <a:gd name="connsiteX0" fmla="*/ 2953 w 307078"/>
                  <a:gd name="connsiteY0" fmla="*/ 183492 h 307320"/>
                  <a:gd name="connsiteX1" fmla="*/ 123729 w 307078"/>
                  <a:gd name="connsiteY1" fmla="*/ 2952 h 307320"/>
                  <a:gd name="connsiteX2" fmla="*/ 304126 w 307078"/>
                  <a:gd name="connsiteY2" fmla="*/ 123824 h 307320"/>
                  <a:gd name="connsiteX3" fmla="*/ 183349 w 307078"/>
                  <a:gd name="connsiteY3" fmla="*/ 304365 h 307320"/>
                  <a:gd name="connsiteX4" fmla="*/ 2953 w 307078"/>
                  <a:gd name="connsiteY4" fmla="*/ 183492 h 30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078" h="307320">
                    <a:moveTo>
                      <a:pt x="2953" y="183492"/>
                    </a:moveTo>
                    <a:cubicBezTo>
                      <a:pt x="-13517" y="100264"/>
                      <a:pt x="40566" y="19437"/>
                      <a:pt x="123729" y="2952"/>
                    </a:cubicBezTo>
                    <a:cubicBezTo>
                      <a:pt x="206893" y="-13518"/>
                      <a:pt x="287673" y="40596"/>
                      <a:pt x="304126" y="123824"/>
                    </a:cubicBezTo>
                    <a:cubicBezTo>
                      <a:pt x="320595" y="207052"/>
                      <a:pt x="266513" y="287879"/>
                      <a:pt x="183349" y="304365"/>
                    </a:cubicBezTo>
                    <a:cubicBezTo>
                      <a:pt x="100186" y="320850"/>
                      <a:pt x="19423" y="266720"/>
                      <a:pt x="2953" y="183492"/>
                    </a:cubicBezTo>
                    <a:close/>
                  </a:path>
                </a:pathLst>
              </a:custGeom>
              <a:solidFill>
                <a:srgbClr val="F97F54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4E0476F2-8537-1F49-93A6-07B26AAE1C4B}"/>
                  </a:ext>
                </a:extLst>
              </p:cNvPr>
              <p:cNvSpPr/>
              <p:nvPr/>
            </p:nvSpPr>
            <p:spPr>
              <a:xfrm>
                <a:off x="8707716" y="4205772"/>
                <a:ext cx="307123" cy="307299"/>
              </a:xfrm>
              <a:custGeom>
                <a:avLst/>
                <a:gdLst>
                  <a:gd name="connsiteX0" fmla="*/ 183384 w 307123"/>
                  <a:gd name="connsiteY0" fmla="*/ 304339 h 307299"/>
                  <a:gd name="connsiteX1" fmla="*/ 2956 w 307123"/>
                  <a:gd name="connsiteY1" fmla="*/ 183466 h 307299"/>
                  <a:gd name="connsiteX2" fmla="*/ 40168 w 307123"/>
                  <a:gd name="connsiteY2" fmla="*/ 50109 h 307299"/>
                  <a:gd name="connsiteX3" fmla="*/ 48059 w 307123"/>
                  <a:gd name="connsiteY3" fmla="*/ 42011 h 307299"/>
                  <a:gd name="connsiteX4" fmla="*/ 123748 w 307123"/>
                  <a:gd name="connsiteY4" fmla="*/ 2942 h 307299"/>
                  <a:gd name="connsiteX5" fmla="*/ 176694 w 307123"/>
                  <a:gd name="connsiteY5" fmla="*/ 1789 h 307299"/>
                  <a:gd name="connsiteX6" fmla="*/ 199757 w 307123"/>
                  <a:gd name="connsiteY6" fmla="*/ 7135 h 307299"/>
                  <a:gd name="connsiteX7" fmla="*/ 304177 w 307123"/>
                  <a:gd name="connsiteY7" fmla="*/ 123830 h 307299"/>
                  <a:gd name="connsiteX8" fmla="*/ 183384 w 307123"/>
                  <a:gd name="connsiteY8" fmla="*/ 304339 h 307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7123" h="307299">
                    <a:moveTo>
                      <a:pt x="183384" y="304339"/>
                    </a:moveTo>
                    <a:cubicBezTo>
                      <a:pt x="100205" y="320840"/>
                      <a:pt x="19457" y="266710"/>
                      <a:pt x="2956" y="183466"/>
                    </a:cubicBezTo>
                    <a:cubicBezTo>
                      <a:pt x="-6888" y="133753"/>
                      <a:pt x="8446" y="84873"/>
                      <a:pt x="40168" y="50109"/>
                    </a:cubicBezTo>
                    <a:cubicBezTo>
                      <a:pt x="42681" y="47324"/>
                      <a:pt x="45306" y="44604"/>
                      <a:pt x="48059" y="42011"/>
                    </a:cubicBezTo>
                    <a:cubicBezTo>
                      <a:pt x="68370" y="22708"/>
                      <a:pt x="94235" y="8800"/>
                      <a:pt x="123748" y="2942"/>
                    </a:cubicBezTo>
                    <a:cubicBezTo>
                      <a:pt x="141722" y="-612"/>
                      <a:pt x="159600" y="-884"/>
                      <a:pt x="176694" y="1789"/>
                    </a:cubicBezTo>
                    <a:cubicBezTo>
                      <a:pt x="184584" y="2942"/>
                      <a:pt x="192267" y="4734"/>
                      <a:pt x="199757" y="7135"/>
                    </a:cubicBezTo>
                    <a:cubicBezTo>
                      <a:pt x="251471" y="23476"/>
                      <a:pt x="292860" y="66851"/>
                      <a:pt x="304177" y="123830"/>
                    </a:cubicBezTo>
                    <a:cubicBezTo>
                      <a:pt x="320630" y="207026"/>
                      <a:pt x="266532" y="287869"/>
                      <a:pt x="183384" y="304339"/>
                    </a:cubicBezTo>
                    <a:close/>
                  </a:path>
                </a:pathLst>
              </a:custGeom>
              <a:solidFill>
                <a:srgbClr val="F97F54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CBCBE558-62CD-9778-B8ED-B1CCF99F3899}"/>
                  </a:ext>
                </a:extLst>
              </p:cNvPr>
              <p:cNvSpPr/>
              <p:nvPr/>
            </p:nvSpPr>
            <p:spPr>
              <a:xfrm rot="16212863">
                <a:off x="8273697" y="4578992"/>
                <a:ext cx="307241" cy="307017"/>
              </a:xfrm>
              <a:custGeom>
                <a:avLst/>
                <a:gdLst>
                  <a:gd name="connsiteX0" fmla="*/ 307241 w 307241"/>
                  <a:gd name="connsiteY0" fmla="*/ 153508 h 307017"/>
                  <a:gd name="connsiteX1" fmla="*/ 153620 w 307241"/>
                  <a:gd name="connsiteY1" fmla="*/ 307017 h 307017"/>
                  <a:gd name="connsiteX2" fmla="*/ 0 w 307241"/>
                  <a:gd name="connsiteY2" fmla="*/ 153508 h 307017"/>
                  <a:gd name="connsiteX3" fmla="*/ 153620 w 307241"/>
                  <a:gd name="connsiteY3" fmla="*/ 0 h 307017"/>
                  <a:gd name="connsiteX4" fmla="*/ 307241 w 307241"/>
                  <a:gd name="connsiteY4" fmla="*/ 153508 h 307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241" h="307017">
                    <a:moveTo>
                      <a:pt x="307241" y="153508"/>
                    </a:moveTo>
                    <a:cubicBezTo>
                      <a:pt x="307241" y="238289"/>
                      <a:pt x="238463" y="307017"/>
                      <a:pt x="153620" y="307017"/>
                    </a:cubicBezTo>
                    <a:cubicBezTo>
                      <a:pt x="68778" y="307017"/>
                      <a:pt x="0" y="238289"/>
                      <a:pt x="0" y="153508"/>
                    </a:cubicBezTo>
                    <a:cubicBezTo>
                      <a:pt x="0" y="68728"/>
                      <a:pt x="68778" y="0"/>
                      <a:pt x="153620" y="0"/>
                    </a:cubicBezTo>
                    <a:cubicBezTo>
                      <a:pt x="238463" y="0"/>
                      <a:pt x="307241" y="68728"/>
                      <a:pt x="307241" y="153508"/>
                    </a:cubicBezTo>
                    <a:close/>
                  </a:path>
                </a:pathLst>
              </a:custGeom>
              <a:solidFill>
                <a:srgbClr val="F97F54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C853F6A4-6CD0-5908-E839-159FD4BDE669}"/>
                  </a:ext>
                </a:extLst>
              </p:cNvPr>
              <p:cNvSpPr/>
              <p:nvPr/>
            </p:nvSpPr>
            <p:spPr>
              <a:xfrm>
                <a:off x="8407994" y="4562080"/>
                <a:ext cx="307014" cy="307238"/>
              </a:xfrm>
              <a:custGeom>
                <a:avLst/>
                <a:gdLst>
                  <a:gd name="connsiteX0" fmla="*/ 307015 w 307014"/>
                  <a:gd name="connsiteY0" fmla="*/ 153620 h 307238"/>
                  <a:gd name="connsiteX1" fmla="*/ 153507 w 307014"/>
                  <a:gd name="connsiteY1" fmla="*/ 307239 h 307238"/>
                  <a:gd name="connsiteX2" fmla="*/ -1 w 307014"/>
                  <a:gd name="connsiteY2" fmla="*/ 153620 h 307238"/>
                  <a:gd name="connsiteX3" fmla="*/ 153507 w 307014"/>
                  <a:gd name="connsiteY3" fmla="*/ 0 h 307238"/>
                  <a:gd name="connsiteX4" fmla="*/ 307015 w 307014"/>
                  <a:gd name="connsiteY4" fmla="*/ 153620 h 307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014" h="307238">
                    <a:moveTo>
                      <a:pt x="307015" y="153620"/>
                    </a:moveTo>
                    <a:cubicBezTo>
                      <a:pt x="307015" y="238461"/>
                      <a:pt x="238287" y="307239"/>
                      <a:pt x="153507" y="307239"/>
                    </a:cubicBezTo>
                    <a:cubicBezTo>
                      <a:pt x="68727" y="307239"/>
                      <a:pt x="-1" y="238461"/>
                      <a:pt x="-1" y="153620"/>
                    </a:cubicBezTo>
                    <a:cubicBezTo>
                      <a:pt x="-1" y="68778"/>
                      <a:pt x="68727" y="0"/>
                      <a:pt x="153507" y="0"/>
                    </a:cubicBezTo>
                    <a:cubicBezTo>
                      <a:pt x="238287" y="0"/>
                      <a:pt x="307015" y="68778"/>
                      <a:pt x="307015" y="153620"/>
                    </a:cubicBezTo>
                    <a:close/>
                  </a:path>
                </a:pathLst>
              </a:custGeom>
              <a:solidFill>
                <a:srgbClr val="F97F54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E537AC5B-1984-B820-FE0C-71F9DE365E8C}"/>
                  </a:ext>
                </a:extLst>
              </p:cNvPr>
              <p:cNvSpPr/>
              <p:nvPr/>
            </p:nvSpPr>
            <p:spPr>
              <a:xfrm>
                <a:off x="8554235" y="4578934"/>
                <a:ext cx="307014" cy="307238"/>
              </a:xfrm>
              <a:custGeom>
                <a:avLst/>
                <a:gdLst>
                  <a:gd name="connsiteX0" fmla="*/ 307015 w 307014"/>
                  <a:gd name="connsiteY0" fmla="*/ 153619 h 307238"/>
                  <a:gd name="connsiteX1" fmla="*/ 153507 w 307014"/>
                  <a:gd name="connsiteY1" fmla="*/ 307239 h 307238"/>
                  <a:gd name="connsiteX2" fmla="*/ -1 w 307014"/>
                  <a:gd name="connsiteY2" fmla="*/ 153619 h 307238"/>
                  <a:gd name="connsiteX3" fmla="*/ 153507 w 307014"/>
                  <a:gd name="connsiteY3" fmla="*/ 0 h 307238"/>
                  <a:gd name="connsiteX4" fmla="*/ 307015 w 307014"/>
                  <a:gd name="connsiteY4" fmla="*/ 153619 h 307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014" h="307238">
                    <a:moveTo>
                      <a:pt x="307015" y="153619"/>
                    </a:moveTo>
                    <a:cubicBezTo>
                      <a:pt x="307015" y="238461"/>
                      <a:pt x="238287" y="307239"/>
                      <a:pt x="153507" y="307239"/>
                    </a:cubicBezTo>
                    <a:cubicBezTo>
                      <a:pt x="68727" y="307239"/>
                      <a:pt x="-1" y="238461"/>
                      <a:pt x="-1" y="153619"/>
                    </a:cubicBezTo>
                    <a:cubicBezTo>
                      <a:pt x="-1" y="68778"/>
                      <a:pt x="68727" y="0"/>
                      <a:pt x="153507" y="0"/>
                    </a:cubicBezTo>
                    <a:cubicBezTo>
                      <a:pt x="238287" y="0"/>
                      <a:pt x="307015" y="68778"/>
                      <a:pt x="307015" y="153619"/>
                    </a:cubicBezTo>
                    <a:close/>
                  </a:path>
                </a:pathLst>
              </a:custGeom>
              <a:solidFill>
                <a:srgbClr val="F97F54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893F228E-F38D-84A1-E0E2-D89A6B6D2183}"/>
                  </a:ext>
                </a:extLst>
              </p:cNvPr>
              <p:cNvSpPr/>
              <p:nvPr/>
            </p:nvSpPr>
            <p:spPr>
              <a:xfrm>
                <a:off x="8741242" y="5073147"/>
                <a:ext cx="375933" cy="897004"/>
              </a:xfrm>
              <a:custGeom>
                <a:avLst/>
                <a:gdLst>
                  <a:gd name="connsiteX0" fmla="*/ 375934 w 375933"/>
                  <a:gd name="connsiteY0" fmla="*/ 0 h 897004"/>
                  <a:gd name="connsiteX1" fmla="*/ 249380 w 375933"/>
                  <a:gd name="connsiteY1" fmla="*/ 224971 h 897004"/>
                  <a:gd name="connsiteX2" fmla="*/ 29594 w 375933"/>
                  <a:gd name="connsiteY2" fmla="*/ 387586 h 897004"/>
                  <a:gd name="connsiteX3" fmla="*/ 71624 w 375933"/>
                  <a:gd name="connsiteY3" fmla="*/ 897005 h 897004"/>
                  <a:gd name="connsiteX4" fmla="*/ 42030 w 375933"/>
                  <a:gd name="connsiteY4" fmla="*/ 897005 h 897004"/>
                  <a:gd name="connsiteX5" fmla="*/ 0 w 375933"/>
                  <a:gd name="connsiteY5" fmla="*/ 387586 h 897004"/>
                  <a:gd name="connsiteX6" fmla="*/ 224155 w 375933"/>
                  <a:gd name="connsiteY6" fmla="*/ 225660 h 897004"/>
                  <a:gd name="connsiteX7" fmla="*/ 330190 w 375933"/>
                  <a:gd name="connsiteY7" fmla="*/ 71352 h 897004"/>
                  <a:gd name="connsiteX8" fmla="*/ 375934 w 375933"/>
                  <a:gd name="connsiteY8" fmla="*/ 0 h 897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5933" h="897004">
                    <a:moveTo>
                      <a:pt x="375934" y="0"/>
                    </a:moveTo>
                    <a:cubicBezTo>
                      <a:pt x="375022" y="3185"/>
                      <a:pt x="344547" y="106004"/>
                      <a:pt x="249380" y="224971"/>
                    </a:cubicBezTo>
                    <a:cubicBezTo>
                      <a:pt x="166632" y="328430"/>
                      <a:pt x="67447" y="373357"/>
                      <a:pt x="29594" y="387586"/>
                    </a:cubicBezTo>
                    <a:cubicBezTo>
                      <a:pt x="51825" y="655292"/>
                      <a:pt x="71624" y="897005"/>
                      <a:pt x="71624" y="897005"/>
                    </a:cubicBezTo>
                    <a:lnTo>
                      <a:pt x="42030" y="897005"/>
                    </a:lnTo>
                    <a:cubicBezTo>
                      <a:pt x="42030" y="897005"/>
                      <a:pt x="22200" y="655292"/>
                      <a:pt x="0" y="387586"/>
                    </a:cubicBezTo>
                    <a:cubicBezTo>
                      <a:pt x="37805" y="373357"/>
                      <a:pt x="141408" y="329102"/>
                      <a:pt x="224155" y="225660"/>
                    </a:cubicBezTo>
                    <a:cubicBezTo>
                      <a:pt x="271051" y="167064"/>
                      <a:pt x="310552" y="112150"/>
                      <a:pt x="330190" y="71352"/>
                    </a:cubicBezTo>
                    <a:cubicBezTo>
                      <a:pt x="368012" y="28778"/>
                      <a:pt x="374782" y="1552"/>
                      <a:pt x="375934" y="0"/>
                    </a:cubicBezTo>
                    <a:close/>
                  </a:path>
                </a:pathLst>
              </a:custGeom>
              <a:solidFill>
                <a:srgbClr val="AE7D58">
                  <a:alpha val="54000"/>
                </a:srgbClr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3D3B5CC3-CB48-AF8F-8E5D-A4F5B2BFF92D}"/>
                  </a:ext>
                </a:extLst>
              </p:cNvPr>
              <p:cNvSpPr/>
              <p:nvPr/>
            </p:nvSpPr>
            <p:spPr>
              <a:xfrm>
                <a:off x="8600114" y="4560409"/>
                <a:ext cx="307078" cy="307316"/>
              </a:xfrm>
              <a:custGeom>
                <a:avLst/>
                <a:gdLst>
                  <a:gd name="connsiteX0" fmla="*/ 2953 w 307078"/>
                  <a:gd name="connsiteY0" fmla="*/ 183492 h 307316"/>
                  <a:gd name="connsiteX1" fmla="*/ 123729 w 307078"/>
                  <a:gd name="connsiteY1" fmla="*/ 2952 h 307316"/>
                  <a:gd name="connsiteX2" fmla="*/ 304126 w 307078"/>
                  <a:gd name="connsiteY2" fmla="*/ 123824 h 307316"/>
                  <a:gd name="connsiteX3" fmla="*/ 183349 w 307078"/>
                  <a:gd name="connsiteY3" fmla="*/ 304365 h 307316"/>
                  <a:gd name="connsiteX4" fmla="*/ 2953 w 307078"/>
                  <a:gd name="connsiteY4" fmla="*/ 183492 h 307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078" h="307316">
                    <a:moveTo>
                      <a:pt x="2953" y="183492"/>
                    </a:moveTo>
                    <a:cubicBezTo>
                      <a:pt x="-13517" y="100264"/>
                      <a:pt x="40566" y="19437"/>
                      <a:pt x="123729" y="2952"/>
                    </a:cubicBezTo>
                    <a:cubicBezTo>
                      <a:pt x="206893" y="-13518"/>
                      <a:pt x="287673" y="40596"/>
                      <a:pt x="304126" y="123824"/>
                    </a:cubicBezTo>
                    <a:cubicBezTo>
                      <a:pt x="320595" y="207052"/>
                      <a:pt x="266513" y="287879"/>
                      <a:pt x="183349" y="304365"/>
                    </a:cubicBezTo>
                    <a:cubicBezTo>
                      <a:pt x="100186" y="320834"/>
                      <a:pt x="19423" y="266720"/>
                      <a:pt x="2953" y="183492"/>
                    </a:cubicBezTo>
                    <a:close/>
                  </a:path>
                </a:pathLst>
              </a:custGeom>
              <a:solidFill>
                <a:srgbClr val="F97F54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E2408492-404E-C098-DFE3-4BAF2FA30FD0}"/>
                  </a:ext>
                </a:extLst>
              </p:cNvPr>
              <p:cNvSpPr/>
              <p:nvPr/>
            </p:nvSpPr>
            <p:spPr>
              <a:xfrm>
                <a:off x="8288738" y="4430484"/>
                <a:ext cx="307014" cy="307238"/>
              </a:xfrm>
              <a:custGeom>
                <a:avLst/>
                <a:gdLst>
                  <a:gd name="connsiteX0" fmla="*/ 307015 w 307014"/>
                  <a:gd name="connsiteY0" fmla="*/ 153619 h 307238"/>
                  <a:gd name="connsiteX1" fmla="*/ 153507 w 307014"/>
                  <a:gd name="connsiteY1" fmla="*/ 307239 h 307238"/>
                  <a:gd name="connsiteX2" fmla="*/ 0 w 307014"/>
                  <a:gd name="connsiteY2" fmla="*/ 153619 h 307238"/>
                  <a:gd name="connsiteX3" fmla="*/ 153507 w 307014"/>
                  <a:gd name="connsiteY3" fmla="*/ 0 h 307238"/>
                  <a:gd name="connsiteX4" fmla="*/ 307015 w 307014"/>
                  <a:gd name="connsiteY4" fmla="*/ 153619 h 307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014" h="307238">
                    <a:moveTo>
                      <a:pt x="307015" y="153619"/>
                    </a:moveTo>
                    <a:cubicBezTo>
                      <a:pt x="307015" y="238461"/>
                      <a:pt x="238287" y="307239"/>
                      <a:pt x="153507" y="307239"/>
                    </a:cubicBezTo>
                    <a:cubicBezTo>
                      <a:pt x="68727" y="307239"/>
                      <a:pt x="0" y="238461"/>
                      <a:pt x="0" y="153619"/>
                    </a:cubicBezTo>
                    <a:cubicBezTo>
                      <a:pt x="0" y="68778"/>
                      <a:pt x="68727" y="0"/>
                      <a:pt x="153507" y="0"/>
                    </a:cubicBezTo>
                    <a:cubicBezTo>
                      <a:pt x="238287" y="0"/>
                      <a:pt x="307015" y="68778"/>
                      <a:pt x="307015" y="153619"/>
                    </a:cubicBezTo>
                    <a:close/>
                  </a:path>
                </a:pathLst>
              </a:custGeom>
              <a:solidFill>
                <a:srgbClr val="65A839"/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5925A2C0-BD08-D4E9-F770-0BE1A9E590C8}"/>
                  </a:ext>
                </a:extLst>
              </p:cNvPr>
              <p:cNvSpPr/>
              <p:nvPr/>
            </p:nvSpPr>
            <p:spPr>
              <a:xfrm>
                <a:off x="8523873" y="4132912"/>
                <a:ext cx="307014" cy="307238"/>
              </a:xfrm>
              <a:custGeom>
                <a:avLst/>
                <a:gdLst>
                  <a:gd name="connsiteX0" fmla="*/ 307015 w 307014"/>
                  <a:gd name="connsiteY0" fmla="*/ 153619 h 307238"/>
                  <a:gd name="connsiteX1" fmla="*/ 153507 w 307014"/>
                  <a:gd name="connsiteY1" fmla="*/ 307239 h 307238"/>
                  <a:gd name="connsiteX2" fmla="*/ -1 w 307014"/>
                  <a:gd name="connsiteY2" fmla="*/ 153619 h 307238"/>
                  <a:gd name="connsiteX3" fmla="*/ 153507 w 307014"/>
                  <a:gd name="connsiteY3" fmla="*/ 0 h 307238"/>
                  <a:gd name="connsiteX4" fmla="*/ 307015 w 307014"/>
                  <a:gd name="connsiteY4" fmla="*/ 153619 h 307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014" h="307238">
                    <a:moveTo>
                      <a:pt x="307015" y="153619"/>
                    </a:moveTo>
                    <a:cubicBezTo>
                      <a:pt x="307015" y="238461"/>
                      <a:pt x="238287" y="307239"/>
                      <a:pt x="153507" y="307239"/>
                    </a:cubicBezTo>
                    <a:cubicBezTo>
                      <a:pt x="68727" y="307239"/>
                      <a:pt x="-1" y="238461"/>
                      <a:pt x="-1" y="153619"/>
                    </a:cubicBezTo>
                    <a:cubicBezTo>
                      <a:pt x="-1" y="68778"/>
                      <a:pt x="68727" y="0"/>
                      <a:pt x="153507" y="0"/>
                    </a:cubicBezTo>
                    <a:cubicBezTo>
                      <a:pt x="238287" y="0"/>
                      <a:pt x="307015" y="68778"/>
                      <a:pt x="307015" y="153619"/>
                    </a:cubicBezTo>
                    <a:close/>
                  </a:path>
                </a:pathLst>
              </a:custGeom>
              <a:solidFill>
                <a:srgbClr val="F97F54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2194E134-1B8A-A125-5DED-F9844921D6BD}"/>
                  </a:ext>
                </a:extLst>
              </p:cNvPr>
              <p:cNvSpPr/>
              <p:nvPr/>
            </p:nvSpPr>
            <p:spPr>
              <a:xfrm>
                <a:off x="8378416" y="4107560"/>
                <a:ext cx="290849" cy="291073"/>
              </a:xfrm>
              <a:custGeom>
                <a:avLst/>
                <a:gdLst>
                  <a:gd name="connsiteX0" fmla="*/ 290849 w 290849"/>
                  <a:gd name="connsiteY0" fmla="*/ 145537 h 291073"/>
                  <a:gd name="connsiteX1" fmla="*/ 145425 w 290849"/>
                  <a:gd name="connsiteY1" fmla="*/ 291074 h 291073"/>
                  <a:gd name="connsiteX2" fmla="*/ 0 w 290849"/>
                  <a:gd name="connsiteY2" fmla="*/ 145537 h 291073"/>
                  <a:gd name="connsiteX3" fmla="*/ 145425 w 290849"/>
                  <a:gd name="connsiteY3" fmla="*/ 0 h 291073"/>
                  <a:gd name="connsiteX4" fmla="*/ 290849 w 290849"/>
                  <a:gd name="connsiteY4" fmla="*/ 145537 h 291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849" h="291073">
                    <a:moveTo>
                      <a:pt x="290849" y="145537"/>
                    </a:moveTo>
                    <a:cubicBezTo>
                      <a:pt x="290849" y="225915"/>
                      <a:pt x="225741" y="291074"/>
                      <a:pt x="145425" y="291074"/>
                    </a:cubicBezTo>
                    <a:cubicBezTo>
                      <a:pt x="65109" y="291074"/>
                      <a:pt x="0" y="225915"/>
                      <a:pt x="0" y="145537"/>
                    </a:cubicBezTo>
                    <a:cubicBezTo>
                      <a:pt x="0" y="65159"/>
                      <a:pt x="65109" y="0"/>
                      <a:pt x="145425" y="0"/>
                    </a:cubicBezTo>
                    <a:cubicBezTo>
                      <a:pt x="225741" y="0"/>
                      <a:pt x="290849" y="65159"/>
                      <a:pt x="290849" y="145537"/>
                    </a:cubicBezTo>
                    <a:close/>
                  </a:path>
                </a:pathLst>
              </a:custGeom>
              <a:solidFill>
                <a:srgbClr val="F97F54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4DEA69E3-F851-7A53-EF28-01DE7EF750EB}"/>
                  </a:ext>
                </a:extLst>
              </p:cNvPr>
              <p:cNvSpPr/>
              <p:nvPr/>
            </p:nvSpPr>
            <p:spPr>
              <a:xfrm>
                <a:off x="8274461" y="4516417"/>
                <a:ext cx="477449" cy="354120"/>
              </a:xfrm>
              <a:custGeom>
                <a:avLst/>
                <a:gdLst>
                  <a:gd name="connsiteX0" fmla="*/ 426975 w 477449"/>
                  <a:gd name="connsiteY0" fmla="*/ 175915 h 354120"/>
                  <a:gd name="connsiteX1" fmla="*/ 405496 w 477449"/>
                  <a:gd name="connsiteY1" fmla="*/ 275901 h 354120"/>
                  <a:gd name="connsiteX2" fmla="*/ 340050 w 477449"/>
                  <a:gd name="connsiteY2" fmla="*/ 326766 h 354120"/>
                  <a:gd name="connsiteX3" fmla="*/ 241009 w 477449"/>
                  <a:gd name="connsiteY3" fmla="*/ 317082 h 354120"/>
                  <a:gd name="connsiteX4" fmla="*/ 195394 w 477449"/>
                  <a:gd name="connsiteY4" fmla="*/ 349845 h 354120"/>
                  <a:gd name="connsiteX5" fmla="*/ 95440 w 477449"/>
                  <a:gd name="connsiteY5" fmla="*/ 317707 h 354120"/>
                  <a:gd name="connsiteX6" fmla="*/ 82060 w 477449"/>
                  <a:gd name="connsiteY6" fmla="*/ 322764 h 354120"/>
                  <a:gd name="connsiteX7" fmla="*/ 0 w 477449"/>
                  <a:gd name="connsiteY7" fmla="*/ 322364 h 354120"/>
                  <a:gd name="connsiteX8" fmla="*/ 22152 w 477449"/>
                  <a:gd name="connsiteY8" fmla="*/ 298164 h 354120"/>
                  <a:gd name="connsiteX9" fmla="*/ 57043 w 477449"/>
                  <a:gd name="connsiteY9" fmla="*/ 291986 h 354120"/>
                  <a:gd name="connsiteX10" fmla="*/ 70424 w 477449"/>
                  <a:gd name="connsiteY10" fmla="*/ 286928 h 354120"/>
                  <a:gd name="connsiteX11" fmla="*/ 170377 w 477449"/>
                  <a:gd name="connsiteY11" fmla="*/ 319019 h 354120"/>
                  <a:gd name="connsiteX12" fmla="*/ 209015 w 477449"/>
                  <a:gd name="connsiteY12" fmla="*/ 294659 h 354120"/>
                  <a:gd name="connsiteX13" fmla="*/ 215993 w 477449"/>
                  <a:gd name="connsiteY13" fmla="*/ 286240 h 354120"/>
                  <a:gd name="connsiteX14" fmla="*/ 220410 w 477449"/>
                  <a:gd name="connsiteY14" fmla="*/ 288673 h 354120"/>
                  <a:gd name="connsiteX15" fmla="*/ 315018 w 477449"/>
                  <a:gd name="connsiteY15" fmla="*/ 295923 h 354120"/>
                  <a:gd name="connsiteX16" fmla="*/ 370076 w 477449"/>
                  <a:gd name="connsiteY16" fmla="*/ 258727 h 354120"/>
                  <a:gd name="connsiteX17" fmla="*/ 401911 w 477449"/>
                  <a:gd name="connsiteY17" fmla="*/ 145073 h 354120"/>
                  <a:gd name="connsiteX18" fmla="*/ 447238 w 477449"/>
                  <a:gd name="connsiteY18" fmla="*/ 19495 h 354120"/>
                  <a:gd name="connsiteX19" fmla="*/ 438915 w 477449"/>
                  <a:gd name="connsiteY19" fmla="*/ 0 h 354120"/>
                  <a:gd name="connsiteX20" fmla="*/ 472254 w 477449"/>
                  <a:gd name="connsiteY20" fmla="*/ 50305 h 354120"/>
                  <a:gd name="connsiteX21" fmla="*/ 426975 w 477449"/>
                  <a:gd name="connsiteY21" fmla="*/ 175915 h 354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7449" h="354120">
                    <a:moveTo>
                      <a:pt x="426975" y="175915"/>
                    </a:moveTo>
                    <a:cubicBezTo>
                      <a:pt x="432913" y="211591"/>
                      <a:pt x="424510" y="247443"/>
                      <a:pt x="405496" y="275901"/>
                    </a:cubicBezTo>
                    <a:cubicBezTo>
                      <a:pt x="390035" y="299108"/>
                      <a:pt x="367579" y="317402"/>
                      <a:pt x="340050" y="326766"/>
                    </a:cubicBezTo>
                    <a:cubicBezTo>
                      <a:pt x="305638" y="338450"/>
                      <a:pt x="270139" y="333856"/>
                      <a:pt x="241009" y="317082"/>
                    </a:cubicBezTo>
                    <a:cubicBezTo>
                      <a:pt x="230061" y="332031"/>
                      <a:pt x="214440" y="343795"/>
                      <a:pt x="195394" y="349845"/>
                    </a:cubicBezTo>
                    <a:cubicBezTo>
                      <a:pt x="157669" y="361849"/>
                      <a:pt x="117911" y="347765"/>
                      <a:pt x="95440" y="317707"/>
                    </a:cubicBezTo>
                    <a:cubicBezTo>
                      <a:pt x="91134" y="319627"/>
                      <a:pt x="86669" y="321340"/>
                      <a:pt x="82060" y="322764"/>
                    </a:cubicBezTo>
                    <a:cubicBezTo>
                      <a:pt x="54258" y="331615"/>
                      <a:pt x="25737" y="330863"/>
                      <a:pt x="0" y="322364"/>
                    </a:cubicBezTo>
                    <a:cubicBezTo>
                      <a:pt x="6370" y="313561"/>
                      <a:pt x="13781" y="305414"/>
                      <a:pt x="22152" y="298164"/>
                    </a:cubicBezTo>
                    <a:cubicBezTo>
                      <a:pt x="33739" y="297684"/>
                      <a:pt x="45455" y="295651"/>
                      <a:pt x="57043" y="291986"/>
                    </a:cubicBezTo>
                    <a:cubicBezTo>
                      <a:pt x="61669" y="290514"/>
                      <a:pt x="66135" y="288801"/>
                      <a:pt x="70424" y="286928"/>
                    </a:cubicBezTo>
                    <a:cubicBezTo>
                      <a:pt x="92895" y="316954"/>
                      <a:pt x="132652" y="331023"/>
                      <a:pt x="170377" y="319019"/>
                    </a:cubicBezTo>
                    <a:cubicBezTo>
                      <a:pt x="185711" y="314201"/>
                      <a:pt x="198787" y="305622"/>
                      <a:pt x="209015" y="294659"/>
                    </a:cubicBezTo>
                    <a:cubicBezTo>
                      <a:pt x="211527" y="291986"/>
                      <a:pt x="213832" y="289153"/>
                      <a:pt x="215993" y="286240"/>
                    </a:cubicBezTo>
                    <a:cubicBezTo>
                      <a:pt x="217465" y="287072"/>
                      <a:pt x="218937" y="287873"/>
                      <a:pt x="220410" y="288673"/>
                    </a:cubicBezTo>
                    <a:cubicBezTo>
                      <a:pt x="248660" y="303462"/>
                      <a:pt x="282319" y="307047"/>
                      <a:pt x="315018" y="295923"/>
                    </a:cubicBezTo>
                    <a:cubicBezTo>
                      <a:pt x="336881" y="288513"/>
                      <a:pt x="355575" y="275436"/>
                      <a:pt x="370076" y="258727"/>
                    </a:cubicBezTo>
                    <a:cubicBezTo>
                      <a:pt x="396245" y="228637"/>
                      <a:pt x="408841" y="186735"/>
                      <a:pt x="401911" y="145073"/>
                    </a:cubicBezTo>
                    <a:cubicBezTo>
                      <a:pt x="442709" y="118952"/>
                      <a:pt x="462587" y="67847"/>
                      <a:pt x="447238" y="19495"/>
                    </a:cubicBezTo>
                    <a:cubicBezTo>
                      <a:pt x="445045" y="12596"/>
                      <a:pt x="442261" y="6098"/>
                      <a:pt x="438915" y="0"/>
                    </a:cubicBezTo>
                    <a:cubicBezTo>
                      <a:pt x="454008" y="12884"/>
                      <a:pt x="465805" y="29978"/>
                      <a:pt x="472254" y="50305"/>
                    </a:cubicBezTo>
                    <a:cubicBezTo>
                      <a:pt x="487652" y="98705"/>
                      <a:pt x="467725" y="149810"/>
                      <a:pt x="426975" y="175915"/>
                    </a:cubicBezTo>
                    <a:close/>
                  </a:path>
                </a:pathLst>
              </a:custGeom>
              <a:solidFill>
                <a:srgbClr val="F97F54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B83B6156-7398-B7C2-3628-9F424F138B88}"/>
                  </a:ext>
                </a:extLst>
              </p:cNvPr>
              <p:cNvSpPr/>
              <p:nvPr/>
            </p:nvSpPr>
            <p:spPr>
              <a:xfrm>
                <a:off x="8223092" y="5038752"/>
                <a:ext cx="614038" cy="220645"/>
              </a:xfrm>
              <a:custGeom>
                <a:avLst/>
                <a:gdLst>
                  <a:gd name="connsiteX0" fmla="*/ 532330 w 614038"/>
                  <a:gd name="connsiteY0" fmla="*/ 192544 h 220645"/>
                  <a:gd name="connsiteX1" fmla="*/ 350318 w 614038"/>
                  <a:gd name="connsiteY1" fmla="*/ 155268 h 220645"/>
                  <a:gd name="connsiteX2" fmla="*/ 294858 w 614038"/>
                  <a:gd name="connsiteY2" fmla="*/ 204869 h 220645"/>
                  <a:gd name="connsiteX3" fmla="*/ 99898 w 614038"/>
                  <a:gd name="connsiteY3" fmla="*/ 141199 h 220645"/>
                  <a:gd name="connsiteX4" fmla="*/ 98425 w 614038"/>
                  <a:gd name="connsiteY4" fmla="*/ 138174 h 220645"/>
                  <a:gd name="connsiteX5" fmla="*/ 11420 w 614038"/>
                  <a:gd name="connsiteY5" fmla="*/ 80843 h 220645"/>
                  <a:gd name="connsiteX6" fmla="*/ 72 w 614038"/>
                  <a:gd name="connsiteY6" fmla="*/ 29418 h 220645"/>
                  <a:gd name="connsiteX7" fmla="*/ 86245 w 614038"/>
                  <a:gd name="connsiteY7" fmla="*/ 85037 h 220645"/>
                  <a:gd name="connsiteX8" fmla="*/ 87685 w 614038"/>
                  <a:gd name="connsiteY8" fmla="*/ 88109 h 220645"/>
                  <a:gd name="connsiteX9" fmla="*/ 282695 w 614038"/>
                  <a:gd name="connsiteY9" fmla="*/ 151779 h 220645"/>
                  <a:gd name="connsiteX10" fmla="*/ 338153 w 614038"/>
                  <a:gd name="connsiteY10" fmla="*/ 102146 h 220645"/>
                  <a:gd name="connsiteX11" fmla="*/ 520166 w 614038"/>
                  <a:gd name="connsiteY11" fmla="*/ 139455 h 220645"/>
                  <a:gd name="connsiteX12" fmla="*/ 601714 w 614038"/>
                  <a:gd name="connsiteY12" fmla="*/ 0 h 220645"/>
                  <a:gd name="connsiteX13" fmla="*/ 532330 w 614038"/>
                  <a:gd name="connsiteY13" fmla="*/ 192544 h 220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14038" h="220645">
                    <a:moveTo>
                      <a:pt x="532330" y="192544"/>
                    </a:moveTo>
                    <a:cubicBezTo>
                      <a:pt x="469157" y="224683"/>
                      <a:pt x="393900" y="207462"/>
                      <a:pt x="350318" y="155268"/>
                    </a:cubicBezTo>
                    <a:cubicBezTo>
                      <a:pt x="336936" y="175675"/>
                      <a:pt x="318211" y="193025"/>
                      <a:pt x="294858" y="204869"/>
                    </a:cubicBezTo>
                    <a:cubicBezTo>
                      <a:pt x="223427" y="241185"/>
                      <a:pt x="136150" y="212679"/>
                      <a:pt x="99898" y="141199"/>
                    </a:cubicBezTo>
                    <a:cubicBezTo>
                      <a:pt x="99385" y="140207"/>
                      <a:pt x="98937" y="139167"/>
                      <a:pt x="98425" y="138174"/>
                    </a:cubicBezTo>
                    <a:cubicBezTo>
                      <a:pt x="62573" y="135870"/>
                      <a:pt x="28834" y="115207"/>
                      <a:pt x="11420" y="80843"/>
                    </a:cubicBezTo>
                    <a:cubicBezTo>
                      <a:pt x="3049" y="64341"/>
                      <a:pt x="-568" y="46672"/>
                      <a:pt x="72" y="29418"/>
                    </a:cubicBezTo>
                    <a:cubicBezTo>
                      <a:pt x="17758" y="62789"/>
                      <a:pt x="50985" y="82764"/>
                      <a:pt x="86245" y="85037"/>
                    </a:cubicBezTo>
                    <a:cubicBezTo>
                      <a:pt x="86725" y="86077"/>
                      <a:pt x="87205" y="87069"/>
                      <a:pt x="87685" y="88109"/>
                    </a:cubicBezTo>
                    <a:cubicBezTo>
                      <a:pt x="123985" y="159557"/>
                      <a:pt x="211262" y="188063"/>
                      <a:pt x="282695" y="151779"/>
                    </a:cubicBezTo>
                    <a:cubicBezTo>
                      <a:pt x="305999" y="139903"/>
                      <a:pt x="324725" y="122601"/>
                      <a:pt x="338153" y="102146"/>
                    </a:cubicBezTo>
                    <a:cubicBezTo>
                      <a:pt x="381736" y="154340"/>
                      <a:pt x="456993" y="171561"/>
                      <a:pt x="520166" y="139455"/>
                    </a:cubicBezTo>
                    <a:cubicBezTo>
                      <a:pt x="573944" y="112102"/>
                      <a:pt x="604099" y="56611"/>
                      <a:pt x="601714" y="0"/>
                    </a:cubicBezTo>
                    <a:cubicBezTo>
                      <a:pt x="632908" y="71864"/>
                      <a:pt x="603122" y="156580"/>
                      <a:pt x="532330" y="192544"/>
                    </a:cubicBezTo>
                    <a:close/>
                  </a:path>
                </a:pathLst>
              </a:custGeom>
              <a:solidFill>
                <a:srgbClr val="D27F5D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96B7DF3-B68D-94A8-03CE-0835BEB3A277}"/>
                  </a:ext>
                </a:extLst>
              </p:cNvPr>
              <p:cNvSpPr/>
              <p:nvPr/>
            </p:nvSpPr>
            <p:spPr>
              <a:xfrm>
                <a:off x="8319737" y="4275101"/>
                <a:ext cx="210109" cy="210268"/>
              </a:xfrm>
              <a:custGeom>
                <a:avLst/>
                <a:gdLst>
                  <a:gd name="connsiteX0" fmla="*/ 2020 w 210109"/>
                  <a:gd name="connsiteY0" fmla="*/ 125549 h 210268"/>
                  <a:gd name="connsiteX1" fmla="*/ 84656 w 210109"/>
                  <a:gd name="connsiteY1" fmla="*/ 2019 h 210268"/>
                  <a:gd name="connsiteX2" fmla="*/ 208089 w 210109"/>
                  <a:gd name="connsiteY2" fmla="*/ 84719 h 210268"/>
                  <a:gd name="connsiteX3" fmla="*/ 125453 w 210109"/>
                  <a:gd name="connsiteY3" fmla="*/ 208249 h 210268"/>
                  <a:gd name="connsiteX4" fmla="*/ 2020 w 210109"/>
                  <a:gd name="connsiteY4" fmla="*/ 125549 h 210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109" h="210268">
                    <a:moveTo>
                      <a:pt x="2020" y="125549"/>
                    </a:moveTo>
                    <a:cubicBezTo>
                      <a:pt x="-9248" y="68602"/>
                      <a:pt x="27756" y="13303"/>
                      <a:pt x="84656" y="2019"/>
                    </a:cubicBezTo>
                    <a:cubicBezTo>
                      <a:pt x="141555" y="-9248"/>
                      <a:pt x="196821" y="27772"/>
                      <a:pt x="208089" y="84719"/>
                    </a:cubicBezTo>
                    <a:cubicBezTo>
                      <a:pt x="219357" y="141666"/>
                      <a:pt x="182353" y="196965"/>
                      <a:pt x="125453" y="208249"/>
                    </a:cubicBezTo>
                    <a:cubicBezTo>
                      <a:pt x="68539" y="219516"/>
                      <a:pt x="13288" y="182496"/>
                      <a:pt x="2020" y="125549"/>
                    </a:cubicBezTo>
                    <a:close/>
                  </a:path>
                </a:pathLst>
              </a:custGeom>
              <a:solidFill>
                <a:srgbClr val="F97F54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A4B8C663-0DF6-AFB0-5DE5-25A330866CF5}"/>
                  </a:ext>
                </a:extLst>
              </p:cNvPr>
              <p:cNvSpPr/>
              <p:nvPr/>
            </p:nvSpPr>
            <p:spPr>
              <a:xfrm>
                <a:off x="8619905" y="4698490"/>
                <a:ext cx="690963" cy="556463"/>
              </a:xfrm>
              <a:custGeom>
                <a:avLst/>
                <a:gdLst>
                  <a:gd name="connsiteX0" fmla="*/ 680788 w 690963"/>
                  <a:gd name="connsiteY0" fmla="*/ 228048 h 556463"/>
                  <a:gd name="connsiteX1" fmla="*/ 572144 w 690963"/>
                  <a:gd name="connsiteY1" fmla="*/ 162074 h 556463"/>
                  <a:gd name="connsiteX2" fmla="*/ 557322 w 690963"/>
                  <a:gd name="connsiteY2" fmla="*/ 96708 h 556463"/>
                  <a:gd name="connsiteX3" fmla="*/ 338801 w 690963"/>
                  <a:gd name="connsiteY3" fmla="*/ 14889 h 556463"/>
                  <a:gd name="connsiteX4" fmla="*/ 294419 w 690963"/>
                  <a:gd name="connsiteY4" fmla="*/ 44627 h 556463"/>
                  <a:gd name="connsiteX5" fmla="*/ 123609 w 690963"/>
                  <a:gd name="connsiteY5" fmla="*/ 17242 h 556463"/>
                  <a:gd name="connsiteX6" fmla="*/ 46047 w 690963"/>
                  <a:gd name="connsiteY6" fmla="*/ 224143 h 556463"/>
                  <a:gd name="connsiteX7" fmla="*/ 10179 w 690963"/>
                  <a:gd name="connsiteY7" fmla="*/ 361997 h 556463"/>
                  <a:gd name="connsiteX8" fmla="*/ 101009 w 690963"/>
                  <a:gd name="connsiteY8" fmla="*/ 427507 h 556463"/>
                  <a:gd name="connsiteX9" fmla="*/ 102434 w 690963"/>
                  <a:gd name="connsiteY9" fmla="*/ 430852 h 556463"/>
                  <a:gd name="connsiteX10" fmla="*/ 308855 w 690963"/>
                  <a:gd name="connsiteY10" fmla="*/ 508142 h 556463"/>
                  <a:gd name="connsiteX11" fmla="*/ 339506 w 690963"/>
                  <a:gd name="connsiteY11" fmla="*/ 489640 h 556463"/>
                  <a:gd name="connsiteX12" fmla="*/ 540437 w 690963"/>
                  <a:gd name="connsiteY12" fmla="*/ 541578 h 556463"/>
                  <a:gd name="connsiteX13" fmla="*/ 635892 w 690963"/>
                  <a:gd name="connsiteY13" fmla="*/ 371857 h 556463"/>
                  <a:gd name="connsiteX14" fmla="*/ 680788 w 690963"/>
                  <a:gd name="connsiteY14" fmla="*/ 228048 h 556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90963" h="556463">
                    <a:moveTo>
                      <a:pt x="680788" y="228048"/>
                    </a:moveTo>
                    <a:cubicBezTo>
                      <a:pt x="661005" y="184562"/>
                      <a:pt x="617102" y="159721"/>
                      <a:pt x="572144" y="162074"/>
                    </a:cubicBezTo>
                    <a:cubicBezTo>
                      <a:pt x="571744" y="140147"/>
                      <a:pt x="566990" y="117931"/>
                      <a:pt x="557322" y="96708"/>
                    </a:cubicBezTo>
                    <a:cubicBezTo>
                      <a:pt x="519549" y="13721"/>
                      <a:pt x="421725" y="-22900"/>
                      <a:pt x="338801" y="14889"/>
                    </a:cubicBezTo>
                    <a:cubicBezTo>
                      <a:pt x="322028" y="22539"/>
                      <a:pt x="307174" y="32687"/>
                      <a:pt x="294419" y="44627"/>
                    </a:cubicBezTo>
                    <a:cubicBezTo>
                      <a:pt x="249571" y="3237"/>
                      <a:pt x="182605" y="-9647"/>
                      <a:pt x="123609" y="17242"/>
                    </a:cubicBezTo>
                    <a:cubicBezTo>
                      <a:pt x="45135" y="53014"/>
                      <a:pt x="10467" y="145589"/>
                      <a:pt x="46047" y="224143"/>
                    </a:cubicBezTo>
                    <a:cubicBezTo>
                      <a:pt x="3841" y="255129"/>
                      <a:pt x="-12373" y="312445"/>
                      <a:pt x="10179" y="361997"/>
                    </a:cubicBezTo>
                    <a:cubicBezTo>
                      <a:pt x="27337" y="399706"/>
                      <a:pt x="62628" y="423394"/>
                      <a:pt x="101009" y="427507"/>
                    </a:cubicBezTo>
                    <a:cubicBezTo>
                      <a:pt x="101490" y="428628"/>
                      <a:pt x="101922" y="429748"/>
                      <a:pt x="102434" y="430852"/>
                    </a:cubicBezTo>
                    <a:cubicBezTo>
                      <a:pt x="138110" y="509247"/>
                      <a:pt x="230525" y="543850"/>
                      <a:pt x="308855" y="508142"/>
                    </a:cubicBezTo>
                    <a:cubicBezTo>
                      <a:pt x="319995" y="503069"/>
                      <a:pt x="330222" y="496810"/>
                      <a:pt x="339506" y="489640"/>
                    </a:cubicBezTo>
                    <a:cubicBezTo>
                      <a:pt x="384832" y="550973"/>
                      <a:pt x="468285" y="574468"/>
                      <a:pt x="540437" y="541578"/>
                    </a:cubicBezTo>
                    <a:cubicBezTo>
                      <a:pt x="607420" y="511039"/>
                      <a:pt x="644151" y="441288"/>
                      <a:pt x="635892" y="371857"/>
                    </a:cubicBezTo>
                    <a:cubicBezTo>
                      <a:pt x="684725" y="342775"/>
                      <a:pt x="704876" y="280978"/>
                      <a:pt x="680788" y="228048"/>
                    </a:cubicBezTo>
                    <a:close/>
                  </a:path>
                </a:pathLst>
              </a:custGeom>
              <a:solidFill>
                <a:srgbClr val="EAA060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A464C7D7-2DB9-4CE7-1FD3-237C4458A48A}"/>
                  </a:ext>
                </a:extLst>
              </p:cNvPr>
              <p:cNvSpPr/>
              <p:nvPr/>
            </p:nvSpPr>
            <p:spPr>
              <a:xfrm>
                <a:off x="8182617" y="4437846"/>
                <a:ext cx="544263" cy="401881"/>
              </a:xfrm>
              <a:custGeom>
                <a:avLst/>
                <a:gdLst>
                  <a:gd name="connsiteX0" fmla="*/ 493771 w 544263"/>
                  <a:gd name="connsiteY0" fmla="*/ 223676 h 401881"/>
                  <a:gd name="connsiteX1" fmla="*/ 406894 w 544263"/>
                  <a:gd name="connsiteY1" fmla="*/ 374526 h 401881"/>
                  <a:gd name="connsiteX2" fmla="*/ 307852 w 544263"/>
                  <a:gd name="connsiteY2" fmla="*/ 364843 h 401881"/>
                  <a:gd name="connsiteX3" fmla="*/ 262237 w 544263"/>
                  <a:gd name="connsiteY3" fmla="*/ 397606 h 401881"/>
                  <a:gd name="connsiteX4" fmla="*/ 162284 w 544263"/>
                  <a:gd name="connsiteY4" fmla="*/ 365515 h 401881"/>
                  <a:gd name="connsiteX5" fmla="*/ 148903 w 544263"/>
                  <a:gd name="connsiteY5" fmla="*/ 370573 h 401881"/>
                  <a:gd name="connsiteX6" fmla="*/ 18604 w 544263"/>
                  <a:gd name="connsiteY6" fmla="*/ 341987 h 401881"/>
                  <a:gd name="connsiteX7" fmla="*/ 6295 w 544263"/>
                  <a:gd name="connsiteY7" fmla="*/ 314442 h 401881"/>
                  <a:gd name="connsiteX8" fmla="*/ 93140 w 544263"/>
                  <a:gd name="connsiteY8" fmla="*/ 146690 h 401881"/>
                  <a:gd name="connsiteX9" fmla="*/ 93813 w 544263"/>
                  <a:gd name="connsiteY9" fmla="*/ 146498 h 401881"/>
                  <a:gd name="connsiteX10" fmla="*/ 78832 w 544263"/>
                  <a:gd name="connsiteY10" fmla="*/ 118072 h 401881"/>
                  <a:gd name="connsiteX11" fmla="*/ 137748 w 544263"/>
                  <a:gd name="connsiteY11" fmla="*/ 4258 h 401881"/>
                  <a:gd name="connsiteX12" fmla="*/ 240086 w 544263"/>
                  <a:gd name="connsiteY12" fmla="*/ 39742 h 401881"/>
                  <a:gd name="connsiteX13" fmla="*/ 287334 w 544263"/>
                  <a:gd name="connsiteY13" fmla="*/ 13189 h 401881"/>
                  <a:gd name="connsiteX14" fmla="*/ 431222 w 544263"/>
                  <a:gd name="connsiteY14" fmla="*/ 56163 h 401881"/>
                  <a:gd name="connsiteX15" fmla="*/ 530775 w 544263"/>
                  <a:gd name="connsiteY15" fmla="*/ 78603 h 401881"/>
                  <a:gd name="connsiteX16" fmla="*/ 539098 w 544263"/>
                  <a:gd name="connsiteY16" fmla="*/ 98098 h 401881"/>
                  <a:gd name="connsiteX17" fmla="*/ 493771 w 544263"/>
                  <a:gd name="connsiteY17" fmla="*/ 223676 h 401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44263" h="401881">
                    <a:moveTo>
                      <a:pt x="493771" y="223676"/>
                    </a:moveTo>
                    <a:cubicBezTo>
                      <a:pt x="504574" y="288417"/>
                      <a:pt x="468194" y="353687"/>
                      <a:pt x="406894" y="374526"/>
                    </a:cubicBezTo>
                    <a:cubicBezTo>
                      <a:pt x="372482" y="386242"/>
                      <a:pt x="336982" y="381617"/>
                      <a:pt x="307852" y="364843"/>
                    </a:cubicBezTo>
                    <a:cubicBezTo>
                      <a:pt x="296905" y="379840"/>
                      <a:pt x="281284" y="391588"/>
                      <a:pt x="262237" y="397606"/>
                    </a:cubicBezTo>
                    <a:cubicBezTo>
                      <a:pt x="224513" y="409610"/>
                      <a:pt x="184756" y="395525"/>
                      <a:pt x="162284" y="365515"/>
                    </a:cubicBezTo>
                    <a:cubicBezTo>
                      <a:pt x="157979" y="367388"/>
                      <a:pt x="153513" y="369100"/>
                      <a:pt x="148903" y="370573"/>
                    </a:cubicBezTo>
                    <a:cubicBezTo>
                      <a:pt x="101864" y="385522"/>
                      <a:pt x="52663" y="373006"/>
                      <a:pt x="18604" y="341987"/>
                    </a:cubicBezTo>
                    <a:cubicBezTo>
                      <a:pt x="13546" y="333456"/>
                      <a:pt x="9401" y="324253"/>
                      <a:pt x="6295" y="314442"/>
                    </a:cubicBezTo>
                    <a:cubicBezTo>
                      <a:pt x="-16016" y="244114"/>
                      <a:pt x="22861" y="169001"/>
                      <a:pt x="93140" y="146690"/>
                    </a:cubicBezTo>
                    <a:cubicBezTo>
                      <a:pt x="93381" y="146610"/>
                      <a:pt x="93589" y="146578"/>
                      <a:pt x="93813" y="146498"/>
                    </a:cubicBezTo>
                    <a:cubicBezTo>
                      <a:pt x="87363" y="138239"/>
                      <a:pt x="82225" y="128684"/>
                      <a:pt x="78832" y="118072"/>
                    </a:cubicBezTo>
                    <a:cubicBezTo>
                      <a:pt x="63691" y="70392"/>
                      <a:pt x="90068" y="19399"/>
                      <a:pt x="137748" y="4258"/>
                    </a:cubicBezTo>
                    <a:cubicBezTo>
                      <a:pt x="176865" y="-8146"/>
                      <a:pt x="218142" y="7411"/>
                      <a:pt x="240086" y="39742"/>
                    </a:cubicBezTo>
                    <a:cubicBezTo>
                      <a:pt x="253434" y="28058"/>
                      <a:pt x="269360" y="18887"/>
                      <a:pt x="287334" y="13189"/>
                    </a:cubicBezTo>
                    <a:cubicBezTo>
                      <a:pt x="341112" y="-3921"/>
                      <a:pt x="397642" y="14902"/>
                      <a:pt x="431222" y="56163"/>
                    </a:cubicBezTo>
                    <a:cubicBezTo>
                      <a:pt x="467202" y="46480"/>
                      <a:pt x="504127" y="55923"/>
                      <a:pt x="530775" y="78603"/>
                    </a:cubicBezTo>
                    <a:cubicBezTo>
                      <a:pt x="534120" y="84701"/>
                      <a:pt x="536906" y="91199"/>
                      <a:pt x="539098" y="98098"/>
                    </a:cubicBezTo>
                    <a:cubicBezTo>
                      <a:pt x="554431" y="146450"/>
                      <a:pt x="534552" y="197555"/>
                      <a:pt x="493771" y="223676"/>
                    </a:cubicBezTo>
                    <a:close/>
                  </a:path>
                </a:pathLst>
              </a:custGeom>
              <a:solidFill>
                <a:srgbClr val="87CC5A"/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A5F28B4-4EA4-4283-706C-5F44F37859D6}"/>
                  </a:ext>
                </a:extLst>
              </p:cNvPr>
              <p:cNvSpPr/>
              <p:nvPr/>
            </p:nvSpPr>
            <p:spPr>
              <a:xfrm>
                <a:off x="8766916" y="4270889"/>
                <a:ext cx="467326" cy="383298"/>
              </a:xfrm>
              <a:custGeom>
                <a:avLst/>
                <a:gdLst>
                  <a:gd name="connsiteX0" fmla="*/ 454647 w 467326"/>
                  <a:gd name="connsiteY0" fmla="*/ 227298 h 383298"/>
                  <a:gd name="connsiteX1" fmla="*/ 413433 w 467326"/>
                  <a:gd name="connsiteY1" fmla="*/ 185316 h 383298"/>
                  <a:gd name="connsiteX2" fmla="*/ 415962 w 467326"/>
                  <a:gd name="connsiteY2" fmla="*/ 98006 h 383298"/>
                  <a:gd name="connsiteX3" fmla="*/ 307221 w 467326"/>
                  <a:gd name="connsiteY3" fmla="*/ 58137 h 383298"/>
                  <a:gd name="connsiteX4" fmla="*/ 156835 w 467326"/>
                  <a:gd name="connsiteY4" fmla="*/ 13338 h 383298"/>
                  <a:gd name="connsiteX5" fmla="*/ 138845 w 467326"/>
                  <a:gd name="connsiteY5" fmla="*/ 25438 h 383298"/>
                  <a:gd name="connsiteX6" fmla="*/ 54705 w 467326"/>
                  <a:gd name="connsiteY6" fmla="*/ 24734 h 383298"/>
                  <a:gd name="connsiteX7" fmla="*/ 19269 w 467326"/>
                  <a:gd name="connsiteY7" fmla="*/ 143125 h 383298"/>
                  <a:gd name="connsiteX8" fmla="*/ 26423 w 467326"/>
                  <a:gd name="connsiteY8" fmla="*/ 154313 h 383298"/>
                  <a:gd name="connsiteX9" fmla="*/ 12675 w 467326"/>
                  <a:gd name="connsiteY9" fmla="*/ 274481 h 383298"/>
                  <a:gd name="connsiteX10" fmla="*/ 143566 w 467326"/>
                  <a:gd name="connsiteY10" fmla="*/ 323042 h 383298"/>
                  <a:gd name="connsiteX11" fmla="*/ 279228 w 467326"/>
                  <a:gd name="connsiteY11" fmla="*/ 353980 h 383298"/>
                  <a:gd name="connsiteX12" fmla="*/ 285102 w 467326"/>
                  <a:gd name="connsiteY12" fmla="*/ 350539 h 383298"/>
                  <a:gd name="connsiteX13" fmla="*/ 411736 w 467326"/>
                  <a:gd name="connsiteY13" fmla="*/ 370626 h 383298"/>
                  <a:gd name="connsiteX14" fmla="*/ 454647 w 467326"/>
                  <a:gd name="connsiteY14" fmla="*/ 227298 h 383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7326" h="383298">
                    <a:moveTo>
                      <a:pt x="454647" y="227298"/>
                    </a:moveTo>
                    <a:cubicBezTo>
                      <a:pt x="444787" y="209003"/>
                      <a:pt x="430303" y="194807"/>
                      <a:pt x="413433" y="185316"/>
                    </a:cubicBezTo>
                    <a:cubicBezTo>
                      <a:pt x="429214" y="159627"/>
                      <a:pt x="431294" y="126464"/>
                      <a:pt x="415962" y="98006"/>
                    </a:cubicBezTo>
                    <a:cubicBezTo>
                      <a:pt x="394771" y="58649"/>
                      <a:pt x="347763" y="42164"/>
                      <a:pt x="307221" y="58137"/>
                    </a:cubicBezTo>
                    <a:cubicBezTo>
                      <a:pt x="277995" y="4311"/>
                      <a:pt x="210757" y="-15744"/>
                      <a:pt x="156835" y="13338"/>
                    </a:cubicBezTo>
                    <a:cubicBezTo>
                      <a:pt x="150337" y="16843"/>
                      <a:pt x="144335" y="20908"/>
                      <a:pt x="138845" y="25438"/>
                    </a:cubicBezTo>
                    <a:cubicBezTo>
                      <a:pt x="113636" y="11337"/>
                      <a:pt x="82009" y="10009"/>
                      <a:pt x="54705" y="24734"/>
                    </a:cubicBezTo>
                    <a:cubicBezTo>
                      <a:pt x="12259" y="47637"/>
                      <a:pt x="-3603" y="100647"/>
                      <a:pt x="19269" y="143125"/>
                    </a:cubicBezTo>
                    <a:cubicBezTo>
                      <a:pt x="21398" y="147095"/>
                      <a:pt x="23799" y="150824"/>
                      <a:pt x="26423" y="154313"/>
                    </a:cubicBezTo>
                    <a:cubicBezTo>
                      <a:pt x="-2002" y="186580"/>
                      <a:pt x="-8916" y="234404"/>
                      <a:pt x="12675" y="274481"/>
                    </a:cubicBezTo>
                    <a:cubicBezTo>
                      <a:pt x="38203" y="321873"/>
                      <a:pt x="94654" y="341880"/>
                      <a:pt x="143566" y="323042"/>
                    </a:cubicBezTo>
                    <a:cubicBezTo>
                      <a:pt x="174185" y="365296"/>
                      <a:pt x="232044" y="379413"/>
                      <a:pt x="279228" y="353980"/>
                    </a:cubicBezTo>
                    <a:cubicBezTo>
                      <a:pt x="281244" y="352892"/>
                      <a:pt x="283197" y="351723"/>
                      <a:pt x="285102" y="350539"/>
                    </a:cubicBezTo>
                    <a:cubicBezTo>
                      <a:pt x="317161" y="384182"/>
                      <a:pt x="368858" y="393737"/>
                      <a:pt x="411736" y="370626"/>
                    </a:cubicBezTo>
                    <a:cubicBezTo>
                      <a:pt x="463146" y="342888"/>
                      <a:pt x="482352" y="278723"/>
                      <a:pt x="454647" y="227298"/>
                    </a:cubicBezTo>
                    <a:close/>
                  </a:path>
                </a:pathLst>
              </a:custGeom>
              <a:solidFill>
                <a:srgbClr val="EAA060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C02B22D4-2589-FC03-ED73-37D62F607B11}"/>
                  </a:ext>
                </a:extLst>
              </p:cNvPr>
              <p:cNvSpPr/>
              <p:nvPr/>
            </p:nvSpPr>
            <p:spPr>
              <a:xfrm>
                <a:off x="8157585" y="4407066"/>
                <a:ext cx="569310" cy="432704"/>
              </a:xfrm>
              <a:custGeom>
                <a:avLst/>
                <a:gdLst>
                  <a:gd name="connsiteX0" fmla="*/ 564146 w 569310"/>
                  <a:gd name="connsiteY0" fmla="*/ 128893 h 432704"/>
                  <a:gd name="connsiteX1" fmla="*/ 431238 w 569310"/>
                  <a:gd name="connsiteY1" fmla="*/ 56133 h 432704"/>
                  <a:gd name="connsiteX2" fmla="*/ 287333 w 569310"/>
                  <a:gd name="connsiteY2" fmla="*/ 13175 h 432704"/>
                  <a:gd name="connsiteX3" fmla="*/ 240085 w 569310"/>
                  <a:gd name="connsiteY3" fmla="*/ 39727 h 432704"/>
                  <a:gd name="connsiteX4" fmla="*/ 137747 w 569310"/>
                  <a:gd name="connsiteY4" fmla="*/ 4276 h 432704"/>
                  <a:gd name="connsiteX5" fmla="*/ 78832 w 569310"/>
                  <a:gd name="connsiteY5" fmla="*/ 118090 h 432704"/>
                  <a:gd name="connsiteX6" fmla="*/ 93797 w 569310"/>
                  <a:gd name="connsiteY6" fmla="*/ 146515 h 432704"/>
                  <a:gd name="connsiteX7" fmla="*/ 93140 w 569310"/>
                  <a:gd name="connsiteY7" fmla="*/ 146707 h 432704"/>
                  <a:gd name="connsiteX8" fmla="*/ 6295 w 569310"/>
                  <a:gd name="connsiteY8" fmla="*/ 314476 h 432704"/>
                  <a:gd name="connsiteX9" fmla="*/ 173935 w 569310"/>
                  <a:gd name="connsiteY9" fmla="*/ 401385 h 432704"/>
                  <a:gd name="connsiteX10" fmla="*/ 187316 w 569310"/>
                  <a:gd name="connsiteY10" fmla="*/ 396327 h 432704"/>
                  <a:gd name="connsiteX11" fmla="*/ 287269 w 569310"/>
                  <a:gd name="connsiteY11" fmla="*/ 428434 h 432704"/>
                  <a:gd name="connsiteX12" fmla="*/ 332869 w 569310"/>
                  <a:gd name="connsiteY12" fmla="*/ 395655 h 432704"/>
                  <a:gd name="connsiteX13" fmla="*/ 431910 w 569310"/>
                  <a:gd name="connsiteY13" fmla="*/ 405338 h 432704"/>
                  <a:gd name="connsiteX14" fmla="*/ 518819 w 569310"/>
                  <a:gd name="connsiteY14" fmla="*/ 254503 h 432704"/>
                  <a:gd name="connsiteX15" fmla="*/ 564146 w 569310"/>
                  <a:gd name="connsiteY15" fmla="*/ 128893 h 432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69310" h="432704">
                    <a:moveTo>
                      <a:pt x="564146" y="128893"/>
                    </a:moveTo>
                    <a:cubicBezTo>
                      <a:pt x="546333" y="72731"/>
                      <a:pt x="487545" y="40976"/>
                      <a:pt x="431238" y="56133"/>
                    </a:cubicBezTo>
                    <a:cubicBezTo>
                      <a:pt x="397642" y="14871"/>
                      <a:pt x="341096" y="-3919"/>
                      <a:pt x="287333" y="13175"/>
                    </a:cubicBezTo>
                    <a:cubicBezTo>
                      <a:pt x="269359" y="18889"/>
                      <a:pt x="253450" y="28060"/>
                      <a:pt x="240085" y="39727"/>
                    </a:cubicBezTo>
                    <a:cubicBezTo>
                      <a:pt x="218159" y="7397"/>
                      <a:pt x="176864" y="-8161"/>
                      <a:pt x="137747" y="4276"/>
                    </a:cubicBezTo>
                    <a:cubicBezTo>
                      <a:pt x="90067" y="19433"/>
                      <a:pt x="63690" y="70378"/>
                      <a:pt x="78832" y="118090"/>
                    </a:cubicBezTo>
                    <a:cubicBezTo>
                      <a:pt x="82193" y="128685"/>
                      <a:pt x="87330" y="138240"/>
                      <a:pt x="93797" y="146515"/>
                    </a:cubicBezTo>
                    <a:cubicBezTo>
                      <a:pt x="93573" y="146579"/>
                      <a:pt x="93348" y="146643"/>
                      <a:pt x="93140" y="146707"/>
                    </a:cubicBezTo>
                    <a:cubicBezTo>
                      <a:pt x="22861" y="169035"/>
                      <a:pt x="-16016" y="244148"/>
                      <a:pt x="6295" y="314476"/>
                    </a:cubicBezTo>
                    <a:cubicBezTo>
                      <a:pt x="28607" y="384803"/>
                      <a:pt x="103656" y="423712"/>
                      <a:pt x="173935" y="401385"/>
                    </a:cubicBezTo>
                    <a:cubicBezTo>
                      <a:pt x="178529" y="399928"/>
                      <a:pt x="182994" y="398216"/>
                      <a:pt x="187316" y="396327"/>
                    </a:cubicBezTo>
                    <a:cubicBezTo>
                      <a:pt x="209756" y="426369"/>
                      <a:pt x="249513" y="440422"/>
                      <a:pt x="287269" y="428434"/>
                    </a:cubicBezTo>
                    <a:cubicBezTo>
                      <a:pt x="306300" y="422384"/>
                      <a:pt x="321921" y="410636"/>
                      <a:pt x="332869" y="395655"/>
                    </a:cubicBezTo>
                    <a:cubicBezTo>
                      <a:pt x="362015" y="412444"/>
                      <a:pt x="397515" y="417038"/>
                      <a:pt x="431910" y="405338"/>
                    </a:cubicBezTo>
                    <a:cubicBezTo>
                      <a:pt x="493226" y="384483"/>
                      <a:pt x="529591" y="319245"/>
                      <a:pt x="518819" y="254503"/>
                    </a:cubicBezTo>
                    <a:cubicBezTo>
                      <a:pt x="559585" y="228351"/>
                      <a:pt x="579480" y="177246"/>
                      <a:pt x="564146" y="128893"/>
                    </a:cubicBezTo>
                    <a:close/>
                  </a:path>
                </a:pathLst>
              </a:custGeom>
              <a:solidFill>
                <a:srgbClr val="EAA060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E3F044BF-5A17-37FF-ED8F-1AEC07BD0B47}"/>
                  </a:ext>
                </a:extLst>
              </p:cNvPr>
              <p:cNvSpPr/>
              <p:nvPr/>
            </p:nvSpPr>
            <p:spPr>
              <a:xfrm>
                <a:off x="8467288" y="3824503"/>
                <a:ext cx="435872" cy="430614"/>
              </a:xfrm>
              <a:custGeom>
                <a:avLst/>
                <a:gdLst>
                  <a:gd name="connsiteX0" fmla="*/ 426101 w 435872"/>
                  <a:gd name="connsiteY0" fmla="*/ 277103 h 430614"/>
                  <a:gd name="connsiteX1" fmla="*/ 398171 w 435872"/>
                  <a:gd name="connsiteY1" fmla="*/ 239858 h 430614"/>
                  <a:gd name="connsiteX2" fmla="*/ 401228 w 435872"/>
                  <a:gd name="connsiteY2" fmla="*/ 158711 h 430614"/>
                  <a:gd name="connsiteX3" fmla="*/ 327411 w 435872"/>
                  <a:gd name="connsiteY3" fmla="*/ 107158 h 430614"/>
                  <a:gd name="connsiteX4" fmla="*/ 317968 w 435872"/>
                  <a:gd name="connsiteY4" fmla="*/ 61574 h 430614"/>
                  <a:gd name="connsiteX5" fmla="*/ 178850 w 435872"/>
                  <a:gd name="connsiteY5" fmla="*/ 9477 h 430614"/>
                  <a:gd name="connsiteX6" fmla="*/ 117741 w 435872"/>
                  <a:gd name="connsiteY6" fmla="*/ 114312 h 430614"/>
                  <a:gd name="connsiteX7" fmla="*/ 109434 w 435872"/>
                  <a:gd name="connsiteY7" fmla="*/ 117593 h 430614"/>
                  <a:gd name="connsiteX8" fmla="*/ 24862 w 435872"/>
                  <a:gd name="connsiteY8" fmla="*/ 255575 h 430614"/>
                  <a:gd name="connsiteX9" fmla="*/ 6808 w 435872"/>
                  <a:gd name="connsiteY9" fmla="*/ 360635 h 430614"/>
                  <a:gd name="connsiteX10" fmla="*/ 142198 w 435872"/>
                  <a:gd name="connsiteY10" fmla="*/ 421775 h 430614"/>
                  <a:gd name="connsiteX11" fmla="*/ 170527 w 435872"/>
                  <a:gd name="connsiteY11" fmla="*/ 405658 h 430614"/>
                  <a:gd name="connsiteX12" fmla="*/ 244136 w 435872"/>
                  <a:gd name="connsiteY12" fmla="*/ 400632 h 430614"/>
                  <a:gd name="connsiteX13" fmla="*/ 249802 w 435872"/>
                  <a:gd name="connsiteY13" fmla="*/ 397831 h 430614"/>
                  <a:gd name="connsiteX14" fmla="*/ 372387 w 435872"/>
                  <a:gd name="connsiteY14" fmla="*/ 420831 h 430614"/>
                  <a:gd name="connsiteX15" fmla="*/ 426101 w 435872"/>
                  <a:gd name="connsiteY15" fmla="*/ 277103 h 430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5872" h="430614">
                    <a:moveTo>
                      <a:pt x="426101" y="277103"/>
                    </a:moveTo>
                    <a:cubicBezTo>
                      <a:pt x="419378" y="262314"/>
                      <a:pt x="409727" y="249797"/>
                      <a:pt x="398171" y="239858"/>
                    </a:cubicBezTo>
                    <a:cubicBezTo>
                      <a:pt x="413120" y="215578"/>
                      <a:pt x="415361" y="185728"/>
                      <a:pt x="401228" y="158711"/>
                    </a:cubicBezTo>
                    <a:cubicBezTo>
                      <a:pt x="386871" y="131262"/>
                      <a:pt x="358878" y="112984"/>
                      <a:pt x="327411" y="107158"/>
                    </a:cubicBezTo>
                    <a:cubicBezTo>
                      <a:pt x="327715" y="91920"/>
                      <a:pt x="324691" y="76379"/>
                      <a:pt x="317968" y="61574"/>
                    </a:cubicBezTo>
                    <a:cubicBezTo>
                      <a:pt x="293928" y="8741"/>
                      <a:pt x="231635" y="-14579"/>
                      <a:pt x="178850" y="9477"/>
                    </a:cubicBezTo>
                    <a:cubicBezTo>
                      <a:pt x="137236" y="28443"/>
                      <a:pt x="113964" y="71178"/>
                      <a:pt x="117741" y="114312"/>
                    </a:cubicBezTo>
                    <a:cubicBezTo>
                      <a:pt x="114957" y="115320"/>
                      <a:pt x="112188" y="116393"/>
                      <a:pt x="109434" y="117593"/>
                    </a:cubicBezTo>
                    <a:cubicBezTo>
                      <a:pt x="51719" y="142545"/>
                      <a:pt x="19484" y="198836"/>
                      <a:pt x="24862" y="255575"/>
                    </a:cubicBezTo>
                    <a:cubicBezTo>
                      <a:pt x="1078" y="283777"/>
                      <a:pt x="-7148" y="323662"/>
                      <a:pt x="6808" y="360635"/>
                    </a:cubicBezTo>
                    <a:cubicBezTo>
                      <a:pt x="27327" y="414941"/>
                      <a:pt x="87939" y="442310"/>
                      <a:pt x="142198" y="421775"/>
                    </a:cubicBezTo>
                    <a:cubicBezTo>
                      <a:pt x="152697" y="417806"/>
                      <a:pt x="162188" y="412300"/>
                      <a:pt x="170527" y="405658"/>
                    </a:cubicBezTo>
                    <a:cubicBezTo>
                      <a:pt x="194023" y="412700"/>
                      <a:pt x="220064" y="411596"/>
                      <a:pt x="244136" y="400632"/>
                    </a:cubicBezTo>
                    <a:cubicBezTo>
                      <a:pt x="246072" y="399752"/>
                      <a:pt x="247945" y="398807"/>
                      <a:pt x="249802" y="397831"/>
                    </a:cubicBezTo>
                    <a:cubicBezTo>
                      <a:pt x="280820" y="429682"/>
                      <a:pt x="329620" y="440325"/>
                      <a:pt x="372387" y="420831"/>
                    </a:cubicBezTo>
                    <a:cubicBezTo>
                      <a:pt x="426852" y="395974"/>
                      <a:pt x="450909" y="331633"/>
                      <a:pt x="426101" y="277103"/>
                    </a:cubicBezTo>
                    <a:close/>
                  </a:path>
                </a:pathLst>
              </a:custGeom>
              <a:solidFill>
                <a:srgbClr val="EAA060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C12622AC-642B-EF06-61E9-2E54A91BBC63}"/>
                  </a:ext>
                </a:extLst>
              </p:cNvPr>
              <p:cNvSpPr/>
              <p:nvPr/>
            </p:nvSpPr>
            <p:spPr>
              <a:xfrm>
                <a:off x="8753638" y="4471666"/>
                <a:ext cx="415954" cy="214869"/>
              </a:xfrm>
              <a:custGeom>
                <a:avLst/>
                <a:gdLst>
                  <a:gd name="connsiteX0" fmla="*/ 415955 w 415954"/>
                  <a:gd name="connsiteY0" fmla="*/ 199747 h 214869"/>
                  <a:gd name="connsiteX1" fmla="*/ 411729 w 415954"/>
                  <a:gd name="connsiteY1" fmla="*/ 202180 h 214869"/>
                  <a:gd name="connsiteX2" fmla="*/ 285127 w 415954"/>
                  <a:gd name="connsiteY2" fmla="*/ 182125 h 214869"/>
                  <a:gd name="connsiteX3" fmla="*/ 279237 w 415954"/>
                  <a:gd name="connsiteY3" fmla="*/ 185550 h 214869"/>
                  <a:gd name="connsiteX4" fmla="*/ 143592 w 415954"/>
                  <a:gd name="connsiteY4" fmla="*/ 154612 h 214869"/>
                  <a:gd name="connsiteX5" fmla="*/ 142199 w 415954"/>
                  <a:gd name="connsiteY5" fmla="*/ 155124 h 214869"/>
                  <a:gd name="connsiteX6" fmla="*/ 12684 w 415954"/>
                  <a:gd name="connsiteY6" fmla="*/ 106051 h 214869"/>
                  <a:gd name="connsiteX7" fmla="*/ 15997 w 415954"/>
                  <a:gd name="connsiteY7" fmla="*/ 0 h 214869"/>
                  <a:gd name="connsiteX8" fmla="*/ 26000 w 415954"/>
                  <a:gd name="connsiteY8" fmla="*/ 73721 h 214869"/>
                  <a:gd name="connsiteX9" fmla="*/ 156860 w 415954"/>
                  <a:gd name="connsiteY9" fmla="*/ 122281 h 214869"/>
                  <a:gd name="connsiteX10" fmla="*/ 163391 w 415954"/>
                  <a:gd name="connsiteY10" fmla="*/ 130412 h 214869"/>
                  <a:gd name="connsiteX11" fmla="*/ 292538 w 415954"/>
                  <a:gd name="connsiteY11" fmla="*/ 153219 h 214869"/>
                  <a:gd name="connsiteX12" fmla="*/ 298396 w 415954"/>
                  <a:gd name="connsiteY12" fmla="*/ 149746 h 214869"/>
                  <a:gd name="connsiteX13" fmla="*/ 407504 w 415954"/>
                  <a:gd name="connsiteY13" fmla="*/ 177371 h 214869"/>
                  <a:gd name="connsiteX14" fmla="*/ 415955 w 415954"/>
                  <a:gd name="connsiteY14" fmla="*/ 199747 h 214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15954" h="214869">
                    <a:moveTo>
                      <a:pt x="415955" y="199747"/>
                    </a:moveTo>
                    <a:cubicBezTo>
                      <a:pt x="414562" y="200579"/>
                      <a:pt x="413170" y="201428"/>
                      <a:pt x="411729" y="202180"/>
                    </a:cubicBezTo>
                    <a:cubicBezTo>
                      <a:pt x="368867" y="225307"/>
                      <a:pt x="317154" y="215768"/>
                      <a:pt x="285127" y="182125"/>
                    </a:cubicBezTo>
                    <a:cubicBezTo>
                      <a:pt x="283174" y="183325"/>
                      <a:pt x="281270" y="184478"/>
                      <a:pt x="279237" y="185550"/>
                    </a:cubicBezTo>
                    <a:cubicBezTo>
                      <a:pt x="232069" y="210983"/>
                      <a:pt x="174194" y="196866"/>
                      <a:pt x="143592" y="154612"/>
                    </a:cubicBezTo>
                    <a:cubicBezTo>
                      <a:pt x="143112" y="154772"/>
                      <a:pt x="142680" y="154964"/>
                      <a:pt x="142199" y="155124"/>
                    </a:cubicBezTo>
                    <a:cubicBezTo>
                      <a:pt x="93591" y="173066"/>
                      <a:pt x="37988" y="153011"/>
                      <a:pt x="12684" y="106051"/>
                    </a:cubicBezTo>
                    <a:cubicBezTo>
                      <a:pt x="-5962" y="71480"/>
                      <a:pt x="-3369" y="31146"/>
                      <a:pt x="15997" y="0"/>
                    </a:cubicBezTo>
                    <a:cubicBezTo>
                      <a:pt x="10459" y="24072"/>
                      <a:pt x="13372" y="50225"/>
                      <a:pt x="26000" y="73721"/>
                    </a:cubicBezTo>
                    <a:cubicBezTo>
                      <a:pt x="51497" y="121129"/>
                      <a:pt x="107948" y="141087"/>
                      <a:pt x="156860" y="122281"/>
                    </a:cubicBezTo>
                    <a:cubicBezTo>
                      <a:pt x="158925" y="125114"/>
                      <a:pt x="161086" y="127819"/>
                      <a:pt x="163391" y="130412"/>
                    </a:cubicBezTo>
                    <a:cubicBezTo>
                      <a:pt x="195225" y="166248"/>
                      <a:pt x="248523" y="176939"/>
                      <a:pt x="292538" y="153219"/>
                    </a:cubicBezTo>
                    <a:cubicBezTo>
                      <a:pt x="294522" y="152147"/>
                      <a:pt x="296475" y="150947"/>
                      <a:pt x="298396" y="149746"/>
                    </a:cubicBezTo>
                    <a:cubicBezTo>
                      <a:pt x="326197" y="178924"/>
                      <a:pt x="368755" y="189968"/>
                      <a:pt x="407504" y="177371"/>
                    </a:cubicBezTo>
                    <a:cubicBezTo>
                      <a:pt x="410898" y="184510"/>
                      <a:pt x="413730" y="191968"/>
                      <a:pt x="415955" y="199747"/>
                    </a:cubicBezTo>
                    <a:close/>
                  </a:path>
                </a:pathLst>
              </a:custGeom>
              <a:solidFill>
                <a:srgbClr val="F97F54"/>
              </a:solidFill>
              <a:ln w="159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6C2EAD8E-24EB-2B64-B627-50F51C002464}"/>
                  </a:ext>
                </a:extLst>
              </p:cNvPr>
              <p:cNvSpPr/>
              <p:nvPr/>
            </p:nvSpPr>
            <p:spPr>
              <a:xfrm>
                <a:off x="8495767" y="4207545"/>
                <a:ext cx="411705" cy="67561"/>
              </a:xfrm>
              <a:custGeom>
                <a:avLst/>
                <a:gdLst>
                  <a:gd name="connsiteX0" fmla="*/ 411706 w 411705"/>
                  <a:gd name="connsiteY0" fmla="*/ 5362 h 67561"/>
                  <a:gd name="connsiteX1" fmla="*/ 358601 w 411705"/>
                  <a:gd name="connsiteY1" fmla="*/ 57779 h 67561"/>
                  <a:gd name="connsiteX2" fmla="*/ 252117 w 411705"/>
                  <a:gd name="connsiteY2" fmla="*/ 48336 h 67561"/>
                  <a:gd name="connsiteX3" fmla="*/ 236015 w 411705"/>
                  <a:gd name="connsiteY3" fmla="*/ 34780 h 67561"/>
                  <a:gd name="connsiteX4" fmla="*/ 230349 w 411705"/>
                  <a:gd name="connsiteY4" fmla="*/ 37565 h 67561"/>
                  <a:gd name="connsiteX5" fmla="*/ 156724 w 411705"/>
                  <a:gd name="connsiteY5" fmla="*/ 42622 h 67561"/>
                  <a:gd name="connsiteX6" fmla="*/ 128395 w 411705"/>
                  <a:gd name="connsiteY6" fmla="*/ 58724 h 67561"/>
                  <a:gd name="connsiteX7" fmla="*/ 0 w 411705"/>
                  <a:gd name="connsiteY7" fmla="*/ 12436 h 67561"/>
                  <a:gd name="connsiteX8" fmla="*/ 113654 w 411705"/>
                  <a:gd name="connsiteY8" fmla="*/ 38701 h 67561"/>
                  <a:gd name="connsiteX9" fmla="*/ 142016 w 411705"/>
                  <a:gd name="connsiteY9" fmla="*/ 22600 h 67561"/>
                  <a:gd name="connsiteX10" fmla="*/ 215593 w 411705"/>
                  <a:gd name="connsiteY10" fmla="*/ 17574 h 67561"/>
                  <a:gd name="connsiteX11" fmla="*/ 221242 w 411705"/>
                  <a:gd name="connsiteY11" fmla="*/ 14741 h 67561"/>
                  <a:gd name="connsiteX12" fmla="*/ 259959 w 411705"/>
                  <a:gd name="connsiteY12" fmla="*/ 40221 h 67561"/>
                  <a:gd name="connsiteX13" fmla="*/ 343860 w 411705"/>
                  <a:gd name="connsiteY13" fmla="*/ 37757 h 67561"/>
                  <a:gd name="connsiteX14" fmla="*/ 388594 w 411705"/>
                  <a:gd name="connsiteY14" fmla="*/ 0 h 67561"/>
                  <a:gd name="connsiteX15" fmla="*/ 411706 w 411705"/>
                  <a:gd name="connsiteY15" fmla="*/ 5362 h 6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11705" h="67561">
                    <a:moveTo>
                      <a:pt x="411706" y="5362"/>
                    </a:moveTo>
                    <a:cubicBezTo>
                      <a:pt x="401142" y="27769"/>
                      <a:pt x="382896" y="46704"/>
                      <a:pt x="358601" y="57779"/>
                    </a:cubicBezTo>
                    <a:cubicBezTo>
                      <a:pt x="322668" y="74169"/>
                      <a:pt x="282431" y="69255"/>
                      <a:pt x="252117" y="48336"/>
                    </a:cubicBezTo>
                    <a:cubicBezTo>
                      <a:pt x="246386" y="44383"/>
                      <a:pt x="240961" y="39837"/>
                      <a:pt x="236015" y="34780"/>
                    </a:cubicBezTo>
                    <a:cubicBezTo>
                      <a:pt x="234191" y="35772"/>
                      <a:pt x="232270" y="36700"/>
                      <a:pt x="230349" y="37565"/>
                    </a:cubicBezTo>
                    <a:cubicBezTo>
                      <a:pt x="206293" y="48560"/>
                      <a:pt x="180236" y="49649"/>
                      <a:pt x="156724" y="42622"/>
                    </a:cubicBezTo>
                    <a:cubicBezTo>
                      <a:pt x="148402" y="49233"/>
                      <a:pt x="138927" y="54738"/>
                      <a:pt x="128395" y="58724"/>
                    </a:cubicBezTo>
                    <a:cubicBezTo>
                      <a:pt x="79355" y="77306"/>
                      <a:pt x="25144" y="56691"/>
                      <a:pt x="0" y="12436"/>
                    </a:cubicBezTo>
                    <a:cubicBezTo>
                      <a:pt x="28249" y="42462"/>
                      <a:pt x="72745" y="54178"/>
                      <a:pt x="113654" y="38701"/>
                    </a:cubicBezTo>
                    <a:cubicBezTo>
                      <a:pt x="124170" y="34716"/>
                      <a:pt x="133645" y="29258"/>
                      <a:pt x="142016" y="22600"/>
                    </a:cubicBezTo>
                    <a:cubicBezTo>
                      <a:pt x="165480" y="29610"/>
                      <a:pt x="191536" y="28538"/>
                      <a:pt x="215593" y="17574"/>
                    </a:cubicBezTo>
                    <a:cubicBezTo>
                      <a:pt x="217545" y="16694"/>
                      <a:pt x="219418" y="15733"/>
                      <a:pt x="221242" y="14741"/>
                    </a:cubicBezTo>
                    <a:cubicBezTo>
                      <a:pt x="232270" y="26057"/>
                      <a:pt x="245539" y="34668"/>
                      <a:pt x="259959" y="40221"/>
                    </a:cubicBezTo>
                    <a:cubicBezTo>
                      <a:pt x="286176" y="50353"/>
                      <a:pt x="316251" y="50305"/>
                      <a:pt x="343860" y="37757"/>
                    </a:cubicBezTo>
                    <a:cubicBezTo>
                      <a:pt x="362618" y="29178"/>
                      <a:pt x="377807" y="15957"/>
                      <a:pt x="388594" y="0"/>
                    </a:cubicBezTo>
                    <a:cubicBezTo>
                      <a:pt x="396533" y="1168"/>
                      <a:pt x="404216" y="2961"/>
                      <a:pt x="411706" y="5362"/>
                    </a:cubicBezTo>
                    <a:close/>
                  </a:path>
                </a:pathLst>
              </a:custGeom>
              <a:solidFill>
                <a:srgbClr val="65A839">
                  <a:alpha val="23000"/>
                </a:srgbClr>
              </a:solidFill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42" name="组合 141">
                <a:extLst>
                  <a:ext uri="{FF2B5EF4-FFF2-40B4-BE49-F238E27FC236}">
                    <a16:creationId xmlns:a16="http://schemas.microsoft.com/office/drawing/2014/main" id="{E4F3E87B-9C32-28E9-94F7-0D25BAAA277D}"/>
                  </a:ext>
                </a:extLst>
              </p:cNvPr>
              <p:cNvGrpSpPr/>
              <p:nvPr/>
            </p:nvGrpSpPr>
            <p:grpSpPr>
              <a:xfrm>
                <a:off x="8141905" y="3874714"/>
                <a:ext cx="1217383" cy="1265159"/>
                <a:chOff x="8141905" y="3874714"/>
                <a:chExt cx="1217383" cy="1265159"/>
              </a:xfrm>
              <a:solidFill>
                <a:srgbClr val="D27F5D"/>
              </a:solidFill>
            </p:grpSpPr>
            <p:grpSp>
              <p:nvGrpSpPr>
                <p:cNvPr id="143" name="组合 142">
                  <a:extLst>
                    <a:ext uri="{FF2B5EF4-FFF2-40B4-BE49-F238E27FC236}">
                      <a16:creationId xmlns:a16="http://schemas.microsoft.com/office/drawing/2014/main" id="{66A14C80-4FE4-5FCB-8990-AC3D8A3FAE1B}"/>
                    </a:ext>
                  </a:extLst>
                </p:cNvPr>
                <p:cNvGrpSpPr/>
                <p:nvPr/>
              </p:nvGrpSpPr>
              <p:grpSpPr>
                <a:xfrm>
                  <a:off x="8499833" y="3874714"/>
                  <a:ext cx="66868" cy="59124"/>
                  <a:chOff x="8499833" y="3874714"/>
                  <a:chExt cx="66868" cy="59124"/>
                </a:xfrm>
                <a:grpFill/>
              </p:grpSpPr>
              <p:sp>
                <p:nvSpPr>
                  <p:cNvPr id="167" name="任意多边形: 形状 166">
                    <a:extLst>
                      <a:ext uri="{FF2B5EF4-FFF2-40B4-BE49-F238E27FC236}">
                        <a16:creationId xmlns:a16="http://schemas.microsoft.com/office/drawing/2014/main" id="{4E22BB76-C7FB-C7B6-F549-427B8A6A0D83}"/>
                      </a:ext>
                    </a:extLst>
                  </p:cNvPr>
                  <p:cNvSpPr/>
                  <p:nvPr/>
                </p:nvSpPr>
                <p:spPr>
                  <a:xfrm>
                    <a:off x="8499833" y="3908436"/>
                    <a:ext cx="48032" cy="25402"/>
                  </a:xfrm>
                  <a:custGeom>
                    <a:avLst/>
                    <a:gdLst>
                      <a:gd name="connsiteX0" fmla="*/ 20023 w 48032"/>
                      <a:gd name="connsiteY0" fmla="*/ 22953 h 25402"/>
                      <a:gd name="connsiteX1" fmla="*/ 0 w 48032"/>
                      <a:gd name="connsiteY1" fmla="*/ 3330 h 25402"/>
                      <a:gd name="connsiteX2" fmla="*/ 28009 w 48032"/>
                      <a:gd name="connsiteY2" fmla="*/ 2450 h 25402"/>
                      <a:gd name="connsiteX3" fmla="*/ 48033 w 48032"/>
                      <a:gd name="connsiteY3" fmla="*/ 22072 h 25402"/>
                      <a:gd name="connsiteX4" fmla="*/ 20023 w 48032"/>
                      <a:gd name="connsiteY4" fmla="*/ 22953 h 254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032" h="25402">
                        <a:moveTo>
                          <a:pt x="20023" y="22953"/>
                        </a:moveTo>
                        <a:cubicBezTo>
                          <a:pt x="10579" y="19272"/>
                          <a:pt x="3601" y="12005"/>
                          <a:pt x="0" y="3330"/>
                        </a:cubicBezTo>
                        <a:cubicBezTo>
                          <a:pt x="8515" y="-623"/>
                          <a:pt x="18566" y="-1231"/>
                          <a:pt x="28009" y="2450"/>
                        </a:cubicBezTo>
                        <a:cubicBezTo>
                          <a:pt x="37452" y="6131"/>
                          <a:pt x="44431" y="13398"/>
                          <a:pt x="48033" y="22072"/>
                        </a:cubicBezTo>
                        <a:cubicBezTo>
                          <a:pt x="39502" y="26026"/>
                          <a:pt x="29450" y="26634"/>
                          <a:pt x="20023" y="22953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8" name="任意多边形: 形状 167">
                    <a:extLst>
                      <a:ext uri="{FF2B5EF4-FFF2-40B4-BE49-F238E27FC236}">
                        <a16:creationId xmlns:a16="http://schemas.microsoft.com/office/drawing/2014/main" id="{32C0FB79-34C5-FD42-BC2C-1541A5FC41E8}"/>
                      </a:ext>
                    </a:extLst>
                  </p:cNvPr>
                  <p:cNvSpPr/>
                  <p:nvPr/>
                </p:nvSpPr>
                <p:spPr>
                  <a:xfrm>
                    <a:off x="8542601" y="3874714"/>
                    <a:ext cx="24100" cy="49392"/>
                  </a:xfrm>
                  <a:custGeom>
                    <a:avLst/>
                    <a:gdLst>
                      <a:gd name="connsiteX0" fmla="*/ 1519 w 24100"/>
                      <a:gd name="connsiteY0" fmla="*/ 27865 h 49392"/>
                      <a:gd name="connsiteX1" fmla="*/ 4623 w 24100"/>
                      <a:gd name="connsiteY1" fmla="*/ 0 h 49392"/>
                      <a:gd name="connsiteX2" fmla="*/ 22582 w 24100"/>
                      <a:gd name="connsiteY2" fmla="*/ 21527 h 49392"/>
                      <a:gd name="connsiteX3" fmla="*/ 19477 w 24100"/>
                      <a:gd name="connsiteY3" fmla="*/ 49393 h 49392"/>
                      <a:gd name="connsiteX4" fmla="*/ 1519 w 24100"/>
                      <a:gd name="connsiteY4" fmla="*/ 27865 h 49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00" h="49392">
                        <a:moveTo>
                          <a:pt x="1519" y="27865"/>
                        </a:moveTo>
                        <a:cubicBezTo>
                          <a:pt x="-1394" y="18150"/>
                          <a:pt x="14" y="8179"/>
                          <a:pt x="4623" y="0"/>
                        </a:cubicBezTo>
                        <a:cubicBezTo>
                          <a:pt x="12979" y="4289"/>
                          <a:pt x="19653" y="11828"/>
                          <a:pt x="22582" y="21527"/>
                        </a:cubicBezTo>
                        <a:cubicBezTo>
                          <a:pt x="25495" y="31243"/>
                          <a:pt x="24086" y="41214"/>
                          <a:pt x="19477" y="49393"/>
                        </a:cubicBezTo>
                        <a:cubicBezTo>
                          <a:pt x="11106" y="45119"/>
                          <a:pt x="4432" y="37565"/>
                          <a:pt x="1519" y="27865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44" name="组合 143">
                  <a:extLst>
                    <a:ext uri="{FF2B5EF4-FFF2-40B4-BE49-F238E27FC236}">
                      <a16:creationId xmlns:a16="http://schemas.microsoft.com/office/drawing/2014/main" id="{7434273D-ABD1-4931-31CA-1EAAB190687E}"/>
                    </a:ext>
                  </a:extLst>
                </p:cNvPr>
                <p:cNvGrpSpPr/>
                <p:nvPr/>
              </p:nvGrpSpPr>
              <p:grpSpPr>
                <a:xfrm>
                  <a:off x="8141905" y="3875146"/>
                  <a:ext cx="1217383" cy="1264727"/>
                  <a:chOff x="8141905" y="3875146"/>
                  <a:chExt cx="1217383" cy="1264727"/>
                </a:xfrm>
                <a:grpFill/>
              </p:grpSpPr>
              <p:sp>
                <p:nvSpPr>
                  <p:cNvPr id="145" name="任意多边形: 形状 144">
                    <a:extLst>
                      <a:ext uri="{FF2B5EF4-FFF2-40B4-BE49-F238E27FC236}">
                        <a16:creationId xmlns:a16="http://schemas.microsoft.com/office/drawing/2014/main" id="{B5F8D218-69E6-AAD4-AC00-B88DAAE607BB}"/>
                      </a:ext>
                    </a:extLst>
                  </p:cNvPr>
                  <p:cNvSpPr/>
                  <p:nvPr/>
                </p:nvSpPr>
                <p:spPr>
                  <a:xfrm>
                    <a:off x="9099047" y="4874649"/>
                    <a:ext cx="24732" cy="57955"/>
                  </a:xfrm>
                  <a:custGeom>
                    <a:avLst/>
                    <a:gdLst>
                      <a:gd name="connsiteX0" fmla="*/ 10 w 24732"/>
                      <a:gd name="connsiteY0" fmla="*/ 28698 h 57955"/>
                      <a:gd name="connsiteX1" fmla="*/ 11710 w 24732"/>
                      <a:gd name="connsiteY1" fmla="*/ 57955 h 57955"/>
                      <a:gd name="connsiteX2" fmla="*/ 24723 w 24732"/>
                      <a:gd name="connsiteY2" fmla="*/ 29258 h 57955"/>
                      <a:gd name="connsiteX3" fmla="*/ 13023 w 24732"/>
                      <a:gd name="connsiteY3" fmla="*/ 0 h 57955"/>
                      <a:gd name="connsiteX4" fmla="*/ 10 w 24732"/>
                      <a:gd name="connsiteY4" fmla="*/ 28698 h 57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32" h="57955">
                        <a:moveTo>
                          <a:pt x="10" y="28698"/>
                        </a:moveTo>
                        <a:cubicBezTo>
                          <a:pt x="-246" y="40094"/>
                          <a:pt x="4268" y="50465"/>
                          <a:pt x="11710" y="57955"/>
                        </a:cubicBezTo>
                        <a:cubicBezTo>
                          <a:pt x="19489" y="50817"/>
                          <a:pt x="24466" y="40654"/>
                          <a:pt x="24723" y="29258"/>
                        </a:cubicBezTo>
                        <a:cubicBezTo>
                          <a:pt x="24979" y="17862"/>
                          <a:pt x="20465" y="7491"/>
                          <a:pt x="13023" y="0"/>
                        </a:cubicBezTo>
                        <a:cubicBezTo>
                          <a:pt x="5244" y="7138"/>
                          <a:pt x="267" y="17318"/>
                          <a:pt x="10" y="28698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6" name="任意多边形: 形状 145">
                    <a:extLst>
                      <a:ext uri="{FF2B5EF4-FFF2-40B4-BE49-F238E27FC236}">
                        <a16:creationId xmlns:a16="http://schemas.microsoft.com/office/drawing/2014/main" id="{331E89FB-45C1-4C21-8C64-0C8C4737E012}"/>
                      </a:ext>
                    </a:extLst>
                  </p:cNvPr>
                  <p:cNvSpPr/>
                  <p:nvPr/>
                </p:nvSpPr>
                <p:spPr>
                  <a:xfrm>
                    <a:off x="9107060" y="4942821"/>
                    <a:ext cx="57923" cy="24733"/>
                  </a:xfrm>
                  <a:custGeom>
                    <a:avLst/>
                    <a:gdLst>
                      <a:gd name="connsiteX0" fmla="*/ 28681 w 57923"/>
                      <a:gd name="connsiteY0" fmla="*/ 24723 h 24733"/>
                      <a:gd name="connsiteX1" fmla="*/ 0 w 57923"/>
                      <a:gd name="connsiteY1" fmla="*/ 11710 h 24733"/>
                      <a:gd name="connsiteX2" fmla="*/ 29242 w 57923"/>
                      <a:gd name="connsiteY2" fmla="*/ 10 h 24733"/>
                      <a:gd name="connsiteX3" fmla="*/ 57923 w 57923"/>
                      <a:gd name="connsiteY3" fmla="*/ 13023 h 24733"/>
                      <a:gd name="connsiteX4" fmla="*/ 28681 w 57923"/>
                      <a:gd name="connsiteY4" fmla="*/ 24723 h 247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923" h="24733">
                        <a:moveTo>
                          <a:pt x="28681" y="24723"/>
                        </a:moveTo>
                        <a:cubicBezTo>
                          <a:pt x="17302" y="24467"/>
                          <a:pt x="7138" y="19489"/>
                          <a:pt x="0" y="11710"/>
                        </a:cubicBezTo>
                        <a:cubicBezTo>
                          <a:pt x="7474" y="4268"/>
                          <a:pt x="17862" y="-246"/>
                          <a:pt x="29242" y="10"/>
                        </a:cubicBezTo>
                        <a:cubicBezTo>
                          <a:pt x="40621" y="266"/>
                          <a:pt x="50785" y="5244"/>
                          <a:pt x="57923" y="13023"/>
                        </a:cubicBezTo>
                        <a:cubicBezTo>
                          <a:pt x="50433" y="20465"/>
                          <a:pt x="40061" y="24979"/>
                          <a:pt x="28681" y="24723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7" name="任意多边形: 形状 146">
                    <a:extLst>
                      <a:ext uri="{FF2B5EF4-FFF2-40B4-BE49-F238E27FC236}">
                        <a16:creationId xmlns:a16="http://schemas.microsoft.com/office/drawing/2014/main" id="{D1F53E24-6EAD-5515-4395-0C637F73D0DD}"/>
                      </a:ext>
                    </a:extLst>
                  </p:cNvPr>
                  <p:cNvSpPr/>
                  <p:nvPr/>
                </p:nvSpPr>
                <p:spPr>
                  <a:xfrm>
                    <a:off x="9307015" y="5032301"/>
                    <a:ext cx="52273" cy="30180"/>
                  </a:xfrm>
                  <a:custGeom>
                    <a:avLst/>
                    <a:gdLst>
                      <a:gd name="connsiteX0" fmla="*/ 20807 w 52273"/>
                      <a:gd name="connsiteY0" fmla="*/ 3938 h 30180"/>
                      <a:gd name="connsiteX1" fmla="*/ 0 w 52273"/>
                      <a:gd name="connsiteY1" fmla="*/ 27594 h 30180"/>
                      <a:gd name="connsiteX2" fmla="*/ 31467 w 52273"/>
                      <a:gd name="connsiteY2" fmla="*/ 26249 h 30180"/>
                      <a:gd name="connsiteX3" fmla="*/ 52274 w 52273"/>
                      <a:gd name="connsiteY3" fmla="*/ 2593 h 30180"/>
                      <a:gd name="connsiteX4" fmla="*/ 20807 w 52273"/>
                      <a:gd name="connsiteY4" fmla="*/ 3938 h 30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273" h="30180">
                        <a:moveTo>
                          <a:pt x="20807" y="3938"/>
                        </a:moveTo>
                        <a:cubicBezTo>
                          <a:pt x="10532" y="8852"/>
                          <a:pt x="3314" y="17574"/>
                          <a:pt x="0" y="27594"/>
                        </a:cubicBezTo>
                        <a:cubicBezTo>
                          <a:pt x="9876" y="31307"/>
                          <a:pt x="21191" y="31163"/>
                          <a:pt x="31467" y="26249"/>
                        </a:cubicBezTo>
                        <a:cubicBezTo>
                          <a:pt x="41742" y="21336"/>
                          <a:pt x="48961" y="12613"/>
                          <a:pt x="52274" y="2593"/>
                        </a:cubicBezTo>
                        <a:cubicBezTo>
                          <a:pt x="42399" y="-1136"/>
                          <a:pt x="31083" y="-976"/>
                          <a:pt x="20807" y="3938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8FD5A603-971B-9CB3-6967-D939C7D25CCF}"/>
                      </a:ext>
                    </a:extLst>
                  </p:cNvPr>
                  <p:cNvSpPr/>
                  <p:nvPr/>
                </p:nvSpPr>
                <p:spPr>
                  <a:xfrm>
                    <a:off x="9287911" y="5087568"/>
                    <a:ext cx="30158" cy="52305"/>
                  </a:xfrm>
                  <a:custGeom>
                    <a:avLst/>
                    <a:gdLst>
                      <a:gd name="connsiteX0" fmla="*/ 3931 w 30158"/>
                      <a:gd name="connsiteY0" fmla="*/ 31482 h 52305"/>
                      <a:gd name="connsiteX1" fmla="*/ 2587 w 30158"/>
                      <a:gd name="connsiteY1" fmla="*/ 0 h 52305"/>
                      <a:gd name="connsiteX2" fmla="*/ 26227 w 30158"/>
                      <a:gd name="connsiteY2" fmla="*/ 20823 h 52305"/>
                      <a:gd name="connsiteX3" fmla="*/ 27571 w 30158"/>
                      <a:gd name="connsiteY3" fmla="*/ 52305 h 52305"/>
                      <a:gd name="connsiteX4" fmla="*/ 3931 w 30158"/>
                      <a:gd name="connsiteY4" fmla="*/ 31482 h 52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158" h="52305">
                        <a:moveTo>
                          <a:pt x="3931" y="31482"/>
                        </a:moveTo>
                        <a:cubicBezTo>
                          <a:pt x="-982" y="21207"/>
                          <a:pt x="-1126" y="9875"/>
                          <a:pt x="2587" y="0"/>
                        </a:cubicBezTo>
                        <a:cubicBezTo>
                          <a:pt x="12607" y="3313"/>
                          <a:pt x="21313" y="10547"/>
                          <a:pt x="26227" y="20823"/>
                        </a:cubicBezTo>
                        <a:cubicBezTo>
                          <a:pt x="31140" y="31098"/>
                          <a:pt x="31285" y="42430"/>
                          <a:pt x="27571" y="52305"/>
                        </a:cubicBezTo>
                        <a:cubicBezTo>
                          <a:pt x="17552" y="48976"/>
                          <a:pt x="8845" y="41758"/>
                          <a:pt x="3931" y="31482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9" name="任意多边形: 形状 148">
                    <a:extLst>
                      <a:ext uri="{FF2B5EF4-FFF2-40B4-BE49-F238E27FC236}">
                        <a16:creationId xmlns:a16="http://schemas.microsoft.com/office/drawing/2014/main" id="{6D3ECCEC-01A0-C664-5784-2A79AA98E130}"/>
                      </a:ext>
                    </a:extLst>
                  </p:cNvPr>
                  <p:cNvSpPr/>
                  <p:nvPr/>
                </p:nvSpPr>
                <p:spPr>
                  <a:xfrm>
                    <a:off x="8718386" y="4889318"/>
                    <a:ext cx="50576" cy="31786"/>
                  </a:xfrm>
                  <a:custGeom>
                    <a:avLst/>
                    <a:gdLst>
                      <a:gd name="connsiteX0" fmla="*/ 19270 w 50576"/>
                      <a:gd name="connsiteY0" fmla="*/ 26689 h 31786"/>
                      <a:gd name="connsiteX1" fmla="*/ 50576 w 50576"/>
                      <a:gd name="connsiteY1" fmla="*/ 30018 h 31786"/>
                      <a:gd name="connsiteX2" fmla="*/ 31306 w 50576"/>
                      <a:gd name="connsiteY2" fmla="*/ 5098 h 31786"/>
                      <a:gd name="connsiteX3" fmla="*/ 0 w 50576"/>
                      <a:gd name="connsiteY3" fmla="*/ 1769 h 31786"/>
                      <a:gd name="connsiteX4" fmla="*/ 19270 w 50576"/>
                      <a:gd name="connsiteY4" fmla="*/ 26689 h 31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576" h="31786">
                        <a:moveTo>
                          <a:pt x="19270" y="26689"/>
                        </a:moveTo>
                        <a:cubicBezTo>
                          <a:pt x="29210" y="32243"/>
                          <a:pt x="40493" y="33107"/>
                          <a:pt x="50576" y="30018"/>
                        </a:cubicBezTo>
                        <a:cubicBezTo>
                          <a:pt x="47904" y="19807"/>
                          <a:pt x="41245" y="10652"/>
                          <a:pt x="31306" y="5098"/>
                        </a:cubicBezTo>
                        <a:cubicBezTo>
                          <a:pt x="21367" y="-456"/>
                          <a:pt x="10083" y="-1320"/>
                          <a:pt x="0" y="1769"/>
                        </a:cubicBezTo>
                        <a:cubicBezTo>
                          <a:pt x="2673" y="11980"/>
                          <a:pt x="9330" y="21135"/>
                          <a:pt x="19270" y="26689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0" name="任意多边形: 形状 149">
                    <a:extLst>
                      <a:ext uri="{FF2B5EF4-FFF2-40B4-BE49-F238E27FC236}">
                        <a16:creationId xmlns:a16="http://schemas.microsoft.com/office/drawing/2014/main" id="{43F0355F-5BC0-8A79-1A2F-7F2584E7DF8D}"/>
                      </a:ext>
                    </a:extLst>
                  </p:cNvPr>
                  <p:cNvSpPr/>
                  <p:nvPr/>
                </p:nvSpPr>
                <p:spPr>
                  <a:xfrm>
                    <a:off x="8763807" y="4839725"/>
                    <a:ext cx="25131" cy="57539"/>
                  </a:xfrm>
                  <a:custGeom>
                    <a:avLst/>
                    <a:gdLst>
                      <a:gd name="connsiteX0" fmla="*/ 24826 w 25131"/>
                      <a:gd name="connsiteY0" fmla="*/ 27257 h 57539"/>
                      <a:gd name="connsiteX1" fmla="*/ 16119 w 25131"/>
                      <a:gd name="connsiteY1" fmla="*/ 57539 h 57539"/>
                      <a:gd name="connsiteX2" fmla="*/ 306 w 25131"/>
                      <a:gd name="connsiteY2" fmla="*/ 30282 h 57539"/>
                      <a:gd name="connsiteX3" fmla="*/ 9013 w 25131"/>
                      <a:gd name="connsiteY3" fmla="*/ 0 h 57539"/>
                      <a:gd name="connsiteX4" fmla="*/ 24826 w 25131"/>
                      <a:gd name="connsiteY4" fmla="*/ 27257 h 575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131" h="57539">
                        <a:moveTo>
                          <a:pt x="24826" y="27257"/>
                        </a:moveTo>
                        <a:cubicBezTo>
                          <a:pt x="26219" y="38573"/>
                          <a:pt x="22778" y="49344"/>
                          <a:pt x="16119" y="57539"/>
                        </a:cubicBezTo>
                        <a:cubicBezTo>
                          <a:pt x="7669" y="51217"/>
                          <a:pt x="1699" y="41598"/>
                          <a:pt x="306" y="30282"/>
                        </a:cubicBezTo>
                        <a:cubicBezTo>
                          <a:pt x="-1087" y="18966"/>
                          <a:pt x="2354" y="8195"/>
                          <a:pt x="9013" y="0"/>
                        </a:cubicBezTo>
                        <a:cubicBezTo>
                          <a:pt x="17448" y="6338"/>
                          <a:pt x="23418" y="15957"/>
                          <a:pt x="24826" y="27257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1" name="任意多边形: 形状 150">
                    <a:extLst>
                      <a:ext uri="{FF2B5EF4-FFF2-40B4-BE49-F238E27FC236}">
                        <a16:creationId xmlns:a16="http://schemas.microsoft.com/office/drawing/2014/main" id="{C629A2C6-100F-41A9-ED15-75DD7D69A138}"/>
                      </a:ext>
                    </a:extLst>
                  </p:cNvPr>
                  <p:cNvSpPr/>
                  <p:nvPr/>
                </p:nvSpPr>
                <p:spPr>
                  <a:xfrm>
                    <a:off x="8141905" y="4522139"/>
                    <a:ext cx="57907" cy="24760"/>
                  </a:xfrm>
                  <a:custGeom>
                    <a:avLst/>
                    <a:gdLst>
                      <a:gd name="connsiteX0" fmla="*/ 29386 w 57907"/>
                      <a:gd name="connsiteY0" fmla="*/ 24736 h 24760"/>
                      <a:gd name="connsiteX1" fmla="*/ 57907 w 57907"/>
                      <a:gd name="connsiteY1" fmla="*/ 11371 h 24760"/>
                      <a:gd name="connsiteX2" fmla="*/ 28521 w 57907"/>
                      <a:gd name="connsiteY2" fmla="*/ 23 h 24760"/>
                      <a:gd name="connsiteX3" fmla="*/ 0 w 57907"/>
                      <a:gd name="connsiteY3" fmla="*/ 13388 h 24760"/>
                      <a:gd name="connsiteX4" fmla="*/ 29386 w 57907"/>
                      <a:gd name="connsiteY4" fmla="*/ 24736 h 24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907" h="24760">
                        <a:moveTo>
                          <a:pt x="29386" y="24736"/>
                        </a:moveTo>
                        <a:cubicBezTo>
                          <a:pt x="40766" y="24335"/>
                          <a:pt x="50865" y="19230"/>
                          <a:pt x="57907" y="11371"/>
                        </a:cubicBezTo>
                        <a:cubicBezTo>
                          <a:pt x="50337" y="4009"/>
                          <a:pt x="39901" y="-361"/>
                          <a:pt x="28521" y="23"/>
                        </a:cubicBezTo>
                        <a:cubicBezTo>
                          <a:pt x="17142" y="424"/>
                          <a:pt x="7042" y="5529"/>
                          <a:pt x="0" y="13388"/>
                        </a:cubicBezTo>
                        <a:cubicBezTo>
                          <a:pt x="7571" y="20750"/>
                          <a:pt x="18006" y="25136"/>
                          <a:pt x="29386" y="24736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2" name="任意多边形: 形状 151">
                    <a:extLst>
                      <a:ext uri="{FF2B5EF4-FFF2-40B4-BE49-F238E27FC236}">
                        <a16:creationId xmlns:a16="http://schemas.microsoft.com/office/drawing/2014/main" id="{D804C717-26F1-5332-F51F-2E35FC8C5126}"/>
                      </a:ext>
                    </a:extLst>
                  </p:cNvPr>
                  <p:cNvSpPr/>
                  <p:nvPr/>
                </p:nvSpPr>
                <p:spPr>
                  <a:xfrm>
                    <a:off x="8161524" y="4463407"/>
                    <a:ext cx="36611" cy="45551"/>
                  </a:xfrm>
                  <a:custGeom>
                    <a:avLst/>
                    <a:gdLst>
                      <a:gd name="connsiteX0" fmla="*/ 28013 w 36611"/>
                      <a:gd name="connsiteY0" fmla="*/ 15125 h 45551"/>
                      <a:gd name="connsiteX1" fmla="*/ 36224 w 36611"/>
                      <a:gd name="connsiteY1" fmla="*/ 45551 h 45551"/>
                      <a:gd name="connsiteX2" fmla="*/ 8599 w 36611"/>
                      <a:gd name="connsiteY2" fmla="*/ 30426 h 45551"/>
                      <a:gd name="connsiteX3" fmla="*/ 388 w 36611"/>
                      <a:gd name="connsiteY3" fmla="*/ 0 h 45551"/>
                      <a:gd name="connsiteX4" fmla="*/ 28013 w 36611"/>
                      <a:gd name="connsiteY4" fmla="*/ 15125 h 455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611" h="45551">
                        <a:moveTo>
                          <a:pt x="28013" y="15125"/>
                        </a:moveTo>
                        <a:cubicBezTo>
                          <a:pt x="35056" y="24072"/>
                          <a:pt x="37681" y="35084"/>
                          <a:pt x="36224" y="45551"/>
                        </a:cubicBezTo>
                        <a:cubicBezTo>
                          <a:pt x="25724" y="44511"/>
                          <a:pt x="15641" y="39373"/>
                          <a:pt x="8599" y="30426"/>
                        </a:cubicBezTo>
                        <a:cubicBezTo>
                          <a:pt x="1556" y="21479"/>
                          <a:pt x="-1069" y="10468"/>
                          <a:pt x="388" y="0"/>
                        </a:cubicBezTo>
                        <a:cubicBezTo>
                          <a:pt x="10888" y="1040"/>
                          <a:pt x="20971" y="6178"/>
                          <a:pt x="28013" y="15125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3" name="任意多边形: 形状 152">
                    <a:extLst>
                      <a:ext uri="{FF2B5EF4-FFF2-40B4-BE49-F238E27FC236}">
                        <a16:creationId xmlns:a16="http://schemas.microsoft.com/office/drawing/2014/main" id="{E8E6CC3E-8FBB-C1C2-FB95-D07D565038AE}"/>
                      </a:ext>
                    </a:extLst>
                  </p:cNvPr>
                  <p:cNvSpPr/>
                  <p:nvPr/>
                </p:nvSpPr>
                <p:spPr>
                  <a:xfrm>
                    <a:off x="9074735" y="4242037"/>
                    <a:ext cx="24972" cy="57715"/>
                  </a:xfrm>
                  <a:custGeom>
                    <a:avLst/>
                    <a:gdLst>
                      <a:gd name="connsiteX0" fmla="*/ 186 w 24972"/>
                      <a:gd name="connsiteY0" fmla="*/ 30042 h 57715"/>
                      <a:gd name="connsiteX1" fmla="*/ 15248 w 24972"/>
                      <a:gd name="connsiteY1" fmla="*/ 57715 h 57715"/>
                      <a:gd name="connsiteX2" fmla="*/ 24787 w 24972"/>
                      <a:gd name="connsiteY2" fmla="*/ 27673 h 57715"/>
                      <a:gd name="connsiteX3" fmla="*/ 9725 w 24972"/>
                      <a:gd name="connsiteY3" fmla="*/ 0 h 57715"/>
                      <a:gd name="connsiteX4" fmla="*/ 186 w 24972"/>
                      <a:gd name="connsiteY4" fmla="*/ 30042 h 57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972" h="57715">
                        <a:moveTo>
                          <a:pt x="186" y="30042"/>
                        </a:moveTo>
                        <a:cubicBezTo>
                          <a:pt x="1275" y="41390"/>
                          <a:pt x="6973" y="51169"/>
                          <a:pt x="15248" y="57715"/>
                        </a:cubicBezTo>
                        <a:cubicBezTo>
                          <a:pt x="22130" y="49713"/>
                          <a:pt x="25875" y="39021"/>
                          <a:pt x="24787" y="27673"/>
                        </a:cubicBezTo>
                        <a:cubicBezTo>
                          <a:pt x="23698" y="16325"/>
                          <a:pt x="18000" y="6546"/>
                          <a:pt x="9725" y="0"/>
                        </a:cubicBezTo>
                        <a:cubicBezTo>
                          <a:pt x="2844" y="8019"/>
                          <a:pt x="-902" y="18694"/>
                          <a:pt x="186" y="30042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" name="任意多边形: 形状 153">
                    <a:extLst>
                      <a:ext uri="{FF2B5EF4-FFF2-40B4-BE49-F238E27FC236}">
                        <a16:creationId xmlns:a16="http://schemas.microsoft.com/office/drawing/2014/main" id="{A2703874-CEAC-BD04-7E06-66B9D09CA4FB}"/>
                      </a:ext>
                    </a:extLst>
                  </p:cNvPr>
                  <p:cNvSpPr/>
                  <p:nvPr/>
                </p:nvSpPr>
                <p:spPr>
                  <a:xfrm>
                    <a:off x="9212638" y="4397913"/>
                    <a:ext cx="24304" cy="34123"/>
                  </a:xfrm>
                  <a:custGeom>
                    <a:avLst/>
                    <a:gdLst>
                      <a:gd name="connsiteX0" fmla="*/ 4875 w 24304"/>
                      <a:gd name="connsiteY0" fmla="*/ 12148 h 34123"/>
                      <a:gd name="connsiteX1" fmla="*/ 650 w 24304"/>
                      <a:gd name="connsiteY1" fmla="*/ 34123 h 34123"/>
                      <a:gd name="connsiteX2" fmla="*/ 19424 w 24304"/>
                      <a:gd name="connsiteY2" fmla="*/ 21975 h 34123"/>
                      <a:gd name="connsiteX3" fmla="*/ 23665 w 24304"/>
                      <a:gd name="connsiteY3" fmla="*/ 0 h 34123"/>
                      <a:gd name="connsiteX4" fmla="*/ 4875 w 24304"/>
                      <a:gd name="connsiteY4" fmla="*/ 12148 h 34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304" h="34123">
                        <a:moveTo>
                          <a:pt x="4875" y="12148"/>
                        </a:moveTo>
                        <a:cubicBezTo>
                          <a:pt x="345" y="18854"/>
                          <a:pt x="-935" y="26793"/>
                          <a:pt x="650" y="34123"/>
                        </a:cubicBezTo>
                        <a:cubicBezTo>
                          <a:pt x="8028" y="32843"/>
                          <a:pt x="14910" y="28682"/>
                          <a:pt x="19424" y="21975"/>
                        </a:cubicBezTo>
                        <a:cubicBezTo>
                          <a:pt x="23953" y="15269"/>
                          <a:pt x="25234" y="7330"/>
                          <a:pt x="23665" y="0"/>
                        </a:cubicBezTo>
                        <a:cubicBezTo>
                          <a:pt x="16255" y="1280"/>
                          <a:pt x="9389" y="5442"/>
                          <a:pt x="4875" y="12148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5" name="任意多边形: 形状 154">
                    <a:extLst>
                      <a:ext uri="{FF2B5EF4-FFF2-40B4-BE49-F238E27FC236}">
                        <a16:creationId xmlns:a16="http://schemas.microsoft.com/office/drawing/2014/main" id="{AD8E890B-FE76-C8F5-93C5-5CD5F9DFB367}"/>
                      </a:ext>
                    </a:extLst>
                  </p:cNvPr>
                  <p:cNvSpPr/>
                  <p:nvPr/>
                </p:nvSpPr>
                <p:spPr>
                  <a:xfrm>
                    <a:off x="9099698" y="4269205"/>
                    <a:ext cx="43262" cy="38799"/>
                  </a:xfrm>
                  <a:custGeom>
                    <a:avLst/>
                    <a:gdLst>
                      <a:gd name="connsiteX0" fmla="*/ 29850 w 43262"/>
                      <a:gd name="connsiteY0" fmla="*/ 28627 h 38799"/>
                      <a:gd name="connsiteX1" fmla="*/ 0 w 43262"/>
                      <a:gd name="connsiteY1" fmla="*/ 38678 h 38799"/>
                      <a:gd name="connsiteX2" fmla="*/ 13412 w 43262"/>
                      <a:gd name="connsiteY2" fmla="*/ 10173 h 38799"/>
                      <a:gd name="connsiteX3" fmla="*/ 43262 w 43262"/>
                      <a:gd name="connsiteY3" fmla="*/ 121 h 38799"/>
                      <a:gd name="connsiteX4" fmla="*/ 29850 w 43262"/>
                      <a:gd name="connsiteY4" fmla="*/ 28627 h 387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262" h="38799">
                        <a:moveTo>
                          <a:pt x="29850" y="28627"/>
                        </a:moveTo>
                        <a:cubicBezTo>
                          <a:pt x="21351" y="36197"/>
                          <a:pt x="10515" y="39495"/>
                          <a:pt x="0" y="38678"/>
                        </a:cubicBezTo>
                        <a:cubicBezTo>
                          <a:pt x="400" y="28131"/>
                          <a:pt x="4913" y="17743"/>
                          <a:pt x="13412" y="10173"/>
                        </a:cubicBezTo>
                        <a:cubicBezTo>
                          <a:pt x="21911" y="2602"/>
                          <a:pt x="32747" y="-695"/>
                          <a:pt x="43262" y="121"/>
                        </a:cubicBezTo>
                        <a:cubicBezTo>
                          <a:pt x="42878" y="10669"/>
                          <a:pt x="38365" y="21040"/>
                          <a:pt x="29850" y="28627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6" name="任意多边形: 形状 155">
                    <a:extLst>
                      <a:ext uri="{FF2B5EF4-FFF2-40B4-BE49-F238E27FC236}">
                        <a16:creationId xmlns:a16="http://schemas.microsoft.com/office/drawing/2014/main" id="{86FE50E3-EF8D-1A81-1FDD-5E36CE702ADE}"/>
                      </a:ext>
                    </a:extLst>
                  </p:cNvPr>
                  <p:cNvSpPr/>
                  <p:nvPr/>
                </p:nvSpPr>
                <p:spPr>
                  <a:xfrm>
                    <a:off x="8866563" y="4395147"/>
                    <a:ext cx="47536" cy="34710"/>
                  </a:xfrm>
                  <a:custGeom>
                    <a:avLst/>
                    <a:gdLst>
                      <a:gd name="connsiteX0" fmla="*/ 16710 w 47536"/>
                      <a:gd name="connsiteY0" fmla="*/ 27495 h 34710"/>
                      <a:gd name="connsiteX1" fmla="*/ 47536 w 47536"/>
                      <a:gd name="connsiteY1" fmla="*/ 33929 h 34710"/>
                      <a:gd name="connsiteX2" fmla="*/ 30827 w 47536"/>
                      <a:gd name="connsiteY2" fmla="*/ 7216 h 34710"/>
                      <a:gd name="connsiteX3" fmla="*/ 0 w 47536"/>
                      <a:gd name="connsiteY3" fmla="*/ 782 h 34710"/>
                      <a:gd name="connsiteX4" fmla="*/ 16710 w 47536"/>
                      <a:gd name="connsiteY4" fmla="*/ 27495 h 34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7536" h="34710">
                        <a:moveTo>
                          <a:pt x="16710" y="27495"/>
                        </a:moveTo>
                        <a:cubicBezTo>
                          <a:pt x="26057" y="34009"/>
                          <a:pt x="37197" y="35994"/>
                          <a:pt x="47536" y="33929"/>
                        </a:cubicBezTo>
                        <a:cubicBezTo>
                          <a:pt x="45888" y="23493"/>
                          <a:pt x="40174" y="13730"/>
                          <a:pt x="30827" y="7216"/>
                        </a:cubicBezTo>
                        <a:cubicBezTo>
                          <a:pt x="21480" y="702"/>
                          <a:pt x="10339" y="-1283"/>
                          <a:pt x="0" y="782"/>
                        </a:cubicBezTo>
                        <a:cubicBezTo>
                          <a:pt x="1649" y="11217"/>
                          <a:pt x="7363" y="20981"/>
                          <a:pt x="16710" y="27495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7" name="任意多边形: 形状 156">
                    <a:extLst>
                      <a:ext uri="{FF2B5EF4-FFF2-40B4-BE49-F238E27FC236}">
                        <a16:creationId xmlns:a16="http://schemas.microsoft.com/office/drawing/2014/main" id="{D00B2423-575D-ACE4-0BDD-E18060AEC8C6}"/>
                      </a:ext>
                    </a:extLst>
                  </p:cNvPr>
                  <p:cNvSpPr/>
                  <p:nvPr/>
                </p:nvSpPr>
                <p:spPr>
                  <a:xfrm>
                    <a:off x="8913607" y="4355051"/>
                    <a:ext cx="25720" cy="56931"/>
                  </a:xfrm>
                  <a:custGeom>
                    <a:avLst/>
                    <a:gdLst>
                      <a:gd name="connsiteX0" fmla="*/ 24997 w 25720"/>
                      <a:gd name="connsiteY0" fmla="*/ 30794 h 56931"/>
                      <a:gd name="connsiteX1" fmla="*/ 7407 w 25720"/>
                      <a:gd name="connsiteY1" fmla="*/ 56931 h 56931"/>
                      <a:gd name="connsiteX2" fmla="*/ 717 w 25720"/>
                      <a:gd name="connsiteY2" fmla="*/ 26137 h 56931"/>
                      <a:gd name="connsiteX3" fmla="*/ 18307 w 25720"/>
                      <a:gd name="connsiteY3" fmla="*/ 0 h 56931"/>
                      <a:gd name="connsiteX4" fmla="*/ 24997 w 25720"/>
                      <a:gd name="connsiteY4" fmla="*/ 30794 h 569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720" h="56931">
                        <a:moveTo>
                          <a:pt x="24997" y="30794"/>
                        </a:moveTo>
                        <a:cubicBezTo>
                          <a:pt x="22853" y="41982"/>
                          <a:pt x="16258" y="51185"/>
                          <a:pt x="7407" y="56931"/>
                        </a:cubicBezTo>
                        <a:cubicBezTo>
                          <a:pt x="1309" y="48320"/>
                          <a:pt x="-1412" y="37325"/>
                          <a:pt x="717" y="26137"/>
                        </a:cubicBezTo>
                        <a:cubicBezTo>
                          <a:pt x="2862" y="14949"/>
                          <a:pt x="9456" y="5746"/>
                          <a:pt x="18307" y="0"/>
                        </a:cubicBezTo>
                        <a:cubicBezTo>
                          <a:pt x="24405" y="8611"/>
                          <a:pt x="27142" y="19607"/>
                          <a:pt x="24997" y="30794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8" name="任意多边形: 形状 157">
                    <a:extLst>
                      <a:ext uri="{FF2B5EF4-FFF2-40B4-BE49-F238E27FC236}">
                        <a16:creationId xmlns:a16="http://schemas.microsoft.com/office/drawing/2014/main" id="{5EBBB36E-EDE7-B1CC-F537-706589800298}"/>
                      </a:ext>
                    </a:extLst>
                  </p:cNvPr>
                  <p:cNvSpPr/>
                  <p:nvPr/>
                </p:nvSpPr>
                <p:spPr>
                  <a:xfrm>
                    <a:off x="8586469" y="3998454"/>
                    <a:ext cx="47536" cy="34710"/>
                  </a:xfrm>
                  <a:custGeom>
                    <a:avLst/>
                    <a:gdLst>
                      <a:gd name="connsiteX0" fmla="*/ 16710 w 47536"/>
                      <a:gd name="connsiteY0" fmla="*/ 27495 h 34710"/>
                      <a:gd name="connsiteX1" fmla="*/ 47536 w 47536"/>
                      <a:gd name="connsiteY1" fmla="*/ 33929 h 34710"/>
                      <a:gd name="connsiteX2" fmla="*/ 30827 w 47536"/>
                      <a:gd name="connsiteY2" fmla="*/ 7216 h 34710"/>
                      <a:gd name="connsiteX3" fmla="*/ 0 w 47536"/>
                      <a:gd name="connsiteY3" fmla="*/ 782 h 34710"/>
                      <a:gd name="connsiteX4" fmla="*/ 16710 w 47536"/>
                      <a:gd name="connsiteY4" fmla="*/ 27495 h 34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7536" h="34710">
                        <a:moveTo>
                          <a:pt x="16710" y="27495"/>
                        </a:moveTo>
                        <a:cubicBezTo>
                          <a:pt x="26057" y="34009"/>
                          <a:pt x="37197" y="35994"/>
                          <a:pt x="47536" y="33929"/>
                        </a:cubicBezTo>
                        <a:cubicBezTo>
                          <a:pt x="45888" y="23493"/>
                          <a:pt x="40174" y="13730"/>
                          <a:pt x="30827" y="7216"/>
                        </a:cubicBezTo>
                        <a:cubicBezTo>
                          <a:pt x="21480" y="702"/>
                          <a:pt x="10339" y="-1283"/>
                          <a:pt x="0" y="782"/>
                        </a:cubicBezTo>
                        <a:cubicBezTo>
                          <a:pt x="1665" y="11201"/>
                          <a:pt x="7379" y="20981"/>
                          <a:pt x="16710" y="27495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9" name="任意多边形: 形状 158">
                    <a:extLst>
                      <a:ext uri="{FF2B5EF4-FFF2-40B4-BE49-F238E27FC236}">
                        <a16:creationId xmlns:a16="http://schemas.microsoft.com/office/drawing/2014/main" id="{38340B82-F167-091F-8358-06F16D299243}"/>
                      </a:ext>
                    </a:extLst>
                  </p:cNvPr>
                  <p:cNvSpPr/>
                  <p:nvPr/>
                </p:nvSpPr>
                <p:spPr>
                  <a:xfrm>
                    <a:off x="8633513" y="3958358"/>
                    <a:ext cx="25722" cy="56931"/>
                  </a:xfrm>
                  <a:custGeom>
                    <a:avLst/>
                    <a:gdLst>
                      <a:gd name="connsiteX0" fmla="*/ 24997 w 25722"/>
                      <a:gd name="connsiteY0" fmla="*/ 30794 h 56931"/>
                      <a:gd name="connsiteX1" fmla="*/ 7407 w 25722"/>
                      <a:gd name="connsiteY1" fmla="*/ 56931 h 56931"/>
                      <a:gd name="connsiteX2" fmla="*/ 717 w 25722"/>
                      <a:gd name="connsiteY2" fmla="*/ 26137 h 56931"/>
                      <a:gd name="connsiteX3" fmla="*/ 18307 w 25722"/>
                      <a:gd name="connsiteY3" fmla="*/ 0 h 56931"/>
                      <a:gd name="connsiteX4" fmla="*/ 24997 w 25722"/>
                      <a:gd name="connsiteY4" fmla="*/ 30794 h 569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722" h="56931">
                        <a:moveTo>
                          <a:pt x="24997" y="30794"/>
                        </a:moveTo>
                        <a:cubicBezTo>
                          <a:pt x="22853" y="41982"/>
                          <a:pt x="16258" y="51185"/>
                          <a:pt x="7407" y="56931"/>
                        </a:cubicBezTo>
                        <a:cubicBezTo>
                          <a:pt x="1309" y="48320"/>
                          <a:pt x="-1412" y="37325"/>
                          <a:pt x="717" y="26137"/>
                        </a:cubicBezTo>
                        <a:cubicBezTo>
                          <a:pt x="2862" y="14949"/>
                          <a:pt x="9456" y="5746"/>
                          <a:pt x="18307" y="0"/>
                        </a:cubicBezTo>
                        <a:cubicBezTo>
                          <a:pt x="24421" y="8611"/>
                          <a:pt x="27142" y="19591"/>
                          <a:pt x="24997" y="30794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0" name="任意多边形: 形状 159">
                    <a:extLst>
                      <a:ext uri="{FF2B5EF4-FFF2-40B4-BE49-F238E27FC236}">
                        <a16:creationId xmlns:a16="http://schemas.microsoft.com/office/drawing/2014/main" id="{8795F5D1-B2E2-B26A-03E8-C9798D768678}"/>
                      </a:ext>
                    </a:extLst>
                  </p:cNvPr>
                  <p:cNvSpPr/>
                  <p:nvPr/>
                </p:nvSpPr>
                <p:spPr>
                  <a:xfrm>
                    <a:off x="8304767" y="4693564"/>
                    <a:ext cx="29914" cy="52561"/>
                  </a:xfrm>
                  <a:custGeom>
                    <a:avLst/>
                    <a:gdLst>
                      <a:gd name="connsiteX0" fmla="*/ 26161 w 29914"/>
                      <a:gd name="connsiteY0" fmla="*/ 31499 h 52561"/>
                      <a:gd name="connsiteX1" fmla="*/ 27185 w 29914"/>
                      <a:gd name="connsiteY1" fmla="*/ 0 h 52561"/>
                      <a:gd name="connsiteX2" fmla="*/ 3753 w 29914"/>
                      <a:gd name="connsiteY2" fmla="*/ 21063 h 52561"/>
                      <a:gd name="connsiteX3" fmla="*/ 2729 w 29914"/>
                      <a:gd name="connsiteY3" fmla="*/ 52562 h 52561"/>
                      <a:gd name="connsiteX4" fmla="*/ 26161 w 29914"/>
                      <a:gd name="connsiteY4" fmla="*/ 31499 h 525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914" h="52561">
                        <a:moveTo>
                          <a:pt x="26161" y="31499"/>
                        </a:moveTo>
                        <a:cubicBezTo>
                          <a:pt x="30963" y="21175"/>
                          <a:pt x="30995" y="9843"/>
                          <a:pt x="27185" y="0"/>
                        </a:cubicBezTo>
                        <a:cubicBezTo>
                          <a:pt x="17198" y="3409"/>
                          <a:pt x="8571" y="10724"/>
                          <a:pt x="3753" y="21063"/>
                        </a:cubicBezTo>
                        <a:cubicBezTo>
                          <a:pt x="-1048" y="31386"/>
                          <a:pt x="-1080" y="42718"/>
                          <a:pt x="2729" y="52562"/>
                        </a:cubicBezTo>
                        <a:cubicBezTo>
                          <a:pt x="12716" y="49137"/>
                          <a:pt x="21359" y="41822"/>
                          <a:pt x="26161" y="31499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1" name="任意多边形: 形状 160">
                    <a:extLst>
                      <a:ext uri="{FF2B5EF4-FFF2-40B4-BE49-F238E27FC236}">
                        <a16:creationId xmlns:a16="http://schemas.microsoft.com/office/drawing/2014/main" id="{42A0F7DF-ECC7-BE5B-1634-6C84566F9E3C}"/>
                      </a:ext>
                    </a:extLst>
                  </p:cNvPr>
                  <p:cNvSpPr/>
                  <p:nvPr/>
                </p:nvSpPr>
                <p:spPr>
                  <a:xfrm>
                    <a:off x="8269580" y="4664669"/>
                    <a:ext cx="57923" cy="24738"/>
                  </a:xfrm>
                  <a:custGeom>
                    <a:avLst/>
                    <a:gdLst>
                      <a:gd name="connsiteX0" fmla="*/ 29161 w 57923"/>
                      <a:gd name="connsiteY0" fmla="*/ 6 h 24738"/>
                      <a:gd name="connsiteX1" fmla="*/ 57923 w 57923"/>
                      <a:gd name="connsiteY1" fmla="*/ 12842 h 24738"/>
                      <a:gd name="connsiteX2" fmla="*/ 28761 w 57923"/>
                      <a:gd name="connsiteY2" fmla="*/ 24734 h 24738"/>
                      <a:gd name="connsiteX3" fmla="*/ 0 w 57923"/>
                      <a:gd name="connsiteY3" fmla="*/ 11898 h 24738"/>
                      <a:gd name="connsiteX4" fmla="*/ 29161 w 57923"/>
                      <a:gd name="connsiteY4" fmla="*/ 6 h 24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923" h="24738">
                        <a:moveTo>
                          <a:pt x="29161" y="6"/>
                        </a:moveTo>
                        <a:cubicBezTo>
                          <a:pt x="40542" y="198"/>
                          <a:pt x="50737" y="5111"/>
                          <a:pt x="57923" y="12842"/>
                        </a:cubicBezTo>
                        <a:cubicBezTo>
                          <a:pt x="50497" y="20333"/>
                          <a:pt x="40142" y="24910"/>
                          <a:pt x="28761" y="24734"/>
                        </a:cubicBezTo>
                        <a:cubicBezTo>
                          <a:pt x="17382" y="24542"/>
                          <a:pt x="7186" y="19628"/>
                          <a:pt x="0" y="11898"/>
                        </a:cubicBezTo>
                        <a:cubicBezTo>
                          <a:pt x="7426" y="4391"/>
                          <a:pt x="17782" y="-186"/>
                          <a:pt x="29161" y="6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2" name="任意多边形: 形状 161">
                    <a:extLst>
                      <a:ext uri="{FF2B5EF4-FFF2-40B4-BE49-F238E27FC236}">
                        <a16:creationId xmlns:a16="http://schemas.microsoft.com/office/drawing/2014/main" id="{0D200DB9-C396-A536-A330-5081BDB33DE9}"/>
                      </a:ext>
                    </a:extLst>
                  </p:cNvPr>
                  <p:cNvSpPr/>
                  <p:nvPr/>
                </p:nvSpPr>
                <p:spPr>
                  <a:xfrm>
                    <a:off x="8564156" y="4508446"/>
                    <a:ext cx="25276" cy="57411"/>
                  </a:xfrm>
                  <a:custGeom>
                    <a:avLst/>
                    <a:gdLst>
                      <a:gd name="connsiteX0" fmla="*/ 402 w 25276"/>
                      <a:gd name="connsiteY0" fmla="*/ 26969 h 57411"/>
                      <a:gd name="connsiteX1" fmla="*/ 8582 w 25276"/>
                      <a:gd name="connsiteY1" fmla="*/ 57411 h 57411"/>
                      <a:gd name="connsiteX2" fmla="*/ 24875 w 25276"/>
                      <a:gd name="connsiteY2" fmla="*/ 30442 h 57411"/>
                      <a:gd name="connsiteX3" fmla="*/ 16696 w 25276"/>
                      <a:gd name="connsiteY3" fmla="*/ 0 h 57411"/>
                      <a:gd name="connsiteX4" fmla="*/ 402 w 25276"/>
                      <a:gd name="connsiteY4" fmla="*/ 26969 h 57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276" h="57411">
                        <a:moveTo>
                          <a:pt x="402" y="26969"/>
                        </a:moveTo>
                        <a:cubicBezTo>
                          <a:pt x="-1198" y="38253"/>
                          <a:pt x="2067" y="49088"/>
                          <a:pt x="8582" y="57411"/>
                        </a:cubicBezTo>
                        <a:cubicBezTo>
                          <a:pt x="17144" y="51233"/>
                          <a:pt x="23274" y="41726"/>
                          <a:pt x="24875" y="30442"/>
                        </a:cubicBezTo>
                        <a:cubicBezTo>
                          <a:pt x="26475" y="19158"/>
                          <a:pt x="23210" y="8323"/>
                          <a:pt x="16696" y="0"/>
                        </a:cubicBezTo>
                        <a:cubicBezTo>
                          <a:pt x="8133" y="6162"/>
                          <a:pt x="2003" y="15685"/>
                          <a:pt x="402" y="26969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3" name="任意多边形: 形状 162">
                    <a:extLst>
                      <a:ext uri="{FF2B5EF4-FFF2-40B4-BE49-F238E27FC236}">
                        <a16:creationId xmlns:a16="http://schemas.microsoft.com/office/drawing/2014/main" id="{92A5B9E6-FB8E-8298-0140-9C234E35FC77}"/>
                      </a:ext>
                    </a:extLst>
                  </p:cNvPr>
                  <p:cNvSpPr/>
                  <p:nvPr/>
                </p:nvSpPr>
                <p:spPr>
                  <a:xfrm>
                    <a:off x="8581668" y="4558488"/>
                    <a:ext cx="55699" cy="26886"/>
                  </a:xfrm>
                  <a:custGeom>
                    <a:avLst/>
                    <a:gdLst>
                      <a:gd name="connsiteX0" fmla="*/ 31243 w 55699"/>
                      <a:gd name="connsiteY0" fmla="*/ 25327 h 26886"/>
                      <a:gd name="connsiteX1" fmla="*/ 0 w 55699"/>
                      <a:gd name="connsiteY1" fmla="*/ 21422 h 26886"/>
                      <a:gd name="connsiteX2" fmla="*/ 24457 w 55699"/>
                      <a:gd name="connsiteY2" fmla="*/ 1559 h 26886"/>
                      <a:gd name="connsiteX3" fmla="*/ 55699 w 55699"/>
                      <a:gd name="connsiteY3" fmla="*/ 5464 h 26886"/>
                      <a:gd name="connsiteX4" fmla="*/ 31243 w 55699"/>
                      <a:gd name="connsiteY4" fmla="*/ 25327 h 268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699" h="26886">
                        <a:moveTo>
                          <a:pt x="31243" y="25327"/>
                        </a:moveTo>
                        <a:cubicBezTo>
                          <a:pt x="20295" y="28464"/>
                          <a:pt x="9123" y="26720"/>
                          <a:pt x="0" y="21422"/>
                        </a:cubicBezTo>
                        <a:cubicBezTo>
                          <a:pt x="4930" y="12091"/>
                          <a:pt x="13508" y="4696"/>
                          <a:pt x="24457" y="1559"/>
                        </a:cubicBezTo>
                        <a:cubicBezTo>
                          <a:pt x="35404" y="-1578"/>
                          <a:pt x="46576" y="167"/>
                          <a:pt x="55699" y="5464"/>
                        </a:cubicBezTo>
                        <a:cubicBezTo>
                          <a:pt x="50753" y="14796"/>
                          <a:pt x="42191" y="22190"/>
                          <a:pt x="31243" y="25327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4" name="任意多边形: 形状 163">
                    <a:extLst>
                      <a:ext uri="{FF2B5EF4-FFF2-40B4-BE49-F238E27FC236}">
                        <a16:creationId xmlns:a16="http://schemas.microsoft.com/office/drawing/2014/main" id="{26FE498B-296D-CBDF-7730-EFF41DBAC6AE}"/>
                      </a:ext>
                    </a:extLst>
                  </p:cNvPr>
                  <p:cNvSpPr/>
                  <p:nvPr/>
                </p:nvSpPr>
                <p:spPr>
                  <a:xfrm>
                    <a:off x="8805401" y="3875146"/>
                    <a:ext cx="25284" cy="40445"/>
                  </a:xfrm>
                  <a:custGeom>
                    <a:avLst/>
                    <a:gdLst>
                      <a:gd name="connsiteX0" fmla="*/ 4023 w 25284"/>
                      <a:gd name="connsiteY0" fmla="*/ 15445 h 40445"/>
                      <a:gd name="connsiteX1" fmla="*/ 1430 w 25284"/>
                      <a:gd name="connsiteY1" fmla="*/ 40446 h 40445"/>
                      <a:gd name="connsiteX2" fmla="*/ 21261 w 25284"/>
                      <a:gd name="connsiteY2" fmla="*/ 25000 h 40445"/>
                      <a:gd name="connsiteX3" fmla="*/ 23854 w 25284"/>
                      <a:gd name="connsiteY3" fmla="*/ 0 h 40445"/>
                      <a:gd name="connsiteX4" fmla="*/ 4023 w 25284"/>
                      <a:gd name="connsiteY4" fmla="*/ 15445 h 404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284" h="40445">
                        <a:moveTo>
                          <a:pt x="4023" y="15445"/>
                        </a:moveTo>
                        <a:cubicBezTo>
                          <a:pt x="-378" y="23400"/>
                          <a:pt x="-1050" y="32395"/>
                          <a:pt x="1430" y="40446"/>
                        </a:cubicBezTo>
                        <a:cubicBezTo>
                          <a:pt x="9561" y="38285"/>
                          <a:pt x="16843" y="32955"/>
                          <a:pt x="21261" y="25000"/>
                        </a:cubicBezTo>
                        <a:cubicBezTo>
                          <a:pt x="25663" y="17046"/>
                          <a:pt x="26335" y="8051"/>
                          <a:pt x="23854" y="0"/>
                        </a:cubicBezTo>
                        <a:cubicBezTo>
                          <a:pt x="15707" y="2161"/>
                          <a:pt x="8425" y="7490"/>
                          <a:pt x="4023" y="15445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5" name="任意多边形: 形状 164">
                    <a:extLst>
                      <a:ext uri="{FF2B5EF4-FFF2-40B4-BE49-F238E27FC236}">
                        <a16:creationId xmlns:a16="http://schemas.microsoft.com/office/drawing/2014/main" id="{3581AA59-7B95-2D35-5C77-E6D72DAE8806}"/>
                      </a:ext>
                    </a:extLst>
                  </p:cNvPr>
                  <p:cNvSpPr/>
                  <p:nvPr/>
                </p:nvSpPr>
                <p:spPr>
                  <a:xfrm>
                    <a:off x="8820948" y="3915609"/>
                    <a:ext cx="46047" cy="19886"/>
                  </a:xfrm>
                  <a:custGeom>
                    <a:avLst/>
                    <a:gdLst>
                      <a:gd name="connsiteX0" fmla="*/ 22168 w 46047"/>
                      <a:gd name="connsiteY0" fmla="*/ 19765 h 19886"/>
                      <a:gd name="connsiteX1" fmla="*/ 0 w 46047"/>
                      <a:gd name="connsiteY1" fmla="*/ 7937 h 19886"/>
                      <a:gd name="connsiteX2" fmla="*/ 23881 w 46047"/>
                      <a:gd name="connsiteY2" fmla="*/ 126 h 19886"/>
                      <a:gd name="connsiteX3" fmla="*/ 46047 w 46047"/>
                      <a:gd name="connsiteY3" fmla="*/ 11954 h 19886"/>
                      <a:gd name="connsiteX4" fmla="*/ 22168 w 46047"/>
                      <a:gd name="connsiteY4" fmla="*/ 19765 h 198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047" h="19886">
                        <a:moveTo>
                          <a:pt x="22168" y="19765"/>
                        </a:moveTo>
                        <a:cubicBezTo>
                          <a:pt x="13125" y="18980"/>
                          <a:pt x="5282" y="14483"/>
                          <a:pt x="0" y="7937"/>
                        </a:cubicBezTo>
                        <a:cubicBezTo>
                          <a:pt x="6338" y="2383"/>
                          <a:pt x="14821" y="-674"/>
                          <a:pt x="23881" y="126"/>
                        </a:cubicBezTo>
                        <a:cubicBezTo>
                          <a:pt x="32939" y="926"/>
                          <a:pt x="40766" y="5408"/>
                          <a:pt x="46047" y="11954"/>
                        </a:cubicBezTo>
                        <a:cubicBezTo>
                          <a:pt x="39694" y="17492"/>
                          <a:pt x="31210" y="20549"/>
                          <a:pt x="22168" y="19765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6" name="任意多边形: 形状 165">
                    <a:extLst>
                      <a:ext uri="{FF2B5EF4-FFF2-40B4-BE49-F238E27FC236}">
                        <a16:creationId xmlns:a16="http://schemas.microsoft.com/office/drawing/2014/main" id="{99971376-8AC6-729F-6183-9F42572CCF1E}"/>
                      </a:ext>
                    </a:extLst>
                  </p:cNvPr>
                  <p:cNvSpPr/>
                  <p:nvPr/>
                </p:nvSpPr>
                <p:spPr>
                  <a:xfrm>
                    <a:off x="9215016" y="4443813"/>
                    <a:ext cx="40845" cy="17852"/>
                  </a:xfrm>
                  <a:custGeom>
                    <a:avLst/>
                    <a:gdLst>
                      <a:gd name="connsiteX0" fmla="*/ 21480 w 40845"/>
                      <a:gd name="connsiteY0" fmla="*/ 17641 h 17852"/>
                      <a:gd name="connsiteX1" fmla="*/ 0 w 40845"/>
                      <a:gd name="connsiteY1" fmla="*/ 11399 h 17852"/>
                      <a:gd name="connsiteX2" fmla="*/ 19367 w 40845"/>
                      <a:gd name="connsiteY2" fmla="*/ 211 h 17852"/>
                      <a:gd name="connsiteX3" fmla="*/ 40846 w 40845"/>
                      <a:gd name="connsiteY3" fmla="*/ 6453 h 17852"/>
                      <a:gd name="connsiteX4" fmla="*/ 21480 w 40845"/>
                      <a:gd name="connsiteY4" fmla="*/ 17641 h 17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845" h="17852">
                        <a:moveTo>
                          <a:pt x="21480" y="17641"/>
                        </a:moveTo>
                        <a:cubicBezTo>
                          <a:pt x="13461" y="18617"/>
                          <a:pt x="5811" y="16153"/>
                          <a:pt x="0" y="11399"/>
                        </a:cubicBezTo>
                        <a:cubicBezTo>
                          <a:pt x="4498" y="5397"/>
                          <a:pt x="11332" y="1171"/>
                          <a:pt x="19367" y="211"/>
                        </a:cubicBezTo>
                        <a:cubicBezTo>
                          <a:pt x="27386" y="-765"/>
                          <a:pt x="35036" y="1700"/>
                          <a:pt x="40846" y="6453"/>
                        </a:cubicBezTo>
                        <a:cubicBezTo>
                          <a:pt x="36349" y="12439"/>
                          <a:pt x="29515" y="16665"/>
                          <a:pt x="21480" y="17641"/>
                        </a:cubicBezTo>
                        <a:close/>
                      </a:path>
                    </a:pathLst>
                  </a:custGeom>
                  <a:grpFill/>
                  <a:ln w="159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6522445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9526E10-8892-0EFA-26AC-802502625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A160-E87C-4C52-807B-48A70345A1DE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95BEFB1-9FDB-3ECB-8219-48737D4E8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A97F590-8970-2F3B-0B15-32AA571FB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0DB03-7935-475E-B3AD-0E5E02F5A99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0948DA0-333A-DB18-822D-EE55C6EBCF35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2684EF0D-F208-818A-2A84-A2BE9E8647CD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0B8BDC03-E04E-2BD1-5185-AEDC9550FFAD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851ECBD1-FA4E-9B0F-ADE0-5E276D30F7A3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CAA5F6E4-069A-C223-D011-D397F70F421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E369B0E5-4CF5-B1EE-F9CB-1F3177AE6F9F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9049DC4D-68F3-1F8A-C6CE-EF91C61FD6ED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2574340D-6F6B-840C-05E4-A40D4262BBFC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E61384E0-B4EB-DADE-EEDC-83256704559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43A0EDDB-5BE5-2304-6104-AC22167B737E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9944344-46C8-E7ED-222C-C3ADBB6290B5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95F86AC4-CCAE-8922-28D7-288F4CED3CE9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34813FE-9BDC-D67D-0C82-91432A41FBDB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83A7433-0902-C616-9B7F-0162060DD09F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1E758B9-1169-E1E0-6AE3-46FB039F22B1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1742094B-5837-9367-9ED3-C10B2BAA8826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27F853F9-5D1D-B1F0-44D7-AD1E3824E622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24C2260-FD55-EBF6-E80D-3FA1ADFAC10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92D76014-ACA9-D54A-D452-39A878F259AB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6E79F927-1868-B3C8-6D45-FB8B10488CA9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9F0B6D0-511B-EA1C-828C-984BE480056A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153BC63F-83ED-CE00-0C90-32FA3D32F23E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6F2A4361-555F-A318-02ED-83737FDC8DD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EEFEAEF5-0AC5-2D0E-770A-C1780D789AC0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52754556-46C5-F2DB-B737-4D09CAB695C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167A7D83-9466-FBBD-18CF-2443CBB94CC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0E2AD1D0-0DB7-1762-19A7-314C9C3635EE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10B87494-D57A-16FC-7A2B-7D744B1C1C5C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4788858-AC44-16DB-4926-7024302B2F1D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2E73221-5F20-2375-3CD8-87A80AD2A742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658732FE-77C2-4609-02B9-EF08D4D600AC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801B8711-5568-3D88-30A3-86679D27014D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5484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89FAC79-0C75-7FFA-5163-BAFBFAA4D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9E35928-BBE1-CB59-071B-7FB48AFC0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C6B07B-C0F9-EE63-A8C8-D809FD500F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E2DCA-DA4C-474E-B035-0C367FA5DE42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0BCED4B-F0B5-D336-C494-E8DA774DBC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DFA8C2-81DF-8E2E-025D-A08485BD94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941D9-F612-4510-976A-2B2C1BE52F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918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图形 2">
            <a:extLst>
              <a:ext uri="{FF2B5EF4-FFF2-40B4-BE49-F238E27FC236}">
                <a16:creationId xmlns:a16="http://schemas.microsoft.com/office/drawing/2014/main" id="{D412D712-6F47-5C51-4B9A-3634EE4A4DC6}"/>
              </a:ext>
            </a:extLst>
          </p:cNvPr>
          <p:cNvGrpSpPr/>
          <p:nvPr/>
        </p:nvGrpSpPr>
        <p:grpSpPr>
          <a:xfrm>
            <a:off x="784731" y="2761813"/>
            <a:ext cx="10879841" cy="2445427"/>
            <a:chOff x="784731" y="2254144"/>
            <a:chExt cx="10879841" cy="2445427"/>
          </a:xfrm>
        </p:grpSpPr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631157BC-E207-9452-BFB8-5C0E43C4D2FC}"/>
                </a:ext>
              </a:extLst>
            </p:cNvPr>
            <p:cNvSpPr/>
            <p:nvPr/>
          </p:nvSpPr>
          <p:spPr>
            <a:xfrm>
              <a:off x="784731" y="2254144"/>
              <a:ext cx="10879841" cy="2445427"/>
            </a:xfrm>
            <a:custGeom>
              <a:avLst/>
              <a:gdLst>
                <a:gd name="connsiteX0" fmla="*/ 8152054 w 10879841"/>
                <a:gd name="connsiteY0" fmla="*/ 516001 h 2445427"/>
                <a:gd name="connsiteX1" fmla="*/ 7949449 w 10879841"/>
                <a:gd name="connsiteY1" fmla="*/ 516001 h 2445427"/>
                <a:gd name="connsiteX2" fmla="*/ 7949449 w 10879841"/>
                <a:gd name="connsiteY2" fmla="*/ 630068 h 2445427"/>
                <a:gd name="connsiteX3" fmla="*/ 7921380 w 10879841"/>
                <a:gd name="connsiteY3" fmla="*/ 629349 h 2445427"/>
                <a:gd name="connsiteX4" fmla="*/ 7533444 w 10879841"/>
                <a:gd name="connsiteY4" fmla="*/ 903542 h 2445427"/>
                <a:gd name="connsiteX5" fmla="*/ 7534523 w 10879841"/>
                <a:gd name="connsiteY5" fmla="*/ 922613 h 2445427"/>
                <a:gd name="connsiteX6" fmla="*/ 7478024 w 10879841"/>
                <a:gd name="connsiteY6" fmla="*/ 922613 h 2445427"/>
                <a:gd name="connsiteX7" fmla="*/ 7478024 w 10879841"/>
                <a:gd name="connsiteY7" fmla="*/ 1013291 h 2445427"/>
                <a:gd name="connsiteX8" fmla="*/ 7329399 w 10879841"/>
                <a:gd name="connsiteY8" fmla="*/ 1013291 h 2445427"/>
                <a:gd name="connsiteX9" fmla="*/ 7329399 w 10879841"/>
                <a:gd name="connsiteY9" fmla="*/ 327808 h 2445427"/>
                <a:gd name="connsiteX10" fmla="*/ 6885324 w 10879841"/>
                <a:gd name="connsiteY10" fmla="*/ 327808 h 2445427"/>
                <a:gd name="connsiteX11" fmla="*/ 6885324 w 10879841"/>
                <a:gd name="connsiteY11" fmla="*/ 1065107 h 2445427"/>
                <a:gd name="connsiteX12" fmla="*/ 6805794 w 10879841"/>
                <a:gd name="connsiteY12" fmla="*/ 1058270 h 2445427"/>
                <a:gd name="connsiteX13" fmla="*/ 6561444 w 10879841"/>
                <a:gd name="connsiteY13" fmla="*/ 1130956 h 2445427"/>
                <a:gd name="connsiteX14" fmla="*/ 6561444 w 10879841"/>
                <a:gd name="connsiteY14" fmla="*/ 911098 h 2445427"/>
                <a:gd name="connsiteX15" fmla="*/ 6160193 w 10879841"/>
                <a:gd name="connsiteY15" fmla="*/ 911098 h 2445427"/>
                <a:gd name="connsiteX16" fmla="*/ 6147598 w 10879841"/>
                <a:gd name="connsiteY16" fmla="*/ 269155 h 2445427"/>
                <a:gd name="connsiteX17" fmla="*/ 6056192 w 10879841"/>
                <a:gd name="connsiteY17" fmla="*/ 269155 h 2445427"/>
                <a:gd name="connsiteX18" fmla="*/ 6038559 w 10879841"/>
                <a:gd name="connsiteY18" fmla="*/ 911098 h 2445427"/>
                <a:gd name="connsiteX19" fmla="*/ 5861864 w 10879841"/>
                <a:gd name="connsiteY19" fmla="*/ 911098 h 2445427"/>
                <a:gd name="connsiteX20" fmla="*/ 5842791 w 10879841"/>
                <a:gd name="connsiteY20" fmla="*/ 73766 h 2445427"/>
                <a:gd name="connsiteX21" fmla="*/ 5734112 w 10879841"/>
                <a:gd name="connsiteY21" fmla="*/ 73766 h 2445427"/>
                <a:gd name="connsiteX22" fmla="*/ 5700644 w 10879841"/>
                <a:gd name="connsiteY22" fmla="*/ 1143910 h 2445427"/>
                <a:gd name="connsiteX23" fmla="*/ 5424626 w 10879841"/>
                <a:gd name="connsiteY23" fmla="*/ 1032362 h 2445427"/>
                <a:gd name="connsiteX24" fmla="*/ 5106505 w 10879841"/>
                <a:gd name="connsiteY24" fmla="*/ 1161902 h 2445427"/>
                <a:gd name="connsiteX25" fmla="*/ 5106505 w 10879841"/>
                <a:gd name="connsiteY25" fmla="*/ 1237107 h 2445427"/>
                <a:gd name="connsiteX26" fmla="*/ 4966157 w 10879841"/>
                <a:gd name="connsiteY26" fmla="*/ 1237107 h 2445427"/>
                <a:gd name="connsiteX27" fmla="*/ 4966157 w 10879841"/>
                <a:gd name="connsiteY27" fmla="*/ 1033082 h 2445427"/>
                <a:gd name="connsiteX28" fmla="*/ 4617446 w 10879841"/>
                <a:gd name="connsiteY28" fmla="*/ 1033082 h 2445427"/>
                <a:gd name="connsiteX29" fmla="*/ 4617446 w 10879841"/>
                <a:gd name="connsiteY29" fmla="*/ 932328 h 2445427"/>
                <a:gd name="connsiteX30" fmla="*/ 4428876 w 10879841"/>
                <a:gd name="connsiteY30" fmla="*/ 856763 h 2445427"/>
                <a:gd name="connsiteX31" fmla="*/ 4428876 w 10879841"/>
                <a:gd name="connsiteY31" fmla="*/ 693399 h 2445427"/>
                <a:gd name="connsiteX32" fmla="*/ 4215115 w 10879841"/>
                <a:gd name="connsiteY32" fmla="*/ 551265 h 2445427"/>
                <a:gd name="connsiteX33" fmla="*/ 4076207 w 10879841"/>
                <a:gd name="connsiteY33" fmla="*/ 641583 h 2445427"/>
                <a:gd name="connsiteX34" fmla="*/ 4076207 w 10879841"/>
                <a:gd name="connsiteY34" fmla="*/ 396177 h 2445427"/>
                <a:gd name="connsiteX35" fmla="*/ 3695468 w 10879841"/>
                <a:gd name="connsiteY35" fmla="*/ 396177 h 2445427"/>
                <a:gd name="connsiteX36" fmla="*/ 3695468 w 10879841"/>
                <a:gd name="connsiteY36" fmla="*/ 854244 h 2445427"/>
                <a:gd name="connsiteX37" fmla="*/ 3349277 w 10879841"/>
                <a:gd name="connsiteY37" fmla="*/ 854244 h 2445427"/>
                <a:gd name="connsiteX38" fmla="*/ 3349277 w 10879841"/>
                <a:gd name="connsiteY38" fmla="*/ 1231350 h 2445427"/>
                <a:gd name="connsiteX39" fmla="*/ 3242756 w 10879841"/>
                <a:gd name="connsiteY39" fmla="*/ 1231350 h 2445427"/>
                <a:gd name="connsiteX40" fmla="*/ 3242756 w 10879841"/>
                <a:gd name="connsiteY40" fmla="*/ 756730 h 2445427"/>
                <a:gd name="connsiteX41" fmla="*/ 3165025 w 10879841"/>
                <a:gd name="connsiteY41" fmla="*/ 756730 h 2445427"/>
                <a:gd name="connsiteX42" fmla="*/ 2894046 w 10879841"/>
                <a:gd name="connsiteY42" fmla="*/ 582930 h 2445427"/>
                <a:gd name="connsiteX43" fmla="*/ 2884689 w 10879841"/>
                <a:gd name="connsiteY43" fmla="*/ 582930 h 2445427"/>
                <a:gd name="connsiteX44" fmla="*/ 2884689 w 10879841"/>
                <a:gd name="connsiteY44" fmla="*/ 465624 h 2445427"/>
                <a:gd name="connsiteX45" fmla="*/ 2330495 w 10879841"/>
                <a:gd name="connsiteY45" fmla="*/ 465624 h 2445427"/>
                <a:gd name="connsiteX46" fmla="*/ 2330495 w 10879841"/>
                <a:gd name="connsiteY46" fmla="*/ 807466 h 2445427"/>
                <a:gd name="connsiteX47" fmla="*/ 1955514 w 10879841"/>
                <a:gd name="connsiteY47" fmla="*/ 807466 h 2445427"/>
                <a:gd name="connsiteX48" fmla="*/ 1955514 w 10879841"/>
                <a:gd name="connsiteY48" fmla="*/ 1138513 h 2445427"/>
                <a:gd name="connsiteX49" fmla="*/ 1815166 w 10879841"/>
                <a:gd name="connsiteY49" fmla="*/ 1069425 h 2445427"/>
                <a:gd name="connsiteX50" fmla="*/ 1419313 w 10879841"/>
                <a:gd name="connsiteY50" fmla="*/ 1264454 h 2445427"/>
                <a:gd name="connsiteX51" fmla="*/ 1421472 w 10879841"/>
                <a:gd name="connsiteY51" fmla="*/ 1268053 h 2445427"/>
                <a:gd name="connsiteX52" fmla="*/ 1421472 w 10879841"/>
                <a:gd name="connsiteY52" fmla="*/ 1511300 h 2445427"/>
                <a:gd name="connsiteX53" fmla="*/ 1297318 w 10879841"/>
                <a:gd name="connsiteY53" fmla="*/ 1467400 h 2445427"/>
                <a:gd name="connsiteX54" fmla="*/ 1185400 w 10879841"/>
                <a:gd name="connsiteY54" fmla="*/ 1506262 h 2445427"/>
                <a:gd name="connsiteX55" fmla="*/ 1185400 w 10879841"/>
                <a:gd name="connsiteY55" fmla="*/ 1378881 h 2445427"/>
                <a:gd name="connsiteX56" fmla="*/ 1071322 w 10879841"/>
                <a:gd name="connsiteY56" fmla="*/ 1336781 h 2445427"/>
                <a:gd name="connsiteX57" fmla="*/ 1056208 w 10879841"/>
                <a:gd name="connsiteY57" fmla="*/ 701315 h 2445427"/>
                <a:gd name="connsiteX58" fmla="*/ 966601 w 10879841"/>
                <a:gd name="connsiteY58" fmla="*/ 701315 h 2445427"/>
                <a:gd name="connsiteX59" fmla="*/ 947168 w 10879841"/>
                <a:gd name="connsiteY59" fmla="*/ 1290722 h 2445427"/>
                <a:gd name="connsiteX60" fmla="*/ 875555 w 10879841"/>
                <a:gd name="connsiteY60" fmla="*/ 1264454 h 2445427"/>
                <a:gd name="connsiteX61" fmla="*/ 722612 w 10879841"/>
                <a:gd name="connsiteY61" fmla="*/ 1306915 h 2445427"/>
                <a:gd name="connsiteX62" fmla="*/ 722612 w 10879841"/>
                <a:gd name="connsiteY62" fmla="*/ 1067266 h 2445427"/>
                <a:gd name="connsiteX63" fmla="*/ 0 w 10879841"/>
                <a:gd name="connsiteY63" fmla="*/ 1067266 h 2445427"/>
                <a:gd name="connsiteX64" fmla="*/ 0 w 10879841"/>
                <a:gd name="connsiteY64" fmla="*/ 2244281 h 2445427"/>
                <a:gd name="connsiteX65" fmla="*/ 1439 w 10879841"/>
                <a:gd name="connsiteY65" fmla="*/ 2244281 h 2445427"/>
                <a:gd name="connsiteX66" fmla="*/ 1439 w 10879841"/>
                <a:gd name="connsiteY66" fmla="*/ 2445427 h 2445427"/>
                <a:gd name="connsiteX67" fmla="*/ 10879841 w 10879841"/>
                <a:gd name="connsiteY67" fmla="*/ 2445427 h 2445427"/>
                <a:gd name="connsiteX68" fmla="*/ 10879841 w 10879841"/>
                <a:gd name="connsiteY68" fmla="*/ 1730079 h 2445427"/>
                <a:gd name="connsiteX69" fmla="*/ 10781957 w 10879841"/>
                <a:gd name="connsiteY69" fmla="*/ 1730079 h 2445427"/>
                <a:gd name="connsiteX70" fmla="*/ 10781957 w 10879841"/>
                <a:gd name="connsiteY70" fmla="*/ 1619610 h 2445427"/>
                <a:gd name="connsiteX71" fmla="*/ 10587630 w 10879841"/>
                <a:gd name="connsiteY71" fmla="*/ 1619610 h 2445427"/>
                <a:gd name="connsiteX72" fmla="*/ 10587630 w 10879841"/>
                <a:gd name="connsiteY72" fmla="*/ 1337860 h 2445427"/>
                <a:gd name="connsiteX73" fmla="*/ 10347599 w 10879841"/>
                <a:gd name="connsiteY73" fmla="*/ 1250061 h 2445427"/>
                <a:gd name="connsiteX74" fmla="*/ 10123042 w 10879841"/>
                <a:gd name="connsiteY74" fmla="*/ 1337860 h 2445427"/>
                <a:gd name="connsiteX75" fmla="*/ 10123042 w 10879841"/>
                <a:gd name="connsiteY75" fmla="*/ 1474237 h 2445427"/>
                <a:gd name="connsiteX76" fmla="*/ 9908921 w 10879841"/>
                <a:gd name="connsiteY76" fmla="*/ 1474237 h 2445427"/>
                <a:gd name="connsiteX77" fmla="*/ 9908921 w 10879841"/>
                <a:gd name="connsiteY77" fmla="*/ 1134914 h 2445427"/>
                <a:gd name="connsiteX78" fmla="*/ 9658095 w 10879841"/>
                <a:gd name="connsiteY78" fmla="*/ 1134914 h 2445427"/>
                <a:gd name="connsiteX79" fmla="*/ 9658095 w 10879841"/>
                <a:gd name="connsiteY79" fmla="*/ 925851 h 2445427"/>
                <a:gd name="connsiteX80" fmla="*/ 9743383 w 10879841"/>
                <a:gd name="connsiteY80" fmla="*/ 926931 h 2445427"/>
                <a:gd name="connsiteX81" fmla="*/ 9010695 w 10879841"/>
                <a:gd name="connsiteY81" fmla="*/ 628989 h 2445427"/>
                <a:gd name="connsiteX82" fmla="*/ 8928286 w 10879841"/>
                <a:gd name="connsiteY82" fmla="*/ 669650 h 2445427"/>
                <a:gd name="connsiteX83" fmla="*/ 8928286 w 10879841"/>
                <a:gd name="connsiteY83" fmla="*/ 236411 h 2445427"/>
                <a:gd name="connsiteX84" fmla="*/ 8761667 w 10879841"/>
                <a:gd name="connsiteY84" fmla="*/ 236411 h 2445427"/>
                <a:gd name="connsiteX85" fmla="*/ 8761667 w 10879841"/>
                <a:gd name="connsiteY85" fmla="*/ 0 h 2445427"/>
                <a:gd name="connsiteX86" fmla="*/ 8317233 w 10879841"/>
                <a:gd name="connsiteY86" fmla="*/ 0 h 2445427"/>
                <a:gd name="connsiteX87" fmla="*/ 8317233 w 10879841"/>
                <a:gd name="connsiteY87" fmla="*/ 236411 h 2445427"/>
                <a:gd name="connsiteX88" fmla="*/ 8152054 w 10879841"/>
                <a:gd name="connsiteY88" fmla="*/ 236411 h 2445427"/>
                <a:gd name="connsiteX89" fmla="*/ 8152054 w 10879841"/>
                <a:gd name="connsiteY89" fmla="*/ 516001 h 244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0879841" h="2445427">
                  <a:moveTo>
                    <a:pt x="8152054" y="516001"/>
                  </a:moveTo>
                  <a:lnTo>
                    <a:pt x="7949449" y="516001"/>
                  </a:lnTo>
                  <a:lnTo>
                    <a:pt x="7949449" y="630068"/>
                  </a:lnTo>
                  <a:cubicBezTo>
                    <a:pt x="7940093" y="629708"/>
                    <a:pt x="7930736" y="629349"/>
                    <a:pt x="7921380" y="629349"/>
                  </a:cubicBezTo>
                  <a:cubicBezTo>
                    <a:pt x="7707259" y="629349"/>
                    <a:pt x="7533444" y="752052"/>
                    <a:pt x="7533444" y="903542"/>
                  </a:cubicBezTo>
                  <a:cubicBezTo>
                    <a:pt x="7533444" y="910019"/>
                    <a:pt x="7533803" y="916496"/>
                    <a:pt x="7534523" y="922613"/>
                  </a:cubicBezTo>
                  <a:lnTo>
                    <a:pt x="7478024" y="922613"/>
                  </a:lnTo>
                  <a:lnTo>
                    <a:pt x="7478024" y="1013291"/>
                  </a:lnTo>
                  <a:lnTo>
                    <a:pt x="7329399" y="1013291"/>
                  </a:lnTo>
                  <a:lnTo>
                    <a:pt x="7329399" y="327808"/>
                  </a:lnTo>
                  <a:lnTo>
                    <a:pt x="6885324" y="327808"/>
                  </a:lnTo>
                  <a:lnTo>
                    <a:pt x="6885324" y="1065107"/>
                  </a:lnTo>
                  <a:cubicBezTo>
                    <a:pt x="6859774" y="1060789"/>
                    <a:pt x="6833144" y="1058270"/>
                    <a:pt x="6805794" y="1058270"/>
                  </a:cubicBezTo>
                  <a:cubicBezTo>
                    <a:pt x="6710069" y="1058270"/>
                    <a:pt x="6623701" y="1085977"/>
                    <a:pt x="6561444" y="1130956"/>
                  </a:cubicBezTo>
                  <a:lnTo>
                    <a:pt x="6561444" y="911098"/>
                  </a:lnTo>
                  <a:lnTo>
                    <a:pt x="6160193" y="911098"/>
                  </a:lnTo>
                  <a:lnTo>
                    <a:pt x="6147598" y="269155"/>
                  </a:lnTo>
                  <a:lnTo>
                    <a:pt x="6056192" y="269155"/>
                  </a:lnTo>
                  <a:lnTo>
                    <a:pt x="6038559" y="911098"/>
                  </a:lnTo>
                  <a:lnTo>
                    <a:pt x="5861864" y="911098"/>
                  </a:lnTo>
                  <a:lnTo>
                    <a:pt x="5842791" y="73766"/>
                  </a:lnTo>
                  <a:lnTo>
                    <a:pt x="5734112" y="73766"/>
                  </a:lnTo>
                  <a:lnTo>
                    <a:pt x="5700644" y="1143910"/>
                  </a:lnTo>
                  <a:lnTo>
                    <a:pt x="5424626" y="1032362"/>
                  </a:lnTo>
                  <a:lnTo>
                    <a:pt x="5106505" y="1161902"/>
                  </a:lnTo>
                  <a:lnTo>
                    <a:pt x="5106505" y="1237107"/>
                  </a:lnTo>
                  <a:lnTo>
                    <a:pt x="4966157" y="1237107"/>
                  </a:lnTo>
                  <a:lnTo>
                    <a:pt x="4966157" y="1033082"/>
                  </a:lnTo>
                  <a:lnTo>
                    <a:pt x="4617446" y="1033082"/>
                  </a:lnTo>
                  <a:lnTo>
                    <a:pt x="4617446" y="932328"/>
                  </a:lnTo>
                  <a:lnTo>
                    <a:pt x="4428876" y="856763"/>
                  </a:lnTo>
                  <a:lnTo>
                    <a:pt x="4428876" y="693399"/>
                  </a:lnTo>
                  <a:lnTo>
                    <a:pt x="4215115" y="551265"/>
                  </a:lnTo>
                  <a:lnTo>
                    <a:pt x="4076207" y="641583"/>
                  </a:lnTo>
                  <a:lnTo>
                    <a:pt x="4076207" y="396177"/>
                  </a:lnTo>
                  <a:lnTo>
                    <a:pt x="3695468" y="396177"/>
                  </a:lnTo>
                  <a:lnTo>
                    <a:pt x="3695468" y="854244"/>
                  </a:lnTo>
                  <a:lnTo>
                    <a:pt x="3349277" y="854244"/>
                  </a:lnTo>
                  <a:lnTo>
                    <a:pt x="3349277" y="1231350"/>
                  </a:lnTo>
                  <a:lnTo>
                    <a:pt x="3242756" y="1231350"/>
                  </a:lnTo>
                  <a:lnTo>
                    <a:pt x="3242756" y="756730"/>
                  </a:lnTo>
                  <a:lnTo>
                    <a:pt x="3165025" y="756730"/>
                  </a:lnTo>
                  <a:cubicBezTo>
                    <a:pt x="3147032" y="658495"/>
                    <a:pt x="3032594" y="582930"/>
                    <a:pt x="2894046" y="582930"/>
                  </a:cubicBezTo>
                  <a:cubicBezTo>
                    <a:pt x="2890807" y="582930"/>
                    <a:pt x="2887928" y="582930"/>
                    <a:pt x="2884689" y="582930"/>
                  </a:cubicBezTo>
                  <a:lnTo>
                    <a:pt x="2884689" y="465624"/>
                  </a:lnTo>
                  <a:lnTo>
                    <a:pt x="2330495" y="465624"/>
                  </a:lnTo>
                  <a:lnTo>
                    <a:pt x="2330495" y="807466"/>
                  </a:lnTo>
                  <a:lnTo>
                    <a:pt x="1955514" y="807466"/>
                  </a:lnTo>
                  <a:lnTo>
                    <a:pt x="1955514" y="1138513"/>
                  </a:lnTo>
                  <a:lnTo>
                    <a:pt x="1815166" y="1069425"/>
                  </a:lnTo>
                  <a:lnTo>
                    <a:pt x="1419313" y="1264454"/>
                  </a:lnTo>
                  <a:lnTo>
                    <a:pt x="1421472" y="1268053"/>
                  </a:lnTo>
                  <a:lnTo>
                    <a:pt x="1421472" y="1511300"/>
                  </a:lnTo>
                  <a:lnTo>
                    <a:pt x="1297318" y="1467400"/>
                  </a:lnTo>
                  <a:lnTo>
                    <a:pt x="1185400" y="1506262"/>
                  </a:lnTo>
                  <a:lnTo>
                    <a:pt x="1185400" y="1378881"/>
                  </a:lnTo>
                  <a:lnTo>
                    <a:pt x="1071322" y="1336781"/>
                  </a:lnTo>
                  <a:lnTo>
                    <a:pt x="1056208" y="701315"/>
                  </a:lnTo>
                  <a:lnTo>
                    <a:pt x="966601" y="701315"/>
                  </a:lnTo>
                  <a:lnTo>
                    <a:pt x="947168" y="1290722"/>
                  </a:lnTo>
                  <a:lnTo>
                    <a:pt x="875555" y="1264454"/>
                  </a:lnTo>
                  <a:lnTo>
                    <a:pt x="722612" y="1306915"/>
                  </a:lnTo>
                  <a:lnTo>
                    <a:pt x="722612" y="1067266"/>
                  </a:lnTo>
                  <a:lnTo>
                    <a:pt x="0" y="1067266"/>
                  </a:lnTo>
                  <a:lnTo>
                    <a:pt x="0" y="2244281"/>
                  </a:lnTo>
                  <a:lnTo>
                    <a:pt x="1439" y="2244281"/>
                  </a:lnTo>
                  <a:lnTo>
                    <a:pt x="1439" y="2445427"/>
                  </a:lnTo>
                  <a:lnTo>
                    <a:pt x="10879841" y="2445427"/>
                  </a:lnTo>
                  <a:lnTo>
                    <a:pt x="10879841" y="1730079"/>
                  </a:lnTo>
                  <a:lnTo>
                    <a:pt x="10781957" y="1730079"/>
                  </a:lnTo>
                  <a:lnTo>
                    <a:pt x="10781957" y="1619610"/>
                  </a:lnTo>
                  <a:lnTo>
                    <a:pt x="10587630" y="1619610"/>
                  </a:lnTo>
                  <a:lnTo>
                    <a:pt x="10587630" y="1337860"/>
                  </a:lnTo>
                  <a:lnTo>
                    <a:pt x="10347599" y="1250061"/>
                  </a:lnTo>
                  <a:lnTo>
                    <a:pt x="10123042" y="1337860"/>
                  </a:lnTo>
                  <a:lnTo>
                    <a:pt x="10123042" y="1474237"/>
                  </a:lnTo>
                  <a:lnTo>
                    <a:pt x="9908921" y="1474237"/>
                  </a:lnTo>
                  <a:lnTo>
                    <a:pt x="9908921" y="1134914"/>
                  </a:lnTo>
                  <a:lnTo>
                    <a:pt x="9658095" y="1134914"/>
                  </a:lnTo>
                  <a:lnTo>
                    <a:pt x="9658095" y="925851"/>
                  </a:lnTo>
                  <a:lnTo>
                    <a:pt x="9743383" y="926931"/>
                  </a:lnTo>
                  <a:lnTo>
                    <a:pt x="9010695" y="628989"/>
                  </a:lnTo>
                  <a:lnTo>
                    <a:pt x="8928286" y="669650"/>
                  </a:lnTo>
                  <a:lnTo>
                    <a:pt x="8928286" y="236411"/>
                  </a:lnTo>
                  <a:lnTo>
                    <a:pt x="8761667" y="236411"/>
                  </a:lnTo>
                  <a:lnTo>
                    <a:pt x="8761667" y="0"/>
                  </a:lnTo>
                  <a:lnTo>
                    <a:pt x="8317233" y="0"/>
                  </a:lnTo>
                  <a:lnTo>
                    <a:pt x="8317233" y="236411"/>
                  </a:lnTo>
                  <a:lnTo>
                    <a:pt x="8152054" y="236411"/>
                  </a:lnTo>
                  <a:lnTo>
                    <a:pt x="8152054" y="516001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166" name="图形 2">
              <a:extLst>
                <a:ext uri="{FF2B5EF4-FFF2-40B4-BE49-F238E27FC236}">
                  <a16:creationId xmlns:a16="http://schemas.microsoft.com/office/drawing/2014/main" id="{74B1BCD0-C844-87A6-5376-D2474A497CAC}"/>
                </a:ext>
              </a:extLst>
            </p:cNvPr>
            <p:cNvGrpSpPr/>
            <p:nvPr/>
          </p:nvGrpSpPr>
          <p:grpSpPr>
            <a:xfrm>
              <a:off x="855984" y="2295884"/>
              <a:ext cx="10425329" cy="1995275"/>
              <a:chOff x="855984" y="2295884"/>
              <a:chExt cx="10425329" cy="1995275"/>
            </a:xfrm>
            <a:solidFill>
              <a:srgbClr val="FFFFFF"/>
            </a:solidFill>
          </p:grpSpPr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5B31C9D3-B3E1-20CA-90A7-556B3B710193}"/>
                  </a:ext>
                </a:extLst>
              </p:cNvPr>
              <p:cNvSpPr/>
              <p:nvPr/>
            </p:nvSpPr>
            <p:spPr>
              <a:xfrm>
                <a:off x="11022930" y="365425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BFFA0788-69D7-A9F5-D01C-278BF9206E2F}"/>
                  </a:ext>
                </a:extLst>
              </p:cNvPr>
              <p:cNvSpPr/>
              <p:nvPr/>
            </p:nvSpPr>
            <p:spPr>
              <a:xfrm>
                <a:off x="11024729" y="3784875"/>
                <a:ext cx="69814" cy="91037"/>
              </a:xfrm>
              <a:custGeom>
                <a:avLst/>
                <a:gdLst>
                  <a:gd name="connsiteX0" fmla="*/ 69814 w 69814"/>
                  <a:gd name="connsiteY0" fmla="*/ 16912 h 91037"/>
                  <a:gd name="connsiteX1" fmla="*/ 69814 w 69814"/>
                  <a:gd name="connsiteY1" fmla="*/ 16912 h 91037"/>
                  <a:gd name="connsiteX2" fmla="*/ 34907 w 69814"/>
                  <a:gd name="connsiteY2" fmla="*/ 0 h 91037"/>
                  <a:gd name="connsiteX3" fmla="*/ 0 w 69814"/>
                  <a:gd name="connsiteY3" fmla="*/ 16912 h 91037"/>
                  <a:gd name="connsiteX4" fmla="*/ 0 w 69814"/>
                  <a:gd name="connsiteY4" fmla="*/ 16912 h 91037"/>
                  <a:gd name="connsiteX5" fmla="*/ 0 w 69814"/>
                  <a:gd name="connsiteY5" fmla="*/ 91038 h 91037"/>
                  <a:gd name="connsiteX6" fmla="*/ 69814 w 69814"/>
                  <a:gd name="connsiteY6" fmla="*/ 91038 h 91037"/>
                  <a:gd name="connsiteX7" fmla="*/ 69814 w 6981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814" h="91037">
                    <a:moveTo>
                      <a:pt x="69814" y="16912"/>
                    </a:moveTo>
                    <a:lnTo>
                      <a:pt x="69814" y="16912"/>
                    </a:lnTo>
                    <a:cubicBezTo>
                      <a:pt x="6981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814" y="91038"/>
                    </a:lnTo>
                    <a:lnTo>
                      <a:pt x="6981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0389B997-8C64-03D0-DEBA-16594170C16E}"/>
                  </a:ext>
                </a:extLst>
              </p:cNvPr>
              <p:cNvSpPr/>
              <p:nvPr/>
            </p:nvSpPr>
            <p:spPr>
              <a:xfrm>
                <a:off x="11022930" y="3914775"/>
                <a:ext cx="69454" cy="91037"/>
              </a:xfrm>
              <a:custGeom>
                <a:avLst/>
                <a:gdLst>
                  <a:gd name="connsiteX0" fmla="*/ 69454 w 69454"/>
                  <a:gd name="connsiteY0" fmla="*/ 16912 h 91037"/>
                  <a:gd name="connsiteX1" fmla="*/ 69454 w 69454"/>
                  <a:gd name="connsiteY1" fmla="*/ 16912 h 91037"/>
                  <a:gd name="connsiteX2" fmla="*/ 34907 w 69454"/>
                  <a:gd name="connsiteY2" fmla="*/ 0 h 91037"/>
                  <a:gd name="connsiteX3" fmla="*/ 0 w 69454"/>
                  <a:gd name="connsiteY3" fmla="*/ 16912 h 91037"/>
                  <a:gd name="connsiteX4" fmla="*/ 0 w 69454"/>
                  <a:gd name="connsiteY4" fmla="*/ 16912 h 91037"/>
                  <a:gd name="connsiteX5" fmla="*/ 0 w 69454"/>
                  <a:gd name="connsiteY5" fmla="*/ 91038 h 91037"/>
                  <a:gd name="connsiteX6" fmla="*/ 69454 w 69454"/>
                  <a:gd name="connsiteY6" fmla="*/ 91038 h 91037"/>
                  <a:gd name="connsiteX7" fmla="*/ 69454 w 6945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03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454" y="9103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BED35F70-8A36-CC93-7A32-4AB2EAED2502}"/>
                  </a:ext>
                </a:extLst>
              </p:cNvPr>
              <p:cNvSpPr/>
              <p:nvPr/>
            </p:nvSpPr>
            <p:spPr>
              <a:xfrm>
                <a:off x="11211860" y="3879871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95AEB26E-5BFD-A51D-727D-747EEB646224}"/>
                  </a:ext>
                </a:extLst>
              </p:cNvPr>
              <p:cNvSpPr/>
              <p:nvPr/>
            </p:nvSpPr>
            <p:spPr>
              <a:xfrm>
                <a:off x="11211860" y="4140390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53C30784-0A40-C880-0D09-31A642DEDA30}"/>
                  </a:ext>
                </a:extLst>
              </p:cNvPr>
              <p:cNvSpPr/>
              <p:nvPr/>
            </p:nvSpPr>
            <p:spPr>
              <a:xfrm>
                <a:off x="9705819" y="332500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75AE971E-A86C-B9B7-DA94-549ABB078B51}"/>
                  </a:ext>
                </a:extLst>
              </p:cNvPr>
              <p:cNvSpPr/>
              <p:nvPr/>
            </p:nvSpPr>
            <p:spPr>
              <a:xfrm>
                <a:off x="9705099" y="3432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AFC68610-E82C-B1B4-8644-735320B9C390}"/>
                  </a:ext>
                </a:extLst>
              </p:cNvPr>
              <p:cNvSpPr/>
              <p:nvPr/>
            </p:nvSpPr>
            <p:spPr>
              <a:xfrm>
                <a:off x="9816298" y="332500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823C7630-43E7-E3FE-3E60-A8DE9A85EA06}"/>
                  </a:ext>
                </a:extLst>
              </p:cNvPr>
              <p:cNvSpPr/>
              <p:nvPr/>
            </p:nvSpPr>
            <p:spPr>
              <a:xfrm>
                <a:off x="9815578" y="3432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6413F4FE-1CC5-02E7-969B-E01008EDE293}"/>
                  </a:ext>
                </a:extLst>
              </p:cNvPr>
              <p:cNvSpPr/>
              <p:nvPr/>
            </p:nvSpPr>
            <p:spPr>
              <a:xfrm>
                <a:off x="9918500" y="332500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BF58C78-89BA-9729-FE2E-6C53F9DB3A68}"/>
                  </a:ext>
                </a:extLst>
              </p:cNvPr>
              <p:cNvSpPr/>
              <p:nvPr/>
            </p:nvSpPr>
            <p:spPr>
              <a:xfrm>
                <a:off x="9917780" y="3432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E9878980-C248-8F81-472E-93FA66F3376C}"/>
                  </a:ext>
                </a:extLst>
              </p:cNvPr>
              <p:cNvSpPr/>
              <p:nvPr/>
            </p:nvSpPr>
            <p:spPr>
              <a:xfrm>
                <a:off x="8993283" y="254345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30D8390A-76C8-45A9-906C-32D51D08A9EC}"/>
                  </a:ext>
                </a:extLst>
              </p:cNvPr>
              <p:cNvSpPr/>
              <p:nvPr/>
            </p:nvSpPr>
            <p:spPr>
              <a:xfrm>
                <a:off x="8992564" y="265068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1C5076D8-CDF0-9455-8350-D1341E9F399E}"/>
                  </a:ext>
                </a:extLst>
              </p:cNvPr>
              <p:cNvSpPr/>
              <p:nvPr/>
            </p:nvSpPr>
            <p:spPr>
              <a:xfrm>
                <a:off x="8992564" y="274999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0D5EC10E-403C-8A36-EC0E-9D78CBDF25AE}"/>
                  </a:ext>
                </a:extLst>
              </p:cNvPr>
              <p:cNvSpPr/>
              <p:nvPr/>
            </p:nvSpPr>
            <p:spPr>
              <a:xfrm>
                <a:off x="8991484" y="285722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E54B7147-ED88-50C4-C963-E0F44E7FA48E}"/>
                  </a:ext>
                </a:extLst>
              </p:cNvPr>
              <p:cNvSpPr/>
              <p:nvPr/>
            </p:nvSpPr>
            <p:spPr>
              <a:xfrm>
                <a:off x="9104842" y="274819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3A8EE23D-4F9B-A668-8139-885FDB5120F1}"/>
                  </a:ext>
                </a:extLst>
              </p:cNvPr>
              <p:cNvSpPr/>
              <p:nvPr/>
            </p:nvSpPr>
            <p:spPr>
              <a:xfrm>
                <a:off x="9104122" y="285542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323C8B36-45C2-4F04-F144-BFE25D0A8AF3}"/>
                  </a:ext>
                </a:extLst>
              </p:cNvPr>
              <p:cNvSpPr/>
              <p:nvPr/>
            </p:nvSpPr>
            <p:spPr>
              <a:xfrm>
                <a:off x="9205605" y="254345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D30D9B16-1DD6-BC7E-08D2-0E0A881F5C7F}"/>
                  </a:ext>
                </a:extLst>
              </p:cNvPr>
              <p:cNvSpPr/>
              <p:nvPr/>
            </p:nvSpPr>
            <p:spPr>
              <a:xfrm>
                <a:off x="9204885" y="265068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2D146989-B1B0-E9AF-20F9-AA72E1AF796F}"/>
                  </a:ext>
                </a:extLst>
              </p:cNvPr>
              <p:cNvSpPr/>
              <p:nvPr/>
            </p:nvSpPr>
            <p:spPr>
              <a:xfrm>
                <a:off x="9591741" y="254237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A1E658E9-EF31-35D5-64A7-87B07D14B97F}"/>
                  </a:ext>
                </a:extLst>
              </p:cNvPr>
              <p:cNvSpPr/>
              <p:nvPr/>
            </p:nvSpPr>
            <p:spPr>
              <a:xfrm>
                <a:off x="9591022" y="264960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F5DAE9C7-F155-29ED-B438-3951F53BF4DD}"/>
                  </a:ext>
                </a:extLst>
              </p:cNvPr>
              <p:cNvSpPr/>
              <p:nvPr/>
            </p:nvSpPr>
            <p:spPr>
              <a:xfrm>
                <a:off x="9591022" y="27489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0358D4A2-21A8-7EB6-70A9-F834339CBE9D}"/>
                  </a:ext>
                </a:extLst>
              </p:cNvPr>
              <p:cNvSpPr/>
              <p:nvPr/>
            </p:nvSpPr>
            <p:spPr>
              <a:xfrm>
                <a:off x="9590302" y="285614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66654BD1-6CB0-9D45-6C62-DA48A7A7C161}"/>
                  </a:ext>
                </a:extLst>
              </p:cNvPr>
              <p:cNvSpPr/>
              <p:nvPr/>
            </p:nvSpPr>
            <p:spPr>
              <a:xfrm>
                <a:off x="9330478" y="229588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26262C9D-1287-09D2-706F-D6458989665D}"/>
                  </a:ext>
                </a:extLst>
              </p:cNvPr>
              <p:cNvSpPr/>
              <p:nvPr/>
            </p:nvSpPr>
            <p:spPr>
              <a:xfrm>
                <a:off x="9329399" y="24031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C2A6E8AA-9089-A7C9-0500-0CD5CA66B122}"/>
                  </a:ext>
                </a:extLst>
              </p:cNvPr>
              <p:cNvSpPr/>
              <p:nvPr/>
            </p:nvSpPr>
            <p:spPr>
              <a:xfrm>
                <a:off x="9440957" y="229588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BBB4D76A-79CE-7837-EC92-FCA2A69A79EB}"/>
                  </a:ext>
                </a:extLst>
              </p:cNvPr>
              <p:cNvSpPr/>
              <p:nvPr/>
            </p:nvSpPr>
            <p:spPr>
              <a:xfrm>
                <a:off x="9439878" y="24031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45F0C262-AFE3-759A-F317-7DCCFC3540BA}"/>
                  </a:ext>
                </a:extLst>
              </p:cNvPr>
              <p:cNvSpPr/>
              <p:nvPr/>
            </p:nvSpPr>
            <p:spPr>
              <a:xfrm>
                <a:off x="7549859" y="360855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A2D156A7-2920-DC3C-0269-76411C7271C1}"/>
                  </a:ext>
                </a:extLst>
              </p:cNvPr>
              <p:cNvSpPr/>
              <p:nvPr/>
            </p:nvSpPr>
            <p:spPr>
              <a:xfrm>
                <a:off x="7662138" y="360675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D0270007-3323-6D33-8AF6-EBBC42311454}"/>
                  </a:ext>
                </a:extLst>
              </p:cNvPr>
              <p:cNvSpPr/>
              <p:nvPr/>
            </p:nvSpPr>
            <p:spPr>
              <a:xfrm>
                <a:off x="7761101" y="3604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1698ACAE-E698-96C2-6E8A-497083240D35}"/>
                  </a:ext>
                </a:extLst>
              </p:cNvPr>
              <p:cNvSpPr/>
              <p:nvPr/>
            </p:nvSpPr>
            <p:spPr>
              <a:xfrm>
                <a:off x="7973782" y="360387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71A27AF1-CC96-DF11-AE79-8DD019D5C399}"/>
                  </a:ext>
                </a:extLst>
              </p:cNvPr>
              <p:cNvSpPr/>
              <p:nvPr/>
            </p:nvSpPr>
            <p:spPr>
              <a:xfrm>
                <a:off x="7724394" y="2639165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A05C9ACC-78D5-9923-120A-282C314C0855}"/>
                  </a:ext>
                </a:extLst>
              </p:cNvPr>
              <p:cNvSpPr/>
              <p:nvPr/>
            </p:nvSpPr>
            <p:spPr>
              <a:xfrm>
                <a:off x="7724035" y="2712212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D6D211DE-0A25-53EC-72C8-7A336B3D08D9}"/>
                  </a:ext>
                </a:extLst>
              </p:cNvPr>
              <p:cNvSpPr/>
              <p:nvPr/>
            </p:nvSpPr>
            <p:spPr>
              <a:xfrm>
                <a:off x="7723675" y="2779860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23286638-DE62-44DC-D041-BB7A0E8EA4C5}"/>
                  </a:ext>
                </a:extLst>
              </p:cNvPr>
              <p:cNvSpPr/>
              <p:nvPr/>
            </p:nvSpPr>
            <p:spPr>
              <a:xfrm>
                <a:off x="7723315" y="2852906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3165CBBA-F78D-DC73-359F-14CA8ECA7293}"/>
                  </a:ext>
                </a:extLst>
              </p:cNvPr>
              <p:cNvSpPr/>
              <p:nvPr/>
            </p:nvSpPr>
            <p:spPr>
              <a:xfrm>
                <a:off x="7797088" y="2712212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5CDD64CD-AB44-A461-DECE-34E259DF7827}"/>
                  </a:ext>
                </a:extLst>
              </p:cNvPr>
              <p:cNvSpPr/>
              <p:nvPr/>
            </p:nvSpPr>
            <p:spPr>
              <a:xfrm>
                <a:off x="7796368" y="2785258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F72FB34F-1532-C2E5-0DE6-E9547E4A4BA1}"/>
                  </a:ext>
                </a:extLst>
              </p:cNvPr>
              <p:cNvSpPr/>
              <p:nvPr/>
            </p:nvSpPr>
            <p:spPr>
              <a:xfrm>
                <a:off x="7796368" y="2852906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DE27D246-2DF1-C32F-A09D-C14C7BEE24AC}"/>
                  </a:ext>
                </a:extLst>
              </p:cNvPr>
              <p:cNvSpPr/>
              <p:nvPr/>
            </p:nvSpPr>
            <p:spPr>
              <a:xfrm>
                <a:off x="7796008" y="2925953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228B46E5-5FAB-CBE3-7CAF-212F92B830B7}"/>
                  </a:ext>
                </a:extLst>
              </p:cNvPr>
              <p:cNvSpPr/>
              <p:nvPr/>
            </p:nvSpPr>
            <p:spPr>
              <a:xfrm>
                <a:off x="6560946" y="323397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F5095A31-CC1E-7F5A-6DCD-01BF0D64EDBF}"/>
                  </a:ext>
                </a:extLst>
              </p:cNvPr>
              <p:cNvSpPr/>
              <p:nvPr/>
            </p:nvSpPr>
            <p:spPr>
              <a:xfrm>
                <a:off x="6560227" y="334084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C22DECA1-B2E4-7705-4587-CC1F90CF914C}"/>
                  </a:ext>
                </a:extLst>
              </p:cNvPr>
              <p:cNvSpPr/>
              <p:nvPr/>
            </p:nvSpPr>
            <p:spPr>
              <a:xfrm>
                <a:off x="6560227" y="344015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5616E77F-9BDF-FEDD-8E7E-C23EFAD758B8}"/>
                  </a:ext>
                </a:extLst>
              </p:cNvPr>
              <p:cNvSpPr/>
              <p:nvPr/>
            </p:nvSpPr>
            <p:spPr>
              <a:xfrm>
                <a:off x="6559507" y="354738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FA081C7C-5AA1-E55B-EF96-0BC11C53F900}"/>
                  </a:ext>
                </a:extLst>
              </p:cNvPr>
              <p:cNvSpPr/>
              <p:nvPr/>
            </p:nvSpPr>
            <p:spPr>
              <a:xfrm>
                <a:off x="6671425" y="323397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A8A9880A-F022-0BBB-FF86-AF5154CF3400}"/>
                  </a:ext>
                </a:extLst>
              </p:cNvPr>
              <p:cNvSpPr/>
              <p:nvPr/>
            </p:nvSpPr>
            <p:spPr>
              <a:xfrm>
                <a:off x="6670706" y="334084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49B384DA-6B59-CCD0-3D52-150132690394}"/>
                  </a:ext>
                </a:extLst>
              </p:cNvPr>
              <p:cNvSpPr/>
              <p:nvPr/>
            </p:nvSpPr>
            <p:spPr>
              <a:xfrm>
                <a:off x="6672505" y="343835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B1E07D6B-BFC5-FDBF-A546-C010CD14EBD7}"/>
                  </a:ext>
                </a:extLst>
              </p:cNvPr>
              <p:cNvSpPr/>
              <p:nvPr/>
            </p:nvSpPr>
            <p:spPr>
              <a:xfrm>
                <a:off x="6671785" y="354558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268B837C-77BD-3AA9-64EE-0CBAE3CE2171}"/>
                  </a:ext>
                </a:extLst>
              </p:cNvPr>
              <p:cNvSpPr/>
              <p:nvPr/>
            </p:nvSpPr>
            <p:spPr>
              <a:xfrm>
                <a:off x="6773268" y="323361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0DD48ADF-F2BA-BD7A-C558-A9FFB3ADEBA5}"/>
                  </a:ext>
                </a:extLst>
              </p:cNvPr>
              <p:cNvSpPr/>
              <p:nvPr/>
            </p:nvSpPr>
            <p:spPr>
              <a:xfrm>
                <a:off x="6772548" y="334084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C6AECC4C-1300-9082-D22E-3FDB093BE32E}"/>
                  </a:ext>
                </a:extLst>
              </p:cNvPr>
              <p:cNvSpPr/>
              <p:nvPr/>
            </p:nvSpPr>
            <p:spPr>
              <a:xfrm>
                <a:off x="5059224" y="2940346"/>
                <a:ext cx="51820" cy="68368"/>
              </a:xfrm>
              <a:custGeom>
                <a:avLst/>
                <a:gdLst>
                  <a:gd name="connsiteX0" fmla="*/ 51821 w 51820"/>
                  <a:gd name="connsiteY0" fmla="*/ 12594 h 68368"/>
                  <a:gd name="connsiteX1" fmla="*/ 51821 w 51820"/>
                  <a:gd name="connsiteY1" fmla="*/ 12594 h 68368"/>
                  <a:gd name="connsiteX2" fmla="*/ 25910 w 51820"/>
                  <a:gd name="connsiteY2" fmla="*/ 0 h 68368"/>
                  <a:gd name="connsiteX3" fmla="*/ 0 w 51820"/>
                  <a:gd name="connsiteY3" fmla="*/ 12594 h 68368"/>
                  <a:gd name="connsiteX4" fmla="*/ 0 w 51820"/>
                  <a:gd name="connsiteY4" fmla="*/ 12594 h 68368"/>
                  <a:gd name="connsiteX5" fmla="*/ 0 w 51820"/>
                  <a:gd name="connsiteY5" fmla="*/ 68368 h 68368"/>
                  <a:gd name="connsiteX6" fmla="*/ 51821 w 51820"/>
                  <a:gd name="connsiteY6" fmla="*/ 68368 h 68368"/>
                  <a:gd name="connsiteX7" fmla="*/ 51821 w 5182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20" h="68368">
                    <a:moveTo>
                      <a:pt x="51821" y="12594"/>
                    </a:moveTo>
                    <a:lnTo>
                      <a:pt x="51821" y="12594"/>
                    </a:lnTo>
                    <a:cubicBezTo>
                      <a:pt x="5182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1821" y="68368"/>
                    </a:lnTo>
                    <a:lnTo>
                      <a:pt x="5182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F2F71472-5407-7D29-593D-E0271A2868AB}"/>
                  </a:ext>
                </a:extLst>
              </p:cNvPr>
              <p:cNvSpPr/>
              <p:nvPr/>
            </p:nvSpPr>
            <p:spPr>
              <a:xfrm>
                <a:off x="5060303" y="3037861"/>
                <a:ext cx="52180" cy="68368"/>
              </a:xfrm>
              <a:custGeom>
                <a:avLst/>
                <a:gdLst>
                  <a:gd name="connsiteX0" fmla="*/ 52181 w 52180"/>
                  <a:gd name="connsiteY0" fmla="*/ 12954 h 68368"/>
                  <a:gd name="connsiteX1" fmla="*/ 52181 w 52180"/>
                  <a:gd name="connsiteY1" fmla="*/ 12954 h 68368"/>
                  <a:gd name="connsiteX2" fmla="*/ 26270 w 52180"/>
                  <a:gd name="connsiteY2" fmla="*/ 0 h 68368"/>
                  <a:gd name="connsiteX3" fmla="*/ 0 w 52180"/>
                  <a:gd name="connsiteY3" fmla="*/ 12954 h 68368"/>
                  <a:gd name="connsiteX4" fmla="*/ 0 w 52180"/>
                  <a:gd name="connsiteY4" fmla="*/ 12954 h 68368"/>
                  <a:gd name="connsiteX5" fmla="*/ 0 w 52180"/>
                  <a:gd name="connsiteY5" fmla="*/ 68368 h 68368"/>
                  <a:gd name="connsiteX6" fmla="*/ 52181 w 52180"/>
                  <a:gd name="connsiteY6" fmla="*/ 68368 h 68368"/>
                  <a:gd name="connsiteX7" fmla="*/ 52181 w 52180"/>
                  <a:gd name="connsiteY7" fmla="*/ 1295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180" h="68368">
                    <a:moveTo>
                      <a:pt x="52181" y="12954"/>
                    </a:moveTo>
                    <a:lnTo>
                      <a:pt x="52181" y="12954"/>
                    </a:lnTo>
                    <a:cubicBezTo>
                      <a:pt x="52181" y="5757"/>
                      <a:pt x="40665" y="0"/>
                      <a:pt x="26270" y="0"/>
                    </a:cubicBezTo>
                    <a:cubicBezTo>
                      <a:pt x="11876" y="0"/>
                      <a:pt x="0" y="5757"/>
                      <a:pt x="0" y="12954"/>
                    </a:cubicBezTo>
                    <a:lnTo>
                      <a:pt x="0" y="12954"/>
                    </a:lnTo>
                    <a:lnTo>
                      <a:pt x="0" y="68368"/>
                    </a:lnTo>
                    <a:lnTo>
                      <a:pt x="52181" y="68368"/>
                    </a:lnTo>
                    <a:lnTo>
                      <a:pt x="52181" y="1295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E4CCC99B-828C-145E-0EBD-700B362F7AA9}"/>
                  </a:ext>
                </a:extLst>
              </p:cNvPr>
              <p:cNvSpPr/>
              <p:nvPr/>
            </p:nvSpPr>
            <p:spPr>
              <a:xfrm>
                <a:off x="5059224" y="3135376"/>
                <a:ext cx="51820" cy="68368"/>
              </a:xfrm>
              <a:custGeom>
                <a:avLst/>
                <a:gdLst>
                  <a:gd name="connsiteX0" fmla="*/ 51821 w 51820"/>
                  <a:gd name="connsiteY0" fmla="*/ 12594 h 68368"/>
                  <a:gd name="connsiteX1" fmla="*/ 51821 w 51820"/>
                  <a:gd name="connsiteY1" fmla="*/ 12594 h 68368"/>
                  <a:gd name="connsiteX2" fmla="*/ 25910 w 51820"/>
                  <a:gd name="connsiteY2" fmla="*/ 0 h 68368"/>
                  <a:gd name="connsiteX3" fmla="*/ 0 w 51820"/>
                  <a:gd name="connsiteY3" fmla="*/ 12594 h 68368"/>
                  <a:gd name="connsiteX4" fmla="*/ 0 w 51820"/>
                  <a:gd name="connsiteY4" fmla="*/ 12594 h 68368"/>
                  <a:gd name="connsiteX5" fmla="*/ 0 w 51820"/>
                  <a:gd name="connsiteY5" fmla="*/ 68368 h 68368"/>
                  <a:gd name="connsiteX6" fmla="*/ 51821 w 51820"/>
                  <a:gd name="connsiteY6" fmla="*/ 68368 h 68368"/>
                  <a:gd name="connsiteX7" fmla="*/ 51821 w 5182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20" h="68368">
                    <a:moveTo>
                      <a:pt x="51821" y="12594"/>
                    </a:moveTo>
                    <a:lnTo>
                      <a:pt x="51821" y="12594"/>
                    </a:lnTo>
                    <a:cubicBezTo>
                      <a:pt x="51821" y="5398"/>
                      <a:pt x="40305" y="0"/>
                      <a:pt x="25910" y="0"/>
                    </a:cubicBezTo>
                    <a:cubicBezTo>
                      <a:pt x="11516" y="0"/>
                      <a:pt x="0" y="5398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1821" y="68368"/>
                    </a:lnTo>
                    <a:lnTo>
                      <a:pt x="5182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90759024-0280-2EBA-8BB9-A28CF2D48475}"/>
                  </a:ext>
                </a:extLst>
              </p:cNvPr>
              <p:cNvSpPr/>
              <p:nvPr/>
            </p:nvSpPr>
            <p:spPr>
              <a:xfrm>
                <a:off x="4971776" y="2941425"/>
                <a:ext cx="52180" cy="68368"/>
              </a:xfrm>
              <a:custGeom>
                <a:avLst/>
                <a:gdLst>
                  <a:gd name="connsiteX0" fmla="*/ 52181 w 52180"/>
                  <a:gd name="connsiteY0" fmla="*/ 12594 h 68368"/>
                  <a:gd name="connsiteX1" fmla="*/ 52181 w 52180"/>
                  <a:gd name="connsiteY1" fmla="*/ 12594 h 68368"/>
                  <a:gd name="connsiteX2" fmla="*/ 25910 w 52180"/>
                  <a:gd name="connsiteY2" fmla="*/ 0 h 68368"/>
                  <a:gd name="connsiteX3" fmla="*/ 0 w 52180"/>
                  <a:gd name="connsiteY3" fmla="*/ 12594 h 68368"/>
                  <a:gd name="connsiteX4" fmla="*/ 0 w 52180"/>
                  <a:gd name="connsiteY4" fmla="*/ 12594 h 68368"/>
                  <a:gd name="connsiteX5" fmla="*/ 0 w 52180"/>
                  <a:gd name="connsiteY5" fmla="*/ 68368 h 68368"/>
                  <a:gd name="connsiteX6" fmla="*/ 52181 w 52180"/>
                  <a:gd name="connsiteY6" fmla="*/ 68368 h 68368"/>
                  <a:gd name="connsiteX7" fmla="*/ 52181 w 5218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180" h="68368">
                    <a:moveTo>
                      <a:pt x="52181" y="12594"/>
                    </a:moveTo>
                    <a:lnTo>
                      <a:pt x="52181" y="12594"/>
                    </a:lnTo>
                    <a:cubicBezTo>
                      <a:pt x="5218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2181" y="68368"/>
                    </a:lnTo>
                    <a:lnTo>
                      <a:pt x="5218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132C230F-4787-33E3-C149-FF6211AC9A7F}"/>
                  </a:ext>
                </a:extLst>
              </p:cNvPr>
              <p:cNvSpPr/>
              <p:nvPr/>
            </p:nvSpPr>
            <p:spPr>
              <a:xfrm>
                <a:off x="4973216" y="3038940"/>
                <a:ext cx="51820" cy="68368"/>
              </a:xfrm>
              <a:custGeom>
                <a:avLst/>
                <a:gdLst>
                  <a:gd name="connsiteX0" fmla="*/ 51821 w 51820"/>
                  <a:gd name="connsiteY0" fmla="*/ 12594 h 68368"/>
                  <a:gd name="connsiteX1" fmla="*/ 51821 w 51820"/>
                  <a:gd name="connsiteY1" fmla="*/ 12594 h 68368"/>
                  <a:gd name="connsiteX2" fmla="*/ 25910 w 51820"/>
                  <a:gd name="connsiteY2" fmla="*/ 0 h 68368"/>
                  <a:gd name="connsiteX3" fmla="*/ 0 w 51820"/>
                  <a:gd name="connsiteY3" fmla="*/ 12594 h 68368"/>
                  <a:gd name="connsiteX4" fmla="*/ 0 w 51820"/>
                  <a:gd name="connsiteY4" fmla="*/ 12594 h 68368"/>
                  <a:gd name="connsiteX5" fmla="*/ 0 w 51820"/>
                  <a:gd name="connsiteY5" fmla="*/ 68368 h 68368"/>
                  <a:gd name="connsiteX6" fmla="*/ 51821 w 51820"/>
                  <a:gd name="connsiteY6" fmla="*/ 68368 h 68368"/>
                  <a:gd name="connsiteX7" fmla="*/ 51821 w 5182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20" h="68368">
                    <a:moveTo>
                      <a:pt x="51821" y="12594"/>
                    </a:moveTo>
                    <a:lnTo>
                      <a:pt x="51821" y="12594"/>
                    </a:lnTo>
                    <a:cubicBezTo>
                      <a:pt x="5182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1821" y="68368"/>
                    </a:lnTo>
                    <a:lnTo>
                      <a:pt x="5182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0DD1DD41-006D-5D60-B74F-FA24B185D750}"/>
                  </a:ext>
                </a:extLst>
              </p:cNvPr>
              <p:cNvSpPr/>
              <p:nvPr/>
            </p:nvSpPr>
            <p:spPr>
              <a:xfrm>
                <a:off x="4971776" y="3136095"/>
                <a:ext cx="52180" cy="68368"/>
              </a:xfrm>
              <a:custGeom>
                <a:avLst/>
                <a:gdLst>
                  <a:gd name="connsiteX0" fmla="*/ 52181 w 52180"/>
                  <a:gd name="connsiteY0" fmla="*/ 12954 h 68368"/>
                  <a:gd name="connsiteX1" fmla="*/ 52181 w 52180"/>
                  <a:gd name="connsiteY1" fmla="*/ 12954 h 68368"/>
                  <a:gd name="connsiteX2" fmla="*/ 25910 w 52180"/>
                  <a:gd name="connsiteY2" fmla="*/ 0 h 68368"/>
                  <a:gd name="connsiteX3" fmla="*/ 0 w 52180"/>
                  <a:gd name="connsiteY3" fmla="*/ 12954 h 68368"/>
                  <a:gd name="connsiteX4" fmla="*/ 0 w 52180"/>
                  <a:gd name="connsiteY4" fmla="*/ 12954 h 68368"/>
                  <a:gd name="connsiteX5" fmla="*/ 0 w 52180"/>
                  <a:gd name="connsiteY5" fmla="*/ 68368 h 68368"/>
                  <a:gd name="connsiteX6" fmla="*/ 52181 w 52180"/>
                  <a:gd name="connsiteY6" fmla="*/ 68368 h 68368"/>
                  <a:gd name="connsiteX7" fmla="*/ 52181 w 52180"/>
                  <a:gd name="connsiteY7" fmla="*/ 1295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180" h="68368">
                    <a:moveTo>
                      <a:pt x="52181" y="12954"/>
                    </a:moveTo>
                    <a:lnTo>
                      <a:pt x="52181" y="12954"/>
                    </a:lnTo>
                    <a:cubicBezTo>
                      <a:pt x="5218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954"/>
                    </a:cubicBezTo>
                    <a:lnTo>
                      <a:pt x="0" y="12954"/>
                    </a:lnTo>
                    <a:lnTo>
                      <a:pt x="0" y="68368"/>
                    </a:lnTo>
                    <a:lnTo>
                      <a:pt x="52181" y="68368"/>
                    </a:lnTo>
                    <a:lnTo>
                      <a:pt x="52181" y="1295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38D56C03-F980-23F7-D9C8-DC8AEDF7A599}"/>
                  </a:ext>
                </a:extLst>
              </p:cNvPr>
              <p:cNvSpPr/>
              <p:nvPr/>
            </p:nvSpPr>
            <p:spPr>
              <a:xfrm>
                <a:off x="4532739" y="269206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0A1C1C24-BF2F-62AD-CF2D-758463A3930C}"/>
                  </a:ext>
                </a:extLst>
              </p:cNvPr>
              <p:cNvSpPr/>
              <p:nvPr/>
            </p:nvSpPr>
            <p:spPr>
              <a:xfrm>
                <a:off x="4531660" y="279929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04C6F714-99C2-97A4-DD7C-B1289D100AA0}"/>
                  </a:ext>
                </a:extLst>
              </p:cNvPr>
              <p:cNvSpPr/>
              <p:nvPr/>
            </p:nvSpPr>
            <p:spPr>
              <a:xfrm>
                <a:off x="4530940" y="300583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B7105950-52F8-B7A0-E57E-A303B1471461}"/>
                  </a:ext>
                </a:extLst>
              </p:cNvPr>
              <p:cNvSpPr/>
              <p:nvPr/>
            </p:nvSpPr>
            <p:spPr>
              <a:xfrm>
                <a:off x="4643218" y="269206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ED643E22-0BF0-72BE-E179-E22758688563}"/>
                  </a:ext>
                </a:extLst>
              </p:cNvPr>
              <p:cNvSpPr/>
              <p:nvPr/>
            </p:nvSpPr>
            <p:spPr>
              <a:xfrm>
                <a:off x="4643938" y="289680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35FC2779-9CAF-447A-E7C3-4A4D96FB96E5}"/>
                  </a:ext>
                </a:extLst>
              </p:cNvPr>
              <p:cNvSpPr/>
              <p:nvPr/>
            </p:nvSpPr>
            <p:spPr>
              <a:xfrm>
                <a:off x="4643218" y="300403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512715CE-FC80-3240-C458-E2526D327870}"/>
                  </a:ext>
                </a:extLst>
              </p:cNvPr>
              <p:cNvSpPr/>
              <p:nvPr/>
            </p:nvSpPr>
            <p:spPr>
              <a:xfrm>
                <a:off x="4745061" y="269206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75A388E1-FFCA-D19D-906D-566F34281725}"/>
                  </a:ext>
                </a:extLst>
              </p:cNvPr>
              <p:cNvSpPr/>
              <p:nvPr/>
            </p:nvSpPr>
            <p:spPr>
              <a:xfrm>
                <a:off x="4744341" y="279929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177183EA-828D-33A5-9011-C3E3B75AE847}"/>
                  </a:ext>
                </a:extLst>
              </p:cNvPr>
              <p:cNvSpPr/>
              <p:nvPr/>
            </p:nvSpPr>
            <p:spPr>
              <a:xfrm>
                <a:off x="4396350" y="327894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2417626A-58B8-D165-8C77-0F011A3E33C3}"/>
                  </a:ext>
                </a:extLst>
              </p:cNvPr>
              <p:cNvSpPr/>
              <p:nvPr/>
            </p:nvSpPr>
            <p:spPr>
              <a:xfrm>
                <a:off x="4609031" y="327894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6EEBF87-8178-E485-4DE3-8A12A2A7BDCF}"/>
                  </a:ext>
                </a:extLst>
              </p:cNvPr>
              <p:cNvSpPr/>
              <p:nvPr/>
            </p:nvSpPr>
            <p:spPr>
              <a:xfrm>
                <a:off x="2577225" y="3741695"/>
                <a:ext cx="69454" cy="91037"/>
              </a:xfrm>
              <a:custGeom>
                <a:avLst/>
                <a:gdLst>
                  <a:gd name="connsiteX0" fmla="*/ 69454 w 69454"/>
                  <a:gd name="connsiteY0" fmla="*/ 16912 h 91037"/>
                  <a:gd name="connsiteX1" fmla="*/ 69454 w 69454"/>
                  <a:gd name="connsiteY1" fmla="*/ 16912 h 91037"/>
                  <a:gd name="connsiteX2" fmla="*/ 34907 w 69454"/>
                  <a:gd name="connsiteY2" fmla="*/ 0 h 91037"/>
                  <a:gd name="connsiteX3" fmla="*/ 0 w 69454"/>
                  <a:gd name="connsiteY3" fmla="*/ 16912 h 91037"/>
                  <a:gd name="connsiteX4" fmla="*/ 0 w 69454"/>
                  <a:gd name="connsiteY4" fmla="*/ 16912 h 91037"/>
                  <a:gd name="connsiteX5" fmla="*/ 0 w 69454"/>
                  <a:gd name="connsiteY5" fmla="*/ 91038 h 91037"/>
                  <a:gd name="connsiteX6" fmla="*/ 69454 w 69454"/>
                  <a:gd name="connsiteY6" fmla="*/ 91038 h 91037"/>
                  <a:gd name="connsiteX7" fmla="*/ 69454 w 6945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03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454" y="9103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C5136AA6-CFA3-B807-414C-F1E31FEEA49B}"/>
                  </a:ext>
                </a:extLst>
              </p:cNvPr>
              <p:cNvSpPr/>
              <p:nvPr/>
            </p:nvSpPr>
            <p:spPr>
              <a:xfrm>
                <a:off x="2808260" y="3132497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ED3CDC8C-0AE7-D804-2527-CD30152A074A}"/>
                  </a:ext>
                </a:extLst>
              </p:cNvPr>
              <p:cNvSpPr/>
              <p:nvPr/>
            </p:nvSpPr>
            <p:spPr>
              <a:xfrm>
                <a:off x="2807180" y="3280748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FAB1EEF3-E340-5EDD-A9C2-1A50FB50FB54}"/>
                  </a:ext>
                </a:extLst>
              </p:cNvPr>
              <p:cNvSpPr/>
              <p:nvPr/>
            </p:nvSpPr>
            <p:spPr>
              <a:xfrm>
                <a:off x="2807180" y="3418564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EB4B7103-8AB4-ADBF-CE47-EAD1B9A7CD7D}"/>
                  </a:ext>
                </a:extLst>
              </p:cNvPr>
              <p:cNvSpPr/>
              <p:nvPr/>
            </p:nvSpPr>
            <p:spPr>
              <a:xfrm>
                <a:off x="2806460" y="3567176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B50AFEE8-E3C6-F008-AB84-405C97DD65B8}"/>
                  </a:ext>
                </a:extLst>
              </p:cNvPr>
              <p:cNvSpPr/>
              <p:nvPr/>
            </p:nvSpPr>
            <p:spPr>
              <a:xfrm>
                <a:off x="2918738" y="3132497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E986A3E0-9B5C-A5B1-49F4-3EC341B4EF74}"/>
                  </a:ext>
                </a:extLst>
              </p:cNvPr>
              <p:cNvSpPr/>
              <p:nvPr/>
            </p:nvSpPr>
            <p:spPr>
              <a:xfrm>
                <a:off x="2917659" y="3280748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6379356-ADCA-8089-A929-D83429C519DB}"/>
                  </a:ext>
                </a:extLst>
              </p:cNvPr>
              <p:cNvSpPr/>
              <p:nvPr/>
            </p:nvSpPr>
            <p:spPr>
              <a:xfrm>
                <a:off x="2575426" y="361107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5465732B-266A-9645-6185-3DED6C0F06E8}"/>
                  </a:ext>
                </a:extLst>
              </p:cNvPr>
              <p:cNvSpPr/>
              <p:nvPr/>
            </p:nvSpPr>
            <p:spPr>
              <a:xfrm>
                <a:off x="2575426" y="3871595"/>
                <a:ext cx="69454" cy="91037"/>
              </a:xfrm>
              <a:custGeom>
                <a:avLst/>
                <a:gdLst>
                  <a:gd name="connsiteX0" fmla="*/ 69454 w 69454"/>
                  <a:gd name="connsiteY0" fmla="*/ 16912 h 91037"/>
                  <a:gd name="connsiteX1" fmla="*/ 69454 w 69454"/>
                  <a:gd name="connsiteY1" fmla="*/ 16912 h 91037"/>
                  <a:gd name="connsiteX2" fmla="*/ 34547 w 69454"/>
                  <a:gd name="connsiteY2" fmla="*/ 0 h 91037"/>
                  <a:gd name="connsiteX3" fmla="*/ 0 w 69454"/>
                  <a:gd name="connsiteY3" fmla="*/ 16912 h 91037"/>
                  <a:gd name="connsiteX4" fmla="*/ 0 w 69454"/>
                  <a:gd name="connsiteY4" fmla="*/ 16912 h 91037"/>
                  <a:gd name="connsiteX5" fmla="*/ 0 w 69454"/>
                  <a:gd name="connsiteY5" fmla="*/ 91038 h 91037"/>
                  <a:gd name="connsiteX6" fmla="*/ 69454 w 69454"/>
                  <a:gd name="connsiteY6" fmla="*/ 91038 h 91037"/>
                  <a:gd name="connsiteX7" fmla="*/ 69454 w 6945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03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454" y="9103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BB73E5A7-0A0B-35F8-1CA8-BF33D63F6851}"/>
                  </a:ext>
                </a:extLst>
              </p:cNvPr>
              <p:cNvSpPr/>
              <p:nvPr/>
            </p:nvSpPr>
            <p:spPr>
              <a:xfrm>
                <a:off x="3203033" y="288061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51D7BF35-5353-87F5-4685-0B22D9197B94}"/>
                  </a:ext>
                </a:extLst>
              </p:cNvPr>
              <p:cNvSpPr/>
              <p:nvPr/>
            </p:nvSpPr>
            <p:spPr>
              <a:xfrm>
                <a:off x="3203033" y="297992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D25224EC-7FBB-6547-1EA6-66FF7177877E}"/>
                  </a:ext>
                </a:extLst>
              </p:cNvPr>
              <p:cNvSpPr/>
              <p:nvPr/>
            </p:nvSpPr>
            <p:spPr>
              <a:xfrm>
                <a:off x="3314232" y="277338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936A3157-BC7C-C54C-E021-44B02B02000E}"/>
                  </a:ext>
                </a:extLst>
              </p:cNvPr>
              <p:cNvSpPr/>
              <p:nvPr/>
            </p:nvSpPr>
            <p:spPr>
              <a:xfrm>
                <a:off x="3313512" y="288061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9A6417CE-760F-D03E-F5E6-605626CE32FE}"/>
                  </a:ext>
                </a:extLst>
              </p:cNvPr>
              <p:cNvSpPr/>
              <p:nvPr/>
            </p:nvSpPr>
            <p:spPr>
              <a:xfrm>
                <a:off x="3315311" y="297812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CD37D273-DB7C-A4E7-6CCB-4139EF697C8E}"/>
                  </a:ext>
                </a:extLst>
              </p:cNvPr>
              <p:cNvSpPr/>
              <p:nvPr/>
            </p:nvSpPr>
            <p:spPr>
              <a:xfrm>
                <a:off x="3314592" y="308535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05C6B14C-CB07-C562-7E60-695F184E3DE9}"/>
                  </a:ext>
                </a:extLst>
              </p:cNvPr>
              <p:cNvSpPr/>
              <p:nvPr/>
            </p:nvSpPr>
            <p:spPr>
              <a:xfrm>
                <a:off x="3416074" y="277338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544E2B60-5FBA-2271-6581-0A6C05A87191}"/>
                  </a:ext>
                </a:extLst>
              </p:cNvPr>
              <p:cNvSpPr/>
              <p:nvPr/>
            </p:nvSpPr>
            <p:spPr>
              <a:xfrm>
                <a:off x="3415354" y="288061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E6333E81-098D-05FC-EA07-AFCF4F6F28F3}"/>
                  </a:ext>
                </a:extLst>
              </p:cNvPr>
              <p:cNvSpPr/>
              <p:nvPr/>
            </p:nvSpPr>
            <p:spPr>
              <a:xfrm>
                <a:off x="857784" y="340417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7615FC69-B441-8961-9962-972719446B34}"/>
                  </a:ext>
                </a:extLst>
              </p:cNvPr>
              <p:cNvSpPr/>
              <p:nvPr/>
            </p:nvSpPr>
            <p:spPr>
              <a:xfrm>
                <a:off x="856704" y="351140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77A621BF-FF24-F525-82B4-F61F19E9F248}"/>
                  </a:ext>
                </a:extLst>
              </p:cNvPr>
              <p:cNvSpPr/>
              <p:nvPr/>
            </p:nvSpPr>
            <p:spPr>
              <a:xfrm>
                <a:off x="856704" y="36107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E7AE4D12-1427-9F14-A8B1-B6E747F1F994}"/>
                  </a:ext>
                </a:extLst>
              </p:cNvPr>
              <p:cNvSpPr/>
              <p:nvPr/>
            </p:nvSpPr>
            <p:spPr>
              <a:xfrm>
                <a:off x="855984" y="371794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ECF2623D-9DEA-0CED-091E-AF194B3E88B0}"/>
                  </a:ext>
                </a:extLst>
              </p:cNvPr>
              <p:cNvSpPr/>
              <p:nvPr/>
            </p:nvSpPr>
            <p:spPr>
              <a:xfrm>
                <a:off x="1274869" y="381114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57352C1A-F627-340C-A8EF-65736936C207}"/>
                  </a:ext>
                </a:extLst>
              </p:cNvPr>
              <p:cNvSpPr/>
              <p:nvPr/>
            </p:nvSpPr>
            <p:spPr>
              <a:xfrm>
                <a:off x="1274149" y="391801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F3568350-DB8C-B6F6-DA13-9260EDD7EC27}"/>
                  </a:ext>
                </a:extLst>
              </p:cNvPr>
              <p:cNvSpPr/>
              <p:nvPr/>
            </p:nvSpPr>
            <p:spPr>
              <a:xfrm>
                <a:off x="968982" y="360891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EF2BC666-FF7D-3482-F010-934F32789085}"/>
                  </a:ext>
                </a:extLst>
              </p:cNvPr>
              <p:cNvSpPr/>
              <p:nvPr/>
            </p:nvSpPr>
            <p:spPr>
              <a:xfrm>
                <a:off x="968263" y="371578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49FF4011-F79B-1FC2-30B9-1119EB6A9055}"/>
                  </a:ext>
                </a:extLst>
              </p:cNvPr>
              <p:cNvSpPr/>
              <p:nvPr/>
            </p:nvSpPr>
            <p:spPr>
              <a:xfrm>
                <a:off x="1069385" y="3511042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2EB9B674-FC5F-62C9-3CA2-5D0D3119A9B5}"/>
                  </a:ext>
                </a:extLst>
              </p:cNvPr>
              <p:cNvSpPr/>
              <p:nvPr/>
            </p:nvSpPr>
            <p:spPr>
              <a:xfrm>
                <a:off x="1068305" y="360639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208A7972-0683-A764-1D05-C7468591D62A}"/>
                  </a:ext>
                </a:extLst>
              </p:cNvPr>
              <p:cNvSpPr/>
              <p:nvPr/>
            </p:nvSpPr>
            <p:spPr>
              <a:xfrm>
                <a:off x="1067226" y="3812942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3B4D979D-B7A4-24BF-4040-050141AD05B4}"/>
                  </a:ext>
                </a:extLst>
              </p:cNvPr>
              <p:cNvSpPr/>
              <p:nvPr/>
            </p:nvSpPr>
            <p:spPr>
              <a:xfrm>
                <a:off x="1066506" y="3919812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674AC1FC-F11E-F12D-9216-887B82EA7186}"/>
                  </a:ext>
                </a:extLst>
              </p:cNvPr>
              <p:cNvSpPr/>
              <p:nvPr/>
            </p:nvSpPr>
            <p:spPr>
              <a:xfrm>
                <a:off x="1178784" y="360639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B4A6F7E6-3A3D-D9FA-6FFE-110E2379E8E8}"/>
                  </a:ext>
                </a:extLst>
              </p:cNvPr>
              <p:cNvSpPr/>
              <p:nvPr/>
            </p:nvSpPr>
            <p:spPr>
              <a:xfrm>
                <a:off x="1178065" y="371326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0F7B6701-7D82-A03B-77C5-119EBA5E39AB}"/>
                  </a:ext>
                </a:extLst>
              </p:cNvPr>
              <p:cNvSpPr/>
              <p:nvPr/>
            </p:nvSpPr>
            <p:spPr>
              <a:xfrm>
                <a:off x="1179864" y="381078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45FD9E06-A518-E6E1-0D16-77630348B978}"/>
                  </a:ext>
                </a:extLst>
              </p:cNvPr>
              <p:cNvSpPr/>
              <p:nvPr/>
            </p:nvSpPr>
            <p:spPr>
              <a:xfrm>
                <a:off x="1178784" y="391801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1F53A532-608B-F195-762C-314943F549BC}"/>
                  </a:ext>
                </a:extLst>
              </p:cNvPr>
              <p:cNvSpPr/>
              <p:nvPr/>
            </p:nvSpPr>
            <p:spPr>
              <a:xfrm>
                <a:off x="1280627" y="36060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318DB01A-3EB5-A08F-E4C1-6537E3415036}"/>
                  </a:ext>
                </a:extLst>
              </p:cNvPr>
              <p:cNvSpPr/>
              <p:nvPr/>
            </p:nvSpPr>
            <p:spPr>
              <a:xfrm>
                <a:off x="1279907" y="371326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15F6621C-6D49-11CA-2F6E-673BDB606627}"/>
                  </a:ext>
                </a:extLst>
              </p:cNvPr>
              <p:cNvSpPr/>
              <p:nvPr/>
            </p:nvSpPr>
            <p:spPr>
              <a:xfrm>
                <a:off x="2342592" y="3610356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916"/>
                      <a:pt x="53980" y="0"/>
                      <a:pt x="34907" y="0"/>
                    </a:cubicBezTo>
                    <a:cubicBezTo>
                      <a:pt x="15474" y="0"/>
                      <a:pt x="0" y="7916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0EFDAA4A-81CC-7BB9-7CD7-09AE5FB348BB}"/>
                  </a:ext>
                </a:extLst>
              </p:cNvPr>
              <p:cNvSpPr/>
              <p:nvPr/>
            </p:nvSpPr>
            <p:spPr>
              <a:xfrm>
                <a:off x="2344752" y="374097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62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58691FD3-2543-13F7-5E74-8273EBE221EA}"/>
                  </a:ext>
                </a:extLst>
              </p:cNvPr>
              <p:cNvSpPr/>
              <p:nvPr/>
            </p:nvSpPr>
            <p:spPr>
              <a:xfrm>
                <a:off x="2342592" y="387087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F841D75-1861-BD04-842D-ABD378C56500}"/>
                  </a:ext>
                </a:extLst>
              </p:cNvPr>
              <p:cNvSpPr/>
              <p:nvPr/>
            </p:nvSpPr>
            <p:spPr>
              <a:xfrm>
                <a:off x="1754571" y="3739896"/>
                <a:ext cx="54699" cy="71966"/>
              </a:xfrm>
              <a:custGeom>
                <a:avLst/>
                <a:gdLst>
                  <a:gd name="connsiteX0" fmla="*/ 54700 w 54699"/>
                  <a:gd name="connsiteY0" fmla="*/ 13314 h 71966"/>
                  <a:gd name="connsiteX1" fmla="*/ 54700 w 54699"/>
                  <a:gd name="connsiteY1" fmla="*/ 13314 h 71966"/>
                  <a:gd name="connsiteX2" fmla="*/ 27350 w 54699"/>
                  <a:gd name="connsiteY2" fmla="*/ 0 h 71966"/>
                  <a:gd name="connsiteX3" fmla="*/ 0 w 54699"/>
                  <a:gd name="connsiteY3" fmla="*/ 13314 h 71966"/>
                  <a:gd name="connsiteX4" fmla="*/ 0 w 54699"/>
                  <a:gd name="connsiteY4" fmla="*/ 13314 h 71966"/>
                  <a:gd name="connsiteX5" fmla="*/ 0 w 54699"/>
                  <a:gd name="connsiteY5" fmla="*/ 71967 h 71966"/>
                  <a:gd name="connsiteX6" fmla="*/ 54700 w 54699"/>
                  <a:gd name="connsiteY6" fmla="*/ 71967 h 71966"/>
                  <a:gd name="connsiteX7" fmla="*/ 54700 w 54699"/>
                  <a:gd name="connsiteY7" fmla="*/ 13314 h 71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99" h="71966">
                    <a:moveTo>
                      <a:pt x="54700" y="13314"/>
                    </a:moveTo>
                    <a:lnTo>
                      <a:pt x="54700" y="13314"/>
                    </a:lnTo>
                    <a:cubicBezTo>
                      <a:pt x="54700" y="6117"/>
                      <a:pt x="42464" y="0"/>
                      <a:pt x="27350" y="0"/>
                    </a:cubicBezTo>
                    <a:cubicBezTo>
                      <a:pt x="12235" y="0"/>
                      <a:pt x="0" y="6117"/>
                      <a:pt x="0" y="13314"/>
                    </a:cubicBezTo>
                    <a:lnTo>
                      <a:pt x="0" y="13314"/>
                    </a:lnTo>
                    <a:lnTo>
                      <a:pt x="0" y="71967"/>
                    </a:lnTo>
                    <a:lnTo>
                      <a:pt x="54700" y="71967"/>
                    </a:lnTo>
                    <a:lnTo>
                      <a:pt x="54700" y="1331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32464640-10BC-F513-6E40-4704F80DDAE6}"/>
                  </a:ext>
                </a:extLst>
              </p:cNvPr>
              <p:cNvSpPr/>
              <p:nvPr/>
            </p:nvSpPr>
            <p:spPr>
              <a:xfrm>
                <a:off x="1756010" y="3842448"/>
                <a:ext cx="54699" cy="71966"/>
              </a:xfrm>
              <a:custGeom>
                <a:avLst/>
                <a:gdLst>
                  <a:gd name="connsiteX0" fmla="*/ 54700 w 54699"/>
                  <a:gd name="connsiteY0" fmla="*/ 13314 h 71966"/>
                  <a:gd name="connsiteX1" fmla="*/ 54700 w 54699"/>
                  <a:gd name="connsiteY1" fmla="*/ 13314 h 71966"/>
                  <a:gd name="connsiteX2" fmla="*/ 27350 w 54699"/>
                  <a:gd name="connsiteY2" fmla="*/ 0 h 71966"/>
                  <a:gd name="connsiteX3" fmla="*/ 0 w 54699"/>
                  <a:gd name="connsiteY3" fmla="*/ 13314 h 71966"/>
                  <a:gd name="connsiteX4" fmla="*/ 0 w 54699"/>
                  <a:gd name="connsiteY4" fmla="*/ 13314 h 71966"/>
                  <a:gd name="connsiteX5" fmla="*/ 0 w 54699"/>
                  <a:gd name="connsiteY5" fmla="*/ 71967 h 71966"/>
                  <a:gd name="connsiteX6" fmla="*/ 54700 w 54699"/>
                  <a:gd name="connsiteY6" fmla="*/ 71967 h 71966"/>
                  <a:gd name="connsiteX7" fmla="*/ 54700 w 54699"/>
                  <a:gd name="connsiteY7" fmla="*/ 13314 h 71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99" h="71966">
                    <a:moveTo>
                      <a:pt x="54700" y="13314"/>
                    </a:moveTo>
                    <a:lnTo>
                      <a:pt x="54700" y="13314"/>
                    </a:lnTo>
                    <a:cubicBezTo>
                      <a:pt x="54700" y="6117"/>
                      <a:pt x="42464" y="0"/>
                      <a:pt x="27350" y="0"/>
                    </a:cubicBezTo>
                    <a:cubicBezTo>
                      <a:pt x="12235" y="0"/>
                      <a:pt x="0" y="6117"/>
                      <a:pt x="0" y="13314"/>
                    </a:cubicBezTo>
                    <a:lnTo>
                      <a:pt x="0" y="13314"/>
                    </a:lnTo>
                    <a:lnTo>
                      <a:pt x="0" y="71967"/>
                    </a:lnTo>
                    <a:lnTo>
                      <a:pt x="54700" y="71967"/>
                    </a:lnTo>
                    <a:lnTo>
                      <a:pt x="54700" y="1331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42D0854F-FCAF-0114-6F42-62678ABFFD77}"/>
                  </a:ext>
                </a:extLst>
              </p:cNvPr>
              <p:cNvSpPr/>
              <p:nvPr/>
            </p:nvSpPr>
            <p:spPr>
              <a:xfrm>
                <a:off x="1754571" y="3944641"/>
                <a:ext cx="54699" cy="71606"/>
              </a:xfrm>
              <a:custGeom>
                <a:avLst/>
                <a:gdLst>
                  <a:gd name="connsiteX0" fmla="*/ 54700 w 54699"/>
                  <a:gd name="connsiteY0" fmla="*/ 13314 h 71606"/>
                  <a:gd name="connsiteX1" fmla="*/ 54700 w 54699"/>
                  <a:gd name="connsiteY1" fmla="*/ 13314 h 71606"/>
                  <a:gd name="connsiteX2" fmla="*/ 27350 w 54699"/>
                  <a:gd name="connsiteY2" fmla="*/ 0 h 71606"/>
                  <a:gd name="connsiteX3" fmla="*/ 0 w 54699"/>
                  <a:gd name="connsiteY3" fmla="*/ 13314 h 71606"/>
                  <a:gd name="connsiteX4" fmla="*/ 0 w 54699"/>
                  <a:gd name="connsiteY4" fmla="*/ 13314 h 71606"/>
                  <a:gd name="connsiteX5" fmla="*/ 0 w 54699"/>
                  <a:gd name="connsiteY5" fmla="*/ 71607 h 71606"/>
                  <a:gd name="connsiteX6" fmla="*/ 54700 w 54699"/>
                  <a:gd name="connsiteY6" fmla="*/ 71607 h 71606"/>
                  <a:gd name="connsiteX7" fmla="*/ 54700 w 54699"/>
                  <a:gd name="connsiteY7" fmla="*/ 13314 h 71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99" h="71606">
                    <a:moveTo>
                      <a:pt x="54700" y="13314"/>
                    </a:moveTo>
                    <a:lnTo>
                      <a:pt x="54700" y="13314"/>
                    </a:lnTo>
                    <a:cubicBezTo>
                      <a:pt x="54700" y="5757"/>
                      <a:pt x="42464" y="0"/>
                      <a:pt x="27350" y="0"/>
                    </a:cubicBezTo>
                    <a:cubicBezTo>
                      <a:pt x="12235" y="0"/>
                      <a:pt x="0" y="5757"/>
                      <a:pt x="0" y="13314"/>
                    </a:cubicBezTo>
                    <a:lnTo>
                      <a:pt x="0" y="13314"/>
                    </a:lnTo>
                    <a:lnTo>
                      <a:pt x="0" y="71607"/>
                    </a:lnTo>
                    <a:lnTo>
                      <a:pt x="54700" y="71607"/>
                    </a:lnTo>
                    <a:lnTo>
                      <a:pt x="54700" y="1331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C87EDB60-A7CE-E5F6-D49B-94E940B94CB6}"/>
                  </a:ext>
                </a:extLst>
              </p:cNvPr>
              <p:cNvSpPr/>
              <p:nvPr/>
            </p:nvSpPr>
            <p:spPr>
              <a:xfrm>
                <a:off x="4366481" y="3757168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C3B6A441-6A6A-4091-021E-59EE7A2D492D}"/>
                  </a:ext>
                </a:extLst>
              </p:cNvPr>
              <p:cNvSpPr/>
              <p:nvPr/>
            </p:nvSpPr>
            <p:spPr>
              <a:xfrm>
                <a:off x="4368280" y="3887787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7335264A-F061-CFAB-DB35-6D2C43F997B9}"/>
                  </a:ext>
                </a:extLst>
              </p:cNvPr>
              <p:cNvSpPr/>
              <p:nvPr/>
            </p:nvSpPr>
            <p:spPr>
              <a:xfrm>
                <a:off x="4366481" y="4017687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4F10852A-E10D-AD44-A8A8-0C777A41ADE4}"/>
                  </a:ext>
                </a:extLst>
              </p:cNvPr>
              <p:cNvSpPr/>
              <p:nvPr/>
            </p:nvSpPr>
            <p:spPr>
              <a:xfrm>
                <a:off x="3721960" y="3939243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F1E702D9-CD7B-7321-0E04-06CB308921A7}"/>
                  </a:ext>
                </a:extLst>
              </p:cNvPr>
              <p:cNvSpPr/>
              <p:nvPr/>
            </p:nvSpPr>
            <p:spPr>
              <a:xfrm>
                <a:off x="3723760" y="4069863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A0868B81-C1D6-739B-8604-B21505B12021}"/>
                  </a:ext>
                </a:extLst>
              </p:cNvPr>
              <p:cNvSpPr/>
              <p:nvPr/>
            </p:nvSpPr>
            <p:spPr>
              <a:xfrm>
                <a:off x="3721960" y="4199763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053083CF-C8EE-8FE3-FC4C-6C013941F9BA}"/>
                  </a:ext>
                </a:extLst>
              </p:cNvPr>
              <p:cNvSpPr/>
              <p:nvPr/>
            </p:nvSpPr>
            <p:spPr>
              <a:xfrm>
                <a:off x="2056139" y="3993938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74786535-7E44-FAB7-6D79-07658B8CCB19}"/>
                  </a:ext>
                </a:extLst>
              </p:cNvPr>
              <p:cNvSpPr/>
              <p:nvPr/>
            </p:nvSpPr>
            <p:spPr>
              <a:xfrm>
                <a:off x="2055779" y="4060507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301352B8-66C8-1A9A-FD47-3848474FDE08}"/>
                  </a:ext>
                </a:extLst>
              </p:cNvPr>
              <p:cNvSpPr/>
              <p:nvPr/>
            </p:nvSpPr>
            <p:spPr>
              <a:xfrm>
                <a:off x="2055779" y="4122398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D46046EF-16AD-C5E3-A5AF-CF34668F132C}"/>
                  </a:ext>
                </a:extLst>
              </p:cNvPr>
              <p:cNvSpPr/>
              <p:nvPr/>
            </p:nvSpPr>
            <p:spPr>
              <a:xfrm>
                <a:off x="2055419" y="4188968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988D2D28-C50F-C886-C990-35EBEAD002F2}"/>
                  </a:ext>
                </a:extLst>
              </p:cNvPr>
              <p:cNvSpPr/>
              <p:nvPr/>
            </p:nvSpPr>
            <p:spPr>
              <a:xfrm>
                <a:off x="6239946" y="3550983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2181" y="0"/>
                      <a:pt x="33468" y="0"/>
                    </a:cubicBezTo>
                    <a:cubicBezTo>
                      <a:pt x="15114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01B2E99F-74E5-68FF-E147-6300A6FE76AA}"/>
                  </a:ext>
                </a:extLst>
              </p:cNvPr>
              <p:cNvSpPr/>
              <p:nvPr/>
            </p:nvSpPr>
            <p:spPr>
              <a:xfrm>
                <a:off x="6242105" y="3676565"/>
                <a:ext cx="66575" cy="87799"/>
              </a:xfrm>
              <a:custGeom>
                <a:avLst/>
                <a:gdLst>
                  <a:gd name="connsiteX0" fmla="*/ 66575 w 66575"/>
                  <a:gd name="connsiteY0" fmla="*/ 16193 h 87799"/>
                  <a:gd name="connsiteX1" fmla="*/ 66575 w 66575"/>
                  <a:gd name="connsiteY1" fmla="*/ 16193 h 87799"/>
                  <a:gd name="connsiteX2" fmla="*/ 33468 w 66575"/>
                  <a:gd name="connsiteY2" fmla="*/ 0 h 87799"/>
                  <a:gd name="connsiteX3" fmla="*/ 0 w 66575"/>
                  <a:gd name="connsiteY3" fmla="*/ 16193 h 87799"/>
                  <a:gd name="connsiteX4" fmla="*/ 0 w 66575"/>
                  <a:gd name="connsiteY4" fmla="*/ 16193 h 87799"/>
                  <a:gd name="connsiteX5" fmla="*/ 0 w 66575"/>
                  <a:gd name="connsiteY5" fmla="*/ 87799 h 87799"/>
                  <a:gd name="connsiteX6" fmla="*/ 66575 w 66575"/>
                  <a:gd name="connsiteY6" fmla="*/ 87799 h 87799"/>
                  <a:gd name="connsiteX7" fmla="*/ 66575 w 6657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575" h="87799">
                    <a:moveTo>
                      <a:pt x="66575" y="16193"/>
                    </a:moveTo>
                    <a:lnTo>
                      <a:pt x="66575" y="16193"/>
                    </a:lnTo>
                    <a:cubicBezTo>
                      <a:pt x="66575" y="7197"/>
                      <a:pt x="51821" y="0"/>
                      <a:pt x="33468" y="0"/>
                    </a:cubicBezTo>
                    <a:cubicBezTo>
                      <a:pt x="14755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575" y="87799"/>
                    </a:lnTo>
                    <a:lnTo>
                      <a:pt x="6657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498332FB-CDBC-BD91-0A2E-27B3958DFADE}"/>
                  </a:ext>
                </a:extLst>
              </p:cNvPr>
              <p:cNvSpPr/>
              <p:nvPr/>
            </p:nvSpPr>
            <p:spPr>
              <a:xfrm>
                <a:off x="6239946" y="3801427"/>
                <a:ext cx="66935" cy="88159"/>
              </a:xfrm>
              <a:custGeom>
                <a:avLst/>
                <a:gdLst>
                  <a:gd name="connsiteX0" fmla="*/ 66935 w 66935"/>
                  <a:gd name="connsiteY0" fmla="*/ 16552 h 88159"/>
                  <a:gd name="connsiteX1" fmla="*/ 66935 w 66935"/>
                  <a:gd name="connsiteY1" fmla="*/ 16552 h 88159"/>
                  <a:gd name="connsiteX2" fmla="*/ 33468 w 66935"/>
                  <a:gd name="connsiteY2" fmla="*/ 0 h 88159"/>
                  <a:gd name="connsiteX3" fmla="*/ 0 w 66935"/>
                  <a:gd name="connsiteY3" fmla="*/ 16552 h 88159"/>
                  <a:gd name="connsiteX4" fmla="*/ 0 w 66935"/>
                  <a:gd name="connsiteY4" fmla="*/ 16552 h 88159"/>
                  <a:gd name="connsiteX5" fmla="*/ 0 w 66935"/>
                  <a:gd name="connsiteY5" fmla="*/ 88159 h 88159"/>
                  <a:gd name="connsiteX6" fmla="*/ 66935 w 66935"/>
                  <a:gd name="connsiteY6" fmla="*/ 88159 h 88159"/>
                  <a:gd name="connsiteX7" fmla="*/ 66935 w 66935"/>
                  <a:gd name="connsiteY7" fmla="*/ 16552 h 88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8159">
                    <a:moveTo>
                      <a:pt x="66935" y="16552"/>
                    </a:moveTo>
                    <a:lnTo>
                      <a:pt x="66935" y="16552"/>
                    </a:lnTo>
                    <a:cubicBezTo>
                      <a:pt x="66935" y="7557"/>
                      <a:pt x="52181" y="0"/>
                      <a:pt x="33468" y="0"/>
                    </a:cubicBezTo>
                    <a:cubicBezTo>
                      <a:pt x="15114" y="0"/>
                      <a:pt x="0" y="7557"/>
                      <a:pt x="0" y="16552"/>
                    </a:cubicBezTo>
                    <a:lnTo>
                      <a:pt x="0" y="16552"/>
                    </a:lnTo>
                    <a:lnTo>
                      <a:pt x="0" y="88159"/>
                    </a:lnTo>
                    <a:lnTo>
                      <a:pt x="66935" y="88159"/>
                    </a:lnTo>
                    <a:lnTo>
                      <a:pt x="66935" y="1655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7E72AE49-7BF1-2254-199F-88ED22463364}"/>
                  </a:ext>
                </a:extLst>
              </p:cNvPr>
              <p:cNvSpPr/>
              <p:nvPr/>
            </p:nvSpPr>
            <p:spPr>
              <a:xfrm>
                <a:off x="6127667" y="3552422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2181" y="0"/>
                      <a:pt x="33468" y="0"/>
                    </a:cubicBezTo>
                    <a:cubicBezTo>
                      <a:pt x="15114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AB1F4014-9F28-6E8A-D815-B36E2D74E5CF}"/>
                  </a:ext>
                </a:extLst>
              </p:cNvPr>
              <p:cNvSpPr/>
              <p:nvPr/>
            </p:nvSpPr>
            <p:spPr>
              <a:xfrm>
                <a:off x="6129826" y="3678004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1821" y="0"/>
                      <a:pt x="33468" y="0"/>
                    </a:cubicBezTo>
                    <a:cubicBezTo>
                      <a:pt x="14755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5EDE9411-042F-9A96-9411-B9005B23A7D4}"/>
                  </a:ext>
                </a:extLst>
              </p:cNvPr>
              <p:cNvSpPr/>
              <p:nvPr/>
            </p:nvSpPr>
            <p:spPr>
              <a:xfrm>
                <a:off x="6127667" y="3802866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2181" y="0"/>
                      <a:pt x="33468" y="0"/>
                    </a:cubicBezTo>
                    <a:cubicBezTo>
                      <a:pt x="15114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3D5BCFFA-C1E2-A9AB-15C2-A90335639F8E}"/>
                  </a:ext>
                </a:extLst>
              </p:cNvPr>
              <p:cNvSpPr/>
              <p:nvPr/>
            </p:nvSpPr>
            <p:spPr>
              <a:xfrm>
                <a:off x="8482273" y="3220656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AEA19C66-FA51-B95C-770F-E9BEDEAF71C4}"/>
                  </a:ext>
                </a:extLst>
              </p:cNvPr>
              <p:cNvSpPr/>
              <p:nvPr/>
            </p:nvSpPr>
            <p:spPr>
              <a:xfrm>
                <a:off x="8481553" y="3375025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058D83B9-2EB4-57AB-728E-0B931BF15F4B}"/>
                  </a:ext>
                </a:extLst>
              </p:cNvPr>
              <p:cNvSpPr/>
              <p:nvPr/>
            </p:nvSpPr>
            <p:spPr>
              <a:xfrm>
                <a:off x="8595991" y="3220656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5216604B-6D37-292B-4C7D-EA0B96F5B5BE}"/>
                  </a:ext>
                </a:extLst>
              </p:cNvPr>
              <p:cNvSpPr/>
              <p:nvPr/>
            </p:nvSpPr>
            <p:spPr>
              <a:xfrm>
                <a:off x="8595271" y="3375025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EBC7D4AA-D28F-568C-A368-EAB5A0542DCE}"/>
                  </a:ext>
                </a:extLst>
              </p:cNvPr>
              <p:cNvSpPr/>
              <p:nvPr/>
            </p:nvSpPr>
            <p:spPr>
              <a:xfrm>
                <a:off x="8701072" y="3220296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C5E2308A-D834-1685-2CB8-4D488EA87A61}"/>
                  </a:ext>
                </a:extLst>
              </p:cNvPr>
              <p:cNvSpPr/>
              <p:nvPr/>
            </p:nvSpPr>
            <p:spPr>
              <a:xfrm>
                <a:off x="8699992" y="3375025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id="{2D165364-CF31-D627-5B05-E9C3F16B099E}"/>
              </a:ext>
            </a:extLst>
          </p:cNvPr>
          <p:cNvSpPr/>
          <p:nvPr/>
        </p:nvSpPr>
        <p:spPr>
          <a:xfrm>
            <a:off x="7971770" y="-569266"/>
            <a:ext cx="2809371" cy="824424"/>
          </a:xfrm>
          <a:custGeom>
            <a:avLst/>
            <a:gdLst>
              <a:gd name="connsiteX0" fmla="*/ 198028 w 1288797"/>
              <a:gd name="connsiteY0" fmla="*/ 374631 h 378204"/>
              <a:gd name="connsiteX1" fmla="*/ 1473 w 1288797"/>
              <a:gd name="connsiteY1" fmla="*/ 277299 h 378204"/>
              <a:gd name="connsiteX2" fmla="*/ 444124 w 1288797"/>
              <a:gd name="connsiteY2" fmla="*/ 147555 h 378204"/>
              <a:gd name="connsiteX3" fmla="*/ 873486 w 1288797"/>
              <a:gd name="connsiteY3" fmla="*/ 459 h 378204"/>
              <a:gd name="connsiteX4" fmla="*/ 1060877 w 1288797"/>
              <a:gd name="connsiteY4" fmla="*/ 142800 h 378204"/>
              <a:gd name="connsiteX5" fmla="*/ 1286226 w 1288797"/>
              <a:gd name="connsiteY5" fmla="*/ 261429 h 378204"/>
              <a:gd name="connsiteX6" fmla="*/ 894476 w 1288797"/>
              <a:gd name="connsiteY6" fmla="*/ 374713 h 378204"/>
              <a:gd name="connsiteX7" fmla="*/ 198028 w 1288797"/>
              <a:gd name="connsiteY7" fmla="*/ 374631 h 378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8797" h="378204">
                <a:moveTo>
                  <a:pt x="198028" y="374631"/>
                </a:moveTo>
                <a:cubicBezTo>
                  <a:pt x="198028" y="374631"/>
                  <a:pt x="-19883" y="381052"/>
                  <a:pt x="1473" y="277299"/>
                </a:cubicBezTo>
                <a:cubicBezTo>
                  <a:pt x="22829" y="173545"/>
                  <a:pt x="298836" y="126219"/>
                  <a:pt x="444124" y="147555"/>
                </a:cubicBezTo>
                <a:cubicBezTo>
                  <a:pt x="589392" y="168891"/>
                  <a:pt x="621396" y="-10209"/>
                  <a:pt x="873486" y="459"/>
                </a:cubicBezTo>
                <a:cubicBezTo>
                  <a:pt x="968014" y="4462"/>
                  <a:pt x="993495" y="160723"/>
                  <a:pt x="1060877" y="142800"/>
                </a:cubicBezTo>
                <a:cubicBezTo>
                  <a:pt x="1212688" y="102465"/>
                  <a:pt x="1305733" y="174764"/>
                  <a:pt x="1286226" y="261429"/>
                </a:cubicBezTo>
                <a:cubicBezTo>
                  <a:pt x="1259606" y="379732"/>
                  <a:pt x="1129660" y="365812"/>
                  <a:pt x="894476" y="374713"/>
                </a:cubicBezTo>
                <a:cubicBezTo>
                  <a:pt x="684876" y="382617"/>
                  <a:pt x="198028" y="374631"/>
                  <a:pt x="198028" y="374631"/>
                </a:cubicBezTo>
                <a:close/>
              </a:path>
            </a:pathLst>
          </a:custGeom>
          <a:solidFill>
            <a:srgbClr val="EAA060">
              <a:alpha val="18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AB16A9AC-3D63-0AB3-8D34-AC2946F5DBDF}"/>
              </a:ext>
            </a:extLst>
          </p:cNvPr>
          <p:cNvSpPr/>
          <p:nvPr/>
        </p:nvSpPr>
        <p:spPr>
          <a:xfrm>
            <a:off x="1460198" y="1188802"/>
            <a:ext cx="1325138" cy="390766"/>
          </a:xfrm>
          <a:custGeom>
            <a:avLst/>
            <a:gdLst>
              <a:gd name="connsiteX0" fmla="*/ 1324406 w 1325138"/>
              <a:gd name="connsiteY0" fmla="*/ 304573 h 390766"/>
              <a:gd name="connsiteX1" fmla="*/ 1320342 w 1325138"/>
              <a:gd name="connsiteY1" fmla="*/ 272630 h 390766"/>
              <a:gd name="connsiteX2" fmla="*/ 1018529 w 1325138"/>
              <a:gd name="connsiteY2" fmla="*/ 157049 h 390766"/>
              <a:gd name="connsiteX3" fmla="*/ 776132 w 1325138"/>
              <a:gd name="connsiteY3" fmla="*/ 301 h 390766"/>
              <a:gd name="connsiteX4" fmla="*/ 653074 w 1325138"/>
              <a:gd name="connsiteY4" fmla="*/ 63354 h 390766"/>
              <a:gd name="connsiteX5" fmla="*/ 541416 w 1325138"/>
              <a:gd name="connsiteY5" fmla="*/ 83572 h 390766"/>
              <a:gd name="connsiteX6" fmla="*/ 290382 w 1325138"/>
              <a:gd name="connsiteY6" fmla="*/ 195332 h 390766"/>
              <a:gd name="connsiteX7" fmla="*/ 23723 w 1325138"/>
              <a:gd name="connsiteY7" fmla="*/ 248672 h 390766"/>
              <a:gd name="connsiteX8" fmla="*/ 33090 w 1325138"/>
              <a:gd name="connsiteY8" fmla="*/ 348525 h 390766"/>
              <a:gd name="connsiteX9" fmla="*/ 640354 w 1325138"/>
              <a:gd name="connsiteY9" fmla="*/ 384837 h 390766"/>
              <a:gd name="connsiteX10" fmla="*/ 1324406 w 1325138"/>
              <a:gd name="connsiteY10" fmla="*/ 304573 h 390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25138" h="390766">
                <a:moveTo>
                  <a:pt x="1324406" y="304573"/>
                </a:moveTo>
                <a:cubicBezTo>
                  <a:pt x="1326174" y="293803"/>
                  <a:pt x="1324711" y="282627"/>
                  <a:pt x="1320342" y="272630"/>
                </a:cubicBezTo>
                <a:cubicBezTo>
                  <a:pt x="1286855" y="195840"/>
                  <a:pt x="1107368" y="140712"/>
                  <a:pt x="1018529" y="157049"/>
                </a:cubicBezTo>
                <a:cubicBezTo>
                  <a:pt x="923797" y="174464"/>
                  <a:pt x="940521" y="-8396"/>
                  <a:pt x="776132" y="301"/>
                </a:cubicBezTo>
                <a:cubicBezTo>
                  <a:pt x="722182" y="3166"/>
                  <a:pt x="684915" y="32041"/>
                  <a:pt x="653074" y="63354"/>
                </a:cubicBezTo>
                <a:cubicBezTo>
                  <a:pt x="623590" y="92351"/>
                  <a:pt x="579069" y="100621"/>
                  <a:pt x="541416" y="83572"/>
                </a:cubicBezTo>
                <a:cubicBezTo>
                  <a:pt x="393201" y="16455"/>
                  <a:pt x="345287" y="209048"/>
                  <a:pt x="290382" y="195332"/>
                </a:cubicBezTo>
                <a:cubicBezTo>
                  <a:pt x="201563" y="173163"/>
                  <a:pt x="84561" y="203887"/>
                  <a:pt x="23723" y="248672"/>
                </a:cubicBezTo>
                <a:cubicBezTo>
                  <a:pt x="-11736" y="274784"/>
                  <a:pt x="-6493" y="329200"/>
                  <a:pt x="33090" y="348525"/>
                </a:cubicBezTo>
                <a:cubicBezTo>
                  <a:pt x="158952" y="409972"/>
                  <a:pt x="481187" y="384837"/>
                  <a:pt x="640354" y="384837"/>
                </a:cubicBezTo>
                <a:cubicBezTo>
                  <a:pt x="951392" y="384837"/>
                  <a:pt x="1304940" y="423241"/>
                  <a:pt x="1324406" y="304573"/>
                </a:cubicBezTo>
                <a:close/>
              </a:path>
            </a:pathLst>
          </a:custGeom>
          <a:solidFill>
            <a:srgbClr val="EAA060">
              <a:alpha val="10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462D6732-0B5E-3F4C-E9AB-5AD6038A3E9C}"/>
              </a:ext>
            </a:extLst>
          </p:cNvPr>
          <p:cNvSpPr/>
          <p:nvPr/>
        </p:nvSpPr>
        <p:spPr>
          <a:xfrm>
            <a:off x="10236626" y="1760605"/>
            <a:ext cx="857109" cy="252749"/>
          </a:xfrm>
          <a:custGeom>
            <a:avLst/>
            <a:gdLst>
              <a:gd name="connsiteX0" fmla="*/ 472 w 857109"/>
              <a:gd name="connsiteY0" fmla="*/ 196994 h 252749"/>
              <a:gd name="connsiteX1" fmla="*/ 3094 w 857109"/>
              <a:gd name="connsiteY1" fmla="*/ 176329 h 252749"/>
              <a:gd name="connsiteX2" fmla="*/ 198308 w 857109"/>
              <a:gd name="connsiteY2" fmla="*/ 101571 h 252749"/>
              <a:gd name="connsiteX3" fmla="*/ 355097 w 857109"/>
              <a:gd name="connsiteY3" fmla="*/ 195 h 252749"/>
              <a:gd name="connsiteX4" fmla="*/ 434690 w 857109"/>
              <a:gd name="connsiteY4" fmla="*/ 40977 h 252749"/>
              <a:gd name="connsiteX5" fmla="*/ 506908 w 857109"/>
              <a:gd name="connsiteY5" fmla="*/ 54043 h 252749"/>
              <a:gd name="connsiteX6" fmla="*/ 669285 w 857109"/>
              <a:gd name="connsiteY6" fmla="*/ 126341 h 252749"/>
              <a:gd name="connsiteX7" fmla="*/ 841761 w 857109"/>
              <a:gd name="connsiteY7" fmla="*/ 160845 h 252749"/>
              <a:gd name="connsiteX8" fmla="*/ 835706 w 857109"/>
              <a:gd name="connsiteY8" fmla="*/ 225422 h 252749"/>
              <a:gd name="connsiteX9" fmla="*/ 442921 w 857109"/>
              <a:gd name="connsiteY9" fmla="*/ 248912 h 252749"/>
              <a:gd name="connsiteX10" fmla="*/ 472 w 857109"/>
              <a:gd name="connsiteY10" fmla="*/ 196994 h 25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7109" h="252749">
                <a:moveTo>
                  <a:pt x="472" y="196994"/>
                </a:moveTo>
                <a:cubicBezTo>
                  <a:pt x="-666" y="190024"/>
                  <a:pt x="269" y="182811"/>
                  <a:pt x="3094" y="176329"/>
                </a:cubicBezTo>
                <a:cubicBezTo>
                  <a:pt x="24755" y="126667"/>
                  <a:pt x="140843" y="91005"/>
                  <a:pt x="198308" y="101571"/>
                </a:cubicBezTo>
                <a:cubicBezTo>
                  <a:pt x="259573" y="112829"/>
                  <a:pt x="248762" y="-5434"/>
                  <a:pt x="355097" y="195"/>
                </a:cubicBezTo>
                <a:cubicBezTo>
                  <a:pt x="389986" y="2044"/>
                  <a:pt x="414107" y="20718"/>
                  <a:pt x="434690" y="40977"/>
                </a:cubicBezTo>
                <a:cubicBezTo>
                  <a:pt x="453750" y="59733"/>
                  <a:pt x="482565" y="65077"/>
                  <a:pt x="506908" y="54043"/>
                </a:cubicBezTo>
                <a:cubicBezTo>
                  <a:pt x="602778" y="10619"/>
                  <a:pt x="633766" y="135201"/>
                  <a:pt x="669285" y="126341"/>
                </a:cubicBezTo>
                <a:cubicBezTo>
                  <a:pt x="726730" y="111996"/>
                  <a:pt x="802401" y="131869"/>
                  <a:pt x="841761" y="160845"/>
                </a:cubicBezTo>
                <a:cubicBezTo>
                  <a:pt x="864703" y="177731"/>
                  <a:pt x="861309" y="212925"/>
                  <a:pt x="835706" y="225422"/>
                </a:cubicBezTo>
                <a:cubicBezTo>
                  <a:pt x="754304" y="265168"/>
                  <a:pt x="545861" y="248912"/>
                  <a:pt x="442921" y="248912"/>
                </a:cubicBezTo>
                <a:cubicBezTo>
                  <a:pt x="241753" y="248912"/>
                  <a:pt x="13071" y="273763"/>
                  <a:pt x="472" y="196994"/>
                </a:cubicBezTo>
                <a:close/>
              </a:path>
            </a:pathLst>
          </a:custGeom>
          <a:solidFill>
            <a:srgbClr val="EAA060">
              <a:alpha val="16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id="{5755BF01-7C9B-52F6-8CEC-6E845EAB8E5D}"/>
              </a:ext>
            </a:extLst>
          </p:cNvPr>
          <p:cNvSpPr/>
          <p:nvPr/>
        </p:nvSpPr>
        <p:spPr>
          <a:xfrm>
            <a:off x="587966" y="2096721"/>
            <a:ext cx="857109" cy="252749"/>
          </a:xfrm>
          <a:custGeom>
            <a:avLst/>
            <a:gdLst>
              <a:gd name="connsiteX0" fmla="*/ 472 w 857109"/>
              <a:gd name="connsiteY0" fmla="*/ 196994 h 252749"/>
              <a:gd name="connsiteX1" fmla="*/ 3094 w 857109"/>
              <a:gd name="connsiteY1" fmla="*/ 176329 h 252749"/>
              <a:gd name="connsiteX2" fmla="*/ 198308 w 857109"/>
              <a:gd name="connsiteY2" fmla="*/ 101571 h 252749"/>
              <a:gd name="connsiteX3" fmla="*/ 355097 w 857109"/>
              <a:gd name="connsiteY3" fmla="*/ 195 h 252749"/>
              <a:gd name="connsiteX4" fmla="*/ 434691 w 857109"/>
              <a:gd name="connsiteY4" fmla="*/ 40977 h 252749"/>
              <a:gd name="connsiteX5" fmla="*/ 506908 w 857109"/>
              <a:gd name="connsiteY5" fmla="*/ 54043 h 252749"/>
              <a:gd name="connsiteX6" fmla="*/ 669285 w 857109"/>
              <a:gd name="connsiteY6" fmla="*/ 126341 h 252749"/>
              <a:gd name="connsiteX7" fmla="*/ 841761 w 857109"/>
              <a:gd name="connsiteY7" fmla="*/ 160845 h 252749"/>
              <a:gd name="connsiteX8" fmla="*/ 835706 w 857109"/>
              <a:gd name="connsiteY8" fmla="*/ 225422 h 252749"/>
              <a:gd name="connsiteX9" fmla="*/ 442920 w 857109"/>
              <a:gd name="connsiteY9" fmla="*/ 248912 h 252749"/>
              <a:gd name="connsiteX10" fmla="*/ 472 w 857109"/>
              <a:gd name="connsiteY10" fmla="*/ 196994 h 25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7109" h="252749">
                <a:moveTo>
                  <a:pt x="472" y="196994"/>
                </a:moveTo>
                <a:cubicBezTo>
                  <a:pt x="-665" y="190024"/>
                  <a:pt x="269" y="182811"/>
                  <a:pt x="3094" y="176329"/>
                </a:cubicBezTo>
                <a:cubicBezTo>
                  <a:pt x="24755" y="126667"/>
                  <a:pt x="140843" y="91005"/>
                  <a:pt x="198308" y="101571"/>
                </a:cubicBezTo>
                <a:cubicBezTo>
                  <a:pt x="259573" y="112829"/>
                  <a:pt x="248763" y="-5434"/>
                  <a:pt x="355097" y="195"/>
                </a:cubicBezTo>
                <a:cubicBezTo>
                  <a:pt x="389987" y="2044"/>
                  <a:pt x="414106" y="20718"/>
                  <a:pt x="434691" y="40977"/>
                </a:cubicBezTo>
                <a:cubicBezTo>
                  <a:pt x="453751" y="59732"/>
                  <a:pt x="482564" y="65077"/>
                  <a:pt x="506908" y="54043"/>
                </a:cubicBezTo>
                <a:cubicBezTo>
                  <a:pt x="602778" y="10639"/>
                  <a:pt x="633766" y="135201"/>
                  <a:pt x="669285" y="126341"/>
                </a:cubicBezTo>
                <a:cubicBezTo>
                  <a:pt x="726730" y="111996"/>
                  <a:pt x="802422" y="131868"/>
                  <a:pt x="841761" y="160845"/>
                </a:cubicBezTo>
                <a:cubicBezTo>
                  <a:pt x="864702" y="177731"/>
                  <a:pt x="861309" y="212925"/>
                  <a:pt x="835706" y="225422"/>
                </a:cubicBezTo>
                <a:cubicBezTo>
                  <a:pt x="754304" y="265168"/>
                  <a:pt x="545861" y="248912"/>
                  <a:pt x="442920" y="248912"/>
                </a:cubicBezTo>
                <a:cubicBezTo>
                  <a:pt x="241752" y="248912"/>
                  <a:pt x="13071" y="273763"/>
                  <a:pt x="472" y="196994"/>
                </a:cubicBezTo>
                <a:close/>
              </a:path>
            </a:pathLst>
          </a:custGeom>
          <a:solidFill>
            <a:srgbClr val="EAA060">
              <a:alpha val="16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9" name="图形 142">
            <a:extLst>
              <a:ext uri="{FF2B5EF4-FFF2-40B4-BE49-F238E27FC236}">
                <a16:creationId xmlns:a16="http://schemas.microsoft.com/office/drawing/2014/main" id="{4BAE69D0-BA5E-1F26-00FA-2DC70C29345E}"/>
              </a:ext>
            </a:extLst>
          </p:cNvPr>
          <p:cNvGrpSpPr/>
          <p:nvPr/>
        </p:nvGrpSpPr>
        <p:grpSpPr>
          <a:xfrm>
            <a:off x="0" y="4358231"/>
            <a:ext cx="12192000" cy="1885640"/>
            <a:chOff x="0" y="4358231"/>
            <a:chExt cx="12192000" cy="1885640"/>
          </a:xfrm>
        </p:grpSpPr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49AC7848-DD80-337A-1B65-EA9AFE7F0D11}"/>
                </a:ext>
              </a:extLst>
            </p:cNvPr>
            <p:cNvSpPr/>
            <p:nvPr/>
          </p:nvSpPr>
          <p:spPr>
            <a:xfrm>
              <a:off x="6660862" y="4687671"/>
              <a:ext cx="1671275" cy="552958"/>
            </a:xfrm>
            <a:custGeom>
              <a:avLst/>
              <a:gdLst>
                <a:gd name="connsiteX0" fmla="*/ 1660152 w 1671275"/>
                <a:gd name="connsiteY0" fmla="*/ 355854 h 552958"/>
                <a:gd name="connsiteX1" fmla="*/ 1541360 w 1671275"/>
                <a:gd name="connsiteY1" fmla="*/ 296123 h 552958"/>
                <a:gd name="connsiteX2" fmla="*/ 1428034 w 1671275"/>
                <a:gd name="connsiteY2" fmla="*/ 242670 h 552958"/>
                <a:gd name="connsiteX3" fmla="*/ 1393862 w 1671275"/>
                <a:gd name="connsiteY3" fmla="*/ 253763 h 552958"/>
                <a:gd name="connsiteX4" fmla="*/ 1286387 w 1671275"/>
                <a:gd name="connsiteY4" fmla="*/ 226051 h 552958"/>
                <a:gd name="connsiteX5" fmla="*/ 1140351 w 1671275"/>
                <a:gd name="connsiteY5" fmla="*/ 195780 h 552958"/>
                <a:gd name="connsiteX6" fmla="*/ 1013697 w 1671275"/>
                <a:gd name="connsiteY6" fmla="*/ 135927 h 552958"/>
                <a:gd name="connsiteX7" fmla="*/ 912765 w 1671275"/>
                <a:gd name="connsiteY7" fmla="*/ 67947 h 552958"/>
                <a:gd name="connsiteX8" fmla="*/ 880989 w 1671275"/>
                <a:gd name="connsiteY8" fmla="*/ 73088 h 552958"/>
                <a:gd name="connsiteX9" fmla="*/ 879730 w 1671275"/>
                <a:gd name="connsiteY9" fmla="*/ 64555 h 552958"/>
                <a:gd name="connsiteX10" fmla="*/ 707079 w 1671275"/>
                <a:gd name="connsiteY10" fmla="*/ 5900 h 552958"/>
                <a:gd name="connsiteX11" fmla="*/ 610088 w 1671275"/>
                <a:gd name="connsiteY11" fmla="*/ 53380 h 552958"/>
                <a:gd name="connsiteX12" fmla="*/ 534469 w 1671275"/>
                <a:gd name="connsiteY12" fmla="*/ 34059 h 552958"/>
                <a:gd name="connsiteX13" fmla="*/ 389043 w 1671275"/>
                <a:gd name="connsiteY13" fmla="*/ 134180 h 552958"/>
                <a:gd name="connsiteX14" fmla="*/ 215214 w 1671275"/>
                <a:gd name="connsiteY14" fmla="*/ 208437 h 552958"/>
                <a:gd name="connsiteX15" fmla="*/ 168831 w 1671275"/>
                <a:gd name="connsiteY15" fmla="*/ 203053 h 552958"/>
                <a:gd name="connsiteX16" fmla="*/ 0 w 1671275"/>
                <a:gd name="connsiteY16" fmla="*/ 340515 h 552958"/>
                <a:gd name="connsiteX17" fmla="*/ 168831 w 1671275"/>
                <a:gd name="connsiteY17" fmla="*/ 477977 h 552958"/>
                <a:gd name="connsiteX18" fmla="*/ 320758 w 1671275"/>
                <a:gd name="connsiteY18" fmla="*/ 400185 h 552958"/>
                <a:gd name="connsiteX19" fmla="*/ 321815 w 1671275"/>
                <a:gd name="connsiteY19" fmla="*/ 400591 h 552958"/>
                <a:gd name="connsiteX20" fmla="*/ 445137 w 1671275"/>
                <a:gd name="connsiteY20" fmla="*/ 398865 h 552958"/>
                <a:gd name="connsiteX21" fmla="*/ 567626 w 1671275"/>
                <a:gd name="connsiteY21" fmla="*/ 426942 h 552958"/>
                <a:gd name="connsiteX22" fmla="*/ 728635 w 1671275"/>
                <a:gd name="connsiteY22" fmla="*/ 504714 h 552958"/>
                <a:gd name="connsiteX23" fmla="*/ 901773 w 1671275"/>
                <a:gd name="connsiteY23" fmla="*/ 410222 h 552958"/>
                <a:gd name="connsiteX24" fmla="*/ 994905 w 1671275"/>
                <a:gd name="connsiteY24" fmla="*/ 451525 h 552958"/>
                <a:gd name="connsiteX25" fmla="*/ 999963 w 1671275"/>
                <a:gd name="connsiteY25" fmla="*/ 463228 h 552958"/>
                <a:gd name="connsiteX26" fmla="*/ 1217636 w 1671275"/>
                <a:gd name="connsiteY26" fmla="*/ 537241 h 552958"/>
                <a:gd name="connsiteX27" fmla="*/ 1303250 w 1671275"/>
                <a:gd name="connsiteY27" fmla="*/ 438868 h 552958"/>
                <a:gd name="connsiteX28" fmla="*/ 1364037 w 1671275"/>
                <a:gd name="connsiteY28" fmla="*/ 429035 h 552958"/>
                <a:gd name="connsiteX29" fmla="*/ 1366231 w 1671275"/>
                <a:gd name="connsiteY29" fmla="*/ 427734 h 552958"/>
                <a:gd name="connsiteX30" fmla="*/ 1460805 w 1671275"/>
                <a:gd name="connsiteY30" fmla="*/ 457986 h 552958"/>
                <a:gd name="connsiteX31" fmla="*/ 1462756 w 1671275"/>
                <a:gd name="connsiteY31" fmla="*/ 457498 h 552958"/>
                <a:gd name="connsiteX32" fmla="*/ 1607735 w 1671275"/>
                <a:gd name="connsiteY32" fmla="*/ 501118 h 552958"/>
                <a:gd name="connsiteX33" fmla="*/ 1660152 w 1671275"/>
                <a:gd name="connsiteY33" fmla="*/ 355854 h 55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71275" h="552958">
                  <a:moveTo>
                    <a:pt x="1660152" y="355854"/>
                  </a:moveTo>
                  <a:cubicBezTo>
                    <a:pt x="1638108" y="311401"/>
                    <a:pt x="1589084" y="288606"/>
                    <a:pt x="1541360" y="296123"/>
                  </a:cubicBezTo>
                  <a:cubicBezTo>
                    <a:pt x="1519073" y="258538"/>
                    <a:pt x="1474905" y="235925"/>
                    <a:pt x="1428034" y="242670"/>
                  </a:cubicBezTo>
                  <a:cubicBezTo>
                    <a:pt x="1415702" y="244458"/>
                    <a:pt x="1404386" y="248542"/>
                    <a:pt x="1393862" y="253763"/>
                  </a:cubicBezTo>
                  <a:cubicBezTo>
                    <a:pt x="1365866" y="226986"/>
                    <a:pt x="1325090" y="215873"/>
                    <a:pt x="1286387" y="226051"/>
                  </a:cubicBezTo>
                  <a:cubicBezTo>
                    <a:pt x="1251300" y="185804"/>
                    <a:pt x="1191549" y="171867"/>
                    <a:pt x="1140351" y="195780"/>
                  </a:cubicBezTo>
                  <a:cubicBezTo>
                    <a:pt x="1109369" y="157788"/>
                    <a:pt x="1062396" y="136272"/>
                    <a:pt x="1013697" y="135927"/>
                  </a:cubicBezTo>
                  <a:cubicBezTo>
                    <a:pt x="998216" y="96269"/>
                    <a:pt x="959026" y="67947"/>
                    <a:pt x="912765" y="67947"/>
                  </a:cubicBezTo>
                  <a:cubicBezTo>
                    <a:pt x="901631" y="67947"/>
                    <a:pt x="891107" y="70040"/>
                    <a:pt x="880989" y="73088"/>
                  </a:cubicBezTo>
                  <a:cubicBezTo>
                    <a:pt x="880746" y="70223"/>
                    <a:pt x="880380" y="67379"/>
                    <a:pt x="879730" y="64555"/>
                  </a:cubicBezTo>
                  <a:cubicBezTo>
                    <a:pt x="867824" y="13702"/>
                    <a:pt x="790519" y="-12547"/>
                    <a:pt x="707079" y="5900"/>
                  </a:cubicBezTo>
                  <a:cubicBezTo>
                    <a:pt x="667319" y="14698"/>
                    <a:pt x="633472" y="32109"/>
                    <a:pt x="610088" y="53380"/>
                  </a:cubicBezTo>
                  <a:cubicBezTo>
                    <a:pt x="587739" y="41129"/>
                    <a:pt x="561957" y="34059"/>
                    <a:pt x="534469" y="34059"/>
                  </a:cubicBezTo>
                  <a:cubicBezTo>
                    <a:pt x="467241" y="34059"/>
                    <a:pt x="410213" y="75891"/>
                    <a:pt x="389043" y="134180"/>
                  </a:cubicBezTo>
                  <a:cubicBezTo>
                    <a:pt x="314745" y="119491"/>
                    <a:pt x="242255" y="149905"/>
                    <a:pt x="215214" y="208437"/>
                  </a:cubicBezTo>
                  <a:cubicBezTo>
                    <a:pt x="200464" y="205003"/>
                    <a:pt x="184942" y="203053"/>
                    <a:pt x="168831" y="203053"/>
                  </a:cubicBezTo>
                  <a:cubicBezTo>
                    <a:pt x="75578" y="203053"/>
                    <a:pt x="0" y="264592"/>
                    <a:pt x="0" y="340515"/>
                  </a:cubicBezTo>
                  <a:cubicBezTo>
                    <a:pt x="0" y="416418"/>
                    <a:pt x="75598" y="477977"/>
                    <a:pt x="168831" y="477977"/>
                  </a:cubicBezTo>
                  <a:cubicBezTo>
                    <a:pt x="235774" y="477977"/>
                    <a:pt x="293453" y="446182"/>
                    <a:pt x="320758" y="400185"/>
                  </a:cubicBezTo>
                  <a:cubicBezTo>
                    <a:pt x="321125" y="400307"/>
                    <a:pt x="321449" y="400470"/>
                    <a:pt x="321815" y="400591"/>
                  </a:cubicBezTo>
                  <a:cubicBezTo>
                    <a:pt x="364805" y="414711"/>
                    <a:pt x="408750" y="413005"/>
                    <a:pt x="445137" y="398865"/>
                  </a:cubicBezTo>
                  <a:cubicBezTo>
                    <a:pt x="491642" y="409531"/>
                    <a:pt x="521101" y="416276"/>
                    <a:pt x="567626" y="426942"/>
                  </a:cubicBezTo>
                  <a:cubicBezTo>
                    <a:pt x="605658" y="474402"/>
                    <a:pt x="663622" y="504714"/>
                    <a:pt x="728635" y="504714"/>
                  </a:cubicBezTo>
                  <a:cubicBezTo>
                    <a:pt x="800983" y="504714"/>
                    <a:pt x="864614" y="467128"/>
                    <a:pt x="901773" y="410222"/>
                  </a:cubicBezTo>
                  <a:cubicBezTo>
                    <a:pt x="927575" y="433484"/>
                    <a:pt x="960346" y="447828"/>
                    <a:pt x="994905" y="451525"/>
                  </a:cubicBezTo>
                  <a:cubicBezTo>
                    <a:pt x="996469" y="455446"/>
                    <a:pt x="998054" y="459367"/>
                    <a:pt x="999963" y="463228"/>
                  </a:cubicBezTo>
                  <a:cubicBezTo>
                    <a:pt x="1039032" y="542056"/>
                    <a:pt x="1136491" y="575192"/>
                    <a:pt x="1217636" y="537241"/>
                  </a:cubicBezTo>
                  <a:cubicBezTo>
                    <a:pt x="1260991" y="516965"/>
                    <a:pt x="1290735" y="480456"/>
                    <a:pt x="1303250" y="438868"/>
                  </a:cubicBezTo>
                  <a:cubicBezTo>
                    <a:pt x="1323424" y="441042"/>
                    <a:pt x="1344411" y="438218"/>
                    <a:pt x="1364037" y="429035"/>
                  </a:cubicBezTo>
                  <a:cubicBezTo>
                    <a:pt x="1364830" y="428669"/>
                    <a:pt x="1365460" y="428120"/>
                    <a:pt x="1366231" y="427734"/>
                  </a:cubicBezTo>
                  <a:cubicBezTo>
                    <a:pt x="1390428" y="450733"/>
                    <a:pt x="1424743" y="463187"/>
                    <a:pt x="1460805" y="457986"/>
                  </a:cubicBezTo>
                  <a:cubicBezTo>
                    <a:pt x="1461475" y="457884"/>
                    <a:pt x="1462085" y="457620"/>
                    <a:pt x="1462756" y="457498"/>
                  </a:cubicBezTo>
                  <a:cubicBezTo>
                    <a:pt x="1491869" y="506157"/>
                    <a:pt x="1554668" y="525945"/>
                    <a:pt x="1607735" y="501118"/>
                  </a:cubicBezTo>
                  <a:cubicBezTo>
                    <a:pt x="1663565" y="475052"/>
                    <a:pt x="1687011" y="410018"/>
                    <a:pt x="1660152" y="355854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BAE24576-BD89-CCFF-0E51-81EA7A1827CD}"/>
                </a:ext>
              </a:extLst>
            </p:cNvPr>
            <p:cNvSpPr/>
            <p:nvPr/>
          </p:nvSpPr>
          <p:spPr>
            <a:xfrm>
              <a:off x="8889563" y="4365093"/>
              <a:ext cx="3302436" cy="1561826"/>
            </a:xfrm>
            <a:custGeom>
              <a:avLst/>
              <a:gdLst>
                <a:gd name="connsiteX0" fmla="*/ 3302437 w 3302436"/>
                <a:gd name="connsiteY0" fmla="*/ 569170 h 1561826"/>
                <a:gd name="connsiteX1" fmla="*/ 3302437 w 3302436"/>
                <a:gd name="connsiteY1" fmla="*/ 1395284 h 1561826"/>
                <a:gd name="connsiteX2" fmla="*/ 3097097 w 3302436"/>
                <a:gd name="connsiteY2" fmla="*/ 1548329 h 1561826"/>
                <a:gd name="connsiteX3" fmla="*/ 2509174 w 3302436"/>
                <a:gd name="connsiteY3" fmla="*/ 1248436 h 1561826"/>
                <a:gd name="connsiteX4" fmla="*/ 2242357 w 3302436"/>
                <a:gd name="connsiteY4" fmla="*/ 1356012 h 1561826"/>
                <a:gd name="connsiteX5" fmla="*/ 2011072 w 3302436"/>
                <a:gd name="connsiteY5" fmla="*/ 1262718 h 1561826"/>
                <a:gd name="connsiteX6" fmla="*/ 1815870 w 3302436"/>
                <a:gd name="connsiteY6" fmla="*/ 1310137 h 1561826"/>
                <a:gd name="connsiteX7" fmla="*/ 1427965 w 3302436"/>
                <a:gd name="connsiteY7" fmla="*/ 985539 h 1561826"/>
                <a:gd name="connsiteX8" fmla="*/ 1257488 w 3302436"/>
                <a:gd name="connsiteY8" fmla="*/ 1033689 h 1561826"/>
                <a:gd name="connsiteX9" fmla="*/ 1071835 w 3302436"/>
                <a:gd name="connsiteY9" fmla="*/ 909108 h 1561826"/>
                <a:gd name="connsiteX10" fmla="*/ 903756 w 3302436"/>
                <a:gd name="connsiteY10" fmla="*/ 977351 h 1561826"/>
                <a:gd name="connsiteX11" fmla="*/ 741548 w 3302436"/>
                <a:gd name="connsiteY11" fmla="*/ 852343 h 1561826"/>
                <a:gd name="connsiteX12" fmla="*/ 566277 w 3302436"/>
                <a:gd name="connsiteY12" fmla="*/ 869206 h 1561826"/>
                <a:gd name="connsiteX13" fmla="*/ 334565 w 3302436"/>
                <a:gd name="connsiteY13" fmla="*/ 728940 h 1561826"/>
                <a:gd name="connsiteX14" fmla="*/ 316971 w 3302436"/>
                <a:gd name="connsiteY14" fmla="*/ 728046 h 1561826"/>
                <a:gd name="connsiteX15" fmla="*/ 251816 w 3302436"/>
                <a:gd name="connsiteY15" fmla="*/ 708745 h 1561826"/>
                <a:gd name="connsiteX16" fmla="*/ 124166 w 3302436"/>
                <a:gd name="connsiteY16" fmla="*/ 756652 h 1561826"/>
                <a:gd name="connsiteX17" fmla="*/ 24615 w 3302436"/>
                <a:gd name="connsiteY17" fmla="*/ 706531 h 1561826"/>
                <a:gd name="connsiteX18" fmla="*/ 601 w 3302436"/>
                <a:gd name="connsiteY18" fmla="*/ 631095 h 1561826"/>
                <a:gd name="connsiteX19" fmla="*/ 149624 w 3302436"/>
                <a:gd name="connsiteY19" fmla="*/ 533088 h 1561826"/>
                <a:gd name="connsiteX20" fmla="*/ 193080 w 3302436"/>
                <a:gd name="connsiteY20" fmla="*/ 543673 h 1561826"/>
                <a:gd name="connsiteX21" fmla="*/ 345536 w 3302436"/>
                <a:gd name="connsiteY21" fmla="*/ 477136 h 1561826"/>
                <a:gd name="connsiteX22" fmla="*/ 462275 w 3302436"/>
                <a:gd name="connsiteY22" fmla="*/ 539690 h 1561826"/>
                <a:gd name="connsiteX23" fmla="*/ 522149 w 3302436"/>
                <a:gd name="connsiteY23" fmla="*/ 515250 h 1561826"/>
                <a:gd name="connsiteX24" fmla="*/ 533160 w 3302436"/>
                <a:gd name="connsiteY24" fmla="*/ 517911 h 1561826"/>
                <a:gd name="connsiteX25" fmla="*/ 670542 w 3302436"/>
                <a:gd name="connsiteY25" fmla="*/ 437742 h 1561826"/>
                <a:gd name="connsiteX26" fmla="*/ 773668 w 3302436"/>
                <a:gd name="connsiteY26" fmla="*/ 509033 h 1561826"/>
                <a:gd name="connsiteX27" fmla="*/ 968566 w 3302436"/>
                <a:gd name="connsiteY27" fmla="*/ 408262 h 1561826"/>
                <a:gd name="connsiteX28" fmla="*/ 998797 w 3302436"/>
                <a:gd name="connsiteY28" fmla="*/ 414337 h 1561826"/>
                <a:gd name="connsiteX29" fmla="*/ 1119803 w 3302436"/>
                <a:gd name="connsiteY29" fmla="*/ 357775 h 1561826"/>
                <a:gd name="connsiteX30" fmla="*/ 1225490 w 3302436"/>
                <a:gd name="connsiteY30" fmla="*/ 437762 h 1561826"/>
                <a:gd name="connsiteX31" fmla="*/ 1259398 w 3302436"/>
                <a:gd name="connsiteY31" fmla="*/ 437681 h 1561826"/>
                <a:gd name="connsiteX32" fmla="*/ 1326464 w 3302436"/>
                <a:gd name="connsiteY32" fmla="*/ 459541 h 1561826"/>
                <a:gd name="connsiteX33" fmla="*/ 1517378 w 3302436"/>
                <a:gd name="connsiteY33" fmla="*/ 340425 h 1561826"/>
                <a:gd name="connsiteX34" fmla="*/ 1652586 w 3302436"/>
                <a:gd name="connsiteY34" fmla="*/ 423378 h 1561826"/>
                <a:gd name="connsiteX35" fmla="*/ 1866194 w 3302436"/>
                <a:gd name="connsiteY35" fmla="*/ 365516 h 1561826"/>
                <a:gd name="connsiteX36" fmla="*/ 1898619 w 3302436"/>
                <a:gd name="connsiteY36" fmla="*/ 367507 h 1561826"/>
                <a:gd name="connsiteX37" fmla="*/ 2311128 w 3302436"/>
                <a:gd name="connsiteY37" fmla="*/ 64871 h 1561826"/>
                <a:gd name="connsiteX38" fmla="*/ 2447331 w 3302436"/>
                <a:gd name="connsiteY38" fmla="*/ 95854 h 1561826"/>
                <a:gd name="connsiteX39" fmla="*/ 2700618 w 3302436"/>
                <a:gd name="connsiteY39" fmla="*/ 40 h 1561826"/>
                <a:gd name="connsiteX40" fmla="*/ 3063697 w 3302436"/>
                <a:gd name="connsiteY40" fmla="*/ 430976 h 1561826"/>
                <a:gd name="connsiteX41" fmla="*/ 3061319 w 3302436"/>
                <a:gd name="connsiteY41" fmla="*/ 458708 h 1561826"/>
                <a:gd name="connsiteX42" fmla="*/ 3302437 w 3302436"/>
                <a:gd name="connsiteY42" fmla="*/ 569170 h 156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302436" h="1561826">
                  <a:moveTo>
                    <a:pt x="3302437" y="569170"/>
                  </a:moveTo>
                  <a:lnTo>
                    <a:pt x="3302437" y="1395284"/>
                  </a:lnTo>
                  <a:cubicBezTo>
                    <a:pt x="3248334" y="1467144"/>
                    <a:pt x="3179582" y="1522487"/>
                    <a:pt x="3097097" y="1548329"/>
                  </a:cubicBezTo>
                  <a:cubicBezTo>
                    <a:pt x="2880522" y="1616166"/>
                    <a:pt x="2616061" y="1414626"/>
                    <a:pt x="2509174" y="1248436"/>
                  </a:cubicBezTo>
                  <a:cubicBezTo>
                    <a:pt x="2431077" y="1317675"/>
                    <a:pt x="2339084" y="1357495"/>
                    <a:pt x="2242357" y="1356012"/>
                  </a:cubicBezTo>
                  <a:cubicBezTo>
                    <a:pt x="2156133" y="1354692"/>
                    <a:pt x="2077203" y="1320682"/>
                    <a:pt x="2011072" y="1262718"/>
                  </a:cubicBezTo>
                  <a:cubicBezTo>
                    <a:pt x="1951443" y="1293965"/>
                    <a:pt x="1885109" y="1311194"/>
                    <a:pt x="1815870" y="1310137"/>
                  </a:cubicBezTo>
                  <a:cubicBezTo>
                    <a:pt x="1628125" y="1307293"/>
                    <a:pt x="1476074" y="1171619"/>
                    <a:pt x="1427965" y="985539"/>
                  </a:cubicBezTo>
                  <a:cubicBezTo>
                    <a:pt x="1380749" y="1021194"/>
                    <a:pt x="1320673" y="1040068"/>
                    <a:pt x="1257488" y="1033689"/>
                  </a:cubicBezTo>
                  <a:cubicBezTo>
                    <a:pt x="1175287" y="1025380"/>
                    <a:pt x="1107511" y="976559"/>
                    <a:pt x="1071835" y="909108"/>
                  </a:cubicBezTo>
                  <a:cubicBezTo>
                    <a:pt x="1025452" y="957034"/>
                    <a:pt x="965742" y="983629"/>
                    <a:pt x="903756" y="977351"/>
                  </a:cubicBezTo>
                  <a:cubicBezTo>
                    <a:pt x="833094" y="970200"/>
                    <a:pt x="774990" y="921846"/>
                    <a:pt x="741548" y="852343"/>
                  </a:cubicBezTo>
                  <a:cubicBezTo>
                    <a:pt x="694921" y="869003"/>
                    <a:pt x="632996" y="875951"/>
                    <a:pt x="566277" y="869206"/>
                  </a:cubicBezTo>
                  <a:cubicBezTo>
                    <a:pt x="433832" y="855817"/>
                    <a:pt x="332047" y="793608"/>
                    <a:pt x="334565" y="728940"/>
                  </a:cubicBezTo>
                  <a:cubicBezTo>
                    <a:pt x="328755" y="728899"/>
                    <a:pt x="322904" y="728655"/>
                    <a:pt x="316971" y="728046"/>
                  </a:cubicBezTo>
                  <a:cubicBezTo>
                    <a:pt x="293079" y="725628"/>
                    <a:pt x="271056" y="718741"/>
                    <a:pt x="251816" y="708745"/>
                  </a:cubicBezTo>
                  <a:cubicBezTo>
                    <a:pt x="224998" y="742146"/>
                    <a:pt x="176706" y="761975"/>
                    <a:pt x="124166" y="756652"/>
                  </a:cubicBezTo>
                  <a:cubicBezTo>
                    <a:pt x="82436" y="752426"/>
                    <a:pt x="46841" y="733288"/>
                    <a:pt x="24615" y="706531"/>
                  </a:cubicBezTo>
                  <a:cubicBezTo>
                    <a:pt x="6716" y="685015"/>
                    <a:pt x="-2528" y="658604"/>
                    <a:pt x="601" y="631095"/>
                  </a:cubicBezTo>
                  <a:cubicBezTo>
                    <a:pt x="7631" y="569353"/>
                    <a:pt x="74350" y="525469"/>
                    <a:pt x="149624" y="533088"/>
                  </a:cubicBezTo>
                  <a:cubicBezTo>
                    <a:pt x="165104" y="534652"/>
                    <a:pt x="179672" y="538370"/>
                    <a:pt x="193080" y="543673"/>
                  </a:cubicBezTo>
                  <a:cubicBezTo>
                    <a:pt x="220407" y="498570"/>
                    <a:pt x="280015" y="470512"/>
                    <a:pt x="345536" y="477136"/>
                  </a:cubicBezTo>
                  <a:cubicBezTo>
                    <a:pt x="395657" y="482215"/>
                    <a:pt x="437754" y="506452"/>
                    <a:pt x="462275" y="539690"/>
                  </a:cubicBezTo>
                  <a:cubicBezTo>
                    <a:pt x="479261" y="522645"/>
                    <a:pt x="500309" y="513035"/>
                    <a:pt x="522149" y="515250"/>
                  </a:cubicBezTo>
                  <a:cubicBezTo>
                    <a:pt x="525968" y="515636"/>
                    <a:pt x="529524" y="516855"/>
                    <a:pt x="533160" y="517911"/>
                  </a:cubicBezTo>
                  <a:cubicBezTo>
                    <a:pt x="559206" y="465514"/>
                    <a:pt x="612822" y="431911"/>
                    <a:pt x="670542" y="437742"/>
                  </a:cubicBezTo>
                  <a:cubicBezTo>
                    <a:pt x="715766" y="442333"/>
                    <a:pt x="753027" y="470126"/>
                    <a:pt x="773668" y="509033"/>
                  </a:cubicBezTo>
                  <a:cubicBezTo>
                    <a:pt x="822368" y="441114"/>
                    <a:pt x="893760" y="400704"/>
                    <a:pt x="968566" y="408262"/>
                  </a:cubicBezTo>
                  <a:cubicBezTo>
                    <a:pt x="978968" y="409319"/>
                    <a:pt x="988984" y="411574"/>
                    <a:pt x="998797" y="414337"/>
                  </a:cubicBezTo>
                  <a:cubicBezTo>
                    <a:pt x="1024355" y="376142"/>
                    <a:pt x="1070291" y="352778"/>
                    <a:pt x="1119803" y="357775"/>
                  </a:cubicBezTo>
                  <a:cubicBezTo>
                    <a:pt x="1169497" y="362814"/>
                    <a:pt x="1209236" y="395056"/>
                    <a:pt x="1225490" y="437762"/>
                  </a:cubicBezTo>
                  <a:cubicBezTo>
                    <a:pt x="1236522" y="436665"/>
                    <a:pt x="1247838" y="436502"/>
                    <a:pt x="1259398" y="437681"/>
                  </a:cubicBezTo>
                  <a:cubicBezTo>
                    <a:pt x="1284245" y="440200"/>
                    <a:pt x="1307020" y="447981"/>
                    <a:pt x="1326464" y="459541"/>
                  </a:cubicBezTo>
                  <a:cubicBezTo>
                    <a:pt x="1351819" y="383151"/>
                    <a:pt x="1430728" y="331648"/>
                    <a:pt x="1517378" y="340425"/>
                  </a:cubicBezTo>
                  <a:cubicBezTo>
                    <a:pt x="1575931" y="346337"/>
                    <a:pt x="1624691" y="378559"/>
                    <a:pt x="1652586" y="423378"/>
                  </a:cubicBezTo>
                  <a:cubicBezTo>
                    <a:pt x="1716826" y="385609"/>
                    <a:pt x="1789682" y="364358"/>
                    <a:pt x="1866194" y="365516"/>
                  </a:cubicBezTo>
                  <a:cubicBezTo>
                    <a:pt x="1877145" y="365679"/>
                    <a:pt x="1887912" y="366451"/>
                    <a:pt x="1898619" y="367507"/>
                  </a:cubicBezTo>
                  <a:cubicBezTo>
                    <a:pt x="1990106" y="183621"/>
                    <a:pt x="2143516" y="62331"/>
                    <a:pt x="2311128" y="64871"/>
                  </a:cubicBezTo>
                  <a:cubicBezTo>
                    <a:pt x="2359096" y="65602"/>
                    <a:pt x="2404809" y="76431"/>
                    <a:pt x="2447331" y="95854"/>
                  </a:cubicBezTo>
                  <a:cubicBezTo>
                    <a:pt x="2517688" y="34762"/>
                    <a:pt x="2606166" y="-1382"/>
                    <a:pt x="2700618" y="40"/>
                  </a:cubicBezTo>
                  <a:cubicBezTo>
                    <a:pt x="2913659" y="3271"/>
                    <a:pt x="3076211" y="196218"/>
                    <a:pt x="3063697" y="430976"/>
                  </a:cubicBezTo>
                  <a:cubicBezTo>
                    <a:pt x="3063209" y="440302"/>
                    <a:pt x="3062335" y="449546"/>
                    <a:pt x="3061319" y="458708"/>
                  </a:cubicBezTo>
                  <a:cubicBezTo>
                    <a:pt x="3153211" y="471244"/>
                    <a:pt x="3236855" y="509805"/>
                    <a:pt x="3302437" y="569170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34602D20-20B4-BAC6-F2BB-9DBC6EFDE9AB}"/>
                </a:ext>
              </a:extLst>
            </p:cNvPr>
            <p:cNvSpPr/>
            <p:nvPr/>
          </p:nvSpPr>
          <p:spPr>
            <a:xfrm>
              <a:off x="0" y="4358231"/>
              <a:ext cx="4989615" cy="1217838"/>
            </a:xfrm>
            <a:custGeom>
              <a:avLst/>
              <a:gdLst>
                <a:gd name="connsiteX0" fmla="*/ 4933504 w 4989615"/>
                <a:gd name="connsiteY0" fmla="*/ 699862 h 1217838"/>
                <a:gd name="connsiteX1" fmla="*/ 4335566 w 4989615"/>
                <a:gd name="connsiteY1" fmla="*/ 717943 h 1217838"/>
                <a:gd name="connsiteX2" fmla="*/ 4203630 w 4989615"/>
                <a:gd name="connsiteY2" fmla="*/ 699882 h 1217838"/>
                <a:gd name="connsiteX3" fmla="*/ 4203508 w 4989615"/>
                <a:gd name="connsiteY3" fmla="*/ 699658 h 1217838"/>
                <a:gd name="connsiteX4" fmla="*/ 4203040 w 4989615"/>
                <a:gd name="connsiteY4" fmla="*/ 699882 h 1217838"/>
                <a:gd name="connsiteX5" fmla="*/ 4173033 w 4989615"/>
                <a:gd name="connsiteY5" fmla="*/ 736228 h 1217838"/>
                <a:gd name="connsiteX6" fmla="*/ 3978582 w 4989615"/>
                <a:gd name="connsiteY6" fmla="*/ 719447 h 1217838"/>
                <a:gd name="connsiteX7" fmla="*/ 3969054 w 4989615"/>
                <a:gd name="connsiteY7" fmla="*/ 720686 h 1217838"/>
                <a:gd name="connsiteX8" fmla="*/ 3784782 w 4989615"/>
                <a:gd name="connsiteY8" fmla="*/ 700715 h 1217838"/>
                <a:gd name="connsiteX9" fmla="*/ 3780760 w 4989615"/>
                <a:gd name="connsiteY9" fmla="*/ 689663 h 1217838"/>
                <a:gd name="connsiteX10" fmla="*/ 3777428 w 4989615"/>
                <a:gd name="connsiteY10" fmla="*/ 700715 h 1217838"/>
                <a:gd name="connsiteX11" fmla="*/ 3326907 w 4989615"/>
                <a:gd name="connsiteY11" fmla="*/ 730072 h 1217838"/>
                <a:gd name="connsiteX12" fmla="*/ 3261528 w 4989615"/>
                <a:gd name="connsiteY12" fmla="*/ 711137 h 1217838"/>
                <a:gd name="connsiteX13" fmla="*/ 2955824 w 4989615"/>
                <a:gd name="connsiteY13" fmla="*/ 773570 h 1217838"/>
                <a:gd name="connsiteX14" fmla="*/ 2387284 w 4989615"/>
                <a:gd name="connsiteY14" fmla="*/ 801546 h 1217838"/>
                <a:gd name="connsiteX15" fmla="*/ 1900111 w 4989615"/>
                <a:gd name="connsiteY15" fmla="*/ 820298 h 1217838"/>
                <a:gd name="connsiteX16" fmla="*/ 1055225 w 4989615"/>
                <a:gd name="connsiteY16" fmla="*/ 940532 h 1217838"/>
                <a:gd name="connsiteX17" fmla="*/ 496924 w 4989615"/>
                <a:gd name="connsiteY17" fmla="*/ 1165762 h 1217838"/>
                <a:gd name="connsiteX18" fmla="*/ 2072 w 4989615"/>
                <a:gd name="connsiteY18" fmla="*/ 1103390 h 1217838"/>
                <a:gd name="connsiteX19" fmla="*/ 0 w 4989615"/>
                <a:gd name="connsiteY19" fmla="*/ 1101277 h 1217838"/>
                <a:gd name="connsiteX20" fmla="*/ 0 w 4989615"/>
                <a:gd name="connsiteY20" fmla="*/ 485521 h 1217838"/>
                <a:gd name="connsiteX21" fmla="*/ 327077 w 4989615"/>
                <a:gd name="connsiteY21" fmla="*/ 352447 h 1217838"/>
                <a:gd name="connsiteX22" fmla="*/ 850616 w 4989615"/>
                <a:gd name="connsiteY22" fmla="*/ 96295 h 1217838"/>
                <a:gd name="connsiteX23" fmla="*/ 1518504 w 4989615"/>
                <a:gd name="connsiteY23" fmla="*/ 301737 h 1217838"/>
                <a:gd name="connsiteX24" fmla="*/ 1858462 w 4989615"/>
                <a:gd name="connsiteY24" fmla="*/ 412808 h 1217838"/>
                <a:gd name="connsiteX25" fmla="*/ 2154658 w 4989615"/>
                <a:gd name="connsiteY25" fmla="*/ 421686 h 1217838"/>
                <a:gd name="connsiteX26" fmla="*/ 2462069 w 4989615"/>
                <a:gd name="connsiteY26" fmla="*/ 480259 h 1217838"/>
                <a:gd name="connsiteX27" fmla="*/ 2747964 w 4989615"/>
                <a:gd name="connsiteY27" fmla="*/ 446269 h 1217838"/>
                <a:gd name="connsiteX28" fmla="*/ 3059804 w 4989615"/>
                <a:gd name="connsiteY28" fmla="*/ 418598 h 1217838"/>
                <a:gd name="connsiteX29" fmla="*/ 3203056 w 4989615"/>
                <a:gd name="connsiteY29" fmla="*/ 433572 h 1217838"/>
                <a:gd name="connsiteX30" fmla="*/ 3478692 w 4989615"/>
                <a:gd name="connsiteY30" fmla="*/ 429854 h 1217838"/>
                <a:gd name="connsiteX31" fmla="*/ 3645044 w 4989615"/>
                <a:gd name="connsiteY31" fmla="*/ 425953 h 1217838"/>
                <a:gd name="connsiteX32" fmla="*/ 3802580 w 4989615"/>
                <a:gd name="connsiteY32" fmla="*/ 446554 h 1217838"/>
                <a:gd name="connsiteX33" fmla="*/ 3960683 w 4989615"/>
                <a:gd name="connsiteY33" fmla="*/ 471015 h 1217838"/>
                <a:gd name="connsiteX34" fmla="*/ 4039573 w 4989615"/>
                <a:gd name="connsiteY34" fmla="*/ 500820 h 1217838"/>
                <a:gd name="connsiteX35" fmla="*/ 4061637 w 4989615"/>
                <a:gd name="connsiteY35" fmla="*/ 500576 h 1217838"/>
                <a:gd name="connsiteX36" fmla="*/ 4256879 w 4989615"/>
                <a:gd name="connsiteY36" fmla="*/ 492205 h 1217838"/>
                <a:gd name="connsiteX37" fmla="*/ 4398121 w 4989615"/>
                <a:gd name="connsiteY37" fmla="*/ 541758 h 1217838"/>
                <a:gd name="connsiteX38" fmla="*/ 4756120 w 4989615"/>
                <a:gd name="connsiteY38" fmla="*/ 535094 h 1217838"/>
                <a:gd name="connsiteX39" fmla="*/ 4933504 w 4989615"/>
                <a:gd name="connsiteY39" fmla="*/ 699862 h 1217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989615" h="1217838">
                  <a:moveTo>
                    <a:pt x="4933504" y="699862"/>
                  </a:moveTo>
                  <a:cubicBezTo>
                    <a:pt x="4786533" y="777004"/>
                    <a:pt x="4397328" y="819303"/>
                    <a:pt x="4335566" y="717943"/>
                  </a:cubicBezTo>
                  <a:cubicBezTo>
                    <a:pt x="4288309" y="737061"/>
                    <a:pt x="4227116" y="742791"/>
                    <a:pt x="4203630" y="699882"/>
                  </a:cubicBezTo>
                  <a:cubicBezTo>
                    <a:pt x="4203589" y="699801"/>
                    <a:pt x="4203548" y="699740"/>
                    <a:pt x="4203508" y="699658"/>
                  </a:cubicBezTo>
                  <a:cubicBezTo>
                    <a:pt x="4203365" y="699719"/>
                    <a:pt x="4203203" y="699801"/>
                    <a:pt x="4203040" y="699882"/>
                  </a:cubicBezTo>
                  <a:cubicBezTo>
                    <a:pt x="4195991" y="703823"/>
                    <a:pt x="4180082" y="734867"/>
                    <a:pt x="4173033" y="736228"/>
                  </a:cubicBezTo>
                  <a:cubicBezTo>
                    <a:pt x="4150786" y="814996"/>
                    <a:pt x="4038354" y="778304"/>
                    <a:pt x="3978582" y="719447"/>
                  </a:cubicBezTo>
                  <a:cubicBezTo>
                    <a:pt x="3975433" y="719995"/>
                    <a:pt x="3972264" y="720402"/>
                    <a:pt x="3969054" y="720686"/>
                  </a:cubicBezTo>
                  <a:cubicBezTo>
                    <a:pt x="3918222" y="772717"/>
                    <a:pt x="3812799" y="762620"/>
                    <a:pt x="3784782" y="700715"/>
                  </a:cubicBezTo>
                  <a:cubicBezTo>
                    <a:pt x="3783177" y="697200"/>
                    <a:pt x="3781836" y="693523"/>
                    <a:pt x="3780760" y="689663"/>
                  </a:cubicBezTo>
                  <a:cubicBezTo>
                    <a:pt x="3779744" y="693401"/>
                    <a:pt x="3778647" y="697098"/>
                    <a:pt x="3777428" y="700715"/>
                  </a:cubicBezTo>
                  <a:cubicBezTo>
                    <a:pt x="3718713" y="878445"/>
                    <a:pt x="3436352" y="913145"/>
                    <a:pt x="3326907" y="730072"/>
                  </a:cubicBezTo>
                  <a:cubicBezTo>
                    <a:pt x="3303604" y="728041"/>
                    <a:pt x="3281519" y="721499"/>
                    <a:pt x="3261528" y="711137"/>
                  </a:cubicBezTo>
                  <a:cubicBezTo>
                    <a:pt x="3178778" y="817637"/>
                    <a:pt x="3006046" y="895429"/>
                    <a:pt x="2955824" y="773570"/>
                  </a:cubicBezTo>
                  <a:cubicBezTo>
                    <a:pt x="2959095" y="1011945"/>
                    <a:pt x="2519443" y="995062"/>
                    <a:pt x="2387284" y="801546"/>
                  </a:cubicBezTo>
                  <a:cubicBezTo>
                    <a:pt x="2298683" y="961946"/>
                    <a:pt x="2000130" y="973486"/>
                    <a:pt x="1900111" y="820298"/>
                  </a:cubicBezTo>
                  <a:cubicBezTo>
                    <a:pt x="1742333" y="1063915"/>
                    <a:pt x="1252540" y="1131061"/>
                    <a:pt x="1055225" y="940532"/>
                  </a:cubicBezTo>
                  <a:cubicBezTo>
                    <a:pt x="924548" y="1055585"/>
                    <a:pt x="653159" y="1246683"/>
                    <a:pt x="496924" y="1165762"/>
                  </a:cubicBezTo>
                  <a:cubicBezTo>
                    <a:pt x="284880" y="1262672"/>
                    <a:pt x="111559" y="1214217"/>
                    <a:pt x="2072" y="1103390"/>
                  </a:cubicBezTo>
                  <a:cubicBezTo>
                    <a:pt x="1382" y="1102699"/>
                    <a:pt x="691" y="1101988"/>
                    <a:pt x="0" y="1101277"/>
                  </a:cubicBezTo>
                  <a:lnTo>
                    <a:pt x="0" y="485521"/>
                  </a:lnTo>
                  <a:cubicBezTo>
                    <a:pt x="73363" y="416302"/>
                    <a:pt x="180737" y="366445"/>
                    <a:pt x="327077" y="352447"/>
                  </a:cubicBezTo>
                  <a:cubicBezTo>
                    <a:pt x="413321" y="164966"/>
                    <a:pt x="637962" y="46418"/>
                    <a:pt x="850616" y="96295"/>
                  </a:cubicBezTo>
                  <a:cubicBezTo>
                    <a:pt x="1062275" y="-96855"/>
                    <a:pt x="1524904" y="15252"/>
                    <a:pt x="1518504" y="301737"/>
                  </a:cubicBezTo>
                  <a:cubicBezTo>
                    <a:pt x="1652025" y="301635"/>
                    <a:pt x="1775083" y="341456"/>
                    <a:pt x="1858462" y="412808"/>
                  </a:cubicBezTo>
                  <a:cubicBezTo>
                    <a:pt x="1937860" y="356775"/>
                    <a:pt x="2083835" y="360371"/>
                    <a:pt x="2154658" y="421686"/>
                  </a:cubicBezTo>
                  <a:cubicBezTo>
                    <a:pt x="2251955" y="364129"/>
                    <a:pt x="2402440" y="393101"/>
                    <a:pt x="2462069" y="480259"/>
                  </a:cubicBezTo>
                  <a:cubicBezTo>
                    <a:pt x="2538866" y="430402"/>
                    <a:pt x="2658185" y="416099"/>
                    <a:pt x="2747964" y="446269"/>
                  </a:cubicBezTo>
                  <a:cubicBezTo>
                    <a:pt x="2795871" y="348059"/>
                    <a:pt x="2991215" y="332273"/>
                    <a:pt x="3059804" y="418598"/>
                  </a:cubicBezTo>
                  <a:cubicBezTo>
                    <a:pt x="3106837" y="405555"/>
                    <a:pt x="3161753" y="411955"/>
                    <a:pt x="3203056" y="433572"/>
                  </a:cubicBezTo>
                  <a:cubicBezTo>
                    <a:pt x="3266343" y="345296"/>
                    <a:pt x="3413577" y="343711"/>
                    <a:pt x="3478692" y="429854"/>
                  </a:cubicBezTo>
                  <a:cubicBezTo>
                    <a:pt x="3529219" y="410776"/>
                    <a:pt x="3594172" y="409293"/>
                    <a:pt x="3645044" y="425953"/>
                  </a:cubicBezTo>
                  <a:cubicBezTo>
                    <a:pt x="3690513" y="389322"/>
                    <a:pt x="3768834" y="398444"/>
                    <a:pt x="3802580" y="446554"/>
                  </a:cubicBezTo>
                  <a:cubicBezTo>
                    <a:pt x="3849105" y="410207"/>
                    <a:pt x="3928400" y="421483"/>
                    <a:pt x="3960683" y="471015"/>
                  </a:cubicBezTo>
                  <a:cubicBezTo>
                    <a:pt x="3988720" y="470101"/>
                    <a:pt x="4019561" y="481580"/>
                    <a:pt x="4039573" y="500820"/>
                  </a:cubicBezTo>
                  <a:cubicBezTo>
                    <a:pt x="4046805" y="500149"/>
                    <a:pt x="4054180" y="500068"/>
                    <a:pt x="4061637" y="500576"/>
                  </a:cubicBezTo>
                  <a:cubicBezTo>
                    <a:pt x="4095464" y="423860"/>
                    <a:pt x="4217059" y="419716"/>
                    <a:pt x="4256879" y="492205"/>
                  </a:cubicBezTo>
                  <a:cubicBezTo>
                    <a:pt x="4306939" y="469634"/>
                    <a:pt x="4376118" y="493932"/>
                    <a:pt x="4398121" y="541758"/>
                  </a:cubicBezTo>
                  <a:cubicBezTo>
                    <a:pt x="4422033" y="533082"/>
                    <a:pt x="4730277" y="526154"/>
                    <a:pt x="4756120" y="535094"/>
                  </a:cubicBezTo>
                  <a:cubicBezTo>
                    <a:pt x="5022247" y="584788"/>
                    <a:pt x="5029114" y="649700"/>
                    <a:pt x="4933504" y="699862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6C91AF8E-0074-556A-733D-EA49C32773FC}"/>
                </a:ext>
              </a:extLst>
            </p:cNvPr>
            <p:cNvSpPr/>
            <p:nvPr/>
          </p:nvSpPr>
          <p:spPr>
            <a:xfrm>
              <a:off x="2072" y="5057889"/>
              <a:ext cx="12189927" cy="1185982"/>
            </a:xfrm>
            <a:custGeom>
              <a:avLst/>
              <a:gdLst>
                <a:gd name="connsiteX0" fmla="*/ 12189928 w 12189927"/>
                <a:gd name="connsiteY0" fmla="*/ 4572 h 1185982"/>
                <a:gd name="connsiteX1" fmla="*/ 12189928 w 12189927"/>
                <a:gd name="connsiteY1" fmla="*/ 1185983 h 1185982"/>
                <a:gd name="connsiteX2" fmla="*/ 0 w 12189927"/>
                <a:gd name="connsiteY2" fmla="*/ 1185983 h 1185982"/>
                <a:gd name="connsiteX3" fmla="*/ 0 w 12189927"/>
                <a:gd name="connsiteY3" fmla="*/ 50589 h 1185982"/>
                <a:gd name="connsiteX4" fmla="*/ 3775355 w 12189927"/>
                <a:gd name="connsiteY4" fmla="*/ 1057 h 1185982"/>
                <a:gd name="connsiteX5" fmla="*/ 3782710 w 12189927"/>
                <a:gd name="connsiteY5" fmla="*/ 1057 h 1185982"/>
                <a:gd name="connsiteX6" fmla="*/ 4200968 w 12189927"/>
                <a:gd name="connsiteY6" fmla="*/ 224 h 1185982"/>
                <a:gd name="connsiteX7" fmla="*/ 4201557 w 12189927"/>
                <a:gd name="connsiteY7" fmla="*/ 224 h 1185982"/>
                <a:gd name="connsiteX8" fmla="*/ 4931432 w 12189927"/>
                <a:gd name="connsiteY8" fmla="*/ 203 h 1185982"/>
                <a:gd name="connsiteX9" fmla="*/ 6317756 w 12189927"/>
                <a:gd name="connsiteY9" fmla="*/ 4551 h 1185982"/>
                <a:gd name="connsiteX10" fmla="*/ 6664662 w 12189927"/>
                <a:gd name="connsiteY10" fmla="*/ 6237 h 1185982"/>
                <a:gd name="connsiteX11" fmla="*/ 8328065 w 12189927"/>
                <a:gd name="connsiteY11" fmla="*/ 12434 h 1185982"/>
                <a:gd name="connsiteX12" fmla="*/ 8912106 w 12189927"/>
                <a:gd name="connsiteY12" fmla="*/ 13734 h 1185982"/>
                <a:gd name="connsiteX13" fmla="*/ 12189928 w 12189927"/>
                <a:gd name="connsiteY13" fmla="*/ 4572 h 1185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89927" h="1185982">
                  <a:moveTo>
                    <a:pt x="12189928" y="4572"/>
                  </a:moveTo>
                  <a:lnTo>
                    <a:pt x="12189928" y="1185983"/>
                  </a:lnTo>
                  <a:lnTo>
                    <a:pt x="0" y="1185983"/>
                  </a:lnTo>
                  <a:lnTo>
                    <a:pt x="0" y="50589"/>
                  </a:lnTo>
                  <a:cubicBezTo>
                    <a:pt x="0" y="50589"/>
                    <a:pt x="1119953" y="8371"/>
                    <a:pt x="3775355" y="1057"/>
                  </a:cubicBezTo>
                  <a:lnTo>
                    <a:pt x="3782710" y="1057"/>
                  </a:lnTo>
                  <a:cubicBezTo>
                    <a:pt x="3918120" y="671"/>
                    <a:pt x="4057533" y="407"/>
                    <a:pt x="4200968" y="224"/>
                  </a:cubicBezTo>
                  <a:lnTo>
                    <a:pt x="4201557" y="224"/>
                  </a:lnTo>
                  <a:cubicBezTo>
                    <a:pt x="4434142" y="-61"/>
                    <a:pt x="4677352" y="-81"/>
                    <a:pt x="4931432" y="203"/>
                  </a:cubicBezTo>
                  <a:cubicBezTo>
                    <a:pt x="5361981" y="691"/>
                    <a:pt x="5823697" y="2073"/>
                    <a:pt x="6317756" y="4551"/>
                  </a:cubicBezTo>
                  <a:cubicBezTo>
                    <a:pt x="6435531" y="5140"/>
                    <a:pt x="6551153" y="5709"/>
                    <a:pt x="6664662" y="6237"/>
                  </a:cubicBezTo>
                  <a:cubicBezTo>
                    <a:pt x="7279341" y="9102"/>
                    <a:pt x="7832136" y="11113"/>
                    <a:pt x="8328065" y="12434"/>
                  </a:cubicBezTo>
                  <a:cubicBezTo>
                    <a:pt x="8532267" y="12962"/>
                    <a:pt x="8726839" y="13389"/>
                    <a:pt x="8912106" y="13734"/>
                  </a:cubicBezTo>
                  <a:cubicBezTo>
                    <a:pt x="11367593" y="18062"/>
                    <a:pt x="12189928" y="4572"/>
                    <a:pt x="12189928" y="4572"/>
                  </a:cubicBezTo>
                  <a:close/>
                </a:path>
              </a:pathLst>
            </a:custGeom>
            <a:solidFill>
              <a:srgbClr val="EAA060"/>
            </a:solidFill>
            <a:ln w="2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DDD41F48-F719-D6F4-ED29-2117506F2846}"/>
                </a:ext>
              </a:extLst>
            </p:cNvPr>
            <p:cNvSpPr/>
            <p:nvPr/>
          </p:nvSpPr>
          <p:spPr>
            <a:xfrm>
              <a:off x="2072" y="5939633"/>
              <a:ext cx="12189927" cy="304238"/>
            </a:xfrm>
            <a:custGeom>
              <a:avLst/>
              <a:gdLst>
                <a:gd name="connsiteX0" fmla="*/ 12189928 w 12189927"/>
                <a:gd name="connsiteY0" fmla="*/ 993 h 304238"/>
                <a:gd name="connsiteX1" fmla="*/ 12189928 w 12189927"/>
                <a:gd name="connsiteY1" fmla="*/ 304239 h 304238"/>
                <a:gd name="connsiteX2" fmla="*/ 0 w 12189927"/>
                <a:gd name="connsiteY2" fmla="*/ 304239 h 304238"/>
                <a:gd name="connsiteX3" fmla="*/ 0 w 12189927"/>
                <a:gd name="connsiteY3" fmla="*/ 993 h 304238"/>
                <a:gd name="connsiteX4" fmla="*/ 6141347 w 12189927"/>
                <a:gd name="connsiteY4" fmla="*/ 1460 h 304238"/>
                <a:gd name="connsiteX5" fmla="*/ 12189928 w 12189927"/>
                <a:gd name="connsiteY5" fmla="*/ 993 h 304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89927" h="304238">
                  <a:moveTo>
                    <a:pt x="12189928" y="993"/>
                  </a:moveTo>
                  <a:lnTo>
                    <a:pt x="12189928" y="304239"/>
                  </a:lnTo>
                  <a:lnTo>
                    <a:pt x="0" y="304239"/>
                  </a:lnTo>
                  <a:lnTo>
                    <a:pt x="0" y="993"/>
                  </a:lnTo>
                  <a:cubicBezTo>
                    <a:pt x="0" y="993"/>
                    <a:pt x="4185893" y="-1526"/>
                    <a:pt x="6141347" y="1460"/>
                  </a:cubicBezTo>
                  <a:cubicBezTo>
                    <a:pt x="8096618" y="4427"/>
                    <a:pt x="12189928" y="993"/>
                    <a:pt x="12189928" y="993"/>
                  </a:cubicBezTo>
                  <a:close/>
                </a:path>
              </a:pathLst>
            </a:custGeom>
            <a:solidFill>
              <a:srgbClr val="EAA060">
                <a:alpha val="32000"/>
              </a:srgbClr>
            </a:solidFill>
            <a:ln w="2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7" name="任意多边形: 形状 266">
            <a:extLst>
              <a:ext uri="{FF2B5EF4-FFF2-40B4-BE49-F238E27FC236}">
                <a16:creationId xmlns:a16="http://schemas.microsoft.com/office/drawing/2014/main" id="{E6319D7E-E4D5-7B64-34AB-BD224316A2CA}"/>
              </a:ext>
            </a:extLst>
          </p:cNvPr>
          <p:cNvSpPr/>
          <p:nvPr/>
        </p:nvSpPr>
        <p:spPr>
          <a:xfrm>
            <a:off x="-6270" y="5918549"/>
            <a:ext cx="12192000" cy="937670"/>
          </a:xfrm>
          <a:custGeom>
            <a:avLst/>
            <a:gdLst>
              <a:gd name="connsiteX0" fmla="*/ 0 w 12192000"/>
              <a:gd name="connsiteY0" fmla="*/ 0 h 937670"/>
              <a:gd name="connsiteX1" fmla="*/ 73124 w 12192000"/>
              <a:gd name="connsiteY1" fmla="*/ 7850 h 937670"/>
              <a:gd name="connsiteX2" fmla="*/ 1879600 w 12192000"/>
              <a:gd name="connsiteY2" fmla="*/ 137330 h 937670"/>
              <a:gd name="connsiteX3" fmla="*/ 4686300 w 12192000"/>
              <a:gd name="connsiteY3" fmla="*/ 99230 h 937670"/>
              <a:gd name="connsiteX4" fmla="*/ 6502400 w 12192000"/>
              <a:gd name="connsiteY4" fmla="*/ 264330 h 937670"/>
              <a:gd name="connsiteX5" fmla="*/ 8153400 w 12192000"/>
              <a:gd name="connsiteY5" fmla="*/ 61130 h 937670"/>
              <a:gd name="connsiteX6" fmla="*/ 11252200 w 12192000"/>
              <a:gd name="connsiteY6" fmla="*/ 277030 h 937670"/>
              <a:gd name="connsiteX7" fmla="*/ 12084447 w 12192000"/>
              <a:gd name="connsiteY7" fmla="*/ 137330 h 937670"/>
              <a:gd name="connsiteX8" fmla="*/ 12192000 w 12192000"/>
              <a:gd name="connsiteY8" fmla="*/ 94396 h 937670"/>
              <a:gd name="connsiteX9" fmla="*/ 12192000 w 12192000"/>
              <a:gd name="connsiteY9" fmla="*/ 937670 h 937670"/>
              <a:gd name="connsiteX10" fmla="*/ 0 w 12192000"/>
              <a:gd name="connsiteY10" fmla="*/ 937670 h 93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937670">
                <a:moveTo>
                  <a:pt x="0" y="0"/>
                </a:moveTo>
                <a:lnTo>
                  <a:pt x="73124" y="7850"/>
                </a:lnTo>
                <a:cubicBezTo>
                  <a:pt x="644922" y="67083"/>
                  <a:pt x="1231900" y="118280"/>
                  <a:pt x="1879600" y="137330"/>
                </a:cubicBezTo>
                <a:cubicBezTo>
                  <a:pt x="2743200" y="162730"/>
                  <a:pt x="3915833" y="78063"/>
                  <a:pt x="4686300" y="99230"/>
                </a:cubicBezTo>
                <a:cubicBezTo>
                  <a:pt x="5456767" y="120397"/>
                  <a:pt x="5924550" y="270680"/>
                  <a:pt x="6502400" y="264330"/>
                </a:cubicBezTo>
                <a:cubicBezTo>
                  <a:pt x="7080250" y="257980"/>
                  <a:pt x="7361767" y="59013"/>
                  <a:pt x="8153400" y="61130"/>
                </a:cubicBezTo>
                <a:cubicBezTo>
                  <a:pt x="8945033" y="63247"/>
                  <a:pt x="10513483" y="306663"/>
                  <a:pt x="11252200" y="277030"/>
                </a:cubicBezTo>
                <a:cubicBezTo>
                  <a:pt x="11621558" y="262214"/>
                  <a:pt x="11880585" y="209297"/>
                  <a:pt x="12084447" y="137330"/>
                </a:cubicBezTo>
                <a:lnTo>
                  <a:pt x="12192000" y="94396"/>
                </a:lnTo>
                <a:lnTo>
                  <a:pt x="12192000" y="937670"/>
                </a:lnTo>
                <a:lnTo>
                  <a:pt x="0" y="937670"/>
                </a:lnTo>
                <a:close/>
              </a:path>
            </a:pathLst>
          </a:custGeom>
          <a:solidFill>
            <a:srgbClr val="F7E4C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1" name="组合 140" descr="D:\51PPT模板网\51pptmoban.com\图片001.jpg">
            <a:extLst>
              <a:ext uri="{FF2B5EF4-FFF2-40B4-BE49-F238E27FC236}">
                <a16:creationId xmlns:a16="http://schemas.microsoft.com/office/drawing/2014/main" id="{806CDC8B-8E0E-9B2B-7814-7C9B4473AB90}"/>
              </a:ext>
            </a:extLst>
          </p:cNvPr>
          <p:cNvGrpSpPr/>
          <p:nvPr/>
        </p:nvGrpSpPr>
        <p:grpSpPr>
          <a:xfrm>
            <a:off x="4112287" y="3162300"/>
            <a:ext cx="3969590" cy="3504208"/>
            <a:chOff x="2213237" y="-12"/>
            <a:chExt cx="7767690" cy="6857032"/>
          </a:xfrm>
        </p:grpSpPr>
        <p:grpSp>
          <p:nvGrpSpPr>
            <p:cNvPr id="5" name="图形 2">
              <a:extLst>
                <a:ext uri="{FF2B5EF4-FFF2-40B4-BE49-F238E27FC236}">
                  <a16:creationId xmlns:a16="http://schemas.microsoft.com/office/drawing/2014/main" id="{5DD59411-27B8-0C6F-3FF3-1938696F1656}"/>
                </a:ext>
              </a:extLst>
            </p:cNvPr>
            <p:cNvGrpSpPr/>
            <p:nvPr/>
          </p:nvGrpSpPr>
          <p:grpSpPr>
            <a:xfrm>
              <a:off x="2213237" y="1821598"/>
              <a:ext cx="7767690" cy="4195858"/>
              <a:chOff x="2213237" y="1821598"/>
              <a:chExt cx="7767690" cy="4195858"/>
            </a:xfrm>
          </p:grpSpPr>
          <p:grpSp>
            <p:nvGrpSpPr>
              <p:cNvPr id="6" name="图形 2">
                <a:extLst>
                  <a:ext uri="{FF2B5EF4-FFF2-40B4-BE49-F238E27FC236}">
                    <a16:creationId xmlns:a16="http://schemas.microsoft.com/office/drawing/2014/main" id="{541901D0-EE5C-8EB4-2633-22E03CD66386}"/>
                  </a:ext>
                </a:extLst>
              </p:cNvPr>
              <p:cNvGrpSpPr/>
              <p:nvPr/>
            </p:nvGrpSpPr>
            <p:grpSpPr>
              <a:xfrm>
                <a:off x="2213237" y="3891321"/>
                <a:ext cx="7767690" cy="577155"/>
                <a:chOff x="2213237" y="3891321"/>
                <a:chExt cx="7767690" cy="577155"/>
              </a:xfrm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FB963FD3-1C03-B4DA-1799-E523BDECC3C9}"/>
                    </a:ext>
                  </a:extLst>
                </p:cNvPr>
                <p:cNvSpPr/>
                <p:nvPr/>
              </p:nvSpPr>
              <p:spPr>
                <a:xfrm>
                  <a:off x="2213237" y="3891321"/>
                  <a:ext cx="7767690" cy="577155"/>
                </a:xfrm>
                <a:custGeom>
                  <a:avLst/>
                  <a:gdLst>
                    <a:gd name="connsiteX0" fmla="*/ 0 w 7767690"/>
                    <a:gd name="connsiteY0" fmla="*/ 265864 h 577155"/>
                    <a:gd name="connsiteX1" fmla="*/ 0 w 7767690"/>
                    <a:gd name="connsiteY1" fmla="*/ 311292 h 577155"/>
                    <a:gd name="connsiteX2" fmla="*/ 7683 w 7767690"/>
                    <a:gd name="connsiteY2" fmla="*/ 380851 h 577155"/>
                    <a:gd name="connsiteX3" fmla="*/ 219559 w 7767690"/>
                    <a:gd name="connsiteY3" fmla="*/ 577155 h 577155"/>
                    <a:gd name="connsiteX4" fmla="*/ 7548132 w 7767690"/>
                    <a:gd name="connsiteY4" fmla="*/ 577155 h 577155"/>
                    <a:gd name="connsiteX5" fmla="*/ 7760008 w 7767690"/>
                    <a:gd name="connsiteY5" fmla="*/ 380851 h 577155"/>
                    <a:gd name="connsiteX6" fmla="*/ 7767691 w 7767690"/>
                    <a:gd name="connsiteY6" fmla="*/ 311292 h 577155"/>
                    <a:gd name="connsiteX7" fmla="*/ 7767691 w 7767690"/>
                    <a:gd name="connsiteY7" fmla="*/ 265864 h 577155"/>
                    <a:gd name="connsiteX8" fmla="*/ 7730462 w 7767690"/>
                    <a:gd name="connsiteY8" fmla="*/ 117824 h 577155"/>
                    <a:gd name="connsiteX9" fmla="*/ 7548132 w 7767690"/>
                    <a:gd name="connsiteY9" fmla="*/ 0 h 577155"/>
                    <a:gd name="connsiteX10" fmla="*/ 219559 w 7767690"/>
                    <a:gd name="connsiteY10" fmla="*/ 0 h 577155"/>
                    <a:gd name="connsiteX11" fmla="*/ 37229 w 7767690"/>
                    <a:gd name="connsiteY11" fmla="*/ 117824 h 577155"/>
                    <a:gd name="connsiteX12" fmla="*/ 0 w 7767690"/>
                    <a:gd name="connsiteY12" fmla="*/ 265864 h 577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767690" h="577155">
                      <a:moveTo>
                        <a:pt x="0" y="265864"/>
                      </a:moveTo>
                      <a:lnTo>
                        <a:pt x="0" y="311292"/>
                      </a:lnTo>
                      <a:cubicBezTo>
                        <a:pt x="0" y="335424"/>
                        <a:pt x="2681" y="358679"/>
                        <a:pt x="7683" y="380851"/>
                      </a:cubicBezTo>
                      <a:cubicBezTo>
                        <a:pt x="32949" y="494034"/>
                        <a:pt x="118133" y="577155"/>
                        <a:pt x="219559" y="577155"/>
                      </a:cubicBezTo>
                      <a:lnTo>
                        <a:pt x="7548132" y="577155"/>
                      </a:lnTo>
                      <a:cubicBezTo>
                        <a:pt x="7649403" y="577155"/>
                        <a:pt x="7734742" y="494034"/>
                        <a:pt x="7760008" y="380851"/>
                      </a:cubicBezTo>
                      <a:cubicBezTo>
                        <a:pt x="7765010" y="358679"/>
                        <a:pt x="7767691" y="335424"/>
                        <a:pt x="7767691" y="311292"/>
                      </a:cubicBezTo>
                      <a:lnTo>
                        <a:pt x="7767691" y="265864"/>
                      </a:lnTo>
                      <a:cubicBezTo>
                        <a:pt x="7767691" y="211154"/>
                        <a:pt x="7753975" y="160209"/>
                        <a:pt x="7730462" y="117824"/>
                      </a:cubicBezTo>
                      <a:cubicBezTo>
                        <a:pt x="7691067" y="46666"/>
                        <a:pt x="7624034" y="0"/>
                        <a:pt x="7548132" y="0"/>
                      </a:cubicBezTo>
                      <a:lnTo>
                        <a:pt x="219559" y="0"/>
                      </a:lnTo>
                      <a:cubicBezTo>
                        <a:pt x="143502" y="0"/>
                        <a:pt x="76624" y="46666"/>
                        <a:pt x="37229" y="117824"/>
                      </a:cubicBezTo>
                      <a:cubicBezTo>
                        <a:pt x="13716" y="160209"/>
                        <a:pt x="0" y="211154"/>
                        <a:pt x="0" y="265864"/>
                      </a:cubicBezTo>
                      <a:close/>
                    </a:path>
                  </a:pathLst>
                </a:custGeom>
                <a:solidFill>
                  <a:srgbClr val="AD897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AD112019-6679-8469-1BE2-AF32A8DB6FE8}"/>
                    </a:ext>
                  </a:extLst>
                </p:cNvPr>
                <p:cNvSpPr/>
                <p:nvPr/>
              </p:nvSpPr>
              <p:spPr>
                <a:xfrm>
                  <a:off x="2220920" y="4272121"/>
                  <a:ext cx="7752324" cy="196303"/>
                </a:xfrm>
                <a:custGeom>
                  <a:avLst/>
                  <a:gdLst>
                    <a:gd name="connsiteX0" fmla="*/ 0 w 7752324"/>
                    <a:gd name="connsiteY0" fmla="*/ 0 h 196303"/>
                    <a:gd name="connsiteX1" fmla="*/ 211876 w 7752324"/>
                    <a:gd name="connsiteY1" fmla="*/ 196304 h 196303"/>
                    <a:gd name="connsiteX2" fmla="*/ 7540449 w 7752324"/>
                    <a:gd name="connsiteY2" fmla="*/ 196304 h 196303"/>
                    <a:gd name="connsiteX3" fmla="*/ 7752325 w 7752324"/>
                    <a:gd name="connsiteY3" fmla="*/ 0 h 196303"/>
                    <a:gd name="connsiteX4" fmla="*/ 0 w 7752324"/>
                    <a:gd name="connsiteY4" fmla="*/ 0 h 196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52324" h="196303">
                      <a:moveTo>
                        <a:pt x="0" y="0"/>
                      </a:moveTo>
                      <a:cubicBezTo>
                        <a:pt x="25266" y="113183"/>
                        <a:pt x="110450" y="196304"/>
                        <a:pt x="211876" y="196304"/>
                      </a:cubicBezTo>
                      <a:lnTo>
                        <a:pt x="7540449" y="196304"/>
                      </a:lnTo>
                      <a:cubicBezTo>
                        <a:pt x="7641720" y="196304"/>
                        <a:pt x="7727059" y="113183"/>
                        <a:pt x="775232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90C0C0D1-CB16-6FFC-8B2A-426B18863F71}"/>
                    </a:ext>
                  </a:extLst>
                </p:cNvPr>
                <p:cNvSpPr/>
                <p:nvPr/>
              </p:nvSpPr>
              <p:spPr>
                <a:xfrm>
                  <a:off x="2250466" y="3891321"/>
                  <a:ext cx="7693232" cy="117823"/>
                </a:xfrm>
                <a:custGeom>
                  <a:avLst/>
                  <a:gdLst>
                    <a:gd name="connsiteX0" fmla="*/ 0 w 7693232"/>
                    <a:gd name="connsiteY0" fmla="*/ 117824 h 117823"/>
                    <a:gd name="connsiteX1" fmla="*/ 7693232 w 7693232"/>
                    <a:gd name="connsiteY1" fmla="*/ 117824 h 117823"/>
                    <a:gd name="connsiteX2" fmla="*/ 7510902 w 7693232"/>
                    <a:gd name="connsiteY2" fmla="*/ 0 h 117823"/>
                    <a:gd name="connsiteX3" fmla="*/ 182330 w 7693232"/>
                    <a:gd name="connsiteY3" fmla="*/ 0 h 117823"/>
                    <a:gd name="connsiteX4" fmla="*/ 0 w 7693232"/>
                    <a:gd name="connsiteY4" fmla="*/ 117824 h 117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93232" h="117823">
                      <a:moveTo>
                        <a:pt x="0" y="117824"/>
                      </a:moveTo>
                      <a:lnTo>
                        <a:pt x="7693232" y="117824"/>
                      </a:lnTo>
                      <a:cubicBezTo>
                        <a:pt x="7653838" y="46666"/>
                        <a:pt x="7586805" y="0"/>
                        <a:pt x="7510902" y="0"/>
                      </a:cubicBezTo>
                      <a:lnTo>
                        <a:pt x="182330" y="0"/>
                      </a:lnTo>
                      <a:cubicBezTo>
                        <a:pt x="106273" y="0"/>
                        <a:pt x="39395" y="46666"/>
                        <a:pt x="0" y="117824"/>
                      </a:cubicBezTo>
                      <a:close/>
                    </a:path>
                  </a:pathLst>
                </a:custGeom>
                <a:solidFill>
                  <a:srgbClr val="AD8971">
                    <a:alpha val="72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1" name="图形 2">
                <a:extLst>
                  <a:ext uri="{FF2B5EF4-FFF2-40B4-BE49-F238E27FC236}">
                    <a16:creationId xmlns:a16="http://schemas.microsoft.com/office/drawing/2014/main" id="{AD3BFAA8-43CE-3B1E-D3B4-845D88BE4ECE}"/>
                  </a:ext>
                </a:extLst>
              </p:cNvPr>
              <p:cNvGrpSpPr/>
              <p:nvPr/>
            </p:nvGrpSpPr>
            <p:grpSpPr>
              <a:xfrm>
                <a:off x="8560084" y="4468425"/>
                <a:ext cx="386677" cy="1549031"/>
                <a:chOff x="8560084" y="4468425"/>
                <a:chExt cx="386677" cy="1549031"/>
              </a:xfrm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9CD6EE91-CFA3-FC4D-5E2A-1500FF0401C1}"/>
                    </a:ext>
                  </a:extLst>
                </p:cNvPr>
                <p:cNvSpPr/>
                <p:nvPr/>
              </p:nvSpPr>
              <p:spPr>
                <a:xfrm>
                  <a:off x="8560084" y="4468425"/>
                  <a:ext cx="386677" cy="1549031"/>
                </a:xfrm>
                <a:custGeom>
                  <a:avLst/>
                  <a:gdLst>
                    <a:gd name="connsiteX0" fmla="*/ 0 w 386677"/>
                    <a:gd name="connsiteY0" fmla="*/ 0 h 1549031"/>
                    <a:gd name="connsiteX1" fmla="*/ 386678 w 386677"/>
                    <a:gd name="connsiteY1" fmla="*/ 0 h 1549031"/>
                    <a:gd name="connsiteX2" fmla="*/ 386678 w 386677"/>
                    <a:gd name="connsiteY2" fmla="*/ 1549031 h 1549031"/>
                    <a:gd name="connsiteX3" fmla="*/ 0 w 386677"/>
                    <a:gd name="connsiteY3" fmla="*/ 1549031 h 1549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1549031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1549031"/>
                      </a:lnTo>
                      <a:lnTo>
                        <a:pt x="0" y="1549031"/>
                      </a:lnTo>
                      <a:close/>
                    </a:path>
                  </a:pathLst>
                </a:custGeom>
                <a:solidFill>
                  <a:srgbClr val="AD897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9FDF6CFC-4A87-AC2C-15F6-7CB2E0D0AAEC}"/>
                    </a:ext>
                  </a:extLst>
                </p:cNvPr>
                <p:cNvSpPr/>
                <p:nvPr/>
              </p:nvSpPr>
              <p:spPr>
                <a:xfrm>
                  <a:off x="8560084" y="4468425"/>
                  <a:ext cx="386677" cy="275970"/>
                </a:xfrm>
                <a:custGeom>
                  <a:avLst/>
                  <a:gdLst>
                    <a:gd name="connsiteX0" fmla="*/ 0 w 386677"/>
                    <a:gd name="connsiteY0" fmla="*/ 0 h 275970"/>
                    <a:gd name="connsiteX1" fmla="*/ 386678 w 386677"/>
                    <a:gd name="connsiteY1" fmla="*/ 0 h 275970"/>
                    <a:gd name="connsiteX2" fmla="*/ 386678 w 386677"/>
                    <a:gd name="connsiteY2" fmla="*/ 275970 h 275970"/>
                    <a:gd name="connsiteX3" fmla="*/ 0 w 386677"/>
                    <a:gd name="connsiteY3" fmla="*/ 275970 h 275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275970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275970"/>
                      </a:lnTo>
                      <a:lnTo>
                        <a:pt x="0" y="275970"/>
                      </a:lnTo>
                      <a:close/>
                    </a:path>
                  </a:pathLst>
                </a:custGeom>
                <a:solidFill>
                  <a:srgbClr val="AD8971">
                    <a:alpha val="54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" name="图形 2">
                <a:extLst>
                  <a:ext uri="{FF2B5EF4-FFF2-40B4-BE49-F238E27FC236}">
                    <a16:creationId xmlns:a16="http://schemas.microsoft.com/office/drawing/2014/main" id="{CFEFF107-8FF7-677F-4EBB-92E40DDCFA21}"/>
                  </a:ext>
                </a:extLst>
              </p:cNvPr>
              <p:cNvGrpSpPr/>
              <p:nvPr/>
            </p:nvGrpSpPr>
            <p:grpSpPr>
              <a:xfrm>
                <a:off x="3254260" y="4468425"/>
                <a:ext cx="386677" cy="1549031"/>
                <a:chOff x="3254260" y="4468425"/>
                <a:chExt cx="386677" cy="1549031"/>
              </a:xfrm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28CB178B-2B56-177C-FB09-319FA359EF5B}"/>
                    </a:ext>
                  </a:extLst>
                </p:cNvPr>
                <p:cNvSpPr/>
                <p:nvPr/>
              </p:nvSpPr>
              <p:spPr>
                <a:xfrm>
                  <a:off x="3254260" y="4468425"/>
                  <a:ext cx="386677" cy="1549031"/>
                </a:xfrm>
                <a:custGeom>
                  <a:avLst/>
                  <a:gdLst>
                    <a:gd name="connsiteX0" fmla="*/ 0 w 386677"/>
                    <a:gd name="connsiteY0" fmla="*/ 0 h 1549031"/>
                    <a:gd name="connsiteX1" fmla="*/ 386678 w 386677"/>
                    <a:gd name="connsiteY1" fmla="*/ 0 h 1549031"/>
                    <a:gd name="connsiteX2" fmla="*/ 386678 w 386677"/>
                    <a:gd name="connsiteY2" fmla="*/ 1549031 h 1549031"/>
                    <a:gd name="connsiteX3" fmla="*/ 0 w 386677"/>
                    <a:gd name="connsiteY3" fmla="*/ 1549031 h 1549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1549031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1549031"/>
                      </a:lnTo>
                      <a:lnTo>
                        <a:pt x="0" y="1549031"/>
                      </a:lnTo>
                      <a:close/>
                    </a:path>
                  </a:pathLst>
                </a:custGeom>
                <a:solidFill>
                  <a:srgbClr val="AD897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FBE9FB37-704E-2184-3EDC-01C0AADAB0B5}"/>
                    </a:ext>
                  </a:extLst>
                </p:cNvPr>
                <p:cNvSpPr/>
                <p:nvPr/>
              </p:nvSpPr>
              <p:spPr>
                <a:xfrm>
                  <a:off x="3254260" y="4468425"/>
                  <a:ext cx="386677" cy="275970"/>
                </a:xfrm>
                <a:custGeom>
                  <a:avLst/>
                  <a:gdLst>
                    <a:gd name="connsiteX0" fmla="*/ 0 w 386677"/>
                    <a:gd name="connsiteY0" fmla="*/ 0 h 275970"/>
                    <a:gd name="connsiteX1" fmla="*/ 386678 w 386677"/>
                    <a:gd name="connsiteY1" fmla="*/ 0 h 275970"/>
                    <a:gd name="connsiteX2" fmla="*/ 386678 w 386677"/>
                    <a:gd name="connsiteY2" fmla="*/ 275970 h 275970"/>
                    <a:gd name="connsiteX3" fmla="*/ 0 w 386677"/>
                    <a:gd name="connsiteY3" fmla="*/ 275970 h 275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275970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275970"/>
                      </a:lnTo>
                      <a:lnTo>
                        <a:pt x="0" y="275970"/>
                      </a:lnTo>
                      <a:close/>
                    </a:path>
                  </a:pathLst>
                </a:custGeom>
                <a:solidFill>
                  <a:srgbClr val="AD8971">
                    <a:alpha val="54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" name="图形 2">
                <a:extLst>
                  <a:ext uri="{FF2B5EF4-FFF2-40B4-BE49-F238E27FC236}">
                    <a16:creationId xmlns:a16="http://schemas.microsoft.com/office/drawing/2014/main" id="{877E7DA0-4850-9871-9C91-B47B18A4F953}"/>
                  </a:ext>
                </a:extLst>
              </p:cNvPr>
              <p:cNvGrpSpPr/>
              <p:nvPr/>
            </p:nvGrpSpPr>
            <p:grpSpPr>
              <a:xfrm>
                <a:off x="2559643" y="1821598"/>
                <a:ext cx="7074774" cy="2069723"/>
                <a:chOff x="2559643" y="1821598"/>
                <a:chExt cx="7074774" cy="2069723"/>
              </a:xfrm>
            </p:grpSpPr>
            <p:grpSp>
              <p:nvGrpSpPr>
                <p:cNvPr id="29" name="图形 2">
                  <a:extLst>
                    <a:ext uri="{FF2B5EF4-FFF2-40B4-BE49-F238E27FC236}">
                      <a16:creationId xmlns:a16="http://schemas.microsoft.com/office/drawing/2014/main" id="{0D0A1582-D9B7-6A70-9C9D-8FD93CB82FB3}"/>
                    </a:ext>
                  </a:extLst>
                </p:cNvPr>
                <p:cNvGrpSpPr/>
                <p:nvPr/>
              </p:nvGrpSpPr>
              <p:grpSpPr>
                <a:xfrm>
                  <a:off x="8372958" y="1979847"/>
                  <a:ext cx="322171" cy="1911474"/>
                  <a:chOff x="8372958" y="1979847"/>
                  <a:chExt cx="322171" cy="1911474"/>
                </a:xfrm>
              </p:grpSpPr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6F93F4B1-A910-EA08-D1B9-B79B2C9F5C12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8372958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C3A47C59-7070-B1FF-D58E-9B31CFB1960D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8372958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2" name="图形 2">
                  <a:extLst>
                    <a:ext uri="{FF2B5EF4-FFF2-40B4-BE49-F238E27FC236}">
                      <a16:creationId xmlns:a16="http://schemas.microsoft.com/office/drawing/2014/main" id="{E6FF0448-5AF3-DC26-4FCB-7005BA5CFAFE}"/>
                    </a:ext>
                  </a:extLst>
                </p:cNvPr>
                <p:cNvGrpSpPr/>
                <p:nvPr/>
              </p:nvGrpSpPr>
              <p:grpSpPr>
                <a:xfrm>
                  <a:off x="3479816" y="1979847"/>
                  <a:ext cx="322171" cy="1911474"/>
                  <a:chOff x="3479816" y="1979847"/>
                  <a:chExt cx="322171" cy="1911474"/>
                </a:xfrm>
              </p:grpSpPr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0D39CD18-106F-FA36-65E6-C4EEEE5A18DB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3479816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B7F952C1-D515-841C-A6DD-0B5726BBCE61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3479816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E52CCABC-16F7-8A98-2B9C-949FE0B6EAA3}"/>
                    </a:ext>
                  </a:extLst>
                </p:cNvPr>
                <p:cNvSpPr/>
                <p:nvPr/>
              </p:nvSpPr>
              <p:spPr>
                <a:xfrm rot="-10800000">
                  <a:off x="3479816" y="3669597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ECEC781E-0999-7206-975F-4B29C932362D}"/>
                    </a:ext>
                  </a:extLst>
                </p:cNvPr>
                <p:cNvSpPr/>
                <p:nvPr/>
              </p:nvSpPr>
              <p:spPr>
                <a:xfrm rot="-10800000">
                  <a:off x="3479816" y="3166436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387D0C5E-BE59-381C-0762-7D7F5E998525}"/>
                    </a:ext>
                  </a:extLst>
                </p:cNvPr>
                <p:cNvSpPr/>
                <p:nvPr/>
              </p:nvSpPr>
              <p:spPr>
                <a:xfrm rot="-10800000">
                  <a:off x="3479816" y="2663224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A5295F95-54EB-1014-0C25-609135B3F14A}"/>
                    </a:ext>
                  </a:extLst>
                </p:cNvPr>
                <p:cNvSpPr/>
                <p:nvPr/>
              </p:nvSpPr>
              <p:spPr>
                <a:xfrm rot="-10800000">
                  <a:off x="3479816" y="2160079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046F18C-773E-7FE7-CBE5-97ED57BC4C8A}"/>
                    </a:ext>
                  </a:extLst>
                </p:cNvPr>
                <p:cNvSpPr/>
                <p:nvPr/>
              </p:nvSpPr>
              <p:spPr>
                <a:xfrm rot="-10800000">
                  <a:off x="8372958" y="3669597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CAE45BDB-C63E-5F36-EB59-DA1A0D8685E1}"/>
                    </a:ext>
                  </a:extLst>
                </p:cNvPr>
                <p:cNvSpPr/>
                <p:nvPr/>
              </p:nvSpPr>
              <p:spPr>
                <a:xfrm rot="-10800000">
                  <a:off x="8372958" y="3166436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E491343E-EF2B-A71A-5D98-63FF04370DCD}"/>
                    </a:ext>
                  </a:extLst>
                </p:cNvPr>
                <p:cNvSpPr/>
                <p:nvPr/>
              </p:nvSpPr>
              <p:spPr>
                <a:xfrm rot="-10800000">
                  <a:off x="8372958" y="2663224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8C50C3C3-68BB-AE9A-193C-C07F5440342A}"/>
                    </a:ext>
                  </a:extLst>
                </p:cNvPr>
                <p:cNvSpPr/>
                <p:nvPr/>
              </p:nvSpPr>
              <p:spPr>
                <a:xfrm rot="-10800000">
                  <a:off x="8372958" y="2160079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43" name="图形 2">
                  <a:extLst>
                    <a:ext uri="{FF2B5EF4-FFF2-40B4-BE49-F238E27FC236}">
                      <a16:creationId xmlns:a16="http://schemas.microsoft.com/office/drawing/2014/main" id="{965A7369-0F91-73ED-0BB6-38DAE7CA3BEF}"/>
                    </a:ext>
                  </a:extLst>
                </p:cNvPr>
                <p:cNvGrpSpPr/>
                <p:nvPr/>
              </p:nvGrpSpPr>
              <p:grpSpPr>
                <a:xfrm>
                  <a:off x="2559643" y="3331080"/>
                  <a:ext cx="7074774" cy="338516"/>
                  <a:chOff x="2559643" y="3331080"/>
                  <a:chExt cx="7074774" cy="338516"/>
                </a:xfrm>
              </p:grpSpPr>
              <p:grpSp>
                <p:nvGrpSpPr>
                  <p:cNvPr id="44" name="图形 2">
                    <a:extLst>
                      <a:ext uri="{FF2B5EF4-FFF2-40B4-BE49-F238E27FC236}">
                        <a16:creationId xmlns:a16="http://schemas.microsoft.com/office/drawing/2014/main" id="{CCCAE2AD-DE54-0D85-7BF3-5F2DC933ADDA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3331080"/>
                    <a:ext cx="7074774" cy="338516"/>
                    <a:chOff x="2559643" y="3331080"/>
                    <a:chExt cx="7074774" cy="338516"/>
                  </a:xfrm>
                </p:grpSpPr>
                <p:sp>
                  <p:nvSpPr>
                    <p:cNvPr id="45" name="任意多边形: 形状 44">
                      <a:extLst>
                        <a:ext uri="{FF2B5EF4-FFF2-40B4-BE49-F238E27FC236}">
                          <a16:creationId xmlns:a16="http://schemas.microsoft.com/office/drawing/2014/main" id="{549DB885-3D1F-F893-F5D1-3ED4277AB8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3331080"/>
                      <a:ext cx="7074774" cy="338516"/>
                    </a:xfrm>
                    <a:custGeom>
                      <a:avLst/>
                      <a:gdLst>
                        <a:gd name="connsiteX0" fmla="*/ 0 w 7074774"/>
                        <a:gd name="connsiteY0" fmla="*/ 155929 h 338516"/>
                        <a:gd name="connsiteX1" fmla="*/ 0 w 7074774"/>
                        <a:gd name="connsiteY1" fmla="*/ 182588 h 338516"/>
                        <a:gd name="connsiteX2" fmla="*/ 7013 w 7074774"/>
                        <a:gd name="connsiteY2" fmla="*/ 223375 h 338516"/>
                        <a:gd name="connsiteX3" fmla="*/ 199965 w 7074774"/>
                        <a:gd name="connsiteY3" fmla="*/ 338517 h 338516"/>
                        <a:gd name="connsiteX4" fmla="*/ 6874810 w 7074774"/>
                        <a:gd name="connsiteY4" fmla="*/ 338517 h 338516"/>
                        <a:gd name="connsiteX5" fmla="*/ 7067762 w 7074774"/>
                        <a:gd name="connsiteY5" fmla="*/ 223375 h 338516"/>
                        <a:gd name="connsiteX6" fmla="*/ 7074775 w 7074774"/>
                        <a:gd name="connsiteY6" fmla="*/ 182588 h 338516"/>
                        <a:gd name="connsiteX7" fmla="*/ 7074775 w 7074774"/>
                        <a:gd name="connsiteY7" fmla="*/ 155929 h 338516"/>
                        <a:gd name="connsiteX8" fmla="*/ 7040898 w 7074774"/>
                        <a:gd name="connsiteY8" fmla="*/ 69095 h 338516"/>
                        <a:gd name="connsiteX9" fmla="*/ 6874810 w 7074774"/>
                        <a:gd name="connsiteY9" fmla="*/ 0 h 338516"/>
                        <a:gd name="connsiteX10" fmla="*/ 199965 w 7074774"/>
                        <a:gd name="connsiteY10" fmla="*/ 0 h 338516"/>
                        <a:gd name="connsiteX11" fmla="*/ 33877 w 7074774"/>
                        <a:gd name="connsiteY11" fmla="*/ 69095 h 338516"/>
                        <a:gd name="connsiteX12" fmla="*/ 0 w 7074774"/>
                        <a:gd name="connsiteY12" fmla="*/ 155929 h 3385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6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7"/>
                            <a:pt x="7062245" y="93949"/>
                            <a:pt x="7040898" y="69095"/>
                          </a:cubicBezTo>
                          <a:cubicBezTo>
                            <a:pt x="7005009" y="27380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5"/>
                          </a:cubicBezTo>
                          <a:cubicBezTo>
                            <a:pt x="12530" y="93949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6" name="任意多边形: 形状 45">
                      <a:extLst>
                        <a:ext uri="{FF2B5EF4-FFF2-40B4-BE49-F238E27FC236}">
                          <a16:creationId xmlns:a16="http://schemas.microsoft.com/office/drawing/2014/main" id="{67AF9239-6760-D10B-77F2-1BEB240689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3554455"/>
                      <a:ext cx="7060749" cy="115141"/>
                    </a:xfrm>
                    <a:custGeom>
                      <a:avLst/>
                      <a:gdLst>
                        <a:gd name="connsiteX0" fmla="*/ 0 w 7060749"/>
                        <a:gd name="connsiteY0" fmla="*/ 0 h 115141"/>
                        <a:gd name="connsiteX1" fmla="*/ 192952 w 7060749"/>
                        <a:gd name="connsiteY1" fmla="*/ 115142 h 115141"/>
                        <a:gd name="connsiteX2" fmla="*/ 6867797 w 7060749"/>
                        <a:gd name="connsiteY2" fmla="*/ 115142 h 115141"/>
                        <a:gd name="connsiteX3" fmla="*/ 7060750 w 7060749"/>
                        <a:gd name="connsiteY3" fmla="*/ 0 h 115141"/>
                        <a:gd name="connsiteX4" fmla="*/ 0 w 7060749"/>
                        <a:gd name="connsiteY4" fmla="*/ 0 h 1151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1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4338A56E-424C-72CA-134E-C48B7F263F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3331080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80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2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85B8AF0F-E36F-4073-25CF-E490CA00E1A4}"/>
                      </a:ext>
                    </a:extLst>
                  </p:cNvPr>
                  <p:cNvSpPr/>
                  <p:nvPr/>
                </p:nvSpPr>
                <p:spPr>
                  <a:xfrm>
                    <a:off x="8480933" y="3428535"/>
                    <a:ext cx="106169" cy="106118"/>
                  </a:xfrm>
                  <a:custGeom>
                    <a:avLst/>
                    <a:gdLst>
                      <a:gd name="connsiteX0" fmla="*/ 106170 w 106169"/>
                      <a:gd name="connsiteY0" fmla="*/ 53059 h 106118"/>
                      <a:gd name="connsiteX1" fmla="*/ 53110 w 106169"/>
                      <a:gd name="connsiteY1" fmla="*/ 0 h 106118"/>
                      <a:gd name="connsiteX2" fmla="*/ 0 w 106169"/>
                      <a:gd name="connsiteY2" fmla="*/ 53059 h 106118"/>
                      <a:gd name="connsiteX3" fmla="*/ 53110 w 106169"/>
                      <a:gd name="connsiteY3" fmla="*/ 106119 h 106118"/>
                      <a:gd name="connsiteX4" fmla="*/ 106170 w 106169"/>
                      <a:gd name="connsiteY4" fmla="*/ 53059 h 10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9" h="106118">
                        <a:moveTo>
                          <a:pt x="106170" y="53059"/>
                        </a:moveTo>
                        <a:cubicBezTo>
                          <a:pt x="106170" y="23720"/>
                          <a:pt x="82399" y="0"/>
                          <a:pt x="53110" y="0"/>
                        </a:cubicBezTo>
                        <a:cubicBezTo>
                          <a:pt x="23771" y="0"/>
                          <a:pt x="0" y="23771"/>
                          <a:pt x="0" y="53059"/>
                        </a:cubicBezTo>
                        <a:cubicBezTo>
                          <a:pt x="0" y="82399"/>
                          <a:pt x="23771" y="106119"/>
                          <a:pt x="53110" y="106119"/>
                        </a:cubicBezTo>
                        <a:cubicBezTo>
                          <a:pt x="82399" y="106170"/>
                          <a:pt x="106170" y="82399"/>
                          <a:pt x="106170" y="53059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998D3545-3F9D-EAB2-A260-839806A686C2}"/>
                      </a:ext>
                    </a:extLst>
                  </p:cNvPr>
                  <p:cNvSpPr/>
                  <p:nvPr/>
                </p:nvSpPr>
                <p:spPr>
                  <a:xfrm>
                    <a:off x="3587879" y="3429773"/>
                    <a:ext cx="106118" cy="106118"/>
                  </a:xfrm>
                  <a:custGeom>
                    <a:avLst/>
                    <a:gdLst>
                      <a:gd name="connsiteX0" fmla="*/ 106119 w 106118"/>
                      <a:gd name="connsiteY0" fmla="*/ 53059 h 106118"/>
                      <a:gd name="connsiteX1" fmla="*/ 53059 w 106118"/>
                      <a:gd name="connsiteY1" fmla="*/ 0 h 106118"/>
                      <a:gd name="connsiteX2" fmla="*/ 0 w 106118"/>
                      <a:gd name="connsiteY2" fmla="*/ 53059 h 106118"/>
                      <a:gd name="connsiteX3" fmla="*/ 53059 w 106118"/>
                      <a:gd name="connsiteY3" fmla="*/ 106118 h 106118"/>
                      <a:gd name="connsiteX4" fmla="*/ 106119 w 106118"/>
                      <a:gd name="connsiteY4" fmla="*/ 53059 h 10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18" h="106118">
                        <a:moveTo>
                          <a:pt x="106119" y="53059"/>
                        </a:moveTo>
                        <a:cubicBezTo>
                          <a:pt x="106119" y="23719"/>
                          <a:pt x="82348" y="0"/>
                          <a:pt x="53059" y="0"/>
                        </a:cubicBezTo>
                        <a:cubicBezTo>
                          <a:pt x="23719" y="0"/>
                          <a:pt x="0" y="23771"/>
                          <a:pt x="0" y="53059"/>
                        </a:cubicBezTo>
                        <a:cubicBezTo>
                          <a:pt x="0" y="82399"/>
                          <a:pt x="23771" y="106118"/>
                          <a:pt x="53059" y="106118"/>
                        </a:cubicBezTo>
                        <a:cubicBezTo>
                          <a:pt x="82348" y="106118"/>
                          <a:pt x="106119" y="82347"/>
                          <a:pt x="106119" y="53059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0" name="图形 2">
                  <a:extLst>
                    <a:ext uri="{FF2B5EF4-FFF2-40B4-BE49-F238E27FC236}">
                      <a16:creationId xmlns:a16="http://schemas.microsoft.com/office/drawing/2014/main" id="{231BA111-CFBF-7D7D-3CB8-C57E26D2C3BE}"/>
                    </a:ext>
                  </a:extLst>
                </p:cNvPr>
                <p:cNvGrpSpPr/>
                <p:nvPr/>
              </p:nvGrpSpPr>
              <p:grpSpPr>
                <a:xfrm>
                  <a:off x="2559643" y="2827919"/>
                  <a:ext cx="7074774" cy="338517"/>
                  <a:chOff x="2559643" y="2827919"/>
                  <a:chExt cx="7074774" cy="338517"/>
                </a:xfrm>
              </p:grpSpPr>
              <p:grpSp>
                <p:nvGrpSpPr>
                  <p:cNvPr id="51" name="图形 2">
                    <a:extLst>
                      <a:ext uri="{FF2B5EF4-FFF2-40B4-BE49-F238E27FC236}">
                        <a16:creationId xmlns:a16="http://schemas.microsoft.com/office/drawing/2014/main" id="{A341B450-096E-56E6-BA12-D806E7319E4D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2827919"/>
                    <a:ext cx="7074774" cy="338517"/>
                    <a:chOff x="2559643" y="2827919"/>
                    <a:chExt cx="7074774" cy="338517"/>
                  </a:xfrm>
                </p:grpSpPr>
                <p:sp>
                  <p:nvSpPr>
                    <p:cNvPr id="52" name="任意多边形: 形状 51">
                      <a:extLst>
                        <a:ext uri="{FF2B5EF4-FFF2-40B4-BE49-F238E27FC236}">
                          <a16:creationId xmlns:a16="http://schemas.microsoft.com/office/drawing/2014/main" id="{AE506954-3ED1-E98A-F4E0-B698D20CFB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2827919"/>
                      <a:ext cx="7074774" cy="338517"/>
                    </a:xfrm>
                    <a:custGeom>
                      <a:avLst/>
                      <a:gdLst>
                        <a:gd name="connsiteX0" fmla="*/ 0 w 7074774"/>
                        <a:gd name="connsiteY0" fmla="*/ 155929 h 338517"/>
                        <a:gd name="connsiteX1" fmla="*/ 0 w 7074774"/>
                        <a:gd name="connsiteY1" fmla="*/ 182588 h 338517"/>
                        <a:gd name="connsiteX2" fmla="*/ 7013 w 7074774"/>
                        <a:gd name="connsiteY2" fmla="*/ 223375 h 338517"/>
                        <a:gd name="connsiteX3" fmla="*/ 199965 w 7074774"/>
                        <a:gd name="connsiteY3" fmla="*/ 338517 h 338517"/>
                        <a:gd name="connsiteX4" fmla="*/ 6874810 w 7074774"/>
                        <a:gd name="connsiteY4" fmla="*/ 338517 h 338517"/>
                        <a:gd name="connsiteX5" fmla="*/ 7067762 w 7074774"/>
                        <a:gd name="connsiteY5" fmla="*/ 223375 h 338517"/>
                        <a:gd name="connsiteX6" fmla="*/ 7074775 w 7074774"/>
                        <a:gd name="connsiteY6" fmla="*/ 182588 h 338517"/>
                        <a:gd name="connsiteX7" fmla="*/ 7074775 w 7074774"/>
                        <a:gd name="connsiteY7" fmla="*/ 155929 h 338517"/>
                        <a:gd name="connsiteX8" fmla="*/ 7040898 w 7074774"/>
                        <a:gd name="connsiteY8" fmla="*/ 69096 h 338517"/>
                        <a:gd name="connsiteX9" fmla="*/ 6874810 w 7074774"/>
                        <a:gd name="connsiteY9" fmla="*/ 0 h 338517"/>
                        <a:gd name="connsiteX10" fmla="*/ 199965 w 7074774"/>
                        <a:gd name="connsiteY10" fmla="*/ 0 h 338517"/>
                        <a:gd name="connsiteX11" fmla="*/ 33877 w 7074774"/>
                        <a:gd name="connsiteY11" fmla="*/ 69096 h 338517"/>
                        <a:gd name="connsiteX12" fmla="*/ 0 w 7074774"/>
                        <a:gd name="connsiteY12" fmla="*/ 155929 h 338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7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7"/>
                            <a:pt x="7062245" y="93950"/>
                            <a:pt x="7040898" y="69096"/>
                          </a:cubicBezTo>
                          <a:cubicBezTo>
                            <a:pt x="7005009" y="27329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6"/>
                          </a:cubicBezTo>
                          <a:cubicBezTo>
                            <a:pt x="12530" y="93950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3" name="任意多边形: 形状 52">
                      <a:extLst>
                        <a:ext uri="{FF2B5EF4-FFF2-40B4-BE49-F238E27FC236}">
                          <a16:creationId xmlns:a16="http://schemas.microsoft.com/office/drawing/2014/main" id="{1AE50519-2B33-28F0-DA3F-4724B85219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3051294"/>
                      <a:ext cx="7060749" cy="115142"/>
                    </a:xfrm>
                    <a:custGeom>
                      <a:avLst/>
                      <a:gdLst>
                        <a:gd name="connsiteX0" fmla="*/ 0 w 7060749"/>
                        <a:gd name="connsiteY0" fmla="*/ 0 h 115142"/>
                        <a:gd name="connsiteX1" fmla="*/ 192952 w 7060749"/>
                        <a:gd name="connsiteY1" fmla="*/ 115142 h 115142"/>
                        <a:gd name="connsiteX2" fmla="*/ 6867797 w 7060749"/>
                        <a:gd name="connsiteY2" fmla="*/ 115142 h 115142"/>
                        <a:gd name="connsiteX3" fmla="*/ 7060750 w 7060749"/>
                        <a:gd name="connsiteY3" fmla="*/ 0 h 115142"/>
                        <a:gd name="connsiteX4" fmla="*/ 0 w 7060749"/>
                        <a:gd name="connsiteY4" fmla="*/ 0 h 115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2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4" name="任意多边形: 形状 53">
                      <a:extLst>
                        <a:ext uri="{FF2B5EF4-FFF2-40B4-BE49-F238E27FC236}">
                          <a16:creationId xmlns:a16="http://schemas.microsoft.com/office/drawing/2014/main" id="{2C1440C1-CD7F-CD4D-B984-67A5D8D453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2827919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29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2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78D4D420-1FF1-6A14-7174-03731E177C70}"/>
                      </a:ext>
                    </a:extLst>
                  </p:cNvPr>
                  <p:cNvSpPr/>
                  <p:nvPr/>
                </p:nvSpPr>
                <p:spPr>
                  <a:xfrm>
                    <a:off x="8480933" y="2919651"/>
                    <a:ext cx="106169" cy="106170"/>
                  </a:xfrm>
                  <a:custGeom>
                    <a:avLst/>
                    <a:gdLst>
                      <a:gd name="connsiteX0" fmla="*/ 106170 w 106169"/>
                      <a:gd name="connsiteY0" fmla="*/ 53111 h 106170"/>
                      <a:gd name="connsiteX1" fmla="*/ 53110 w 106169"/>
                      <a:gd name="connsiteY1" fmla="*/ 0 h 106170"/>
                      <a:gd name="connsiteX2" fmla="*/ 0 w 106169"/>
                      <a:gd name="connsiteY2" fmla="*/ 53111 h 106170"/>
                      <a:gd name="connsiteX3" fmla="*/ 53110 w 106169"/>
                      <a:gd name="connsiteY3" fmla="*/ 106170 h 106170"/>
                      <a:gd name="connsiteX4" fmla="*/ 106170 w 106169"/>
                      <a:gd name="connsiteY4" fmla="*/ 53111 h 1061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9" h="106170">
                        <a:moveTo>
                          <a:pt x="106170" y="53111"/>
                        </a:moveTo>
                        <a:cubicBezTo>
                          <a:pt x="106170" y="23771"/>
                          <a:pt x="82399" y="0"/>
                          <a:pt x="53110" y="0"/>
                        </a:cubicBezTo>
                        <a:cubicBezTo>
                          <a:pt x="23771" y="0"/>
                          <a:pt x="0" y="23771"/>
                          <a:pt x="0" y="53111"/>
                        </a:cubicBezTo>
                        <a:cubicBezTo>
                          <a:pt x="0" y="82451"/>
                          <a:pt x="23771" y="106170"/>
                          <a:pt x="53110" y="106170"/>
                        </a:cubicBezTo>
                        <a:cubicBezTo>
                          <a:pt x="82399" y="106170"/>
                          <a:pt x="106170" y="82399"/>
                          <a:pt x="106170" y="5311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F81CDCCD-9BA7-A9EF-AF25-EDF31083FEDB}"/>
                      </a:ext>
                    </a:extLst>
                  </p:cNvPr>
                  <p:cNvSpPr/>
                  <p:nvPr/>
                </p:nvSpPr>
                <p:spPr>
                  <a:xfrm>
                    <a:off x="3587879" y="2919651"/>
                    <a:ext cx="106118" cy="106170"/>
                  </a:xfrm>
                  <a:custGeom>
                    <a:avLst/>
                    <a:gdLst>
                      <a:gd name="connsiteX0" fmla="*/ 106119 w 106118"/>
                      <a:gd name="connsiteY0" fmla="*/ 53111 h 106170"/>
                      <a:gd name="connsiteX1" fmla="*/ 53059 w 106118"/>
                      <a:gd name="connsiteY1" fmla="*/ 0 h 106170"/>
                      <a:gd name="connsiteX2" fmla="*/ 0 w 106118"/>
                      <a:gd name="connsiteY2" fmla="*/ 53111 h 106170"/>
                      <a:gd name="connsiteX3" fmla="*/ 53059 w 106118"/>
                      <a:gd name="connsiteY3" fmla="*/ 106170 h 106170"/>
                      <a:gd name="connsiteX4" fmla="*/ 106119 w 106118"/>
                      <a:gd name="connsiteY4" fmla="*/ 53111 h 1061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18" h="106170">
                        <a:moveTo>
                          <a:pt x="106119" y="53111"/>
                        </a:moveTo>
                        <a:cubicBezTo>
                          <a:pt x="106119" y="23771"/>
                          <a:pt x="82348" y="0"/>
                          <a:pt x="53059" y="0"/>
                        </a:cubicBezTo>
                        <a:cubicBezTo>
                          <a:pt x="23719" y="0"/>
                          <a:pt x="0" y="23771"/>
                          <a:pt x="0" y="53111"/>
                        </a:cubicBezTo>
                        <a:cubicBezTo>
                          <a:pt x="0" y="82451"/>
                          <a:pt x="23771" y="106170"/>
                          <a:pt x="53059" y="106170"/>
                        </a:cubicBezTo>
                        <a:cubicBezTo>
                          <a:pt x="82348" y="106170"/>
                          <a:pt x="106119" y="82399"/>
                          <a:pt x="106119" y="5311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7" name="图形 2">
                  <a:extLst>
                    <a:ext uri="{FF2B5EF4-FFF2-40B4-BE49-F238E27FC236}">
                      <a16:creationId xmlns:a16="http://schemas.microsoft.com/office/drawing/2014/main" id="{8D5BA6B4-7E4B-D4B1-6AB4-CD41025DA60D}"/>
                    </a:ext>
                  </a:extLst>
                </p:cNvPr>
                <p:cNvGrpSpPr/>
                <p:nvPr/>
              </p:nvGrpSpPr>
              <p:grpSpPr>
                <a:xfrm>
                  <a:off x="2559643" y="2324758"/>
                  <a:ext cx="7074774" cy="338517"/>
                  <a:chOff x="2559643" y="2324758"/>
                  <a:chExt cx="7074774" cy="338517"/>
                </a:xfrm>
              </p:grpSpPr>
              <p:grpSp>
                <p:nvGrpSpPr>
                  <p:cNvPr id="58" name="图形 2">
                    <a:extLst>
                      <a:ext uri="{FF2B5EF4-FFF2-40B4-BE49-F238E27FC236}">
                        <a16:creationId xmlns:a16="http://schemas.microsoft.com/office/drawing/2014/main" id="{A0E20396-587E-13CF-FAEE-BB7BCB014327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2324758"/>
                    <a:ext cx="7074774" cy="338517"/>
                    <a:chOff x="2559643" y="2324758"/>
                    <a:chExt cx="7074774" cy="338517"/>
                  </a:xfrm>
                </p:grpSpPr>
                <p:sp>
                  <p:nvSpPr>
                    <p:cNvPr id="59" name="任意多边形: 形状 58">
                      <a:extLst>
                        <a:ext uri="{FF2B5EF4-FFF2-40B4-BE49-F238E27FC236}">
                          <a16:creationId xmlns:a16="http://schemas.microsoft.com/office/drawing/2014/main" id="{C87BB355-A696-52A2-E9D3-5D633BA852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2324758"/>
                      <a:ext cx="7074774" cy="338517"/>
                    </a:xfrm>
                    <a:custGeom>
                      <a:avLst/>
                      <a:gdLst>
                        <a:gd name="connsiteX0" fmla="*/ 0 w 7074774"/>
                        <a:gd name="connsiteY0" fmla="*/ 155929 h 338517"/>
                        <a:gd name="connsiteX1" fmla="*/ 0 w 7074774"/>
                        <a:gd name="connsiteY1" fmla="*/ 182588 h 338517"/>
                        <a:gd name="connsiteX2" fmla="*/ 7013 w 7074774"/>
                        <a:gd name="connsiteY2" fmla="*/ 223375 h 338517"/>
                        <a:gd name="connsiteX3" fmla="*/ 199965 w 7074774"/>
                        <a:gd name="connsiteY3" fmla="*/ 338517 h 338517"/>
                        <a:gd name="connsiteX4" fmla="*/ 6874810 w 7074774"/>
                        <a:gd name="connsiteY4" fmla="*/ 338517 h 338517"/>
                        <a:gd name="connsiteX5" fmla="*/ 7067762 w 7074774"/>
                        <a:gd name="connsiteY5" fmla="*/ 223375 h 338517"/>
                        <a:gd name="connsiteX6" fmla="*/ 7074775 w 7074774"/>
                        <a:gd name="connsiteY6" fmla="*/ 182588 h 338517"/>
                        <a:gd name="connsiteX7" fmla="*/ 7074775 w 7074774"/>
                        <a:gd name="connsiteY7" fmla="*/ 155929 h 338517"/>
                        <a:gd name="connsiteX8" fmla="*/ 7040898 w 7074774"/>
                        <a:gd name="connsiteY8" fmla="*/ 69096 h 338517"/>
                        <a:gd name="connsiteX9" fmla="*/ 6874810 w 7074774"/>
                        <a:gd name="connsiteY9" fmla="*/ 0 h 338517"/>
                        <a:gd name="connsiteX10" fmla="*/ 199965 w 7074774"/>
                        <a:gd name="connsiteY10" fmla="*/ 0 h 338517"/>
                        <a:gd name="connsiteX11" fmla="*/ 33877 w 7074774"/>
                        <a:gd name="connsiteY11" fmla="*/ 69096 h 338517"/>
                        <a:gd name="connsiteX12" fmla="*/ 0 w 7074774"/>
                        <a:gd name="connsiteY12" fmla="*/ 155929 h 338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7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6"/>
                            <a:pt x="7062245" y="93949"/>
                            <a:pt x="7040898" y="69096"/>
                          </a:cubicBezTo>
                          <a:cubicBezTo>
                            <a:pt x="7005009" y="27380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6"/>
                          </a:cubicBezTo>
                          <a:cubicBezTo>
                            <a:pt x="12530" y="93949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0" name="任意多边形: 形状 59">
                      <a:extLst>
                        <a:ext uri="{FF2B5EF4-FFF2-40B4-BE49-F238E27FC236}">
                          <a16:creationId xmlns:a16="http://schemas.microsoft.com/office/drawing/2014/main" id="{84852ADA-B88A-2E22-14D0-CCE1452B4D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2548133"/>
                      <a:ext cx="7060749" cy="115142"/>
                    </a:xfrm>
                    <a:custGeom>
                      <a:avLst/>
                      <a:gdLst>
                        <a:gd name="connsiteX0" fmla="*/ 0 w 7060749"/>
                        <a:gd name="connsiteY0" fmla="*/ 0 h 115142"/>
                        <a:gd name="connsiteX1" fmla="*/ 192952 w 7060749"/>
                        <a:gd name="connsiteY1" fmla="*/ 115142 h 115142"/>
                        <a:gd name="connsiteX2" fmla="*/ 6867797 w 7060749"/>
                        <a:gd name="connsiteY2" fmla="*/ 115142 h 115142"/>
                        <a:gd name="connsiteX3" fmla="*/ 7060750 w 7060749"/>
                        <a:gd name="connsiteY3" fmla="*/ 0 h 115142"/>
                        <a:gd name="connsiteX4" fmla="*/ 0 w 7060749"/>
                        <a:gd name="connsiteY4" fmla="*/ 0 h 115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2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1" name="任意多边形: 形状 60">
                      <a:extLst>
                        <a:ext uri="{FF2B5EF4-FFF2-40B4-BE49-F238E27FC236}">
                          <a16:creationId xmlns:a16="http://schemas.microsoft.com/office/drawing/2014/main" id="{499453C0-024A-2767-32FF-487415ADE5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2324758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80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2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BD376CB5-2230-73D5-4951-2EAEB5338A46}"/>
                      </a:ext>
                    </a:extLst>
                  </p:cNvPr>
                  <p:cNvSpPr/>
                  <p:nvPr/>
                </p:nvSpPr>
                <p:spPr>
                  <a:xfrm>
                    <a:off x="8480926" y="2421228"/>
                    <a:ext cx="106162" cy="106183"/>
                  </a:xfrm>
                  <a:custGeom>
                    <a:avLst/>
                    <a:gdLst>
                      <a:gd name="connsiteX0" fmla="*/ 92873 w 106162"/>
                      <a:gd name="connsiteY0" fmla="*/ 17951 h 106183"/>
                      <a:gd name="connsiteX1" fmla="*/ 17951 w 106162"/>
                      <a:gd name="connsiteY1" fmla="*/ 13310 h 106183"/>
                      <a:gd name="connsiteX2" fmla="*/ 13310 w 106162"/>
                      <a:gd name="connsiteY2" fmla="*/ 88232 h 106183"/>
                      <a:gd name="connsiteX3" fmla="*/ 88233 w 106162"/>
                      <a:gd name="connsiteY3" fmla="*/ 92873 h 106183"/>
                      <a:gd name="connsiteX4" fmla="*/ 92873 w 106162"/>
                      <a:gd name="connsiteY4" fmla="*/ 17951 h 106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2" h="106183">
                        <a:moveTo>
                          <a:pt x="92873" y="17951"/>
                        </a:moveTo>
                        <a:cubicBezTo>
                          <a:pt x="73485" y="-4015"/>
                          <a:pt x="39917" y="-6130"/>
                          <a:pt x="17951" y="13310"/>
                        </a:cubicBezTo>
                        <a:cubicBezTo>
                          <a:pt x="-4015" y="32698"/>
                          <a:pt x="-6130" y="66266"/>
                          <a:pt x="13310" y="88232"/>
                        </a:cubicBezTo>
                        <a:cubicBezTo>
                          <a:pt x="32698" y="110199"/>
                          <a:pt x="66266" y="112313"/>
                          <a:pt x="88233" y="92873"/>
                        </a:cubicBezTo>
                        <a:cubicBezTo>
                          <a:pt x="110199" y="73485"/>
                          <a:pt x="112261" y="39917"/>
                          <a:pt x="92873" y="1795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任意多边形: 形状 62">
                    <a:extLst>
                      <a:ext uri="{FF2B5EF4-FFF2-40B4-BE49-F238E27FC236}">
                        <a16:creationId xmlns:a16="http://schemas.microsoft.com/office/drawing/2014/main" id="{BB6D29D0-26CA-1026-44C6-8FB275E503C6}"/>
                      </a:ext>
                    </a:extLst>
                  </p:cNvPr>
                  <p:cNvSpPr/>
                  <p:nvPr/>
                </p:nvSpPr>
                <p:spPr>
                  <a:xfrm>
                    <a:off x="3587821" y="2421228"/>
                    <a:ext cx="106183" cy="106183"/>
                  </a:xfrm>
                  <a:custGeom>
                    <a:avLst/>
                    <a:gdLst>
                      <a:gd name="connsiteX0" fmla="*/ 92873 w 106183"/>
                      <a:gd name="connsiteY0" fmla="*/ 17951 h 106183"/>
                      <a:gd name="connsiteX1" fmla="*/ 17951 w 106183"/>
                      <a:gd name="connsiteY1" fmla="*/ 13310 h 106183"/>
                      <a:gd name="connsiteX2" fmla="*/ 13310 w 106183"/>
                      <a:gd name="connsiteY2" fmla="*/ 88232 h 106183"/>
                      <a:gd name="connsiteX3" fmla="*/ 88232 w 106183"/>
                      <a:gd name="connsiteY3" fmla="*/ 92873 h 106183"/>
                      <a:gd name="connsiteX4" fmla="*/ 92873 w 106183"/>
                      <a:gd name="connsiteY4" fmla="*/ 17951 h 106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83" h="106183">
                        <a:moveTo>
                          <a:pt x="92873" y="17951"/>
                        </a:moveTo>
                        <a:cubicBezTo>
                          <a:pt x="73485" y="-4015"/>
                          <a:pt x="39917" y="-6130"/>
                          <a:pt x="17951" y="13310"/>
                        </a:cubicBezTo>
                        <a:cubicBezTo>
                          <a:pt x="-4016" y="32698"/>
                          <a:pt x="-6130" y="66266"/>
                          <a:pt x="13310" y="88232"/>
                        </a:cubicBezTo>
                        <a:cubicBezTo>
                          <a:pt x="32698" y="110199"/>
                          <a:pt x="66266" y="112313"/>
                          <a:pt x="88232" y="92873"/>
                        </a:cubicBezTo>
                        <a:cubicBezTo>
                          <a:pt x="110199" y="73485"/>
                          <a:pt x="112313" y="39917"/>
                          <a:pt x="92873" y="1795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4" name="图形 2">
                  <a:extLst>
                    <a:ext uri="{FF2B5EF4-FFF2-40B4-BE49-F238E27FC236}">
                      <a16:creationId xmlns:a16="http://schemas.microsoft.com/office/drawing/2014/main" id="{07281F2C-13A5-8E9B-D2D5-85485395A373}"/>
                    </a:ext>
                  </a:extLst>
                </p:cNvPr>
                <p:cNvGrpSpPr/>
                <p:nvPr/>
              </p:nvGrpSpPr>
              <p:grpSpPr>
                <a:xfrm>
                  <a:off x="2559643" y="1821598"/>
                  <a:ext cx="7074774" cy="338517"/>
                  <a:chOff x="2559643" y="1821598"/>
                  <a:chExt cx="7074774" cy="338517"/>
                </a:xfrm>
              </p:grpSpPr>
              <p:grpSp>
                <p:nvGrpSpPr>
                  <p:cNvPr id="65" name="图形 2">
                    <a:extLst>
                      <a:ext uri="{FF2B5EF4-FFF2-40B4-BE49-F238E27FC236}">
                        <a16:creationId xmlns:a16="http://schemas.microsoft.com/office/drawing/2014/main" id="{EA6D43FD-4BA2-F3E5-E4D5-A179F79D3A3B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1821598"/>
                    <a:ext cx="7074774" cy="338517"/>
                    <a:chOff x="2559643" y="1821598"/>
                    <a:chExt cx="7074774" cy="338517"/>
                  </a:xfrm>
                </p:grpSpPr>
                <p:sp>
                  <p:nvSpPr>
                    <p:cNvPr id="66" name="任意多边形: 形状 65">
                      <a:extLst>
                        <a:ext uri="{FF2B5EF4-FFF2-40B4-BE49-F238E27FC236}">
                          <a16:creationId xmlns:a16="http://schemas.microsoft.com/office/drawing/2014/main" id="{7CF68391-B72C-917F-A07B-453C4A6394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1821598"/>
                      <a:ext cx="7074774" cy="338517"/>
                    </a:xfrm>
                    <a:custGeom>
                      <a:avLst/>
                      <a:gdLst>
                        <a:gd name="connsiteX0" fmla="*/ 0 w 7074774"/>
                        <a:gd name="connsiteY0" fmla="*/ 155929 h 338517"/>
                        <a:gd name="connsiteX1" fmla="*/ 0 w 7074774"/>
                        <a:gd name="connsiteY1" fmla="*/ 182588 h 338517"/>
                        <a:gd name="connsiteX2" fmla="*/ 7013 w 7074774"/>
                        <a:gd name="connsiteY2" fmla="*/ 223375 h 338517"/>
                        <a:gd name="connsiteX3" fmla="*/ 199965 w 7074774"/>
                        <a:gd name="connsiteY3" fmla="*/ 338517 h 338517"/>
                        <a:gd name="connsiteX4" fmla="*/ 6874810 w 7074774"/>
                        <a:gd name="connsiteY4" fmla="*/ 338517 h 338517"/>
                        <a:gd name="connsiteX5" fmla="*/ 7067762 w 7074774"/>
                        <a:gd name="connsiteY5" fmla="*/ 223375 h 338517"/>
                        <a:gd name="connsiteX6" fmla="*/ 7074775 w 7074774"/>
                        <a:gd name="connsiteY6" fmla="*/ 182588 h 338517"/>
                        <a:gd name="connsiteX7" fmla="*/ 7074775 w 7074774"/>
                        <a:gd name="connsiteY7" fmla="*/ 155929 h 338517"/>
                        <a:gd name="connsiteX8" fmla="*/ 7040898 w 7074774"/>
                        <a:gd name="connsiteY8" fmla="*/ 69096 h 338517"/>
                        <a:gd name="connsiteX9" fmla="*/ 6874810 w 7074774"/>
                        <a:gd name="connsiteY9" fmla="*/ 0 h 338517"/>
                        <a:gd name="connsiteX10" fmla="*/ 199965 w 7074774"/>
                        <a:gd name="connsiteY10" fmla="*/ 0 h 338517"/>
                        <a:gd name="connsiteX11" fmla="*/ 33877 w 7074774"/>
                        <a:gd name="connsiteY11" fmla="*/ 69096 h 338517"/>
                        <a:gd name="connsiteX12" fmla="*/ 0 w 7074774"/>
                        <a:gd name="connsiteY12" fmla="*/ 155929 h 338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7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7"/>
                            <a:pt x="7062245" y="93949"/>
                            <a:pt x="7040898" y="69096"/>
                          </a:cubicBezTo>
                          <a:cubicBezTo>
                            <a:pt x="7005009" y="27380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6"/>
                          </a:cubicBezTo>
                          <a:cubicBezTo>
                            <a:pt x="12530" y="93949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7" name="任意多边形: 形状 66">
                      <a:extLst>
                        <a:ext uri="{FF2B5EF4-FFF2-40B4-BE49-F238E27FC236}">
                          <a16:creationId xmlns:a16="http://schemas.microsoft.com/office/drawing/2014/main" id="{DD00E97F-1E80-A124-532F-D22ECF77CE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2044921"/>
                      <a:ext cx="7060749" cy="115142"/>
                    </a:xfrm>
                    <a:custGeom>
                      <a:avLst/>
                      <a:gdLst>
                        <a:gd name="connsiteX0" fmla="*/ 0 w 7060749"/>
                        <a:gd name="connsiteY0" fmla="*/ 0 h 115142"/>
                        <a:gd name="connsiteX1" fmla="*/ 192952 w 7060749"/>
                        <a:gd name="connsiteY1" fmla="*/ 115142 h 115142"/>
                        <a:gd name="connsiteX2" fmla="*/ 6867797 w 7060749"/>
                        <a:gd name="connsiteY2" fmla="*/ 115142 h 115142"/>
                        <a:gd name="connsiteX3" fmla="*/ 7060750 w 7060749"/>
                        <a:gd name="connsiteY3" fmla="*/ 0 h 115142"/>
                        <a:gd name="connsiteX4" fmla="*/ 0 w 7060749"/>
                        <a:gd name="connsiteY4" fmla="*/ 0 h 115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2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8" name="任意多边形: 形状 67">
                      <a:extLst>
                        <a:ext uri="{FF2B5EF4-FFF2-40B4-BE49-F238E27FC236}">
                          <a16:creationId xmlns:a16="http://schemas.microsoft.com/office/drawing/2014/main" id="{B2910E5F-65E1-D676-ECA4-1F01C5A6D1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1821598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80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1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id="{92762028-0AA5-027E-40F0-3BA1806E7CDE}"/>
                      </a:ext>
                    </a:extLst>
                  </p:cNvPr>
                  <p:cNvSpPr/>
                  <p:nvPr/>
                </p:nvSpPr>
                <p:spPr>
                  <a:xfrm>
                    <a:off x="8480926" y="1924585"/>
                    <a:ext cx="106162" cy="106141"/>
                  </a:xfrm>
                  <a:custGeom>
                    <a:avLst/>
                    <a:gdLst>
                      <a:gd name="connsiteX0" fmla="*/ 92873 w 106162"/>
                      <a:gd name="connsiteY0" fmla="*/ 17930 h 106141"/>
                      <a:gd name="connsiteX1" fmla="*/ 17951 w 106162"/>
                      <a:gd name="connsiteY1" fmla="*/ 13289 h 106141"/>
                      <a:gd name="connsiteX2" fmla="*/ 13310 w 106162"/>
                      <a:gd name="connsiteY2" fmla="*/ 88212 h 106141"/>
                      <a:gd name="connsiteX3" fmla="*/ 88233 w 106162"/>
                      <a:gd name="connsiteY3" fmla="*/ 92852 h 106141"/>
                      <a:gd name="connsiteX4" fmla="*/ 92873 w 106162"/>
                      <a:gd name="connsiteY4" fmla="*/ 17930 h 106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2" h="106141">
                        <a:moveTo>
                          <a:pt x="92873" y="17930"/>
                        </a:moveTo>
                        <a:cubicBezTo>
                          <a:pt x="73485" y="-4036"/>
                          <a:pt x="39917" y="-6099"/>
                          <a:pt x="17951" y="13289"/>
                        </a:cubicBezTo>
                        <a:cubicBezTo>
                          <a:pt x="-4015" y="32677"/>
                          <a:pt x="-6130" y="66245"/>
                          <a:pt x="13310" y="88212"/>
                        </a:cubicBezTo>
                        <a:cubicBezTo>
                          <a:pt x="32698" y="110178"/>
                          <a:pt x="66266" y="112240"/>
                          <a:pt x="88233" y="92852"/>
                        </a:cubicBezTo>
                        <a:cubicBezTo>
                          <a:pt x="110199" y="73464"/>
                          <a:pt x="112261" y="39896"/>
                          <a:pt x="92873" y="17930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7D8C6643-33B4-A8A6-CB97-9849CA07CB40}"/>
                      </a:ext>
                    </a:extLst>
                  </p:cNvPr>
                  <p:cNvSpPr/>
                  <p:nvPr/>
                </p:nvSpPr>
                <p:spPr>
                  <a:xfrm>
                    <a:off x="3587821" y="1924585"/>
                    <a:ext cx="106183" cy="106141"/>
                  </a:xfrm>
                  <a:custGeom>
                    <a:avLst/>
                    <a:gdLst>
                      <a:gd name="connsiteX0" fmla="*/ 92873 w 106183"/>
                      <a:gd name="connsiteY0" fmla="*/ 17930 h 106141"/>
                      <a:gd name="connsiteX1" fmla="*/ 17951 w 106183"/>
                      <a:gd name="connsiteY1" fmla="*/ 13289 h 106141"/>
                      <a:gd name="connsiteX2" fmla="*/ 13310 w 106183"/>
                      <a:gd name="connsiteY2" fmla="*/ 88212 h 106141"/>
                      <a:gd name="connsiteX3" fmla="*/ 88232 w 106183"/>
                      <a:gd name="connsiteY3" fmla="*/ 92852 h 106141"/>
                      <a:gd name="connsiteX4" fmla="*/ 92873 w 106183"/>
                      <a:gd name="connsiteY4" fmla="*/ 17930 h 106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83" h="106141">
                        <a:moveTo>
                          <a:pt x="92873" y="17930"/>
                        </a:moveTo>
                        <a:cubicBezTo>
                          <a:pt x="73485" y="-4036"/>
                          <a:pt x="39917" y="-6099"/>
                          <a:pt x="17951" y="13289"/>
                        </a:cubicBezTo>
                        <a:cubicBezTo>
                          <a:pt x="-4016" y="32677"/>
                          <a:pt x="-6130" y="66245"/>
                          <a:pt x="13310" y="88212"/>
                        </a:cubicBezTo>
                        <a:cubicBezTo>
                          <a:pt x="32698" y="110178"/>
                          <a:pt x="66266" y="112240"/>
                          <a:pt x="88232" y="92852"/>
                        </a:cubicBezTo>
                        <a:cubicBezTo>
                          <a:pt x="110199" y="73464"/>
                          <a:pt x="112313" y="39896"/>
                          <a:pt x="92873" y="17930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71" name="图形 2">
              <a:extLst>
                <a:ext uri="{FF2B5EF4-FFF2-40B4-BE49-F238E27FC236}">
                  <a16:creationId xmlns:a16="http://schemas.microsoft.com/office/drawing/2014/main" id="{289047D2-80D6-86F8-1FB5-B24BD61E210D}"/>
                </a:ext>
              </a:extLst>
            </p:cNvPr>
            <p:cNvGrpSpPr/>
            <p:nvPr/>
          </p:nvGrpSpPr>
          <p:grpSpPr>
            <a:xfrm>
              <a:off x="4535127" y="-12"/>
              <a:ext cx="3022416" cy="6857032"/>
              <a:chOff x="4535127" y="-12"/>
              <a:chExt cx="3022416" cy="6857032"/>
            </a:xfrm>
          </p:grpSpPr>
          <p:grpSp>
            <p:nvGrpSpPr>
              <p:cNvPr id="72" name="图形 2">
                <a:extLst>
                  <a:ext uri="{FF2B5EF4-FFF2-40B4-BE49-F238E27FC236}">
                    <a16:creationId xmlns:a16="http://schemas.microsoft.com/office/drawing/2014/main" id="{3365563A-97EF-C8B3-4538-7071D6A491BE}"/>
                  </a:ext>
                </a:extLst>
              </p:cNvPr>
              <p:cNvGrpSpPr/>
              <p:nvPr/>
            </p:nvGrpSpPr>
            <p:grpSpPr>
              <a:xfrm>
                <a:off x="5390863" y="-12"/>
                <a:ext cx="1303535" cy="2217776"/>
                <a:chOff x="5390863" y="-12"/>
                <a:chExt cx="1303535" cy="2217776"/>
              </a:xfrm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715CC91-8F82-9529-3404-3BD6F8F9E92C}"/>
                    </a:ext>
                  </a:extLst>
                </p:cNvPr>
                <p:cNvSpPr/>
                <p:nvPr/>
              </p:nvSpPr>
              <p:spPr>
                <a:xfrm>
                  <a:off x="5784140" y="1145337"/>
                  <a:ext cx="541782" cy="1072426"/>
                </a:xfrm>
                <a:custGeom>
                  <a:avLst/>
                  <a:gdLst>
                    <a:gd name="connsiteX0" fmla="*/ 0 w 541782"/>
                    <a:gd name="connsiteY0" fmla="*/ 0 h 1072426"/>
                    <a:gd name="connsiteX1" fmla="*/ 541782 w 541782"/>
                    <a:gd name="connsiteY1" fmla="*/ 0 h 1072426"/>
                    <a:gd name="connsiteX2" fmla="*/ 541782 w 541782"/>
                    <a:gd name="connsiteY2" fmla="*/ 1072426 h 1072426"/>
                    <a:gd name="connsiteX3" fmla="*/ 0 w 541782"/>
                    <a:gd name="connsiteY3" fmla="*/ 1072426 h 10724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1782" h="1072426">
                      <a:moveTo>
                        <a:pt x="0" y="0"/>
                      </a:moveTo>
                      <a:lnTo>
                        <a:pt x="541782" y="0"/>
                      </a:lnTo>
                      <a:lnTo>
                        <a:pt x="541782" y="1072426"/>
                      </a:lnTo>
                      <a:lnTo>
                        <a:pt x="0" y="1072426"/>
                      </a:ln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9D33421E-4C5D-F797-DC2D-29B63A2EE5A5}"/>
                    </a:ext>
                  </a:extLst>
                </p:cNvPr>
                <p:cNvSpPr/>
                <p:nvPr/>
              </p:nvSpPr>
              <p:spPr>
                <a:xfrm>
                  <a:off x="5784089" y="1145286"/>
                  <a:ext cx="541833" cy="492074"/>
                </a:xfrm>
                <a:custGeom>
                  <a:avLst/>
                  <a:gdLst>
                    <a:gd name="connsiteX0" fmla="*/ 541834 w 541833"/>
                    <a:gd name="connsiteY0" fmla="*/ 52 h 492074"/>
                    <a:gd name="connsiteX1" fmla="*/ 541834 w 541833"/>
                    <a:gd name="connsiteY1" fmla="*/ 433292 h 492074"/>
                    <a:gd name="connsiteX2" fmla="*/ 270917 w 541833"/>
                    <a:gd name="connsiteY2" fmla="*/ 492074 h 492074"/>
                    <a:gd name="connsiteX3" fmla="*/ 0 w 541833"/>
                    <a:gd name="connsiteY3" fmla="*/ 427310 h 492074"/>
                    <a:gd name="connsiteX4" fmla="*/ 0 w 541833"/>
                    <a:gd name="connsiteY4" fmla="*/ 0 h 492074"/>
                    <a:gd name="connsiteX5" fmla="*/ 541834 w 541833"/>
                    <a:gd name="connsiteY5" fmla="*/ 0 h 492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41833" h="492074">
                      <a:moveTo>
                        <a:pt x="541834" y="52"/>
                      </a:moveTo>
                      <a:lnTo>
                        <a:pt x="541834" y="433292"/>
                      </a:lnTo>
                      <a:cubicBezTo>
                        <a:pt x="458609" y="462992"/>
                        <a:pt x="363010" y="492074"/>
                        <a:pt x="270917" y="492074"/>
                      </a:cubicBezTo>
                      <a:cubicBezTo>
                        <a:pt x="172842" y="492074"/>
                        <a:pt x="86009" y="460878"/>
                        <a:pt x="0" y="427310"/>
                      </a:cubicBezTo>
                      <a:lnTo>
                        <a:pt x="0" y="0"/>
                      </a:lnTo>
                      <a:lnTo>
                        <a:pt x="541834" y="0"/>
                      </a:ln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A92EAE61-D8AF-1771-A4D1-D3FE457C0E6C}"/>
                    </a:ext>
                  </a:extLst>
                </p:cNvPr>
                <p:cNvSpPr/>
                <p:nvPr/>
              </p:nvSpPr>
              <p:spPr>
                <a:xfrm>
                  <a:off x="5465682" y="155155"/>
                  <a:ext cx="1161940" cy="1378200"/>
                </a:xfrm>
                <a:custGeom>
                  <a:avLst/>
                  <a:gdLst>
                    <a:gd name="connsiteX0" fmla="*/ 1161941 w 1161940"/>
                    <a:gd name="connsiteY0" fmla="*/ 694772 h 1378200"/>
                    <a:gd name="connsiteX1" fmla="*/ 572153 w 1161940"/>
                    <a:gd name="connsiteY1" fmla="*/ 1378200 h 1378200"/>
                    <a:gd name="connsiteX2" fmla="*/ 0 w 1161940"/>
                    <a:gd name="connsiteY2" fmla="*/ 704054 h 1378200"/>
                    <a:gd name="connsiteX3" fmla="*/ 37332 w 1161940"/>
                    <a:gd name="connsiteY3" fmla="*/ 643569 h 1378200"/>
                    <a:gd name="connsiteX4" fmla="*/ 6188 w 1161940"/>
                    <a:gd name="connsiteY4" fmla="*/ 585199 h 1378200"/>
                    <a:gd name="connsiteX5" fmla="*/ 50533 w 1161940"/>
                    <a:gd name="connsiteY5" fmla="*/ 389462 h 1378200"/>
                    <a:gd name="connsiteX6" fmla="*/ 582930 w 1161940"/>
                    <a:gd name="connsiteY6" fmla="*/ 0 h 1378200"/>
                    <a:gd name="connsiteX7" fmla="*/ 1125589 w 1161940"/>
                    <a:gd name="connsiteY7" fmla="*/ 434529 h 1378200"/>
                    <a:gd name="connsiteX8" fmla="*/ 1161941 w 1161940"/>
                    <a:gd name="connsiteY8" fmla="*/ 694772 h 137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61940" h="1378200">
                      <a:moveTo>
                        <a:pt x="1161941" y="694772"/>
                      </a:moveTo>
                      <a:cubicBezTo>
                        <a:pt x="1161941" y="1107283"/>
                        <a:pt x="893035" y="1378200"/>
                        <a:pt x="572153" y="1378200"/>
                      </a:cubicBezTo>
                      <a:cubicBezTo>
                        <a:pt x="253695" y="1378200"/>
                        <a:pt x="3764" y="1111305"/>
                        <a:pt x="0" y="704054"/>
                      </a:cubicBezTo>
                      <a:cubicBezTo>
                        <a:pt x="21244" y="698949"/>
                        <a:pt x="37332" y="673837"/>
                        <a:pt x="37332" y="643569"/>
                      </a:cubicBezTo>
                      <a:cubicBezTo>
                        <a:pt x="37332" y="616343"/>
                        <a:pt x="24286" y="593294"/>
                        <a:pt x="6188" y="585199"/>
                      </a:cubicBezTo>
                      <a:cubicBezTo>
                        <a:pt x="14025" y="516464"/>
                        <a:pt x="29185" y="450772"/>
                        <a:pt x="50533" y="389462"/>
                      </a:cubicBezTo>
                      <a:cubicBezTo>
                        <a:pt x="141285" y="129168"/>
                        <a:pt x="346716" y="0"/>
                        <a:pt x="582930" y="0"/>
                      </a:cubicBezTo>
                      <a:cubicBezTo>
                        <a:pt x="832602" y="0"/>
                        <a:pt x="1043447" y="150360"/>
                        <a:pt x="1125589" y="434529"/>
                      </a:cubicBezTo>
                      <a:cubicBezTo>
                        <a:pt x="1149102" y="515588"/>
                        <a:pt x="1161941" y="603298"/>
                        <a:pt x="1161941" y="694772"/>
                      </a:cubicBez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C56283C7-2FC6-93C7-9BE1-D313EA775D7E}"/>
                    </a:ext>
                  </a:extLst>
                </p:cNvPr>
                <p:cNvSpPr/>
                <p:nvPr/>
              </p:nvSpPr>
              <p:spPr>
                <a:xfrm>
                  <a:off x="5451089" y="276795"/>
                  <a:ext cx="1161795" cy="490807"/>
                </a:xfrm>
                <a:custGeom>
                  <a:avLst/>
                  <a:gdLst>
                    <a:gd name="connsiteX0" fmla="*/ 0 w 1161795"/>
                    <a:gd name="connsiteY0" fmla="*/ 465519 h 490807"/>
                    <a:gd name="connsiteX1" fmla="*/ 73427 w 1161795"/>
                    <a:gd name="connsiteY1" fmla="*/ 426330 h 490807"/>
                    <a:gd name="connsiteX2" fmla="*/ 144070 w 1161795"/>
                    <a:gd name="connsiteY2" fmla="*/ 363422 h 490807"/>
                    <a:gd name="connsiteX3" fmla="*/ 183568 w 1161795"/>
                    <a:gd name="connsiteY3" fmla="*/ 415450 h 490807"/>
                    <a:gd name="connsiteX4" fmla="*/ 333051 w 1161795"/>
                    <a:gd name="connsiteY4" fmla="*/ 339033 h 490807"/>
                    <a:gd name="connsiteX5" fmla="*/ 417049 w 1161795"/>
                    <a:gd name="connsiteY5" fmla="*/ 285716 h 490807"/>
                    <a:gd name="connsiteX6" fmla="*/ 447987 w 1161795"/>
                    <a:gd name="connsiteY6" fmla="*/ 351872 h 490807"/>
                    <a:gd name="connsiteX7" fmla="*/ 587932 w 1161795"/>
                    <a:gd name="connsiteY7" fmla="*/ 279940 h 490807"/>
                    <a:gd name="connsiteX8" fmla="*/ 740561 w 1161795"/>
                    <a:gd name="connsiteY8" fmla="*/ 146390 h 490807"/>
                    <a:gd name="connsiteX9" fmla="*/ 945166 w 1161795"/>
                    <a:gd name="connsiteY9" fmla="*/ 359607 h 490807"/>
                    <a:gd name="connsiteX10" fmla="*/ 1138686 w 1161795"/>
                    <a:gd name="connsiteY10" fmla="*/ 490631 h 490807"/>
                    <a:gd name="connsiteX11" fmla="*/ 1118473 w 1161795"/>
                    <a:gd name="connsiteY11" fmla="*/ 324956 h 490807"/>
                    <a:gd name="connsiteX12" fmla="*/ 821516 w 1161795"/>
                    <a:gd name="connsiteY12" fmla="*/ 0 h 490807"/>
                    <a:gd name="connsiteX13" fmla="*/ 465158 w 1161795"/>
                    <a:gd name="connsiteY13" fmla="*/ 0 h 490807"/>
                    <a:gd name="connsiteX14" fmla="*/ 178308 w 1161795"/>
                    <a:gd name="connsiteY14" fmla="*/ 98332 h 490807"/>
                    <a:gd name="connsiteX15" fmla="*/ 0 w 1161795"/>
                    <a:gd name="connsiteY15" fmla="*/ 465519 h 490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61795" h="490807">
                      <a:moveTo>
                        <a:pt x="0" y="465519"/>
                      </a:moveTo>
                      <a:cubicBezTo>
                        <a:pt x="0" y="465519"/>
                        <a:pt x="47645" y="454587"/>
                        <a:pt x="73427" y="426330"/>
                      </a:cubicBezTo>
                      <a:cubicBezTo>
                        <a:pt x="99209" y="398073"/>
                        <a:pt x="132725" y="352800"/>
                        <a:pt x="144070" y="363422"/>
                      </a:cubicBezTo>
                      <a:cubicBezTo>
                        <a:pt x="165159" y="383068"/>
                        <a:pt x="146287" y="420555"/>
                        <a:pt x="183568" y="415450"/>
                      </a:cubicBezTo>
                      <a:cubicBezTo>
                        <a:pt x="220848" y="410294"/>
                        <a:pt x="309074" y="357029"/>
                        <a:pt x="333051" y="339033"/>
                      </a:cubicBezTo>
                      <a:cubicBezTo>
                        <a:pt x="357028" y="321037"/>
                        <a:pt x="401270" y="279322"/>
                        <a:pt x="417049" y="285716"/>
                      </a:cubicBezTo>
                      <a:cubicBezTo>
                        <a:pt x="432827" y="292161"/>
                        <a:pt x="421483" y="340941"/>
                        <a:pt x="447987" y="351872"/>
                      </a:cubicBezTo>
                      <a:cubicBezTo>
                        <a:pt x="474543" y="362804"/>
                        <a:pt x="523786" y="344189"/>
                        <a:pt x="587932" y="279940"/>
                      </a:cubicBezTo>
                      <a:cubicBezTo>
                        <a:pt x="652077" y="215743"/>
                        <a:pt x="707715" y="146390"/>
                        <a:pt x="740561" y="146390"/>
                      </a:cubicBezTo>
                      <a:cubicBezTo>
                        <a:pt x="773407" y="146390"/>
                        <a:pt x="860602" y="286077"/>
                        <a:pt x="945166" y="359607"/>
                      </a:cubicBezTo>
                      <a:cubicBezTo>
                        <a:pt x="999979" y="407303"/>
                        <a:pt x="1076758" y="484185"/>
                        <a:pt x="1138686" y="490631"/>
                      </a:cubicBezTo>
                      <a:cubicBezTo>
                        <a:pt x="1200614" y="497076"/>
                        <a:pt x="1118473" y="324956"/>
                        <a:pt x="1118473" y="324956"/>
                      </a:cubicBezTo>
                      <a:lnTo>
                        <a:pt x="821516" y="0"/>
                      </a:lnTo>
                      <a:lnTo>
                        <a:pt x="465158" y="0"/>
                      </a:lnTo>
                      <a:lnTo>
                        <a:pt x="178308" y="98332"/>
                      </a:lnTo>
                      <a:lnTo>
                        <a:pt x="0" y="465519"/>
                      </a:ln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DB1111C4-55D1-8BA0-C2A2-72D07BFC0BE4}"/>
                    </a:ext>
                  </a:extLst>
                </p:cNvPr>
                <p:cNvSpPr/>
                <p:nvPr/>
              </p:nvSpPr>
              <p:spPr>
                <a:xfrm>
                  <a:off x="5457263" y="-12"/>
                  <a:ext cx="1182131" cy="750156"/>
                </a:xfrm>
                <a:custGeom>
                  <a:avLst/>
                  <a:gdLst>
                    <a:gd name="connsiteX0" fmla="*/ 21464 w 1182131"/>
                    <a:gd name="connsiteY0" fmla="*/ 718504 h 750156"/>
                    <a:gd name="connsiteX1" fmla="*/ 2747 w 1182131"/>
                    <a:gd name="connsiteY1" fmla="*/ 710924 h 750156"/>
                    <a:gd name="connsiteX2" fmla="*/ 231226 w 1182131"/>
                    <a:gd name="connsiteY2" fmla="*/ 79472 h 750156"/>
                    <a:gd name="connsiteX3" fmla="*/ 946573 w 1182131"/>
                    <a:gd name="connsiteY3" fmla="*/ 27393 h 750156"/>
                    <a:gd name="connsiteX4" fmla="*/ 950182 w 1182131"/>
                    <a:gd name="connsiteY4" fmla="*/ 38582 h 750156"/>
                    <a:gd name="connsiteX5" fmla="*/ 1081928 w 1182131"/>
                    <a:gd name="connsiteY5" fmla="*/ 206629 h 750156"/>
                    <a:gd name="connsiteX6" fmla="*/ 1170309 w 1182131"/>
                    <a:gd name="connsiteY6" fmla="*/ 722681 h 750156"/>
                    <a:gd name="connsiteX7" fmla="*/ 927700 w 1182131"/>
                    <a:gd name="connsiteY7" fmla="*/ 554170 h 750156"/>
                    <a:gd name="connsiteX8" fmla="*/ 743823 w 1182131"/>
                    <a:gd name="connsiteY8" fmla="*/ 362816 h 750156"/>
                    <a:gd name="connsiteX9" fmla="*/ 473319 w 1182131"/>
                    <a:gd name="connsiteY9" fmla="*/ 610065 h 750156"/>
                    <a:gd name="connsiteX10" fmla="*/ 441556 w 1182131"/>
                    <a:gd name="connsiteY10" fmla="*/ 587738 h 750156"/>
                    <a:gd name="connsiteX11" fmla="*/ 460119 w 1182131"/>
                    <a:gd name="connsiteY11" fmla="*/ 515342 h 750156"/>
                    <a:gd name="connsiteX12" fmla="*/ 425365 w 1182131"/>
                    <a:gd name="connsiteY12" fmla="*/ 509619 h 750156"/>
                    <a:gd name="connsiteX13" fmla="*/ 188171 w 1182131"/>
                    <a:gd name="connsiteY13" fmla="*/ 669364 h 750156"/>
                    <a:gd name="connsiteX14" fmla="*/ 170742 w 1182131"/>
                    <a:gd name="connsiteY14" fmla="*/ 650182 h 750156"/>
                    <a:gd name="connsiteX15" fmla="*/ 280883 w 1182131"/>
                    <a:gd name="connsiteY15" fmla="*/ 484198 h 750156"/>
                    <a:gd name="connsiteX16" fmla="*/ 258452 w 1182131"/>
                    <a:gd name="connsiteY16" fmla="*/ 471461 h 750156"/>
                    <a:gd name="connsiteX17" fmla="*/ 21464 w 1182131"/>
                    <a:gd name="connsiteY17" fmla="*/ 718504 h 750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182131" h="750156">
                      <a:moveTo>
                        <a:pt x="21464" y="718504"/>
                      </a:moveTo>
                      <a:cubicBezTo>
                        <a:pt x="14607" y="725156"/>
                        <a:pt x="3211" y="720567"/>
                        <a:pt x="2747" y="710924"/>
                      </a:cubicBezTo>
                      <a:cubicBezTo>
                        <a:pt x="-2255" y="605734"/>
                        <a:pt x="-24891" y="222820"/>
                        <a:pt x="231226" y="79472"/>
                      </a:cubicBezTo>
                      <a:cubicBezTo>
                        <a:pt x="414743" y="-23191"/>
                        <a:pt x="854222" y="-9682"/>
                        <a:pt x="946573" y="27393"/>
                      </a:cubicBezTo>
                      <a:cubicBezTo>
                        <a:pt x="950956" y="29146"/>
                        <a:pt x="952709" y="34509"/>
                        <a:pt x="950182" y="38582"/>
                      </a:cubicBezTo>
                      <a:cubicBezTo>
                        <a:pt x="888460" y="139905"/>
                        <a:pt x="1023558" y="133460"/>
                        <a:pt x="1081928" y="206629"/>
                      </a:cubicBezTo>
                      <a:cubicBezTo>
                        <a:pt x="1205114" y="361011"/>
                        <a:pt x="1186758" y="622492"/>
                        <a:pt x="1170309" y="722681"/>
                      </a:cubicBezTo>
                      <a:cubicBezTo>
                        <a:pt x="1153911" y="822818"/>
                        <a:pt x="986535" y="622079"/>
                        <a:pt x="927700" y="554170"/>
                      </a:cubicBezTo>
                      <a:cubicBezTo>
                        <a:pt x="879591" y="498635"/>
                        <a:pt x="797811" y="364260"/>
                        <a:pt x="743823" y="362816"/>
                      </a:cubicBezTo>
                      <a:cubicBezTo>
                        <a:pt x="689114" y="361372"/>
                        <a:pt x="597330" y="520292"/>
                        <a:pt x="473319" y="610065"/>
                      </a:cubicBezTo>
                      <a:cubicBezTo>
                        <a:pt x="457644" y="621409"/>
                        <a:pt x="436760" y="606662"/>
                        <a:pt x="441556" y="587738"/>
                      </a:cubicBezTo>
                      <a:cubicBezTo>
                        <a:pt x="450425" y="552881"/>
                        <a:pt x="458366" y="541279"/>
                        <a:pt x="460119" y="515342"/>
                      </a:cubicBezTo>
                      <a:cubicBezTo>
                        <a:pt x="461150" y="499873"/>
                        <a:pt x="439596" y="496057"/>
                        <a:pt x="425365" y="509619"/>
                      </a:cubicBezTo>
                      <a:cubicBezTo>
                        <a:pt x="382876" y="550045"/>
                        <a:pt x="285008" y="623472"/>
                        <a:pt x="188171" y="669364"/>
                      </a:cubicBezTo>
                      <a:cubicBezTo>
                        <a:pt x="176259" y="674984"/>
                        <a:pt x="164245" y="661784"/>
                        <a:pt x="170742" y="650182"/>
                      </a:cubicBezTo>
                      <a:cubicBezTo>
                        <a:pt x="219264" y="563451"/>
                        <a:pt x="272684" y="521942"/>
                        <a:pt x="280883" y="484198"/>
                      </a:cubicBezTo>
                      <a:cubicBezTo>
                        <a:pt x="283770" y="471049"/>
                        <a:pt x="268043" y="462128"/>
                        <a:pt x="258452" y="471461"/>
                      </a:cubicBezTo>
                      <a:lnTo>
                        <a:pt x="21464" y="71850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B4C2A77F-C59D-40CB-F369-1DF81FDF9C2C}"/>
                    </a:ext>
                  </a:extLst>
                </p:cNvPr>
                <p:cNvSpPr/>
                <p:nvPr/>
              </p:nvSpPr>
              <p:spPr>
                <a:xfrm>
                  <a:off x="6202667" y="689692"/>
                  <a:ext cx="193607" cy="69070"/>
                </a:xfrm>
                <a:custGeom>
                  <a:avLst/>
                  <a:gdLst>
                    <a:gd name="connsiteX0" fmla="*/ 169457 w 193607"/>
                    <a:gd name="connsiteY0" fmla="*/ 69071 h 69070"/>
                    <a:gd name="connsiteX1" fmla="*/ 166209 w 193607"/>
                    <a:gd name="connsiteY1" fmla="*/ 68865 h 69070"/>
                    <a:gd name="connsiteX2" fmla="*/ 20902 w 193607"/>
                    <a:gd name="connsiteY2" fmla="*/ 48806 h 69070"/>
                    <a:gd name="connsiteX3" fmla="*/ 224 w 193607"/>
                    <a:gd name="connsiteY3" fmla="*/ 21220 h 69070"/>
                    <a:gd name="connsiteX4" fmla="*/ 27399 w 193607"/>
                    <a:gd name="connsiteY4" fmla="*/ 233 h 69070"/>
                    <a:gd name="connsiteX5" fmla="*/ 172706 w 193607"/>
                    <a:gd name="connsiteY5" fmla="*/ 20291 h 69070"/>
                    <a:gd name="connsiteX6" fmla="*/ 193383 w 193607"/>
                    <a:gd name="connsiteY6" fmla="*/ 47878 h 69070"/>
                    <a:gd name="connsiteX7" fmla="*/ 169457 w 193607"/>
                    <a:gd name="connsiteY7" fmla="*/ 69071 h 69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607" h="69070">
                      <a:moveTo>
                        <a:pt x="169457" y="69071"/>
                      </a:moveTo>
                      <a:cubicBezTo>
                        <a:pt x="168375" y="69071"/>
                        <a:pt x="167292" y="69019"/>
                        <a:pt x="166209" y="68865"/>
                      </a:cubicBezTo>
                      <a:lnTo>
                        <a:pt x="20902" y="48806"/>
                      </a:lnTo>
                      <a:cubicBezTo>
                        <a:pt x="7701" y="47002"/>
                        <a:pt x="-1580" y="34626"/>
                        <a:pt x="224" y="21220"/>
                      </a:cubicBezTo>
                      <a:cubicBezTo>
                        <a:pt x="2029" y="7813"/>
                        <a:pt x="14198" y="-1623"/>
                        <a:pt x="27399" y="233"/>
                      </a:cubicBezTo>
                      <a:lnTo>
                        <a:pt x="172706" y="20291"/>
                      </a:lnTo>
                      <a:cubicBezTo>
                        <a:pt x="185906" y="22096"/>
                        <a:pt x="195187" y="34472"/>
                        <a:pt x="193383" y="47878"/>
                      </a:cubicBezTo>
                      <a:cubicBezTo>
                        <a:pt x="191681" y="60150"/>
                        <a:pt x="181317" y="69071"/>
                        <a:pt x="169457" y="69071"/>
                      </a:cubicBezTo>
                      <a:close/>
                    </a:path>
                  </a:pathLst>
                </a:custGeom>
                <a:solidFill>
                  <a:srgbClr val="E0E2E2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8F9CA7C0-5349-3A59-FF48-247C76968D2D}"/>
                    </a:ext>
                  </a:extLst>
                </p:cNvPr>
                <p:cNvSpPr/>
                <p:nvPr/>
              </p:nvSpPr>
              <p:spPr>
                <a:xfrm>
                  <a:off x="5664391" y="689651"/>
                  <a:ext cx="193607" cy="69111"/>
                </a:xfrm>
                <a:custGeom>
                  <a:avLst/>
                  <a:gdLst>
                    <a:gd name="connsiteX0" fmla="*/ 24098 w 193607"/>
                    <a:gd name="connsiteY0" fmla="*/ 69112 h 69111"/>
                    <a:gd name="connsiteX1" fmla="*/ 224 w 193607"/>
                    <a:gd name="connsiteY1" fmla="*/ 47867 h 69111"/>
                    <a:gd name="connsiteX2" fmla="*/ 20901 w 193607"/>
                    <a:gd name="connsiteY2" fmla="*/ 20281 h 69111"/>
                    <a:gd name="connsiteX3" fmla="*/ 166209 w 193607"/>
                    <a:gd name="connsiteY3" fmla="*/ 222 h 69111"/>
                    <a:gd name="connsiteX4" fmla="*/ 193383 w 193607"/>
                    <a:gd name="connsiteY4" fmla="*/ 21209 h 69111"/>
                    <a:gd name="connsiteX5" fmla="*/ 172705 w 193607"/>
                    <a:gd name="connsiteY5" fmla="*/ 48795 h 69111"/>
                    <a:gd name="connsiteX6" fmla="*/ 27398 w 193607"/>
                    <a:gd name="connsiteY6" fmla="*/ 68854 h 69111"/>
                    <a:gd name="connsiteX7" fmla="*/ 24098 w 193607"/>
                    <a:gd name="connsiteY7" fmla="*/ 69112 h 69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607" h="69111">
                      <a:moveTo>
                        <a:pt x="24098" y="69112"/>
                      </a:moveTo>
                      <a:cubicBezTo>
                        <a:pt x="12187" y="69112"/>
                        <a:pt x="1874" y="60191"/>
                        <a:pt x="224" y="47867"/>
                      </a:cubicBezTo>
                      <a:cubicBezTo>
                        <a:pt x="-1581" y="34461"/>
                        <a:pt x="7701" y="22085"/>
                        <a:pt x="20901" y="20281"/>
                      </a:cubicBezTo>
                      <a:lnTo>
                        <a:pt x="166209" y="222"/>
                      </a:lnTo>
                      <a:cubicBezTo>
                        <a:pt x="179357" y="-1582"/>
                        <a:pt x="191578" y="7802"/>
                        <a:pt x="193383" y="21209"/>
                      </a:cubicBezTo>
                      <a:cubicBezTo>
                        <a:pt x="195188" y="34615"/>
                        <a:pt x="185906" y="46991"/>
                        <a:pt x="172705" y="48795"/>
                      </a:cubicBezTo>
                      <a:lnTo>
                        <a:pt x="27398" y="68854"/>
                      </a:lnTo>
                      <a:cubicBezTo>
                        <a:pt x="26264" y="69009"/>
                        <a:pt x="25181" y="69112"/>
                        <a:pt x="24098" y="69112"/>
                      </a:cubicBezTo>
                      <a:close/>
                    </a:path>
                  </a:pathLst>
                </a:custGeom>
                <a:solidFill>
                  <a:srgbClr val="E0E2E2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79DCBECA-3E0B-FBB7-5CA7-E92BB5664E5F}"/>
                    </a:ext>
                  </a:extLst>
                </p:cNvPr>
                <p:cNvSpPr/>
                <p:nvPr/>
              </p:nvSpPr>
              <p:spPr>
                <a:xfrm>
                  <a:off x="5390863" y="708178"/>
                  <a:ext cx="133653" cy="181092"/>
                </a:xfrm>
                <a:custGeom>
                  <a:avLst/>
                  <a:gdLst>
                    <a:gd name="connsiteX0" fmla="*/ 0 w 133653"/>
                    <a:gd name="connsiteY0" fmla="*/ 90546 h 181092"/>
                    <a:gd name="connsiteX1" fmla="*/ 66827 w 133653"/>
                    <a:gd name="connsiteY1" fmla="*/ 0 h 181092"/>
                    <a:gd name="connsiteX2" fmla="*/ 133654 w 133653"/>
                    <a:gd name="connsiteY2" fmla="*/ 90546 h 181092"/>
                    <a:gd name="connsiteX3" fmla="*/ 66827 w 133653"/>
                    <a:gd name="connsiteY3" fmla="*/ 181093 h 181092"/>
                    <a:gd name="connsiteX4" fmla="*/ 0 w 133653"/>
                    <a:gd name="connsiteY4" fmla="*/ 90546 h 181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653" h="181092">
                      <a:moveTo>
                        <a:pt x="0" y="90546"/>
                      </a:moveTo>
                      <a:cubicBezTo>
                        <a:pt x="0" y="40529"/>
                        <a:pt x="29907" y="0"/>
                        <a:pt x="66827" y="0"/>
                      </a:cubicBezTo>
                      <a:cubicBezTo>
                        <a:pt x="103747" y="0"/>
                        <a:pt x="133654" y="40529"/>
                        <a:pt x="133654" y="90546"/>
                      </a:cubicBezTo>
                      <a:cubicBezTo>
                        <a:pt x="133654" y="140563"/>
                        <a:pt x="103747" y="181093"/>
                        <a:pt x="66827" y="181093"/>
                      </a:cubicBezTo>
                      <a:cubicBezTo>
                        <a:pt x="29907" y="181093"/>
                        <a:pt x="0" y="140563"/>
                        <a:pt x="0" y="90546"/>
                      </a:cubicBez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3A44081F-2F94-8CE8-30C4-BD27D65ECA03}"/>
                    </a:ext>
                  </a:extLst>
                </p:cNvPr>
                <p:cNvSpPr/>
                <p:nvPr/>
              </p:nvSpPr>
              <p:spPr>
                <a:xfrm>
                  <a:off x="5412313" y="737260"/>
                  <a:ext cx="59607" cy="122928"/>
                </a:xfrm>
                <a:custGeom>
                  <a:avLst/>
                  <a:gdLst>
                    <a:gd name="connsiteX0" fmla="*/ 53369 w 59607"/>
                    <a:gd name="connsiteY0" fmla="*/ 112667 h 122928"/>
                    <a:gd name="connsiteX1" fmla="*/ 53420 w 59607"/>
                    <a:gd name="connsiteY1" fmla="*/ 121949 h 122928"/>
                    <a:gd name="connsiteX2" fmla="*/ 45376 w 59607"/>
                    <a:gd name="connsiteY2" fmla="*/ 122928 h 122928"/>
                    <a:gd name="connsiteX3" fmla="*/ 0 w 59607"/>
                    <a:gd name="connsiteY3" fmla="*/ 61464 h 122928"/>
                    <a:gd name="connsiteX4" fmla="*/ 45376 w 59607"/>
                    <a:gd name="connsiteY4" fmla="*/ 0 h 122928"/>
                    <a:gd name="connsiteX5" fmla="*/ 59608 w 59607"/>
                    <a:gd name="connsiteY5" fmla="*/ 3094 h 122928"/>
                    <a:gd name="connsiteX6" fmla="*/ 53369 w 59607"/>
                    <a:gd name="connsiteY6" fmla="*/ 112667 h 12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607" h="122928">
                      <a:moveTo>
                        <a:pt x="53369" y="112667"/>
                      </a:moveTo>
                      <a:cubicBezTo>
                        <a:pt x="53369" y="115761"/>
                        <a:pt x="53369" y="118855"/>
                        <a:pt x="53420" y="121949"/>
                      </a:cubicBezTo>
                      <a:cubicBezTo>
                        <a:pt x="50842" y="122567"/>
                        <a:pt x="48161" y="122928"/>
                        <a:pt x="45376" y="122928"/>
                      </a:cubicBezTo>
                      <a:cubicBezTo>
                        <a:pt x="20316" y="122928"/>
                        <a:pt x="0" y="95445"/>
                        <a:pt x="0" y="61464"/>
                      </a:cubicBezTo>
                      <a:cubicBezTo>
                        <a:pt x="0" y="27484"/>
                        <a:pt x="20316" y="0"/>
                        <a:pt x="45376" y="0"/>
                      </a:cubicBezTo>
                      <a:cubicBezTo>
                        <a:pt x="50326" y="0"/>
                        <a:pt x="55122" y="1083"/>
                        <a:pt x="59608" y="3094"/>
                      </a:cubicBezTo>
                      <a:cubicBezTo>
                        <a:pt x="55483" y="38879"/>
                        <a:pt x="53369" y="75438"/>
                        <a:pt x="53369" y="112667"/>
                      </a:cubicBez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A8089383-9169-9D19-CD21-CEAAFF61A1DC}"/>
                    </a:ext>
                  </a:extLst>
                </p:cNvPr>
                <p:cNvSpPr/>
                <p:nvPr/>
              </p:nvSpPr>
              <p:spPr>
                <a:xfrm>
                  <a:off x="6560745" y="708178"/>
                  <a:ext cx="133653" cy="181092"/>
                </a:xfrm>
                <a:custGeom>
                  <a:avLst/>
                  <a:gdLst>
                    <a:gd name="connsiteX0" fmla="*/ 133654 w 133653"/>
                    <a:gd name="connsiteY0" fmla="*/ 90546 h 181092"/>
                    <a:gd name="connsiteX1" fmla="*/ 66827 w 133653"/>
                    <a:gd name="connsiteY1" fmla="*/ 0 h 181092"/>
                    <a:gd name="connsiteX2" fmla="*/ 0 w 133653"/>
                    <a:gd name="connsiteY2" fmla="*/ 90546 h 181092"/>
                    <a:gd name="connsiteX3" fmla="*/ 66827 w 133653"/>
                    <a:gd name="connsiteY3" fmla="*/ 181093 h 181092"/>
                    <a:gd name="connsiteX4" fmla="*/ 133654 w 133653"/>
                    <a:gd name="connsiteY4" fmla="*/ 90546 h 181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653" h="181092">
                      <a:moveTo>
                        <a:pt x="133654" y="90546"/>
                      </a:moveTo>
                      <a:cubicBezTo>
                        <a:pt x="133654" y="40529"/>
                        <a:pt x="103747" y="0"/>
                        <a:pt x="66827" y="0"/>
                      </a:cubicBezTo>
                      <a:cubicBezTo>
                        <a:pt x="29907" y="0"/>
                        <a:pt x="0" y="40529"/>
                        <a:pt x="0" y="90546"/>
                      </a:cubicBezTo>
                      <a:cubicBezTo>
                        <a:pt x="0" y="140563"/>
                        <a:pt x="29907" y="181093"/>
                        <a:pt x="66827" y="181093"/>
                      </a:cubicBezTo>
                      <a:cubicBezTo>
                        <a:pt x="103747" y="181093"/>
                        <a:pt x="133654" y="140563"/>
                        <a:pt x="133654" y="90546"/>
                      </a:cubicBez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410A0FC4-7ED7-E4E9-0716-ABCB08FFB638}"/>
                    </a:ext>
                  </a:extLst>
                </p:cNvPr>
                <p:cNvSpPr/>
                <p:nvPr/>
              </p:nvSpPr>
              <p:spPr>
                <a:xfrm>
                  <a:off x="6613391" y="737260"/>
                  <a:ext cx="59607" cy="122928"/>
                </a:xfrm>
                <a:custGeom>
                  <a:avLst/>
                  <a:gdLst>
                    <a:gd name="connsiteX0" fmla="*/ 6239 w 59607"/>
                    <a:gd name="connsiteY0" fmla="*/ 112667 h 122928"/>
                    <a:gd name="connsiteX1" fmla="*/ 6187 w 59607"/>
                    <a:gd name="connsiteY1" fmla="*/ 121949 h 122928"/>
                    <a:gd name="connsiteX2" fmla="*/ 14231 w 59607"/>
                    <a:gd name="connsiteY2" fmla="*/ 122928 h 122928"/>
                    <a:gd name="connsiteX3" fmla="*/ 59608 w 59607"/>
                    <a:gd name="connsiteY3" fmla="*/ 61464 h 122928"/>
                    <a:gd name="connsiteX4" fmla="*/ 14231 w 59607"/>
                    <a:gd name="connsiteY4" fmla="*/ 0 h 122928"/>
                    <a:gd name="connsiteX5" fmla="*/ 0 w 59607"/>
                    <a:gd name="connsiteY5" fmla="*/ 3094 h 122928"/>
                    <a:gd name="connsiteX6" fmla="*/ 6239 w 59607"/>
                    <a:gd name="connsiteY6" fmla="*/ 112667 h 12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607" h="122928">
                      <a:moveTo>
                        <a:pt x="6239" y="112667"/>
                      </a:moveTo>
                      <a:cubicBezTo>
                        <a:pt x="6239" y="115761"/>
                        <a:pt x="6239" y="118855"/>
                        <a:pt x="6187" y="121949"/>
                      </a:cubicBezTo>
                      <a:cubicBezTo>
                        <a:pt x="8766" y="122567"/>
                        <a:pt x="11447" y="122928"/>
                        <a:pt x="14231" y="122928"/>
                      </a:cubicBezTo>
                      <a:cubicBezTo>
                        <a:pt x="39292" y="122928"/>
                        <a:pt x="59608" y="95445"/>
                        <a:pt x="59608" y="61464"/>
                      </a:cubicBezTo>
                      <a:cubicBezTo>
                        <a:pt x="59608" y="27484"/>
                        <a:pt x="39292" y="0"/>
                        <a:pt x="14231" y="0"/>
                      </a:cubicBezTo>
                      <a:cubicBezTo>
                        <a:pt x="9281" y="0"/>
                        <a:pt x="4486" y="1083"/>
                        <a:pt x="0" y="3094"/>
                      </a:cubicBezTo>
                      <a:cubicBezTo>
                        <a:pt x="4125" y="38879"/>
                        <a:pt x="6239" y="75438"/>
                        <a:pt x="6239" y="112667"/>
                      </a:cubicBez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0EDCBAA1-797F-73E9-5657-392A36F0E8AD}"/>
                    </a:ext>
                  </a:extLst>
                </p:cNvPr>
                <p:cNvSpPr/>
                <p:nvPr/>
              </p:nvSpPr>
              <p:spPr>
                <a:xfrm>
                  <a:off x="6265283" y="798724"/>
                  <a:ext cx="68270" cy="114987"/>
                </a:xfrm>
                <a:custGeom>
                  <a:avLst/>
                  <a:gdLst>
                    <a:gd name="connsiteX0" fmla="*/ 68271 w 68270"/>
                    <a:gd name="connsiteY0" fmla="*/ 57494 h 114987"/>
                    <a:gd name="connsiteX1" fmla="*/ 34135 w 68270"/>
                    <a:gd name="connsiteY1" fmla="*/ 114988 h 114987"/>
                    <a:gd name="connsiteX2" fmla="*/ 0 w 68270"/>
                    <a:gd name="connsiteY2" fmla="*/ 57494 h 114987"/>
                    <a:gd name="connsiteX3" fmla="*/ 34135 w 68270"/>
                    <a:gd name="connsiteY3" fmla="*/ 0 h 114987"/>
                    <a:gd name="connsiteX4" fmla="*/ 68271 w 68270"/>
                    <a:gd name="connsiteY4" fmla="*/ 57494 h 114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270" h="114987">
                      <a:moveTo>
                        <a:pt x="68271" y="57494"/>
                      </a:moveTo>
                      <a:cubicBezTo>
                        <a:pt x="68271" y="89257"/>
                        <a:pt x="53008" y="114988"/>
                        <a:pt x="34135" y="114988"/>
                      </a:cubicBezTo>
                      <a:cubicBezTo>
                        <a:pt x="15314" y="114988"/>
                        <a:pt x="0" y="89257"/>
                        <a:pt x="0" y="57494"/>
                      </a:cubicBezTo>
                      <a:cubicBezTo>
                        <a:pt x="0" y="25730"/>
                        <a:pt x="15263" y="0"/>
                        <a:pt x="34135" y="0"/>
                      </a:cubicBezTo>
                      <a:cubicBezTo>
                        <a:pt x="53008" y="0"/>
                        <a:pt x="68271" y="25730"/>
                        <a:pt x="68271" y="57494"/>
                      </a:cubicBezTo>
                      <a:close/>
                    </a:path>
                  </a:pathLst>
                </a:custGeom>
                <a:solidFill>
                  <a:srgbClr val="302E2C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20CF90A5-6383-0BC7-19CF-93FE3114A0EA}"/>
                    </a:ext>
                  </a:extLst>
                </p:cNvPr>
                <p:cNvSpPr/>
                <p:nvPr/>
              </p:nvSpPr>
              <p:spPr>
                <a:xfrm>
                  <a:off x="5749954" y="798724"/>
                  <a:ext cx="68270" cy="114987"/>
                </a:xfrm>
                <a:custGeom>
                  <a:avLst/>
                  <a:gdLst>
                    <a:gd name="connsiteX0" fmla="*/ 68271 w 68270"/>
                    <a:gd name="connsiteY0" fmla="*/ 57494 h 114987"/>
                    <a:gd name="connsiteX1" fmla="*/ 34135 w 68270"/>
                    <a:gd name="connsiteY1" fmla="*/ 114988 h 114987"/>
                    <a:gd name="connsiteX2" fmla="*/ 0 w 68270"/>
                    <a:gd name="connsiteY2" fmla="*/ 57494 h 114987"/>
                    <a:gd name="connsiteX3" fmla="*/ 34135 w 68270"/>
                    <a:gd name="connsiteY3" fmla="*/ 0 h 114987"/>
                    <a:gd name="connsiteX4" fmla="*/ 68271 w 68270"/>
                    <a:gd name="connsiteY4" fmla="*/ 57494 h 114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270" h="114987">
                      <a:moveTo>
                        <a:pt x="68271" y="57494"/>
                      </a:moveTo>
                      <a:cubicBezTo>
                        <a:pt x="68271" y="89257"/>
                        <a:pt x="53008" y="114988"/>
                        <a:pt x="34135" y="114988"/>
                      </a:cubicBezTo>
                      <a:cubicBezTo>
                        <a:pt x="15314" y="114988"/>
                        <a:pt x="0" y="89257"/>
                        <a:pt x="0" y="57494"/>
                      </a:cubicBezTo>
                      <a:cubicBezTo>
                        <a:pt x="0" y="25730"/>
                        <a:pt x="15263" y="0"/>
                        <a:pt x="34135" y="0"/>
                      </a:cubicBezTo>
                      <a:cubicBezTo>
                        <a:pt x="53008" y="0"/>
                        <a:pt x="68271" y="25730"/>
                        <a:pt x="68271" y="57494"/>
                      </a:cubicBezTo>
                      <a:close/>
                    </a:path>
                  </a:pathLst>
                </a:custGeom>
                <a:solidFill>
                  <a:srgbClr val="302E2C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049F4E8F-B46B-4A84-0A68-90E647FA91F1}"/>
                    </a:ext>
                  </a:extLst>
                </p:cNvPr>
                <p:cNvSpPr/>
                <p:nvPr/>
              </p:nvSpPr>
              <p:spPr>
                <a:xfrm>
                  <a:off x="5864497" y="1188224"/>
                  <a:ext cx="349054" cy="70522"/>
                </a:xfrm>
                <a:custGeom>
                  <a:avLst/>
                  <a:gdLst>
                    <a:gd name="connsiteX0" fmla="*/ 5910 w 349054"/>
                    <a:gd name="connsiteY0" fmla="*/ 117 h 70522"/>
                    <a:gd name="connsiteX1" fmla="*/ 343086 w 349054"/>
                    <a:gd name="connsiteY1" fmla="*/ 272 h 70522"/>
                    <a:gd name="connsiteX2" fmla="*/ 348139 w 349054"/>
                    <a:gd name="connsiteY2" fmla="*/ 5738 h 70522"/>
                    <a:gd name="connsiteX3" fmla="*/ 960 w 349054"/>
                    <a:gd name="connsiteY3" fmla="*/ 5634 h 70522"/>
                    <a:gd name="connsiteX4" fmla="*/ 5910 w 349054"/>
                    <a:gd name="connsiteY4" fmla="*/ 117 h 70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9054" h="70522">
                      <a:moveTo>
                        <a:pt x="5910" y="117"/>
                      </a:moveTo>
                      <a:cubicBezTo>
                        <a:pt x="136779" y="26002"/>
                        <a:pt x="211237" y="27652"/>
                        <a:pt x="343086" y="272"/>
                      </a:cubicBezTo>
                      <a:cubicBezTo>
                        <a:pt x="347315" y="-605"/>
                        <a:pt x="350769" y="3056"/>
                        <a:pt x="348139" y="5738"/>
                      </a:cubicBezTo>
                      <a:cubicBezTo>
                        <a:pt x="263678" y="92829"/>
                        <a:pt x="86298" y="91437"/>
                        <a:pt x="960" y="5634"/>
                      </a:cubicBezTo>
                      <a:cubicBezTo>
                        <a:pt x="-1722" y="3005"/>
                        <a:pt x="1630" y="-708"/>
                        <a:pt x="5910" y="117"/>
                      </a:cubicBezTo>
                      <a:close/>
                    </a:path>
                  </a:pathLst>
                </a:custGeom>
                <a:solidFill>
                  <a:srgbClr val="F7F2ED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B8B99B89-E31E-EFA5-94D5-022C58BFC580}"/>
                    </a:ext>
                  </a:extLst>
                </p:cNvPr>
                <p:cNvSpPr/>
                <p:nvPr/>
              </p:nvSpPr>
              <p:spPr>
                <a:xfrm>
                  <a:off x="6344125" y="886480"/>
                  <a:ext cx="104210" cy="29242"/>
                </a:xfrm>
                <a:custGeom>
                  <a:avLst/>
                  <a:gdLst>
                    <a:gd name="connsiteX0" fmla="*/ 0 w 104210"/>
                    <a:gd name="connsiteY0" fmla="*/ 29243 h 29242"/>
                    <a:gd name="connsiteX1" fmla="*/ 22224 w 104210"/>
                    <a:gd name="connsiteY1" fmla="*/ 11350 h 29242"/>
                    <a:gd name="connsiteX2" fmla="*/ 49037 w 104210"/>
                    <a:gd name="connsiteY2" fmla="*/ 1553 h 29242"/>
                    <a:gd name="connsiteX3" fmla="*/ 78119 w 104210"/>
                    <a:gd name="connsiteY3" fmla="*/ 1037 h 29242"/>
                    <a:gd name="connsiteX4" fmla="*/ 104211 w 104210"/>
                    <a:gd name="connsiteY4" fmla="*/ 13876 h 29242"/>
                    <a:gd name="connsiteX5" fmla="*/ 77449 w 104210"/>
                    <a:gd name="connsiteY5" fmla="*/ 14856 h 29242"/>
                    <a:gd name="connsiteX6" fmla="*/ 52440 w 104210"/>
                    <a:gd name="connsiteY6" fmla="*/ 18827 h 29242"/>
                    <a:gd name="connsiteX7" fmla="*/ 27071 w 104210"/>
                    <a:gd name="connsiteY7" fmla="*/ 24241 h 29242"/>
                    <a:gd name="connsiteX8" fmla="*/ 0 w 104210"/>
                    <a:gd name="connsiteY8" fmla="*/ 29243 h 2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210" h="29242">
                      <a:moveTo>
                        <a:pt x="0" y="29243"/>
                      </a:moveTo>
                      <a:cubicBezTo>
                        <a:pt x="6136" y="21560"/>
                        <a:pt x="13922" y="15991"/>
                        <a:pt x="22224" y="11350"/>
                      </a:cubicBezTo>
                      <a:cubicBezTo>
                        <a:pt x="30577" y="6864"/>
                        <a:pt x="39601" y="3461"/>
                        <a:pt x="49037" y="1553"/>
                      </a:cubicBezTo>
                      <a:cubicBezTo>
                        <a:pt x="58525" y="-252"/>
                        <a:pt x="68425" y="-561"/>
                        <a:pt x="78119" y="1037"/>
                      </a:cubicBezTo>
                      <a:cubicBezTo>
                        <a:pt x="87813" y="2945"/>
                        <a:pt x="97198" y="7018"/>
                        <a:pt x="104211" y="13876"/>
                      </a:cubicBezTo>
                      <a:cubicBezTo>
                        <a:pt x="94362" y="13825"/>
                        <a:pt x="85906" y="14031"/>
                        <a:pt x="77449" y="14856"/>
                      </a:cubicBezTo>
                      <a:cubicBezTo>
                        <a:pt x="68993" y="15887"/>
                        <a:pt x="60794" y="17228"/>
                        <a:pt x="52440" y="18827"/>
                      </a:cubicBezTo>
                      <a:cubicBezTo>
                        <a:pt x="44087" y="20477"/>
                        <a:pt x="35734" y="22384"/>
                        <a:pt x="27071" y="24241"/>
                      </a:cubicBezTo>
                      <a:cubicBezTo>
                        <a:pt x="18408" y="26097"/>
                        <a:pt x="9642" y="27953"/>
                        <a:pt x="0" y="29243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8564DE78-697B-EF3A-1DC7-C6A927D26885}"/>
                    </a:ext>
                  </a:extLst>
                </p:cNvPr>
                <p:cNvSpPr/>
                <p:nvPr/>
              </p:nvSpPr>
              <p:spPr>
                <a:xfrm>
                  <a:off x="6240791" y="1145260"/>
                  <a:ext cx="80896" cy="67626"/>
                </a:xfrm>
                <a:custGeom>
                  <a:avLst/>
                  <a:gdLst>
                    <a:gd name="connsiteX0" fmla="*/ 0 w 80896"/>
                    <a:gd name="connsiteY0" fmla="*/ 77 h 67626"/>
                    <a:gd name="connsiteX1" fmla="*/ 28154 w 80896"/>
                    <a:gd name="connsiteY1" fmla="*/ 4770 h 67626"/>
                    <a:gd name="connsiteX2" fmla="*/ 53317 w 80896"/>
                    <a:gd name="connsiteY2" fmla="*/ 18280 h 67626"/>
                    <a:gd name="connsiteX3" fmla="*/ 73066 w 80896"/>
                    <a:gd name="connsiteY3" fmla="*/ 39627 h 67626"/>
                    <a:gd name="connsiteX4" fmla="*/ 80852 w 80896"/>
                    <a:gd name="connsiteY4" fmla="*/ 67626 h 67626"/>
                    <a:gd name="connsiteX5" fmla="*/ 62341 w 80896"/>
                    <a:gd name="connsiteY5" fmla="*/ 48290 h 67626"/>
                    <a:gd name="connsiteX6" fmla="*/ 42746 w 80896"/>
                    <a:gd name="connsiteY6" fmla="*/ 32253 h 67626"/>
                    <a:gd name="connsiteX7" fmla="*/ 21811 w 80896"/>
                    <a:gd name="connsiteY7" fmla="*/ 16939 h 67626"/>
                    <a:gd name="connsiteX8" fmla="*/ 0 w 80896"/>
                    <a:gd name="connsiteY8" fmla="*/ 77 h 67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896" h="67626">
                      <a:moveTo>
                        <a:pt x="0" y="77"/>
                      </a:moveTo>
                      <a:cubicBezTo>
                        <a:pt x="9797" y="-438"/>
                        <a:pt x="19182" y="1676"/>
                        <a:pt x="28154" y="4770"/>
                      </a:cubicBezTo>
                      <a:cubicBezTo>
                        <a:pt x="37074" y="8018"/>
                        <a:pt x="45582" y="12504"/>
                        <a:pt x="53317" y="18280"/>
                      </a:cubicBezTo>
                      <a:cubicBezTo>
                        <a:pt x="61000" y="24158"/>
                        <a:pt x="67806" y="31325"/>
                        <a:pt x="73066" y="39627"/>
                      </a:cubicBezTo>
                      <a:cubicBezTo>
                        <a:pt x="78068" y="48135"/>
                        <a:pt x="81316" y="57881"/>
                        <a:pt x="80852" y="67626"/>
                      </a:cubicBezTo>
                      <a:cubicBezTo>
                        <a:pt x="74355" y="60253"/>
                        <a:pt x="68528" y="54116"/>
                        <a:pt x="62341" y="48290"/>
                      </a:cubicBezTo>
                      <a:cubicBezTo>
                        <a:pt x="55947" y="42669"/>
                        <a:pt x="49450" y="37461"/>
                        <a:pt x="42746" y="32253"/>
                      </a:cubicBezTo>
                      <a:cubicBezTo>
                        <a:pt x="35940" y="27149"/>
                        <a:pt x="28927" y="22147"/>
                        <a:pt x="21811" y="16939"/>
                      </a:cubicBezTo>
                      <a:cubicBezTo>
                        <a:pt x="14592" y="11731"/>
                        <a:pt x="7374" y="6420"/>
                        <a:pt x="0" y="77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C548C152-B741-1169-BE9D-DF68EEADC2CA}"/>
                    </a:ext>
                  </a:extLst>
                </p:cNvPr>
                <p:cNvSpPr/>
                <p:nvPr/>
              </p:nvSpPr>
              <p:spPr>
                <a:xfrm>
                  <a:off x="5769342" y="1147228"/>
                  <a:ext cx="97816" cy="43433"/>
                </a:xfrm>
                <a:custGeom>
                  <a:avLst/>
                  <a:gdLst>
                    <a:gd name="connsiteX0" fmla="*/ 97817 w 97816"/>
                    <a:gd name="connsiteY0" fmla="*/ 4297 h 43433"/>
                    <a:gd name="connsiteX1" fmla="*/ 71880 w 97816"/>
                    <a:gd name="connsiteY1" fmla="*/ 13578 h 43433"/>
                    <a:gd name="connsiteX2" fmla="*/ 47232 w 97816"/>
                    <a:gd name="connsiteY2" fmla="*/ 21622 h 43433"/>
                    <a:gd name="connsiteX3" fmla="*/ 23616 w 97816"/>
                    <a:gd name="connsiteY3" fmla="*/ 30800 h 43433"/>
                    <a:gd name="connsiteX4" fmla="*/ 0 w 97816"/>
                    <a:gd name="connsiteY4" fmla="*/ 43434 h 43433"/>
                    <a:gd name="connsiteX5" fmla="*/ 16088 w 97816"/>
                    <a:gd name="connsiteY5" fmla="*/ 19250 h 43433"/>
                    <a:gd name="connsiteX6" fmla="*/ 41509 w 97816"/>
                    <a:gd name="connsiteY6" fmla="*/ 5070 h 43433"/>
                    <a:gd name="connsiteX7" fmla="*/ 69611 w 97816"/>
                    <a:gd name="connsiteY7" fmla="*/ 17 h 43433"/>
                    <a:gd name="connsiteX8" fmla="*/ 97817 w 97816"/>
                    <a:gd name="connsiteY8" fmla="*/ 4297 h 43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7816" h="43433">
                      <a:moveTo>
                        <a:pt x="97817" y="4297"/>
                      </a:moveTo>
                      <a:cubicBezTo>
                        <a:pt x="88845" y="8009"/>
                        <a:pt x="80285" y="10845"/>
                        <a:pt x="71880" y="13578"/>
                      </a:cubicBezTo>
                      <a:cubicBezTo>
                        <a:pt x="63475" y="16311"/>
                        <a:pt x="55276" y="18889"/>
                        <a:pt x="47232" y="21622"/>
                      </a:cubicBezTo>
                      <a:cubicBezTo>
                        <a:pt x="39240" y="24458"/>
                        <a:pt x="31454" y="27397"/>
                        <a:pt x="23616" y="30800"/>
                      </a:cubicBezTo>
                      <a:cubicBezTo>
                        <a:pt x="15933" y="34358"/>
                        <a:pt x="8508" y="38432"/>
                        <a:pt x="0" y="43434"/>
                      </a:cubicBezTo>
                      <a:cubicBezTo>
                        <a:pt x="2578" y="33997"/>
                        <a:pt x="8714" y="25747"/>
                        <a:pt x="16088" y="19250"/>
                      </a:cubicBezTo>
                      <a:cubicBezTo>
                        <a:pt x="23668" y="12959"/>
                        <a:pt x="32382" y="8267"/>
                        <a:pt x="41509" y="5070"/>
                      </a:cubicBezTo>
                      <a:cubicBezTo>
                        <a:pt x="50635" y="1976"/>
                        <a:pt x="60123" y="326"/>
                        <a:pt x="69611" y="17"/>
                      </a:cubicBezTo>
                      <a:cubicBezTo>
                        <a:pt x="79099" y="-138"/>
                        <a:pt x="88638" y="739"/>
                        <a:pt x="97817" y="4297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840BAD41-AD4C-3FAD-C457-5C2EB9498F94}"/>
                    </a:ext>
                  </a:extLst>
                </p:cNvPr>
                <p:cNvSpPr/>
                <p:nvPr/>
              </p:nvSpPr>
              <p:spPr>
                <a:xfrm>
                  <a:off x="6340360" y="924205"/>
                  <a:ext cx="91216" cy="27921"/>
                </a:xfrm>
                <a:custGeom>
                  <a:avLst/>
                  <a:gdLst>
                    <a:gd name="connsiteX0" fmla="*/ 0 w 91216"/>
                    <a:gd name="connsiteY0" fmla="*/ 5492 h 27921"/>
                    <a:gd name="connsiteX1" fmla="*/ 24493 w 91216"/>
                    <a:gd name="connsiteY1" fmla="*/ 129 h 27921"/>
                    <a:gd name="connsiteX2" fmla="*/ 49037 w 91216"/>
                    <a:gd name="connsiteY2" fmla="*/ 1985 h 27921"/>
                    <a:gd name="connsiteX3" fmla="*/ 72550 w 91216"/>
                    <a:gd name="connsiteY3" fmla="*/ 10493 h 27921"/>
                    <a:gd name="connsiteX4" fmla="*/ 91217 w 91216"/>
                    <a:gd name="connsiteY4" fmla="*/ 27922 h 27921"/>
                    <a:gd name="connsiteX5" fmla="*/ 67755 w 91216"/>
                    <a:gd name="connsiteY5" fmla="*/ 23487 h 27921"/>
                    <a:gd name="connsiteX6" fmla="*/ 45479 w 91216"/>
                    <a:gd name="connsiteY6" fmla="*/ 19208 h 27921"/>
                    <a:gd name="connsiteX7" fmla="*/ 22997 w 91216"/>
                    <a:gd name="connsiteY7" fmla="*/ 13845 h 27921"/>
                    <a:gd name="connsiteX8" fmla="*/ 0 w 91216"/>
                    <a:gd name="connsiteY8" fmla="*/ 5492 h 27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1216" h="27921">
                      <a:moveTo>
                        <a:pt x="0" y="5492"/>
                      </a:moveTo>
                      <a:cubicBezTo>
                        <a:pt x="7992" y="1934"/>
                        <a:pt x="16242" y="645"/>
                        <a:pt x="24493" y="129"/>
                      </a:cubicBezTo>
                      <a:cubicBezTo>
                        <a:pt x="32691" y="-284"/>
                        <a:pt x="40942" y="284"/>
                        <a:pt x="49037" y="1985"/>
                      </a:cubicBezTo>
                      <a:cubicBezTo>
                        <a:pt x="57133" y="3738"/>
                        <a:pt x="65125" y="6317"/>
                        <a:pt x="72550" y="10493"/>
                      </a:cubicBezTo>
                      <a:cubicBezTo>
                        <a:pt x="79872" y="14670"/>
                        <a:pt x="86937" y="20239"/>
                        <a:pt x="91217" y="27922"/>
                      </a:cubicBezTo>
                      <a:lnTo>
                        <a:pt x="67755" y="23487"/>
                      </a:lnTo>
                      <a:cubicBezTo>
                        <a:pt x="60330" y="22044"/>
                        <a:pt x="52905" y="20806"/>
                        <a:pt x="45479" y="19208"/>
                      </a:cubicBezTo>
                      <a:cubicBezTo>
                        <a:pt x="38054" y="17609"/>
                        <a:pt x="30577" y="15959"/>
                        <a:pt x="22997" y="13845"/>
                      </a:cubicBezTo>
                      <a:cubicBezTo>
                        <a:pt x="15469" y="11679"/>
                        <a:pt x="7889" y="9204"/>
                        <a:pt x="0" y="5492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C59A1436-5090-410E-1557-60186F14C949}"/>
                    </a:ext>
                  </a:extLst>
                </p:cNvPr>
                <p:cNvSpPr/>
                <p:nvPr/>
              </p:nvSpPr>
              <p:spPr>
                <a:xfrm>
                  <a:off x="5631666" y="886480"/>
                  <a:ext cx="104210" cy="29242"/>
                </a:xfrm>
                <a:custGeom>
                  <a:avLst/>
                  <a:gdLst>
                    <a:gd name="connsiteX0" fmla="*/ 104210 w 104210"/>
                    <a:gd name="connsiteY0" fmla="*/ 29243 h 29242"/>
                    <a:gd name="connsiteX1" fmla="*/ 77139 w 104210"/>
                    <a:gd name="connsiteY1" fmla="*/ 24241 h 29242"/>
                    <a:gd name="connsiteX2" fmla="*/ 51770 w 104210"/>
                    <a:gd name="connsiteY2" fmla="*/ 18827 h 29242"/>
                    <a:gd name="connsiteX3" fmla="*/ 26762 w 104210"/>
                    <a:gd name="connsiteY3" fmla="*/ 14856 h 29242"/>
                    <a:gd name="connsiteX4" fmla="*/ 0 w 104210"/>
                    <a:gd name="connsiteY4" fmla="*/ 13876 h 29242"/>
                    <a:gd name="connsiteX5" fmla="*/ 26091 w 104210"/>
                    <a:gd name="connsiteY5" fmla="*/ 1037 h 29242"/>
                    <a:gd name="connsiteX6" fmla="*/ 55173 w 104210"/>
                    <a:gd name="connsiteY6" fmla="*/ 1553 h 29242"/>
                    <a:gd name="connsiteX7" fmla="*/ 81986 w 104210"/>
                    <a:gd name="connsiteY7" fmla="*/ 11350 h 29242"/>
                    <a:gd name="connsiteX8" fmla="*/ 104210 w 104210"/>
                    <a:gd name="connsiteY8" fmla="*/ 29243 h 2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210" h="29242">
                      <a:moveTo>
                        <a:pt x="104210" y="29243"/>
                      </a:moveTo>
                      <a:cubicBezTo>
                        <a:pt x="94568" y="27953"/>
                        <a:pt x="85751" y="26097"/>
                        <a:pt x="77139" y="24241"/>
                      </a:cubicBezTo>
                      <a:cubicBezTo>
                        <a:pt x="68528" y="22384"/>
                        <a:pt x="60123" y="20477"/>
                        <a:pt x="51770" y="18827"/>
                      </a:cubicBezTo>
                      <a:cubicBezTo>
                        <a:pt x="43417" y="17280"/>
                        <a:pt x="35218" y="15887"/>
                        <a:pt x="26762" y="14856"/>
                      </a:cubicBezTo>
                      <a:cubicBezTo>
                        <a:pt x="18305" y="14083"/>
                        <a:pt x="9849" y="13825"/>
                        <a:pt x="0" y="13876"/>
                      </a:cubicBezTo>
                      <a:cubicBezTo>
                        <a:pt x="6961" y="7018"/>
                        <a:pt x="16397" y="2945"/>
                        <a:pt x="26091" y="1037"/>
                      </a:cubicBezTo>
                      <a:cubicBezTo>
                        <a:pt x="35785" y="-561"/>
                        <a:pt x="45737" y="-252"/>
                        <a:pt x="55173" y="1553"/>
                      </a:cubicBezTo>
                      <a:cubicBezTo>
                        <a:pt x="64609" y="3461"/>
                        <a:pt x="73633" y="6812"/>
                        <a:pt x="81986" y="11350"/>
                      </a:cubicBezTo>
                      <a:cubicBezTo>
                        <a:pt x="90288" y="15991"/>
                        <a:pt x="98074" y="21560"/>
                        <a:pt x="104210" y="29243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3EC9EE51-79ED-5B6B-F79F-BF450A08E197}"/>
                    </a:ext>
                  </a:extLst>
                </p:cNvPr>
                <p:cNvSpPr/>
                <p:nvPr/>
              </p:nvSpPr>
              <p:spPr>
                <a:xfrm>
                  <a:off x="5648373" y="924205"/>
                  <a:ext cx="91216" cy="27921"/>
                </a:xfrm>
                <a:custGeom>
                  <a:avLst/>
                  <a:gdLst>
                    <a:gd name="connsiteX0" fmla="*/ 91217 w 91216"/>
                    <a:gd name="connsiteY0" fmla="*/ 5492 h 27921"/>
                    <a:gd name="connsiteX1" fmla="*/ 68219 w 91216"/>
                    <a:gd name="connsiteY1" fmla="*/ 13845 h 27921"/>
                    <a:gd name="connsiteX2" fmla="*/ 45737 w 91216"/>
                    <a:gd name="connsiteY2" fmla="*/ 19208 h 27921"/>
                    <a:gd name="connsiteX3" fmla="*/ 23462 w 91216"/>
                    <a:gd name="connsiteY3" fmla="*/ 23487 h 27921"/>
                    <a:gd name="connsiteX4" fmla="*/ 0 w 91216"/>
                    <a:gd name="connsiteY4" fmla="*/ 27922 h 27921"/>
                    <a:gd name="connsiteX5" fmla="*/ 18666 w 91216"/>
                    <a:gd name="connsiteY5" fmla="*/ 10493 h 27921"/>
                    <a:gd name="connsiteX6" fmla="*/ 42179 w 91216"/>
                    <a:gd name="connsiteY6" fmla="*/ 1985 h 27921"/>
                    <a:gd name="connsiteX7" fmla="*/ 66724 w 91216"/>
                    <a:gd name="connsiteY7" fmla="*/ 129 h 27921"/>
                    <a:gd name="connsiteX8" fmla="*/ 91217 w 91216"/>
                    <a:gd name="connsiteY8" fmla="*/ 5492 h 27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1216" h="27921">
                      <a:moveTo>
                        <a:pt x="91217" y="5492"/>
                      </a:moveTo>
                      <a:cubicBezTo>
                        <a:pt x="83379" y="9204"/>
                        <a:pt x="75747" y="11679"/>
                        <a:pt x="68219" y="13845"/>
                      </a:cubicBezTo>
                      <a:cubicBezTo>
                        <a:pt x="60691" y="15959"/>
                        <a:pt x="53162" y="17609"/>
                        <a:pt x="45737" y="19208"/>
                      </a:cubicBezTo>
                      <a:cubicBezTo>
                        <a:pt x="38312" y="20806"/>
                        <a:pt x="30887" y="22044"/>
                        <a:pt x="23462" y="23487"/>
                      </a:cubicBezTo>
                      <a:lnTo>
                        <a:pt x="0" y="27922"/>
                      </a:lnTo>
                      <a:cubicBezTo>
                        <a:pt x="4280" y="20239"/>
                        <a:pt x="11344" y="14721"/>
                        <a:pt x="18666" y="10493"/>
                      </a:cubicBezTo>
                      <a:cubicBezTo>
                        <a:pt x="26091" y="6317"/>
                        <a:pt x="34084" y="3687"/>
                        <a:pt x="42179" y="1985"/>
                      </a:cubicBezTo>
                      <a:cubicBezTo>
                        <a:pt x="50275" y="284"/>
                        <a:pt x="58525" y="-284"/>
                        <a:pt x="66724" y="129"/>
                      </a:cubicBezTo>
                      <a:cubicBezTo>
                        <a:pt x="74974" y="645"/>
                        <a:pt x="83224" y="1934"/>
                        <a:pt x="91217" y="5492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9838FAC7-C7BC-7239-48A6-0280F3B57014}"/>
                    </a:ext>
                  </a:extLst>
                </p:cNvPr>
                <p:cNvSpPr/>
                <p:nvPr/>
              </p:nvSpPr>
              <p:spPr>
                <a:xfrm>
                  <a:off x="5990919" y="913622"/>
                  <a:ext cx="91776" cy="161485"/>
                </a:xfrm>
                <a:custGeom>
                  <a:avLst/>
                  <a:gdLst>
                    <a:gd name="connsiteX0" fmla="*/ 77081 w 91776"/>
                    <a:gd name="connsiteY0" fmla="*/ 161485 h 161485"/>
                    <a:gd name="connsiteX1" fmla="*/ 77081 w 91776"/>
                    <a:gd name="connsiteY1" fmla="*/ 161485 h 161485"/>
                    <a:gd name="connsiteX2" fmla="*/ 96 w 91776"/>
                    <a:gd name="connsiteY2" fmla="*/ 114562 h 161485"/>
                    <a:gd name="connsiteX3" fmla="*/ 55372 w 91776"/>
                    <a:gd name="connsiteY3" fmla="*/ 5350 h 161485"/>
                    <a:gd name="connsiteX4" fmla="*/ 76050 w 91776"/>
                    <a:gd name="connsiteY4" fmla="*/ 3339 h 161485"/>
                    <a:gd name="connsiteX5" fmla="*/ 78061 w 91776"/>
                    <a:gd name="connsiteY5" fmla="*/ 24016 h 161485"/>
                    <a:gd name="connsiteX6" fmla="*/ 29436 w 91776"/>
                    <a:gd name="connsiteY6" fmla="*/ 112551 h 161485"/>
                    <a:gd name="connsiteX7" fmla="*/ 77132 w 91776"/>
                    <a:gd name="connsiteY7" fmla="*/ 132042 h 161485"/>
                    <a:gd name="connsiteX8" fmla="*/ 91776 w 91776"/>
                    <a:gd name="connsiteY8" fmla="*/ 146790 h 161485"/>
                    <a:gd name="connsiteX9" fmla="*/ 77081 w 91776"/>
                    <a:gd name="connsiteY9" fmla="*/ 161485 h 161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776" h="161485">
                      <a:moveTo>
                        <a:pt x="77081" y="161485"/>
                      </a:moveTo>
                      <a:cubicBezTo>
                        <a:pt x="77081" y="161485"/>
                        <a:pt x="77081" y="161485"/>
                        <a:pt x="77081" y="161485"/>
                      </a:cubicBezTo>
                      <a:cubicBezTo>
                        <a:pt x="49649" y="161434"/>
                        <a:pt x="2623" y="151533"/>
                        <a:pt x="96" y="114562"/>
                      </a:cubicBezTo>
                      <a:cubicBezTo>
                        <a:pt x="-2431" y="77488"/>
                        <a:pt x="45678" y="17106"/>
                        <a:pt x="55372" y="5350"/>
                      </a:cubicBezTo>
                      <a:cubicBezTo>
                        <a:pt x="60529" y="-890"/>
                        <a:pt x="69759" y="-1818"/>
                        <a:pt x="76050" y="3339"/>
                      </a:cubicBezTo>
                      <a:cubicBezTo>
                        <a:pt x="82289" y="8495"/>
                        <a:pt x="83217" y="17777"/>
                        <a:pt x="78061" y="24016"/>
                      </a:cubicBezTo>
                      <a:cubicBezTo>
                        <a:pt x="57126" y="49488"/>
                        <a:pt x="28147" y="93730"/>
                        <a:pt x="29436" y="112551"/>
                      </a:cubicBezTo>
                      <a:cubicBezTo>
                        <a:pt x="30416" y="126989"/>
                        <a:pt x="62591" y="131991"/>
                        <a:pt x="77132" y="132042"/>
                      </a:cubicBezTo>
                      <a:cubicBezTo>
                        <a:pt x="85228" y="132094"/>
                        <a:pt x="91776" y="138694"/>
                        <a:pt x="91776" y="146790"/>
                      </a:cubicBezTo>
                      <a:cubicBezTo>
                        <a:pt x="91725" y="154937"/>
                        <a:pt x="85176" y="161485"/>
                        <a:pt x="77081" y="161485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4" name="图形 2">
                <a:extLst>
                  <a:ext uri="{FF2B5EF4-FFF2-40B4-BE49-F238E27FC236}">
                    <a16:creationId xmlns:a16="http://schemas.microsoft.com/office/drawing/2014/main" id="{7F1186E0-760E-53D9-A28D-A8A5A2C601AD}"/>
                  </a:ext>
                </a:extLst>
              </p:cNvPr>
              <p:cNvGrpSpPr/>
              <p:nvPr/>
            </p:nvGrpSpPr>
            <p:grpSpPr>
              <a:xfrm>
                <a:off x="4535127" y="1558003"/>
                <a:ext cx="3022416" cy="5299017"/>
                <a:chOff x="4535127" y="1558003"/>
                <a:chExt cx="3022416" cy="5299017"/>
              </a:xfrm>
            </p:grpSpPr>
            <p:grpSp>
              <p:nvGrpSpPr>
                <p:cNvPr id="95" name="图形 2">
                  <a:extLst>
                    <a:ext uri="{FF2B5EF4-FFF2-40B4-BE49-F238E27FC236}">
                      <a16:creationId xmlns:a16="http://schemas.microsoft.com/office/drawing/2014/main" id="{200034D1-DD76-9932-225B-1980EB87B3FA}"/>
                    </a:ext>
                  </a:extLst>
                </p:cNvPr>
                <p:cNvGrpSpPr/>
                <p:nvPr/>
              </p:nvGrpSpPr>
              <p:grpSpPr>
                <a:xfrm>
                  <a:off x="4752467" y="3440274"/>
                  <a:ext cx="2605208" cy="3416745"/>
                  <a:chOff x="4752467" y="3440274"/>
                  <a:chExt cx="2605208" cy="3416745"/>
                </a:xfrm>
              </p:grpSpPr>
              <p:sp>
                <p:nvSpPr>
                  <p:cNvPr id="96" name="任意多边形: 形状 95">
                    <a:extLst>
                      <a:ext uri="{FF2B5EF4-FFF2-40B4-BE49-F238E27FC236}">
                        <a16:creationId xmlns:a16="http://schemas.microsoft.com/office/drawing/2014/main" id="{8ECB51DF-B317-0DDC-C013-6DAC8CA9BB71}"/>
                      </a:ext>
                    </a:extLst>
                  </p:cNvPr>
                  <p:cNvSpPr/>
                  <p:nvPr/>
                </p:nvSpPr>
                <p:spPr>
                  <a:xfrm>
                    <a:off x="4763742" y="3446892"/>
                    <a:ext cx="2578453" cy="904425"/>
                  </a:xfrm>
                  <a:custGeom>
                    <a:avLst/>
                    <a:gdLst>
                      <a:gd name="connsiteX0" fmla="*/ 2578453 w 2578453"/>
                      <a:gd name="connsiteY0" fmla="*/ 590304 h 904425"/>
                      <a:gd name="connsiteX1" fmla="*/ 2571853 w 2578453"/>
                      <a:gd name="connsiteY1" fmla="*/ 626244 h 904425"/>
                      <a:gd name="connsiteX2" fmla="*/ 2571853 w 2578453"/>
                      <a:gd name="connsiteY2" fmla="*/ 626295 h 904425"/>
                      <a:gd name="connsiteX3" fmla="*/ 2539110 w 2578453"/>
                      <a:gd name="connsiteY3" fmla="*/ 805325 h 904425"/>
                      <a:gd name="connsiteX4" fmla="*/ 2539110 w 2578453"/>
                      <a:gd name="connsiteY4" fmla="*/ 805377 h 904425"/>
                      <a:gd name="connsiteX5" fmla="*/ 2530808 w 2578453"/>
                      <a:gd name="connsiteY5" fmla="*/ 850598 h 904425"/>
                      <a:gd name="connsiteX6" fmla="*/ 1782049 w 2578453"/>
                      <a:gd name="connsiteY6" fmla="*/ 705549 h 904425"/>
                      <a:gd name="connsiteX7" fmla="*/ 1272340 w 2578453"/>
                      <a:gd name="connsiteY7" fmla="*/ 569678 h 904425"/>
                      <a:gd name="connsiteX8" fmla="*/ 1077273 w 2578453"/>
                      <a:gd name="connsiteY8" fmla="*/ 599689 h 904425"/>
                      <a:gd name="connsiteX9" fmla="*/ 799447 w 2578453"/>
                      <a:gd name="connsiteY9" fmla="*/ 694669 h 904425"/>
                      <a:gd name="connsiteX10" fmla="*/ 371518 w 2578453"/>
                      <a:gd name="connsiteY10" fmla="*/ 860138 h 904425"/>
                      <a:gd name="connsiteX11" fmla="*/ 57133 w 2578453"/>
                      <a:gd name="connsiteY11" fmla="*/ 881949 h 904425"/>
                      <a:gd name="connsiteX12" fmla="*/ 43107 w 2578453"/>
                      <a:gd name="connsiteY12" fmla="*/ 805428 h 904425"/>
                      <a:gd name="connsiteX13" fmla="*/ 43107 w 2578453"/>
                      <a:gd name="connsiteY13" fmla="*/ 805377 h 904425"/>
                      <a:gd name="connsiteX14" fmla="*/ 10364 w 2578453"/>
                      <a:gd name="connsiteY14" fmla="*/ 626347 h 904425"/>
                      <a:gd name="connsiteX15" fmla="*/ 10364 w 2578453"/>
                      <a:gd name="connsiteY15" fmla="*/ 626295 h 904425"/>
                      <a:gd name="connsiteX16" fmla="*/ 0 w 2578453"/>
                      <a:gd name="connsiteY16" fmla="*/ 569833 h 904425"/>
                      <a:gd name="connsiteX17" fmla="*/ 0 w 2578453"/>
                      <a:gd name="connsiteY17" fmla="*/ 569678 h 904425"/>
                      <a:gd name="connsiteX18" fmla="*/ 231058 w 2578453"/>
                      <a:gd name="connsiteY18" fmla="*/ 15727 h 904425"/>
                      <a:gd name="connsiteX19" fmla="*/ 281127 w 2578453"/>
                      <a:gd name="connsiteY19" fmla="*/ 464 h 904425"/>
                      <a:gd name="connsiteX20" fmla="*/ 281178 w 2578453"/>
                      <a:gd name="connsiteY20" fmla="*/ 464 h 904425"/>
                      <a:gd name="connsiteX21" fmla="*/ 578496 w 2578453"/>
                      <a:gd name="connsiteY21" fmla="*/ 56772 h 904425"/>
                      <a:gd name="connsiteX22" fmla="*/ 1402332 w 2578453"/>
                      <a:gd name="connsiteY22" fmla="*/ 143554 h 904425"/>
                      <a:gd name="connsiteX23" fmla="*/ 1988511 w 2578453"/>
                      <a:gd name="connsiteY23" fmla="*/ 66672 h 904425"/>
                      <a:gd name="connsiteX24" fmla="*/ 2305835 w 2578453"/>
                      <a:gd name="connsiteY24" fmla="*/ 1341 h 904425"/>
                      <a:gd name="connsiteX25" fmla="*/ 2314395 w 2578453"/>
                      <a:gd name="connsiteY25" fmla="*/ 0 h 904425"/>
                      <a:gd name="connsiteX26" fmla="*/ 2315787 w 2578453"/>
                      <a:gd name="connsiteY26" fmla="*/ 3455 h 904425"/>
                      <a:gd name="connsiteX27" fmla="*/ 2578453 w 2578453"/>
                      <a:gd name="connsiteY27" fmla="*/ 590304 h 904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2578453" h="904425">
                        <a:moveTo>
                          <a:pt x="2578453" y="590304"/>
                        </a:moveTo>
                        <a:lnTo>
                          <a:pt x="2571853" y="626244"/>
                        </a:lnTo>
                        <a:lnTo>
                          <a:pt x="2571853" y="626295"/>
                        </a:lnTo>
                        <a:lnTo>
                          <a:pt x="2539110" y="805325"/>
                        </a:lnTo>
                        <a:lnTo>
                          <a:pt x="2539110" y="805377"/>
                        </a:lnTo>
                        <a:lnTo>
                          <a:pt x="2530808" y="850598"/>
                        </a:lnTo>
                        <a:cubicBezTo>
                          <a:pt x="2417058" y="969814"/>
                          <a:pt x="2097672" y="827291"/>
                          <a:pt x="1782049" y="705549"/>
                        </a:cubicBezTo>
                        <a:cubicBezTo>
                          <a:pt x="1596677" y="634030"/>
                          <a:pt x="1412645" y="569678"/>
                          <a:pt x="1272340" y="569678"/>
                        </a:cubicBezTo>
                        <a:cubicBezTo>
                          <a:pt x="1213711" y="569678"/>
                          <a:pt x="1147710" y="581074"/>
                          <a:pt x="1077273" y="599689"/>
                        </a:cubicBezTo>
                        <a:cubicBezTo>
                          <a:pt x="989460" y="622892"/>
                          <a:pt x="894892" y="657234"/>
                          <a:pt x="799447" y="694669"/>
                        </a:cubicBezTo>
                        <a:cubicBezTo>
                          <a:pt x="651407" y="752730"/>
                          <a:pt x="501356" y="818062"/>
                          <a:pt x="371518" y="860138"/>
                        </a:cubicBezTo>
                        <a:cubicBezTo>
                          <a:pt x="236575" y="903864"/>
                          <a:pt x="123496" y="922530"/>
                          <a:pt x="57133" y="881949"/>
                        </a:cubicBezTo>
                        <a:lnTo>
                          <a:pt x="43107" y="805428"/>
                        </a:lnTo>
                        <a:lnTo>
                          <a:pt x="43107" y="805377"/>
                        </a:lnTo>
                        <a:lnTo>
                          <a:pt x="10364" y="626347"/>
                        </a:lnTo>
                        <a:lnTo>
                          <a:pt x="10364" y="626295"/>
                        </a:lnTo>
                        <a:lnTo>
                          <a:pt x="0" y="569833"/>
                        </a:lnTo>
                        <a:lnTo>
                          <a:pt x="0" y="569678"/>
                        </a:lnTo>
                        <a:cubicBezTo>
                          <a:pt x="42334" y="333258"/>
                          <a:pt x="193261" y="116122"/>
                          <a:pt x="231058" y="15727"/>
                        </a:cubicBezTo>
                        <a:cubicBezTo>
                          <a:pt x="233894" y="8250"/>
                          <a:pt x="263130" y="7941"/>
                          <a:pt x="281127" y="464"/>
                        </a:cubicBezTo>
                        <a:lnTo>
                          <a:pt x="281178" y="464"/>
                        </a:lnTo>
                        <a:cubicBezTo>
                          <a:pt x="348211" y="12530"/>
                          <a:pt x="453453" y="34032"/>
                          <a:pt x="578496" y="56772"/>
                        </a:cubicBezTo>
                        <a:cubicBezTo>
                          <a:pt x="823476" y="101272"/>
                          <a:pt x="1144461" y="150618"/>
                          <a:pt x="1402332" y="143554"/>
                        </a:cubicBezTo>
                        <a:cubicBezTo>
                          <a:pt x="1606164" y="137933"/>
                          <a:pt x="1815514" y="101839"/>
                          <a:pt x="1988511" y="66672"/>
                        </a:cubicBezTo>
                        <a:cubicBezTo>
                          <a:pt x="2122577" y="39447"/>
                          <a:pt x="2234935" y="12788"/>
                          <a:pt x="2305835" y="1341"/>
                        </a:cubicBezTo>
                        <a:cubicBezTo>
                          <a:pt x="2308774" y="877"/>
                          <a:pt x="2311610" y="413"/>
                          <a:pt x="2314395" y="0"/>
                        </a:cubicBezTo>
                        <a:cubicBezTo>
                          <a:pt x="2314859" y="1135"/>
                          <a:pt x="2315323" y="2269"/>
                          <a:pt x="2315787" y="3455"/>
                        </a:cubicBezTo>
                        <a:cubicBezTo>
                          <a:pt x="2351418" y="87195"/>
                          <a:pt x="2549836" y="322120"/>
                          <a:pt x="2578453" y="590304"/>
                        </a:cubicBezTo>
                        <a:close/>
                      </a:path>
                    </a:pathLst>
                  </a:custGeom>
                  <a:solidFill>
                    <a:srgbClr val="1F466D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7" name="任意多边形: 形状 96">
                    <a:extLst>
                      <a:ext uri="{FF2B5EF4-FFF2-40B4-BE49-F238E27FC236}">
                        <a16:creationId xmlns:a16="http://schemas.microsoft.com/office/drawing/2014/main" id="{8E902A01-5104-D54A-C7BD-8AC2D3025BFB}"/>
                      </a:ext>
                    </a:extLst>
                  </p:cNvPr>
                  <p:cNvSpPr/>
                  <p:nvPr/>
                </p:nvSpPr>
                <p:spPr>
                  <a:xfrm>
                    <a:off x="4774210" y="3654953"/>
                    <a:ext cx="1201954" cy="653185"/>
                  </a:xfrm>
                  <a:custGeom>
                    <a:avLst/>
                    <a:gdLst>
                      <a:gd name="connsiteX0" fmla="*/ 1201955 w 1201954"/>
                      <a:gd name="connsiteY0" fmla="*/ 285355 h 653185"/>
                      <a:gd name="connsiteX1" fmla="*/ 1066857 w 1201954"/>
                      <a:gd name="connsiteY1" fmla="*/ 391576 h 653185"/>
                      <a:gd name="connsiteX2" fmla="*/ 797333 w 1201954"/>
                      <a:gd name="connsiteY2" fmla="*/ 603504 h 653185"/>
                      <a:gd name="connsiteX3" fmla="*/ 750358 w 1201954"/>
                      <a:gd name="connsiteY3" fmla="*/ 640424 h 653185"/>
                      <a:gd name="connsiteX4" fmla="*/ 361154 w 1201954"/>
                      <a:gd name="connsiteY4" fmla="*/ 651974 h 653185"/>
                      <a:gd name="connsiteX5" fmla="*/ 32743 w 1201954"/>
                      <a:gd name="connsiteY5" fmla="*/ 597265 h 653185"/>
                      <a:gd name="connsiteX6" fmla="*/ 32743 w 1201954"/>
                      <a:gd name="connsiteY6" fmla="*/ 597213 h 653185"/>
                      <a:gd name="connsiteX7" fmla="*/ 0 w 1201954"/>
                      <a:gd name="connsiteY7" fmla="*/ 418183 h 653185"/>
                      <a:gd name="connsiteX8" fmla="*/ 0 w 1201954"/>
                      <a:gd name="connsiteY8" fmla="*/ 418132 h 653185"/>
                      <a:gd name="connsiteX9" fmla="*/ 291388 w 1201954"/>
                      <a:gd name="connsiteY9" fmla="*/ 0 h 653185"/>
                      <a:gd name="connsiteX10" fmla="*/ 763868 w 1201954"/>
                      <a:gd name="connsiteY10" fmla="*/ 148040 h 653185"/>
                      <a:gd name="connsiteX11" fmla="*/ 763868 w 1201954"/>
                      <a:gd name="connsiteY11" fmla="*/ 148091 h 653185"/>
                      <a:gd name="connsiteX12" fmla="*/ 1201955 w 1201954"/>
                      <a:gd name="connsiteY12" fmla="*/ 285355 h 653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01954" h="653185">
                        <a:moveTo>
                          <a:pt x="1201955" y="285355"/>
                        </a:moveTo>
                        <a:lnTo>
                          <a:pt x="1066857" y="391576"/>
                        </a:lnTo>
                        <a:lnTo>
                          <a:pt x="797333" y="603504"/>
                        </a:lnTo>
                        <a:lnTo>
                          <a:pt x="750358" y="640424"/>
                        </a:lnTo>
                        <a:cubicBezTo>
                          <a:pt x="750358" y="640424"/>
                          <a:pt x="555240" y="657852"/>
                          <a:pt x="361154" y="651974"/>
                        </a:cubicBezTo>
                        <a:cubicBezTo>
                          <a:pt x="231883" y="648107"/>
                          <a:pt x="103076" y="633875"/>
                          <a:pt x="32743" y="597265"/>
                        </a:cubicBezTo>
                        <a:lnTo>
                          <a:pt x="32743" y="597213"/>
                        </a:lnTo>
                        <a:lnTo>
                          <a:pt x="0" y="418183"/>
                        </a:lnTo>
                        <a:lnTo>
                          <a:pt x="0" y="418132"/>
                        </a:lnTo>
                        <a:cubicBezTo>
                          <a:pt x="71932" y="236730"/>
                          <a:pt x="291388" y="0"/>
                          <a:pt x="291388" y="0"/>
                        </a:cubicBezTo>
                        <a:lnTo>
                          <a:pt x="763868" y="148040"/>
                        </a:lnTo>
                        <a:lnTo>
                          <a:pt x="763868" y="148091"/>
                        </a:lnTo>
                        <a:lnTo>
                          <a:pt x="1201955" y="285355"/>
                        </a:lnTo>
                        <a:close/>
                      </a:path>
                    </a:pathLst>
                  </a:custGeom>
                  <a:solidFill>
                    <a:srgbClr val="1F466D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8" name="任意多边形: 形状 97">
                    <a:extLst>
                      <a:ext uri="{FF2B5EF4-FFF2-40B4-BE49-F238E27FC236}">
                        <a16:creationId xmlns:a16="http://schemas.microsoft.com/office/drawing/2014/main" id="{2FF67171-D464-7AF9-36F9-28EE433EEC7F}"/>
                      </a:ext>
                    </a:extLst>
                  </p:cNvPr>
                  <p:cNvSpPr/>
                  <p:nvPr/>
                </p:nvSpPr>
                <p:spPr>
                  <a:xfrm>
                    <a:off x="6106209" y="3655004"/>
                    <a:ext cx="1219331" cy="653157"/>
                  </a:xfrm>
                  <a:custGeom>
                    <a:avLst/>
                    <a:gdLst>
                      <a:gd name="connsiteX0" fmla="*/ 1219332 w 1219331"/>
                      <a:gd name="connsiteY0" fmla="*/ 473305 h 653157"/>
                      <a:gd name="connsiteX1" fmla="*/ 1200614 w 1219331"/>
                      <a:gd name="connsiteY1" fmla="*/ 575659 h 653157"/>
                      <a:gd name="connsiteX2" fmla="*/ 451648 w 1219331"/>
                      <a:gd name="connsiteY2" fmla="*/ 640372 h 653157"/>
                      <a:gd name="connsiteX3" fmla="*/ 430714 w 1219331"/>
                      <a:gd name="connsiteY3" fmla="*/ 623923 h 653157"/>
                      <a:gd name="connsiteX4" fmla="*/ 0 w 1219331"/>
                      <a:gd name="connsiteY4" fmla="*/ 285303 h 653157"/>
                      <a:gd name="connsiteX5" fmla="*/ 467014 w 1219331"/>
                      <a:gd name="connsiteY5" fmla="*/ 138965 h 653157"/>
                      <a:gd name="connsiteX6" fmla="*/ 910619 w 1219331"/>
                      <a:gd name="connsiteY6" fmla="*/ 0 h 653157"/>
                      <a:gd name="connsiteX7" fmla="*/ 1219332 w 1219331"/>
                      <a:gd name="connsiteY7" fmla="*/ 473305 h 653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19331" h="653157">
                        <a:moveTo>
                          <a:pt x="1219332" y="473305"/>
                        </a:moveTo>
                        <a:lnTo>
                          <a:pt x="1200614" y="575659"/>
                        </a:lnTo>
                        <a:cubicBezTo>
                          <a:pt x="1072323" y="695855"/>
                          <a:pt x="451648" y="640372"/>
                          <a:pt x="451648" y="640372"/>
                        </a:cubicBezTo>
                        <a:lnTo>
                          <a:pt x="430714" y="623923"/>
                        </a:lnTo>
                        <a:lnTo>
                          <a:pt x="0" y="285303"/>
                        </a:lnTo>
                        <a:lnTo>
                          <a:pt x="467014" y="138965"/>
                        </a:lnTo>
                        <a:lnTo>
                          <a:pt x="910619" y="0"/>
                        </a:lnTo>
                        <a:cubicBezTo>
                          <a:pt x="910567" y="0"/>
                          <a:pt x="1178751" y="289325"/>
                          <a:pt x="1219332" y="473305"/>
                        </a:cubicBezTo>
                        <a:close/>
                      </a:path>
                    </a:pathLst>
                  </a:custGeom>
                  <a:solidFill>
                    <a:srgbClr val="1F466D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99" name="图形 2">
                    <a:extLst>
                      <a:ext uri="{FF2B5EF4-FFF2-40B4-BE49-F238E27FC236}">
                        <a16:creationId xmlns:a16="http://schemas.microsoft.com/office/drawing/2014/main" id="{C985EB14-D795-967D-7E85-A0CCC942D91E}"/>
                      </a:ext>
                    </a:extLst>
                  </p:cNvPr>
                  <p:cNvGrpSpPr/>
                  <p:nvPr/>
                </p:nvGrpSpPr>
                <p:grpSpPr>
                  <a:xfrm>
                    <a:off x="6338968" y="3440274"/>
                    <a:ext cx="1018707" cy="3416745"/>
                    <a:chOff x="6338968" y="3440274"/>
                    <a:chExt cx="1018707" cy="3416745"/>
                  </a:xfrm>
                </p:grpSpPr>
                <p:sp>
                  <p:nvSpPr>
                    <p:cNvPr id="100" name="任意多边形: 形状 99">
                      <a:extLst>
                        <a:ext uri="{FF2B5EF4-FFF2-40B4-BE49-F238E27FC236}">
                          <a16:creationId xmlns:a16="http://schemas.microsoft.com/office/drawing/2014/main" id="{EFA2FA9F-9B8B-393A-E9EA-A2FE15D9CA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64905" y="5904738"/>
                      <a:ext cx="640062" cy="256188"/>
                    </a:xfrm>
                    <a:custGeom>
                      <a:avLst/>
                      <a:gdLst>
                        <a:gd name="connsiteX0" fmla="*/ 0 w 640062"/>
                        <a:gd name="connsiteY0" fmla="*/ 142420 h 256188"/>
                        <a:gd name="connsiteX1" fmla="*/ 330576 w 640062"/>
                        <a:gd name="connsiteY1" fmla="*/ 247816 h 256188"/>
                        <a:gd name="connsiteX2" fmla="*/ 640063 w 640062"/>
                        <a:gd name="connsiteY2" fmla="*/ 202955 h 256188"/>
                        <a:gd name="connsiteX3" fmla="*/ 387760 w 640062"/>
                        <a:gd name="connsiteY3" fmla="*/ 0 h 256188"/>
                        <a:gd name="connsiteX4" fmla="*/ 0 w 640062"/>
                        <a:gd name="connsiteY4" fmla="*/ 142420 h 2561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0062" h="256188">
                          <a:moveTo>
                            <a:pt x="0" y="142420"/>
                          </a:moveTo>
                          <a:cubicBezTo>
                            <a:pt x="0" y="142420"/>
                            <a:pt x="58061" y="214197"/>
                            <a:pt x="330576" y="247816"/>
                          </a:cubicBezTo>
                          <a:cubicBezTo>
                            <a:pt x="603091" y="281436"/>
                            <a:pt x="640063" y="202955"/>
                            <a:pt x="640063" y="202955"/>
                          </a:cubicBezTo>
                          <a:lnTo>
                            <a:pt x="387760" y="0"/>
                          </a:lnTo>
                          <a:lnTo>
                            <a:pt x="0" y="142420"/>
                          </a:lnTo>
                          <a:close/>
                        </a:path>
                      </a:pathLst>
                    </a:custGeom>
                    <a:solidFill>
                      <a:srgbClr val="1F466D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1" name="任意多边形: 形状 100">
                      <a:extLst>
                        <a:ext uri="{FF2B5EF4-FFF2-40B4-BE49-F238E27FC236}">
                          <a16:creationId xmlns:a16="http://schemas.microsoft.com/office/drawing/2014/main" id="{EC7F94D0-CF6C-9494-CF2A-ACADAE1F41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66361" y="3440274"/>
                      <a:ext cx="859165" cy="3216491"/>
                    </a:xfrm>
                    <a:custGeom>
                      <a:avLst/>
                      <a:gdLst>
                        <a:gd name="connsiteX0" fmla="*/ 848300 w 859165"/>
                        <a:gd name="connsiteY0" fmla="*/ 576296 h 3216491"/>
                        <a:gd name="connsiteX1" fmla="*/ 848300 w 859165"/>
                        <a:gd name="connsiteY1" fmla="*/ 576451 h 3216491"/>
                        <a:gd name="connsiteX2" fmla="*/ 844793 w 859165"/>
                        <a:gd name="connsiteY2" fmla="*/ 596973 h 3216491"/>
                        <a:gd name="connsiteX3" fmla="*/ 838657 w 859165"/>
                        <a:gd name="connsiteY3" fmla="*/ 632913 h 3216491"/>
                        <a:gd name="connsiteX4" fmla="*/ 838657 w 859165"/>
                        <a:gd name="connsiteY4" fmla="*/ 632965 h 3216491"/>
                        <a:gd name="connsiteX5" fmla="*/ 829273 w 859165"/>
                        <a:gd name="connsiteY5" fmla="*/ 688138 h 3216491"/>
                        <a:gd name="connsiteX6" fmla="*/ 811844 w 859165"/>
                        <a:gd name="connsiteY6" fmla="*/ 790493 h 3216491"/>
                        <a:gd name="connsiteX7" fmla="*/ 808183 w 859165"/>
                        <a:gd name="connsiteY7" fmla="*/ 811995 h 3216491"/>
                        <a:gd name="connsiteX8" fmla="*/ 808183 w 859165"/>
                        <a:gd name="connsiteY8" fmla="*/ 812046 h 3216491"/>
                        <a:gd name="connsiteX9" fmla="*/ 800448 w 859165"/>
                        <a:gd name="connsiteY9" fmla="*/ 857268 h 3216491"/>
                        <a:gd name="connsiteX10" fmla="*/ 795137 w 859165"/>
                        <a:gd name="connsiteY10" fmla="*/ 888567 h 3216491"/>
                        <a:gd name="connsiteX11" fmla="*/ 389123 w 859165"/>
                        <a:gd name="connsiteY11" fmla="*/ 3026922 h 3216491"/>
                        <a:gd name="connsiteX12" fmla="*/ 181475 w 859165"/>
                        <a:gd name="connsiteY12" fmla="*/ 3215647 h 3216491"/>
                        <a:gd name="connsiteX13" fmla="*/ 1001 w 859165"/>
                        <a:gd name="connsiteY13" fmla="*/ 2960456 h 3216491"/>
                        <a:gd name="connsiteX14" fmla="*/ 95518 w 859165"/>
                        <a:gd name="connsiteY14" fmla="*/ 838756 h 3216491"/>
                        <a:gd name="connsiteX15" fmla="*/ 96859 w 859165"/>
                        <a:gd name="connsiteY15" fmla="*/ 818286 h 3216491"/>
                        <a:gd name="connsiteX16" fmla="*/ 103820 w 859165"/>
                        <a:gd name="connsiteY16" fmla="*/ 712219 h 3216491"/>
                        <a:gd name="connsiteX17" fmla="*/ 104490 w 859165"/>
                        <a:gd name="connsiteY17" fmla="*/ 701339 h 3216491"/>
                        <a:gd name="connsiteX18" fmla="*/ 124497 w 859165"/>
                        <a:gd name="connsiteY18" fmla="*/ 396390 h 3216491"/>
                        <a:gd name="connsiteX19" fmla="*/ 127952 w 859165"/>
                        <a:gd name="connsiteY19" fmla="*/ 362873 h 3216491"/>
                        <a:gd name="connsiteX20" fmla="*/ 127952 w 859165"/>
                        <a:gd name="connsiteY20" fmla="*/ 362821 h 3216491"/>
                        <a:gd name="connsiteX21" fmla="*/ 129241 w 859165"/>
                        <a:gd name="connsiteY21" fmla="*/ 353798 h 3216491"/>
                        <a:gd name="connsiteX22" fmla="*/ 131303 w 859165"/>
                        <a:gd name="connsiteY22" fmla="*/ 341886 h 3216491"/>
                        <a:gd name="connsiteX23" fmla="*/ 295947 w 859165"/>
                        <a:gd name="connsiteY23" fmla="*/ 73393 h 3216491"/>
                        <a:gd name="connsiteX24" fmla="*/ 310024 w 859165"/>
                        <a:gd name="connsiteY24" fmla="*/ 63441 h 3216491"/>
                        <a:gd name="connsiteX25" fmla="*/ 586613 w 859165"/>
                        <a:gd name="connsiteY25" fmla="*/ 7134 h 3216491"/>
                        <a:gd name="connsiteX26" fmla="*/ 586664 w 859165"/>
                        <a:gd name="connsiteY26" fmla="*/ 7134 h 3216491"/>
                        <a:gd name="connsiteX27" fmla="*/ 591150 w 859165"/>
                        <a:gd name="connsiteY27" fmla="*/ 8062 h 3216491"/>
                        <a:gd name="connsiteX28" fmla="*/ 593780 w 859165"/>
                        <a:gd name="connsiteY28" fmla="*/ 8577 h 3216491"/>
                        <a:gd name="connsiteX29" fmla="*/ 600432 w 859165"/>
                        <a:gd name="connsiteY29" fmla="*/ 10176 h 3216491"/>
                        <a:gd name="connsiteX30" fmla="*/ 632505 w 859165"/>
                        <a:gd name="connsiteY30" fmla="*/ 20334 h 3216491"/>
                        <a:gd name="connsiteX31" fmla="*/ 848300 w 859165"/>
                        <a:gd name="connsiteY31" fmla="*/ 576296 h 32164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859165" h="3216491">
                          <a:moveTo>
                            <a:pt x="848300" y="576296"/>
                          </a:moveTo>
                          <a:lnTo>
                            <a:pt x="848300" y="576451"/>
                          </a:lnTo>
                          <a:lnTo>
                            <a:pt x="844793" y="596973"/>
                          </a:lnTo>
                          <a:lnTo>
                            <a:pt x="838657" y="632913"/>
                          </a:lnTo>
                          <a:lnTo>
                            <a:pt x="838657" y="632965"/>
                          </a:lnTo>
                          <a:lnTo>
                            <a:pt x="829273" y="688138"/>
                          </a:lnTo>
                          <a:lnTo>
                            <a:pt x="811844" y="790493"/>
                          </a:lnTo>
                          <a:lnTo>
                            <a:pt x="808183" y="811995"/>
                          </a:lnTo>
                          <a:lnTo>
                            <a:pt x="808183" y="812046"/>
                          </a:lnTo>
                          <a:lnTo>
                            <a:pt x="800448" y="857268"/>
                          </a:lnTo>
                          <a:lnTo>
                            <a:pt x="795137" y="888567"/>
                          </a:lnTo>
                          <a:lnTo>
                            <a:pt x="389123" y="3026922"/>
                          </a:lnTo>
                          <a:cubicBezTo>
                            <a:pt x="365507" y="3154286"/>
                            <a:pt x="303785" y="3225134"/>
                            <a:pt x="181475" y="3215647"/>
                          </a:cubicBezTo>
                          <a:cubicBezTo>
                            <a:pt x="48595" y="3205385"/>
                            <a:pt x="-8435" y="3104887"/>
                            <a:pt x="1001" y="2960456"/>
                          </a:cubicBezTo>
                          <a:lnTo>
                            <a:pt x="95518" y="838756"/>
                          </a:lnTo>
                          <a:lnTo>
                            <a:pt x="96859" y="818286"/>
                          </a:lnTo>
                          <a:lnTo>
                            <a:pt x="103820" y="712219"/>
                          </a:lnTo>
                          <a:lnTo>
                            <a:pt x="104490" y="701339"/>
                          </a:lnTo>
                          <a:lnTo>
                            <a:pt x="124497" y="396390"/>
                          </a:lnTo>
                          <a:cubicBezTo>
                            <a:pt x="125219" y="385819"/>
                            <a:pt x="126405" y="374269"/>
                            <a:pt x="127952" y="362873"/>
                          </a:cubicBezTo>
                          <a:lnTo>
                            <a:pt x="127952" y="362821"/>
                          </a:lnTo>
                          <a:cubicBezTo>
                            <a:pt x="128364" y="359779"/>
                            <a:pt x="128828" y="356737"/>
                            <a:pt x="129241" y="353798"/>
                          </a:cubicBezTo>
                          <a:cubicBezTo>
                            <a:pt x="129911" y="349776"/>
                            <a:pt x="130530" y="345754"/>
                            <a:pt x="131303" y="341886"/>
                          </a:cubicBezTo>
                          <a:cubicBezTo>
                            <a:pt x="152599" y="227930"/>
                            <a:pt x="213857" y="133775"/>
                            <a:pt x="295947" y="73393"/>
                          </a:cubicBezTo>
                          <a:cubicBezTo>
                            <a:pt x="300588" y="69990"/>
                            <a:pt x="305280" y="66690"/>
                            <a:pt x="310024" y="63441"/>
                          </a:cubicBezTo>
                          <a:cubicBezTo>
                            <a:pt x="389948" y="9918"/>
                            <a:pt x="487455" y="-12770"/>
                            <a:pt x="586613" y="7134"/>
                          </a:cubicBezTo>
                          <a:lnTo>
                            <a:pt x="586664" y="7134"/>
                          </a:lnTo>
                          <a:cubicBezTo>
                            <a:pt x="588160" y="7391"/>
                            <a:pt x="589707" y="7701"/>
                            <a:pt x="591150" y="8062"/>
                          </a:cubicBezTo>
                          <a:cubicBezTo>
                            <a:pt x="592027" y="8217"/>
                            <a:pt x="592903" y="8423"/>
                            <a:pt x="593780" y="8577"/>
                          </a:cubicBezTo>
                          <a:cubicBezTo>
                            <a:pt x="596049" y="9041"/>
                            <a:pt x="598215" y="9609"/>
                            <a:pt x="600432" y="10176"/>
                          </a:cubicBezTo>
                          <a:cubicBezTo>
                            <a:pt x="611518" y="12857"/>
                            <a:pt x="622192" y="16261"/>
                            <a:pt x="632505" y="20334"/>
                          </a:cubicBezTo>
                          <a:cubicBezTo>
                            <a:pt x="816485" y="91750"/>
                            <a:pt x="888674" y="359934"/>
                            <a:pt x="848300" y="576296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02" name="图形 2">
                      <a:extLst>
                        <a:ext uri="{FF2B5EF4-FFF2-40B4-BE49-F238E27FC236}">
                          <a16:creationId xmlns:a16="http://schemas.microsoft.com/office/drawing/2014/main" id="{72546B1D-61A9-7C51-24B3-F492FDC3F9D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338968" y="6205768"/>
                      <a:ext cx="634906" cy="651252"/>
                      <a:chOff x="6338968" y="6205768"/>
                      <a:chExt cx="634906" cy="651252"/>
                    </a:xfrm>
                  </p:grpSpPr>
                  <p:sp>
                    <p:nvSpPr>
                      <p:cNvPr id="103" name="任意多边形: 形状 102">
                        <a:extLst>
                          <a:ext uri="{FF2B5EF4-FFF2-40B4-BE49-F238E27FC236}">
                            <a16:creationId xmlns:a16="http://schemas.microsoft.com/office/drawing/2014/main" id="{19347828-DAC9-93E7-DA48-703A260810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52812" y="6205768"/>
                        <a:ext cx="607218" cy="543380"/>
                      </a:xfrm>
                      <a:custGeom>
                        <a:avLst/>
                        <a:gdLst>
                          <a:gd name="connsiteX0" fmla="*/ 12556 w 607218"/>
                          <a:gd name="connsiteY0" fmla="*/ 543381 h 543380"/>
                          <a:gd name="connsiteX1" fmla="*/ 298324 w 607218"/>
                          <a:gd name="connsiteY1" fmla="*/ 0 h 543380"/>
                          <a:gd name="connsiteX2" fmla="*/ 594094 w 607218"/>
                          <a:gd name="connsiteY2" fmla="*/ 521156 h 543380"/>
                          <a:gd name="connsiteX3" fmla="*/ 12556 w 607218"/>
                          <a:gd name="connsiteY3" fmla="*/ 543381 h 5433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607218" h="543380">
                            <a:moveTo>
                              <a:pt x="12556" y="543381"/>
                            </a:moveTo>
                            <a:cubicBezTo>
                              <a:pt x="12556" y="543381"/>
                              <a:pt x="-91293" y="0"/>
                              <a:pt x="298324" y="0"/>
                            </a:cubicBezTo>
                            <a:cubicBezTo>
                              <a:pt x="702121" y="0"/>
                              <a:pt x="594094" y="521156"/>
                              <a:pt x="594094" y="521156"/>
                            </a:cubicBezTo>
                            <a:lnTo>
                              <a:pt x="12556" y="543381"/>
                            </a:lnTo>
                            <a:close/>
                          </a:path>
                        </a:pathLst>
                      </a:custGeom>
                      <a:solidFill>
                        <a:srgbClr val="6D5446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4" name="任意多边形: 形状 103">
                        <a:extLst>
                          <a:ext uri="{FF2B5EF4-FFF2-40B4-BE49-F238E27FC236}">
                            <a16:creationId xmlns:a16="http://schemas.microsoft.com/office/drawing/2014/main" id="{DD32BF5F-23C7-251B-1482-D97F0B517AA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64346" y="6467093"/>
                        <a:ext cx="583068" cy="282054"/>
                      </a:xfrm>
                      <a:custGeom>
                        <a:avLst/>
                        <a:gdLst>
                          <a:gd name="connsiteX0" fmla="*/ 1022 w 583068"/>
                          <a:gd name="connsiteY0" fmla="*/ 282055 h 282054"/>
                          <a:gd name="connsiteX1" fmla="*/ 287924 w 583068"/>
                          <a:gd name="connsiteY1" fmla="*/ 0 h 282054"/>
                          <a:gd name="connsiteX2" fmla="*/ 582560 w 583068"/>
                          <a:gd name="connsiteY2" fmla="*/ 282055 h 282054"/>
                          <a:gd name="connsiteX3" fmla="*/ 1022 w 583068"/>
                          <a:gd name="connsiteY3" fmla="*/ 282055 h 2820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583068" h="282054">
                            <a:moveTo>
                              <a:pt x="1022" y="282055"/>
                            </a:moveTo>
                            <a:cubicBezTo>
                              <a:pt x="1022" y="282055"/>
                              <a:pt x="-32752" y="0"/>
                              <a:pt x="287924" y="0"/>
                            </a:cubicBezTo>
                            <a:cubicBezTo>
                              <a:pt x="608600" y="0"/>
                              <a:pt x="582560" y="282055"/>
                              <a:pt x="582560" y="282055"/>
                            </a:cubicBezTo>
                            <a:lnTo>
                              <a:pt x="1022" y="282055"/>
                            </a:lnTo>
                            <a:close/>
                          </a:path>
                        </a:pathLst>
                      </a:custGeom>
                      <a:solidFill>
                        <a:srgbClr val="755C50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5" name="任意多边形: 形状 104">
                        <a:extLst>
                          <a:ext uri="{FF2B5EF4-FFF2-40B4-BE49-F238E27FC236}">
                            <a16:creationId xmlns:a16="http://schemas.microsoft.com/office/drawing/2014/main" id="{5810D3AF-6863-1729-4323-377F0EEBA0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38968" y="6705576"/>
                        <a:ext cx="634906" cy="151443"/>
                      </a:xfrm>
                      <a:custGeom>
                        <a:avLst/>
                        <a:gdLst>
                          <a:gd name="connsiteX0" fmla="*/ 625470 w 634906"/>
                          <a:gd name="connsiteY0" fmla="*/ 151444 h 151443"/>
                          <a:gd name="connsiteX1" fmla="*/ 9436 w 634906"/>
                          <a:gd name="connsiteY1" fmla="*/ 151444 h 151443"/>
                          <a:gd name="connsiteX2" fmla="*/ 0 w 634906"/>
                          <a:gd name="connsiteY2" fmla="*/ 142007 h 151443"/>
                          <a:gd name="connsiteX3" fmla="*/ 0 w 634906"/>
                          <a:gd name="connsiteY3" fmla="*/ 10416 h 151443"/>
                          <a:gd name="connsiteX4" fmla="*/ 10416 w 634906"/>
                          <a:gd name="connsiteY4" fmla="*/ 0 h 151443"/>
                          <a:gd name="connsiteX5" fmla="*/ 624490 w 634906"/>
                          <a:gd name="connsiteY5" fmla="*/ 0 h 151443"/>
                          <a:gd name="connsiteX6" fmla="*/ 634906 w 634906"/>
                          <a:gd name="connsiteY6" fmla="*/ 10416 h 151443"/>
                          <a:gd name="connsiteX7" fmla="*/ 634906 w 634906"/>
                          <a:gd name="connsiteY7" fmla="*/ 142007 h 151443"/>
                          <a:gd name="connsiteX8" fmla="*/ 625470 w 634906"/>
                          <a:gd name="connsiteY8" fmla="*/ 151444 h 151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634906" h="151443">
                            <a:moveTo>
                              <a:pt x="625470" y="151444"/>
                            </a:moveTo>
                            <a:lnTo>
                              <a:pt x="9436" y="151444"/>
                            </a:lnTo>
                            <a:cubicBezTo>
                              <a:pt x="4228" y="151444"/>
                              <a:pt x="0" y="147215"/>
                              <a:pt x="0" y="142007"/>
                            </a:cubicBezTo>
                            <a:lnTo>
                              <a:pt x="0" y="10416"/>
                            </a:lnTo>
                            <a:cubicBezTo>
                              <a:pt x="0" y="4641"/>
                              <a:pt x="4641" y="0"/>
                              <a:pt x="10416" y="0"/>
                            </a:cubicBezTo>
                            <a:lnTo>
                              <a:pt x="624490" y="0"/>
                            </a:lnTo>
                            <a:cubicBezTo>
                              <a:pt x="630266" y="0"/>
                              <a:pt x="634906" y="4641"/>
                              <a:pt x="634906" y="10416"/>
                            </a:cubicBezTo>
                            <a:lnTo>
                              <a:pt x="634906" y="142007"/>
                            </a:lnTo>
                            <a:cubicBezTo>
                              <a:pt x="634906" y="147215"/>
                              <a:pt x="630678" y="151444"/>
                              <a:pt x="625470" y="151444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6" name="任意多边形: 形状 105">
                        <a:extLst>
                          <a:ext uri="{FF2B5EF4-FFF2-40B4-BE49-F238E27FC236}">
                            <a16:creationId xmlns:a16="http://schemas.microsoft.com/office/drawing/2014/main" id="{27B6B898-6CDA-F8E0-82EC-A844FA8E0E8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89319" y="6400576"/>
                        <a:ext cx="334234" cy="52860"/>
                      </a:xfrm>
                      <a:custGeom>
                        <a:avLst/>
                        <a:gdLst>
                          <a:gd name="connsiteX0" fmla="*/ 14550 w 334234"/>
                          <a:gd name="connsiteY0" fmla="*/ 52853 h 52860"/>
                          <a:gd name="connsiteX1" fmla="*/ 422 w 334234"/>
                          <a:gd name="connsiteY1" fmla="*/ 41767 h 52860"/>
                          <a:gd name="connsiteX2" fmla="*/ 11095 w 334234"/>
                          <a:gd name="connsiteY2" fmla="*/ 24183 h 52860"/>
                          <a:gd name="connsiteX3" fmla="*/ 177595 w 334234"/>
                          <a:gd name="connsiteY3" fmla="*/ 0 h 52860"/>
                          <a:gd name="connsiteX4" fmla="*/ 324037 w 334234"/>
                          <a:gd name="connsiteY4" fmla="*/ 24441 h 52860"/>
                          <a:gd name="connsiteX5" fmla="*/ 333576 w 334234"/>
                          <a:gd name="connsiteY5" fmla="*/ 42643 h 52860"/>
                          <a:gd name="connsiteX6" fmla="*/ 315374 w 334234"/>
                          <a:gd name="connsiteY6" fmla="*/ 52183 h 52860"/>
                          <a:gd name="connsiteX7" fmla="*/ 177595 w 334234"/>
                          <a:gd name="connsiteY7" fmla="*/ 29082 h 52860"/>
                          <a:gd name="connsiteX8" fmla="*/ 18005 w 334234"/>
                          <a:gd name="connsiteY8" fmla="*/ 52440 h 52860"/>
                          <a:gd name="connsiteX9" fmla="*/ 14550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14550" y="52853"/>
                            </a:moveTo>
                            <a:cubicBezTo>
                              <a:pt x="8002" y="52853"/>
                              <a:pt x="2072" y="48419"/>
                              <a:pt x="422" y="41767"/>
                            </a:cubicBezTo>
                            <a:cubicBezTo>
                              <a:pt x="-1486" y="33980"/>
                              <a:pt x="3258" y="26091"/>
                              <a:pt x="11095" y="24183"/>
                            </a:cubicBezTo>
                            <a:cubicBezTo>
                              <a:pt x="15117" y="23204"/>
                              <a:pt x="110459" y="0"/>
                              <a:pt x="177595" y="0"/>
                            </a:cubicBezTo>
                            <a:cubicBezTo>
                              <a:pt x="245196" y="0"/>
                              <a:pt x="320840" y="23410"/>
                              <a:pt x="324037" y="24441"/>
                            </a:cubicBezTo>
                            <a:cubicBezTo>
                              <a:pt x="331720" y="26813"/>
                              <a:pt x="335948" y="35011"/>
                              <a:pt x="333576" y="42643"/>
                            </a:cubicBezTo>
                            <a:cubicBezTo>
                              <a:pt x="331204" y="50326"/>
                              <a:pt x="323057" y="54606"/>
                              <a:pt x="315374" y="52183"/>
                            </a:cubicBezTo>
                            <a:cubicBezTo>
                              <a:pt x="314652" y="51976"/>
                              <a:pt x="240710" y="29082"/>
                              <a:pt x="177595" y="29082"/>
                            </a:cubicBezTo>
                            <a:cubicBezTo>
                              <a:pt x="113914" y="29082"/>
                              <a:pt x="18933" y="52183"/>
                              <a:pt x="18005" y="52440"/>
                            </a:cubicBezTo>
                            <a:cubicBezTo>
                              <a:pt x="16819" y="52750"/>
                              <a:pt x="15685" y="52853"/>
                              <a:pt x="14550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7" name="任意多边形: 形状 106">
                        <a:extLst>
                          <a:ext uri="{FF2B5EF4-FFF2-40B4-BE49-F238E27FC236}">
                            <a16:creationId xmlns:a16="http://schemas.microsoft.com/office/drawing/2014/main" id="{1036993E-21CB-A6A7-EE0C-23F2FE4DF1A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89319" y="6313949"/>
                        <a:ext cx="334234" cy="52860"/>
                      </a:xfrm>
                      <a:custGeom>
                        <a:avLst/>
                        <a:gdLst>
                          <a:gd name="connsiteX0" fmla="*/ 14550 w 334234"/>
                          <a:gd name="connsiteY0" fmla="*/ 52853 h 52860"/>
                          <a:gd name="connsiteX1" fmla="*/ 422 w 334234"/>
                          <a:gd name="connsiteY1" fmla="*/ 41767 h 52860"/>
                          <a:gd name="connsiteX2" fmla="*/ 11095 w 334234"/>
                          <a:gd name="connsiteY2" fmla="*/ 24184 h 52860"/>
                          <a:gd name="connsiteX3" fmla="*/ 177595 w 334234"/>
                          <a:gd name="connsiteY3" fmla="*/ 0 h 52860"/>
                          <a:gd name="connsiteX4" fmla="*/ 324037 w 334234"/>
                          <a:gd name="connsiteY4" fmla="*/ 24441 h 52860"/>
                          <a:gd name="connsiteX5" fmla="*/ 333576 w 334234"/>
                          <a:gd name="connsiteY5" fmla="*/ 42643 h 52860"/>
                          <a:gd name="connsiteX6" fmla="*/ 315374 w 334234"/>
                          <a:gd name="connsiteY6" fmla="*/ 52183 h 52860"/>
                          <a:gd name="connsiteX7" fmla="*/ 177595 w 334234"/>
                          <a:gd name="connsiteY7" fmla="*/ 29082 h 52860"/>
                          <a:gd name="connsiteX8" fmla="*/ 18005 w 334234"/>
                          <a:gd name="connsiteY8" fmla="*/ 52441 h 52860"/>
                          <a:gd name="connsiteX9" fmla="*/ 14550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14550" y="52853"/>
                            </a:moveTo>
                            <a:cubicBezTo>
                              <a:pt x="8002" y="52853"/>
                              <a:pt x="2072" y="48419"/>
                              <a:pt x="422" y="41767"/>
                            </a:cubicBezTo>
                            <a:cubicBezTo>
                              <a:pt x="-1486" y="33980"/>
                              <a:pt x="3258" y="26092"/>
                              <a:pt x="11095" y="24184"/>
                            </a:cubicBezTo>
                            <a:cubicBezTo>
                              <a:pt x="15117" y="23204"/>
                              <a:pt x="110459" y="0"/>
                              <a:pt x="177595" y="0"/>
                            </a:cubicBezTo>
                            <a:cubicBezTo>
                              <a:pt x="245196" y="0"/>
                              <a:pt x="320840" y="23410"/>
                              <a:pt x="324037" y="24441"/>
                            </a:cubicBezTo>
                            <a:cubicBezTo>
                              <a:pt x="331720" y="26865"/>
                              <a:pt x="335948" y="35012"/>
                              <a:pt x="333576" y="42643"/>
                            </a:cubicBezTo>
                            <a:cubicBezTo>
                              <a:pt x="331204" y="50326"/>
                              <a:pt x="323005" y="54606"/>
                              <a:pt x="315374" y="52183"/>
                            </a:cubicBezTo>
                            <a:cubicBezTo>
                              <a:pt x="314652" y="51976"/>
                              <a:pt x="240710" y="29082"/>
                              <a:pt x="177595" y="29082"/>
                            </a:cubicBezTo>
                            <a:cubicBezTo>
                              <a:pt x="113914" y="29082"/>
                              <a:pt x="18933" y="52183"/>
                              <a:pt x="18005" y="52441"/>
                            </a:cubicBezTo>
                            <a:cubicBezTo>
                              <a:pt x="16819" y="52750"/>
                              <a:pt x="15685" y="52853"/>
                              <a:pt x="14550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108" name="任意多边形: 形状 107">
                      <a:extLst>
                        <a:ext uri="{FF2B5EF4-FFF2-40B4-BE49-F238E27FC236}">
                          <a16:creationId xmlns:a16="http://schemas.microsoft.com/office/drawing/2014/main" id="{044E0018-2218-49C4-9F3B-9CBEE63B21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64853" y="3440274"/>
                      <a:ext cx="992822" cy="2671956"/>
                    </a:xfrm>
                    <a:custGeom>
                      <a:avLst/>
                      <a:gdLst>
                        <a:gd name="connsiteX0" fmla="*/ 981158 w 992822"/>
                        <a:gd name="connsiteY0" fmla="*/ 576296 h 2671956"/>
                        <a:gd name="connsiteX1" fmla="*/ 981158 w 992822"/>
                        <a:gd name="connsiteY1" fmla="*/ 576451 h 2671956"/>
                        <a:gd name="connsiteX2" fmla="*/ 977394 w 992822"/>
                        <a:gd name="connsiteY2" fmla="*/ 596973 h 2671956"/>
                        <a:gd name="connsiteX3" fmla="*/ 970794 w 992822"/>
                        <a:gd name="connsiteY3" fmla="*/ 632913 h 2671956"/>
                        <a:gd name="connsiteX4" fmla="*/ 970794 w 992822"/>
                        <a:gd name="connsiteY4" fmla="*/ 632965 h 2671956"/>
                        <a:gd name="connsiteX5" fmla="*/ 960687 w 992822"/>
                        <a:gd name="connsiteY5" fmla="*/ 688138 h 2671956"/>
                        <a:gd name="connsiteX6" fmla="*/ 941970 w 992822"/>
                        <a:gd name="connsiteY6" fmla="*/ 790493 h 2671956"/>
                        <a:gd name="connsiteX7" fmla="*/ 938051 w 992822"/>
                        <a:gd name="connsiteY7" fmla="*/ 811995 h 2671956"/>
                        <a:gd name="connsiteX8" fmla="*/ 938051 w 992822"/>
                        <a:gd name="connsiteY8" fmla="*/ 812046 h 2671956"/>
                        <a:gd name="connsiteX9" fmla="*/ 929749 w 992822"/>
                        <a:gd name="connsiteY9" fmla="*/ 857268 h 2671956"/>
                        <a:gd name="connsiteX10" fmla="*/ 924025 w 992822"/>
                        <a:gd name="connsiteY10" fmla="*/ 888567 h 2671956"/>
                        <a:gd name="connsiteX11" fmla="*/ 640114 w 992822"/>
                        <a:gd name="connsiteY11" fmla="*/ 2671957 h 2671956"/>
                        <a:gd name="connsiteX12" fmla="*/ 0 w 992822"/>
                        <a:gd name="connsiteY12" fmla="*/ 2611421 h 2671956"/>
                        <a:gd name="connsiteX13" fmla="*/ 172017 w 992822"/>
                        <a:gd name="connsiteY13" fmla="*/ 838756 h 2671956"/>
                        <a:gd name="connsiteX14" fmla="*/ 173461 w 992822"/>
                        <a:gd name="connsiteY14" fmla="*/ 818286 h 2671956"/>
                        <a:gd name="connsiteX15" fmla="*/ 180938 w 992822"/>
                        <a:gd name="connsiteY15" fmla="*/ 712219 h 2671956"/>
                        <a:gd name="connsiteX16" fmla="*/ 181660 w 992822"/>
                        <a:gd name="connsiteY16" fmla="*/ 701339 h 2671956"/>
                        <a:gd name="connsiteX17" fmla="*/ 203162 w 992822"/>
                        <a:gd name="connsiteY17" fmla="*/ 396390 h 2671956"/>
                        <a:gd name="connsiteX18" fmla="*/ 206874 w 992822"/>
                        <a:gd name="connsiteY18" fmla="*/ 362873 h 2671956"/>
                        <a:gd name="connsiteX19" fmla="*/ 206874 w 992822"/>
                        <a:gd name="connsiteY19" fmla="*/ 362821 h 2671956"/>
                        <a:gd name="connsiteX20" fmla="*/ 208267 w 992822"/>
                        <a:gd name="connsiteY20" fmla="*/ 353798 h 2671956"/>
                        <a:gd name="connsiteX21" fmla="*/ 210484 w 992822"/>
                        <a:gd name="connsiteY21" fmla="*/ 341886 h 2671956"/>
                        <a:gd name="connsiteX22" fmla="*/ 387451 w 992822"/>
                        <a:gd name="connsiteY22" fmla="*/ 73393 h 2671956"/>
                        <a:gd name="connsiteX23" fmla="*/ 402611 w 992822"/>
                        <a:gd name="connsiteY23" fmla="*/ 63441 h 2671956"/>
                        <a:gd name="connsiteX24" fmla="*/ 699929 w 992822"/>
                        <a:gd name="connsiteY24" fmla="*/ 7134 h 2671956"/>
                        <a:gd name="connsiteX25" fmla="*/ 699980 w 992822"/>
                        <a:gd name="connsiteY25" fmla="*/ 7134 h 2671956"/>
                        <a:gd name="connsiteX26" fmla="*/ 704827 w 992822"/>
                        <a:gd name="connsiteY26" fmla="*/ 8062 h 2671956"/>
                        <a:gd name="connsiteX27" fmla="*/ 707611 w 992822"/>
                        <a:gd name="connsiteY27" fmla="*/ 8577 h 2671956"/>
                        <a:gd name="connsiteX28" fmla="*/ 714779 w 992822"/>
                        <a:gd name="connsiteY28" fmla="*/ 10176 h 2671956"/>
                        <a:gd name="connsiteX29" fmla="*/ 749275 w 992822"/>
                        <a:gd name="connsiteY29" fmla="*/ 20334 h 2671956"/>
                        <a:gd name="connsiteX30" fmla="*/ 981158 w 992822"/>
                        <a:gd name="connsiteY30" fmla="*/ 576296 h 26719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992822" h="2671956">
                          <a:moveTo>
                            <a:pt x="981158" y="576296"/>
                          </a:moveTo>
                          <a:lnTo>
                            <a:pt x="981158" y="576451"/>
                          </a:lnTo>
                          <a:lnTo>
                            <a:pt x="977394" y="596973"/>
                          </a:lnTo>
                          <a:lnTo>
                            <a:pt x="970794" y="632913"/>
                          </a:lnTo>
                          <a:lnTo>
                            <a:pt x="970794" y="632965"/>
                          </a:lnTo>
                          <a:lnTo>
                            <a:pt x="960687" y="688138"/>
                          </a:lnTo>
                          <a:lnTo>
                            <a:pt x="941970" y="790493"/>
                          </a:lnTo>
                          <a:lnTo>
                            <a:pt x="938051" y="811995"/>
                          </a:lnTo>
                          <a:lnTo>
                            <a:pt x="938051" y="812046"/>
                          </a:lnTo>
                          <a:lnTo>
                            <a:pt x="929749" y="857268"/>
                          </a:lnTo>
                          <a:lnTo>
                            <a:pt x="924025" y="888567"/>
                          </a:lnTo>
                          <a:lnTo>
                            <a:pt x="640114" y="2671957"/>
                          </a:lnTo>
                          <a:cubicBezTo>
                            <a:pt x="640114" y="2671957"/>
                            <a:pt x="376571" y="2568777"/>
                            <a:pt x="0" y="2611421"/>
                          </a:cubicBezTo>
                          <a:lnTo>
                            <a:pt x="172017" y="838756"/>
                          </a:lnTo>
                          <a:lnTo>
                            <a:pt x="173461" y="818286"/>
                          </a:lnTo>
                          <a:lnTo>
                            <a:pt x="180938" y="712219"/>
                          </a:lnTo>
                          <a:lnTo>
                            <a:pt x="181660" y="701339"/>
                          </a:lnTo>
                          <a:lnTo>
                            <a:pt x="203162" y="396390"/>
                          </a:lnTo>
                          <a:cubicBezTo>
                            <a:pt x="203935" y="385819"/>
                            <a:pt x="205224" y="374269"/>
                            <a:pt x="206874" y="362873"/>
                          </a:cubicBezTo>
                          <a:lnTo>
                            <a:pt x="206874" y="362821"/>
                          </a:lnTo>
                          <a:cubicBezTo>
                            <a:pt x="207338" y="359779"/>
                            <a:pt x="207803" y="356737"/>
                            <a:pt x="208267" y="353798"/>
                          </a:cubicBezTo>
                          <a:cubicBezTo>
                            <a:pt x="208988" y="349776"/>
                            <a:pt x="209659" y="345754"/>
                            <a:pt x="210484" y="341886"/>
                          </a:cubicBezTo>
                          <a:cubicBezTo>
                            <a:pt x="233378" y="227930"/>
                            <a:pt x="299225" y="133775"/>
                            <a:pt x="387451" y="73393"/>
                          </a:cubicBezTo>
                          <a:cubicBezTo>
                            <a:pt x="392401" y="69990"/>
                            <a:pt x="397454" y="66690"/>
                            <a:pt x="402611" y="63441"/>
                          </a:cubicBezTo>
                          <a:cubicBezTo>
                            <a:pt x="488516" y="9918"/>
                            <a:pt x="593294" y="-12770"/>
                            <a:pt x="699929" y="7134"/>
                          </a:cubicBezTo>
                          <a:lnTo>
                            <a:pt x="699980" y="7134"/>
                          </a:lnTo>
                          <a:cubicBezTo>
                            <a:pt x="701630" y="7391"/>
                            <a:pt x="703229" y="7701"/>
                            <a:pt x="704827" y="8062"/>
                          </a:cubicBezTo>
                          <a:cubicBezTo>
                            <a:pt x="705755" y="8217"/>
                            <a:pt x="706735" y="8423"/>
                            <a:pt x="707611" y="8577"/>
                          </a:cubicBezTo>
                          <a:cubicBezTo>
                            <a:pt x="710035" y="9041"/>
                            <a:pt x="712407" y="9609"/>
                            <a:pt x="714779" y="10176"/>
                          </a:cubicBezTo>
                          <a:cubicBezTo>
                            <a:pt x="726690" y="12857"/>
                            <a:pt x="738137" y="16261"/>
                            <a:pt x="749275" y="20334"/>
                          </a:cubicBezTo>
                          <a:cubicBezTo>
                            <a:pt x="946920" y="91750"/>
                            <a:pt x="1024523" y="359934"/>
                            <a:pt x="981158" y="576296"/>
                          </a:cubicBezTo>
                          <a:close/>
                        </a:path>
                      </a:pathLst>
                    </a:custGeom>
                    <a:solidFill>
                      <a:srgbClr val="28528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09" name="图形 2">
                    <a:extLst>
                      <a:ext uri="{FF2B5EF4-FFF2-40B4-BE49-F238E27FC236}">
                        <a16:creationId xmlns:a16="http://schemas.microsoft.com/office/drawing/2014/main" id="{CD4AB676-E7CC-4E40-79FC-83AB86E7D26A}"/>
                      </a:ext>
                    </a:extLst>
                  </p:cNvPr>
                  <p:cNvGrpSpPr/>
                  <p:nvPr/>
                </p:nvGrpSpPr>
                <p:grpSpPr>
                  <a:xfrm>
                    <a:off x="4752467" y="3440274"/>
                    <a:ext cx="1018679" cy="3416745"/>
                    <a:chOff x="4752467" y="3440274"/>
                    <a:chExt cx="1018679" cy="3416745"/>
                  </a:xfrm>
                </p:grpSpPr>
                <p:sp>
                  <p:nvSpPr>
                    <p:cNvPr id="110" name="任意多边形: 形状 109">
                      <a:extLst>
                        <a:ext uri="{FF2B5EF4-FFF2-40B4-BE49-F238E27FC236}">
                          <a16:creationId xmlns:a16="http://schemas.microsoft.com/office/drawing/2014/main" id="{74319652-41D2-CA7C-1A84-8D7C15A1AE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05147" y="5904738"/>
                      <a:ext cx="640062" cy="256188"/>
                    </a:xfrm>
                    <a:custGeom>
                      <a:avLst/>
                      <a:gdLst>
                        <a:gd name="connsiteX0" fmla="*/ 640063 w 640062"/>
                        <a:gd name="connsiteY0" fmla="*/ 142420 h 256188"/>
                        <a:gd name="connsiteX1" fmla="*/ 309486 w 640062"/>
                        <a:gd name="connsiteY1" fmla="*/ 247816 h 256188"/>
                        <a:gd name="connsiteX2" fmla="*/ 0 w 640062"/>
                        <a:gd name="connsiteY2" fmla="*/ 202955 h 256188"/>
                        <a:gd name="connsiteX3" fmla="*/ 252302 w 640062"/>
                        <a:gd name="connsiteY3" fmla="*/ 0 h 256188"/>
                        <a:gd name="connsiteX4" fmla="*/ 640063 w 640062"/>
                        <a:gd name="connsiteY4" fmla="*/ 142420 h 2561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0062" h="256188">
                          <a:moveTo>
                            <a:pt x="640063" y="142420"/>
                          </a:moveTo>
                          <a:cubicBezTo>
                            <a:pt x="640063" y="142420"/>
                            <a:pt x="582002" y="214197"/>
                            <a:pt x="309486" y="247816"/>
                          </a:cubicBezTo>
                          <a:cubicBezTo>
                            <a:pt x="36971" y="281436"/>
                            <a:pt x="0" y="202955"/>
                            <a:pt x="0" y="202955"/>
                          </a:cubicBezTo>
                          <a:lnTo>
                            <a:pt x="252302" y="0"/>
                          </a:lnTo>
                          <a:lnTo>
                            <a:pt x="640063" y="142420"/>
                          </a:lnTo>
                          <a:close/>
                        </a:path>
                      </a:pathLst>
                    </a:custGeom>
                    <a:solidFill>
                      <a:srgbClr val="1F466D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11" name="任意多边形: 形状 110">
                      <a:extLst>
                        <a:ext uri="{FF2B5EF4-FFF2-40B4-BE49-F238E27FC236}">
                          <a16:creationId xmlns:a16="http://schemas.microsoft.com/office/drawing/2014/main" id="{F9C81D8C-A12E-0CC6-5AB6-AD936211CB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80453" y="3440274"/>
                      <a:ext cx="867387" cy="3216491"/>
                    </a:xfrm>
                    <a:custGeom>
                      <a:avLst/>
                      <a:gdLst>
                        <a:gd name="connsiteX0" fmla="*/ 10979 w 867387"/>
                        <a:gd name="connsiteY0" fmla="*/ 576296 h 3216491"/>
                        <a:gd name="connsiteX1" fmla="*/ 10979 w 867387"/>
                        <a:gd name="connsiteY1" fmla="*/ 576451 h 3216491"/>
                        <a:gd name="connsiteX2" fmla="*/ 14537 w 867387"/>
                        <a:gd name="connsiteY2" fmla="*/ 596973 h 3216491"/>
                        <a:gd name="connsiteX3" fmla="*/ 20725 w 867387"/>
                        <a:gd name="connsiteY3" fmla="*/ 632913 h 3216491"/>
                        <a:gd name="connsiteX4" fmla="*/ 20725 w 867387"/>
                        <a:gd name="connsiteY4" fmla="*/ 632965 h 3216491"/>
                        <a:gd name="connsiteX5" fmla="*/ 30213 w 867387"/>
                        <a:gd name="connsiteY5" fmla="*/ 688138 h 3216491"/>
                        <a:gd name="connsiteX6" fmla="*/ 47796 w 867387"/>
                        <a:gd name="connsiteY6" fmla="*/ 790493 h 3216491"/>
                        <a:gd name="connsiteX7" fmla="*/ 51457 w 867387"/>
                        <a:gd name="connsiteY7" fmla="*/ 811995 h 3216491"/>
                        <a:gd name="connsiteX8" fmla="*/ 51457 w 867387"/>
                        <a:gd name="connsiteY8" fmla="*/ 812046 h 3216491"/>
                        <a:gd name="connsiteX9" fmla="*/ 59243 w 867387"/>
                        <a:gd name="connsiteY9" fmla="*/ 857268 h 3216491"/>
                        <a:gd name="connsiteX10" fmla="*/ 64606 w 867387"/>
                        <a:gd name="connsiteY10" fmla="*/ 888567 h 3216491"/>
                        <a:gd name="connsiteX11" fmla="*/ 474539 w 867387"/>
                        <a:gd name="connsiteY11" fmla="*/ 3026922 h 3216491"/>
                        <a:gd name="connsiteX12" fmla="*/ 684198 w 867387"/>
                        <a:gd name="connsiteY12" fmla="*/ 3215647 h 3216491"/>
                        <a:gd name="connsiteX13" fmla="*/ 866373 w 867387"/>
                        <a:gd name="connsiteY13" fmla="*/ 2960456 h 3216491"/>
                        <a:gd name="connsiteX14" fmla="*/ 770928 w 867387"/>
                        <a:gd name="connsiteY14" fmla="*/ 838756 h 3216491"/>
                        <a:gd name="connsiteX15" fmla="*/ 769588 w 867387"/>
                        <a:gd name="connsiteY15" fmla="*/ 818286 h 3216491"/>
                        <a:gd name="connsiteX16" fmla="*/ 762575 w 867387"/>
                        <a:gd name="connsiteY16" fmla="*/ 712219 h 3216491"/>
                        <a:gd name="connsiteX17" fmla="*/ 761853 w 867387"/>
                        <a:gd name="connsiteY17" fmla="*/ 701339 h 3216491"/>
                        <a:gd name="connsiteX18" fmla="*/ 741640 w 867387"/>
                        <a:gd name="connsiteY18" fmla="*/ 396390 h 3216491"/>
                        <a:gd name="connsiteX19" fmla="*/ 738185 w 867387"/>
                        <a:gd name="connsiteY19" fmla="*/ 362873 h 3216491"/>
                        <a:gd name="connsiteX20" fmla="*/ 738185 w 867387"/>
                        <a:gd name="connsiteY20" fmla="*/ 362821 h 3216491"/>
                        <a:gd name="connsiteX21" fmla="*/ 736845 w 867387"/>
                        <a:gd name="connsiteY21" fmla="*/ 353798 h 3216491"/>
                        <a:gd name="connsiteX22" fmla="*/ 734782 w 867387"/>
                        <a:gd name="connsiteY22" fmla="*/ 341886 h 3216491"/>
                        <a:gd name="connsiteX23" fmla="*/ 568540 w 867387"/>
                        <a:gd name="connsiteY23" fmla="*/ 73393 h 3216491"/>
                        <a:gd name="connsiteX24" fmla="*/ 554308 w 867387"/>
                        <a:gd name="connsiteY24" fmla="*/ 63441 h 3216491"/>
                        <a:gd name="connsiteX25" fmla="*/ 275038 w 867387"/>
                        <a:gd name="connsiteY25" fmla="*/ 7134 h 3216491"/>
                        <a:gd name="connsiteX26" fmla="*/ 274987 w 867387"/>
                        <a:gd name="connsiteY26" fmla="*/ 7134 h 3216491"/>
                        <a:gd name="connsiteX27" fmla="*/ 270449 w 867387"/>
                        <a:gd name="connsiteY27" fmla="*/ 8062 h 3216491"/>
                        <a:gd name="connsiteX28" fmla="*/ 267819 w 867387"/>
                        <a:gd name="connsiteY28" fmla="*/ 8577 h 3216491"/>
                        <a:gd name="connsiteX29" fmla="*/ 261116 w 867387"/>
                        <a:gd name="connsiteY29" fmla="*/ 10176 h 3216491"/>
                        <a:gd name="connsiteX30" fmla="*/ 228734 w 867387"/>
                        <a:gd name="connsiteY30" fmla="*/ 20334 h 3216491"/>
                        <a:gd name="connsiteX31" fmla="*/ 10979 w 867387"/>
                        <a:gd name="connsiteY31" fmla="*/ 576296 h 32164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867387" h="3216491">
                          <a:moveTo>
                            <a:pt x="10979" y="576296"/>
                          </a:moveTo>
                          <a:lnTo>
                            <a:pt x="10979" y="576451"/>
                          </a:lnTo>
                          <a:lnTo>
                            <a:pt x="14537" y="596973"/>
                          </a:lnTo>
                          <a:lnTo>
                            <a:pt x="20725" y="632913"/>
                          </a:lnTo>
                          <a:lnTo>
                            <a:pt x="20725" y="632965"/>
                          </a:lnTo>
                          <a:lnTo>
                            <a:pt x="30213" y="688138"/>
                          </a:lnTo>
                          <a:lnTo>
                            <a:pt x="47796" y="790493"/>
                          </a:lnTo>
                          <a:lnTo>
                            <a:pt x="51457" y="811995"/>
                          </a:lnTo>
                          <a:lnTo>
                            <a:pt x="51457" y="812046"/>
                          </a:lnTo>
                          <a:lnTo>
                            <a:pt x="59243" y="857268"/>
                          </a:lnTo>
                          <a:lnTo>
                            <a:pt x="64606" y="888567"/>
                          </a:lnTo>
                          <a:lnTo>
                            <a:pt x="474539" y="3026922"/>
                          </a:lnTo>
                          <a:cubicBezTo>
                            <a:pt x="498362" y="3154286"/>
                            <a:pt x="560702" y="3225134"/>
                            <a:pt x="684198" y="3215647"/>
                          </a:cubicBezTo>
                          <a:cubicBezTo>
                            <a:pt x="818367" y="3205385"/>
                            <a:pt x="875912" y="3104887"/>
                            <a:pt x="866373" y="2960456"/>
                          </a:cubicBezTo>
                          <a:lnTo>
                            <a:pt x="770928" y="838756"/>
                          </a:lnTo>
                          <a:lnTo>
                            <a:pt x="769588" y="818286"/>
                          </a:lnTo>
                          <a:lnTo>
                            <a:pt x="762575" y="712219"/>
                          </a:lnTo>
                          <a:lnTo>
                            <a:pt x="761853" y="701339"/>
                          </a:lnTo>
                          <a:lnTo>
                            <a:pt x="741640" y="396390"/>
                          </a:lnTo>
                          <a:cubicBezTo>
                            <a:pt x="740918" y="385819"/>
                            <a:pt x="739681" y="374269"/>
                            <a:pt x="738185" y="362873"/>
                          </a:cubicBezTo>
                          <a:lnTo>
                            <a:pt x="738185" y="362821"/>
                          </a:lnTo>
                          <a:cubicBezTo>
                            <a:pt x="737773" y="359779"/>
                            <a:pt x="737309" y="356737"/>
                            <a:pt x="736845" y="353798"/>
                          </a:cubicBezTo>
                          <a:cubicBezTo>
                            <a:pt x="736174" y="349776"/>
                            <a:pt x="735504" y="345754"/>
                            <a:pt x="734782" y="341886"/>
                          </a:cubicBezTo>
                          <a:cubicBezTo>
                            <a:pt x="713280" y="227930"/>
                            <a:pt x="651455" y="133775"/>
                            <a:pt x="568540" y="73393"/>
                          </a:cubicBezTo>
                          <a:cubicBezTo>
                            <a:pt x="563899" y="69990"/>
                            <a:pt x="559155" y="66690"/>
                            <a:pt x="554308" y="63441"/>
                          </a:cubicBezTo>
                          <a:cubicBezTo>
                            <a:pt x="473611" y="9918"/>
                            <a:pt x="375175" y="-12770"/>
                            <a:pt x="275038" y="7134"/>
                          </a:cubicBezTo>
                          <a:lnTo>
                            <a:pt x="274987" y="7134"/>
                          </a:lnTo>
                          <a:cubicBezTo>
                            <a:pt x="273440" y="7391"/>
                            <a:pt x="271944" y="7701"/>
                            <a:pt x="270449" y="8062"/>
                          </a:cubicBezTo>
                          <a:cubicBezTo>
                            <a:pt x="269572" y="8217"/>
                            <a:pt x="268696" y="8423"/>
                            <a:pt x="267819" y="8577"/>
                          </a:cubicBezTo>
                          <a:cubicBezTo>
                            <a:pt x="265550" y="9041"/>
                            <a:pt x="263333" y="9609"/>
                            <a:pt x="261116" y="10176"/>
                          </a:cubicBezTo>
                          <a:cubicBezTo>
                            <a:pt x="249927" y="12857"/>
                            <a:pt x="239150" y="16261"/>
                            <a:pt x="228734" y="20334"/>
                          </a:cubicBezTo>
                          <a:cubicBezTo>
                            <a:pt x="43104" y="91750"/>
                            <a:pt x="-29808" y="359934"/>
                            <a:pt x="10979" y="576296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12" name="图形 2">
                      <a:extLst>
                        <a:ext uri="{FF2B5EF4-FFF2-40B4-BE49-F238E27FC236}">
                          <a16:creationId xmlns:a16="http://schemas.microsoft.com/office/drawing/2014/main" id="{ADF3A812-5A78-A243-BDD5-E0A7060A048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136240" y="6205768"/>
                      <a:ext cx="634906" cy="651252"/>
                      <a:chOff x="5136240" y="6205768"/>
                      <a:chExt cx="634906" cy="651252"/>
                    </a:xfrm>
                  </p:grpSpPr>
                  <p:sp>
                    <p:nvSpPr>
                      <p:cNvPr id="113" name="任意多边形: 形状 112">
                        <a:extLst>
                          <a:ext uri="{FF2B5EF4-FFF2-40B4-BE49-F238E27FC236}">
                            <a16:creationId xmlns:a16="http://schemas.microsoft.com/office/drawing/2014/main" id="{1662507B-053B-BF31-9A29-46BBA46F6A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50121" y="6205768"/>
                        <a:ext cx="607181" cy="543380"/>
                      </a:xfrm>
                      <a:custGeom>
                        <a:avLst/>
                        <a:gdLst>
                          <a:gd name="connsiteX0" fmla="*/ 594625 w 607181"/>
                          <a:gd name="connsiteY0" fmla="*/ 543381 h 543380"/>
                          <a:gd name="connsiteX1" fmla="*/ 308858 w 607181"/>
                          <a:gd name="connsiteY1" fmla="*/ 0 h 543380"/>
                          <a:gd name="connsiteX2" fmla="*/ 13139 w 607181"/>
                          <a:gd name="connsiteY2" fmla="*/ 521156 h 543380"/>
                          <a:gd name="connsiteX3" fmla="*/ 594625 w 607181"/>
                          <a:gd name="connsiteY3" fmla="*/ 543381 h 5433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607181" h="543380">
                            <a:moveTo>
                              <a:pt x="594625" y="543381"/>
                            </a:moveTo>
                            <a:cubicBezTo>
                              <a:pt x="594625" y="543381"/>
                              <a:pt x="698475" y="0"/>
                              <a:pt x="308858" y="0"/>
                            </a:cubicBezTo>
                            <a:cubicBezTo>
                              <a:pt x="-94939" y="0"/>
                              <a:pt x="13139" y="521156"/>
                              <a:pt x="13139" y="521156"/>
                            </a:cubicBezTo>
                            <a:lnTo>
                              <a:pt x="594625" y="543381"/>
                            </a:lnTo>
                            <a:close/>
                          </a:path>
                        </a:pathLst>
                      </a:custGeom>
                      <a:solidFill>
                        <a:srgbClr val="6D5446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4" name="任意多边形: 形状 113">
                        <a:extLst>
                          <a:ext uri="{FF2B5EF4-FFF2-40B4-BE49-F238E27FC236}">
                            <a16:creationId xmlns:a16="http://schemas.microsoft.com/office/drawing/2014/main" id="{59C7A243-7C37-BBBE-469F-BBC9F550A1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62699" y="6467093"/>
                        <a:ext cx="583068" cy="282054"/>
                      </a:xfrm>
                      <a:custGeom>
                        <a:avLst/>
                        <a:gdLst>
                          <a:gd name="connsiteX0" fmla="*/ 582046 w 583068"/>
                          <a:gd name="connsiteY0" fmla="*/ 282055 h 282054"/>
                          <a:gd name="connsiteX1" fmla="*/ 295145 w 583068"/>
                          <a:gd name="connsiteY1" fmla="*/ 0 h 282054"/>
                          <a:gd name="connsiteX2" fmla="*/ 508 w 583068"/>
                          <a:gd name="connsiteY2" fmla="*/ 282055 h 282054"/>
                          <a:gd name="connsiteX3" fmla="*/ 582046 w 583068"/>
                          <a:gd name="connsiteY3" fmla="*/ 282055 h 2820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583068" h="282054">
                            <a:moveTo>
                              <a:pt x="582046" y="282055"/>
                            </a:moveTo>
                            <a:cubicBezTo>
                              <a:pt x="582046" y="282055"/>
                              <a:pt x="615821" y="0"/>
                              <a:pt x="295145" y="0"/>
                            </a:cubicBezTo>
                            <a:cubicBezTo>
                              <a:pt x="-25531" y="0"/>
                              <a:pt x="508" y="282055"/>
                              <a:pt x="508" y="282055"/>
                            </a:cubicBezTo>
                            <a:lnTo>
                              <a:pt x="582046" y="282055"/>
                            </a:lnTo>
                            <a:close/>
                          </a:path>
                        </a:pathLst>
                      </a:custGeom>
                      <a:solidFill>
                        <a:srgbClr val="755C50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5" name="任意多边形: 形状 114">
                        <a:extLst>
                          <a:ext uri="{FF2B5EF4-FFF2-40B4-BE49-F238E27FC236}">
                            <a16:creationId xmlns:a16="http://schemas.microsoft.com/office/drawing/2014/main" id="{363B55A3-0144-3ED7-BE60-7CF58F56B53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36240" y="6705576"/>
                        <a:ext cx="634906" cy="151443"/>
                      </a:xfrm>
                      <a:custGeom>
                        <a:avLst/>
                        <a:gdLst>
                          <a:gd name="connsiteX0" fmla="*/ 9436 w 634906"/>
                          <a:gd name="connsiteY0" fmla="*/ 151444 h 151443"/>
                          <a:gd name="connsiteX1" fmla="*/ 625470 w 634906"/>
                          <a:gd name="connsiteY1" fmla="*/ 151444 h 151443"/>
                          <a:gd name="connsiteX2" fmla="*/ 634906 w 634906"/>
                          <a:gd name="connsiteY2" fmla="*/ 142007 h 151443"/>
                          <a:gd name="connsiteX3" fmla="*/ 634906 w 634906"/>
                          <a:gd name="connsiteY3" fmla="*/ 10416 h 151443"/>
                          <a:gd name="connsiteX4" fmla="*/ 624490 w 634906"/>
                          <a:gd name="connsiteY4" fmla="*/ 0 h 151443"/>
                          <a:gd name="connsiteX5" fmla="*/ 10416 w 634906"/>
                          <a:gd name="connsiteY5" fmla="*/ 0 h 151443"/>
                          <a:gd name="connsiteX6" fmla="*/ 0 w 634906"/>
                          <a:gd name="connsiteY6" fmla="*/ 10416 h 151443"/>
                          <a:gd name="connsiteX7" fmla="*/ 0 w 634906"/>
                          <a:gd name="connsiteY7" fmla="*/ 142007 h 151443"/>
                          <a:gd name="connsiteX8" fmla="*/ 9436 w 634906"/>
                          <a:gd name="connsiteY8" fmla="*/ 151444 h 151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634906" h="151443">
                            <a:moveTo>
                              <a:pt x="9436" y="151444"/>
                            </a:moveTo>
                            <a:lnTo>
                              <a:pt x="625470" y="151444"/>
                            </a:lnTo>
                            <a:cubicBezTo>
                              <a:pt x="630678" y="151444"/>
                              <a:pt x="634906" y="147215"/>
                              <a:pt x="634906" y="142007"/>
                            </a:cubicBezTo>
                            <a:lnTo>
                              <a:pt x="634906" y="10416"/>
                            </a:lnTo>
                            <a:cubicBezTo>
                              <a:pt x="634906" y="4641"/>
                              <a:pt x="630266" y="0"/>
                              <a:pt x="624490" y="0"/>
                            </a:cubicBezTo>
                            <a:lnTo>
                              <a:pt x="10416" y="0"/>
                            </a:lnTo>
                            <a:cubicBezTo>
                              <a:pt x="4641" y="0"/>
                              <a:pt x="0" y="4641"/>
                              <a:pt x="0" y="10416"/>
                            </a:cubicBezTo>
                            <a:lnTo>
                              <a:pt x="0" y="142007"/>
                            </a:lnTo>
                            <a:cubicBezTo>
                              <a:pt x="0" y="147215"/>
                              <a:pt x="4228" y="151444"/>
                              <a:pt x="9436" y="151444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6" name="任意多边形: 形状 115">
                        <a:extLst>
                          <a:ext uri="{FF2B5EF4-FFF2-40B4-BE49-F238E27FC236}">
                            <a16:creationId xmlns:a16="http://schemas.microsoft.com/office/drawing/2014/main" id="{20AD4EE8-1C4C-1F3D-F8DC-A1429449DC5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86612" y="6400576"/>
                        <a:ext cx="334234" cy="52860"/>
                      </a:xfrm>
                      <a:custGeom>
                        <a:avLst/>
                        <a:gdLst>
                          <a:gd name="connsiteX0" fmla="*/ 319685 w 334234"/>
                          <a:gd name="connsiteY0" fmla="*/ 52853 h 52860"/>
                          <a:gd name="connsiteX1" fmla="*/ 333813 w 334234"/>
                          <a:gd name="connsiteY1" fmla="*/ 41767 h 52860"/>
                          <a:gd name="connsiteX2" fmla="*/ 323140 w 334234"/>
                          <a:gd name="connsiteY2" fmla="*/ 24183 h 52860"/>
                          <a:gd name="connsiteX3" fmla="*/ 156640 w 334234"/>
                          <a:gd name="connsiteY3" fmla="*/ 0 h 52860"/>
                          <a:gd name="connsiteX4" fmla="*/ 10198 w 334234"/>
                          <a:gd name="connsiteY4" fmla="*/ 24441 h 52860"/>
                          <a:gd name="connsiteX5" fmla="*/ 659 w 334234"/>
                          <a:gd name="connsiteY5" fmla="*/ 42643 h 52860"/>
                          <a:gd name="connsiteX6" fmla="*/ 18861 w 334234"/>
                          <a:gd name="connsiteY6" fmla="*/ 52183 h 52860"/>
                          <a:gd name="connsiteX7" fmla="*/ 156640 w 334234"/>
                          <a:gd name="connsiteY7" fmla="*/ 29082 h 52860"/>
                          <a:gd name="connsiteX8" fmla="*/ 316230 w 334234"/>
                          <a:gd name="connsiteY8" fmla="*/ 52440 h 52860"/>
                          <a:gd name="connsiteX9" fmla="*/ 319685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319685" y="52853"/>
                            </a:moveTo>
                            <a:cubicBezTo>
                              <a:pt x="326233" y="52853"/>
                              <a:pt x="332163" y="48419"/>
                              <a:pt x="333813" y="41767"/>
                            </a:cubicBezTo>
                            <a:cubicBezTo>
                              <a:pt x="335721" y="33980"/>
                              <a:pt x="330977" y="26091"/>
                              <a:pt x="323140" y="24183"/>
                            </a:cubicBezTo>
                            <a:cubicBezTo>
                              <a:pt x="319118" y="23204"/>
                              <a:pt x="223776" y="0"/>
                              <a:pt x="156640" y="0"/>
                            </a:cubicBezTo>
                            <a:cubicBezTo>
                              <a:pt x="89039" y="0"/>
                              <a:pt x="13395" y="23410"/>
                              <a:pt x="10198" y="24441"/>
                            </a:cubicBezTo>
                            <a:cubicBezTo>
                              <a:pt x="2515" y="26813"/>
                              <a:pt x="-1713" y="35011"/>
                              <a:pt x="659" y="42643"/>
                            </a:cubicBezTo>
                            <a:cubicBezTo>
                              <a:pt x="3031" y="50326"/>
                              <a:pt x="11178" y="54606"/>
                              <a:pt x="18861" y="52183"/>
                            </a:cubicBezTo>
                            <a:cubicBezTo>
                              <a:pt x="19583" y="51976"/>
                              <a:pt x="93525" y="29082"/>
                              <a:pt x="156640" y="29082"/>
                            </a:cubicBezTo>
                            <a:cubicBezTo>
                              <a:pt x="220321" y="29082"/>
                              <a:pt x="315302" y="52183"/>
                              <a:pt x="316230" y="52440"/>
                            </a:cubicBezTo>
                            <a:cubicBezTo>
                              <a:pt x="317365" y="52750"/>
                              <a:pt x="318499" y="52853"/>
                              <a:pt x="319685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7" name="任意多边形: 形状 116">
                        <a:extLst>
                          <a:ext uri="{FF2B5EF4-FFF2-40B4-BE49-F238E27FC236}">
                            <a16:creationId xmlns:a16="http://schemas.microsoft.com/office/drawing/2014/main" id="{95CB1EE7-AB8F-DB16-E3BB-BB3CDA47AC8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86612" y="6313949"/>
                        <a:ext cx="334234" cy="52860"/>
                      </a:xfrm>
                      <a:custGeom>
                        <a:avLst/>
                        <a:gdLst>
                          <a:gd name="connsiteX0" fmla="*/ 319685 w 334234"/>
                          <a:gd name="connsiteY0" fmla="*/ 52853 h 52860"/>
                          <a:gd name="connsiteX1" fmla="*/ 333813 w 334234"/>
                          <a:gd name="connsiteY1" fmla="*/ 41767 h 52860"/>
                          <a:gd name="connsiteX2" fmla="*/ 323140 w 334234"/>
                          <a:gd name="connsiteY2" fmla="*/ 24184 h 52860"/>
                          <a:gd name="connsiteX3" fmla="*/ 156640 w 334234"/>
                          <a:gd name="connsiteY3" fmla="*/ 0 h 52860"/>
                          <a:gd name="connsiteX4" fmla="*/ 10198 w 334234"/>
                          <a:gd name="connsiteY4" fmla="*/ 24441 h 52860"/>
                          <a:gd name="connsiteX5" fmla="*/ 659 w 334234"/>
                          <a:gd name="connsiteY5" fmla="*/ 42643 h 52860"/>
                          <a:gd name="connsiteX6" fmla="*/ 18861 w 334234"/>
                          <a:gd name="connsiteY6" fmla="*/ 52183 h 52860"/>
                          <a:gd name="connsiteX7" fmla="*/ 156640 w 334234"/>
                          <a:gd name="connsiteY7" fmla="*/ 29082 h 52860"/>
                          <a:gd name="connsiteX8" fmla="*/ 316230 w 334234"/>
                          <a:gd name="connsiteY8" fmla="*/ 52441 h 52860"/>
                          <a:gd name="connsiteX9" fmla="*/ 319685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319685" y="52853"/>
                            </a:moveTo>
                            <a:cubicBezTo>
                              <a:pt x="326233" y="52853"/>
                              <a:pt x="332163" y="48419"/>
                              <a:pt x="333813" y="41767"/>
                            </a:cubicBezTo>
                            <a:cubicBezTo>
                              <a:pt x="335721" y="33980"/>
                              <a:pt x="330977" y="26092"/>
                              <a:pt x="323140" y="24184"/>
                            </a:cubicBezTo>
                            <a:cubicBezTo>
                              <a:pt x="319118" y="23204"/>
                              <a:pt x="223776" y="0"/>
                              <a:pt x="156640" y="0"/>
                            </a:cubicBezTo>
                            <a:cubicBezTo>
                              <a:pt x="89039" y="0"/>
                              <a:pt x="13395" y="23410"/>
                              <a:pt x="10198" y="24441"/>
                            </a:cubicBezTo>
                            <a:cubicBezTo>
                              <a:pt x="2515" y="26865"/>
                              <a:pt x="-1713" y="35012"/>
                              <a:pt x="659" y="42643"/>
                            </a:cubicBezTo>
                            <a:cubicBezTo>
                              <a:pt x="3031" y="50326"/>
                              <a:pt x="11230" y="54606"/>
                              <a:pt x="18861" y="52183"/>
                            </a:cubicBezTo>
                            <a:cubicBezTo>
                              <a:pt x="19583" y="51976"/>
                              <a:pt x="93525" y="29082"/>
                              <a:pt x="156640" y="29082"/>
                            </a:cubicBezTo>
                            <a:cubicBezTo>
                              <a:pt x="220321" y="29082"/>
                              <a:pt x="315302" y="52183"/>
                              <a:pt x="316230" y="52441"/>
                            </a:cubicBezTo>
                            <a:cubicBezTo>
                              <a:pt x="317365" y="52750"/>
                              <a:pt x="318499" y="52853"/>
                              <a:pt x="319685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118" name="任意多边形: 形状 117">
                      <a:extLst>
                        <a:ext uri="{FF2B5EF4-FFF2-40B4-BE49-F238E27FC236}">
                          <a16:creationId xmlns:a16="http://schemas.microsoft.com/office/drawing/2014/main" id="{A7E824C4-5B15-6515-C092-40CE39D769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52467" y="3440274"/>
                      <a:ext cx="992794" cy="2671956"/>
                    </a:xfrm>
                    <a:custGeom>
                      <a:avLst/>
                      <a:gdLst>
                        <a:gd name="connsiteX0" fmla="*/ 11688 w 992794"/>
                        <a:gd name="connsiteY0" fmla="*/ 576296 h 2671956"/>
                        <a:gd name="connsiteX1" fmla="*/ 11688 w 992794"/>
                        <a:gd name="connsiteY1" fmla="*/ 576451 h 2671956"/>
                        <a:gd name="connsiteX2" fmla="*/ 15452 w 992794"/>
                        <a:gd name="connsiteY2" fmla="*/ 596973 h 2671956"/>
                        <a:gd name="connsiteX3" fmla="*/ 22052 w 992794"/>
                        <a:gd name="connsiteY3" fmla="*/ 632913 h 2671956"/>
                        <a:gd name="connsiteX4" fmla="*/ 22052 w 992794"/>
                        <a:gd name="connsiteY4" fmla="*/ 632965 h 2671956"/>
                        <a:gd name="connsiteX5" fmla="*/ 32159 w 992794"/>
                        <a:gd name="connsiteY5" fmla="*/ 688138 h 2671956"/>
                        <a:gd name="connsiteX6" fmla="*/ 50876 w 992794"/>
                        <a:gd name="connsiteY6" fmla="*/ 790493 h 2671956"/>
                        <a:gd name="connsiteX7" fmla="*/ 54795 w 992794"/>
                        <a:gd name="connsiteY7" fmla="*/ 811995 h 2671956"/>
                        <a:gd name="connsiteX8" fmla="*/ 54795 w 992794"/>
                        <a:gd name="connsiteY8" fmla="*/ 812046 h 2671956"/>
                        <a:gd name="connsiteX9" fmla="*/ 63097 w 992794"/>
                        <a:gd name="connsiteY9" fmla="*/ 857268 h 2671956"/>
                        <a:gd name="connsiteX10" fmla="*/ 68821 w 992794"/>
                        <a:gd name="connsiteY10" fmla="*/ 888567 h 2671956"/>
                        <a:gd name="connsiteX11" fmla="*/ 352731 w 992794"/>
                        <a:gd name="connsiteY11" fmla="*/ 2671957 h 2671956"/>
                        <a:gd name="connsiteX12" fmla="*/ 992794 w 992794"/>
                        <a:gd name="connsiteY12" fmla="*/ 2611421 h 2671956"/>
                        <a:gd name="connsiteX13" fmla="*/ 820777 w 992794"/>
                        <a:gd name="connsiteY13" fmla="*/ 838756 h 2671956"/>
                        <a:gd name="connsiteX14" fmla="*/ 819333 w 992794"/>
                        <a:gd name="connsiteY14" fmla="*/ 818286 h 2671956"/>
                        <a:gd name="connsiteX15" fmla="*/ 811857 w 992794"/>
                        <a:gd name="connsiteY15" fmla="*/ 712219 h 2671956"/>
                        <a:gd name="connsiteX16" fmla="*/ 811135 w 992794"/>
                        <a:gd name="connsiteY16" fmla="*/ 701339 h 2671956"/>
                        <a:gd name="connsiteX17" fmla="*/ 789633 w 992794"/>
                        <a:gd name="connsiteY17" fmla="*/ 396390 h 2671956"/>
                        <a:gd name="connsiteX18" fmla="*/ 785920 w 992794"/>
                        <a:gd name="connsiteY18" fmla="*/ 362873 h 2671956"/>
                        <a:gd name="connsiteX19" fmla="*/ 785920 w 992794"/>
                        <a:gd name="connsiteY19" fmla="*/ 362821 h 2671956"/>
                        <a:gd name="connsiteX20" fmla="*/ 784528 w 992794"/>
                        <a:gd name="connsiteY20" fmla="*/ 353798 h 2671956"/>
                        <a:gd name="connsiteX21" fmla="*/ 782310 w 992794"/>
                        <a:gd name="connsiteY21" fmla="*/ 341886 h 2671956"/>
                        <a:gd name="connsiteX22" fmla="*/ 605343 w 992794"/>
                        <a:gd name="connsiteY22" fmla="*/ 73393 h 2671956"/>
                        <a:gd name="connsiteX23" fmla="*/ 590183 w 992794"/>
                        <a:gd name="connsiteY23" fmla="*/ 63441 h 2671956"/>
                        <a:gd name="connsiteX24" fmla="*/ 292866 w 992794"/>
                        <a:gd name="connsiteY24" fmla="*/ 7134 h 2671956"/>
                        <a:gd name="connsiteX25" fmla="*/ 292814 w 992794"/>
                        <a:gd name="connsiteY25" fmla="*/ 7134 h 2671956"/>
                        <a:gd name="connsiteX26" fmla="*/ 287967 w 992794"/>
                        <a:gd name="connsiteY26" fmla="*/ 8062 h 2671956"/>
                        <a:gd name="connsiteX27" fmla="*/ 285183 w 992794"/>
                        <a:gd name="connsiteY27" fmla="*/ 8577 h 2671956"/>
                        <a:gd name="connsiteX28" fmla="*/ 278015 w 992794"/>
                        <a:gd name="connsiteY28" fmla="*/ 10176 h 2671956"/>
                        <a:gd name="connsiteX29" fmla="*/ 243519 w 992794"/>
                        <a:gd name="connsiteY29" fmla="*/ 20334 h 2671956"/>
                        <a:gd name="connsiteX30" fmla="*/ 11688 w 992794"/>
                        <a:gd name="connsiteY30" fmla="*/ 576296 h 26719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992794" h="2671956">
                          <a:moveTo>
                            <a:pt x="11688" y="576296"/>
                          </a:moveTo>
                          <a:lnTo>
                            <a:pt x="11688" y="576451"/>
                          </a:lnTo>
                          <a:lnTo>
                            <a:pt x="15452" y="596973"/>
                          </a:lnTo>
                          <a:lnTo>
                            <a:pt x="22052" y="632913"/>
                          </a:lnTo>
                          <a:lnTo>
                            <a:pt x="22052" y="632965"/>
                          </a:lnTo>
                          <a:lnTo>
                            <a:pt x="32159" y="688138"/>
                          </a:lnTo>
                          <a:lnTo>
                            <a:pt x="50876" y="790493"/>
                          </a:lnTo>
                          <a:lnTo>
                            <a:pt x="54795" y="811995"/>
                          </a:lnTo>
                          <a:lnTo>
                            <a:pt x="54795" y="812046"/>
                          </a:lnTo>
                          <a:lnTo>
                            <a:pt x="63097" y="857268"/>
                          </a:lnTo>
                          <a:lnTo>
                            <a:pt x="68821" y="888567"/>
                          </a:lnTo>
                          <a:lnTo>
                            <a:pt x="352731" y="2671957"/>
                          </a:lnTo>
                          <a:cubicBezTo>
                            <a:pt x="352731" y="2671957"/>
                            <a:pt x="616275" y="2568777"/>
                            <a:pt x="992794" y="2611421"/>
                          </a:cubicBezTo>
                          <a:lnTo>
                            <a:pt x="820777" y="838756"/>
                          </a:lnTo>
                          <a:lnTo>
                            <a:pt x="819333" y="818286"/>
                          </a:lnTo>
                          <a:lnTo>
                            <a:pt x="811857" y="712219"/>
                          </a:lnTo>
                          <a:lnTo>
                            <a:pt x="811135" y="701339"/>
                          </a:lnTo>
                          <a:lnTo>
                            <a:pt x="789633" y="396390"/>
                          </a:lnTo>
                          <a:cubicBezTo>
                            <a:pt x="788859" y="385819"/>
                            <a:pt x="787570" y="374269"/>
                            <a:pt x="785920" y="362873"/>
                          </a:cubicBezTo>
                          <a:lnTo>
                            <a:pt x="785920" y="362821"/>
                          </a:lnTo>
                          <a:cubicBezTo>
                            <a:pt x="785456" y="359779"/>
                            <a:pt x="784992" y="356737"/>
                            <a:pt x="784528" y="353798"/>
                          </a:cubicBezTo>
                          <a:cubicBezTo>
                            <a:pt x="783806" y="349776"/>
                            <a:pt x="783135" y="345754"/>
                            <a:pt x="782310" y="341886"/>
                          </a:cubicBezTo>
                          <a:cubicBezTo>
                            <a:pt x="759416" y="227930"/>
                            <a:pt x="693569" y="133775"/>
                            <a:pt x="605343" y="73393"/>
                          </a:cubicBezTo>
                          <a:cubicBezTo>
                            <a:pt x="600393" y="69990"/>
                            <a:pt x="595340" y="66690"/>
                            <a:pt x="590183" y="63441"/>
                          </a:cubicBezTo>
                          <a:cubicBezTo>
                            <a:pt x="504278" y="9918"/>
                            <a:pt x="399500" y="-12770"/>
                            <a:pt x="292866" y="7134"/>
                          </a:cubicBezTo>
                          <a:lnTo>
                            <a:pt x="292814" y="7134"/>
                          </a:lnTo>
                          <a:cubicBezTo>
                            <a:pt x="291164" y="7391"/>
                            <a:pt x="289566" y="7701"/>
                            <a:pt x="287967" y="8062"/>
                          </a:cubicBezTo>
                          <a:cubicBezTo>
                            <a:pt x="287039" y="8217"/>
                            <a:pt x="286059" y="8423"/>
                            <a:pt x="285183" y="8577"/>
                          </a:cubicBezTo>
                          <a:cubicBezTo>
                            <a:pt x="282759" y="9041"/>
                            <a:pt x="280387" y="9609"/>
                            <a:pt x="278015" y="10176"/>
                          </a:cubicBezTo>
                          <a:cubicBezTo>
                            <a:pt x="266104" y="12857"/>
                            <a:pt x="254657" y="16261"/>
                            <a:pt x="243519" y="20334"/>
                          </a:cubicBezTo>
                          <a:cubicBezTo>
                            <a:pt x="45875" y="91750"/>
                            <a:pt x="-31729" y="359934"/>
                            <a:pt x="11688" y="576296"/>
                          </a:cubicBezTo>
                          <a:close/>
                        </a:path>
                      </a:pathLst>
                    </a:custGeom>
                    <a:solidFill>
                      <a:srgbClr val="28528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119" name="图形 2">
                  <a:extLst>
                    <a:ext uri="{FF2B5EF4-FFF2-40B4-BE49-F238E27FC236}">
                      <a16:creationId xmlns:a16="http://schemas.microsoft.com/office/drawing/2014/main" id="{EDE2DD58-6716-7E48-142E-9F2968FE7539}"/>
                    </a:ext>
                  </a:extLst>
                </p:cNvPr>
                <p:cNvGrpSpPr/>
                <p:nvPr/>
              </p:nvGrpSpPr>
              <p:grpSpPr>
                <a:xfrm>
                  <a:off x="4535127" y="1558003"/>
                  <a:ext cx="3022416" cy="5299017"/>
                  <a:chOff x="4535127" y="1558003"/>
                  <a:chExt cx="3022416" cy="5299017"/>
                </a:xfrm>
              </p:grpSpPr>
              <p:sp>
                <p:nvSpPr>
                  <p:cNvPr id="120" name="任意多边形: 形状 119">
                    <a:extLst>
                      <a:ext uri="{FF2B5EF4-FFF2-40B4-BE49-F238E27FC236}">
                        <a16:creationId xmlns:a16="http://schemas.microsoft.com/office/drawing/2014/main" id="{D69B6ECD-E64B-0FB4-0F64-190384999298}"/>
                      </a:ext>
                    </a:extLst>
                  </p:cNvPr>
                  <p:cNvSpPr/>
                  <p:nvPr/>
                </p:nvSpPr>
                <p:spPr>
                  <a:xfrm>
                    <a:off x="5583505" y="1558003"/>
                    <a:ext cx="871636" cy="217238"/>
                  </a:xfrm>
                  <a:custGeom>
                    <a:avLst/>
                    <a:gdLst>
                      <a:gd name="connsiteX0" fmla="*/ 871018 w 871636"/>
                      <a:gd name="connsiteY0" fmla="*/ 11189 h 217238"/>
                      <a:gd name="connsiteX1" fmla="*/ 742417 w 871636"/>
                      <a:gd name="connsiteY1" fmla="*/ 2372 h 217238"/>
                      <a:gd name="connsiteX2" fmla="*/ 726793 w 871636"/>
                      <a:gd name="connsiteY2" fmla="*/ 37126 h 217238"/>
                      <a:gd name="connsiteX3" fmla="*/ 475007 w 871636"/>
                      <a:gd name="connsiteY3" fmla="*/ 128961 h 217238"/>
                      <a:gd name="connsiteX4" fmla="*/ 200635 w 871636"/>
                      <a:gd name="connsiteY4" fmla="*/ 0 h 217238"/>
                      <a:gd name="connsiteX5" fmla="*/ 54400 w 871636"/>
                      <a:gd name="connsiteY5" fmla="*/ 10158 h 217238"/>
                      <a:gd name="connsiteX6" fmla="*/ 0 w 871636"/>
                      <a:gd name="connsiteY6" fmla="*/ 17429 h 217238"/>
                      <a:gd name="connsiteX7" fmla="*/ 79099 w 871636"/>
                      <a:gd name="connsiteY7" fmla="*/ 15005 h 217238"/>
                      <a:gd name="connsiteX8" fmla="*/ 481349 w 871636"/>
                      <a:gd name="connsiteY8" fmla="*/ 217239 h 217238"/>
                      <a:gd name="connsiteX9" fmla="*/ 749585 w 871636"/>
                      <a:gd name="connsiteY9" fmla="*/ 156857 h 217238"/>
                      <a:gd name="connsiteX10" fmla="*/ 808986 w 871636"/>
                      <a:gd name="connsiteY10" fmla="*/ 111894 h 217238"/>
                      <a:gd name="connsiteX11" fmla="*/ 809863 w 871636"/>
                      <a:gd name="connsiteY11" fmla="*/ 111069 h 217238"/>
                      <a:gd name="connsiteX12" fmla="*/ 857766 w 871636"/>
                      <a:gd name="connsiteY12" fmla="*/ 46201 h 217238"/>
                      <a:gd name="connsiteX13" fmla="*/ 858178 w 871636"/>
                      <a:gd name="connsiteY13" fmla="*/ 45428 h 217238"/>
                      <a:gd name="connsiteX14" fmla="*/ 871637 w 871636"/>
                      <a:gd name="connsiteY14" fmla="*/ 11344 h 217238"/>
                      <a:gd name="connsiteX15" fmla="*/ 871018 w 871636"/>
                      <a:gd name="connsiteY15" fmla="*/ 11189 h 217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871636" h="217238">
                        <a:moveTo>
                          <a:pt x="871018" y="11189"/>
                        </a:moveTo>
                        <a:cubicBezTo>
                          <a:pt x="819247" y="4899"/>
                          <a:pt x="742417" y="2372"/>
                          <a:pt x="742417" y="2372"/>
                        </a:cubicBezTo>
                        <a:cubicBezTo>
                          <a:pt x="742417" y="2372"/>
                          <a:pt x="740870" y="16913"/>
                          <a:pt x="726793" y="37126"/>
                        </a:cubicBezTo>
                        <a:cubicBezTo>
                          <a:pt x="700393" y="75129"/>
                          <a:pt x="632071" y="128961"/>
                          <a:pt x="475007" y="128961"/>
                        </a:cubicBezTo>
                        <a:cubicBezTo>
                          <a:pt x="200635" y="128961"/>
                          <a:pt x="200635" y="0"/>
                          <a:pt x="200635" y="0"/>
                        </a:cubicBezTo>
                        <a:cubicBezTo>
                          <a:pt x="200223" y="0"/>
                          <a:pt x="141440" y="52"/>
                          <a:pt x="54400" y="10158"/>
                        </a:cubicBezTo>
                        <a:cubicBezTo>
                          <a:pt x="37281" y="12169"/>
                          <a:pt x="19027" y="14541"/>
                          <a:pt x="0" y="17429"/>
                        </a:cubicBezTo>
                        <a:cubicBezTo>
                          <a:pt x="49450" y="15005"/>
                          <a:pt x="78687" y="15005"/>
                          <a:pt x="79099" y="15005"/>
                        </a:cubicBezTo>
                        <a:cubicBezTo>
                          <a:pt x="79099" y="15005"/>
                          <a:pt x="79099" y="217239"/>
                          <a:pt x="481349" y="217239"/>
                        </a:cubicBezTo>
                        <a:cubicBezTo>
                          <a:pt x="605773" y="217239"/>
                          <a:pt x="691163" y="190941"/>
                          <a:pt x="749585" y="156857"/>
                        </a:cubicBezTo>
                        <a:cubicBezTo>
                          <a:pt x="773716" y="142780"/>
                          <a:pt x="793259" y="127363"/>
                          <a:pt x="808986" y="111894"/>
                        </a:cubicBezTo>
                        <a:cubicBezTo>
                          <a:pt x="809244" y="111584"/>
                          <a:pt x="809553" y="111326"/>
                          <a:pt x="809863" y="111069"/>
                        </a:cubicBezTo>
                        <a:cubicBezTo>
                          <a:pt x="833273" y="87968"/>
                          <a:pt x="848278" y="64867"/>
                          <a:pt x="857766" y="46201"/>
                        </a:cubicBezTo>
                        <a:cubicBezTo>
                          <a:pt x="857920" y="45943"/>
                          <a:pt x="858075" y="45686"/>
                          <a:pt x="858178" y="45428"/>
                        </a:cubicBezTo>
                        <a:cubicBezTo>
                          <a:pt x="865810" y="30320"/>
                          <a:pt x="869780" y="18151"/>
                          <a:pt x="871637" y="11344"/>
                        </a:cubicBezTo>
                        <a:lnTo>
                          <a:pt x="871018" y="11189"/>
                        </a:ln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任意多边形: 形状 120">
                    <a:extLst>
                      <a:ext uri="{FF2B5EF4-FFF2-40B4-BE49-F238E27FC236}">
                        <a16:creationId xmlns:a16="http://schemas.microsoft.com/office/drawing/2014/main" id="{9113AA6D-2B18-DAA4-B44E-5419029BE854}"/>
                      </a:ext>
                    </a:extLst>
                  </p:cNvPr>
                  <p:cNvSpPr/>
                  <p:nvPr/>
                </p:nvSpPr>
                <p:spPr>
                  <a:xfrm>
                    <a:off x="4981033" y="3081098"/>
                    <a:ext cx="2113759" cy="510105"/>
                  </a:xfrm>
                  <a:custGeom>
                    <a:avLst/>
                    <a:gdLst>
                      <a:gd name="connsiteX0" fmla="*/ 2113759 w 2113759"/>
                      <a:gd name="connsiteY0" fmla="*/ 50533 h 510105"/>
                      <a:gd name="connsiteX1" fmla="*/ 2087926 w 2113759"/>
                      <a:gd name="connsiteY1" fmla="*/ 367238 h 510105"/>
                      <a:gd name="connsiteX2" fmla="*/ 2064877 w 2113759"/>
                      <a:gd name="connsiteY2" fmla="*/ 371260 h 510105"/>
                      <a:gd name="connsiteX3" fmla="*/ 1185145 w 2113759"/>
                      <a:gd name="connsiteY3" fmla="*/ 509348 h 510105"/>
                      <a:gd name="connsiteX4" fmla="*/ 32176 w 2113759"/>
                      <a:gd name="connsiteY4" fmla="*/ 373787 h 510105"/>
                      <a:gd name="connsiteX5" fmla="*/ 22430 w 2113759"/>
                      <a:gd name="connsiteY5" fmla="*/ 376829 h 510105"/>
                      <a:gd name="connsiteX6" fmla="*/ 0 w 2113759"/>
                      <a:gd name="connsiteY6" fmla="*/ 145977 h 510105"/>
                      <a:gd name="connsiteX7" fmla="*/ 1175038 w 2113759"/>
                      <a:gd name="connsiteY7" fmla="*/ 336867 h 510105"/>
                      <a:gd name="connsiteX8" fmla="*/ 2092876 w 2113759"/>
                      <a:gd name="connsiteY8" fmla="*/ 150257 h 510105"/>
                      <a:gd name="connsiteX9" fmla="*/ 2113192 w 2113759"/>
                      <a:gd name="connsiteY9" fmla="*/ 0 h 510105"/>
                      <a:gd name="connsiteX10" fmla="*/ 2113759 w 2113759"/>
                      <a:gd name="connsiteY10" fmla="*/ 50533 h 5101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113759" h="510105">
                        <a:moveTo>
                          <a:pt x="2113759" y="50533"/>
                        </a:moveTo>
                        <a:cubicBezTo>
                          <a:pt x="2113759" y="172017"/>
                          <a:pt x="2104839" y="276846"/>
                          <a:pt x="2087926" y="367238"/>
                        </a:cubicBezTo>
                        <a:cubicBezTo>
                          <a:pt x="2080655" y="368424"/>
                          <a:pt x="2072972" y="369765"/>
                          <a:pt x="2064877" y="371260"/>
                        </a:cubicBezTo>
                        <a:cubicBezTo>
                          <a:pt x="1891261" y="402920"/>
                          <a:pt x="1530262" y="499809"/>
                          <a:pt x="1185145" y="509348"/>
                        </a:cubicBezTo>
                        <a:cubicBezTo>
                          <a:pt x="762733" y="520950"/>
                          <a:pt x="182124" y="395804"/>
                          <a:pt x="32176" y="373787"/>
                        </a:cubicBezTo>
                        <a:cubicBezTo>
                          <a:pt x="32073" y="374148"/>
                          <a:pt x="22533" y="376468"/>
                          <a:pt x="22430" y="376829"/>
                        </a:cubicBezTo>
                        <a:cubicBezTo>
                          <a:pt x="12530" y="321965"/>
                          <a:pt x="3919" y="211773"/>
                          <a:pt x="0" y="145977"/>
                        </a:cubicBezTo>
                        <a:cubicBezTo>
                          <a:pt x="168614" y="177947"/>
                          <a:pt x="754793" y="350531"/>
                          <a:pt x="1175038" y="336867"/>
                        </a:cubicBezTo>
                        <a:cubicBezTo>
                          <a:pt x="1542741" y="324853"/>
                          <a:pt x="1927046" y="182123"/>
                          <a:pt x="2092876" y="150257"/>
                        </a:cubicBezTo>
                        <a:cubicBezTo>
                          <a:pt x="2101951" y="92866"/>
                          <a:pt x="2108758" y="67497"/>
                          <a:pt x="2113192" y="0"/>
                        </a:cubicBezTo>
                        <a:cubicBezTo>
                          <a:pt x="2113605" y="16810"/>
                          <a:pt x="2113759" y="33619"/>
                          <a:pt x="2113759" y="50533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任意多边形: 形状 121">
                    <a:extLst>
                      <a:ext uri="{FF2B5EF4-FFF2-40B4-BE49-F238E27FC236}">
                        <a16:creationId xmlns:a16="http://schemas.microsoft.com/office/drawing/2014/main" id="{C6B4DAF8-6177-4C7E-C6A2-57CD9C01FD87}"/>
                      </a:ext>
                    </a:extLst>
                  </p:cNvPr>
                  <p:cNvSpPr/>
                  <p:nvPr/>
                </p:nvSpPr>
                <p:spPr>
                  <a:xfrm>
                    <a:off x="4978351" y="1567749"/>
                    <a:ext cx="2116904" cy="1867127"/>
                  </a:xfrm>
                  <a:custGeom>
                    <a:avLst/>
                    <a:gdLst>
                      <a:gd name="connsiteX0" fmla="*/ 1476172 w 2116904"/>
                      <a:gd name="connsiteY0" fmla="*/ 1444 h 1867127"/>
                      <a:gd name="connsiteX1" fmla="*/ 1463332 w 2116904"/>
                      <a:gd name="connsiteY1" fmla="*/ 35631 h 1867127"/>
                      <a:gd name="connsiteX2" fmla="*/ 1462920 w 2116904"/>
                      <a:gd name="connsiteY2" fmla="*/ 36404 h 1867127"/>
                      <a:gd name="connsiteX3" fmla="*/ 1431878 w 2116904"/>
                      <a:gd name="connsiteY3" fmla="*/ 83688 h 1867127"/>
                      <a:gd name="connsiteX4" fmla="*/ 1415017 w 2116904"/>
                      <a:gd name="connsiteY4" fmla="*/ 101271 h 1867127"/>
                      <a:gd name="connsiteX5" fmla="*/ 1414140 w 2116904"/>
                      <a:gd name="connsiteY5" fmla="*/ 102096 h 1867127"/>
                      <a:gd name="connsiteX6" fmla="*/ 1354326 w 2116904"/>
                      <a:gd name="connsiteY6" fmla="*/ 145204 h 1867127"/>
                      <a:gd name="connsiteX7" fmla="*/ 1087483 w 2116904"/>
                      <a:gd name="connsiteY7" fmla="*/ 202234 h 1867127"/>
                      <a:gd name="connsiteX8" fmla="*/ 691472 w 2116904"/>
                      <a:gd name="connsiteY8" fmla="*/ 31454 h 1867127"/>
                      <a:gd name="connsiteX9" fmla="*/ 685233 w 2116904"/>
                      <a:gd name="connsiteY9" fmla="*/ 0 h 1867127"/>
                      <a:gd name="connsiteX10" fmla="*/ 659605 w 2116904"/>
                      <a:gd name="connsiteY10" fmla="*/ 412 h 1867127"/>
                      <a:gd name="connsiteX11" fmla="*/ 606134 w 2116904"/>
                      <a:gd name="connsiteY11" fmla="*/ 2424 h 1867127"/>
                      <a:gd name="connsiteX12" fmla="*/ 397248 w 2116904"/>
                      <a:gd name="connsiteY12" fmla="*/ 48728 h 1867127"/>
                      <a:gd name="connsiteX13" fmla="*/ 224612 w 2116904"/>
                      <a:gd name="connsiteY13" fmla="*/ 118133 h 1867127"/>
                      <a:gd name="connsiteX14" fmla="*/ 184289 w 2116904"/>
                      <a:gd name="connsiteY14" fmla="*/ 140666 h 1867127"/>
                      <a:gd name="connsiteX15" fmla="*/ 240546 w 2116904"/>
                      <a:gd name="connsiteY15" fmla="*/ 273495 h 1867127"/>
                      <a:gd name="connsiteX16" fmla="*/ 317221 w 2116904"/>
                      <a:gd name="connsiteY16" fmla="*/ 498520 h 1867127"/>
                      <a:gd name="connsiteX17" fmla="*/ 329390 w 2116904"/>
                      <a:gd name="connsiteY17" fmla="*/ 545030 h 1867127"/>
                      <a:gd name="connsiteX18" fmla="*/ 361824 w 2116904"/>
                      <a:gd name="connsiteY18" fmla="*/ 847608 h 1867127"/>
                      <a:gd name="connsiteX19" fmla="*/ 10519 w 2116904"/>
                      <a:gd name="connsiteY19" fmla="*/ 1335866 h 1867127"/>
                      <a:gd name="connsiteX20" fmla="*/ 9797 w 2116904"/>
                      <a:gd name="connsiteY20" fmla="*/ 1339940 h 1867127"/>
                      <a:gd name="connsiteX21" fmla="*/ 0 w 2116904"/>
                      <a:gd name="connsiteY21" fmla="*/ 1558622 h 1867127"/>
                      <a:gd name="connsiteX22" fmla="*/ 3661 w 2116904"/>
                      <a:gd name="connsiteY22" fmla="*/ 1687429 h 1867127"/>
                      <a:gd name="connsiteX23" fmla="*/ 1177565 w 2116904"/>
                      <a:gd name="connsiteY23" fmla="*/ 1866304 h 1867127"/>
                      <a:gd name="connsiteX24" fmla="*/ 2112574 w 2116904"/>
                      <a:gd name="connsiteY24" fmla="*/ 1696401 h 1867127"/>
                      <a:gd name="connsiteX25" fmla="*/ 2116905 w 2116904"/>
                      <a:gd name="connsiteY25" fmla="*/ 1508090 h 1867127"/>
                      <a:gd name="connsiteX26" fmla="*/ 2114327 w 2116904"/>
                      <a:gd name="connsiteY26" fmla="*/ 1434456 h 1867127"/>
                      <a:gd name="connsiteX27" fmla="*/ 2114120 w 2116904"/>
                      <a:gd name="connsiteY27" fmla="*/ 1430074 h 1867127"/>
                      <a:gd name="connsiteX28" fmla="*/ 2093031 w 2116904"/>
                      <a:gd name="connsiteY28" fmla="*/ 1214485 h 1867127"/>
                      <a:gd name="connsiteX29" fmla="*/ 1875586 w 2116904"/>
                      <a:gd name="connsiteY29" fmla="*/ 846989 h 1867127"/>
                      <a:gd name="connsiteX30" fmla="*/ 1873678 w 2116904"/>
                      <a:gd name="connsiteY30" fmla="*/ 813008 h 1867127"/>
                      <a:gd name="connsiteX31" fmla="*/ 1906937 w 2116904"/>
                      <a:gd name="connsiteY31" fmla="*/ 459177 h 1867127"/>
                      <a:gd name="connsiteX32" fmla="*/ 1994028 w 2116904"/>
                      <a:gd name="connsiteY32" fmla="*/ 181505 h 1867127"/>
                      <a:gd name="connsiteX33" fmla="*/ 1994750 w 2116904"/>
                      <a:gd name="connsiteY33" fmla="*/ 179649 h 1867127"/>
                      <a:gd name="connsiteX34" fmla="*/ 1918487 w 2116904"/>
                      <a:gd name="connsiteY34" fmla="*/ 131385 h 1867127"/>
                      <a:gd name="connsiteX35" fmla="*/ 1476842 w 2116904"/>
                      <a:gd name="connsiteY35" fmla="*/ 1444 h 1867127"/>
                      <a:gd name="connsiteX36" fmla="*/ 1476172 w 2116904"/>
                      <a:gd name="connsiteY36" fmla="*/ 1444 h 1867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2116904" h="1867127">
                        <a:moveTo>
                          <a:pt x="1476172" y="1444"/>
                        </a:moveTo>
                        <a:cubicBezTo>
                          <a:pt x="1474058" y="9178"/>
                          <a:pt x="1470139" y="21399"/>
                          <a:pt x="1463332" y="35631"/>
                        </a:cubicBezTo>
                        <a:cubicBezTo>
                          <a:pt x="1463229" y="35888"/>
                          <a:pt x="1463126" y="36146"/>
                          <a:pt x="1462920" y="36404"/>
                        </a:cubicBezTo>
                        <a:cubicBezTo>
                          <a:pt x="1455959" y="50945"/>
                          <a:pt x="1445904" y="67549"/>
                          <a:pt x="1431878" y="83688"/>
                        </a:cubicBezTo>
                        <a:cubicBezTo>
                          <a:pt x="1426825" y="89463"/>
                          <a:pt x="1421205" y="95393"/>
                          <a:pt x="1415017" y="101271"/>
                        </a:cubicBezTo>
                        <a:cubicBezTo>
                          <a:pt x="1414707" y="101529"/>
                          <a:pt x="1414398" y="101787"/>
                          <a:pt x="1414140" y="102096"/>
                        </a:cubicBezTo>
                        <a:cubicBezTo>
                          <a:pt x="1398310" y="116895"/>
                          <a:pt x="1378716" y="131746"/>
                          <a:pt x="1354326" y="145204"/>
                        </a:cubicBezTo>
                        <a:cubicBezTo>
                          <a:pt x="1296265" y="177380"/>
                          <a:pt x="1211339" y="202234"/>
                          <a:pt x="1087483" y="202234"/>
                        </a:cubicBezTo>
                        <a:cubicBezTo>
                          <a:pt x="785576" y="202234"/>
                          <a:pt x="710293" y="88277"/>
                          <a:pt x="691472" y="31454"/>
                        </a:cubicBezTo>
                        <a:cubicBezTo>
                          <a:pt x="685233" y="12582"/>
                          <a:pt x="685233" y="0"/>
                          <a:pt x="685233" y="0"/>
                        </a:cubicBezTo>
                        <a:cubicBezTo>
                          <a:pt x="685026" y="0"/>
                          <a:pt x="675951" y="0"/>
                          <a:pt x="659605" y="412"/>
                        </a:cubicBezTo>
                        <a:cubicBezTo>
                          <a:pt x="646405" y="773"/>
                          <a:pt x="628306" y="1392"/>
                          <a:pt x="606134" y="2424"/>
                        </a:cubicBezTo>
                        <a:cubicBezTo>
                          <a:pt x="543174" y="11808"/>
                          <a:pt x="470778" y="26298"/>
                          <a:pt x="397248" y="48728"/>
                        </a:cubicBezTo>
                        <a:cubicBezTo>
                          <a:pt x="339033" y="66466"/>
                          <a:pt x="280147" y="89102"/>
                          <a:pt x="224612" y="118133"/>
                        </a:cubicBezTo>
                        <a:cubicBezTo>
                          <a:pt x="210948" y="125197"/>
                          <a:pt x="197490" y="132725"/>
                          <a:pt x="184289" y="140666"/>
                        </a:cubicBezTo>
                        <a:cubicBezTo>
                          <a:pt x="202801" y="181711"/>
                          <a:pt x="221983" y="226469"/>
                          <a:pt x="240546" y="273495"/>
                        </a:cubicBezTo>
                        <a:cubicBezTo>
                          <a:pt x="268803" y="344756"/>
                          <a:pt x="295719" y="421277"/>
                          <a:pt x="317221" y="498520"/>
                        </a:cubicBezTo>
                        <a:cubicBezTo>
                          <a:pt x="321450" y="514041"/>
                          <a:pt x="325575" y="529510"/>
                          <a:pt x="329390" y="545030"/>
                        </a:cubicBezTo>
                        <a:cubicBezTo>
                          <a:pt x="355378" y="650376"/>
                          <a:pt x="369765" y="755205"/>
                          <a:pt x="361824" y="847608"/>
                        </a:cubicBezTo>
                        <a:cubicBezTo>
                          <a:pt x="344602" y="1048501"/>
                          <a:pt x="168820" y="1220260"/>
                          <a:pt x="10519" y="1335866"/>
                        </a:cubicBezTo>
                        <a:cubicBezTo>
                          <a:pt x="10261" y="1337207"/>
                          <a:pt x="10003" y="1338599"/>
                          <a:pt x="9797" y="1339940"/>
                        </a:cubicBezTo>
                        <a:cubicBezTo>
                          <a:pt x="3352" y="1411459"/>
                          <a:pt x="0" y="1484422"/>
                          <a:pt x="0" y="1558622"/>
                        </a:cubicBezTo>
                        <a:cubicBezTo>
                          <a:pt x="0" y="1603792"/>
                          <a:pt x="1237" y="1646745"/>
                          <a:pt x="3661" y="1687429"/>
                        </a:cubicBezTo>
                        <a:cubicBezTo>
                          <a:pt x="172275" y="1719399"/>
                          <a:pt x="757268" y="1879969"/>
                          <a:pt x="1177565" y="1866304"/>
                        </a:cubicBezTo>
                        <a:cubicBezTo>
                          <a:pt x="1545267" y="1854290"/>
                          <a:pt x="1946744" y="1728268"/>
                          <a:pt x="2112574" y="1696401"/>
                        </a:cubicBezTo>
                        <a:cubicBezTo>
                          <a:pt x="2121649" y="1639011"/>
                          <a:pt x="2112470" y="1575587"/>
                          <a:pt x="2116905" y="1508090"/>
                        </a:cubicBezTo>
                        <a:cubicBezTo>
                          <a:pt x="2116441" y="1483390"/>
                          <a:pt x="2115513" y="1458846"/>
                          <a:pt x="2114327" y="1434456"/>
                        </a:cubicBezTo>
                        <a:cubicBezTo>
                          <a:pt x="2114224" y="1433013"/>
                          <a:pt x="2114172" y="1431517"/>
                          <a:pt x="2114120" y="1430074"/>
                        </a:cubicBezTo>
                        <a:cubicBezTo>
                          <a:pt x="2110305" y="1356749"/>
                          <a:pt x="2103189" y="1284715"/>
                          <a:pt x="2093031" y="1214485"/>
                        </a:cubicBezTo>
                        <a:cubicBezTo>
                          <a:pt x="1949013" y="1166994"/>
                          <a:pt x="1884197" y="964658"/>
                          <a:pt x="1875586" y="846989"/>
                        </a:cubicBezTo>
                        <a:cubicBezTo>
                          <a:pt x="1874709" y="835593"/>
                          <a:pt x="1874142" y="824249"/>
                          <a:pt x="1873678" y="813008"/>
                        </a:cubicBezTo>
                        <a:cubicBezTo>
                          <a:pt x="1868160" y="688120"/>
                          <a:pt x="1882856" y="567822"/>
                          <a:pt x="1906937" y="459177"/>
                        </a:cubicBezTo>
                        <a:cubicBezTo>
                          <a:pt x="1930398" y="353471"/>
                          <a:pt x="1962729" y="258696"/>
                          <a:pt x="1994028" y="181505"/>
                        </a:cubicBezTo>
                        <a:cubicBezTo>
                          <a:pt x="1994286" y="180886"/>
                          <a:pt x="1994492" y="180267"/>
                          <a:pt x="1994750" y="179649"/>
                        </a:cubicBezTo>
                        <a:cubicBezTo>
                          <a:pt x="1970566" y="161962"/>
                          <a:pt x="1944939" y="145926"/>
                          <a:pt x="1918487" y="131385"/>
                        </a:cubicBezTo>
                        <a:cubicBezTo>
                          <a:pt x="1772097" y="50997"/>
                          <a:pt x="1598894" y="16397"/>
                          <a:pt x="1476842" y="1444"/>
                        </a:cubicBezTo>
                        <a:lnTo>
                          <a:pt x="1476172" y="1444"/>
                        </a:lnTo>
                        <a:close/>
                      </a:path>
                    </a:pathLst>
                  </a:custGeom>
                  <a:solidFill>
                    <a:srgbClr val="E07D4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任意多边形: 形状 122">
                    <a:extLst>
                      <a:ext uri="{FF2B5EF4-FFF2-40B4-BE49-F238E27FC236}">
                        <a16:creationId xmlns:a16="http://schemas.microsoft.com/office/drawing/2014/main" id="{A29FCBDB-7873-841E-A0DC-F508C5B4158A}"/>
                      </a:ext>
                    </a:extLst>
                  </p:cNvPr>
                  <p:cNvSpPr/>
                  <p:nvPr/>
                </p:nvSpPr>
                <p:spPr>
                  <a:xfrm>
                    <a:off x="6296349" y="2538800"/>
                    <a:ext cx="264962" cy="391937"/>
                  </a:xfrm>
                  <a:custGeom>
                    <a:avLst/>
                    <a:gdLst>
                      <a:gd name="connsiteX0" fmla="*/ 57727 w 264962"/>
                      <a:gd name="connsiteY0" fmla="*/ 391937 h 391937"/>
                      <a:gd name="connsiteX1" fmla="*/ 4204 w 264962"/>
                      <a:gd name="connsiteY1" fmla="*/ 199449 h 391937"/>
                      <a:gd name="connsiteX2" fmla="*/ 136620 w 264962"/>
                      <a:gd name="connsiteY2" fmla="*/ 0 h 391937"/>
                      <a:gd name="connsiteX3" fmla="*/ 264962 w 264962"/>
                      <a:gd name="connsiteY3" fmla="*/ 168511 h 391937"/>
                      <a:gd name="connsiteX4" fmla="*/ 57727 w 264962"/>
                      <a:gd name="connsiteY4" fmla="*/ 391937 h 391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4962" h="391937">
                        <a:moveTo>
                          <a:pt x="57727" y="391937"/>
                        </a:moveTo>
                        <a:cubicBezTo>
                          <a:pt x="57727" y="391937"/>
                          <a:pt x="-18433" y="312323"/>
                          <a:pt x="4204" y="199449"/>
                        </a:cubicBezTo>
                        <a:cubicBezTo>
                          <a:pt x="26840" y="86576"/>
                          <a:pt x="136620" y="0"/>
                          <a:pt x="136620" y="0"/>
                        </a:cubicBezTo>
                        <a:lnTo>
                          <a:pt x="264962" y="168511"/>
                        </a:lnTo>
                        <a:lnTo>
                          <a:pt x="57727" y="391937"/>
                        </a:lnTo>
                        <a:close/>
                      </a:path>
                    </a:pathLst>
                  </a:custGeom>
                  <a:solidFill>
                    <a:srgbClr val="DB513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任意多边形: 形状 123">
                    <a:extLst>
                      <a:ext uri="{FF2B5EF4-FFF2-40B4-BE49-F238E27FC236}">
                        <a16:creationId xmlns:a16="http://schemas.microsoft.com/office/drawing/2014/main" id="{DC0C9775-A5D6-9D8C-FB40-4816C8E30355}"/>
                      </a:ext>
                    </a:extLst>
                  </p:cNvPr>
                  <p:cNvSpPr/>
                  <p:nvPr/>
                </p:nvSpPr>
                <p:spPr>
                  <a:xfrm>
                    <a:off x="5357294" y="2723193"/>
                    <a:ext cx="388762" cy="465003"/>
                  </a:xfrm>
                  <a:custGeom>
                    <a:avLst/>
                    <a:gdLst>
                      <a:gd name="connsiteX0" fmla="*/ 253179 w 388762"/>
                      <a:gd name="connsiteY0" fmla="*/ 0 h 465003"/>
                      <a:gd name="connsiteX1" fmla="*/ 388740 w 388762"/>
                      <a:gd name="connsiteY1" fmla="*/ 309487 h 465003"/>
                      <a:gd name="connsiteX2" fmla="*/ 321450 w 388762"/>
                      <a:gd name="connsiteY2" fmla="*/ 465003 h 465003"/>
                      <a:gd name="connsiteX3" fmla="*/ 0 w 388762"/>
                      <a:gd name="connsiteY3" fmla="*/ 282570 h 465003"/>
                      <a:gd name="connsiteX4" fmla="*/ 253179 w 388762"/>
                      <a:gd name="connsiteY4" fmla="*/ 0 h 465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8762" h="465003">
                        <a:moveTo>
                          <a:pt x="253179" y="0"/>
                        </a:moveTo>
                        <a:cubicBezTo>
                          <a:pt x="299741" y="35115"/>
                          <a:pt x="390390" y="199707"/>
                          <a:pt x="388740" y="309487"/>
                        </a:cubicBezTo>
                        <a:cubicBezTo>
                          <a:pt x="387090" y="419266"/>
                          <a:pt x="321450" y="465003"/>
                          <a:pt x="321450" y="465003"/>
                        </a:cubicBezTo>
                        <a:lnTo>
                          <a:pt x="0" y="282570"/>
                        </a:lnTo>
                        <a:lnTo>
                          <a:pt x="253179" y="0"/>
                        </a:lnTo>
                        <a:close/>
                      </a:path>
                    </a:pathLst>
                  </a:custGeom>
                  <a:solidFill>
                    <a:srgbClr val="DB513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任意多边形: 形状 124">
                    <a:extLst>
                      <a:ext uri="{FF2B5EF4-FFF2-40B4-BE49-F238E27FC236}">
                        <a16:creationId xmlns:a16="http://schemas.microsoft.com/office/drawing/2014/main" id="{14F37791-4CC7-F9C2-F77B-B5077DA48C36}"/>
                      </a:ext>
                    </a:extLst>
                  </p:cNvPr>
                  <p:cNvSpPr/>
                  <p:nvPr/>
                </p:nvSpPr>
                <p:spPr>
                  <a:xfrm>
                    <a:off x="5864322" y="2913345"/>
                    <a:ext cx="903170" cy="3943675"/>
                  </a:xfrm>
                  <a:custGeom>
                    <a:avLst/>
                    <a:gdLst>
                      <a:gd name="connsiteX0" fmla="*/ 281075 w 903170"/>
                      <a:gd name="connsiteY0" fmla="*/ 3943676 h 3943675"/>
                      <a:gd name="connsiteX1" fmla="*/ 0 w 903170"/>
                      <a:gd name="connsiteY1" fmla="*/ 3943676 h 3943675"/>
                      <a:gd name="connsiteX2" fmla="*/ 0 w 903170"/>
                      <a:gd name="connsiteY2" fmla="*/ 626414 h 3943675"/>
                      <a:gd name="connsiteX3" fmla="*/ 26658 w 903170"/>
                      <a:gd name="connsiteY3" fmla="*/ 393346 h 3943675"/>
                      <a:gd name="connsiteX4" fmla="*/ 269834 w 903170"/>
                      <a:gd name="connsiteY4" fmla="*/ 28943 h 3943675"/>
                      <a:gd name="connsiteX5" fmla="*/ 542607 w 903170"/>
                      <a:gd name="connsiteY5" fmla="*/ 24405 h 3943675"/>
                      <a:gd name="connsiteX6" fmla="*/ 839099 w 903170"/>
                      <a:gd name="connsiteY6" fmla="*/ 212098 h 3943675"/>
                      <a:gd name="connsiteX7" fmla="*/ 869006 w 903170"/>
                      <a:gd name="connsiteY7" fmla="*/ 238447 h 3943675"/>
                      <a:gd name="connsiteX8" fmla="*/ 878030 w 903170"/>
                      <a:gd name="connsiteY8" fmla="*/ 380557 h 3943675"/>
                      <a:gd name="connsiteX9" fmla="*/ 825384 w 903170"/>
                      <a:gd name="connsiteY9" fmla="*/ 440372 h 3943675"/>
                      <a:gd name="connsiteX10" fmla="*/ 683273 w 903170"/>
                      <a:gd name="connsiteY10" fmla="*/ 449395 h 3943675"/>
                      <a:gd name="connsiteX11" fmla="*/ 653366 w 903170"/>
                      <a:gd name="connsiteY11" fmla="*/ 423046 h 3943675"/>
                      <a:gd name="connsiteX12" fmla="*/ 385698 w 903170"/>
                      <a:gd name="connsiteY12" fmla="*/ 285010 h 3943675"/>
                      <a:gd name="connsiteX13" fmla="*/ 302268 w 903170"/>
                      <a:gd name="connsiteY13" fmla="*/ 449189 h 3943675"/>
                      <a:gd name="connsiteX14" fmla="*/ 281178 w 903170"/>
                      <a:gd name="connsiteY14" fmla="*/ 626672 h 3943675"/>
                      <a:gd name="connsiteX15" fmla="*/ 281178 w 903170"/>
                      <a:gd name="connsiteY15" fmla="*/ 3943676 h 3943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903170" h="3943675">
                        <a:moveTo>
                          <a:pt x="281075" y="3943676"/>
                        </a:moveTo>
                        <a:lnTo>
                          <a:pt x="0" y="3943676"/>
                        </a:lnTo>
                        <a:lnTo>
                          <a:pt x="0" y="626414"/>
                        </a:lnTo>
                        <a:cubicBezTo>
                          <a:pt x="0" y="621876"/>
                          <a:pt x="309" y="513592"/>
                          <a:pt x="26658" y="393346"/>
                        </a:cubicBezTo>
                        <a:cubicBezTo>
                          <a:pt x="67703" y="205910"/>
                          <a:pt x="149535" y="83292"/>
                          <a:pt x="269834" y="28943"/>
                        </a:cubicBezTo>
                        <a:cubicBezTo>
                          <a:pt x="351718" y="-8080"/>
                          <a:pt x="443501" y="-9575"/>
                          <a:pt x="542607" y="24405"/>
                        </a:cubicBezTo>
                        <a:cubicBezTo>
                          <a:pt x="634339" y="55860"/>
                          <a:pt x="731331" y="117272"/>
                          <a:pt x="839099" y="212098"/>
                        </a:cubicBezTo>
                        <a:lnTo>
                          <a:pt x="869006" y="238447"/>
                        </a:lnTo>
                        <a:cubicBezTo>
                          <a:pt x="910773" y="275212"/>
                          <a:pt x="914795" y="338842"/>
                          <a:pt x="878030" y="380557"/>
                        </a:cubicBezTo>
                        <a:lnTo>
                          <a:pt x="825384" y="440372"/>
                        </a:lnTo>
                        <a:cubicBezTo>
                          <a:pt x="788618" y="482138"/>
                          <a:pt x="724988" y="486161"/>
                          <a:pt x="683273" y="449395"/>
                        </a:cubicBezTo>
                        <a:lnTo>
                          <a:pt x="653366" y="423046"/>
                        </a:lnTo>
                        <a:cubicBezTo>
                          <a:pt x="509967" y="296818"/>
                          <a:pt x="419524" y="269798"/>
                          <a:pt x="385698" y="285010"/>
                        </a:cubicBezTo>
                        <a:cubicBezTo>
                          <a:pt x="360690" y="296251"/>
                          <a:pt x="325678" y="345288"/>
                          <a:pt x="302268" y="449189"/>
                        </a:cubicBezTo>
                        <a:cubicBezTo>
                          <a:pt x="281745" y="540251"/>
                          <a:pt x="281178" y="625795"/>
                          <a:pt x="281178" y="626672"/>
                        </a:cubicBezTo>
                        <a:lnTo>
                          <a:pt x="281178" y="3943676"/>
                        </a:lnTo>
                        <a:close/>
                      </a:path>
                    </a:pathLst>
                  </a:custGeom>
                  <a:solidFill>
                    <a:srgbClr val="44413E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26" name="图形 2">
                    <a:extLst>
                      <a:ext uri="{FF2B5EF4-FFF2-40B4-BE49-F238E27FC236}">
                        <a16:creationId xmlns:a16="http://schemas.microsoft.com/office/drawing/2014/main" id="{90B8512D-4143-6094-AF13-2F5EF297DF38}"/>
                      </a:ext>
                    </a:extLst>
                  </p:cNvPr>
                  <p:cNvGrpSpPr/>
                  <p:nvPr/>
                </p:nvGrpSpPr>
                <p:grpSpPr>
                  <a:xfrm>
                    <a:off x="4546122" y="2564297"/>
                    <a:ext cx="2991734" cy="771433"/>
                    <a:chOff x="4546122" y="2564297"/>
                    <a:chExt cx="2991734" cy="771433"/>
                  </a:xfrm>
                  <a:solidFill>
                    <a:srgbClr val="F7CBA4"/>
                  </a:solidFill>
                </p:grpSpPr>
                <p:sp>
                  <p:nvSpPr>
                    <p:cNvPr id="127" name="任意多边形: 形状 126">
                      <a:extLst>
                        <a:ext uri="{FF2B5EF4-FFF2-40B4-BE49-F238E27FC236}">
                          <a16:creationId xmlns:a16="http://schemas.microsoft.com/office/drawing/2014/main" id="{9546E5B5-64E5-3853-ADBA-3BDFD02615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46122" y="2564297"/>
                      <a:ext cx="2991734" cy="771433"/>
                    </a:xfrm>
                    <a:custGeom>
                      <a:avLst/>
                      <a:gdLst>
                        <a:gd name="connsiteX0" fmla="*/ 2860013 w 2991734"/>
                        <a:gd name="connsiteY0" fmla="*/ 367369 h 771433"/>
                        <a:gd name="connsiteX1" fmla="*/ 2390472 w 2991734"/>
                        <a:gd name="connsiteY1" fmla="*/ 192567 h 771433"/>
                        <a:gd name="connsiteX2" fmla="*/ 2139253 w 2991734"/>
                        <a:gd name="connsiteY2" fmla="*/ 98979 h 771433"/>
                        <a:gd name="connsiteX3" fmla="*/ 2139356 w 2991734"/>
                        <a:gd name="connsiteY3" fmla="*/ 98824 h 771433"/>
                        <a:gd name="connsiteX4" fmla="*/ 2003175 w 2991734"/>
                        <a:gd name="connsiteY4" fmla="*/ 48343 h 771433"/>
                        <a:gd name="connsiteX5" fmla="*/ 1896129 w 2991734"/>
                        <a:gd name="connsiteY5" fmla="*/ 22045 h 771433"/>
                        <a:gd name="connsiteX6" fmla="*/ 1875297 w 2991734"/>
                        <a:gd name="connsiteY6" fmla="*/ 17972 h 771433"/>
                        <a:gd name="connsiteX7" fmla="*/ 1476089 w 2991734"/>
                        <a:gd name="connsiteY7" fmla="*/ 21736 h 771433"/>
                        <a:gd name="connsiteX8" fmla="*/ 1200067 w 2991734"/>
                        <a:gd name="connsiteY8" fmla="*/ 211852 h 771433"/>
                        <a:gd name="connsiteX9" fmla="*/ 1132674 w 2991734"/>
                        <a:gd name="connsiteY9" fmla="*/ 223041 h 771433"/>
                        <a:gd name="connsiteX10" fmla="*/ 1132674 w 2991734"/>
                        <a:gd name="connsiteY10" fmla="*/ 223041 h 771433"/>
                        <a:gd name="connsiteX11" fmla="*/ 1080955 w 2991734"/>
                        <a:gd name="connsiteY11" fmla="*/ 230879 h 771433"/>
                        <a:gd name="connsiteX12" fmla="*/ 536646 w 2991734"/>
                        <a:gd name="connsiteY12" fmla="*/ 313742 h 771433"/>
                        <a:gd name="connsiteX13" fmla="*/ 171883 w 2991734"/>
                        <a:gd name="connsiteY13" fmla="*/ 369225 h 771433"/>
                        <a:gd name="connsiteX14" fmla="*/ 163014 w 2991734"/>
                        <a:gd name="connsiteY14" fmla="*/ 370772 h 771433"/>
                        <a:gd name="connsiteX15" fmla="*/ 3424 w 2991734"/>
                        <a:gd name="connsiteY15" fmla="*/ 532322 h 771433"/>
                        <a:gd name="connsiteX16" fmla="*/ 3888 w 2991734"/>
                        <a:gd name="connsiteY16" fmla="*/ 608430 h 771433"/>
                        <a:gd name="connsiteX17" fmla="*/ 241546 w 2991734"/>
                        <a:gd name="connsiteY17" fmla="*/ 767556 h 771433"/>
                        <a:gd name="connsiteX18" fmla="*/ 1120608 w 2991734"/>
                        <a:gd name="connsiteY18" fmla="*/ 593579 h 771433"/>
                        <a:gd name="connsiteX19" fmla="*/ 1216929 w 2991734"/>
                        <a:gd name="connsiteY19" fmla="*/ 574501 h 771433"/>
                        <a:gd name="connsiteX20" fmla="*/ 1216929 w 2991734"/>
                        <a:gd name="connsiteY20" fmla="*/ 574501 h 771433"/>
                        <a:gd name="connsiteX21" fmla="*/ 1216929 w 2991734"/>
                        <a:gd name="connsiteY21" fmla="*/ 574501 h 771433"/>
                        <a:gd name="connsiteX22" fmla="*/ 1287520 w 2991734"/>
                        <a:gd name="connsiteY22" fmla="*/ 560527 h 771433"/>
                        <a:gd name="connsiteX23" fmla="*/ 1351562 w 2991734"/>
                        <a:gd name="connsiteY23" fmla="*/ 534023 h 771433"/>
                        <a:gd name="connsiteX24" fmla="*/ 1463095 w 2991734"/>
                        <a:gd name="connsiteY24" fmla="*/ 516852 h 771433"/>
                        <a:gd name="connsiteX25" fmla="*/ 1812956 w 2991734"/>
                        <a:gd name="connsiteY25" fmla="*/ 597756 h 771433"/>
                        <a:gd name="connsiteX26" fmla="*/ 2017820 w 2991734"/>
                        <a:gd name="connsiteY26" fmla="*/ 496639 h 771433"/>
                        <a:gd name="connsiteX27" fmla="*/ 1978219 w 2991734"/>
                        <a:gd name="connsiteY27" fmla="*/ 429039 h 771433"/>
                        <a:gd name="connsiteX28" fmla="*/ 2709704 w 2991734"/>
                        <a:gd name="connsiteY28" fmla="*/ 742805 h 771433"/>
                        <a:gd name="connsiteX29" fmla="*/ 2718883 w 2991734"/>
                        <a:gd name="connsiteY29" fmla="*/ 746467 h 771433"/>
                        <a:gd name="connsiteX30" fmla="*/ 2880432 w 2991734"/>
                        <a:gd name="connsiteY30" fmla="*/ 737495 h 771433"/>
                        <a:gd name="connsiteX31" fmla="*/ 2880587 w 2991734"/>
                        <a:gd name="connsiteY31" fmla="*/ 737391 h 771433"/>
                        <a:gd name="connsiteX32" fmla="*/ 2978971 w 2991734"/>
                        <a:gd name="connsiteY32" fmla="*/ 627457 h 771433"/>
                        <a:gd name="connsiteX33" fmla="*/ 2860013 w 2991734"/>
                        <a:gd name="connsiteY33" fmla="*/ 367369 h 7714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</a:cxnLst>
                      <a:rect l="l" t="t" r="r" b="b"/>
                      <a:pathLst>
                        <a:path w="2991734" h="771433">
                          <a:moveTo>
                            <a:pt x="2860013" y="367369"/>
                          </a:moveTo>
                          <a:lnTo>
                            <a:pt x="2390472" y="192567"/>
                          </a:lnTo>
                          <a:lnTo>
                            <a:pt x="2139253" y="98979"/>
                          </a:lnTo>
                          <a:lnTo>
                            <a:pt x="2139356" y="98824"/>
                          </a:lnTo>
                          <a:cubicBezTo>
                            <a:pt x="2139356" y="98824"/>
                            <a:pt x="2087792" y="73403"/>
                            <a:pt x="2003175" y="48343"/>
                          </a:cubicBezTo>
                          <a:cubicBezTo>
                            <a:pt x="2003175" y="48343"/>
                            <a:pt x="1949652" y="33080"/>
                            <a:pt x="1896129" y="22045"/>
                          </a:cubicBezTo>
                          <a:cubicBezTo>
                            <a:pt x="1889168" y="20601"/>
                            <a:pt x="1882155" y="19209"/>
                            <a:pt x="1875297" y="17972"/>
                          </a:cubicBezTo>
                          <a:cubicBezTo>
                            <a:pt x="1762011" y="-2499"/>
                            <a:pt x="1622221" y="-10646"/>
                            <a:pt x="1476089" y="21736"/>
                          </a:cubicBezTo>
                          <a:cubicBezTo>
                            <a:pt x="1291181" y="62729"/>
                            <a:pt x="1202491" y="145386"/>
                            <a:pt x="1200067" y="211852"/>
                          </a:cubicBezTo>
                          <a:cubicBezTo>
                            <a:pt x="1157476" y="217266"/>
                            <a:pt x="1132674" y="223041"/>
                            <a:pt x="1132674" y="223041"/>
                          </a:cubicBezTo>
                          <a:lnTo>
                            <a:pt x="1132674" y="223041"/>
                          </a:lnTo>
                          <a:lnTo>
                            <a:pt x="1080955" y="230879"/>
                          </a:lnTo>
                          <a:lnTo>
                            <a:pt x="536646" y="313742"/>
                          </a:lnTo>
                          <a:lnTo>
                            <a:pt x="171883" y="369225"/>
                          </a:lnTo>
                          <a:cubicBezTo>
                            <a:pt x="169150" y="369689"/>
                            <a:pt x="165747" y="370256"/>
                            <a:pt x="163014" y="370772"/>
                          </a:cubicBezTo>
                          <a:cubicBezTo>
                            <a:pt x="79326" y="387324"/>
                            <a:pt x="18068" y="453326"/>
                            <a:pt x="3424" y="532322"/>
                          </a:cubicBezTo>
                          <a:cubicBezTo>
                            <a:pt x="-1165" y="556763"/>
                            <a:pt x="-1269" y="582545"/>
                            <a:pt x="3888" y="608430"/>
                          </a:cubicBezTo>
                          <a:cubicBezTo>
                            <a:pt x="25596" y="717952"/>
                            <a:pt x="131973" y="789213"/>
                            <a:pt x="241546" y="767556"/>
                          </a:cubicBezTo>
                          <a:lnTo>
                            <a:pt x="1120608" y="593579"/>
                          </a:lnTo>
                          <a:lnTo>
                            <a:pt x="1216929" y="574501"/>
                          </a:lnTo>
                          <a:lnTo>
                            <a:pt x="1216929" y="574501"/>
                          </a:lnTo>
                          <a:lnTo>
                            <a:pt x="1216929" y="574501"/>
                          </a:lnTo>
                          <a:lnTo>
                            <a:pt x="1287520" y="560527"/>
                          </a:lnTo>
                          <a:cubicBezTo>
                            <a:pt x="1311033" y="555835"/>
                            <a:pt x="1332638" y="546656"/>
                            <a:pt x="1351562" y="534023"/>
                          </a:cubicBezTo>
                          <a:cubicBezTo>
                            <a:pt x="1390338" y="524639"/>
                            <a:pt x="1430816" y="517213"/>
                            <a:pt x="1463095" y="516852"/>
                          </a:cubicBezTo>
                          <a:cubicBezTo>
                            <a:pt x="1553951" y="515821"/>
                            <a:pt x="1552661" y="520410"/>
                            <a:pt x="1812956" y="597756"/>
                          </a:cubicBezTo>
                          <a:cubicBezTo>
                            <a:pt x="1966926" y="643545"/>
                            <a:pt x="2045870" y="584556"/>
                            <a:pt x="2017820" y="496639"/>
                          </a:cubicBezTo>
                          <a:cubicBezTo>
                            <a:pt x="2011065" y="475447"/>
                            <a:pt x="1997916" y="452501"/>
                            <a:pt x="1978219" y="429039"/>
                          </a:cubicBezTo>
                          <a:lnTo>
                            <a:pt x="2709704" y="742805"/>
                          </a:lnTo>
                          <a:cubicBezTo>
                            <a:pt x="2712489" y="743992"/>
                            <a:pt x="2715995" y="745384"/>
                            <a:pt x="2718883" y="746467"/>
                          </a:cubicBezTo>
                          <a:cubicBezTo>
                            <a:pt x="2773798" y="766886"/>
                            <a:pt x="2831962" y="761987"/>
                            <a:pt x="2880432" y="737495"/>
                          </a:cubicBezTo>
                          <a:cubicBezTo>
                            <a:pt x="2880535" y="737495"/>
                            <a:pt x="2880587" y="737495"/>
                            <a:pt x="2880587" y="737391"/>
                          </a:cubicBezTo>
                          <a:cubicBezTo>
                            <a:pt x="2924468" y="715322"/>
                            <a:pt x="2960460" y="677165"/>
                            <a:pt x="2978971" y="627457"/>
                          </a:cubicBezTo>
                          <a:cubicBezTo>
                            <a:pt x="3017953" y="522731"/>
                            <a:pt x="2964636" y="406299"/>
                            <a:pt x="2860013" y="367369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28" name="任意多边形: 形状 127">
                      <a:extLst>
                        <a:ext uri="{FF2B5EF4-FFF2-40B4-BE49-F238E27FC236}">
                          <a16:creationId xmlns:a16="http://schemas.microsoft.com/office/drawing/2014/main" id="{040EC32F-B9A7-B857-72F2-2D22D32F52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21411" y="2777077"/>
                      <a:ext cx="842530" cy="283807"/>
                    </a:xfrm>
                    <a:custGeom>
                      <a:avLst/>
                      <a:gdLst>
                        <a:gd name="connsiteX0" fmla="*/ 842531 w 842530"/>
                        <a:gd name="connsiteY0" fmla="*/ 283808 h 283807"/>
                        <a:gd name="connsiteX1" fmla="*/ 575636 w 842530"/>
                        <a:gd name="connsiteY1" fmla="*/ 171244 h 283807"/>
                        <a:gd name="connsiteX2" fmla="*/ 256043 w 842530"/>
                        <a:gd name="connsiteY2" fmla="*/ 168356 h 283807"/>
                        <a:gd name="connsiteX3" fmla="*/ 216493 w 842530"/>
                        <a:gd name="connsiteY3" fmla="*/ 170780 h 283807"/>
                        <a:gd name="connsiteX4" fmla="*/ 4772 w 842530"/>
                        <a:gd name="connsiteY4" fmla="*/ 3042 h 283807"/>
                        <a:gd name="connsiteX5" fmla="*/ 24778 w 842530"/>
                        <a:gd name="connsiteY5" fmla="*/ 0 h 283807"/>
                        <a:gd name="connsiteX6" fmla="*/ 33957 w 842530"/>
                        <a:gd name="connsiteY6" fmla="*/ 37126 h 283807"/>
                        <a:gd name="connsiteX7" fmla="*/ 216545 w 842530"/>
                        <a:gd name="connsiteY7" fmla="*/ 96786 h 283807"/>
                        <a:gd name="connsiteX8" fmla="*/ 238666 w 842530"/>
                        <a:gd name="connsiteY8" fmla="*/ 95445 h 283807"/>
                        <a:gd name="connsiteX9" fmla="*/ 575636 w 842530"/>
                        <a:gd name="connsiteY9" fmla="*/ 97301 h 283807"/>
                        <a:gd name="connsiteX10" fmla="*/ 582494 w 842530"/>
                        <a:gd name="connsiteY10" fmla="*/ 99106 h 283807"/>
                        <a:gd name="connsiteX11" fmla="*/ 593374 w 842530"/>
                        <a:gd name="connsiteY11" fmla="*/ 102354 h 283807"/>
                        <a:gd name="connsiteX12" fmla="*/ 597138 w 842530"/>
                        <a:gd name="connsiteY12" fmla="*/ 103592 h 283807"/>
                        <a:gd name="connsiteX13" fmla="*/ 615340 w 842530"/>
                        <a:gd name="connsiteY13" fmla="*/ 110089 h 283807"/>
                        <a:gd name="connsiteX14" fmla="*/ 619929 w 842530"/>
                        <a:gd name="connsiteY14" fmla="*/ 111894 h 283807"/>
                        <a:gd name="connsiteX15" fmla="*/ 624621 w 842530"/>
                        <a:gd name="connsiteY15" fmla="*/ 113802 h 283807"/>
                        <a:gd name="connsiteX16" fmla="*/ 629314 w 842530"/>
                        <a:gd name="connsiteY16" fmla="*/ 115709 h 283807"/>
                        <a:gd name="connsiteX17" fmla="*/ 650403 w 842530"/>
                        <a:gd name="connsiteY17" fmla="*/ 124939 h 283807"/>
                        <a:gd name="connsiteX18" fmla="*/ 657055 w 842530"/>
                        <a:gd name="connsiteY18" fmla="*/ 128033 h 283807"/>
                        <a:gd name="connsiteX19" fmla="*/ 676856 w 842530"/>
                        <a:gd name="connsiteY19" fmla="*/ 137624 h 283807"/>
                        <a:gd name="connsiteX20" fmla="*/ 686085 w 842530"/>
                        <a:gd name="connsiteY20" fmla="*/ 142316 h 283807"/>
                        <a:gd name="connsiteX21" fmla="*/ 744714 w 842530"/>
                        <a:gd name="connsiteY21" fmla="*/ 174338 h 283807"/>
                        <a:gd name="connsiteX22" fmla="*/ 750180 w 842530"/>
                        <a:gd name="connsiteY22" fmla="*/ 177431 h 283807"/>
                        <a:gd name="connsiteX23" fmla="*/ 789471 w 842530"/>
                        <a:gd name="connsiteY23" fmla="*/ 201202 h 283807"/>
                        <a:gd name="connsiteX24" fmla="*/ 842531 w 842530"/>
                        <a:gd name="connsiteY24" fmla="*/ 283808 h 2838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842530" h="283807">
                          <a:moveTo>
                            <a:pt x="842531" y="283808"/>
                          </a:moveTo>
                          <a:cubicBezTo>
                            <a:pt x="796897" y="261120"/>
                            <a:pt x="649578" y="189394"/>
                            <a:pt x="575636" y="171244"/>
                          </a:cubicBezTo>
                          <a:cubicBezTo>
                            <a:pt x="491896" y="150670"/>
                            <a:pt x="487822" y="153970"/>
                            <a:pt x="256043" y="168356"/>
                          </a:cubicBezTo>
                          <a:cubicBezTo>
                            <a:pt x="243513" y="169130"/>
                            <a:pt x="230415" y="169955"/>
                            <a:pt x="216493" y="170780"/>
                          </a:cubicBezTo>
                          <a:cubicBezTo>
                            <a:pt x="74383" y="179339"/>
                            <a:pt x="-23124" y="95238"/>
                            <a:pt x="4772" y="3042"/>
                          </a:cubicBezTo>
                          <a:lnTo>
                            <a:pt x="24778" y="0"/>
                          </a:lnTo>
                          <a:cubicBezTo>
                            <a:pt x="24418" y="13200"/>
                            <a:pt x="27511" y="25679"/>
                            <a:pt x="33957" y="37126"/>
                          </a:cubicBezTo>
                          <a:cubicBezTo>
                            <a:pt x="56026" y="76572"/>
                            <a:pt x="118006" y="102715"/>
                            <a:pt x="216545" y="96786"/>
                          </a:cubicBezTo>
                          <a:cubicBezTo>
                            <a:pt x="224125" y="96321"/>
                            <a:pt x="231498" y="95857"/>
                            <a:pt x="238666" y="95445"/>
                          </a:cubicBezTo>
                          <a:cubicBezTo>
                            <a:pt x="487668" y="80182"/>
                            <a:pt x="489833" y="76263"/>
                            <a:pt x="575636" y="97301"/>
                          </a:cubicBezTo>
                          <a:cubicBezTo>
                            <a:pt x="577853" y="97868"/>
                            <a:pt x="580173" y="98435"/>
                            <a:pt x="582494" y="99106"/>
                          </a:cubicBezTo>
                          <a:cubicBezTo>
                            <a:pt x="586052" y="100085"/>
                            <a:pt x="589713" y="101168"/>
                            <a:pt x="593374" y="102354"/>
                          </a:cubicBezTo>
                          <a:cubicBezTo>
                            <a:pt x="594663" y="102767"/>
                            <a:pt x="595900" y="103128"/>
                            <a:pt x="597138" y="103592"/>
                          </a:cubicBezTo>
                          <a:cubicBezTo>
                            <a:pt x="603068" y="105500"/>
                            <a:pt x="609152" y="107717"/>
                            <a:pt x="615340" y="110089"/>
                          </a:cubicBezTo>
                          <a:cubicBezTo>
                            <a:pt x="616887" y="110656"/>
                            <a:pt x="618434" y="111275"/>
                            <a:pt x="619929" y="111894"/>
                          </a:cubicBezTo>
                          <a:cubicBezTo>
                            <a:pt x="621476" y="112512"/>
                            <a:pt x="623023" y="113131"/>
                            <a:pt x="624621" y="113802"/>
                          </a:cubicBezTo>
                          <a:cubicBezTo>
                            <a:pt x="626168" y="114420"/>
                            <a:pt x="627715" y="115091"/>
                            <a:pt x="629314" y="115709"/>
                          </a:cubicBezTo>
                          <a:cubicBezTo>
                            <a:pt x="636275" y="118597"/>
                            <a:pt x="643339" y="121691"/>
                            <a:pt x="650403" y="124939"/>
                          </a:cubicBezTo>
                          <a:cubicBezTo>
                            <a:pt x="652621" y="125971"/>
                            <a:pt x="654889" y="126950"/>
                            <a:pt x="657055" y="128033"/>
                          </a:cubicBezTo>
                          <a:cubicBezTo>
                            <a:pt x="663707" y="131179"/>
                            <a:pt x="670307" y="134376"/>
                            <a:pt x="676856" y="137624"/>
                          </a:cubicBezTo>
                          <a:cubicBezTo>
                            <a:pt x="679949" y="139223"/>
                            <a:pt x="682992" y="140769"/>
                            <a:pt x="686085" y="142316"/>
                          </a:cubicBezTo>
                          <a:cubicBezTo>
                            <a:pt x="707175" y="153093"/>
                            <a:pt x="727285" y="164231"/>
                            <a:pt x="744714" y="174338"/>
                          </a:cubicBezTo>
                          <a:cubicBezTo>
                            <a:pt x="746570" y="175369"/>
                            <a:pt x="748375" y="176452"/>
                            <a:pt x="750180" y="177431"/>
                          </a:cubicBezTo>
                          <a:cubicBezTo>
                            <a:pt x="766629" y="187074"/>
                            <a:pt x="780241" y="195427"/>
                            <a:pt x="789471" y="201202"/>
                          </a:cubicBezTo>
                          <a:cubicBezTo>
                            <a:pt x="816903" y="229872"/>
                            <a:pt x="834280" y="258077"/>
                            <a:pt x="842531" y="283808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29" name="图形 2">
                      <a:extLst>
                        <a:ext uri="{FF2B5EF4-FFF2-40B4-BE49-F238E27FC236}">
                          <a16:creationId xmlns:a16="http://schemas.microsoft.com/office/drawing/2014/main" id="{F92EFAA1-0C86-0E6D-C672-2C7A38D8670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812423" y="2636802"/>
                      <a:ext cx="725049" cy="524139"/>
                      <a:chOff x="5812423" y="2636802"/>
                      <a:chExt cx="725049" cy="524139"/>
                    </a:xfrm>
                    <a:solidFill>
                      <a:srgbClr val="F7CBA4"/>
                    </a:solidFill>
                  </p:grpSpPr>
                  <p:sp>
                    <p:nvSpPr>
                      <p:cNvPr id="130" name="任意多边形: 形状 129">
                        <a:extLst>
                          <a:ext uri="{FF2B5EF4-FFF2-40B4-BE49-F238E27FC236}">
                            <a16:creationId xmlns:a16="http://schemas.microsoft.com/office/drawing/2014/main" id="{3D8E12D1-97AC-4BA7-2215-47CF2C53D99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812423" y="2636802"/>
                        <a:ext cx="175850" cy="104295"/>
                      </a:xfrm>
                      <a:custGeom>
                        <a:avLst/>
                        <a:gdLst>
                          <a:gd name="connsiteX0" fmla="*/ 174828 w 175850"/>
                          <a:gd name="connsiteY0" fmla="*/ 15026 h 104295"/>
                          <a:gd name="connsiteX1" fmla="*/ 78919 w 175850"/>
                          <a:gd name="connsiteY1" fmla="*/ 15593 h 104295"/>
                          <a:gd name="connsiteX2" fmla="*/ 800 w 175850"/>
                          <a:gd name="connsiteY2" fmla="*/ 91083 h 104295"/>
                          <a:gd name="connsiteX3" fmla="*/ 18022 w 175850"/>
                          <a:gd name="connsiteY3" fmla="*/ 101757 h 104295"/>
                          <a:gd name="connsiteX4" fmla="*/ 97740 w 175850"/>
                          <a:gd name="connsiteY4" fmla="*/ 44985 h 104295"/>
                          <a:gd name="connsiteX5" fmla="*/ 142910 w 175850"/>
                          <a:gd name="connsiteY5" fmla="*/ 34672 h 104295"/>
                          <a:gd name="connsiteX6" fmla="*/ 173590 w 175850"/>
                          <a:gd name="connsiteY6" fmla="*/ 24823 h 104295"/>
                          <a:gd name="connsiteX7" fmla="*/ 174828 w 175850"/>
                          <a:gd name="connsiteY7" fmla="*/ 15026 h 1042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175850" h="104295">
                            <a:moveTo>
                              <a:pt x="174828" y="15026"/>
                            </a:moveTo>
                            <a:cubicBezTo>
                              <a:pt x="156678" y="-13334"/>
                              <a:pt x="102793" y="5281"/>
                              <a:pt x="78919" y="15593"/>
                            </a:cubicBezTo>
                            <a:cubicBezTo>
                              <a:pt x="45454" y="30083"/>
                              <a:pt x="15031" y="55143"/>
                              <a:pt x="800" y="91083"/>
                            </a:cubicBezTo>
                            <a:cubicBezTo>
                              <a:pt x="-3583" y="102221"/>
                              <a:pt x="11164" y="107944"/>
                              <a:pt x="18022" y="101757"/>
                            </a:cubicBezTo>
                            <a:cubicBezTo>
                              <a:pt x="42979" y="79223"/>
                              <a:pt x="66337" y="56999"/>
                              <a:pt x="97740" y="44985"/>
                            </a:cubicBezTo>
                            <a:cubicBezTo>
                              <a:pt x="112384" y="39364"/>
                              <a:pt x="127492" y="36477"/>
                              <a:pt x="142910" y="34672"/>
                            </a:cubicBezTo>
                            <a:cubicBezTo>
                              <a:pt x="154718" y="33280"/>
                              <a:pt x="164824" y="34053"/>
                              <a:pt x="173590" y="24823"/>
                            </a:cubicBezTo>
                            <a:cubicBezTo>
                              <a:pt x="175859" y="22451"/>
                              <a:pt x="176684" y="17965"/>
                              <a:pt x="174828" y="15026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1" name="任意多边形: 形状 130">
                        <a:extLst>
                          <a:ext uri="{FF2B5EF4-FFF2-40B4-BE49-F238E27FC236}">
                            <a16:creationId xmlns:a16="http://schemas.microsoft.com/office/drawing/2014/main" id="{9DF1F53A-B24E-0FE4-5F72-407AA6C360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851769" y="2720924"/>
                        <a:ext cx="172416" cy="67944"/>
                      </a:xfrm>
                      <a:custGeom>
                        <a:avLst/>
                        <a:gdLst>
                          <a:gd name="connsiteX0" fmla="*/ 169204 w 172416"/>
                          <a:gd name="connsiteY0" fmla="*/ 6188 h 67944"/>
                          <a:gd name="connsiteX1" fmla="*/ 83557 w 172416"/>
                          <a:gd name="connsiteY1" fmla="*/ 11963 h 67944"/>
                          <a:gd name="connsiteX2" fmla="*/ 1724 w 172416"/>
                          <a:gd name="connsiteY2" fmla="*/ 57391 h 67944"/>
                          <a:gd name="connsiteX3" fmla="*/ 7345 w 172416"/>
                          <a:gd name="connsiteY3" fmla="*/ 67600 h 67944"/>
                          <a:gd name="connsiteX4" fmla="*/ 90260 w 172416"/>
                          <a:gd name="connsiteY4" fmla="*/ 37796 h 67944"/>
                          <a:gd name="connsiteX5" fmla="*/ 169204 w 172416"/>
                          <a:gd name="connsiteY5" fmla="*/ 18305 h 67944"/>
                          <a:gd name="connsiteX6" fmla="*/ 169204 w 172416"/>
                          <a:gd name="connsiteY6" fmla="*/ 6188 h 679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72416" h="67944">
                            <a:moveTo>
                              <a:pt x="169204" y="6188"/>
                            </a:moveTo>
                            <a:cubicBezTo>
                              <a:pt x="142288" y="-6652"/>
                              <a:pt x="110524" y="3094"/>
                              <a:pt x="83557" y="11963"/>
                            </a:cubicBezTo>
                            <a:cubicBezTo>
                              <a:pt x="53546" y="21863"/>
                              <a:pt x="26166" y="36353"/>
                              <a:pt x="1724" y="57391"/>
                            </a:cubicBezTo>
                            <a:cubicBezTo>
                              <a:pt x="-2658" y="61155"/>
                              <a:pt x="2085" y="69766"/>
                              <a:pt x="7345" y="67600"/>
                            </a:cubicBezTo>
                            <a:cubicBezTo>
                              <a:pt x="34519" y="56359"/>
                              <a:pt x="61900" y="45170"/>
                              <a:pt x="90260" y="37796"/>
                            </a:cubicBezTo>
                            <a:cubicBezTo>
                              <a:pt x="116196" y="31042"/>
                              <a:pt x="145536" y="32176"/>
                              <a:pt x="169204" y="18305"/>
                            </a:cubicBezTo>
                            <a:cubicBezTo>
                              <a:pt x="173226" y="15933"/>
                              <a:pt x="173742" y="8405"/>
                              <a:pt x="169204" y="6188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2" name="任意多边形: 形状 131">
                        <a:extLst>
                          <a:ext uri="{FF2B5EF4-FFF2-40B4-BE49-F238E27FC236}">
                            <a16:creationId xmlns:a16="http://schemas.microsoft.com/office/drawing/2014/main" id="{B41B8F95-3FDC-2BE1-C4D0-F3E6F83DE72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928416" y="2788567"/>
                        <a:ext cx="216687" cy="34980"/>
                      </a:xfrm>
                      <a:custGeom>
                        <a:avLst/>
                        <a:gdLst>
                          <a:gd name="connsiteX0" fmla="*/ 211928 w 216687"/>
                          <a:gd name="connsiteY0" fmla="*/ 13879 h 34980"/>
                          <a:gd name="connsiteX1" fmla="*/ 103747 w 216687"/>
                          <a:gd name="connsiteY1" fmla="*/ 1195 h 34980"/>
                          <a:gd name="connsiteX2" fmla="*/ 1702 w 216687"/>
                          <a:gd name="connsiteY2" fmla="*/ 27234 h 34980"/>
                          <a:gd name="connsiteX3" fmla="*/ 4332 w 216687"/>
                          <a:gd name="connsiteY3" fmla="*/ 33783 h 34980"/>
                          <a:gd name="connsiteX4" fmla="*/ 112358 w 216687"/>
                          <a:gd name="connsiteY4" fmla="*/ 26306 h 34980"/>
                          <a:gd name="connsiteX5" fmla="*/ 209608 w 216687"/>
                          <a:gd name="connsiteY5" fmla="*/ 32958 h 34980"/>
                          <a:gd name="connsiteX6" fmla="*/ 211928 w 216687"/>
                          <a:gd name="connsiteY6" fmla="*/ 13879 h 349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16687" h="34980">
                            <a:moveTo>
                              <a:pt x="211928" y="13879"/>
                            </a:moveTo>
                            <a:cubicBezTo>
                              <a:pt x="180938" y="-2003"/>
                              <a:pt x="137469" y="-920"/>
                              <a:pt x="103747" y="1195"/>
                            </a:cubicBezTo>
                            <a:cubicBezTo>
                              <a:pt x="68116" y="3412"/>
                              <a:pt x="34239" y="11404"/>
                              <a:pt x="1702" y="27234"/>
                            </a:cubicBezTo>
                            <a:cubicBezTo>
                              <a:pt x="-1856" y="28987"/>
                              <a:pt x="722" y="34814"/>
                              <a:pt x="4332" y="33783"/>
                            </a:cubicBezTo>
                            <a:cubicBezTo>
                              <a:pt x="39807" y="23934"/>
                              <a:pt x="75954" y="23212"/>
                              <a:pt x="112358" y="26306"/>
                            </a:cubicBezTo>
                            <a:cubicBezTo>
                              <a:pt x="143503" y="28936"/>
                              <a:pt x="178772" y="39300"/>
                              <a:pt x="209608" y="32958"/>
                            </a:cubicBezTo>
                            <a:cubicBezTo>
                              <a:pt x="217652" y="31256"/>
                              <a:pt x="219405" y="17695"/>
                              <a:pt x="211928" y="13879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3" name="任意多边形: 形状 132">
                        <a:extLst>
                          <a:ext uri="{FF2B5EF4-FFF2-40B4-BE49-F238E27FC236}">
                            <a16:creationId xmlns:a16="http://schemas.microsoft.com/office/drawing/2014/main" id="{53AF8105-B619-78B4-5DB1-7A8A797B947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85600" y="3071342"/>
                        <a:ext cx="164498" cy="89600"/>
                      </a:xfrm>
                      <a:custGeom>
                        <a:avLst/>
                        <a:gdLst>
                          <a:gd name="connsiteX0" fmla="*/ 162065 w 164498"/>
                          <a:gd name="connsiteY0" fmla="*/ 72664 h 89600"/>
                          <a:gd name="connsiteX1" fmla="*/ 6238 w 164498"/>
                          <a:gd name="connsiteY1" fmla="*/ 11 h 89600"/>
                          <a:gd name="connsiteX2" fmla="*/ 4537 w 164498"/>
                          <a:gd name="connsiteY2" fmla="*/ 13417 h 89600"/>
                          <a:gd name="connsiteX3" fmla="*/ 150772 w 164498"/>
                          <a:gd name="connsiteY3" fmla="*/ 88185 h 89600"/>
                          <a:gd name="connsiteX4" fmla="*/ 162065 w 164498"/>
                          <a:gd name="connsiteY4" fmla="*/ 72664 h 896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4498" h="89600">
                            <a:moveTo>
                              <a:pt x="162065" y="72664"/>
                            </a:moveTo>
                            <a:cubicBezTo>
                              <a:pt x="124733" y="26463"/>
                              <a:pt x="62443" y="3208"/>
                              <a:pt x="6238" y="11"/>
                            </a:cubicBezTo>
                            <a:cubicBezTo>
                              <a:pt x="-1187" y="-402"/>
                              <a:pt x="-2269" y="11252"/>
                              <a:pt x="4537" y="13417"/>
                            </a:cubicBezTo>
                            <a:cubicBezTo>
                              <a:pt x="58421" y="30588"/>
                              <a:pt x="102405" y="59000"/>
                              <a:pt x="150772" y="88185"/>
                            </a:cubicBezTo>
                            <a:cubicBezTo>
                              <a:pt x="160363" y="93908"/>
                              <a:pt x="168820" y="80966"/>
                              <a:pt x="162065" y="72664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4" name="任意多边形: 形状 133">
                        <a:extLst>
                          <a:ext uri="{FF2B5EF4-FFF2-40B4-BE49-F238E27FC236}">
                            <a16:creationId xmlns:a16="http://schemas.microsoft.com/office/drawing/2014/main" id="{B92D1A82-1B05-6BEA-A794-FA7D241AC5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55336" y="3012459"/>
                        <a:ext cx="182135" cy="112239"/>
                      </a:xfrm>
                      <a:custGeom>
                        <a:avLst/>
                        <a:gdLst>
                          <a:gd name="connsiteX0" fmla="*/ 179833 w 182135"/>
                          <a:gd name="connsiteY0" fmla="*/ 94111 h 112239"/>
                          <a:gd name="connsiteX1" fmla="*/ 93154 w 182135"/>
                          <a:gd name="connsiteY1" fmla="*/ 31100 h 112239"/>
                          <a:gd name="connsiteX2" fmla="*/ 8640 w 182135"/>
                          <a:gd name="connsiteY2" fmla="*/ 7 h 112239"/>
                          <a:gd name="connsiteX3" fmla="*/ 6320 w 182135"/>
                          <a:gd name="connsiteY3" fmla="*/ 18364 h 112239"/>
                          <a:gd name="connsiteX4" fmla="*/ 170293 w 182135"/>
                          <a:gd name="connsiteY4" fmla="*/ 111540 h 112239"/>
                          <a:gd name="connsiteX5" fmla="*/ 179833 w 182135"/>
                          <a:gd name="connsiteY5" fmla="*/ 94111 h 11223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82135" h="112239">
                            <a:moveTo>
                              <a:pt x="179833" y="94111"/>
                            </a:moveTo>
                            <a:cubicBezTo>
                              <a:pt x="157506" y="65803"/>
                              <a:pt x="123473" y="47962"/>
                              <a:pt x="93154" y="31100"/>
                            </a:cubicBezTo>
                            <a:cubicBezTo>
                              <a:pt x="66805" y="16456"/>
                              <a:pt x="38805" y="1348"/>
                              <a:pt x="8640" y="7"/>
                            </a:cubicBezTo>
                            <a:cubicBezTo>
                              <a:pt x="-1053" y="-405"/>
                              <a:pt x="-3632" y="16817"/>
                              <a:pt x="6320" y="18364"/>
                            </a:cubicBezTo>
                            <a:cubicBezTo>
                              <a:pt x="67939" y="27904"/>
                              <a:pt x="113521" y="88646"/>
                              <a:pt x="170293" y="111540"/>
                            </a:cubicBezTo>
                            <a:cubicBezTo>
                              <a:pt x="180348" y="115562"/>
                              <a:pt x="185402" y="101227"/>
                              <a:pt x="179833" y="94111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79FF143F-9868-36B8-A5DB-ECE82B4C0DCB}"/>
                      </a:ext>
                    </a:extLst>
                  </p:cNvPr>
                  <p:cNvSpPr/>
                  <p:nvPr/>
                </p:nvSpPr>
                <p:spPr>
                  <a:xfrm>
                    <a:off x="4546122" y="1640196"/>
                    <a:ext cx="1132621" cy="1695482"/>
                  </a:xfrm>
                  <a:custGeom>
                    <a:avLst/>
                    <a:gdLst>
                      <a:gd name="connsiteX0" fmla="*/ 1132622 w 1132621"/>
                      <a:gd name="connsiteY0" fmla="*/ 1548000 h 1695482"/>
                      <a:gd name="connsiteX1" fmla="*/ 241546 w 1132621"/>
                      <a:gd name="connsiteY1" fmla="*/ 1691606 h 1695482"/>
                      <a:gd name="connsiteX2" fmla="*/ 3888 w 1132621"/>
                      <a:gd name="connsiteY2" fmla="*/ 1532479 h 1695482"/>
                      <a:gd name="connsiteX3" fmla="*/ 3424 w 1132621"/>
                      <a:gd name="connsiteY3" fmla="*/ 1456371 h 1695482"/>
                      <a:gd name="connsiteX4" fmla="*/ 13943 w 1132621"/>
                      <a:gd name="connsiteY4" fmla="*/ 1398568 h 1695482"/>
                      <a:gd name="connsiteX5" fmla="*/ 73912 w 1132621"/>
                      <a:gd name="connsiteY5" fmla="*/ 1149153 h 1695482"/>
                      <a:gd name="connsiteX6" fmla="*/ 431301 w 1132621"/>
                      <a:gd name="connsiteY6" fmla="*/ 245444 h 1695482"/>
                      <a:gd name="connsiteX7" fmla="*/ 569492 w 1132621"/>
                      <a:gd name="connsiteY7" fmla="*/ 103643 h 1695482"/>
                      <a:gd name="connsiteX8" fmla="*/ 773118 w 1132621"/>
                      <a:gd name="connsiteY8" fmla="*/ 0 h 1695482"/>
                      <a:gd name="connsiteX9" fmla="*/ 1101580 w 1132621"/>
                      <a:gd name="connsiteY9" fmla="*/ 559726 h 1695482"/>
                      <a:gd name="connsiteX10" fmla="*/ 678808 w 1132621"/>
                      <a:gd name="connsiteY10" fmla="*/ 1098002 h 1695482"/>
                      <a:gd name="connsiteX11" fmla="*/ 730166 w 1132621"/>
                      <a:gd name="connsiteY11" fmla="*/ 1179989 h 1695482"/>
                      <a:gd name="connsiteX12" fmla="*/ 1065795 w 1132621"/>
                      <a:gd name="connsiteY12" fmla="*/ 1079542 h 1695482"/>
                      <a:gd name="connsiteX13" fmla="*/ 987624 w 1132621"/>
                      <a:gd name="connsiteY13" fmla="*/ 1331122 h 1695482"/>
                      <a:gd name="connsiteX14" fmla="*/ 1132622 w 1132621"/>
                      <a:gd name="connsiteY14" fmla="*/ 1548000 h 1695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132621" h="1695482">
                        <a:moveTo>
                          <a:pt x="1132622" y="1548000"/>
                        </a:moveTo>
                        <a:lnTo>
                          <a:pt x="241546" y="1691606"/>
                        </a:lnTo>
                        <a:cubicBezTo>
                          <a:pt x="131973" y="1713262"/>
                          <a:pt x="25596" y="1642001"/>
                          <a:pt x="3888" y="1532479"/>
                        </a:cubicBezTo>
                        <a:cubicBezTo>
                          <a:pt x="-1269" y="1506543"/>
                          <a:pt x="-1165" y="1480813"/>
                          <a:pt x="3424" y="1456371"/>
                        </a:cubicBezTo>
                        <a:cubicBezTo>
                          <a:pt x="3682" y="1436932"/>
                          <a:pt x="7136" y="1417389"/>
                          <a:pt x="13943" y="1398568"/>
                        </a:cubicBezTo>
                        <a:lnTo>
                          <a:pt x="73912" y="1149153"/>
                        </a:lnTo>
                        <a:cubicBezTo>
                          <a:pt x="262068" y="475574"/>
                          <a:pt x="410933" y="277104"/>
                          <a:pt x="431301" y="245444"/>
                        </a:cubicBezTo>
                        <a:cubicBezTo>
                          <a:pt x="467602" y="188982"/>
                          <a:pt x="515299" y="142265"/>
                          <a:pt x="569492" y="103643"/>
                        </a:cubicBezTo>
                        <a:cubicBezTo>
                          <a:pt x="631472" y="59350"/>
                          <a:pt x="701806" y="25679"/>
                          <a:pt x="773118" y="0"/>
                        </a:cubicBezTo>
                        <a:lnTo>
                          <a:pt x="1101580" y="559726"/>
                        </a:lnTo>
                        <a:lnTo>
                          <a:pt x="678808" y="1098002"/>
                        </a:lnTo>
                        <a:cubicBezTo>
                          <a:pt x="641424" y="1156836"/>
                          <a:pt x="663390" y="1199944"/>
                          <a:pt x="730166" y="1179989"/>
                        </a:cubicBezTo>
                        <a:lnTo>
                          <a:pt x="1065795" y="1079542"/>
                        </a:lnTo>
                        <a:cubicBezTo>
                          <a:pt x="1050790" y="1122031"/>
                          <a:pt x="977157" y="1144358"/>
                          <a:pt x="987624" y="1331122"/>
                        </a:cubicBezTo>
                        <a:cubicBezTo>
                          <a:pt x="997937" y="1515670"/>
                          <a:pt x="1103488" y="1498447"/>
                          <a:pt x="1132622" y="1548000"/>
                        </a:cubicBezTo>
                        <a:close/>
                      </a:path>
                    </a:pathLst>
                  </a:custGeom>
                  <a:solidFill>
                    <a:srgbClr val="E07D4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" name="任意多边形: 形状 135">
                    <a:extLst>
                      <a:ext uri="{FF2B5EF4-FFF2-40B4-BE49-F238E27FC236}">
                        <a16:creationId xmlns:a16="http://schemas.microsoft.com/office/drawing/2014/main" id="{4760904D-6AD4-4496-2E2B-FA5E5C56594D}"/>
                      </a:ext>
                    </a:extLst>
                  </p:cNvPr>
                  <p:cNvSpPr/>
                  <p:nvPr/>
                </p:nvSpPr>
                <p:spPr>
                  <a:xfrm>
                    <a:off x="5163955" y="2407693"/>
                    <a:ext cx="456060" cy="429095"/>
                  </a:xfrm>
                  <a:custGeom>
                    <a:avLst/>
                    <a:gdLst>
                      <a:gd name="connsiteX0" fmla="*/ 82734 w 456060"/>
                      <a:gd name="connsiteY0" fmla="*/ 429096 h 429095"/>
                      <a:gd name="connsiteX1" fmla="*/ 16939 w 456060"/>
                      <a:gd name="connsiteY1" fmla="*/ 396095 h 429095"/>
                      <a:gd name="connsiteX2" fmla="*/ 12659 w 456060"/>
                      <a:gd name="connsiteY2" fmla="*/ 302248 h 429095"/>
                      <a:gd name="connsiteX3" fmla="*/ 145230 w 456060"/>
                      <a:gd name="connsiteY3" fmla="*/ 6478 h 429095"/>
                      <a:gd name="connsiteX4" fmla="*/ 159719 w 456060"/>
                      <a:gd name="connsiteY4" fmla="*/ 960 h 429095"/>
                      <a:gd name="connsiteX5" fmla="*/ 165237 w 456060"/>
                      <a:gd name="connsiteY5" fmla="*/ 15450 h 429095"/>
                      <a:gd name="connsiteX6" fmla="*/ 32047 w 456060"/>
                      <a:gd name="connsiteY6" fmla="*/ 312664 h 429095"/>
                      <a:gd name="connsiteX7" fmla="*/ 31635 w 456060"/>
                      <a:gd name="connsiteY7" fmla="*/ 313335 h 429095"/>
                      <a:gd name="connsiteX8" fmla="*/ 34471 w 456060"/>
                      <a:gd name="connsiteY8" fmla="*/ 382843 h 429095"/>
                      <a:gd name="connsiteX9" fmla="*/ 100576 w 456060"/>
                      <a:gd name="connsiteY9" fmla="*/ 404500 h 429095"/>
                      <a:gd name="connsiteX10" fmla="*/ 442083 w 456060"/>
                      <a:gd name="connsiteY10" fmla="*/ 307972 h 429095"/>
                      <a:gd name="connsiteX11" fmla="*/ 455645 w 456060"/>
                      <a:gd name="connsiteY11" fmla="*/ 315552 h 429095"/>
                      <a:gd name="connsiteX12" fmla="*/ 448065 w 456060"/>
                      <a:gd name="connsiteY12" fmla="*/ 329113 h 429095"/>
                      <a:gd name="connsiteX13" fmla="*/ 106712 w 456060"/>
                      <a:gd name="connsiteY13" fmla="*/ 425589 h 429095"/>
                      <a:gd name="connsiteX14" fmla="*/ 82734 w 456060"/>
                      <a:gd name="connsiteY14" fmla="*/ 429096 h 429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56060" h="429095">
                        <a:moveTo>
                          <a:pt x="82734" y="429096"/>
                        </a:moveTo>
                        <a:cubicBezTo>
                          <a:pt x="57313" y="429096"/>
                          <a:pt x="33027" y="417339"/>
                          <a:pt x="16939" y="396095"/>
                        </a:cubicBezTo>
                        <a:cubicBezTo>
                          <a:pt x="-3996" y="368405"/>
                          <a:pt x="-5646" y="331640"/>
                          <a:pt x="12659" y="302248"/>
                        </a:cubicBezTo>
                        <a:lnTo>
                          <a:pt x="145230" y="6478"/>
                        </a:lnTo>
                        <a:cubicBezTo>
                          <a:pt x="147705" y="960"/>
                          <a:pt x="154202" y="-1515"/>
                          <a:pt x="159719" y="960"/>
                        </a:cubicBezTo>
                        <a:cubicBezTo>
                          <a:pt x="165237" y="3435"/>
                          <a:pt x="167712" y="9932"/>
                          <a:pt x="165237" y="15450"/>
                        </a:cubicBezTo>
                        <a:lnTo>
                          <a:pt x="32047" y="312664"/>
                        </a:lnTo>
                        <a:lnTo>
                          <a:pt x="31635" y="313335"/>
                        </a:lnTo>
                        <a:cubicBezTo>
                          <a:pt x="14876" y="339684"/>
                          <a:pt x="22095" y="366497"/>
                          <a:pt x="34471" y="382843"/>
                        </a:cubicBezTo>
                        <a:cubicBezTo>
                          <a:pt x="46846" y="399188"/>
                          <a:pt x="70669" y="413420"/>
                          <a:pt x="100576" y="404500"/>
                        </a:cubicBezTo>
                        <a:lnTo>
                          <a:pt x="442083" y="307972"/>
                        </a:lnTo>
                        <a:cubicBezTo>
                          <a:pt x="447910" y="306373"/>
                          <a:pt x="453995" y="309725"/>
                          <a:pt x="455645" y="315552"/>
                        </a:cubicBezTo>
                        <a:cubicBezTo>
                          <a:pt x="457295" y="321379"/>
                          <a:pt x="453892" y="327463"/>
                          <a:pt x="448065" y="329113"/>
                        </a:cubicBezTo>
                        <a:lnTo>
                          <a:pt x="106712" y="425589"/>
                        </a:lnTo>
                        <a:cubicBezTo>
                          <a:pt x="98771" y="427961"/>
                          <a:pt x="90675" y="429096"/>
                          <a:pt x="82734" y="429096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" name="任意多边形: 形状 136">
                    <a:extLst>
                      <a:ext uri="{FF2B5EF4-FFF2-40B4-BE49-F238E27FC236}">
                        <a16:creationId xmlns:a16="http://schemas.microsoft.com/office/drawing/2014/main" id="{C63514B3-75E3-300D-1F6E-3828FB23C1DA}"/>
                      </a:ext>
                    </a:extLst>
                  </p:cNvPr>
                  <p:cNvSpPr/>
                  <p:nvPr/>
                </p:nvSpPr>
                <p:spPr>
                  <a:xfrm>
                    <a:off x="4535127" y="2961429"/>
                    <a:ext cx="1154590" cy="385273"/>
                  </a:xfrm>
                  <a:custGeom>
                    <a:avLst/>
                    <a:gdLst>
                      <a:gd name="connsiteX0" fmla="*/ 213094 w 1154590"/>
                      <a:gd name="connsiteY0" fmla="*/ 385274 h 385273"/>
                      <a:gd name="connsiteX1" fmla="*/ 4106 w 1154590"/>
                      <a:gd name="connsiteY1" fmla="*/ 213412 h 385273"/>
                      <a:gd name="connsiteX2" fmla="*/ 3487 w 1154590"/>
                      <a:gd name="connsiteY2" fmla="*/ 134055 h 385273"/>
                      <a:gd name="connsiteX3" fmla="*/ 14625 w 1154590"/>
                      <a:gd name="connsiteY3" fmla="*/ 73622 h 385273"/>
                      <a:gd name="connsiteX4" fmla="*/ 38499 w 1154590"/>
                      <a:gd name="connsiteY4" fmla="*/ 7259 h 385273"/>
                      <a:gd name="connsiteX5" fmla="*/ 52524 w 1154590"/>
                      <a:gd name="connsiteY5" fmla="*/ 659 h 385273"/>
                      <a:gd name="connsiteX6" fmla="*/ 59124 w 1154590"/>
                      <a:gd name="connsiteY6" fmla="*/ 14684 h 385273"/>
                      <a:gd name="connsiteX7" fmla="*/ 35250 w 1154590"/>
                      <a:gd name="connsiteY7" fmla="*/ 81047 h 385273"/>
                      <a:gd name="connsiteX8" fmla="*/ 25402 w 1154590"/>
                      <a:gd name="connsiteY8" fmla="*/ 135292 h 385273"/>
                      <a:gd name="connsiteX9" fmla="*/ 25195 w 1154590"/>
                      <a:gd name="connsiteY9" fmla="*/ 137148 h 385273"/>
                      <a:gd name="connsiteX10" fmla="*/ 25608 w 1154590"/>
                      <a:gd name="connsiteY10" fmla="*/ 209080 h 385273"/>
                      <a:gd name="connsiteX11" fmla="*/ 250375 w 1154590"/>
                      <a:gd name="connsiteY11" fmla="*/ 359595 h 385273"/>
                      <a:gd name="connsiteX12" fmla="*/ 1141863 w 1154590"/>
                      <a:gd name="connsiteY12" fmla="*/ 215887 h 385273"/>
                      <a:gd name="connsiteX13" fmla="*/ 1154445 w 1154590"/>
                      <a:gd name="connsiteY13" fmla="*/ 224962 h 385273"/>
                      <a:gd name="connsiteX14" fmla="*/ 1145370 w 1154590"/>
                      <a:gd name="connsiteY14" fmla="*/ 237543 h 385273"/>
                      <a:gd name="connsiteX15" fmla="*/ 254294 w 1154590"/>
                      <a:gd name="connsiteY15" fmla="*/ 381149 h 385273"/>
                      <a:gd name="connsiteX16" fmla="*/ 213094 w 1154590"/>
                      <a:gd name="connsiteY16" fmla="*/ 385274 h 385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154590" h="385273">
                        <a:moveTo>
                          <a:pt x="213094" y="385274"/>
                        </a:moveTo>
                        <a:cubicBezTo>
                          <a:pt x="113627" y="385274"/>
                          <a:pt x="24216" y="314838"/>
                          <a:pt x="4106" y="213412"/>
                        </a:cubicBezTo>
                        <a:cubicBezTo>
                          <a:pt x="-1154" y="186959"/>
                          <a:pt x="-1360" y="160301"/>
                          <a:pt x="3487" y="134055"/>
                        </a:cubicBezTo>
                        <a:cubicBezTo>
                          <a:pt x="3848" y="113481"/>
                          <a:pt x="7612" y="93165"/>
                          <a:pt x="14625" y="73622"/>
                        </a:cubicBezTo>
                        <a:lnTo>
                          <a:pt x="38499" y="7259"/>
                        </a:lnTo>
                        <a:cubicBezTo>
                          <a:pt x="40561" y="1535"/>
                          <a:pt x="46852" y="-1404"/>
                          <a:pt x="52524" y="659"/>
                        </a:cubicBezTo>
                        <a:cubicBezTo>
                          <a:pt x="58248" y="2721"/>
                          <a:pt x="61187" y="9012"/>
                          <a:pt x="59124" y="14684"/>
                        </a:cubicBezTo>
                        <a:lnTo>
                          <a:pt x="35250" y="81047"/>
                        </a:lnTo>
                        <a:cubicBezTo>
                          <a:pt x="28959" y="98579"/>
                          <a:pt x="25659" y="116781"/>
                          <a:pt x="25402" y="135292"/>
                        </a:cubicBezTo>
                        <a:lnTo>
                          <a:pt x="25195" y="137148"/>
                        </a:lnTo>
                        <a:cubicBezTo>
                          <a:pt x="20709" y="160920"/>
                          <a:pt x="20864" y="185103"/>
                          <a:pt x="25608" y="209080"/>
                        </a:cubicBezTo>
                        <a:cubicBezTo>
                          <a:pt x="46079" y="312517"/>
                          <a:pt x="146938" y="380015"/>
                          <a:pt x="250375" y="359595"/>
                        </a:cubicBezTo>
                        <a:lnTo>
                          <a:pt x="1141863" y="215887"/>
                        </a:lnTo>
                        <a:cubicBezTo>
                          <a:pt x="1147896" y="214907"/>
                          <a:pt x="1153465" y="218980"/>
                          <a:pt x="1154445" y="224962"/>
                        </a:cubicBezTo>
                        <a:cubicBezTo>
                          <a:pt x="1155425" y="230943"/>
                          <a:pt x="1151351" y="236564"/>
                          <a:pt x="1145370" y="237543"/>
                        </a:cubicBezTo>
                        <a:lnTo>
                          <a:pt x="254294" y="381149"/>
                        </a:lnTo>
                        <a:cubicBezTo>
                          <a:pt x="240475" y="383934"/>
                          <a:pt x="226655" y="385274"/>
                          <a:pt x="213094" y="385274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" name="任意多边形: 形状 137">
                    <a:extLst>
                      <a:ext uri="{FF2B5EF4-FFF2-40B4-BE49-F238E27FC236}">
                        <a16:creationId xmlns:a16="http://schemas.microsoft.com/office/drawing/2014/main" id="{A5FF7C28-9A18-1181-15B0-F57BF6356D6A}"/>
                      </a:ext>
                    </a:extLst>
                  </p:cNvPr>
                  <p:cNvSpPr/>
                  <p:nvPr/>
                </p:nvSpPr>
                <p:spPr>
                  <a:xfrm>
                    <a:off x="6363513" y="1699185"/>
                    <a:ext cx="1183291" cy="1624265"/>
                  </a:xfrm>
                  <a:custGeom>
                    <a:avLst/>
                    <a:gdLst>
                      <a:gd name="connsiteX0" fmla="*/ 1063196 w 1183291"/>
                      <a:gd name="connsiteY0" fmla="*/ 1602452 h 1624265"/>
                      <a:gd name="connsiteX1" fmla="*/ 1063042 w 1183291"/>
                      <a:gd name="connsiteY1" fmla="*/ 1602555 h 1624265"/>
                      <a:gd name="connsiteX2" fmla="*/ 901492 w 1183291"/>
                      <a:gd name="connsiteY2" fmla="*/ 1611527 h 1624265"/>
                      <a:gd name="connsiteX3" fmla="*/ 892313 w 1183291"/>
                      <a:gd name="connsiteY3" fmla="*/ 1607866 h 1624265"/>
                      <a:gd name="connsiteX4" fmla="*/ 0 w 1183291"/>
                      <a:gd name="connsiteY4" fmla="*/ 1225159 h 1624265"/>
                      <a:gd name="connsiteX5" fmla="*/ 89773 w 1183291"/>
                      <a:gd name="connsiteY5" fmla="*/ 1027050 h 1624265"/>
                      <a:gd name="connsiteX6" fmla="*/ 76315 w 1183291"/>
                      <a:gd name="connsiteY6" fmla="*/ 846112 h 1624265"/>
                      <a:gd name="connsiteX7" fmla="*/ 206050 w 1183291"/>
                      <a:gd name="connsiteY7" fmla="*/ 898450 h 1624265"/>
                      <a:gd name="connsiteX8" fmla="*/ 573133 w 1183291"/>
                      <a:gd name="connsiteY8" fmla="*/ 1057679 h 1624265"/>
                      <a:gd name="connsiteX9" fmla="*/ 442728 w 1183291"/>
                      <a:gd name="connsiteY9" fmla="*/ 852558 h 1624265"/>
                      <a:gd name="connsiteX10" fmla="*/ 228841 w 1183291"/>
                      <a:gd name="connsiteY10" fmla="*/ 325729 h 1624265"/>
                      <a:gd name="connsiteX11" fmla="*/ 533326 w 1183291"/>
                      <a:gd name="connsiteY11" fmla="*/ 0 h 1624265"/>
                      <a:gd name="connsiteX12" fmla="*/ 673940 w 1183291"/>
                      <a:gd name="connsiteY12" fmla="*/ 102509 h 1624265"/>
                      <a:gd name="connsiteX13" fmla="*/ 908040 w 1183291"/>
                      <a:gd name="connsiteY13" fmla="*/ 480421 h 1624265"/>
                      <a:gd name="connsiteX14" fmla="*/ 1093516 w 1183291"/>
                      <a:gd name="connsiteY14" fmla="*/ 982447 h 1624265"/>
                      <a:gd name="connsiteX15" fmla="*/ 1172821 w 1183291"/>
                      <a:gd name="connsiteY15" fmla="*/ 1339579 h 1624265"/>
                      <a:gd name="connsiteX16" fmla="*/ 1063196 w 1183291"/>
                      <a:gd name="connsiteY16" fmla="*/ 1602452 h 1624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183291" h="1624265">
                        <a:moveTo>
                          <a:pt x="1063196" y="1602452"/>
                        </a:moveTo>
                        <a:cubicBezTo>
                          <a:pt x="1063145" y="1602555"/>
                          <a:pt x="1063093" y="1602555"/>
                          <a:pt x="1063042" y="1602555"/>
                        </a:cubicBezTo>
                        <a:cubicBezTo>
                          <a:pt x="1014572" y="1626996"/>
                          <a:pt x="956407" y="1631946"/>
                          <a:pt x="901492" y="1611527"/>
                        </a:cubicBezTo>
                        <a:cubicBezTo>
                          <a:pt x="898604" y="1610496"/>
                          <a:pt x="895149" y="1609052"/>
                          <a:pt x="892313" y="1607866"/>
                        </a:cubicBezTo>
                        <a:lnTo>
                          <a:pt x="0" y="1225159"/>
                        </a:lnTo>
                        <a:cubicBezTo>
                          <a:pt x="0" y="1225159"/>
                          <a:pt x="67291" y="1146214"/>
                          <a:pt x="89773" y="1027050"/>
                        </a:cubicBezTo>
                        <a:cubicBezTo>
                          <a:pt x="98384" y="981261"/>
                          <a:pt x="97249" y="895459"/>
                          <a:pt x="76315" y="846112"/>
                        </a:cubicBezTo>
                        <a:cubicBezTo>
                          <a:pt x="129838" y="857147"/>
                          <a:pt x="206050" y="898450"/>
                          <a:pt x="206050" y="898450"/>
                        </a:cubicBezTo>
                        <a:cubicBezTo>
                          <a:pt x="326812" y="945682"/>
                          <a:pt x="573133" y="1057679"/>
                          <a:pt x="573133" y="1057679"/>
                        </a:cubicBezTo>
                        <a:lnTo>
                          <a:pt x="442728" y="852558"/>
                        </a:lnTo>
                        <a:lnTo>
                          <a:pt x="228841" y="325729"/>
                        </a:lnTo>
                        <a:lnTo>
                          <a:pt x="533326" y="0"/>
                        </a:lnTo>
                        <a:cubicBezTo>
                          <a:pt x="584632" y="28205"/>
                          <a:pt x="632638" y="61980"/>
                          <a:pt x="673940" y="102509"/>
                        </a:cubicBezTo>
                        <a:cubicBezTo>
                          <a:pt x="782792" y="213578"/>
                          <a:pt x="834459" y="342178"/>
                          <a:pt x="908040" y="480421"/>
                        </a:cubicBezTo>
                        <a:cubicBezTo>
                          <a:pt x="992296" y="638619"/>
                          <a:pt x="1054637" y="807491"/>
                          <a:pt x="1093516" y="982447"/>
                        </a:cubicBezTo>
                        <a:lnTo>
                          <a:pt x="1172821" y="1339579"/>
                        </a:lnTo>
                        <a:cubicBezTo>
                          <a:pt x="1206389" y="1432858"/>
                          <a:pt x="1156424" y="1568781"/>
                          <a:pt x="1063196" y="1602452"/>
                        </a:cubicBezTo>
                        <a:close/>
                      </a:path>
                    </a:pathLst>
                  </a:custGeom>
                  <a:solidFill>
                    <a:srgbClr val="E07D4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45FDDCFF-2379-C756-C255-6E4A276868C5}"/>
                      </a:ext>
                    </a:extLst>
                  </p:cNvPr>
                  <p:cNvSpPr/>
                  <p:nvPr/>
                </p:nvSpPr>
                <p:spPr>
                  <a:xfrm>
                    <a:off x="6428783" y="2366065"/>
                    <a:ext cx="455126" cy="345525"/>
                  </a:xfrm>
                  <a:custGeom>
                    <a:avLst/>
                    <a:gdLst>
                      <a:gd name="connsiteX0" fmla="*/ 393236 w 455126"/>
                      <a:gd name="connsiteY0" fmla="*/ 345525 h 345525"/>
                      <a:gd name="connsiteX1" fmla="*/ 367763 w 455126"/>
                      <a:gd name="connsiteY1" fmla="*/ 340060 h 345525"/>
                      <a:gd name="connsiteX2" fmla="*/ 136706 w 455126"/>
                      <a:gd name="connsiteY2" fmla="*/ 241727 h 345525"/>
                      <a:gd name="connsiteX3" fmla="*/ 135468 w 455126"/>
                      <a:gd name="connsiteY3" fmla="*/ 241160 h 345525"/>
                      <a:gd name="connsiteX4" fmla="*/ 8776 w 455126"/>
                      <a:gd name="connsiteY4" fmla="*/ 189906 h 345525"/>
                      <a:gd name="connsiteX5" fmla="*/ 216 w 455126"/>
                      <a:gd name="connsiteY5" fmla="*/ 176912 h 345525"/>
                      <a:gd name="connsiteX6" fmla="*/ 13210 w 455126"/>
                      <a:gd name="connsiteY6" fmla="*/ 168403 h 345525"/>
                      <a:gd name="connsiteX7" fmla="*/ 145317 w 455126"/>
                      <a:gd name="connsiteY7" fmla="*/ 221514 h 345525"/>
                      <a:gd name="connsiteX8" fmla="*/ 376633 w 455126"/>
                      <a:gd name="connsiteY8" fmla="*/ 319950 h 345525"/>
                      <a:gd name="connsiteX9" fmla="*/ 422267 w 455126"/>
                      <a:gd name="connsiteY9" fmla="*/ 310617 h 345525"/>
                      <a:gd name="connsiteX10" fmla="*/ 428351 w 455126"/>
                      <a:gd name="connsiteY10" fmla="*/ 264416 h 345525"/>
                      <a:gd name="connsiteX11" fmla="*/ 296760 w 455126"/>
                      <a:gd name="connsiteY11" fmla="*/ 16135 h 345525"/>
                      <a:gd name="connsiteX12" fmla="*/ 301297 w 455126"/>
                      <a:gd name="connsiteY12" fmla="*/ 1285 h 345525"/>
                      <a:gd name="connsiteX13" fmla="*/ 316148 w 455126"/>
                      <a:gd name="connsiteY13" fmla="*/ 5822 h 345525"/>
                      <a:gd name="connsiteX14" fmla="*/ 447739 w 455126"/>
                      <a:gd name="connsiteY14" fmla="*/ 254103 h 345525"/>
                      <a:gd name="connsiteX15" fmla="*/ 438303 w 455126"/>
                      <a:gd name="connsiteY15" fmla="*/ 325570 h 345525"/>
                      <a:gd name="connsiteX16" fmla="*/ 393236 w 455126"/>
                      <a:gd name="connsiteY16" fmla="*/ 345525 h 345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55126" h="345525">
                        <a:moveTo>
                          <a:pt x="393236" y="345525"/>
                        </a:moveTo>
                        <a:cubicBezTo>
                          <a:pt x="384728" y="345525"/>
                          <a:pt x="376065" y="343721"/>
                          <a:pt x="367763" y="340060"/>
                        </a:cubicBezTo>
                        <a:cubicBezTo>
                          <a:pt x="297018" y="308760"/>
                          <a:pt x="199510" y="266323"/>
                          <a:pt x="136706" y="241727"/>
                        </a:cubicBezTo>
                        <a:lnTo>
                          <a:pt x="135468" y="241160"/>
                        </a:lnTo>
                        <a:cubicBezTo>
                          <a:pt x="134695" y="240748"/>
                          <a:pt x="60030" y="200476"/>
                          <a:pt x="8776" y="189906"/>
                        </a:cubicBezTo>
                        <a:cubicBezTo>
                          <a:pt x="2846" y="188668"/>
                          <a:pt x="-970" y="182893"/>
                          <a:pt x="216" y="176912"/>
                        </a:cubicBezTo>
                        <a:cubicBezTo>
                          <a:pt x="1454" y="170982"/>
                          <a:pt x="7229" y="167166"/>
                          <a:pt x="13210" y="168403"/>
                        </a:cubicBezTo>
                        <a:cubicBezTo>
                          <a:pt x="65754" y="179232"/>
                          <a:pt x="137428" y="217286"/>
                          <a:pt x="145317" y="221514"/>
                        </a:cubicBezTo>
                        <a:cubicBezTo>
                          <a:pt x="208534" y="246265"/>
                          <a:pt x="305938" y="288651"/>
                          <a:pt x="376633" y="319950"/>
                        </a:cubicBezTo>
                        <a:cubicBezTo>
                          <a:pt x="395917" y="328458"/>
                          <a:pt x="412882" y="320723"/>
                          <a:pt x="422267" y="310617"/>
                        </a:cubicBezTo>
                        <a:cubicBezTo>
                          <a:pt x="431703" y="300510"/>
                          <a:pt x="438252" y="283030"/>
                          <a:pt x="428351" y="264416"/>
                        </a:cubicBezTo>
                        <a:lnTo>
                          <a:pt x="296760" y="16135"/>
                        </a:lnTo>
                        <a:cubicBezTo>
                          <a:pt x="293924" y="10773"/>
                          <a:pt x="295987" y="4121"/>
                          <a:pt x="301297" y="1285"/>
                        </a:cubicBezTo>
                        <a:cubicBezTo>
                          <a:pt x="306660" y="-1551"/>
                          <a:pt x="313312" y="460"/>
                          <a:pt x="316148" y="5822"/>
                        </a:cubicBezTo>
                        <a:lnTo>
                          <a:pt x="447739" y="254103"/>
                        </a:lnTo>
                        <a:cubicBezTo>
                          <a:pt x="460321" y="277874"/>
                          <a:pt x="456608" y="305924"/>
                          <a:pt x="438303" y="325570"/>
                        </a:cubicBezTo>
                        <a:cubicBezTo>
                          <a:pt x="426237" y="338616"/>
                          <a:pt x="409994" y="345525"/>
                          <a:pt x="393236" y="345525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5756DFC9-A18D-4C0B-373A-00D869EE3D9F}"/>
                      </a:ext>
                    </a:extLst>
                  </p:cNvPr>
                  <p:cNvSpPr/>
                  <p:nvPr/>
                </p:nvSpPr>
                <p:spPr>
                  <a:xfrm>
                    <a:off x="6352576" y="2847500"/>
                    <a:ext cx="1204967" cy="486828"/>
                  </a:xfrm>
                  <a:custGeom>
                    <a:avLst/>
                    <a:gdLst>
                      <a:gd name="connsiteX0" fmla="*/ 982865 w 1204967"/>
                      <a:gd name="connsiteY0" fmla="*/ 486828 h 486828"/>
                      <a:gd name="connsiteX1" fmla="*/ 908613 w 1204967"/>
                      <a:gd name="connsiteY1" fmla="*/ 473473 h 486828"/>
                      <a:gd name="connsiteX2" fmla="*/ 899022 w 1204967"/>
                      <a:gd name="connsiteY2" fmla="*/ 469657 h 486828"/>
                      <a:gd name="connsiteX3" fmla="*/ 6657 w 1204967"/>
                      <a:gd name="connsiteY3" fmla="*/ 86898 h 486828"/>
                      <a:gd name="connsiteX4" fmla="*/ 882 w 1204967"/>
                      <a:gd name="connsiteY4" fmla="*/ 72461 h 486828"/>
                      <a:gd name="connsiteX5" fmla="*/ 15319 w 1204967"/>
                      <a:gd name="connsiteY5" fmla="*/ 66685 h 486828"/>
                      <a:gd name="connsiteX6" fmla="*/ 907633 w 1204967"/>
                      <a:gd name="connsiteY6" fmla="*/ 449444 h 486828"/>
                      <a:gd name="connsiteX7" fmla="*/ 916244 w 1204967"/>
                      <a:gd name="connsiteY7" fmla="*/ 452847 h 486828"/>
                      <a:gd name="connsiteX8" fmla="*/ 1065934 w 1204967"/>
                      <a:gd name="connsiteY8" fmla="*/ 445938 h 486828"/>
                      <a:gd name="connsiteX9" fmla="*/ 1066244 w 1204967"/>
                      <a:gd name="connsiteY9" fmla="*/ 445319 h 486828"/>
                      <a:gd name="connsiteX10" fmla="*/ 1072019 w 1204967"/>
                      <a:gd name="connsiteY10" fmla="*/ 443205 h 486828"/>
                      <a:gd name="connsiteX11" fmla="*/ 1166381 w 1204967"/>
                      <a:gd name="connsiteY11" fmla="*/ 340954 h 486828"/>
                      <a:gd name="connsiteX12" fmla="*/ 1173496 w 1204967"/>
                      <a:gd name="connsiteY12" fmla="*/ 194976 h 486828"/>
                      <a:gd name="connsiteX13" fmla="*/ 1173136 w 1204967"/>
                      <a:gd name="connsiteY13" fmla="*/ 193636 h 486828"/>
                      <a:gd name="connsiteX14" fmla="*/ 1133070 w 1204967"/>
                      <a:gd name="connsiteY14" fmla="*/ 13368 h 486828"/>
                      <a:gd name="connsiteX15" fmla="*/ 1141424 w 1204967"/>
                      <a:gd name="connsiteY15" fmla="*/ 271 h 486828"/>
                      <a:gd name="connsiteX16" fmla="*/ 1154521 w 1204967"/>
                      <a:gd name="connsiteY16" fmla="*/ 8624 h 486828"/>
                      <a:gd name="connsiteX17" fmla="*/ 1194432 w 1204967"/>
                      <a:gd name="connsiteY17" fmla="*/ 188273 h 486828"/>
                      <a:gd name="connsiteX18" fmla="*/ 1082229 w 1204967"/>
                      <a:gd name="connsiteY18" fmla="*/ 462902 h 486828"/>
                      <a:gd name="connsiteX19" fmla="*/ 1081146 w 1204967"/>
                      <a:gd name="connsiteY19" fmla="*/ 465171 h 486828"/>
                      <a:gd name="connsiteX20" fmla="*/ 1076660 w 1204967"/>
                      <a:gd name="connsiteY20" fmla="*/ 465223 h 486828"/>
                      <a:gd name="connsiteX21" fmla="*/ 982865 w 1204967"/>
                      <a:gd name="connsiteY21" fmla="*/ 486828 h 486828"/>
                      <a:gd name="connsiteX22" fmla="*/ 1073978 w 1204967"/>
                      <a:gd name="connsiteY22" fmla="*/ 454240 h 486828"/>
                      <a:gd name="connsiteX23" fmla="*/ 1073978 w 1204967"/>
                      <a:gd name="connsiteY23" fmla="*/ 454240 h 486828"/>
                      <a:gd name="connsiteX24" fmla="*/ 1073978 w 1204967"/>
                      <a:gd name="connsiteY24" fmla="*/ 454240 h 486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1204967" h="486828">
                        <a:moveTo>
                          <a:pt x="982865" y="486828"/>
                        </a:moveTo>
                        <a:cubicBezTo>
                          <a:pt x="957701" y="486828"/>
                          <a:pt x="932538" y="482394"/>
                          <a:pt x="908613" y="473473"/>
                        </a:cubicBezTo>
                        <a:cubicBezTo>
                          <a:pt x="905622" y="472390"/>
                          <a:pt x="901961" y="470895"/>
                          <a:pt x="899022" y="469657"/>
                        </a:cubicBezTo>
                        <a:lnTo>
                          <a:pt x="6657" y="86898"/>
                        </a:lnTo>
                        <a:cubicBezTo>
                          <a:pt x="1088" y="84526"/>
                          <a:pt x="-1491" y="78029"/>
                          <a:pt x="882" y="72461"/>
                        </a:cubicBezTo>
                        <a:cubicBezTo>
                          <a:pt x="3254" y="66892"/>
                          <a:pt x="9751" y="64313"/>
                          <a:pt x="15319" y="66685"/>
                        </a:cubicBezTo>
                        <a:lnTo>
                          <a:pt x="907633" y="449444"/>
                        </a:lnTo>
                        <a:cubicBezTo>
                          <a:pt x="910211" y="450527"/>
                          <a:pt x="913511" y="451868"/>
                          <a:pt x="916244" y="452847"/>
                        </a:cubicBezTo>
                        <a:cubicBezTo>
                          <a:pt x="964972" y="470998"/>
                          <a:pt x="1019269" y="468420"/>
                          <a:pt x="1065934" y="445938"/>
                        </a:cubicBezTo>
                        <a:lnTo>
                          <a:pt x="1066244" y="445319"/>
                        </a:lnTo>
                        <a:lnTo>
                          <a:pt x="1072019" y="443205"/>
                        </a:lnTo>
                        <a:cubicBezTo>
                          <a:pt x="1112032" y="428148"/>
                          <a:pt x="1146374" y="390971"/>
                          <a:pt x="1166381" y="340954"/>
                        </a:cubicBezTo>
                        <a:cubicBezTo>
                          <a:pt x="1186078" y="291813"/>
                          <a:pt x="1188708" y="237207"/>
                          <a:pt x="1173496" y="194976"/>
                        </a:cubicBezTo>
                        <a:lnTo>
                          <a:pt x="1173136" y="193636"/>
                        </a:lnTo>
                        <a:lnTo>
                          <a:pt x="1133070" y="13368"/>
                        </a:lnTo>
                        <a:cubicBezTo>
                          <a:pt x="1131781" y="7438"/>
                          <a:pt x="1135494" y="1560"/>
                          <a:pt x="1141424" y="271"/>
                        </a:cubicBezTo>
                        <a:cubicBezTo>
                          <a:pt x="1147354" y="-1070"/>
                          <a:pt x="1153232" y="2695"/>
                          <a:pt x="1154521" y="8624"/>
                        </a:cubicBezTo>
                        <a:lnTo>
                          <a:pt x="1194432" y="188273"/>
                        </a:lnTo>
                        <a:cubicBezTo>
                          <a:pt x="1227175" y="280573"/>
                          <a:pt x="1181901" y="423353"/>
                          <a:pt x="1082229" y="462902"/>
                        </a:cubicBezTo>
                        <a:lnTo>
                          <a:pt x="1081146" y="465171"/>
                        </a:lnTo>
                        <a:lnTo>
                          <a:pt x="1076660" y="465223"/>
                        </a:lnTo>
                        <a:cubicBezTo>
                          <a:pt x="1047216" y="479557"/>
                          <a:pt x="1015092" y="486828"/>
                          <a:pt x="982865" y="486828"/>
                        </a:cubicBezTo>
                        <a:close/>
                        <a:moveTo>
                          <a:pt x="1073978" y="454240"/>
                        </a:moveTo>
                        <a:lnTo>
                          <a:pt x="1073978" y="454240"/>
                        </a:lnTo>
                        <a:lnTo>
                          <a:pt x="1073978" y="454240"/>
                        </a:ln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grpSp>
        <p:nvGrpSpPr>
          <p:cNvPr id="16" name="组合 15" descr="D:\51PPT模板网\51pptmoban.com\图片001.jpg">
            <a:extLst>
              <a:ext uri="{FF2B5EF4-FFF2-40B4-BE49-F238E27FC236}">
                <a16:creationId xmlns:a16="http://schemas.microsoft.com/office/drawing/2014/main" id="{91385014-E579-2CFC-AE99-9CC2561CA5DA}"/>
              </a:ext>
            </a:extLst>
          </p:cNvPr>
          <p:cNvGrpSpPr/>
          <p:nvPr/>
        </p:nvGrpSpPr>
        <p:grpSpPr>
          <a:xfrm>
            <a:off x="825898" y="3137848"/>
            <a:ext cx="2006244" cy="2618999"/>
            <a:chOff x="825898" y="3137848"/>
            <a:chExt cx="2006244" cy="2618999"/>
          </a:xfrm>
        </p:grpSpPr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3653ECE4-34FD-2577-1923-186CEA57A99D}"/>
                </a:ext>
              </a:extLst>
            </p:cNvPr>
            <p:cNvSpPr/>
            <p:nvPr/>
          </p:nvSpPr>
          <p:spPr>
            <a:xfrm>
              <a:off x="1039877" y="3402037"/>
              <a:ext cx="1792265" cy="965875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6BBD499C-D18F-A085-4464-E945F35F4499}"/>
                </a:ext>
              </a:extLst>
            </p:cNvPr>
            <p:cNvSpPr/>
            <p:nvPr/>
          </p:nvSpPr>
          <p:spPr>
            <a:xfrm>
              <a:off x="1156965" y="3893872"/>
              <a:ext cx="1675172" cy="47402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F8EDC884-4158-CF36-95B2-7F8D4D1010FD}"/>
                </a:ext>
              </a:extLst>
            </p:cNvPr>
            <p:cNvSpPr/>
            <p:nvPr/>
          </p:nvSpPr>
          <p:spPr>
            <a:xfrm>
              <a:off x="1246521" y="3857696"/>
              <a:ext cx="1049019" cy="1899124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6F851167-8B7A-0B17-176B-DAA4497D74A6}"/>
                </a:ext>
              </a:extLst>
            </p:cNvPr>
            <p:cNvSpPr/>
            <p:nvPr/>
          </p:nvSpPr>
          <p:spPr>
            <a:xfrm>
              <a:off x="1719017" y="3882443"/>
              <a:ext cx="576523" cy="1874404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522D06A7-7607-E399-B460-8C3137AAFF58}"/>
                </a:ext>
              </a:extLst>
            </p:cNvPr>
            <p:cNvSpPr/>
            <p:nvPr/>
          </p:nvSpPr>
          <p:spPr>
            <a:xfrm>
              <a:off x="825898" y="3200252"/>
              <a:ext cx="1785032" cy="99379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7A31E4D6-190B-B930-A15D-D72D46E359C6}"/>
                </a:ext>
              </a:extLst>
            </p:cNvPr>
            <p:cNvSpPr/>
            <p:nvPr/>
          </p:nvSpPr>
          <p:spPr>
            <a:xfrm>
              <a:off x="2036371" y="3447463"/>
              <a:ext cx="54207" cy="58314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8BDA0462-D3AD-E1BE-B79D-7F772536D2A6}"/>
                </a:ext>
              </a:extLst>
            </p:cNvPr>
            <p:cNvSpPr/>
            <p:nvPr/>
          </p:nvSpPr>
          <p:spPr>
            <a:xfrm>
              <a:off x="2093638" y="3471711"/>
              <a:ext cx="58258" cy="54246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FFD67476-99C6-DAEB-08C1-9BA0E913892F}"/>
                </a:ext>
              </a:extLst>
            </p:cNvPr>
            <p:cNvSpPr/>
            <p:nvPr/>
          </p:nvSpPr>
          <p:spPr>
            <a:xfrm>
              <a:off x="1764834" y="3840714"/>
              <a:ext cx="75083" cy="38136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82F72560-B83F-8E73-7AE3-34287176D1F1}"/>
                </a:ext>
              </a:extLst>
            </p:cNvPr>
            <p:cNvSpPr/>
            <p:nvPr/>
          </p:nvSpPr>
          <p:spPr>
            <a:xfrm>
              <a:off x="1860886" y="3811682"/>
              <a:ext cx="38101" cy="75137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AA4C5B4A-D412-616F-627F-8D30873F2FCB}"/>
                </a:ext>
              </a:extLst>
            </p:cNvPr>
            <p:cNvSpPr/>
            <p:nvPr/>
          </p:nvSpPr>
          <p:spPr>
            <a:xfrm>
              <a:off x="2568364" y="3342264"/>
              <a:ext cx="39607" cy="90371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769C1D22-1875-E0BE-17E0-1A068AEAFB45}"/>
                </a:ext>
              </a:extLst>
            </p:cNvPr>
            <p:cNvSpPr/>
            <p:nvPr/>
          </p:nvSpPr>
          <p:spPr>
            <a:xfrm>
              <a:off x="2590764" y="3442944"/>
              <a:ext cx="88061" cy="41785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BD9A4B38-486C-7506-CB07-A90318E11322}"/>
                </a:ext>
              </a:extLst>
            </p:cNvPr>
            <p:cNvSpPr/>
            <p:nvPr/>
          </p:nvSpPr>
          <p:spPr>
            <a:xfrm>
              <a:off x="1120640" y="3345527"/>
              <a:ext cx="83399" cy="46269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C4171E8B-DD9E-2BBB-8B5F-B6987695984B}"/>
                </a:ext>
              </a:extLst>
            </p:cNvPr>
            <p:cNvSpPr/>
            <p:nvPr/>
          </p:nvSpPr>
          <p:spPr>
            <a:xfrm>
              <a:off x="1226388" y="3294292"/>
              <a:ext cx="38866" cy="91118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4B573F82-C7B1-CD15-7214-048AAAE72A62}"/>
                </a:ext>
              </a:extLst>
            </p:cNvPr>
            <p:cNvSpPr/>
            <p:nvPr/>
          </p:nvSpPr>
          <p:spPr>
            <a:xfrm>
              <a:off x="1621829" y="3137848"/>
              <a:ext cx="46939" cy="82720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F835B46E-AEF7-0BE4-20CC-595BD36819E0}"/>
                </a:ext>
              </a:extLst>
            </p:cNvPr>
            <p:cNvSpPr/>
            <p:nvPr/>
          </p:nvSpPr>
          <p:spPr>
            <a:xfrm>
              <a:off x="1256047" y="3675920"/>
              <a:ext cx="79445" cy="33920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691D3E04-19FF-B1D7-2766-1FDFF6DA8786}"/>
                </a:ext>
              </a:extLst>
            </p:cNvPr>
            <p:cNvSpPr/>
            <p:nvPr/>
          </p:nvSpPr>
          <p:spPr>
            <a:xfrm>
              <a:off x="1320789" y="3611137"/>
              <a:ext cx="33892" cy="79500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3" name="文本框 272">
            <a:extLst>
              <a:ext uri="{FF2B5EF4-FFF2-40B4-BE49-F238E27FC236}">
                <a16:creationId xmlns:a16="http://schemas.microsoft.com/office/drawing/2014/main" id="{AE3C1750-5ECA-23F5-EC65-B62AD0EA074F}"/>
              </a:ext>
            </a:extLst>
          </p:cNvPr>
          <p:cNvSpPr txBox="1"/>
          <p:nvPr/>
        </p:nvSpPr>
        <p:spPr>
          <a:xfrm>
            <a:off x="1968097" y="632910"/>
            <a:ext cx="8309402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3800" dirty="0">
                <a:ln w="25400">
                  <a:solidFill>
                    <a:schemeClr val="bg1"/>
                  </a:solidFill>
                </a:ln>
                <a:solidFill>
                  <a:srgbClr val="D27F5D"/>
                </a:solidFill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latin typeface="荆南波波黑" panose="00020600040101010101" pitchFamily="18" charset="-122"/>
                <a:ea typeface="荆南波波黑" panose="00020600040101010101" pitchFamily="18" charset="-122"/>
                <a:cs typeface="+mn-ea"/>
                <a:sym typeface="+mn-lt"/>
              </a:rPr>
              <a:t>孝亲敬老</a:t>
            </a:r>
          </a:p>
        </p:txBody>
      </p:sp>
      <p:grpSp>
        <p:nvGrpSpPr>
          <p:cNvPr id="14" name="组合 13" descr="D:\51PPT模板网\51pptmoban.com\图片001.jpg">
            <a:extLst>
              <a:ext uri="{FF2B5EF4-FFF2-40B4-BE49-F238E27FC236}">
                <a16:creationId xmlns:a16="http://schemas.microsoft.com/office/drawing/2014/main" id="{BC274981-25C2-5DA8-D426-83C6E5494676}"/>
              </a:ext>
            </a:extLst>
          </p:cNvPr>
          <p:cNvGrpSpPr/>
          <p:nvPr/>
        </p:nvGrpSpPr>
        <p:grpSpPr>
          <a:xfrm>
            <a:off x="9620609" y="3147065"/>
            <a:ext cx="2167893" cy="2774908"/>
            <a:chOff x="9620609" y="3147065"/>
            <a:chExt cx="2167893" cy="2774908"/>
          </a:xfrm>
        </p:grpSpPr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4EEB73B5-5C38-1C3D-07D2-E53A9BF07097}"/>
                </a:ext>
              </a:extLst>
            </p:cNvPr>
            <p:cNvSpPr/>
            <p:nvPr/>
          </p:nvSpPr>
          <p:spPr>
            <a:xfrm>
              <a:off x="9620609" y="3147065"/>
              <a:ext cx="2167887" cy="1255935"/>
            </a:xfrm>
            <a:custGeom>
              <a:avLst/>
              <a:gdLst>
                <a:gd name="connsiteX0" fmla="*/ 2159587 w 2167887"/>
                <a:gd name="connsiteY0" fmla="*/ 930882 h 1255935"/>
                <a:gd name="connsiteX1" fmla="*/ 2109346 w 2167887"/>
                <a:gd name="connsiteY1" fmla="*/ 737937 h 1255935"/>
                <a:gd name="connsiteX2" fmla="*/ 1931895 w 2167887"/>
                <a:gd name="connsiteY2" fmla="*/ 412692 h 1255935"/>
                <a:gd name="connsiteX3" fmla="*/ 1819281 w 2167887"/>
                <a:gd name="connsiteY3" fmla="*/ 403585 h 1255935"/>
                <a:gd name="connsiteX4" fmla="*/ 1676801 w 2167887"/>
                <a:gd name="connsiteY4" fmla="*/ 278791 h 1255935"/>
                <a:gd name="connsiteX5" fmla="*/ 1579185 w 2167887"/>
                <a:gd name="connsiteY5" fmla="*/ 270789 h 1255935"/>
                <a:gd name="connsiteX6" fmla="*/ 1409048 w 2167887"/>
                <a:gd name="connsiteY6" fmla="*/ 110111 h 1255935"/>
                <a:gd name="connsiteX7" fmla="*/ 1139453 w 2167887"/>
                <a:gd name="connsiteY7" fmla="*/ 183079 h 1255935"/>
                <a:gd name="connsiteX8" fmla="*/ 986074 w 2167887"/>
                <a:gd name="connsiteY8" fmla="*/ 9645 h 1255935"/>
                <a:gd name="connsiteX9" fmla="*/ 710141 w 2167887"/>
                <a:gd name="connsiteY9" fmla="*/ 156910 h 1255935"/>
                <a:gd name="connsiteX10" fmla="*/ 705116 w 2167887"/>
                <a:gd name="connsiteY10" fmla="*/ 176821 h 1255935"/>
                <a:gd name="connsiteX11" fmla="*/ 663950 w 2167887"/>
                <a:gd name="connsiteY11" fmla="*/ 158239 h 1255935"/>
                <a:gd name="connsiteX12" fmla="*/ 516909 w 2167887"/>
                <a:gd name="connsiteY12" fmla="*/ 179142 h 1255935"/>
                <a:gd name="connsiteX13" fmla="*/ 452455 w 2167887"/>
                <a:gd name="connsiteY13" fmla="*/ 146891 h 1255935"/>
                <a:gd name="connsiteX14" fmla="*/ 184109 w 2167887"/>
                <a:gd name="connsiteY14" fmla="*/ 290107 h 1255935"/>
                <a:gd name="connsiteX15" fmla="*/ 175322 w 2167887"/>
                <a:gd name="connsiteY15" fmla="*/ 337867 h 1255935"/>
                <a:gd name="connsiteX16" fmla="*/ 108132 w 2167887"/>
                <a:gd name="connsiteY16" fmla="*/ 359890 h 1255935"/>
                <a:gd name="connsiteX17" fmla="*/ 24055 w 2167887"/>
                <a:gd name="connsiteY17" fmla="*/ 636319 h 1255935"/>
                <a:gd name="connsiteX18" fmla="*/ 112229 w 2167887"/>
                <a:gd name="connsiteY18" fmla="*/ 722540 h 1255935"/>
                <a:gd name="connsiteX19" fmla="*/ 320587 w 2167887"/>
                <a:gd name="connsiteY19" fmla="*/ 1052187 h 1255935"/>
                <a:gd name="connsiteX20" fmla="*/ 525151 w 2167887"/>
                <a:gd name="connsiteY20" fmla="*/ 1040935 h 1255935"/>
                <a:gd name="connsiteX21" fmla="*/ 687398 w 2167887"/>
                <a:gd name="connsiteY21" fmla="*/ 1156718 h 1255935"/>
                <a:gd name="connsiteX22" fmla="*/ 1049215 w 2167887"/>
                <a:gd name="connsiteY22" fmla="*/ 1014414 h 1255935"/>
                <a:gd name="connsiteX23" fmla="*/ 1183900 w 2167887"/>
                <a:gd name="connsiteY23" fmla="*/ 1127284 h 1255935"/>
                <a:gd name="connsiteX24" fmla="*/ 1406759 w 2167887"/>
                <a:gd name="connsiteY24" fmla="*/ 1072641 h 1255935"/>
                <a:gd name="connsiteX25" fmla="*/ 1555289 w 2167887"/>
                <a:gd name="connsiteY25" fmla="*/ 1216898 h 1255935"/>
                <a:gd name="connsiteX26" fmla="*/ 1732676 w 2167887"/>
                <a:gd name="connsiteY26" fmla="*/ 1197323 h 1255935"/>
                <a:gd name="connsiteX27" fmla="*/ 1818401 w 2167887"/>
                <a:gd name="connsiteY27" fmla="*/ 1246204 h 1255935"/>
                <a:gd name="connsiteX28" fmla="*/ 2096766 w 2167887"/>
                <a:gd name="connsiteY28" fmla="*/ 1097642 h 1255935"/>
                <a:gd name="connsiteX29" fmla="*/ 2105873 w 2167887"/>
                <a:gd name="connsiteY29" fmla="*/ 1016094 h 1255935"/>
                <a:gd name="connsiteX30" fmla="*/ 2159587 w 2167887"/>
                <a:gd name="connsiteY30" fmla="*/ 930882 h 125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67887" h="1255935">
                  <a:moveTo>
                    <a:pt x="2159587" y="930882"/>
                  </a:moveTo>
                  <a:cubicBezTo>
                    <a:pt x="2181178" y="859898"/>
                    <a:pt x="2159331" y="786097"/>
                    <a:pt x="2109346" y="737937"/>
                  </a:cubicBezTo>
                  <a:cubicBezTo>
                    <a:pt x="2148527" y="599603"/>
                    <a:pt x="2069957" y="454738"/>
                    <a:pt x="1931895" y="412692"/>
                  </a:cubicBezTo>
                  <a:cubicBezTo>
                    <a:pt x="1894202" y="401216"/>
                    <a:pt x="1855918" y="398575"/>
                    <a:pt x="1819281" y="403585"/>
                  </a:cubicBezTo>
                  <a:cubicBezTo>
                    <a:pt x="1792793" y="345598"/>
                    <a:pt x="1742551" y="298814"/>
                    <a:pt x="1676801" y="278791"/>
                  </a:cubicBezTo>
                  <a:cubicBezTo>
                    <a:pt x="1644135" y="268836"/>
                    <a:pt x="1610956" y="266515"/>
                    <a:pt x="1579185" y="270789"/>
                  </a:cubicBezTo>
                  <a:cubicBezTo>
                    <a:pt x="1551656" y="196268"/>
                    <a:pt x="1490867" y="135031"/>
                    <a:pt x="1409048" y="110111"/>
                  </a:cubicBezTo>
                  <a:cubicBezTo>
                    <a:pt x="1309463" y="79781"/>
                    <a:pt x="1205779" y="111471"/>
                    <a:pt x="1139453" y="183079"/>
                  </a:cubicBezTo>
                  <a:cubicBezTo>
                    <a:pt x="1125449" y="103645"/>
                    <a:pt x="1068454" y="34741"/>
                    <a:pt x="986074" y="9645"/>
                  </a:cubicBezTo>
                  <a:cubicBezTo>
                    <a:pt x="869235" y="-25935"/>
                    <a:pt x="745706" y="39991"/>
                    <a:pt x="710141" y="156910"/>
                  </a:cubicBezTo>
                  <a:cubicBezTo>
                    <a:pt x="708125" y="163537"/>
                    <a:pt x="706476" y="170179"/>
                    <a:pt x="705116" y="176821"/>
                  </a:cubicBezTo>
                  <a:cubicBezTo>
                    <a:pt x="692536" y="169058"/>
                    <a:pt x="678771" y="162752"/>
                    <a:pt x="663950" y="158239"/>
                  </a:cubicBezTo>
                  <a:cubicBezTo>
                    <a:pt x="612252" y="142490"/>
                    <a:pt x="558923" y="151789"/>
                    <a:pt x="516909" y="179142"/>
                  </a:cubicBezTo>
                  <a:cubicBezTo>
                    <a:pt x="497895" y="165201"/>
                    <a:pt x="476287" y="154142"/>
                    <a:pt x="452455" y="146891"/>
                  </a:cubicBezTo>
                  <a:cubicBezTo>
                    <a:pt x="338833" y="112287"/>
                    <a:pt x="218697" y="176405"/>
                    <a:pt x="184109" y="290107"/>
                  </a:cubicBezTo>
                  <a:cubicBezTo>
                    <a:pt x="179276" y="305984"/>
                    <a:pt x="176443" y="321990"/>
                    <a:pt x="175322" y="337867"/>
                  </a:cubicBezTo>
                  <a:cubicBezTo>
                    <a:pt x="152435" y="341132"/>
                    <a:pt x="129723" y="348367"/>
                    <a:pt x="108132" y="359890"/>
                  </a:cubicBezTo>
                  <a:cubicBezTo>
                    <a:pt x="8642" y="412996"/>
                    <a:pt x="-29002" y="536750"/>
                    <a:pt x="24055" y="636319"/>
                  </a:cubicBezTo>
                  <a:cubicBezTo>
                    <a:pt x="44654" y="674956"/>
                    <a:pt x="75897" y="704230"/>
                    <a:pt x="112229" y="722540"/>
                  </a:cubicBezTo>
                  <a:cubicBezTo>
                    <a:pt x="90670" y="866572"/>
                    <a:pt x="177179" y="1008508"/>
                    <a:pt x="320587" y="1052187"/>
                  </a:cubicBezTo>
                  <a:cubicBezTo>
                    <a:pt x="390738" y="1073554"/>
                    <a:pt x="462666" y="1067792"/>
                    <a:pt x="525151" y="1040935"/>
                  </a:cubicBezTo>
                  <a:cubicBezTo>
                    <a:pt x="563789" y="1094345"/>
                    <a:pt x="619503" y="1136039"/>
                    <a:pt x="687398" y="1156718"/>
                  </a:cubicBezTo>
                  <a:cubicBezTo>
                    <a:pt x="829189" y="1199916"/>
                    <a:pt x="977959" y="1137431"/>
                    <a:pt x="1049215" y="1014414"/>
                  </a:cubicBezTo>
                  <a:cubicBezTo>
                    <a:pt x="1075977" y="1066864"/>
                    <a:pt x="1123160" y="1108782"/>
                    <a:pt x="1183900" y="1127284"/>
                  </a:cubicBezTo>
                  <a:cubicBezTo>
                    <a:pt x="1265335" y="1152092"/>
                    <a:pt x="1349972" y="1128340"/>
                    <a:pt x="1406759" y="1072641"/>
                  </a:cubicBezTo>
                  <a:cubicBezTo>
                    <a:pt x="1429358" y="1139464"/>
                    <a:pt x="1482704" y="1194778"/>
                    <a:pt x="1555289" y="1216898"/>
                  </a:cubicBezTo>
                  <a:cubicBezTo>
                    <a:pt x="1617038" y="1235704"/>
                    <a:pt x="1680610" y="1226805"/>
                    <a:pt x="1732676" y="1197323"/>
                  </a:cubicBezTo>
                  <a:cubicBezTo>
                    <a:pt x="1756492" y="1219171"/>
                    <a:pt x="1785430" y="1236168"/>
                    <a:pt x="1818401" y="1246204"/>
                  </a:cubicBezTo>
                  <a:cubicBezTo>
                    <a:pt x="1936265" y="1282104"/>
                    <a:pt x="2060898" y="1215585"/>
                    <a:pt x="2096766" y="1097642"/>
                  </a:cubicBezTo>
                  <a:cubicBezTo>
                    <a:pt x="2105041" y="1070433"/>
                    <a:pt x="2107858" y="1042855"/>
                    <a:pt x="2105873" y="1016094"/>
                  </a:cubicBezTo>
                  <a:cubicBezTo>
                    <a:pt x="2130298" y="993783"/>
                    <a:pt x="2149264" y="964845"/>
                    <a:pt x="2159587" y="93088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A0B05245-1BE5-C24F-6E3B-224DE20D874A}"/>
                </a:ext>
              </a:extLst>
            </p:cNvPr>
            <p:cNvSpPr/>
            <p:nvPr/>
          </p:nvSpPr>
          <p:spPr>
            <a:xfrm>
              <a:off x="9729749" y="3923976"/>
              <a:ext cx="2058753" cy="479016"/>
            </a:xfrm>
            <a:custGeom>
              <a:avLst/>
              <a:gdLst>
                <a:gd name="connsiteX0" fmla="*/ 2050447 w 2058753"/>
                <a:gd name="connsiteY0" fmla="*/ 153972 h 479016"/>
                <a:gd name="connsiteX1" fmla="*/ 1996718 w 2058753"/>
                <a:gd name="connsiteY1" fmla="*/ 239168 h 479016"/>
                <a:gd name="connsiteX2" fmla="*/ 1987626 w 2058753"/>
                <a:gd name="connsiteY2" fmla="*/ 320700 h 479016"/>
                <a:gd name="connsiteX3" fmla="*/ 1709229 w 2058753"/>
                <a:gd name="connsiteY3" fmla="*/ 469277 h 479016"/>
                <a:gd name="connsiteX4" fmla="*/ 1623504 w 2058753"/>
                <a:gd name="connsiteY4" fmla="*/ 420397 h 479016"/>
                <a:gd name="connsiteX5" fmla="*/ 1446133 w 2058753"/>
                <a:gd name="connsiteY5" fmla="*/ 439955 h 479016"/>
                <a:gd name="connsiteX6" fmla="*/ 1297603 w 2058753"/>
                <a:gd name="connsiteY6" fmla="*/ 295731 h 479016"/>
                <a:gd name="connsiteX7" fmla="*/ 1074728 w 2058753"/>
                <a:gd name="connsiteY7" fmla="*/ 350357 h 479016"/>
                <a:gd name="connsiteX8" fmla="*/ 940043 w 2058753"/>
                <a:gd name="connsiteY8" fmla="*/ 237488 h 479016"/>
                <a:gd name="connsiteX9" fmla="*/ 578242 w 2058753"/>
                <a:gd name="connsiteY9" fmla="*/ 379791 h 479016"/>
                <a:gd name="connsiteX10" fmla="*/ 415996 w 2058753"/>
                <a:gd name="connsiteY10" fmla="*/ 264009 h 479016"/>
                <a:gd name="connsiteX11" fmla="*/ 211447 w 2058753"/>
                <a:gd name="connsiteY11" fmla="*/ 275260 h 479016"/>
                <a:gd name="connsiteX12" fmla="*/ 0 w 2058753"/>
                <a:gd name="connsiteY12" fmla="*/ 0 h 479016"/>
                <a:gd name="connsiteX13" fmla="*/ 187407 w 2058753"/>
                <a:gd name="connsiteY13" fmla="*/ 168024 h 479016"/>
                <a:gd name="connsiteX14" fmla="*/ 391971 w 2058753"/>
                <a:gd name="connsiteY14" fmla="*/ 156757 h 479016"/>
                <a:gd name="connsiteX15" fmla="*/ 554218 w 2058753"/>
                <a:gd name="connsiteY15" fmla="*/ 272571 h 479016"/>
                <a:gd name="connsiteX16" fmla="*/ 916019 w 2058753"/>
                <a:gd name="connsiteY16" fmla="*/ 130252 h 479016"/>
                <a:gd name="connsiteX17" fmla="*/ 1050704 w 2058753"/>
                <a:gd name="connsiteY17" fmla="*/ 243122 h 479016"/>
                <a:gd name="connsiteX18" fmla="*/ 1273579 w 2058753"/>
                <a:gd name="connsiteY18" fmla="*/ 188495 h 479016"/>
                <a:gd name="connsiteX19" fmla="*/ 1422093 w 2058753"/>
                <a:gd name="connsiteY19" fmla="*/ 332752 h 479016"/>
                <a:gd name="connsiteX20" fmla="*/ 1599480 w 2058753"/>
                <a:gd name="connsiteY20" fmla="*/ 313161 h 479016"/>
                <a:gd name="connsiteX21" fmla="*/ 1685205 w 2058753"/>
                <a:gd name="connsiteY21" fmla="*/ 362057 h 479016"/>
                <a:gd name="connsiteX22" fmla="*/ 1963570 w 2058753"/>
                <a:gd name="connsiteY22" fmla="*/ 213480 h 479016"/>
                <a:gd name="connsiteX23" fmla="*/ 1972693 w 2058753"/>
                <a:gd name="connsiteY23" fmla="*/ 131948 h 479016"/>
                <a:gd name="connsiteX24" fmla="*/ 2026423 w 2058753"/>
                <a:gd name="connsiteY24" fmla="*/ 46736 h 479016"/>
                <a:gd name="connsiteX25" fmla="*/ 2034202 w 2058753"/>
                <a:gd name="connsiteY25" fmla="*/ 4978 h 479016"/>
                <a:gd name="connsiteX26" fmla="*/ 2050447 w 2058753"/>
                <a:gd name="connsiteY26" fmla="*/ 153972 h 47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58753" h="479016">
                  <a:moveTo>
                    <a:pt x="2050447" y="153972"/>
                  </a:moveTo>
                  <a:cubicBezTo>
                    <a:pt x="2040123" y="187935"/>
                    <a:pt x="2021158" y="216873"/>
                    <a:pt x="1996718" y="239168"/>
                  </a:cubicBezTo>
                  <a:cubicBezTo>
                    <a:pt x="1998718" y="265929"/>
                    <a:pt x="1995885" y="293490"/>
                    <a:pt x="1987626" y="320700"/>
                  </a:cubicBezTo>
                  <a:cubicBezTo>
                    <a:pt x="1951742" y="438675"/>
                    <a:pt x="1827093" y="505193"/>
                    <a:pt x="1709229" y="469277"/>
                  </a:cubicBezTo>
                  <a:cubicBezTo>
                    <a:pt x="1676258" y="459242"/>
                    <a:pt x="1647320" y="442260"/>
                    <a:pt x="1623504" y="420397"/>
                  </a:cubicBezTo>
                  <a:cubicBezTo>
                    <a:pt x="1571455" y="449879"/>
                    <a:pt x="1507881" y="458778"/>
                    <a:pt x="1446133" y="439955"/>
                  </a:cubicBezTo>
                  <a:cubicBezTo>
                    <a:pt x="1373564" y="417852"/>
                    <a:pt x="1320203" y="362522"/>
                    <a:pt x="1297603" y="295731"/>
                  </a:cubicBezTo>
                  <a:cubicBezTo>
                    <a:pt x="1240800" y="351414"/>
                    <a:pt x="1156163" y="375150"/>
                    <a:pt x="1074728" y="350357"/>
                  </a:cubicBezTo>
                  <a:cubicBezTo>
                    <a:pt x="1013988" y="331839"/>
                    <a:pt x="966820" y="289937"/>
                    <a:pt x="940043" y="237488"/>
                  </a:cubicBezTo>
                  <a:cubicBezTo>
                    <a:pt x="868804" y="360505"/>
                    <a:pt x="720049" y="422990"/>
                    <a:pt x="578242" y="379791"/>
                  </a:cubicBezTo>
                  <a:cubicBezTo>
                    <a:pt x="510363" y="359112"/>
                    <a:pt x="454616" y="317402"/>
                    <a:pt x="415996" y="264009"/>
                  </a:cubicBezTo>
                  <a:cubicBezTo>
                    <a:pt x="353511" y="290850"/>
                    <a:pt x="281583" y="296611"/>
                    <a:pt x="211447" y="275260"/>
                  </a:cubicBezTo>
                  <a:cubicBezTo>
                    <a:pt x="86189" y="237120"/>
                    <a:pt x="4354" y="123994"/>
                    <a:pt x="0" y="0"/>
                  </a:cubicBezTo>
                  <a:cubicBezTo>
                    <a:pt x="33483" y="78042"/>
                    <a:pt x="99841" y="141343"/>
                    <a:pt x="187407" y="168024"/>
                  </a:cubicBezTo>
                  <a:cubicBezTo>
                    <a:pt x="257543" y="189392"/>
                    <a:pt x="329471" y="183630"/>
                    <a:pt x="391971" y="156757"/>
                  </a:cubicBezTo>
                  <a:cubicBezTo>
                    <a:pt x="430593" y="210182"/>
                    <a:pt x="486307" y="251876"/>
                    <a:pt x="554218" y="272571"/>
                  </a:cubicBezTo>
                  <a:cubicBezTo>
                    <a:pt x="696009" y="315754"/>
                    <a:pt x="844764" y="253285"/>
                    <a:pt x="916019" y="130252"/>
                  </a:cubicBezTo>
                  <a:cubicBezTo>
                    <a:pt x="942796" y="182701"/>
                    <a:pt x="989964" y="224635"/>
                    <a:pt x="1050704" y="243122"/>
                  </a:cubicBezTo>
                  <a:cubicBezTo>
                    <a:pt x="1132123" y="267946"/>
                    <a:pt x="1216776" y="244178"/>
                    <a:pt x="1273579" y="188495"/>
                  </a:cubicBezTo>
                  <a:cubicBezTo>
                    <a:pt x="1296162" y="255318"/>
                    <a:pt x="1349524" y="310616"/>
                    <a:pt x="1422093" y="332752"/>
                  </a:cubicBezTo>
                  <a:cubicBezTo>
                    <a:pt x="1483857" y="351542"/>
                    <a:pt x="1547431" y="342643"/>
                    <a:pt x="1599480" y="313161"/>
                  </a:cubicBezTo>
                  <a:cubicBezTo>
                    <a:pt x="1623296" y="335008"/>
                    <a:pt x="1652234" y="352006"/>
                    <a:pt x="1685205" y="362057"/>
                  </a:cubicBezTo>
                  <a:cubicBezTo>
                    <a:pt x="1803068" y="397941"/>
                    <a:pt x="1927702" y="331439"/>
                    <a:pt x="1963570" y="213480"/>
                  </a:cubicBezTo>
                  <a:cubicBezTo>
                    <a:pt x="1971861" y="186270"/>
                    <a:pt x="1974662" y="158709"/>
                    <a:pt x="1972693" y="131948"/>
                  </a:cubicBezTo>
                  <a:cubicBezTo>
                    <a:pt x="1997101" y="109621"/>
                    <a:pt x="2016083" y="80683"/>
                    <a:pt x="2026423" y="46736"/>
                  </a:cubicBezTo>
                  <a:cubicBezTo>
                    <a:pt x="2030633" y="32859"/>
                    <a:pt x="2033209" y="18854"/>
                    <a:pt x="2034202" y="4978"/>
                  </a:cubicBezTo>
                  <a:cubicBezTo>
                    <a:pt x="2058818" y="48752"/>
                    <a:pt x="2066228" y="102098"/>
                    <a:pt x="2050447" y="153972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5E23EC71-3B98-79F5-032D-2D9997D648A6}"/>
                </a:ext>
              </a:extLst>
            </p:cNvPr>
            <p:cNvSpPr/>
            <p:nvPr/>
          </p:nvSpPr>
          <p:spPr>
            <a:xfrm>
              <a:off x="10253387" y="3284721"/>
              <a:ext cx="685637" cy="2637252"/>
            </a:xfrm>
            <a:custGeom>
              <a:avLst/>
              <a:gdLst>
                <a:gd name="connsiteX0" fmla="*/ 672298 w 685637"/>
                <a:gd name="connsiteY0" fmla="*/ 1023511 h 2637252"/>
                <a:gd name="connsiteX1" fmla="*/ 673691 w 685637"/>
                <a:gd name="connsiteY1" fmla="*/ 467741 h 2637252"/>
                <a:gd name="connsiteX2" fmla="*/ 588910 w 685637"/>
                <a:gd name="connsiteY2" fmla="*/ 970421 h 2637252"/>
                <a:gd name="connsiteX3" fmla="*/ 453265 w 685637"/>
                <a:gd name="connsiteY3" fmla="*/ 1257990 h 2637252"/>
                <a:gd name="connsiteX4" fmla="*/ 335978 w 685637"/>
                <a:gd name="connsiteY4" fmla="*/ 961618 h 2637252"/>
                <a:gd name="connsiteX5" fmla="*/ 281784 w 685637"/>
                <a:gd name="connsiteY5" fmla="*/ 312409 h 2637252"/>
                <a:gd name="connsiteX6" fmla="*/ 231351 w 685637"/>
                <a:gd name="connsiteY6" fmla="*/ 1020262 h 2637252"/>
                <a:gd name="connsiteX7" fmla="*/ 107998 w 685637"/>
                <a:gd name="connsiteY7" fmla="*/ 700971 h 2637252"/>
                <a:gd name="connsiteX8" fmla="*/ 185896 w 685637"/>
                <a:gd name="connsiteY8" fmla="*/ 0 h 2637252"/>
                <a:gd name="connsiteX9" fmla="*/ 50378 w 685637"/>
                <a:gd name="connsiteY9" fmla="*/ 904063 h 2637252"/>
                <a:gd name="connsiteX10" fmla="*/ 301166 w 685637"/>
                <a:gd name="connsiteY10" fmla="*/ 1275564 h 2637252"/>
                <a:gd name="connsiteX11" fmla="*/ 342812 w 685637"/>
                <a:gd name="connsiteY11" fmla="*/ 1927414 h 2637252"/>
                <a:gd name="connsiteX12" fmla="*/ 305120 w 685637"/>
                <a:gd name="connsiteY12" fmla="*/ 2627665 h 2637252"/>
                <a:gd name="connsiteX13" fmla="*/ 597090 w 685637"/>
                <a:gd name="connsiteY13" fmla="*/ 2637252 h 2637252"/>
                <a:gd name="connsiteX14" fmla="*/ 576891 w 685637"/>
                <a:gd name="connsiteY14" fmla="*/ 1751723 h 2637252"/>
                <a:gd name="connsiteX15" fmla="*/ 576891 w 685637"/>
                <a:gd name="connsiteY15" fmla="*/ 1751611 h 2637252"/>
                <a:gd name="connsiteX16" fmla="*/ 672298 w 685637"/>
                <a:gd name="connsiteY16" fmla="*/ 1023511 h 2637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85637" h="2637252">
                  <a:moveTo>
                    <a:pt x="672298" y="1023511"/>
                  </a:moveTo>
                  <a:cubicBezTo>
                    <a:pt x="701476" y="698730"/>
                    <a:pt x="673691" y="467741"/>
                    <a:pt x="673691" y="467741"/>
                  </a:cubicBezTo>
                  <a:cubicBezTo>
                    <a:pt x="673691" y="467741"/>
                    <a:pt x="625050" y="741689"/>
                    <a:pt x="588910" y="970421"/>
                  </a:cubicBezTo>
                  <a:cubicBezTo>
                    <a:pt x="567399" y="1106611"/>
                    <a:pt x="496704" y="1207173"/>
                    <a:pt x="453265" y="1257990"/>
                  </a:cubicBezTo>
                  <a:cubicBezTo>
                    <a:pt x="404897" y="1159525"/>
                    <a:pt x="356113" y="1071943"/>
                    <a:pt x="335978" y="961618"/>
                  </a:cubicBezTo>
                  <a:cubicBezTo>
                    <a:pt x="294284" y="733094"/>
                    <a:pt x="281784" y="312409"/>
                    <a:pt x="281784" y="312409"/>
                  </a:cubicBezTo>
                  <a:cubicBezTo>
                    <a:pt x="281784" y="312409"/>
                    <a:pt x="209088" y="739448"/>
                    <a:pt x="231351" y="1020262"/>
                  </a:cubicBezTo>
                  <a:cubicBezTo>
                    <a:pt x="187384" y="954832"/>
                    <a:pt x="129909" y="846028"/>
                    <a:pt x="107998" y="700971"/>
                  </a:cubicBezTo>
                  <a:cubicBezTo>
                    <a:pt x="68304" y="438307"/>
                    <a:pt x="150444" y="84316"/>
                    <a:pt x="185896" y="0"/>
                  </a:cubicBezTo>
                  <a:cubicBezTo>
                    <a:pt x="-28833" y="341955"/>
                    <a:pt x="-32993" y="744794"/>
                    <a:pt x="50378" y="904063"/>
                  </a:cubicBezTo>
                  <a:cubicBezTo>
                    <a:pt x="133766" y="1063317"/>
                    <a:pt x="245115" y="1152162"/>
                    <a:pt x="301166" y="1275564"/>
                  </a:cubicBezTo>
                  <a:cubicBezTo>
                    <a:pt x="333577" y="1376365"/>
                    <a:pt x="354016" y="1645223"/>
                    <a:pt x="342812" y="1927414"/>
                  </a:cubicBezTo>
                  <a:cubicBezTo>
                    <a:pt x="329160" y="2271033"/>
                    <a:pt x="305120" y="2627665"/>
                    <a:pt x="305120" y="2627665"/>
                  </a:cubicBezTo>
                  <a:lnTo>
                    <a:pt x="597090" y="2637252"/>
                  </a:lnTo>
                  <a:cubicBezTo>
                    <a:pt x="597090" y="2637252"/>
                    <a:pt x="586958" y="2042461"/>
                    <a:pt x="576891" y="1751723"/>
                  </a:cubicBezTo>
                  <a:cubicBezTo>
                    <a:pt x="576891" y="1751691"/>
                    <a:pt x="576891" y="1751643"/>
                    <a:pt x="576891" y="1751611"/>
                  </a:cubicBezTo>
                  <a:cubicBezTo>
                    <a:pt x="583501" y="1489027"/>
                    <a:pt x="655621" y="1209125"/>
                    <a:pt x="672298" y="1023511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11C62D62-8EE6-5EE9-A3B4-622338DB964B}"/>
                </a:ext>
              </a:extLst>
            </p:cNvPr>
            <p:cNvSpPr/>
            <p:nvPr/>
          </p:nvSpPr>
          <p:spPr>
            <a:xfrm>
              <a:off x="10786151" y="3752430"/>
              <a:ext cx="152876" cy="2169527"/>
            </a:xfrm>
            <a:custGeom>
              <a:avLst/>
              <a:gdLst>
                <a:gd name="connsiteX0" fmla="*/ 44142 w 152876"/>
                <a:gd name="connsiteY0" fmla="*/ 1283886 h 2169527"/>
                <a:gd name="connsiteX1" fmla="*/ 44142 w 152876"/>
                <a:gd name="connsiteY1" fmla="*/ 1283998 h 2169527"/>
                <a:gd name="connsiteX2" fmla="*/ 64341 w 152876"/>
                <a:gd name="connsiteY2" fmla="*/ 2169527 h 2169527"/>
                <a:gd name="connsiteX3" fmla="*/ 9347 w 152876"/>
                <a:gd name="connsiteY3" fmla="*/ 2168135 h 2169527"/>
                <a:gd name="connsiteX4" fmla="*/ 0 w 152876"/>
                <a:gd name="connsiteY4" fmla="*/ 1293153 h 2169527"/>
                <a:gd name="connsiteX5" fmla="*/ 0 w 152876"/>
                <a:gd name="connsiteY5" fmla="*/ 1293042 h 2169527"/>
                <a:gd name="connsiteX6" fmla="*/ 114310 w 152876"/>
                <a:gd name="connsiteY6" fmla="*/ 569199 h 2169527"/>
                <a:gd name="connsiteX7" fmla="*/ 132524 w 152876"/>
                <a:gd name="connsiteY7" fmla="*/ 47664 h 2169527"/>
                <a:gd name="connsiteX8" fmla="*/ 140927 w 152876"/>
                <a:gd name="connsiteY8" fmla="*/ 0 h 2169527"/>
                <a:gd name="connsiteX9" fmla="*/ 139519 w 152876"/>
                <a:gd name="connsiteY9" fmla="*/ 555786 h 2169527"/>
                <a:gd name="connsiteX10" fmla="*/ 44142 w 152876"/>
                <a:gd name="connsiteY10" fmla="*/ 1283886 h 216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876" h="2169527">
                  <a:moveTo>
                    <a:pt x="44142" y="1283886"/>
                  </a:moveTo>
                  <a:cubicBezTo>
                    <a:pt x="44142" y="1283950"/>
                    <a:pt x="44142" y="1283950"/>
                    <a:pt x="44142" y="1283998"/>
                  </a:cubicBezTo>
                  <a:cubicBezTo>
                    <a:pt x="54194" y="1574720"/>
                    <a:pt x="64341" y="2169527"/>
                    <a:pt x="64341" y="2169527"/>
                  </a:cubicBezTo>
                  <a:lnTo>
                    <a:pt x="9347" y="2168135"/>
                  </a:lnTo>
                  <a:cubicBezTo>
                    <a:pt x="13252" y="2086299"/>
                    <a:pt x="2305" y="1561003"/>
                    <a:pt x="0" y="1293153"/>
                  </a:cubicBezTo>
                  <a:cubicBezTo>
                    <a:pt x="0" y="1293153"/>
                    <a:pt x="0" y="1293090"/>
                    <a:pt x="0" y="1293042"/>
                  </a:cubicBezTo>
                  <a:cubicBezTo>
                    <a:pt x="13428" y="1030906"/>
                    <a:pt x="92799" y="753997"/>
                    <a:pt x="114310" y="569199"/>
                  </a:cubicBezTo>
                  <a:cubicBezTo>
                    <a:pt x="143424" y="318779"/>
                    <a:pt x="136941" y="123193"/>
                    <a:pt x="132524" y="47664"/>
                  </a:cubicBezTo>
                  <a:cubicBezTo>
                    <a:pt x="137790" y="17622"/>
                    <a:pt x="140927" y="0"/>
                    <a:pt x="140927" y="0"/>
                  </a:cubicBezTo>
                  <a:cubicBezTo>
                    <a:pt x="140927" y="0"/>
                    <a:pt x="168728" y="231053"/>
                    <a:pt x="139519" y="555786"/>
                  </a:cubicBezTo>
                  <a:cubicBezTo>
                    <a:pt x="122857" y="741401"/>
                    <a:pt x="50769" y="1021334"/>
                    <a:pt x="44142" y="1283886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CC358C1B-6790-7B0D-321F-177CAB7B9D4C}"/>
                </a:ext>
              </a:extLst>
            </p:cNvPr>
            <p:cNvSpPr/>
            <p:nvPr/>
          </p:nvSpPr>
          <p:spPr>
            <a:xfrm>
              <a:off x="10762938" y="3553504"/>
              <a:ext cx="813425" cy="614690"/>
            </a:xfrm>
            <a:custGeom>
              <a:avLst/>
              <a:gdLst>
                <a:gd name="connsiteX0" fmla="*/ 783244 w 813425"/>
                <a:gd name="connsiteY0" fmla="*/ 399762 h 614690"/>
                <a:gd name="connsiteX1" fmla="*/ 800433 w 813425"/>
                <a:gd name="connsiteY1" fmla="*/ 369784 h 614690"/>
                <a:gd name="connsiteX2" fmla="*/ 719478 w 813425"/>
                <a:gd name="connsiteY2" fmla="*/ 164147 h 614690"/>
                <a:gd name="connsiteX3" fmla="*/ 667556 w 813425"/>
                <a:gd name="connsiteY3" fmla="*/ 151518 h 614690"/>
                <a:gd name="connsiteX4" fmla="*/ 552959 w 813425"/>
                <a:gd name="connsiteY4" fmla="*/ 16721 h 614690"/>
                <a:gd name="connsiteX5" fmla="*/ 343608 w 813425"/>
                <a:gd name="connsiteY5" fmla="*/ 47115 h 614690"/>
                <a:gd name="connsiteX6" fmla="*/ 299929 w 813425"/>
                <a:gd name="connsiteY6" fmla="*/ 18626 h 614690"/>
                <a:gd name="connsiteX7" fmla="*/ 94453 w 813425"/>
                <a:gd name="connsiteY7" fmla="*/ 99645 h 614690"/>
                <a:gd name="connsiteX8" fmla="*/ 93412 w 813425"/>
                <a:gd name="connsiteY8" fmla="*/ 102190 h 614690"/>
                <a:gd name="connsiteX9" fmla="*/ 12985 w 813425"/>
                <a:gd name="connsiteY9" fmla="*/ 182953 h 614690"/>
                <a:gd name="connsiteX10" fmla="*/ 93941 w 813425"/>
                <a:gd name="connsiteY10" fmla="*/ 388590 h 614690"/>
                <a:gd name="connsiteX11" fmla="*/ 110522 w 813425"/>
                <a:gd name="connsiteY11" fmla="*/ 394688 h 614690"/>
                <a:gd name="connsiteX12" fmla="*/ 187204 w 813425"/>
                <a:gd name="connsiteY12" fmla="*/ 466680 h 614690"/>
                <a:gd name="connsiteX13" fmla="*/ 283412 w 813425"/>
                <a:gd name="connsiteY13" fmla="*/ 475883 h 614690"/>
                <a:gd name="connsiteX14" fmla="*/ 368144 w 813425"/>
                <a:gd name="connsiteY14" fmla="*/ 566554 h 614690"/>
                <a:gd name="connsiteX15" fmla="*/ 492522 w 813425"/>
                <a:gd name="connsiteY15" fmla="*/ 566586 h 614690"/>
                <a:gd name="connsiteX16" fmla="*/ 543227 w 813425"/>
                <a:gd name="connsiteY16" fmla="*/ 600133 h 614690"/>
                <a:gd name="connsiteX17" fmla="*/ 773320 w 813425"/>
                <a:gd name="connsiteY17" fmla="*/ 509414 h 614690"/>
                <a:gd name="connsiteX18" fmla="*/ 783244 w 813425"/>
                <a:gd name="connsiteY18" fmla="*/ 399762 h 6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25" h="614690">
                  <a:moveTo>
                    <a:pt x="783244" y="399762"/>
                  </a:moveTo>
                  <a:cubicBezTo>
                    <a:pt x="789918" y="390607"/>
                    <a:pt x="795744" y="380619"/>
                    <a:pt x="800433" y="369784"/>
                  </a:cubicBezTo>
                  <a:cubicBezTo>
                    <a:pt x="834829" y="290621"/>
                    <a:pt x="798577" y="198558"/>
                    <a:pt x="719478" y="164147"/>
                  </a:cubicBezTo>
                  <a:cubicBezTo>
                    <a:pt x="702528" y="156768"/>
                    <a:pt x="685003" y="152671"/>
                    <a:pt x="667556" y="151518"/>
                  </a:cubicBezTo>
                  <a:cubicBezTo>
                    <a:pt x="652704" y="93403"/>
                    <a:pt x="612194" y="42490"/>
                    <a:pt x="552959" y="16721"/>
                  </a:cubicBezTo>
                  <a:cubicBezTo>
                    <a:pt x="480710" y="-14713"/>
                    <a:pt x="400139" y="-292"/>
                    <a:pt x="343608" y="47115"/>
                  </a:cubicBezTo>
                  <a:cubicBezTo>
                    <a:pt x="331076" y="35544"/>
                    <a:pt x="316463" y="25812"/>
                    <a:pt x="299929" y="18626"/>
                  </a:cubicBezTo>
                  <a:cubicBezTo>
                    <a:pt x="220831" y="-15786"/>
                    <a:pt x="128832" y="20483"/>
                    <a:pt x="94453" y="99645"/>
                  </a:cubicBezTo>
                  <a:cubicBezTo>
                    <a:pt x="94085" y="100493"/>
                    <a:pt x="93764" y="101342"/>
                    <a:pt x="93412" y="102190"/>
                  </a:cubicBezTo>
                  <a:cubicBezTo>
                    <a:pt x="58648" y="117459"/>
                    <a:pt x="29310" y="145356"/>
                    <a:pt x="12985" y="182953"/>
                  </a:cubicBezTo>
                  <a:cubicBezTo>
                    <a:pt x="-21394" y="262115"/>
                    <a:pt x="14842" y="354178"/>
                    <a:pt x="93941" y="388590"/>
                  </a:cubicBezTo>
                  <a:cubicBezTo>
                    <a:pt x="99414" y="390975"/>
                    <a:pt x="104952" y="392975"/>
                    <a:pt x="110522" y="394688"/>
                  </a:cubicBezTo>
                  <a:cubicBezTo>
                    <a:pt x="126416" y="425738"/>
                    <a:pt x="152744" y="451683"/>
                    <a:pt x="187204" y="466680"/>
                  </a:cubicBezTo>
                  <a:cubicBezTo>
                    <a:pt x="218718" y="480381"/>
                    <a:pt x="252266" y="482846"/>
                    <a:pt x="283412" y="475883"/>
                  </a:cubicBezTo>
                  <a:cubicBezTo>
                    <a:pt x="297449" y="515096"/>
                    <a:pt x="326963" y="548644"/>
                    <a:pt x="368144" y="566554"/>
                  </a:cubicBezTo>
                  <a:cubicBezTo>
                    <a:pt x="409438" y="584512"/>
                    <a:pt x="454237" y="583183"/>
                    <a:pt x="492522" y="566586"/>
                  </a:cubicBezTo>
                  <a:cubicBezTo>
                    <a:pt x="506943" y="580286"/>
                    <a:pt x="523940" y="591746"/>
                    <a:pt x="543227" y="600133"/>
                  </a:cubicBezTo>
                  <a:cubicBezTo>
                    <a:pt x="631801" y="638674"/>
                    <a:pt x="734811" y="598052"/>
                    <a:pt x="773320" y="509414"/>
                  </a:cubicBezTo>
                  <a:cubicBezTo>
                    <a:pt x="788942" y="473482"/>
                    <a:pt x="791550" y="435181"/>
                    <a:pt x="783244" y="399762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8179CF5-CC5D-BBE9-DF8D-63EAEBFED902}"/>
                </a:ext>
              </a:extLst>
            </p:cNvPr>
            <p:cNvSpPr/>
            <p:nvPr/>
          </p:nvSpPr>
          <p:spPr>
            <a:xfrm>
              <a:off x="10527376" y="3597146"/>
              <a:ext cx="184622" cy="972165"/>
            </a:xfrm>
            <a:custGeom>
              <a:avLst/>
              <a:gdLst>
                <a:gd name="connsiteX0" fmla="*/ 184622 w 184622"/>
                <a:gd name="connsiteY0" fmla="*/ 939211 h 972165"/>
                <a:gd name="connsiteX1" fmla="*/ 158373 w 184622"/>
                <a:gd name="connsiteY1" fmla="*/ 972166 h 972165"/>
                <a:gd name="connsiteX2" fmla="*/ 41102 w 184622"/>
                <a:gd name="connsiteY2" fmla="*/ 675779 h 972165"/>
                <a:gd name="connsiteX3" fmla="*/ 0 w 184622"/>
                <a:gd name="connsiteY3" fmla="*/ 114214 h 972165"/>
                <a:gd name="connsiteX4" fmla="*/ 7810 w 184622"/>
                <a:gd name="connsiteY4" fmla="*/ 0 h 972165"/>
                <a:gd name="connsiteX5" fmla="*/ 62004 w 184622"/>
                <a:gd name="connsiteY5" fmla="*/ 649178 h 972165"/>
                <a:gd name="connsiteX6" fmla="*/ 179276 w 184622"/>
                <a:gd name="connsiteY6" fmla="*/ 945565 h 972165"/>
                <a:gd name="connsiteX7" fmla="*/ 184622 w 184622"/>
                <a:gd name="connsiteY7" fmla="*/ 939211 h 97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622" h="972165">
                  <a:moveTo>
                    <a:pt x="184622" y="939211"/>
                  </a:moveTo>
                  <a:cubicBezTo>
                    <a:pt x="175274" y="951807"/>
                    <a:pt x="166360" y="962835"/>
                    <a:pt x="158373" y="972166"/>
                  </a:cubicBezTo>
                  <a:cubicBezTo>
                    <a:pt x="110005" y="873701"/>
                    <a:pt x="61204" y="786152"/>
                    <a:pt x="41102" y="675779"/>
                  </a:cubicBezTo>
                  <a:cubicBezTo>
                    <a:pt x="11428" y="513084"/>
                    <a:pt x="6146" y="250532"/>
                    <a:pt x="0" y="114214"/>
                  </a:cubicBezTo>
                  <a:cubicBezTo>
                    <a:pt x="9667" y="43102"/>
                    <a:pt x="7810" y="0"/>
                    <a:pt x="7810" y="0"/>
                  </a:cubicBezTo>
                  <a:cubicBezTo>
                    <a:pt x="7810" y="0"/>
                    <a:pt x="20295" y="420637"/>
                    <a:pt x="62004" y="649178"/>
                  </a:cubicBezTo>
                  <a:cubicBezTo>
                    <a:pt x="82107" y="759487"/>
                    <a:pt x="130892" y="847100"/>
                    <a:pt x="179276" y="945565"/>
                  </a:cubicBezTo>
                  <a:cubicBezTo>
                    <a:pt x="181004" y="943532"/>
                    <a:pt x="182782" y="941420"/>
                    <a:pt x="184622" y="939211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AD98AE9D-C6E0-6AFE-732E-6C423D3B59F5}"/>
                </a:ext>
              </a:extLst>
            </p:cNvPr>
            <p:cNvSpPr/>
            <p:nvPr/>
          </p:nvSpPr>
          <p:spPr>
            <a:xfrm>
              <a:off x="9820477" y="3229984"/>
              <a:ext cx="960664" cy="646945"/>
            </a:xfrm>
            <a:custGeom>
              <a:avLst/>
              <a:gdLst>
                <a:gd name="connsiteX0" fmla="*/ 956615 w 960664"/>
                <a:gd name="connsiteY0" fmla="*/ 338096 h 646945"/>
                <a:gd name="connsiteX1" fmla="*/ 936191 w 960664"/>
                <a:gd name="connsiteY1" fmla="*/ 292849 h 646945"/>
                <a:gd name="connsiteX2" fmla="*/ 949716 w 960664"/>
                <a:gd name="connsiteY2" fmla="*/ 232701 h 646945"/>
                <a:gd name="connsiteX3" fmla="*/ 923819 w 960664"/>
                <a:gd name="connsiteY3" fmla="*/ 171336 h 646945"/>
                <a:gd name="connsiteX4" fmla="*/ 811286 w 960664"/>
                <a:gd name="connsiteY4" fmla="*/ 76793 h 646945"/>
                <a:gd name="connsiteX5" fmla="*/ 776330 w 960664"/>
                <a:gd name="connsiteY5" fmla="*/ 85756 h 646945"/>
                <a:gd name="connsiteX6" fmla="*/ 765222 w 960664"/>
                <a:gd name="connsiteY6" fmla="*/ 80394 h 646945"/>
                <a:gd name="connsiteX7" fmla="*/ 656065 w 960664"/>
                <a:gd name="connsiteY7" fmla="*/ 303 h 646945"/>
                <a:gd name="connsiteX8" fmla="*/ 599407 w 960664"/>
                <a:gd name="connsiteY8" fmla="*/ 22422 h 646945"/>
                <a:gd name="connsiteX9" fmla="*/ 535881 w 960664"/>
                <a:gd name="connsiteY9" fmla="*/ 7009 h 646945"/>
                <a:gd name="connsiteX10" fmla="*/ 482280 w 960664"/>
                <a:gd name="connsiteY10" fmla="*/ 26536 h 646945"/>
                <a:gd name="connsiteX11" fmla="*/ 407055 w 960664"/>
                <a:gd name="connsiteY11" fmla="*/ 1631 h 646945"/>
                <a:gd name="connsiteX12" fmla="*/ 311966 w 960664"/>
                <a:gd name="connsiteY12" fmla="*/ 103009 h 646945"/>
                <a:gd name="connsiteX13" fmla="*/ 295833 w 960664"/>
                <a:gd name="connsiteY13" fmla="*/ 102929 h 646945"/>
                <a:gd name="connsiteX14" fmla="*/ 203274 w 960664"/>
                <a:gd name="connsiteY14" fmla="*/ 168391 h 646945"/>
                <a:gd name="connsiteX15" fmla="*/ 159436 w 960664"/>
                <a:gd name="connsiteY15" fmla="*/ 171400 h 646945"/>
                <a:gd name="connsiteX16" fmla="*/ 64059 w 960664"/>
                <a:gd name="connsiteY16" fmla="*/ 306294 h 646945"/>
                <a:gd name="connsiteX17" fmla="*/ 3415 w 960664"/>
                <a:gd name="connsiteY17" fmla="*/ 437698 h 646945"/>
                <a:gd name="connsiteX18" fmla="*/ 45509 w 960664"/>
                <a:gd name="connsiteY18" fmla="*/ 501831 h 646945"/>
                <a:gd name="connsiteX19" fmla="*/ 47766 w 960664"/>
                <a:gd name="connsiteY19" fmla="*/ 551208 h 646945"/>
                <a:gd name="connsiteX20" fmla="*/ 200233 w 960664"/>
                <a:gd name="connsiteY20" fmla="*/ 643223 h 646945"/>
                <a:gd name="connsiteX21" fmla="*/ 273633 w 960664"/>
                <a:gd name="connsiteY21" fmla="*/ 592373 h 646945"/>
                <a:gd name="connsiteX22" fmla="*/ 373331 w 960664"/>
                <a:gd name="connsiteY22" fmla="*/ 620591 h 646945"/>
                <a:gd name="connsiteX23" fmla="*/ 452782 w 960664"/>
                <a:gd name="connsiteY23" fmla="*/ 522798 h 646945"/>
                <a:gd name="connsiteX24" fmla="*/ 512610 w 960664"/>
                <a:gd name="connsiteY24" fmla="*/ 532449 h 646945"/>
                <a:gd name="connsiteX25" fmla="*/ 597951 w 960664"/>
                <a:gd name="connsiteY25" fmla="*/ 491236 h 646945"/>
                <a:gd name="connsiteX26" fmla="*/ 717878 w 960664"/>
                <a:gd name="connsiteY26" fmla="*/ 518301 h 646945"/>
                <a:gd name="connsiteX27" fmla="*/ 766071 w 960664"/>
                <a:gd name="connsiteY27" fmla="*/ 495733 h 646945"/>
                <a:gd name="connsiteX28" fmla="*/ 856389 w 960664"/>
                <a:gd name="connsiteY28" fmla="*/ 504312 h 646945"/>
                <a:gd name="connsiteX29" fmla="*/ 956615 w 960664"/>
                <a:gd name="connsiteY29" fmla="*/ 338096 h 64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60664" h="646945">
                  <a:moveTo>
                    <a:pt x="956615" y="338096"/>
                  </a:moveTo>
                  <a:cubicBezTo>
                    <a:pt x="952485" y="321403"/>
                    <a:pt x="945443" y="306198"/>
                    <a:pt x="936191" y="292849"/>
                  </a:cubicBezTo>
                  <a:cubicBezTo>
                    <a:pt x="946275" y="275211"/>
                    <a:pt x="951364" y="254484"/>
                    <a:pt x="949716" y="232701"/>
                  </a:cubicBezTo>
                  <a:cubicBezTo>
                    <a:pt x="947923" y="209045"/>
                    <a:pt x="938352" y="187886"/>
                    <a:pt x="923819" y="171336"/>
                  </a:cubicBezTo>
                  <a:cubicBezTo>
                    <a:pt x="918202" y="114613"/>
                    <a:pt x="868393" y="72439"/>
                    <a:pt x="811286" y="76793"/>
                  </a:cubicBezTo>
                  <a:cubicBezTo>
                    <a:pt x="798834" y="77737"/>
                    <a:pt x="787101" y="80922"/>
                    <a:pt x="776330" y="85756"/>
                  </a:cubicBezTo>
                  <a:cubicBezTo>
                    <a:pt x="772857" y="83579"/>
                    <a:pt x="769144" y="81770"/>
                    <a:pt x="765222" y="80394"/>
                  </a:cubicBezTo>
                  <a:cubicBezTo>
                    <a:pt x="753715" y="31225"/>
                    <a:pt x="707955" y="-3634"/>
                    <a:pt x="656065" y="303"/>
                  </a:cubicBezTo>
                  <a:cubicBezTo>
                    <a:pt x="634586" y="1936"/>
                    <a:pt x="615124" y="9986"/>
                    <a:pt x="599407" y="22422"/>
                  </a:cubicBezTo>
                  <a:cubicBezTo>
                    <a:pt x="581000" y="11139"/>
                    <a:pt x="559057" y="5249"/>
                    <a:pt x="535881" y="7009"/>
                  </a:cubicBezTo>
                  <a:cubicBezTo>
                    <a:pt x="515811" y="8530"/>
                    <a:pt x="497549" y="15636"/>
                    <a:pt x="482280" y="26536"/>
                  </a:cubicBezTo>
                  <a:cubicBezTo>
                    <a:pt x="462257" y="9154"/>
                    <a:pt x="435576" y="-545"/>
                    <a:pt x="407055" y="1631"/>
                  </a:cubicBezTo>
                  <a:cubicBezTo>
                    <a:pt x="353437" y="5713"/>
                    <a:pt x="312607" y="50208"/>
                    <a:pt x="311966" y="103009"/>
                  </a:cubicBezTo>
                  <a:cubicBezTo>
                    <a:pt x="306653" y="102641"/>
                    <a:pt x="301291" y="102513"/>
                    <a:pt x="295833" y="102929"/>
                  </a:cubicBezTo>
                  <a:cubicBezTo>
                    <a:pt x="253867" y="106114"/>
                    <a:pt x="219199" y="132411"/>
                    <a:pt x="203274" y="168391"/>
                  </a:cubicBezTo>
                  <a:cubicBezTo>
                    <a:pt x="188982" y="166855"/>
                    <a:pt x="174192" y="167751"/>
                    <a:pt x="159436" y="171400"/>
                  </a:cubicBezTo>
                  <a:cubicBezTo>
                    <a:pt x="97783" y="186669"/>
                    <a:pt x="58042" y="244849"/>
                    <a:pt x="64059" y="306294"/>
                  </a:cubicBezTo>
                  <a:cubicBezTo>
                    <a:pt x="16620" y="329965"/>
                    <a:pt x="-9853" y="384064"/>
                    <a:pt x="3415" y="437698"/>
                  </a:cubicBezTo>
                  <a:cubicBezTo>
                    <a:pt x="9993" y="464298"/>
                    <a:pt x="25310" y="486402"/>
                    <a:pt x="45509" y="501831"/>
                  </a:cubicBezTo>
                  <a:cubicBezTo>
                    <a:pt x="43060" y="517804"/>
                    <a:pt x="43637" y="534530"/>
                    <a:pt x="47766" y="551208"/>
                  </a:cubicBezTo>
                  <a:cubicBezTo>
                    <a:pt x="64476" y="618750"/>
                    <a:pt x="132738" y="659948"/>
                    <a:pt x="200233" y="643223"/>
                  </a:cubicBezTo>
                  <a:cubicBezTo>
                    <a:pt x="231315" y="635524"/>
                    <a:pt x="256796" y="616846"/>
                    <a:pt x="273633" y="592373"/>
                  </a:cubicBezTo>
                  <a:cubicBezTo>
                    <a:pt x="298746" y="617806"/>
                    <a:pt x="336150" y="629810"/>
                    <a:pt x="373331" y="620591"/>
                  </a:cubicBezTo>
                  <a:cubicBezTo>
                    <a:pt x="419714" y="609099"/>
                    <a:pt x="451085" y="568301"/>
                    <a:pt x="452782" y="522798"/>
                  </a:cubicBezTo>
                  <a:cubicBezTo>
                    <a:pt x="471108" y="530465"/>
                    <a:pt x="491451" y="534050"/>
                    <a:pt x="512610" y="532449"/>
                  </a:cubicBezTo>
                  <a:cubicBezTo>
                    <a:pt x="546589" y="529873"/>
                    <a:pt x="576487" y="514411"/>
                    <a:pt x="597951" y="491236"/>
                  </a:cubicBezTo>
                  <a:cubicBezTo>
                    <a:pt x="630265" y="517692"/>
                    <a:pt x="674232" y="529120"/>
                    <a:pt x="717878" y="518301"/>
                  </a:cubicBezTo>
                  <a:cubicBezTo>
                    <a:pt x="735820" y="513851"/>
                    <a:pt x="752050" y="506041"/>
                    <a:pt x="766071" y="495733"/>
                  </a:cubicBezTo>
                  <a:cubicBezTo>
                    <a:pt x="793360" y="508329"/>
                    <a:pt x="824938" y="512106"/>
                    <a:pt x="856389" y="504312"/>
                  </a:cubicBezTo>
                  <a:cubicBezTo>
                    <a:pt x="929966" y="486130"/>
                    <a:pt x="974813" y="411689"/>
                    <a:pt x="956615" y="338096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98CE2FF-8370-3908-E497-38D8221DBECA}"/>
                </a:ext>
              </a:extLst>
            </p:cNvPr>
            <p:cNvGrpSpPr/>
            <p:nvPr/>
          </p:nvGrpSpPr>
          <p:grpSpPr>
            <a:xfrm>
              <a:off x="9658268" y="3149524"/>
              <a:ext cx="1785686" cy="787532"/>
              <a:chOff x="9658268" y="3149524"/>
              <a:chExt cx="1785686" cy="787532"/>
            </a:xfrm>
            <a:solidFill>
              <a:srgbClr val="F97F54"/>
            </a:solidFill>
          </p:grpSpPr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057FEFC1-6D94-F679-664F-3DA372072D1F}"/>
                  </a:ext>
                </a:extLst>
              </p:cNvPr>
              <p:cNvSpPr/>
              <p:nvPr/>
            </p:nvSpPr>
            <p:spPr>
              <a:xfrm>
                <a:off x="10947789" y="3765924"/>
                <a:ext cx="80107" cy="40699"/>
              </a:xfrm>
              <a:custGeom>
                <a:avLst/>
                <a:gdLst>
                  <a:gd name="connsiteX0" fmla="*/ 34140 w 80107"/>
                  <a:gd name="connsiteY0" fmla="*/ 37452 h 40699"/>
                  <a:gd name="connsiteX1" fmla="*/ 80107 w 80107"/>
                  <a:gd name="connsiteY1" fmla="*/ 34219 h 40699"/>
                  <a:gd name="connsiteX2" fmla="*/ 45968 w 80107"/>
                  <a:gd name="connsiteY2" fmla="*/ 3248 h 40699"/>
                  <a:gd name="connsiteX3" fmla="*/ 0 w 80107"/>
                  <a:gd name="connsiteY3" fmla="*/ 6481 h 40699"/>
                  <a:gd name="connsiteX4" fmla="*/ 34140 w 80107"/>
                  <a:gd name="connsiteY4" fmla="*/ 37452 h 4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107" h="40699">
                    <a:moveTo>
                      <a:pt x="34140" y="37452"/>
                    </a:moveTo>
                    <a:cubicBezTo>
                      <a:pt x="49889" y="42909"/>
                      <a:pt x="66358" y="41261"/>
                      <a:pt x="80107" y="34219"/>
                    </a:cubicBezTo>
                    <a:cubicBezTo>
                      <a:pt x="73641" y="20182"/>
                      <a:pt x="61701" y="8706"/>
                      <a:pt x="45968" y="3248"/>
                    </a:cubicBezTo>
                    <a:cubicBezTo>
                      <a:pt x="30218" y="-2210"/>
                      <a:pt x="13748" y="-561"/>
                      <a:pt x="0" y="6481"/>
                    </a:cubicBezTo>
                    <a:cubicBezTo>
                      <a:pt x="6466" y="20518"/>
                      <a:pt x="18406" y="31994"/>
                      <a:pt x="34140" y="37452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B40FD566-83A5-4FED-F609-3F037DC42682}"/>
                  </a:ext>
                </a:extLst>
              </p:cNvPr>
              <p:cNvSpPr/>
              <p:nvPr/>
            </p:nvSpPr>
            <p:spPr>
              <a:xfrm>
                <a:off x="11050268" y="3734936"/>
                <a:ext cx="40656" cy="80170"/>
              </a:xfrm>
              <a:custGeom>
                <a:avLst/>
                <a:gdLst>
                  <a:gd name="connsiteX0" fmla="*/ 37408 w 40656"/>
                  <a:gd name="connsiteY0" fmla="*/ 45999 h 80170"/>
                  <a:gd name="connsiteX1" fmla="*/ 6469 w 40656"/>
                  <a:gd name="connsiteY1" fmla="*/ 80171 h 80170"/>
                  <a:gd name="connsiteX2" fmla="*/ 3237 w 40656"/>
                  <a:gd name="connsiteY2" fmla="*/ 34171 h 80170"/>
                  <a:gd name="connsiteX3" fmla="*/ 34175 w 40656"/>
                  <a:gd name="connsiteY3" fmla="*/ 0 h 80170"/>
                  <a:gd name="connsiteX4" fmla="*/ 37408 w 40656"/>
                  <a:gd name="connsiteY4" fmla="*/ 45999 h 80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56" h="80170">
                    <a:moveTo>
                      <a:pt x="37408" y="45999"/>
                    </a:moveTo>
                    <a:cubicBezTo>
                      <a:pt x="31966" y="61749"/>
                      <a:pt x="20490" y="73689"/>
                      <a:pt x="6469" y="80171"/>
                    </a:cubicBezTo>
                    <a:cubicBezTo>
                      <a:pt x="-556" y="66406"/>
                      <a:pt x="-2205" y="49921"/>
                      <a:pt x="3237" y="34171"/>
                    </a:cubicBezTo>
                    <a:cubicBezTo>
                      <a:pt x="8679" y="18422"/>
                      <a:pt x="20154" y="6482"/>
                      <a:pt x="34175" y="0"/>
                    </a:cubicBezTo>
                    <a:cubicBezTo>
                      <a:pt x="41218" y="13765"/>
                      <a:pt x="42866" y="30250"/>
                      <a:pt x="37408" y="45999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A81C0A4F-F776-F487-806F-D9105517707A}"/>
                  </a:ext>
                </a:extLst>
              </p:cNvPr>
              <p:cNvSpPr/>
              <p:nvPr/>
            </p:nvSpPr>
            <p:spPr>
              <a:xfrm>
                <a:off x="9988124" y="3579148"/>
                <a:ext cx="82491" cy="38381"/>
              </a:xfrm>
              <a:custGeom>
                <a:avLst/>
                <a:gdLst>
                  <a:gd name="connsiteX0" fmla="*/ 45423 w 82491"/>
                  <a:gd name="connsiteY0" fmla="*/ 36789 h 38381"/>
                  <a:gd name="connsiteX1" fmla="*/ 82492 w 82491"/>
                  <a:gd name="connsiteY1" fmla="*/ 9420 h 38381"/>
                  <a:gd name="connsiteX2" fmla="*/ 37084 w 82491"/>
                  <a:gd name="connsiteY2" fmla="*/ 1593 h 38381"/>
                  <a:gd name="connsiteX3" fmla="*/ 0 w 82491"/>
                  <a:gd name="connsiteY3" fmla="*/ 28962 h 38381"/>
                  <a:gd name="connsiteX4" fmla="*/ 45423 w 82491"/>
                  <a:gd name="connsiteY4" fmla="*/ 36789 h 38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491" h="38381">
                    <a:moveTo>
                      <a:pt x="45423" y="36789"/>
                    </a:moveTo>
                    <a:cubicBezTo>
                      <a:pt x="61636" y="32948"/>
                      <a:pt x="74665" y="22720"/>
                      <a:pt x="82492" y="9420"/>
                    </a:cubicBezTo>
                    <a:cubicBezTo>
                      <a:pt x="69511" y="1049"/>
                      <a:pt x="53298" y="-2248"/>
                      <a:pt x="37084" y="1593"/>
                    </a:cubicBezTo>
                    <a:cubicBezTo>
                      <a:pt x="20871" y="5434"/>
                      <a:pt x="7842" y="15662"/>
                      <a:pt x="0" y="28962"/>
                    </a:cubicBezTo>
                    <a:cubicBezTo>
                      <a:pt x="12997" y="37333"/>
                      <a:pt x="29210" y="40630"/>
                      <a:pt x="45423" y="36789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ABE9A34F-AE77-2FCD-BF33-FECDE69DBDEE}"/>
                  </a:ext>
                </a:extLst>
              </p:cNvPr>
              <p:cNvSpPr/>
              <p:nvPr/>
            </p:nvSpPr>
            <p:spPr>
              <a:xfrm>
                <a:off x="10074047" y="3503179"/>
                <a:ext cx="38366" cy="82539"/>
              </a:xfrm>
              <a:custGeom>
                <a:avLst/>
                <a:gdLst>
                  <a:gd name="connsiteX0" fmla="*/ 36773 w 38366"/>
                  <a:gd name="connsiteY0" fmla="*/ 37100 h 82539"/>
                  <a:gd name="connsiteX1" fmla="*/ 28947 w 38366"/>
                  <a:gd name="connsiteY1" fmla="*/ 82540 h 82539"/>
                  <a:gd name="connsiteX2" fmla="*/ 1593 w 38366"/>
                  <a:gd name="connsiteY2" fmla="*/ 45439 h 82539"/>
                  <a:gd name="connsiteX3" fmla="*/ 9420 w 38366"/>
                  <a:gd name="connsiteY3" fmla="*/ 0 h 82539"/>
                  <a:gd name="connsiteX4" fmla="*/ 36773 w 38366"/>
                  <a:gd name="connsiteY4" fmla="*/ 37100 h 82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366" h="82539">
                    <a:moveTo>
                      <a:pt x="36773" y="37100"/>
                    </a:moveTo>
                    <a:cubicBezTo>
                      <a:pt x="40615" y="53330"/>
                      <a:pt x="37317" y="69559"/>
                      <a:pt x="28947" y="82540"/>
                    </a:cubicBezTo>
                    <a:cubicBezTo>
                      <a:pt x="15646" y="74697"/>
                      <a:pt x="5435" y="61653"/>
                      <a:pt x="1593" y="45439"/>
                    </a:cubicBezTo>
                    <a:cubicBezTo>
                      <a:pt x="-2248" y="29210"/>
                      <a:pt x="1049" y="12980"/>
                      <a:pt x="9420" y="0"/>
                    </a:cubicBezTo>
                    <a:cubicBezTo>
                      <a:pt x="22720" y="7843"/>
                      <a:pt x="32932" y="20871"/>
                      <a:pt x="36773" y="37100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0BA4B389-A12B-5A6B-F3AD-0419A0DA2F8C}"/>
                  </a:ext>
                </a:extLst>
              </p:cNvPr>
              <p:cNvSpPr/>
              <p:nvPr/>
            </p:nvSpPr>
            <p:spPr>
              <a:xfrm>
                <a:off x="10492860" y="3361595"/>
                <a:ext cx="36804" cy="84140"/>
              </a:xfrm>
              <a:custGeom>
                <a:avLst/>
                <a:gdLst>
                  <a:gd name="connsiteX0" fmla="*/ 473 w 36804"/>
                  <a:gd name="connsiteY0" fmla="*/ 44351 h 84140"/>
                  <a:gd name="connsiteX1" fmla="*/ 23745 w 36804"/>
                  <a:gd name="connsiteY1" fmla="*/ 84140 h 84140"/>
                  <a:gd name="connsiteX2" fmla="*/ 36325 w 36804"/>
                  <a:gd name="connsiteY2" fmla="*/ 39789 h 84140"/>
                  <a:gd name="connsiteX3" fmla="*/ 13053 w 36804"/>
                  <a:gd name="connsiteY3" fmla="*/ 0 h 84140"/>
                  <a:gd name="connsiteX4" fmla="*/ 473 w 36804"/>
                  <a:gd name="connsiteY4" fmla="*/ 44351 h 8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04" h="84140">
                    <a:moveTo>
                      <a:pt x="473" y="44351"/>
                    </a:moveTo>
                    <a:cubicBezTo>
                      <a:pt x="2570" y="60884"/>
                      <a:pt x="11356" y="74937"/>
                      <a:pt x="23745" y="84140"/>
                    </a:cubicBezTo>
                    <a:cubicBezTo>
                      <a:pt x="33444" y="72120"/>
                      <a:pt x="38438" y="56323"/>
                      <a:pt x="36325" y="39789"/>
                    </a:cubicBezTo>
                    <a:cubicBezTo>
                      <a:pt x="34228" y="23256"/>
                      <a:pt x="25442" y="9203"/>
                      <a:pt x="13053" y="0"/>
                    </a:cubicBezTo>
                    <a:cubicBezTo>
                      <a:pt x="3370" y="12020"/>
                      <a:pt x="-1624" y="27817"/>
                      <a:pt x="473" y="44351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21C2AF3E-67EB-8FB4-05D4-291321FB3801}"/>
                  </a:ext>
                </a:extLst>
              </p:cNvPr>
              <p:cNvSpPr/>
              <p:nvPr/>
            </p:nvSpPr>
            <p:spPr>
              <a:xfrm>
                <a:off x="10525215" y="3403664"/>
                <a:ext cx="70999" cy="49394"/>
              </a:xfrm>
              <a:custGeom>
                <a:avLst/>
                <a:gdLst>
                  <a:gd name="connsiteX0" fmla="*/ 45375 w 70999"/>
                  <a:gd name="connsiteY0" fmla="*/ 39846 h 49394"/>
                  <a:gd name="connsiteX1" fmla="*/ 0 w 70999"/>
                  <a:gd name="connsiteY1" fmla="*/ 47865 h 49394"/>
                  <a:gd name="connsiteX2" fmla="*/ 25625 w 70999"/>
                  <a:gd name="connsiteY2" fmla="*/ 9548 h 49394"/>
                  <a:gd name="connsiteX3" fmla="*/ 71000 w 70999"/>
                  <a:gd name="connsiteY3" fmla="*/ 1530 h 49394"/>
                  <a:gd name="connsiteX4" fmla="*/ 45375 w 70999"/>
                  <a:gd name="connsiteY4" fmla="*/ 39846 h 49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999" h="49394">
                    <a:moveTo>
                      <a:pt x="45375" y="39846"/>
                    </a:moveTo>
                    <a:cubicBezTo>
                      <a:pt x="31418" y="48954"/>
                      <a:pt x="15045" y="51354"/>
                      <a:pt x="0" y="47865"/>
                    </a:cubicBezTo>
                    <a:cubicBezTo>
                      <a:pt x="2881" y="32676"/>
                      <a:pt x="11668" y="18655"/>
                      <a:pt x="25625" y="9548"/>
                    </a:cubicBezTo>
                    <a:cubicBezTo>
                      <a:pt x="39581" y="441"/>
                      <a:pt x="55955" y="-1960"/>
                      <a:pt x="71000" y="1530"/>
                    </a:cubicBezTo>
                    <a:cubicBezTo>
                      <a:pt x="68119" y="16703"/>
                      <a:pt x="59332" y="30739"/>
                      <a:pt x="45375" y="39846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2DBE9D52-1D7C-4801-D2C1-55BC57F29716}"/>
                  </a:ext>
                </a:extLst>
              </p:cNvPr>
              <p:cNvSpPr/>
              <p:nvPr/>
            </p:nvSpPr>
            <p:spPr>
              <a:xfrm>
                <a:off x="10257819" y="3149556"/>
                <a:ext cx="49286" cy="71127"/>
              </a:xfrm>
              <a:custGeom>
                <a:avLst/>
                <a:gdLst>
                  <a:gd name="connsiteX0" fmla="*/ 9486 w 49286"/>
                  <a:gd name="connsiteY0" fmla="*/ 45423 h 71127"/>
                  <a:gd name="connsiteX1" fmla="*/ 47739 w 49286"/>
                  <a:gd name="connsiteY1" fmla="*/ 71128 h 71127"/>
                  <a:gd name="connsiteX2" fmla="*/ 39801 w 49286"/>
                  <a:gd name="connsiteY2" fmla="*/ 25705 h 71127"/>
                  <a:gd name="connsiteX3" fmla="*/ 1547 w 49286"/>
                  <a:gd name="connsiteY3" fmla="*/ 0 h 71127"/>
                  <a:gd name="connsiteX4" fmla="*/ 9486 w 49286"/>
                  <a:gd name="connsiteY4" fmla="*/ 45423 h 7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86" h="71127">
                    <a:moveTo>
                      <a:pt x="9486" y="45423"/>
                    </a:moveTo>
                    <a:cubicBezTo>
                      <a:pt x="18562" y="59396"/>
                      <a:pt x="32582" y="68231"/>
                      <a:pt x="47739" y="71128"/>
                    </a:cubicBezTo>
                    <a:cubicBezTo>
                      <a:pt x="51244" y="56083"/>
                      <a:pt x="48876" y="39677"/>
                      <a:pt x="39801" y="25705"/>
                    </a:cubicBezTo>
                    <a:cubicBezTo>
                      <a:pt x="30725" y="11732"/>
                      <a:pt x="16705" y="2897"/>
                      <a:pt x="1547" y="0"/>
                    </a:cubicBezTo>
                    <a:cubicBezTo>
                      <a:pt x="-1958" y="15045"/>
                      <a:pt x="411" y="31435"/>
                      <a:pt x="9486" y="45423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374BC916-6A55-F719-9576-0A5EEDCF7AE1}"/>
                  </a:ext>
                </a:extLst>
              </p:cNvPr>
              <p:cNvSpPr/>
              <p:nvPr/>
            </p:nvSpPr>
            <p:spPr>
              <a:xfrm>
                <a:off x="10313782" y="3149524"/>
                <a:ext cx="47860" cy="72632"/>
              </a:xfrm>
              <a:custGeom>
                <a:avLst/>
                <a:gdLst>
                  <a:gd name="connsiteX0" fmla="*/ 39407 w 47860"/>
                  <a:gd name="connsiteY0" fmla="*/ 45663 h 72632"/>
                  <a:gd name="connsiteX1" fmla="*/ 2035 w 47860"/>
                  <a:gd name="connsiteY1" fmla="*/ 72632 h 72632"/>
                  <a:gd name="connsiteX2" fmla="*/ 8453 w 47860"/>
                  <a:gd name="connsiteY2" fmla="*/ 26969 h 72632"/>
                  <a:gd name="connsiteX3" fmla="*/ 45826 w 47860"/>
                  <a:gd name="connsiteY3" fmla="*/ 0 h 72632"/>
                  <a:gd name="connsiteX4" fmla="*/ 39407 w 47860"/>
                  <a:gd name="connsiteY4" fmla="*/ 45663 h 72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860" h="72632">
                    <a:moveTo>
                      <a:pt x="39407" y="45663"/>
                    </a:moveTo>
                    <a:cubicBezTo>
                      <a:pt x="30797" y="59940"/>
                      <a:pt x="17096" y="69223"/>
                      <a:pt x="2035" y="72632"/>
                    </a:cubicBezTo>
                    <a:cubicBezTo>
                      <a:pt x="-1982" y="57715"/>
                      <a:pt x="-157" y="41246"/>
                      <a:pt x="8453" y="26969"/>
                    </a:cubicBezTo>
                    <a:cubicBezTo>
                      <a:pt x="17064" y="12692"/>
                      <a:pt x="30765" y="3409"/>
                      <a:pt x="45826" y="0"/>
                    </a:cubicBezTo>
                    <a:cubicBezTo>
                      <a:pt x="49843" y="14917"/>
                      <a:pt x="48018" y="31387"/>
                      <a:pt x="39407" y="45663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3A8255B7-317C-0323-4C7B-10E18FF9F319}"/>
                  </a:ext>
                </a:extLst>
              </p:cNvPr>
              <p:cNvSpPr/>
              <p:nvPr/>
            </p:nvSpPr>
            <p:spPr>
              <a:xfrm>
                <a:off x="9658268" y="3427062"/>
                <a:ext cx="84748" cy="36194"/>
              </a:xfrm>
              <a:custGeom>
                <a:avLst/>
                <a:gdLst>
                  <a:gd name="connsiteX0" fmla="*/ 42719 w 84748"/>
                  <a:gd name="connsiteY0" fmla="*/ 36183 h 36194"/>
                  <a:gd name="connsiteX1" fmla="*/ 84749 w 84748"/>
                  <a:gd name="connsiteY1" fmla="*/ 17297 h 36194"/>
                  <a:gd name="connsiteX2" fmla="*/ 42030 w 84748"/>
                  <a:gd name="connsiteY2" fmla="*/ 11 h 36194"/>
                  <a:gd name="connsiteX3" fmla="*/ 0 w 84748"/>
                  <a:gd name="connsiteY3" fmla="*/ 18897 h 36194"/>
                  <a:gd name="connsiteX4" fmla="*/ 42719 w 84748"/>
                  <a:gd name="connsiteY4" fmla="*/ 36183 h 3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748" h="36194">
                    <a:moveTo>
                      <a:pt x="42719" y="36183"/>
                    </a:moveTo>
                    <a:cubicBezTo>
                      <a:pt x="59380" y="35863"/>
                      <a:pt x="74266" y="28645"/>
                      <a:pt x="84749" y="17297"/>
                    </a:cubicBezTo>
                    <a:cubicBezTo>
                      <a:pt x="73849" y="6365"/>
                      <a:pt x="58692" y="-309"/>
                      <a:pt x="42030" y="11"/>
                    </a:cubicBezTo>
                    <a:cubicBezTo>
                      <a:pt x="25369" y="331"/>
                      <a:pt x="10484" y="7550"/>
                      <a:pt x="0" y="18897"/>
                    </a:cubicBezTo>
                    <a:cubicBezTo>
                      <a:pt x="10900" y="29845"/>
                      <a:pt x="26057" y="36503"/>
                      <a:pt x="42719" y="36183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41657DE8-0A38-7C2A-D012-BD155B22030B}"/>
                  </a:ext>
                </a:extLst>
              </p:cNvPr>
              <p:cNvSpPr/>
              <p:nvPr/>
            </p:nvSpPr>
            <p:spPr>
              <a:xfrm>
                <a:off x="9738037" y="3380770"/>
                <a:ext cx="45012" cy="75609"/>
              </a:xfrm>
              <a:custGeom>
                <a:avLst/>
                <a:gdLst>
                  <a:gd name="connsiteX0" fmla="*/ 38624 w 45012"/>
                  <a:gd name="connsiteY0" fmla="*/ 29610 h 75609"/>
                  <a:gd name="connsiteX1" fmla="*/ 41713 w 45012"/>
                  <a:gd name="connsiteY1" fmla="*/ 75609 h 75609"/>
                  <a:gd name="connsiteX2" fmla="*/ 6389 w 45012"/>
                  <a:gd name="connsiteY2" fmla="*/ 45999 h 75609"/>
                  <a:gd name="connsiteX3" fmla="*/ 3300 w 45012"/>
                  <a:gd name="connsiteY3" fmla="*/ 0 h 75609"/>
                  <a:gd name="connsiteX4" fmla="*/ 38624 w 45012"/>
                  <a:gd name="connsiteY4" fmla="*/ 29610 h 75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2" h="75609">
                    <a:moveTo>
                      <a:pt x="38624" y="29610"/>
                    </a:moveTo>
                    <a:cubicBezTo>
                      <a:pt x="46178" y="44463"/>
                      <a:pt x="46802" y="61028"/>
                      <a:pt x="41713" y="75609"/>
                    </a:cubicBezTo>
                    <a:cubicBezTo>
                      <a:pt x="26940" y="71128"/>
                      <a:pt x="13943" y="60868"/>
                      <a:pt x="6389" y="45999"/>
                    </a:cubicBezTo>
                    <a:cubicBezTo>
                      <a:pt x="-1166" y="31146"/>
                      <a:pt x="-1790" y="14581"/>
                      <a:pt x="3300" y="0"/>
                    </a:cubicBezTo>
                    <a:cubicBezTo>
                      <a:pt x="18073" y="4481"/>
                      <a:pt x="31069" y="14741"/>
                      <a:pt x="38624" y="29610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18A9D104-7C81-A962-31FD-5A72A9D689FD}"/>
                  </a:ext>
                </a:extLst>
              </p:cNvPr>
              <p:cNvSpPr/>
              <p:nvPr/>
            </p:nvSpPr>
            <p:spPr>
              <a:xfrm>
                <a:off x="11208344" y="3250038"/>
                <a:ext cx="36163" cy="84796"/>
              </a:xfrm>
              <a:custGeom>
                <a:avLst/>
                <a:gdLst>
                  <a:gd name="connsiteX0" fmla="*/ 12 w 36163"/>
                  <a:gd name="connsiteY0" fmla="*/ 42030 h 84796"/>
                  <a:gd name="connsiteX1" fmla="*/ 17218 w 36163"/>
                  <a:gd name="connsiteY1" fmla="*/ 84796 h 84796"/>
                  <a:gd name="connsiteX2" fmla="*/ 36152 w 36163"/>
                  <a:gd name="connsiteY2" fmla="*/ 42766 h 84796"/>
                  <a:gd name="connsiteX3" fmla="*/ 18946 w 36163"/>
                  <a:gd name="connsiteY3" fmla="*/ 0 h 84796"/>
                  <a:gd name="connsiteX4" fmla="*/ 12 w 36163"/>
                  <a:gd name="connsiteY4" fmla="*/ 42030 h 84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63" h="84796">
                    <a:moveTo>
                      <a:pt x="12" y="42030"/>
                    </a:moveTo>
                    <a:cubicBezTo>
                      <a:pt x="-325" y="58692"/>
                      <a:pt x="6302" y="73881"/>
                      <a:pt x="17218" y="84796"/>
                    </a:cubicBezTo>
                    <a:cubicBezTo>
                      <a:pt x="28566" y="74329"/>
                      <a:pt x="35816" y="59428"/>
                      <a:pt x="36152" y="42766"/>
                    </a:cubicBezTo>
                    <a:cubicBezTo>
                      <a:pt x="36488" y="26105"/>
                      <a:pt x="29862" y="10916"/>
                      <a:pt x="18946" y="0"/>
                    </a:cubicBezTo>
                    <a:cubicBezTo>
                      <a:pt x="7598" y="10467"/>
                      <a:pt x="348" y="25352"/>
                      <a:pt x="12" y="42030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A0A0A010-9271-F4E2-0C16-5830B8191CE8}"/>
                  </a:ext>
                </a:extLst>
              </p:cNvPr>
              <p:cNvSpPr/>
              <p:nvPr/>
            </p:nvSpPr>
            <p:spPr>
              <a:xfrm>
                <a:off x="11231692" y="3339768"/>
                <a:ext cx="77017" cy="43639"/>
              </a:xfrm>
              <a:custGeom>
                <a:avLst/>
                <a:gdLst>
                  <a:gd name="connsiteX0" fmla="*/ 46064 w 77017"/>
                  <a:gd name="connsiteY0" fmla="*/ 38249 h 43639"/>
                  <a:gd name="connsiteX1" fmla="*/ 0 w 77017"/>
                  <a:gd name="connsiteY1" fmla="*/ 39545 h 43639"/>
                  <a:gd name="connsiteX2" fmla="*/ 30955 w 77017"/>
                  <a:gd name="connsiteY2" fmla="*/ 5390 h 43639"/>
                  <a:gd name="connsiteX3" fmla="*/ 77018 w 77017"/>
                  <a:gd name="connsiteY3" fmla="*/ 4094 h 43639"/>
                  <a:gd name="connsiteX4" fmla="*/ 46064 w 77017"/>
                  <a:gd name="connsiteY4" fmla="*/ 38249 h 43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017" h="43639">
                    <a:moveTo>
                      <a:pt x="46064" y="38249"/>
                    </a:moveTo>
                    <a:cubicBezTo>
                      <a:pt x="30923" y="45211"/>
                      <a:pt x="14373" y="45195"/>
                      <a:pt x="0" y="39545"/>
                    </a:cubicBezTo>
                    <a:cubicBezTo>
                      <a:pt x="5058" y="24949"/>
                      <a:pt x="15814" y="12352"/>
                      <a:pt x="30955" y="5390"/>
                    </a:cubicBezTo>
                    <a:cubicBezTo>
                      <a:pt x="46096" y="-1572"/>
                      <a:pt x="62645" y="-1556"/>
                      <a:pt x="77018" y="4094"/>
                    </a:cubicBezTo>
                    <a:cubicBezTo>
                      <a:pt x="71960" y="18690"/>
                      <a:pt x="61205" y="31287"/>
                      <a:pt x="46064" y="38249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6D683176-7BC2-F8BF-F3D5-43A27EA0FC1D}"/>
                  </a:ext>
                </a:extLst>
              </p:cNvPr>
              <p:cNvSpPr/>
              <p:nvPr/>
            </p:nvSpPr>
            <p:spPr>
              <a:xfrm>
                <a:off x="11350783" y="3776870"/>
                <a:ext cx="44185" cy="76457"/>
              </a:xfrm>
              <a:custGeom>
                <a:avLst/>
                <a:gdLst>
                  <a:gd name="connsiteX0" fmla="*/ 5799 w 44185"/>
                  <a:gd name="connsiteY0" fmla="*/ 30394 h 76457"/>
                  <a:gd name="connsiteX1" fmla="*/ 3750 w 44185"/>
                  <a:gd name="connsiteY1" fmla="*/ 76458 h 76457"/>
                  <a:gd name="connsiteX2" fmla="*/ 38386 w 44185"/>
                  <a:gd name="connsiteY2" fmla="*/ 46063 h 76457"/>
                  <a:gd name="connsiteX3" fmla="*/ 40435 w 44185"/>
                  <a:gd name="connsiteY3" fmla="*/ 0 h 76457"/>
                  <a:gd name="connsiteX4" fmla="*/ 5799 w 44185"/>
                  <a:gd name="connsiteY4" fmla="*/ 30394 h 76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85" h="76457">
                    <a:moveTo>
                      <a:pt x="5799" y="30394"/>
                    </a:moveTo>
                    <a:cubicBezTo>
                      <a:pt x="-1420" y="45423"/>
                      <a:pt x="-1659" y="61989"/>
                      <a:pt x="3750" y="76458"/>
                    </a:cubicBezTo>
                    <a:cubicBezTo>
                      <a:pt x="18411" y="71640"/>
                      <a:pt x="31184" y="61076"/>
                      <a:pt x="38386" y="46063"/>
                    </a:cubicBezTo>
                    <a:cubicBezTo>
                      <a:pt x="45605" y="31034"/>
                      <a:pt x="45845" y="14469"/>
                      <a:pt x="40435" y="0"/>
                    </a:cubicBezTo>
                    <a:cubicBezTo>
                      <a:pt x="25774" y="4818"/>
                      <a:pt x="13017" y="15381"/>
                      <a:pt x="5799" y="30394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9D9A21F7-E10F-0737-5394-2DA7F7394DE0}"/>
                  </a:ext>
                </a:extLst>
              </p:cNvPr>
              <p:cNvSpPr/>
              <p:nvPr/>
            </p:nvSpPr>
            <p:spPr>
              <a:xfrm>
                <a:off x="11361799" y="3898331"/>
                <a:ext cx="82155" cy="38725"/>
              </a:xfrm>
              <a:custGeom>
                <a:avLst/>
                <a:gdLst>
                  <a:gd name="connsiteX0" fmla="*/ 45536 w 82155"/>
                  <a:gd name="connsiteY0" fmla="*/ 36897 h 38725"/>
                  <a:gd name="connsiteX1" fmla="*/ 0 w 82155"/>
                  <a:gd name="connsiteY1" fmla="*/ 29822 h 38725"/>
                  <a:gd name="connsiteX2" fmla="*/ 36621 w 82155"/>
                  <a:gd name="connsiteY2" fmla="*/ 1829 h 38725"/>
                  <a:gd name="connsiteX3" fmla="*/ 82156 w 82155"/>
                  <a:gd name="connsiteY3" fmla="*/ 8903 h 38725"/>
                  <a:gd name="connsiteX4" fmla="*/ 45536 w 82155"/>
                  <a:gd name="connsiteY4" fmla="*/ 36897 h 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" h="38725">
                    <a:moveTo>
                      <a:pt x="45536" y="36897"/>
                    </a:moveTo>
                    <a:cubicBezTo>
                      <a:pt x="29386" y="41010"/>
                      <a:pt x="13108" y="37985"/>
                      <a:pt x="0" y="29822"/>
                    </a:cubicBezTo>
                    <a:cubicBezTo>
                      <a:pt x="7619" y="16378"/>
                      <a:pt x="20471" y="5942"/>
                      <a:pt x="36621" y="1829"/>
                    </a:cubicBezTo>
                    <a:cubicBezTo>
                      <a:pt x="52770" y="-2285"/>
                      <a:pt x="69047" y="740"/>
                      <a:pt x="82156" y="8903"/>
                    </a:cubicBezTo>
                    <a:cubicBezTo>
                      <a:pt x="74521" y="22332"/>
                      <a:pt x="61685" y="32783"/>
                      <a:pt x="45536" y="36897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7964331-599D-7EAD-29EE-AF2C83EFDD1B}"/>
              </a:ext>
            </a:extLst>
          </p:cNvPr>
          <p:cNvGrpSpPr/>
          <p:nvPr/>
        </p:nvGrpSpPr>
        <p:grpSpPr>
          <a:xfrm>
            <a:off x="8179917" y="3704163"/>
            <a:ext cx="1217383" cy="2145648"/>
            <a:chOff x="8141905" y="3824503"/>
            <a:chExt cx="1217383" cy="2145648"/>
          </a:xfrm>
        </p:grpSpPr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4DA485F-E686-B573-99C8-1568A8CAB9AC}"/>
                </a:ext>
              </a:extLst>
            </p:cNvPr>
            <p:cNvSpPr/>
            <p:nvPr/>
          </p:nvSpPr>
          <p:spPr>
            <a:xfrm>
              <a:off x="8406873" y="4976715"/>
              <a:ext cx="710318" cy="993405"/>
            </a:xfrm>
            <a:custGeom>
              <a:avLst/>
              <a:gdLst>
                <a:gd name="connsiteX0" fmla="*/ 492181 w 710318"/>
                <a:gd name="connsiteY0" fmla="*/ 325453 h 993405"/>
                <a:gd name="connsiteX1" fmla="*/ 356984 w 710318"/>
                <a:gd name="connsiteY1" fmla="*/ 399926 h 993405"/>
                <a:gd name="connsiteX2" fmla="*/ 354823 w 710318"/>
                <a:gd name="connsiteY2" fmla="*/ 373965 h 993405"/>
                <a:gd name="connsiteX3" fmla="*/ 341363 w 710318"/>
                <a:gd name="connsiteY3" fmla="*/ 53234 h 993405"/>
                <a:gd name="connsiteX4" fmla="*/ 294227 w 710318"/>
                <a:gd name="connsiteY4" fmla="*/ 69399 h 993405"/>
                <a:gd name="connsiteX5" fmla="*/ 268635 w 710318"/>
                <a:gd name="connsiteY5" fmla="*/ 392932 h 993405"/>
                <a:gd name="connsiteX6" fmla="*/ 268250 w 710318"/>
                <a:gd name="connsiteY6" fmla="*/ 402359 h 993405"/>
                <a:gd name="connsiteX7" fmla="*/ 133981 w 710318"/>
                <a:gd name="connsiteY7" fmla="*/ 262104 h 993405"/>
                <a:gd name="connsiteX8" fmla="*/ 0 w 710318"/>
                <a:gd name="connsiteY8" fmla="*/ 0 h 993405"/>
                <a:gd name="connsiteX9" fmla="*/ 55715 w 710318"/>
                <a:gd name="connsiteY9" fmla="*/ 247363 h 993405"/>
                <a:gd name="connsiteX10" fmla="*/ 263960 w 710318"/>
                <a:gd name="connsiteY10" fmla="*/ 507658 h 993405"/>
                <a:gd name="connsiteX11" fmla="*/ 244402 w 710318"/>
                <a:gd name="connsiteY11" fmla="*/ 993405 h 993405"/>
                <a:gd name="connsiteX12" fmla="*/ 405992 w 710318"/>
                <a:gd name="connsiteY12" fmla="*/ 993405 h 993405"/>
                <a:gd name="connsiteX13" fmla="*/ 363962 w 710318"/>
                <a:gd name="connsiteY13" fmla="*/ 484018 h 993405"/>
                <a:gd name="connsiteX14" fmla="*/ 583732 w 710318"/>
                <a:gd name="connsiteY14" fmla="*/ 321404 h 993405"/>
                <a:gd name="connsiteX15" fmla="*/ 710319 w 710318"/>
                <a:gd name="connsiteY15" fmla="*/ 96352 h 993405"/>
                <a:gd name="connsiteX16" fmla="*/ 492181 w 710318"/>
                <a:gd name="connsiteY16" fmla="*/ 325453 h 99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10318" h="993405">
                  <a:moveTo>
                    <a:pt x="492181" y="325453"/>
                  </a:moveTo>
                  <a:cubicBezTo>
                    <a:pt x="440164" y="371244"/>
                    <a:pt x="387922" y="391363"/>
                    <a:pt x="356984" y="399926"/>
                  </a:cubicBezTo>
                  <a:cubicBezTo>
                    <a:pt x="356264" y="391267"/>
                    <a:pt x="355543" y="382624"/>
                    <a:pt x="354823" y="373965"/>
                  </a:cubicBezTo>
                  <a:cubicBezTo>
                    <a:pt x="334625" y="131404"/>
                    <a:pt x="341363" y="53234"/>
                    <a:pt x="341363" y="53234"/>
                  </a:cubicBezTo>
                  <a:lnTo>
                    <a:pt x="294227" y="69399"/>
                  </a:lnTo>
                  <a:cubicBezTo>
                    <a:pt x="294227" y="69399"/>
                    <a:pt x="272684" y="296099"/>
                    <a:pt x="268635" y="392932"/>
                  </a:cubicBezTo>
                  <a:cubicBezTo>
                    <a:pt x="268522" y="395733"/>
                    <a:pt x="268394" y="398902"/>
                    <a:pt x="268250" y="402359"/>
                  </a:cubicBezTo>
                  <a:cubicBezTo>
                    <a:pt x="237424" y="376366"/>
                    <a:pt x="165640" y="313113"/>
                    <a:pt x="133981" y="262104"/>
                  </a:cubicBezTo>
                  <a:cubicBezTo>
                    <a:pt x="54531" y="134077"/>
                    <a:pt x="0" y="0"/>
                    <a:pt x="0" y="0"/>
                  </a:cubicBezTo>
                  <a:cubicBezTo>
                    <a:pt x="0" y="0"/>
                    <a:pt x="6066" y="131388"/>
                    <a:pt x="55715" y="247363"/>
                  </a:cubicBezTo>
                  <a:cubicBezTo>
                    <a:pt x="104659" y="361689"/>
                    <a:pt x="229822" y="477424"/>
                    <a:pt x="263960" y="507658"/>
                  </a:cubicBezTo>
                  <a:cubicBezTo>
                    <a:pt x="256631" y="688615"/>
                    <a:pt x="244402" y="993405"/>
                    <a:pt x="244402" y="993405"/>
                  </a:cubicBezTo>
                  <a:lnTo>
                    <a:pt x="405992" y="993405"/>
                  </a:lnTo>
                  <a:cubicBezTo>
                    <a:pt x="405992" y="993405"/>
                    <a:pt x="386178" y="751724"/>
                    <a:pt x="363962" y="484018"/>
                  </a:cubicBezTo>
                  <a:cubicBezTo>
                    <a:pt x="401783" y="469757"/>
                    <a:pt x="500968" y="424830"/>
                    <a:pt x="583732" y="321404"/>
                  </a:cubicBezTo>
                  <a:cubicBezTo>
                    <a:pt x="680420" y="200563"/>
                    <a:pt x="710319" y="96352"/>
                    <a:pt x="710319" y="96352"/>
                  </a:cubicBezTo>
                  <a:cubicBezTo>
                    <a:pt x="710319" y="96352"/>
                    <a:pt x="637606" y="197426"/>
                    <a:pt x="492181" y="325453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A28E803B-2FFF-222F-FF79-DF231DFE70BE}"/>
                </a:ext>
              </a:extLst>
            </p:cNvPr>
            <p:cNvSpPr/>
            <p:nvPr/>
          </p:nvSpPr>
          <p:spPr>
            <a:xfrm>
              <a:off x="8409578" y="4978892"/>
              <a:ext cx="265433" cy="427135"/>
            </a:xfrm>
            <a:custGeom>
              <a:avLst/>
              <a:gdLst>
                <a:gd name="connsiteX0" fmla="*/ 265433 w 265433"/>
                <a:gd name="connsiteY0" fmla="*/ 400022 h 427135"/>
                <a:gd name="connsiteX1" fmla="*/ 264601 w 265433"/>
                <a:gd name="connsiteY1" fmla="*/ 417724 h 427135"/>
                <a:gd name="connsiteX2" fmla="*/ 264201 w 265433"/>
                <a:gd name="connsiteY2" fmla="*/ 427135 h 427135"/>
                <a:gd name="connsiteX3" fmla="*/ 129948 w 265433"/>
                <a:gd name="connsiteY3" fmla="*/ 286880 h 427135"/>
                <a:gd name="connsiteX4" fmla="*/ 4097 w 265433"/>
                <a:gd name="connsiteY4" fmla="*/ 44095 h 427135"/>
                <a:gd name="connsiteX5" fmla="*/ 4097 w 265433"/>
                <a:gd name="connsiteY5" fmla="*/ 44015 h 427135"/>
                <a:gd name="connsiteX6" fmla="*/ 0 w 265433"/>
                <a:gd name="connsiteY6" fmla="*/ 0 h 427135"/>
                <a:gd name="connsiteX7" fmla="*/ 133965 w 265433"/>
                <a:gd name="connsiteY7" fmla="*/ 262120 h 427135"/>
                <a:gd name="connsiteX8" fmla="*/ 265433 w 265433"/>
                <a:gd name="connsiteY8" fmla="*/ 400022 h 42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433" h="427135">
                  <a:moveTo>
                    <a:pt x="265433" y="400022"/>
                  </a:moveTo>
                  <a:cubicBezTo>
                    <a:pt x="265113" y="406328"/>
                    <a:pt x="264841" y="412218"/>
                    <a:pt x="264601" y="417724"/>
                  </a:cubicBezTo>
                  <a:cubicBezTo>
                    <a:pt x="264473" y="420509"/>
                    <a:pt x="264361" y="423710"/>
                    <a:pt x="264201" y="427135"/>
                  </a:cubicBezTo>
                  <a:cubicBezTo>
                    <a:pt x="233374" y="401142"/>
                    <a:pt x="161590" y="337921"/>
                    <a:pt x="129948" y="286880"/>
                  </a:cubicBezTo>
                  <a:cubicBezTo>
                    <a:pt x="68647" y="188095"/>
                    <a:pt x="22152" y="85709"/>
                    <a:pt x="4097" y="44095"/>
                  </a:cubicBezTo>
                  <a:cubicBezTo>
                    <a:pt x="4097" y="44063"/>
                    <a:pt x="4097" y="44015"/>
                    <a:pt x="4097" y="44015"/>
                  </a:cubicBezTo>
                  <a:cubicBezTo>
                    <a:pt x="785" y="16950"/>
                    <a:pt x="0" y="0"/>
                    <a:pt x="0" y="0"/>
                  </a:cubicBezTo>
                  <a:cubicBezTo>
                    <a:pt x="0" y="0"/>
                    <a:pt x="54531" y="134109"/>
                    <a:pt x="133965" y="262120"/>
                  </a:cubicBezTo>
                  <a:cubicBezTo>
                    <a:pt x="164728" y="311640"/>
                    <a:pt x="233278" y="372717"/>
                    <a:pt x="265433" y="400022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4DE357EC-0EE1-18C1-41B6-0557DD90A31A}"/>
                </a:ext>
              </a:extLst>
            </p:cNvPr>
            <p:cNvSpPr/>
            <p:nvPr/>
          </p:nvSpPr>
          <p:spPr>
            <a:xfrm>
              <a:off x="8223094" y="4767168"/>
              <a:ext cx="614025" cy="492229"/>
            </a:xfrm>
            <a:custGeom>
              <a:avLst/>
              <a:gdLst>
                <a:gd name="connsiteX0" fmla="*/ 532328 w 614025"/>
                <a:gd name="connsiteY0" fmla="*/ 464128 h 492229"/>
                <a:gd name="connsiteX1" fmla="*/ 350315 w 614025"/>
                <a:gd name="connsiteY1" fmla="*/ 426852 h 492229"/>
                <a:gd name="connsiteX2" fmla="*/ 294856 w 614025"/>
                <a:gd name="connsiteY2" fmla="*/ 476453 h 492229"/>
                <a:gd name="connsiteX3" fmla="*/ 99896 w 614025"/>
                <a:gd name="connsiteY3" fmla="*/ 412783 h 492229"/>
                <a:gd name="connsiteX4" fmla="*/ 98422 w 614025"/>
                <a:gd name="connsiteY4" fmla="*/ 409758 h 492229"/>
                <a:gd name="connsiteX5" fmla="*/ 11418 w 614025"/>
                <a:gd name="connsiteY5" fmla="*/ 352427 h 492229"/>
                <a:gd name="connsiteX6" fmla="*/ 39299 w 614025"/>
                <a:gd name="connsiteY6" fmla="*/ 222864 h 492229"/>
                <a:gd name="connsiteX7" fmla="*/ 51367 w 614025"/>
                <a:gd name="connsiteY7" fmla="*/ 71645 h 492229"/>
                <a:gd name="connsiteX8" fmla="*/ 73519 w 614025"/>
                <a:gd name="connsiteY8" fmla="*/ 47445 h 492229"/>
                <a:gd name="connsiteX9" fmla="*/ 103192 w 614025"/>
                <a:gd name="connsiteY9" fmla="*/ 27438 h 492229"/>
                <a:gd name="connsiteX10" fmla="*/ 260381 w 614025"/>
                <a:gd name="connsiteY10" fmla="*/ 43940 h 492229"/>
                <a:gd name="connsiteX11" fmla="*/ 263086 w 614025"/>
                <a:gd name="connsiteY11" fmla="*/ 46132 h 492229"/>
                <a:gd name="connsiteX12" fmla="*/ 271777 w 614025"/>
                <a:gd name="connsiteY12" fmla="*/ 37954 h 492229"/>
                <a:gd name="connsiteX13" fmla="*/ 303164 w 614025"/>
                <a:gd name="connsiteY13" fmla="*/ 16699 h 492229"/>
                <a:gd name="connsiteX14" fmla="*/ 421443 w 614025"/>
                <a:gd name="connsiteY14" fmla="*/ 8008 h 492229"/>
                <a:gd name="connsiteX15" fmla="*/ 456863 w 614025"/>
                <a:gd name="connsiteY15" fmla="*/ 25149 h 492229"/>
                <a:gd name="connsiteX16" fmla="*/ 509569 w 614025"/>
                <a:gd name="connsiteY16" fmla="*/ 84113 h 492229"/>
                <a:gd name="connsiteX17" fmla="*/ 521124 w 614025"/>
                <a:gd name="connsiteY17" fmla="*/ 192661 h 492229"/>
                <a:gd name="connsiteX18" fmla="*/ 597806 w 614025"/>
                <a:gd name="connsiteY18" fmla="*/ 263309 h 492229"/>
                <a:gd name="connsiteX19" fmla="*/ 532328 w 614025"/>
                <a:gd name="connsiteY19" fmla="*/ 464128 h 49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4025" h="492229">
                  <a:moveTo>
                    <a:pt x="532328" y="464128"/>
                  </a:moveTo>
                  <a:cubicBezTo>
                    <a:pt x="469155" y="496267"/>
                    <a:pt x="393898" y="479046"/>
                    <a:pt x="350315" y="426852"/>
                  </a:cubicBezTo>
                  <a:cubicBezTo>
                    <a:pt x="336934" y="447259"/>
                    <a:pt x="318209" y="464609"/>
                    <a:pt x="294856" y="476453"/>
                  </a:cubicBezTo>
                  <a:cubicBezTo>
                    <a:pt x="223425" y="512769"/>
                    <a:pt x="136148" y="484263"/>
                    <a:pt x="99896" y="412783"/>
                  </a:cubicBezTo>
                  <a:cubicBezTo>
                    <a:pt x="99383" y="411791"/>
                    <a:pt x="98935" y="410751"/>
                    <a:pt x="98422" y="409758"/>
                  </a:cubicBezTo>
                  <a:cubicBezTo>
                    <a:pt x="62571" y="407454"/>
                    <a:pt x="28832" y="386791"/>
                    <a:pt x="11418" y="352427"/>
                  </a:cubicBezTo>
                  <a:cubicBezTo>
                    <a:pt x="-11534" y="307260"/>
                    <a:pt x="1302" y="253322"/>
                    <a:pt x="39299" y="222864"/>
                  </a:cubicBezTo>
                  <a:cubicBezTo>
                    <a:pt x="13850" y="172511"/>
                    <a:pt x="20413" y="114395"/>
                    <a:pt x="51367" y="71645"/>
                  </a:cubicBezTo>
                  <a:cubicBezTo>
                    <a:pt x="57737" y="62842"/>
                    <a:pt x="65148" y="54695"/>
                    <a:pt x="73519" y="47445"/>
                  </a:cubicBezTo>
                  <a:cubicBezTo>
                    <a:pt x="82354" y="39714"/>
                    <a:pt x="92277" y="32976"/>
                    <a:pt x="103192" y="27438"/>
                  </a:cubicBezTo>
                  <a:cubicBezTo>
                    <a:pt x="155898" y="645"/>
                    <a:pt x="217167" y="9064"/>
                    <a:pt x="260381" y="43940"/>
                  </a:cubicBezTo>
                  <a:cubicBezTo>
                    <a:pt x="261293" y="44612"/>
                    <a:pt x="262222" y="45380"/>
                    <a:pt x="263086" y="46132"/>
                  </a:cubicBezTo>
                  <a:cubicBezTo>
                    <a:pt x="265871" y="43299"/>
                    <a:pt x="268736" y="40547"/>
                    <a:pt x="271777" y="37954"/>
                  </a:cubicBezTo>
                  <a:cubicBezTo>
                    <a:pt x="281092" y="29743"/>
                    <a:pt x="291575" y="22604"/>
                    <a:pt x="303164" y="16699"/>
                  </a:cubicBezTo>
                  <a:cubicBezTo>
                    <a:pt x="341320" y="-2716"/>
                    <a:pt x="383799" y="-4637"/>
                    <a:pt x="421443" y="8008"/>
                  </a:cubicBezTo>
                  <a:cubicBezTo>
                    <a:pt x="433879" y="12153"/>
                    <a:pt x="445787" y="17899"/>
                    <a:pt x="456863" y="25149"/>
                  </a:cubicBezTo>
                  <a:cubicBezTo>
                    <a:pt x="478582" y="39346"/>
                    <a:pt x="496972" y="59273"/>
                    <a:pt x="509569" y="84113"/>
                  </a:cubicBezTo>
                  <a:cubicBezTo>
                    <a:pt x="527303" y="119037"/>
                    <a:pt x="530359" y="157546"/>
                    <a:pt x="521124" y="192661"/>
                  </a:cubicBezTo>
                  <a:cubicBezTo>
                    <a:pt x="553199" y="205786"/>
                    <a:pt x="580921" y="229970"/>
                    <a:pt x="597806" y="263309"/>
                  </a:cubicBezTo>
                  <a:cubicBezTo>
                    <a:pt x="635147" y="336870"/>
                    <a:pt x="605825" y="426772"/>
                    <a:pt x="532328" y="464128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9F0750F5-4FA0-B18C-AF47-5E8EE228CB21}"/>
                </a:ext>
              </a:extLst>
            </p:cNvPr>
            <p:cNvSpPr/>
            <p:nvPr/>
          </p:nvSpPr>
          <p:spPr>
            <a:xfrm rot="16204170">
              <a:off x="8341752" y="4288740"/>
              <a:ext cx="290241" cy="290017"/>
            </a:xfrm>
            <a:custGeom>
              <a:avLst/>
              <a:gdLst>
                <a:gd name="connsiteX0" fmla="*/ 290241 w 290241"/>
                <a:gd name="connsiteY0" fmla="*/ 145009 h 290017"/>
                <a:gd name="connsiteX1" fmla="*/ 145120 w 290241"/>
                <a:gd name="connsiteY1" fmla="*/ 290017 h 290017"/>
                <a:gd name="connsiteX2" fmla="*/ 0 w 290241"/>
                <a:gd name="connsiteY2" fmla="*/ 145009 h 290017"/>
                <a:gd name="connsiteX3" fmla="*/ 145120 w 290241"/>
                <a:gd name="connsiteY3" fmla="*/ 0 h 290017"/>
                <a:gd name="connsiteX4" fmla="*/ 290241 w 290241"/>
                <a:gd name="connsiteY4" fmla="*/ 145009 h 29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41" h="290017">
                  <a:moveTo>
                    <a:pt x="290241" y="145009"/>
                  </a:moveTo>
                  <a:cubicBezTo>
                    <a:pt x="290241" y="225095"/>
                    <a:pt x="225268" y="290017"/>
                    <a:pt x="145120" y="290017"/>
                  </a:cubicBezTo>
                  <a:cubicBezTo>
                    <a:pt x="64972" y="290017"/>
                    <a:pt x="0" y="225095"/>
                    <a:pt x="0" y="145009"/>
                  </a:cubicBezTo>
                  <a:cubicBezTo>
                    <a:pt x="0" y="64923"/>
                    <a:pt x="64972" y="0"/>
                    <a:pt x="145120" y="0"/>
                  </a:cubicBezTo>
                  <a:cubicBezTo>
                    <a:pt x="225268" y="0"/>
                    <a:pt x="290241" y="64923"/>
                    <a:pt x="290241" y="14500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7B093BC0-9356-DD9C-D603-142A09B11E7A}"/>
                </a:ext>
              </a:extLst>
            </p:cNvPr>
            <p:cNvSpPr/>
            <p:nvPr/>
          </p:nvSpPr>
          <p:spPr>
            <a:xfrm>
              <a:off x="8561493" y="4323225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C0683CC-280F-88D5-84AF-DE7C9923681F}"/>
                </a:ext>
              </a:extLst>
            </p:cNvPr>
            <p:cNvSpPr/>
            <p:nvPr/>
          </p:nvSpPr>
          <p:spPr>
            <a:xfrm>
              <a:off x="8868596" y="4560415"/>
              <a:ext cx="307051" cy="307294"/>
            </a:xfrm>
            <a:custGeom>
              <a:avLst/>
              <a:gdLst>
                <a:gd name="connsiteX0" fmla="*/ 183326 w 307051"/>
                <a:gd name="connsiteY0" fmla="*/ 304343 h 307294"/>
                <a:gd name="connsiteX1" fmla="*/ 2946 w 307051"/>
                <a:gd name="connsiteY1" fmla="*/ 183470 h 307294"/>
                <a:gd name="connsiteX2" fmla="*/ 27242 w 307051"/>
                <a:gd name="connsiteY2" fmla="*/ 66375 h 307294"/>
                <a:gd name="connsiteX3" fmla="*/ 48433 w 307051"/>
                <a:gd name="connsiteY3" fmla="*/ 41662 h 307294"/>
                <a:gd name="connsiteX4" fmla="*/ 123722 w 307051"/>
                <a:gd name="connsiteY4" fmla="*/ 2945 h 307294"/>
                <a:gd name="connsiteX5" fmla="*/ 292547 w 307051"/>
                <a:gd name="connsiteY5" fmla="*/ 88622 h 307294"/>
                <a:gd name="connsiteX6" fmla="*/ 300997 w 307051"/>
                <a:gd name="connsiteY6" fmla="*/ 110982 h 307294"/>
                <a:gd name="connsiteX7" fmla="*/ 304102 w 307051"/>
                <a:gd name="connsiteY7" fmla="*/ 123818 h 307294"/>
                <a:gd name="connsiteX8" fmla="*/ 183326 w 307051"/>
                <a:gd name="connsiteY8" fmla="*/ 304343 h 30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051" h="307294">
                  <a:moveTo>
                    <a:pt x="183326" y="304343"/>
                  </a:moveTo>
                  <a:cubicBezTo>
                    <a:pt x="100179" y="320812"/>
                    <a:pt x="19399" y="266714"/>
                    <a:pt x="2946" y="183470"/>
                  </a:cubicBezTo>
                  <a:cubicBezTo>
                    <a:pt x="-5425" y="141088"/>
                    <a:pt x="4466" y="99346"/>
                    <a:pt x="27242" y="66375"/>
                  </a:cubicBezTo>
                  <a:cubicBezTo>
                    <a:pt x="33372" y="57444"/>
                    <a:pt x="40462" y="49153"/>
                    <a:pt x="48433" y="41662"/>
                  </a:cubicBezTo>
                  <a:cubicBezTo>
                    <a:pt x="68712" y="22568"/>
                    <a:pt x="94400" y="8771"/>
                    <a:pt x="123722" y="2945"/>
                  </a:cubicBezTo>
                  <a:cubicBezTo>
                    <a:pt x="194434" y="-11043"/>
                    <a:pt x="263465" y="25993"/>
                    <a:pt x="292547" y="88622"/>
                  </a:cubicBezTo>
                  <a:cubicBezTo>
                    <a:pt x="295940" y="95760"/>
                    <a:pt x="298757" y="103219"/>
                    <a:pt x="300997" y="110982"/>
                  </a:cubicBezTo>
                  <a:cubicBezTo>
                    <a:pt x="302198" y="115159"/>
                    <a:pt x="303222" y="119432"/>
                    <a:pt x="304102" y="123818"/>
                  </a:cubicBezTo>
                  <a:cubicBezTo>
                    <a:pt x="320556" y="207030"/>
                    <a:pt x="266506" y="287873"/>
                    <a:pt x="183326" y="304343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38B0534B-0474-4B80-A84E-7DF846292BD6}"/>
                </a:ext>
              </a:extLst>
            </p:cNvPr>
            <p:cNvSpPr/>
            <p:nvPr/>
          </p:nvSpPr>
          <p:spPr>
            <a:xfrm rot="21593278">
              <a:off x="8824979" y="4308926"/>
              <a:ext cx="307015" cy="307239"/>
            </a:xfrm>
            <a:custGeom>
              <a:avLst/>
              <a:gdLst>
                <a:gd name="connsiteX0" fmla="*/ 307015 w 307015"/>
                <a:gd name="connsiteY0" fmla="*/ 153620 h 307239"/>
                <a:gd name="connsiteX1" fmla="*/ 153507 w 307015"/>
                <a:gd name="connsiteY1" fmla="*/ 307240 h 307239"/>
                <a:gd name="connsiteX2" fmla="*/ -1 w 307015"/>
                <a:gd name="connsiteY2" fmla="*/ 153620 h 307239"/>
                <a:gd name="connsiteX3" fmla="*/ 153507 w 307015"/>
                <a:gd name="connsiteY3" fmla="*/ 0 h 307239"/>
                <a:gd name="connsiteX4" fmla="*/ 307015 w 307015"/>
                <a:gd name="connsiteY4" fmla="*/ 153620 h 30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5" h="307239">
                  <a:moveTo>
                    <a:pt x="307015" y="153620"/>
                  </a:moveTo>
                  <a:cubicBezTo>
                    <a:pt x="307015" y="238462"/>
                    <a:pt x="238287" y="307240"/>
                    <a:pt x="153507" y="307240"/>
                  </a:cubicBezTo>
                  <a:cubicBezTo>
                    <a:pt x="68727" y="307240"/>
                    <a:pt x="-1" y="238462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564312CF-D3FD-98F8-CCF4-91E0F6D5E37E}"/>
                </a:ext>
              </a:extLst>
            </p:cNvPr>
            <p:cNvSpPr/>
            <p:nvPr/>
          </p:nvSpPr>
          <p:spPr>
            <a:xfrm>
              <a:off x="8772964" y="4406796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0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20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1D979018-9C32-E990-68CE-7E2BC18A575B}"/>
                </a:ext>
              </a:extLst>
            </p:cNvPr>
            <p:cNvSpPr/>
            <p:nvPr/>
          </p:nvSpPr>
          <p:spPr>
            <a:xfrm>
              <a:off x="8699940" y="4253090"/>
              <a:ext cx="307078" cy="307320"/>
            </a:xfrm>
            <a:custGeom>
              <a:avLst/>
              <a:gdLst>
                <a:gd name="connsiteX0" fmla="*/ 2953 w 307078"/>
                <a:gd name="connsiteY0" fmla="*/ 183492 h 307320"/>
                <a:gd name="connsiteX1" fmla="*/ 123729 w 307078"/>
                <a:gd name="connsiteY1" fmla="*/ 2952 h 307320"/>
                <a:gd name="connsiteX2" fmla="*/ 304126 w 307078"/>
                <a:gd name="connsiteY2" fmla="*/ 123824 h 307320"/>
                <a:gd name="connsiteX3" fmla="*/ 183349 w 307078"/>
                <a:gd name="connsiteY3" fmla="*/ 304365 h 307320"/>
                <a:gd name="connsiteX4" fmla="*/ 2953 w 307078"/>
                <a:gd name="connsiteY4" fmla="*/ 183492 h 307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20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50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B10DACB-F474-A715-949D-004A38E34DD5}"/>
                </a:ext>
              </a:extLst>
            </p:cNvPr>
            <p:cNvSpPr/>
            <p:nvPr/>
          </p:nvSpPr>
          <p:spPr>
            <a:xfrm>
              <a:off x="8707716" y="4205772"/>
              <a:ext cx="307123" cy="307299"/>
            </a:xfrm>
            <a:custGeom>
              <a:avLst/>
              <a:gdLst>
                <a:gd name="connsiteX0" fmla="*/ 183384 w 307123"/>
                <a:gd name="connsiteY0" fmla="*/ 304339 h 307299"/>
                <a:gd name="connsiteX1" fmla="*/ 2956 w 307123"/>
                <a:gd name="connsiteY1" fmla="*/ 183466 h 307299"/>
                <a:gd name="connsiteX2" fmla="*/ 40168 w 307123"/>
                <a:gd name="connsiteY2" fmla="*/ 50109 h 307299"/>
                <a:gd name="connsiteX3" fmla="*/ 48059 w 307123"/>
                <a:gd name="connsiteY3" fmla="*/ 42011 h 307299"/>
                <a:gd name="connsiteX4" fmla="*/ 123748 w 307123"/>
                <a:gd name="connsiteY4" fmla="*/ 2942 h 307299"/>
                <a:gd name="connsiteX5" fmla="*/ 176694 w 307123"/>
                <a:gd name="connsiteY5" fmla="*/ 1789 h 307299"/>
                <a:gd name="connsiteX6" fmla="*/ 199757 w 307123"/>
                <a:gd name="connsiteY6" fmla="*/ 7135 h 307299"/>
                <a:gd name="connsiteX7" fmla="*/ 304177 w 307123"/>
                <a:gd name="connsiteY7" fmla="*/ 123830 h 307299"/>
                <a:gd name="connsiteX8" fmla="*/ 183384 w 307123"/>
                <a:gd name="connsiteY8" fmla="*/ 304339 h 30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123" h="307299">
                  <a:moveTo>
                    <a:pt x="183384" y="304339"/>
                  </a:moveTo>
                  <a:cubicBezTo>
                    <a:pt x="100205" y="320840"/>
                    <a:pt x="19457" y="266710"/>
                    <a:pt x="2956" y="183466"/>
                  </a:cubicBezTo>
                  <a:cubicBezTo>
                    <a:pt x="-6888" y="133753"/>
                    <a:pt x="8446" y="84873"/>
                    <a:pt x="40168" y="50109"/>
                  </a:cubicBezTo>
                  <a:cubicBezTo>
                    <a:pt x="42681" y="47324"/>
                    <a:pt x="45306" y="44604"/>
                    <a:pt x="48059" y="42011"/>
                  </a:cubicBezTo>
                  <a:cubicBezTo>
                    <a:pt x="68370" y="22708"/>
                    <a:pt x="94235" y="8800"/>
                    <a:pt x="123748" y="2942"/>
                  </a:cubicBezTo>
                  <a:cubicBezTo>
                    <a:pt x="141722" y="-612"/>
                    <a:pt x="159600" y="-884"/>
                    <a:pt x="176694" y="1789"/>
                  </a:cubicBezTo>
                  <a:cubicBezTo>
                    <a:pt x="184584" y="2942"/>
                    <a:pt x="192267" y="4734"/>
                    <a:pt x="199757" y="7135"/>
                  </a:cubicBezTo>
                  <a:cubicBezTo>
                    <a:pt x="251471" y="23476"/>
                    <a:pt x="292860" y="66851"/>
                    <a:pt x="304177" y="123830"/>
                  </a:cubicBezTo>
                  <a:cubicBezTo>
                    <a:pt x="320630" y="207026"/>
                    <a:pt x="266532" y="287869"/>
                    <a:pt x="183384" y="30433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50DB58B8-7A3C-6B3B-415A-0718461781D2}"/>
                </a:ext>
              </a:extLst>
            </p:cNvPr>
            <p:cNvSpPr/>
            <p:nvPr/>
          </p:nvSpPr>
          <p:spPr>
            <a:xfrm rot="16212863">
              <a:off x="8273697" y="4578992"/>
              <a:ext cx="307241" cy="307017"/>
            </a:xfrm>
            <a:custGeom>
              <a:avLst/>
              <a:gdLst>
                <a:gd name="connsiteX0" fmla="*/ 307241 w 307241"/>
                <a:gd name="connsiteY0" fmla="*/ 153508 h 307017"/>
                <a:gd name="connsiteX1" fmla="*/ 153620 w 307241"/>
                <a:gd name="connsiteY1" fmla="*/ 307017 h 307017"/>
                <a:gd name="connsiteX2" fmla="*/ 0 w 307241"/>
                <a:gd name="connsiteY2" fmla="*/ 153508 h 307017"/>
                <a:gd name="connsiteX3" fmla="*/ 153620 w 307241"/>
                <a:gd name="connsiteY3" fmla="*/ 0 h 307017"/>
                <a:gd name="connsiteX4" fmla="*/ 307241 w 307241"/>
                <a:gd name="connsiteY4" fmla="*/ 153508 h 30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241" h="307017">
                  <a:moveTo>
                    <a:pt x="307241" y="153508"/>
                  </a:moveTo>
                  <a:cubicBezTo>
                    <a:pt x="307241" y="238289"/>
                    <a:pt x="238463" y="307017"/>
                    <a:pt x="153620" y="307017"/>
                  </a:cubicBezTo>
                  <a:cubicBezTo>
                    <a:pt x="68778" y="307017"/>
                    <a:pt x="0" y="238289"/>
                    <a:pt x="0" y="153508"/>
                  </a:cubicBezTo>
                  <a:cubicBezTo>
                    <a:pt x="0" y="68728"/>
                    <a:pt x="68778" y="0"/>
                    <a:pt x="153620" y="0"/>
                  </a:cubicBezTo>
                  <a:cubicBezTo>
                    <a:pt x="238463" y="0"/>
                    <a:pt x="307241" y="68728"/>
                    <a:pt x="307241" y="153508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F03C30FF-C62D-8797-8540-E3E96EB610B7}"/>
                </a:ext>
              </a:extLst>
            </p:cNvPr>
            <p:cNvSpPr/>
            <p:nvPr/>
          </p:nvSpPr>
          <p:spPr>
            <a:xfrm>
              <a:off x="8407994" y="4562080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-1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0CD071A7-6386-9637-951E-E8309B00FC33}"/>
                </a:ext>
              </a:extLst>
            </p:cNvPr>
            <p:cNvSpPr/>
            <p:nvPr/>
          </p:nvSpPr>
          <p:spPr>
            <a:xfrm>
              <a:off x="8554235" y="4578934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5A6A9CD-582E-F992-18DE-960D38860624}"/>
                </a:ext>
              </a:extLst>
            </p:cNvPr>
            <p:cNvSpPr/>
            <p:nvPr/>
          </p:nvSpPr>
          <p:spPr>
            <a:xfrm>
              <a:off x="8741242" y="5073147"/>
              <a:ext cx="375933" cy="897004"/>
            </a:xfrm>
            <a:custGeom>
              <a:avLst/>
              <a:gdLst>
                <a:gd name="connsiteX0" fmla="*/ 375934 w 375933"/>
                <a:gd name="connsiteY0" fmla="*/ 0 h 897004"/>
                <a:gd name="connsiteX1" fmla="*/ 249380 w 375933"/>
                <a:gd name="connsiteY1" fmla="*/ 224971 h 897004"/>
                <a:gd name="connsiteX2" fmla="*/ 29594 w 375933"/>
                <a:gd name="connsiteY2" fmla="*/ 387586 h 897004"/>
                <a:gd name="connsiteX3" fmla="*/ 71624 w 375933"/>
                <a:gd name="connsiteY3" fmla="*/ 897005 h 897004"/>
                <a:gd name="connsiteX4" fmla="*/ 42030 w 375933"/>
                <a:gd name="connsiteY4" fmla="*/ 897005 h 897004"/>
                <a:gd name="connsiteX5" fmla="*/ 0 w 375933"/>
                <a:gd name="connsiteY5" fmla="*/ 387586 h 897004"/>
                <a:gd name="connsiteX6" fmla="*/ 224155 w 375933"/>
                <a:gd name="connsiteY6" fmla="*/ 225660 h 897004"/>
                <a:gd name="connsiteX7" fmla="*/ 330190 w 375933"/>
                <a:gd name="connsiteY7" fmla="*/ 71352 h 897004"/>
                <a:gd name="connsiteX8" fmla="*/ 375934 w 375933"/>
                <a:gd name="connsiteY8" fmla="*/ 0 h 89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5933" h="897004">
                  <a:moveTo>
                    <a:pt x="375934" y="0"/>
                  </a:moveTo>
                  <a:cubicBezTo>
                    <a:pt x="375022" y="3185"/>
                    <a:pt x="344547" y="106004"/>
                    <a:pt x="249380" y="224971"/>
                  </a:cubicBezTo>
                  <a:cubicBezTo>
                    <a:pt x="166632" y="328430"/>
                    <a:pt x="67447" y="373357"/>
                    <a:pt x="29594" y="387586"/>
                  </a:cubicBezTo>
                  <a:cubicBezTo>
                    <a:pt x="51825" y="655292"/>
                    <a:pt x="71624" y="897005"/>
                    <a:pt x="71624" y="897005"/>
                  </a:cubicBezTo>
                  <a:lnTo>
                    <a:pt x="42030" y="897005"/>
                  </a:lnTo>
                  <a:cubicBezTo>
                    <a:pt x="42030" y="897005"/>
                    <a:pt x="22200" y="655292"/>
                    <a:pt x="0" y="387586"/>
                  </a:cubicBezTo>
                  <a:cubicBezTo>
                    <a:pt x="37805" y="373357"/>
                    <a:pt x="141408" y="329102"/>
                    <a:pt x="224155" y="225660"/>
                  </a:cubicBezTo>
                  <a:cubicBezTo>
                    <a:pt x="271051" y="167064"/>
                    <a:pt x="310552" y="112150"/>
                    <a:pt x="330190" y="71352"/>
                  </a:cubicBezTo>
                  <a:cubicBezTo>
                    <a:pt x="368012" y="28778"/>
                    <a:pt x="374782" y="1552"/>
                    <a:pt x="375934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8DB4A10D-9E74-EA15-1305-26E3576B6FB9}"/>
                </a:ext>
              </a:extLst>
            </p:cNvPr>
            <p:cNvSpPr/>
            <p:nvPr/>
          </p:nvSpPr>
          <p:spPr>
            <a:xfrm>
              <a:off x="8600114" y="4560409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4B85507E-7419-5049-C5BB-F68E22899553}"/>
                </a:ext>
              </a:extLst>
            </p:cNvPr>
            <p:cNvSpPr/>
            <p:nvPr/>
          </p:nvSpPr>
          <p:spPr>
            <a:xfrm>
              <a:off x="8288738" y="4430484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0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19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4ADD77DA-C578-6EE8-8A34-6BFA115F96C9}"/>
                </a:ext>
              </a:extLst>
            </p:cNvPr>
            <p:cNvSpPr/>
            <p:nvPr/>
          </p:nvSpPr>
          <p:spPr>
            <a:xfrm>
              <a:off x="8523873" y="4132912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0C0A2232-0095-18E5-075A-F529CA763774}"/>
                </a:ext>
              </a:extLst>
            </p:cNvPr>
            <p:cNvSpPr/>
            <p:nvPr/>
          </p:nvSpPr>
          <p:spPr>
            <a:xfrm>
              <a:off x="8378416" y="4107560"/>
              <a:ext cx="290849" cy="291073"/>
            </a:xfrm>
            <a:custGeom>
              <a:avLst/>
              <a:gdLst>
                <a:gd name="connsiteX0" fmla="*/ 290849 w 290849"/>
                <a:gd name="connsiteY0" fmla="*/ 145537 h 291073"/>
                <a:gd name="connsiteX1" fmla="*/ 145425 w 290849"/>
                <a:gd name="connsiteY1" fmla="*/ 291074 h 291073"/>
                <a:gd name="connsiteX2" fmla="*/ 0 w 290849"/>
                <a:gd name="connsiteY2" fmla="*/ 145537 h 291073"/>
                <a:gd name="connsiteX3" fmla="*/ 145425 w 290849"/>
                <a:gd name="connsiteY3" fmla="*/ 0 h 291073"/>
                <a:gd name="connsiteX4" fmla="*/ 290849 w 290849"/>
                <a:gd name="connsiteY4" fmla="*/ 145537 h 29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849" h="291073">
                  <a:moveTo>
                    <a:pt x="290849" y="145537"/>
                  </a:moveTo>
                  <a:cubicBezTo>
                    <a:pt x="290849" y="225915"/>
                    <a:pt x="225741" y="291074"/>
                    <a:pt x="145425" y="291074"/>
                  </a:cubicBezTo>
                  <a:cubicBezTo>
                    <a:pt x="65109" y="291074"/>
                    <a:pt x="0" y="225915"/>
                    <a:pt x="0" y="145537"/>
                  </a:cubicBezTo>
                  <a:cubicBezTo>
                    <a:pt x="0" y="65159"/>
                    <a:pt x="65109" y="0"/>
                    <a:pt x="145425" y="0"/>
                  </a:cubicBezTo>
                  <a:cubicBezTo>
                    <a:pt x="225741" y="0"/>
                    <a:pt x="290849" y="65159"/>
                    <a:pt x="290849" y="145537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E3DDB1E5-F731-82C3-CA27-78526B909118}"/>
                </a:ext>
              </a:extLst>
            </p:cNvPr>
            <p:cNvSpPr/>
            <p:nvPr/>
          </p:nvSpPr>
          <p:spPr>
            <a:xfrm>
              <a:off x="8274461" y="4516417"/>
              <a:ext cx="477449" cy="354120"/>
            </a:xfrm>
            <a:custGeom>
              <a:avLst/>
              <a:gdLst>
                <a:gd name="connsiteX0" fmla="*/ 426975 w 477449"/>
                <a:gd name="connsiteY0" fmla="*/ 175915 h 354120"/>
                <a:gd name="connsiteX1" fmla="*/ 405496 w 477449"/>
                <a:gd name="connsiteY1" fmla="*/ 275901 h 354120"/>
                <a:gd name="connsiteX2" fmla="*/ 340050 w 477449"/>
                <a:gd name="connsiteY2" fmla="*/ 326766 h 354120"/>
                <a:gd name="connsiteX3" fmla="*/ 241009 w 477449"/>
                <a:gd name="connsiteY3" fmla="*/ 317082 h 354120"/>
                <a:gd name="connsiteX4" fmla="*/ 195394 w 477449"/>
                <a:gd name="connsiteY4" fmla="*/ 349845 h 354120"/>
                <a:gd name="connsiteX5" fmla="*/ 95440 w 477449"/>
                <a:gd name="connsiteY5" fmla="*/ 317707 h 354120"/>
                <a:gd name="connsiteX6" fmla="*/ 82060 w 477449"/>
                <a:gd name="connsiteY6" fmla="*/ 322764 h 354120"/>
                <a:gd name="connsiteX7" fmla="*/ 0 w 477449"/>
                <a:gd name="connsiteY7" fmla="*/ 322364 h 354120"/>
                <a:gd name="connsiteX8" fmla="*/ 22152 w 477449"/>
                <a:gd name="connsiteY8" fmla="*/ 298164 h 354120"/>
                <a:gd name="connsiteX9" fmla="*/ 57043 w 477449"/>
                <a:gd name="connsiteY9" fmla="*/ 291986 h 354120"/>
                <a:gd name="connsiteX10" fmla="*/ 70424 w 477449"/>
                <a:gd name="connsiteY10" fmla="*/ 286928 h 354120"/>
                <a:gd name="connsiteX11" fmla="*/ 170377 w 477449"/>
                <a:gd name="connsiteY11" fmla="*/ 319019 h 354120"/>
                <a:gd name="connsiteX12" fmla="*/ 209015 w 477449"/>
                <a:gd name="connsiteY12" fmla="*/ 294659 h 354120"/>
                <a:gd name="connsiteX13" fmla="*/ 215993 w 477449"/>
                <a:gd name="connsiteY13" fmla="*/ 286240 h 354120"/>
                <a:gd name="connsiteX14" fmla="*/ 220410 w 477449"/>
                <a:gd name="connsiteY14" fmla="*/ 288673 h 354120"/>
                <a:gd name="connsiteX15" fmla="*/ 315018 w 477449"/>
                <a:gd name="connsiteY15" fmla="*/ 295923 h 354120"/>
                <a:gd name="connsiteX16" fmla="*/ 370076 w 477449"/>
                <a:gd name="connsiteY16" fmla="*/ 258727 h 354120"/>
                <a:gd name="connsiteX17" fmla="*/ 401911 w 477449"/>
                <a:gd name="connsiteY17" fmla="*/ 145073 h 354120"/>
                <a:gd name="connsiteX18" fmla="*/ 447238 w 477449"/>
                <a:gd name="connsiteY18" fmla="*/ 19495 h 354120"/>
                <a:gd name="connsiteX19" fmla="*/ 438915 w 477449"/>
                <a:gd name="connsiteY19" fmla="*/ 0 h 354120"/>
                <a:gd name="connsiteX20" fmla="*/ 472254 w 477449"/>
                <a:gd name="connsiteY20" fmla="*/ 50305 h 354120"/>
                <a:gd name="connsiteX21" fmla="*/ 426975 w 477449"/>
                <a:gd name="connsiteY21" fmla="*/ 175915 h 35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7449" h="354120">
                  <a:moveTo>
                    <a:pt x="426975" y="175915"/>
                  </a:moveTo>
                  <a:cubicBezTo>
                    <a:pt x="432913" y="211591"/>
                    <a:pt x="424510" y="247443"/>
                    <a:pt x="405496" y="275901"/>
                  </a:cubicBezTo>
                  <a:cubicBezTo>
                    <a:pt x="390035" y="299108"/>
                    <a:pt x="367579" y="317402"/>
                    <a:pt x="340050" y="326766"/>
                  </a:cubicBezTo>
                  <a:cubicBezTo>
                    <a:pt x="305638" y="338450"/>
                    <a:pt x="270139" y="333856"/>
                    <a:pt x="241009" y="317082"/>
                  </a:cubicBezTo>
                  <a:cubicBezTo>
                    <a:pt x="230061" y="332031"/>
                    <a:pt x="214440" y="343795"/>
                    <a:pt x="195394" y="349845"/>
                  </a:cubicBezTo>
                  <a:cubicBezTo>
                    <a:pt x="157669" y="361849"/>
                    <a:pt x="117911" y="347765"/>
                    <a:pt x="95440" y="317707"/>
                  </a:cubicBezTo>
                  <a:cubicBezTo>
                    <a:pt x="91134" y="319627"/>
                    <a:pt x="86669" y="321340"/>
                    <a:pt x="82060" y="322764"/>
                  </a:cubicBezTo>
                  <a:cubicBezTo>
                    <a:pt x="54258" y="331615"/>
                    <a:pt x="25737" y="330863"/>
                    <a:pt x="0" y="322364"/>
                  </a:cubicBezTo>
                  <a:cubicBezTo>
                    <a:pt x="6370" y="313561"/>
                    <a:pt x="13781" y="305414"/>
                    <a:pt x="22152" y="298164"/>
                  </a:cubicBezTo>
                  <a:cubicBezTo>
                    <a:pt x="33739" y="297684"/>
                    <a:pt x="45455" y="295651"/>
                    <a:pt x="57043" y="291986"/>
                  </a:cubicBezTo>
                  <a:cubicBezTo>
                    <a:pt x="61669" y="290514"/>
                    <a:pt x="66135" y="288801"/>
                    <a:pt x="70424" y="286928"/>
                  </a:cubicBezTo>
                  <a:cubicBezTo>
                    <a:pt x="92895" y="316954"/>
                    <a:pt x="132652" y="331023"/>
                    <a:pt x="170377" y="319019"/>
                  </a:cubicBezTo>
                  <a:cubicBezTo>
                    <a:pt x="185711" y="314201"/>
                    <a:pt x="198787" y="305622"/>
                    <a:pt x="209015" y="294659"/>
                  </a:cubicBezTo>
                  <a:cubicBezTo>
                    <a:pt x="211527" y="291986"/>
                    <a:pt x="213832" y="289153"/>
                    <a:pt x="215993" y="286240"/>
                  </a:cubicBezTo>
                  <a:cubicBezTo>
                    <a:pt x="217465" y="287072"/>
                    <a:pt x="218937" y="287873"/>
                    <a:pt x="220410" y="288673"/>
                  </a:cubicBezTo>
                  <a:cubicBezTo>
                    <a:pt x="248660" y="303462"/>
                    <a:pt x="282319" y="307047"/>
                    <a:pt x="315018" y="295923"/>
                  </a:cubicBezTo>
                  <a:cubicBezTo>
                    <a:pt x="336881" y="288513"/>
                    <a:pt x="355575" y="275436"/>
                    <a:pt x="370076" y="258727"/>
                  </a:cubicBezTo>
                  <a:cubicBezTo>
                    <a:pt x="396245" y="228637"/>
                    <a:pt x="408841" y="186735"/>
                    <a:pt x="401911" y="145073"/>
                  </a:cubicBezTo>
                  <a:cubicBezTo>
                    <a:pt x="442709" y="118952"/>
                    <a:pt x="462587" y="67847"/>
                    <a:pt x="447238" y="19495"/>
                  </a:cubicBezTo>
                  <a:cubicBezTo>
                    <a:pt x="445045" y="12596"/>
                    <a:pt x="442261" y="6098"/>
                    <a:pt x="438915" y="0"/>
                  </a:cubicBezTo>
                  <a:cubicBezTo>
                    <a:pt x="454008" y="12884"/>
                    <a:pt x="465805" y="29978"/>
                    <a:pt x="472254" y="50305"/>
                  </a:cubicBezTo>
                  <a:cubicBezTo>
                    <a:pt x="487652" y="98705"/>
                    <a:pt x="467725" y="149810"/>
                    <a:pt x="426975" y="175915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A8B06039-05D4-2C44-8B0B-76CAA3C1D5FF}"/>
                </a:ext>
              </a:extLst>
            </p:cNvPr>
            <p:cNvSpPr/>
            <p:nvPr/>
          </p:nvSpPr>
          <p:spPr>
            <a:xfrm>
              <a:off x="8223092" y="5038752"/>
              <a:ext cx="614038" cy="220645"/>
            </a:xfrm>
            <a:custGeom>
              <a:avLst/>
              <a:gdLst>
                <a:gd name="connsiteX0" fmla="*/ 532330 w 614038"/>
                <a:gd name="connsiteY0" fmla="*/ 192544 h 220645"/>
                <a:gd name="connsiteX1" fmla="*/ 350318 w 614038"/>
                <a:gd name="connsiteY1" fmla="*/ 155268 h 220645"/>
                <a:gd name="connsiteX2" fmla="*/ 294858 w 614038"/>
                <a:gd name="connsiteY2" fmla="*/ 204869 h 220645"/>
                <a:gd name="connsiteX3" fmla="*/ 99898 w 614038"/>
                <a:gd name="connsiteY3" fmla="*/ 141199 h 220645"/>
                <a:gd name="connsiteX4" fmla="*/ 98425 w 614038"/>
                <a:gd name="connsiteY4" fmla="*/ 138174 h 220645"/>
                <a:gd name="connsiteX5" fmla="*/ 11420 w 614038"/>
                <a:gd name="connsiteY5" fmla="*/ 80843 h 220645"/>
                <a:gd name="connsiteX6" fmla="*/ 72 w 614038"/>
                <a:gd name="connsiteY6" fmla="*/ 29418 h 220645"/>
                <a:gd name="connsiteX7" fmla="*/ 86245 w 614038"/>
                <a:gd name="connsiteY7" fmla="*/ 85037 h 220645"/>
                <a:gd name="connsiteX8" fmla="*/ 87685 w 614038"/>
                <a:gd name="connsiteY8" fmla="*/ 88109 h 220645"/>
                <a:gd name="connsiteX9" fmla="*/ 282695 w 614038"/>
                <a:gd name="connsiteY9" fmla="*/ 151779 h 220645"/>
                <a:gd name="connsiteX10" fmla="*/ 338153 w 614038"/>
                <a:gd name="connsiteY10" fmla="*/ 102146 h 220645"/>
                <a:gd name="connsiteX11" fmla="*/ 520166 w 614038"/>
                <a:gd name="connsiteY11" fmla="*/ 139455 h 220645"/>
                <a:gd name="connsiteX12" fmla="*/ 601714 w 614038"/>
                <a:gd name="connsiteY12" fmla="*/ 0 h 220645"/>
                <a:gd name="connsiteX13" fmla="*/ 532330 w 614038"/>
                <a:gd name="connsiteY13" fmla="*/ 192544 h 2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4038" h="220645">
                  <a:moveTo>
                    <a:pt x="532330" y="192544"/>
                  </a:moveTo>
                  <a:cubicBezTo>
                    <a:pt x="469157" y="224683"/>
                    <a:pt x="393900" y="207462"/>
                    <a:pt x="350318" y="155268"/>
                  </a:cubicBezTo>
                  <a:cubicBezTo>
                    <a:pt x="336936" y="175675"/>
                    <a:pt x="318211" y="193025"/>
                    <a:pt x="294858" y="204869"/>
                  </a:cubicBezTo>
                  <a:cubicBezTo>
                    <a:pt x="223427" y="241185"/>
                    <a:pt x="136150" y="212679"/>
                    <a:pt x="99898" y="141199"/>
                  </a:cubicBezTo>
                  <a:cubicBezTo>
                    <a:pt x="99385" y="140207"/>
                    <a:pt x="98937" y="139167"/>
                    <a:pt x="98425" y="138174"/>
                  </a:cubicBezTo>
                  <a:cubicBezTo>
                    <a:pt x="62573" y="135870"/>
                    <a:pt x="28834" y="115207"/>
                    <a:pt x="11420" y="80843"/>
                  </a:cubicBezTo>
                  <a:cubicBezTo>
                    <a:pt x="3049" y="64341"/>
                    <a:pt x="-568" y="46672"/>
                    <a:pt x="72" y="29418"/>
                  </a:cubicBezTo>
                  <a:cubicBezTo>
                    <a:pt x="17758" y="62789"/>
                    <a:pt x="50985" y="82764"/>
                    <a:pt x="86245" y="85037"/>
                  </a:cubicBezTo>
                  <a:cubicBezTo>
                    <a:pt x="86725" y="86077"/>
                    <a:pt x="87205" y="87069"/>
                    <a:pt x="87685" y="88109"/>
                  </a:cubicBezTo>
                  <a:cubicBezTo>
                    <a:pt x="123985" y="159557"/>
                    <a:pt x="211262" y="188063"/>
                    <a:pt x="282695" y="151779"/>
                  </a:cubicBezTo>
                  <a:cubicBezTo>
                    <a:pt x="305999" y="139903"/>
                    <a:pt x="324725" y="122601"/>
                    <a:pt x="338153" y="102146"/>
                  </a:cubicBezTo>
                  <a:cubicBezTo>
                    <a:pt x="381736" y="154340"/>
                    <a:pt x="456993" y="171561"/>
                    <a:pt x="520166" y="139455"/>
                  </a:cubicBezTo>
                  <a:cubicBezTo>
                    <a:pt x="573944" y="112102"/>
                    <a:pt x="604099" y="56611"/>
                    <a:pt x="601714" y="0"/>
                  </a:cubicBezTo>
                  <a:cubicBezTo>
                    <a:pt x="632908" y="71864"/>
                    <a:pt x="603122" y="156580"/>
                    <a:pt x="532330" y="192544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C00E5CD9-94C2-E471-CD07-9B8B86AB5C9A}"/>
                </a:ext>
              </a:extLst>
            </p:cNvPr>
            <p:cNvSpPr/>
            <p:nvPr/>
          </p:nvSpPr>
          <p:spPr>
            <a:xfrm>
              <a:off x="8319737" y="4275101"/>
              <a:ext cx="210109" cy="210268"/>
            </a:xfrm>
            <a:custGeom>
              <a:avLst/>
              <a:gdLst>
                <a:gd name="connsiteX0" fmla="*/ 2020 w 210109"/>
                <a:gd name="connsiteY0" fmla="*/ 125549 h 210268"/>
                <a:gd name="connsiteX1" fmla="*/ 84656 w 210109"/>
                <a:gd name="connsiteY1" fmla="*/ 2019 h 210268"/>
                <a:gd name="connsiteX2" fmla="*/ 208089 w 210109"/>
                <a:gd name="connsiteY2" fmla="*/ 84719 h 210268"/>
                <a:gd name="connsiteX3" fmla="*/ 125453 w 210109"/>
                <a:gd name="connsiteY3" fmla="*/ 208249 h 210268"/>
                <a:gd name="connsiteX4" fmla="*/ 2020 w 210109"/>
                <a:gd name="connsiteY4" fmla="*/ 125549 h 21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109" h="210268">
                  <a:moveTo>
                    <a:pt x="2020" y="125549"/>
                  </a:moveTo>
                  <a:cubicBezTo>
                    <a:pt x="-9248" y="68602"/>
                    <a:pt x="27756" y="13303"/>
                    <a:pt x="84656" y="2019"/>
                  </a:cubicBezTo>
                  <a:cubicBezTo>
                    <a:pt x="141555" y="-9248"/>
                    <a:pt x="196821" y="27772"/>
                    <a:pt x="208089" y="84719"/>
                  </a:cubicBezTo>
                  <a:cubicBezTo>
                    <a:pt x="219357" y="141666"/>
                    <a:pt x="182353" y="196965"/>
                    <a:pt x="125453" y="208249"/>
                  </a:cubicBezTo>
                  <a:cubicBezTo>
                    <a:pt x="68539" y="219516"/>
                    <a:pt x="13288" y="182496"/>
                    <a:pt x="2020" y="12554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498ED29E-7D3E-5A2F-7DBE-040A6FB2211C}"/>
                </a:ext>
              </a:extLst>
            </p:cNvPr>
            <p:cNvSpPr/>
            <p:nvPr/>
          </p:nvSpPr>
          <p:spPr>
            <a:xfrm>
              <a:off x="8619905" y="4698490"/>
              <a:ext cx="690963" cy="556463"/>
            </a:xfrm>
            <a:custGeom>
              <a:avLst/>
              <a:gdLst>
                <a:gd name="connsiteX0" fmla="*/ 680788 w 690963"/>
                <a:gd name="connsiteY0" fmla="*/ 228048 h 556463"/>
                <a:gd name="connsiteX1" fmla="*/ 572144 w 690963"/>
                <a:gd name="connsiteY1" fmla="*/ 162074 h 556463"/>
                <a:gd name="connsiteX2" fmla="*/ 557322 w 690963"/>
                <a:gd name="connsiteY2" fmla="*/ 96708 h 556463"/>
                <a:gd name="connsiteX3" fmla="*/ 338801 w 690963"/>
                <a:gd name="connsiteY3" fmla="*/ 14889 h 556463"/>
                <a:gd name="connsiteX4" fmla="*/ 294419 w 690963"/>
                <a:gd name="connsiteY4" fmla="*/ 44627 h 556463"/>
                <a:gd name="connsiteX5" fmla="*/ 123609 w 690963"/>
                <a:gd name="connsiteY5" fmla="*/ 17242 h 556463"/>
                <a:gd name="connsiteX6" fmla="*/ 46047 w 690963"/>
                <a:gd name="connsiteY6" fmla="*/ 224143 h 556463"/>
                <a:gd name="connsiteX7" fmla="*/ 10179 w 690963"/>
                <a:gd name="connsiteY7" fmla="*/ 361997 h 556463"/>
                <a:gd name="connsiteX8" fmla="*/ 101009 w 690963"/>
                <a:gd name="connsiteY8" fmla="*/ 427507 h 556463"/>
                <a:gd name="connsiteX9" fmla="*/ 102434 w 690963"/>
                <a:gd name="connsiteY9" fmla="*/ 430852 h 556463"/>
                <a:gd name="connsiteX10" fmla="*/ 308855 w 690963"/>
                <a:gd name="connsiteY10" fmla="*/ 508142 h 556463"/>
                <a:gd name="connsiteX11" fmla="*/ 339506 w 690963"/>
                <a:gd name="connsiteY11" fmla="*/ 489640 h 556463"/>
                <a:gd name="connsiteX12" fmla="*/ 540437 w 690963"/>
                <a:gd name="connsiteY12" fmla="*/ 541578 h 556463"/>
                <a:gd name="connsiteX13" fmla="*/ 635892 w 690963"/>
                <a:gd name="connsiteY13" fmla="*/ 371857 h 556463"/>
                <a:gd name="connsiteX14" fmla="*/ 680788 w 690963"/>
                <a:gd name="connsiteY14" fmla="*/ 228048 h 55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0963" h="556463">
                  <a:moveTo>
                    <a:pt x="680788" y="228048"/>
                  </a:moveTo>
                  <a:cubicBezTo>
                    <a:pt x="661005" y="184562"/>
                    <a:pt x="617102" y="159721"/>
                    <a:pt x="572144" y="162074"/>
                  </a:cubicBezTo>
                  <a:cubicBezTo>
                    <a:pt x="571744" y="140147"/>
                    <a:pt x="566990" y="117931"/>
                    <a:pt x="557322" y="96708"/>
                  </a:cubicBezTo>
                  <a:cubicBezTo>
                    <a:pt x="519549" y="13721"/>
                    <a:pt x="421725" y="-22900"/>
                    <a:pt x="338801" y="14889"/>
                  </a:cubicBezTo>
                  <a:cubicBezTo>
                    <a:pt x="322028" y="22539"/>
                    <a:pt x="307174" y="32687"/>
                    <a:pt x="294419" y="44627"/>
                  </a:cubicBezTo>
                  <a:cubicBezTo>
                    <a:pt x="249571" y="3237"/>
                    <a:pt x="182605" y="-9647"/>
                    <a:pt x="123609" y="17242"/>
                  </a:cubicBezTo>
                  <a:cubicBezTo>
                    <a:pt x="45135" y="53014"/>
                    <a:pt x="10467" y="145589"/>
                    <a:pt x="46047" y="224143"/>
                  </a:cubicBezTo>
                  <a:cubicBezTo>
                    <a:pt x="3841" y="255129"/>
                    <a:pt x="-12373" y="312445"/>
                    <a:pt x="10179" y="361997"/>
                  </a:cubicBezTo>
                  <a:cubicBezTo>
                    <a:pt x="27337" y="399706"/>
                    <a:pt x="62628" y="423394"/>
                    <a:pt x="101009" y="427507"/>
                  </a:cubicBezTo>
                  <a:cubicBezTo>
                    <a:pt x="101490" y="428628"/>
                    <a:pt x="101922" y="429748"/>
                    <a:pt x="102434" y="430852"/>
                  </a:cubicBezTo>
                  <a:cubicBezTo>
                    <a:pt x="138110" y="509247"/>
                    <a:pt x="230525" y="543850"/>
                    <a:pt x="308855" y="508142"/>
                  </a:cubicBezTo>
                  <a:cubicBezTo>
                    <a:pt x="319995" y="503069"/>
                    <a:pt x="330222" y="496810"/>
                    <a:pt x="339506" y="489640"/>
                  </a:cubicBezTo>
                  <a:cubicBezTo>
                    <a:pt x="384832" y="550973"/>
                    <a:pt x="468285" y="574468"/>
                    <a:pt x="540437" y="541578"/>
                  </a:cubicBezTo>
                  <a:cubicBezTo>
                    <a:pt x="607420" y="511039"/>
                    <a:pt x="644151" y="441288"/>
                    <a:pt x="635892" y="371857"/>
                  </a:cubicBezTo>
                  <a:cubicBezTo>
                    <a:pt x="684725" y="342775"/>
                    <a:pt x="704876" y="280978"/>
                    <a:pt x="680788" y="228048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665AF8D-FFF4-4247-3660-A8A7489FE2E2}"/>
                </a:ext>
              </a:extLst>
            </p:cNvPr>
            <p:cNvSpPr/>
            <p:nvPr/>
          </p:nvSpPr>
          <p:spPr>
            <a:xfrm>
              <a:off x="8182617" y="4437846"/>
              <a:ext cx="544263" cy="401881"/>
            </a:xfrm>
            <a:custGeom>
              <a:avLst/>
              <a:gdLst>
                <a:gd name="connsiteX0" fmla="*/ 493771 w 544263"/>
                <a:gd name="connsiteY0" fmla="*/ 223676 h 401881"/>
                <a:gd name="connsiteX1" fmla="*/ 406894 w 544263"/>
                <a:gd name="connsiteY1" fmla="*/ 374526 h 401881"/>
                <a:gd name="connsiteX2" fmla="*/ 307852 w 544263"/>
                <a:gd name="connsiteY2" fmla="*/ 364843 h 401881"/>
                <a:gd name="connsiteX3" fmla="*/ 262237 w 544263"/>
                <a:gd name="connsiteY3" fmla="*/ 397606 h 401881"/>
                <a:gd name="connsiteX4" fmla="*/ 162284 w 544263"/>
                <a:gd name="connsiteY4" fmla="*/ 365515 h 401881"/>
                <a:gd name="connsiteX5" fmla="*/ 148903 w 544263"/>
                <a:gd name="connsiteY5" fmla="*/ 370573 h 401881"/>
                <a:gd name="connsiteX6" fmla="*/ 18604 w 544263"/>
                <a:gd name="connsiteY6" fmla="*/ 341987 h 401881"/>
                <a:gd name="connsiteX7" fmla="*/ 6295 w 544263"/>
                <a:gd name="connsiteY7" fmla="*/ 314442 h 401881"/>
                <a:gd name="connsiteX8" fmla="*/ 93140 w 544263"/>
                <a:gd name="connsiteY8" fmla="*/ 146690 h 401881"/>
                <a:gd name="connsiteX9" fmla="*/ 93813 w 544263"/>
                <a:gd name="connsiteY9" fmla="*/ 146498 h 401881"/>
                <a:gd name="connsiteX10" fmla="*/ 78832 w 544263"/>
                <a:gd name="connsiteY10" fmla="*/ 118072 h 401881"/>
                <a:gd name="connsiteX11" fmla="*/ 137748 w 544263"/>
                <a:gd name="connsiteY11" fmla="*/ 4258 h 401881"/>
                <a:gd name="connsiteX12" fmla="*/ 240086 w 544263"/>
                <a:gd name="connsiteY12" fmla="*/ 39742 h 401881"/>
                <a:gd name="connsiteX13" fmla="*/ 287334 w 544263"/>
                <a:gd name="connsiteY13" fmla="*/ 13189 h 401881"/>
                <a:gd name="connsiteX14" fmla="*/ 431222 w 544263"/>
                <a:gd name="connsiteY14" fmla="*/ 56163 h 401881"/>
                <a:gd name="connsiteX15" fmla="*/ 530775 w 544263"/>
                <a:gd name="connsiteY15" fmla="*/ 78603 h 401881"/>
                <a:gd name="connsiteX16" fmla="*/ 539098 w 544263"/>
                <a:gd name="connsiteY16" fmla="*/ 98098 h 401881"/>
                <a:gd name="connsiteX17" fmla="*/ 493771 w 544263"/>
                <a:gd name="connsiteY17" fmla="*/ 223676 h 40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4263" h="401881">
                  <a:moveTo>
                    <a:pt x="493771" y="223676"/>
                  </a:moveTo>
                  <a:cubicBezTo>
                    <a:pt x="504574" y="288417"/>
                    <a:pt x="468194" y="353687"/>
                    <a:pt x="406894" y="374526"/>
                  </a:cubicBezTo>
                  <a:cubicBezTo>
                    <a:pt x="372482" y="386242"/>
                    <a:pt x="336982" y="381617"/>
                    <a:pt x="307852" y="364843"/>
                  </a:cubicBezTo>
                  <a:cubicBezTo>
                    <a:pt x="296905" y="379840"/>
                    <a:pt x="281284" y="391588"/>
                    <a:pt x="262237" y="397606"/>
                  </a:cubicBezTo>
                  <a:cubicBezTo>
                    <a:pt x="224513" y="409610"/>
                    <a:pt x="184756" y="395525"/>
                    <a:pt x="162284" y="365515"/>
                  </a:cubicBezTo>
                  <a:cubicBezTo>
                    <a:pt x="157979" y="367388"/>
                    <a:pt x="153513" y="369100"/>
                    <a:pt x="148903" y="370573"/>
                  </a:cubicBezTo>
                  <a:cubicBezTo>
                    <a:pt x="101864" y="385522"/>
                    <a:pt x="52663" y="373006"/>
                    <a:pt x="18604" y="341987"/>
                  </a:cubicBezTo>
                  <a:cubicBezTo>
                    <a:pt x="13546" y="333456"/>
                    <a:pt x="9401" y="324253"/>
                    <a:pt x="6295" y="314442"/>
                  </a:cubicBezTo>
                  <a:cubicBezTo>
                    <a:pt x="-16016" y="244114"/>
                    <a:pt x="22861" y="169001"/>
                    <a:pt x="93140" y="146690"/>
                  </a:cubicBezTo>
                  <a:cubicBezTo>
                    <a:pt x="93381" y="146610"/>
                    <a:pt x="93589" y="146578"/>
                    <a:pt x="93813" y="146498"/>
                  </a:cubicBezTo>
                  <a:cubicBezTo>
                    <a:pt x="87363" y="138239"/>
                    <a:pt x="82225" y="128684"/>
                    <a:pt x="78832" y="118072"/>
                  </a:cubicBezTo>
                  <a:cubicBezTo>
                    <a:pt x="63691" y="70392"/>
                    <a:pt x="90068" y="19399"/>
                    <a:pt x="137748" y="4258"/>
                  </a:cubicBezTo>
                  <a:cubicBezTo>
                    <a:pt x="176865" y="-8146"/>
                    <a:pt x="218142" y="7411"/>
                    <a:pt x="240086" y="39742"/>
                  </a:cubicBezTo>
                  <a:cubicBezTo>
                    <a:pt x="253434" y="28058"/>
                    <a:pt x="269360" y="18887"/>
                    <a:pt x="287334" y="13189"/>
                  </a:cubicBezTo>
                  <a:cubicBezTo>
                    <a:pt x="341112" y="-3921"/>
                    <a:pt x="397642" y="14902"/>
                    <a:pt x="431222" y="56163"/>
                  </a:cubicBezTo>
                  <a:cubicBezTo>
                    <a:pt x="467202" y="46480"/>
                    <a:pt x="504127" y="55923"/>
                    <a:pt x="530775" y="78603"/>
                  </a:cubicBezTo>
                  <a:cubicBezTo>
                    <a:pt x="534120" y="84701"/>
                    <a:pt x="536906" y="91199"/>
                    <a:pt x="539098" y="98098"/>
                  </a:cubicBezTo>
                  <a:cubicBezTo>
                    <a:pt x="554431" y="146450"/>
                    <a:pt x="534552" y="197555"/>
                    <a:pt x="493771" y="22367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3FFA9C1D-72F2-3CEE-203C-69F27A24BE93}"/>
                </a:ext>
              </a:extLst>
            </p:cNvPr>
            <p:cNvSpPr/>
            <p:nvPr/>
          </p:nvSpPr>
          <p:spPr>
            <a:xfrm>
              <a:off x="8766916" y="4270889"/>
              <a:ext cx="467326" cy="383298"/>
            </a:xfrm>
            <a:custGeom>
              <a:avLst/>
              <a:gdLst>
                <a:gd name="connsiteX0" fmla="*/ 454647 w 467326"/>
                <a:gd name="connsiteY0" fmla="*/ 227298 h 383298"/>
                <a:gd name="connsiteX1" fmla="*/ 413433 w 467326"/>
                <a:gd name="connsiteY1" fmla="*/ 185316 h 383298"/>
                <a:gd name="connsiteX2" fmla="*/ 415962 w 467326"/>
                <a:gd name="connsiteY2" fmla="*/ 98006 h 383298"/>
                <a:gd name="connsiteX3" fmla="*/ 307221 w 467326"/>
                <a:gd name="connsiteY3" fmla="*/ 58137 h 383298"/>
                <a:gd name="connsiteX4" fmla="*/ 156835 w 467326"/>
                <a:gd name="connsiteY4" fmla="*/ 13338 h 383298"/>
                <a:gd name="connsiteX5" fmla="*/ 138845 w 467326"/>
                <a:gd name="connsiteY5" fmla="*/ 25438 h 383298"/>
                <a:gd name="connsiteX6" fmla="*/ 54705 w 467326"/>
                <a:gd name="connsiteY6" fmla="*/ 24734 h 383298"/>
                <a:gd name="connsiteX7" fmla="*/ 19269 w 467326"/>
                <a:gd name="connsiteY7" fmla="*/ 143125 h 383298"/>
                <a:gd name="connsiteX8" fmla="*/ 26423 w 467326"/>
                <a:gd name="connsiteY8" fmla="*/ 154313 h 383298"/>
                <a:gd name="connsiteX9" fmla="*/ 12675 w 467326"/>
                <a:gd name="connsiteY9" fmla="*/ 274481 h 383298"/>
                <a:gd name="connsiteX10" fmla="*/ 143566 w 467326"/>
                <a:gd name="connsiteY10" fmla="*/ 323042 h 383298"/>
                <a:gd name="connsiteX11" fmla="*/ 279228 w 467326"/>
                <a:gd name="connsiteY11" fmla="*/ 353980 h 383298"/>
                <a:gd name="connsiteX12" fmla="*/ 285102 w 467326"/>
                <a:gd name="connsiteY12" fmla="*/ 350539 h 383298"/>
                <a:gd name="connsiteX13" fmla="*/ 411736 w 467326"/>
                <a:gd name="connsiteY13" fmla="*/ 370626 h 383298"/>
                <a:gd name="connsiteX14" fmla="*/ 454647 w 467326"/>
                <a:gd name="connsiteY14" fmla="*/ 227298 h 38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7326" h="383298">
                  <a:moveTo>
                    <a:pt x="454647" y="227298"/>
                  </a:moveTo>
                  <a:cubicBezTo>
                    <a:pt x="444787" y="209003"/>
                    <a:pt x="430303" y="194807"/>
                    <a:pt x="413433" y="185316"/>
                  </a:cubicBezTo>
                  <a:cubicBezTo>
                    <a:pt x="429214" y="159627"/>
                    <a:pt x="431294" y="126464"/>
                    <a:pt x="415962" y="98006"/>
                  </a:cubicBezTo>
                  <a:cubicBezTo>
                    <a:pt x="394771" y="58649"/>
                    <a:pt x="347763" y="42164"/>
                    <a:pt x="307221" y="58137"/>
                  </a:cubicBezTo>
                  <a:cubicBezTo>
                    <a:pt x="277995" y="4311"/>
                    <a:pt x="210757" y="-15744"/>
                    <a:pt x="156835" y="13338"/>
                  </a:cubicBezTo>
                  <a:cubicBezTo>
                    <a:pt x="150337" y="16843"/>
                    <a:pt x="144335" y="20908"/>
                    <a:pt x="138845" y="25438"/>
                  </a:cubicBezTo>
                  <a:cubicBezTo>
                    <a:pt x="113636" y="11337"/>
                    <a:pt x="82009" y="10009"/>
                    <a:pt x="54705" y="24734"/>
                  </a:cubicBezTo>
                  <a:cubicBezTo>
                    <a:pt x="12259" y="47637"/>
                    <a:pt x="-3603" y="100647"/>
                    <a:pt x="19269" y="143125"/>
                  </a:cubicBezTo>
                  <a:cubicBezTo>
                    <a:pt x="21398" y="147095"/>
                    <a:pt x="23799" y="150824"/>
                    <a:pt x="26423" y="154313"/>
                  </a:cubicBezTo>
                  <a:cubicBezTo>
                    <a:pt x="-2002" y="186580"/>
                    <a:pt x="-8916" y="234404"/>
                    <a:pt x="12675" y="274481"/>
                  </a:cubicBezTo>
                  <a:cubicBezTo>
                    <a:pt x="38203" y="321873"/>
                    <a:pt x="94654" y="341880"/>
                    <a:pt x="143566" y="323042"/>
                  </a:cubicBezTo>
                  <a:cubicBezTo>
                    <a:pt x="174185" y="365296"/>
                    <a:pt x="232044" y="379413"/>
                    <a:pt x="279228" y="353980"/>
                  </a:cubicBezTo>
                  <a:cubicBezTo>
                    <a:pt x="281244" y="352892"/>
                    <a:pt x="283197" y="351723"/>
                    <a:pt x="285102" y="350539"/>
                  </a:cubicBezTo>
                  <a:cubicBezTo>
                    <a:pt x="317161" y="384182"/>
                    <a:pt x="368858" y="393737"/>
                    <a:pt x="411736" y="370626"/>
                  </a:cubicBezTo>
                  <a:cubicBezTo>
                    <a:pt x="463146" y="342888"/>
                    <a:pt x="482352" y="278723"/>
                    <a:pt x="454647" y="227298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D47BCC8-5D42-81AA-0F97-D9C69C48EA91}"/>
                </a:ext>
              </a:extLst>
            </p:cNvPr>
            <p:cNvSpPr/>
            <p:nvPr/>
          </p:nvSpPr>
          <p:spPr>
            <a:xfrm>
              <a:off x="8157585" y="4407066"/>
              <a:ext cx="569310" cy="432704"/>
            </a:xfrm>
            <a:custGeom>
              <a:avLst/>
              <a:gdLst>
                <a:gd name="connsiteX0" fmla="*/ 564146 w 569310"/>
                <a:gd name="connsiteY0" fmla="*/ 128893 h 432704"/>
                <a:gd name="connsiteX1" fmla="*/ 431238 w 569310"/>
                <a:gd name="connsiteY1" fmla="*/ 56133 h 432704"/>
                <a:gd name="connsiteX2" fmla="*/ 287333 w 569310"/>
                <a:gd name="connsiteY2" fmla="*/ 13175 h 432704"/>
                <a:gd name="connsiteX3" fmla="*/ 240085 w 569310"/>
                <a:gd name="connsiteY3" fmla="*/ 39727 h 432704"/>
                <a:gd name="connsiteX4" fmla="*/ 137747 w 569310"/>
                <a:gd name="connsiteY4" fmla="*/ 4276 h 432704"/>
                <a:gd name="connsiteX5" fmla="*/ 78832 w 569310"/>
                <a:gd name="connsiteY5" fmla="*/ 118090 h 432704"/>
                <a:gd name="connsiteX6" fmla="*/ 93797 w 569310"/>
                <a:gd name="connsiteY6" fmla="*/ 146515 h 432704"/>
                <a:gd name="connsiteX7" fmla="*/ 93140 w 569310"/>
                <a:gd name="connsiteY7" fmla="*/ 146707 h 432704"/>
                <a:gd name="connsiteX8" fmla="*/ 6295 w 569310"/>
                <a:gd name="connsiteY8" fmla="*/ 314476 h 432704"/>
                <a:gd name="connsiteX9" fmla="*/ 173935 w 569310"/>
                <a:gd name="connsiteY9" fmla="*/ 401385 h 432704"/>
                <a:gd name="connsiteX10" fmla="*/ 187316 w 569310"/>
                <a:gd name="connsiteY10" fmla="*/ 396327 h 432704"/>
                <a:gd name="connsiteX11" fmla="*/ 287269 w 569310"/>
                <a:gd name="connsiteY11" fmla="*/ 428434 h 432704"/>
                <a:gd name="connsiteX12" fmla="*/ 332869 w 569310"/>
                <a:gd name="connsiteY12" fmla="*/ 395655 h 432704"/>
                <a:gd name="connsiteX13" fmla="*/ 431910 w 569310"/>
                <a:gd name="connsiteY13" fmla="*/ 405338 h 432704"/>
                <a:gd name="connsiteX14" fmla="*/ 518819 w 569310"/>
                <a:gd name="connsiteY14" fmla="*/ 254503 h 432704"/>
                <a:gd name="connsiteX15" fmla="*/ 564146 w 569310"/>
                <a:gd name="connsiteY15" fmla="*/ 128893 h 4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9310" h="432704">
                  <a:moveTo>
                    <a:pt x="564146" y="128893"/>
                  </a:moveTo>
                  <a:cubicBezTo>
                    <a:pt x="546333" y="72731"/>
                    <a:pt x="487545" y="40976"/>
                    <a:pt x="431238" y="56133"/>
                  </a:cubicBezTo>
                  <a:cubicBezTo>
                    <a:pt x="397642" y="14871"/>
                    <a:pt x="341096" y="-3919"/>
                    <a:pt x="287333" y="13175"/>
                  </a:cubicBezTo>
                  <a:cubicBezTo>
                    <a:pt x="269359" y="18889"/>
                    <a:pt x="253450" y="28060"/>
                    <a:pt x="240085" y="39727"/>
                  </a:cubicBezTo>
                  <a:cubicBezTo>
                    <a:pt x="218159" y="7397"/>
                    <a:pt x="176864" y="-8161"/>
                    <a:pt x="137747" y="4276"/>
                  </a:cubicBezTo>
                  <a:cubicBezTo>
                    <a:pt x="90067" y="19433"/>
                    <a:pt x="63690" y="70378"/>
                    <a:pt x="78832" y="118090"/>
                  </a:cubicBezTo>
                  <a:cubicBezTo>
                    <a:pt x="82193" y="128685"/>
                    <a:pt x="87330" y="138240"/>
                    <a:pt x="93797" y="146515"/>
                  </a:cubicBezTo>
                  <a:cubicBezTo>
                    <a:pt x="93573" y="146579"/>
                    <a:pt x="93348" y="146643"/>
                    <a:pt x="93140" y="146707"/>
                  </a:cubicBezTo>
                  <a:cubicBezTo>
                    <a:pt x="22861" y="169035"/>
                    <a:pt x="-16016" y="244148"/>
                    <a:pt x="6295" y="314476"/>
                  </a:cubicBezTo>
                  <a:cubicBezTo>
                    <a:pt x="28607" y="384803"/>
                    <a:pt x="103656" y="423712"/>
                    <a:pt x="173935" y="401385"/>
                  </a:cubicBezTo>
                  <a:cubicBezTo>
                    <a:pt x="178529" y="399928"/>
                    <a:pt x="182994" y="398216"/>
                    <a:pt x="187316" y="396327"/>
                  </a:cubicBezTo>
                  <a:cubicBezTo>
                    <a:pt x="209756" y="426369"/>
                    <a:pt x="249513" y="440422"/>
                    <a:pt x="287269" y="428434"/>
                  </a:cubicBezTo>
                  <a:cubicBezTo>
                    <a:pt x="306300" y="422384"/>
                    <a:pt x="321921" y="410636"/>
                    <a:pt x="332869" y="395655"/>
                  </a:cubicBezTo>
                  <a:cubicBezTo>
                    <a:pt x="362015" y="412444"/>
                    <a:pt x="397515" y="417038"/>
                    <a:pt x="431910" y="405338"/>
                  </a:cubicBezTo>
                  <a:cubicBezTo>
                    <a:pt x="493226" y="384483"/>
                    <a:pt x="529591" y="319245"/>
                    <a:pt x="518819" y="254503"/>
                  </a:cubicBezTo>
                  <a:cubicBezTo>
                    <a:pt x="559585" y="228351"/>
                    <a:pt x="579480" y="177246"/>
                    <a:pt x="564146" y="128893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0208937-2BCE-3CC9-4215-3C9CBFE76B5B}"/>
                </a:ext>
              </a:extLst>
            </p:cNvPr>
            <p:cNvSpPr/>
            <p:nvPr/>
          </p:nvSpPr>
          <p:spPr>
            <a:xfrm>
              <a:off x="8467288" y="3824503"/>
              <a:ext cx="435872" cy="430614"/>
            </a:xfrm>
            <a:custGeom>
              <a:avLst/>
              <a:gdLst>
                <a:gd name="connsiteX0" fmla="*/ 426101 w 435872"/>
                <a:gd name="connsiteY0" fmla="*/ 277103 h 430614"/>
                <a:gd name="connsiteX1" fmla="*/ 398171 w 435872"/>
                <a:gd name="connsiteY1" fmla="*/ 239858 h 430614"/>
                <a:gd name="connsiteX2" fmla="*/ 401228 w 435872"/>
                <a:gd name="connsiteY2" fmla="*/ 158711 h 430614"/>
                <a:gd name="connsiteX3" fmla="*/ 327411 w 435872"/>
                <a:gd name="connsiteY3" fmla="*/ 107158 h 430614"/>
                <a:gd name="connsiteX4" fmla="*/ 317968 w 435872"/>
                <a:gd name="connsiteY4" fmla="*/ 61574 h 430614"/>
                <a:gd name="connsiteX5" fmla="*/ 178850 w 435872"/>
                <a:gd name="connsiteY5" fmla="*/ 9477 h 430614"/>
                <a:gd name="connsiteX6" fmla="*/ 117741 w 435872"/>
                <a:gd name="connsiteY6" fmla="*/ 114312 h 430614"/>
                <a:gd name="connsiteX7" fmla="*/ 109434 w 435872"/>
                <a:gd name="connsiteY7" fmla="*/ 117593 h 430614"/>
                <a:gd name="connsiteX8" fmla="*/ 24862 w 435872"/>
                <a:gd name="connsiteY8" fmla="*/ 255575 h 430614"/>
                <a:gd name="connsiteX9" fmla="*/ 6808 w 435872"/>
                <a:gd name="connsiteY9" fmla="*/ 360635 h 430614"/>
                <a:gd name="connsiteX10" fmla="*/ 142198 w 435872"/>
                <a:gd name="connsiteY10" fmla="*/ 421775 h 430614"/>
                <a:gd name="connsiteX11" fmla="*/ 170527 w 435872"/>
                <a:gd name="connsiteY11" fmla="*/ 405658 h 430614"/>
                <a:gd name="connsiteX12" fmla="*/ 244136 w 435872"/>
                <a:gd name="connsiteY12" fmla="*/ 400632 h 430614"/>
                <a:gd name="connsiteX13" fmla="*/ 249802 w 435872"/>
                <a:gd name="connsiteY13" fmla="*/ 397831 h 430614"/>
                <a:gd name="connsiteX14" fmla="*/ 372387 w 435872"/>
                <a:gd name="connsiteY14" fmla="*/ 420831 h 430614"/>
                <a:gd name="connsiteX15" fmla="*/ 426101 w 435872"/>
                <a:gd name="connsiteY15" fmla="*/ 277103 h 43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5872" h="430614">
                  <a:moveTo>
                    <a:pt x="426101" y="277103"/>
                  </a:moveTo>
                  <a:cubicBezTo>
                    <a:pt x="419378" y="262314"/>
                    <a:pt x="409727" y="249797"/>
                    <a:pt x="398171" y="239858"/>
                  </a:cubicBezTo>
                  <a:cubicBezTo>
                    <a:pt x="413120" y="215578"/>
                    <a:pt x="415361" y="185728"/>
                    <a:pt x="401228" y="158711"/>
                  </a:cubicBezTo>
                  <a:cubicBezTo>
                    <a:pt x="386871" y="131262"/>
                    <a:pt x="358878" y="112984"/>
                    <a:pt x="327411" y="107158"/>
                  </a:cubicBezTo>
                  <a:cubicBezTo>
                    <a:pt x="327715" y="91920"/>
                    <a:pt x="324691" y="76379"/>
                    <a:pt x="317968" y="61574"/>
                  </a:cubicBezTo>
                  <a:cubicBezTo>
                    <a:pt x="293928" y="8741"/>
                    <a:pt x="231635" y="-14579"/>
                    <a:pt x="178850" y="9477"/>
                  </a:cubicBezTo>
                  <a:cubicBezTo>
                    <a:pt x="137236" y="28443"/>
                    <a:pt x="113964" y="71178"/>
                    <a:pt x="117741" y="114312"/>
                  </a:cubicBezTo>
                  <a:cubicBezTo>
                    <a:pt x="114957" y="115320"/>
                    <a:pt x="112188" y="116393"/>
                    <a:pt x="109434" y="117593"/>
                  </a:cubicBezTo>
                  <a:cubicBezTo>
                    <a:pt x="51719" y="142545"/>
                    <a:pt x="19484" y="198836"/>
                    <a:pt x="24862" y="255575"/>
                  </a:cubicBezTo>
                  <a:cubicBezTo>
                    <a:pt x="1078" y="283777"/>
                    <a:pt x="-7148" y="323662"/>
                    <a:pt x="6808" y="360635"/>
                  </a:cubicBezTo>
                  <a:cubicBezTo>
                    <a:pt x="27327" y="414941"/>
                    <a:pt x="87939" y="442310"/>
                    <a:pt x="142198" y="421775"/>
                  </a:cubicBezTo>
                  <a:cubicBezTo>
                    <a:pt x="152697" y="417806"/>
                    <a:pt x="162188" y="412300"/>
                    <a:pt x="170527" y="405658"/>
                  </a:cubicBezTo>
                  <a:cubicBezTo>
                    <a:pt x="194023" y="412700"/>
                    <a:pt x="220064" y="411596"/>
                    <a:pt x="244136" y="400632"/>
                  </a:cubicBezTo>
                  <a:cubicBezTo>
                    <a:pt x="246072" y="399752"/>
                    <a:pt x="247945" y="398807"/>
                    <a:pt x="249802" y="397831"/>
                  </a:cubicBezTo>
                  <a:cubicBezTo>
                    <a:pt x="280820" y="429682"/>
                    <a:pt x="329620" y="440325"/>
                    <a:pt x="372387" y="420831"/>
                  </a:cubicBezTo>
                  <a:cubicBezTo>
                    <a:pt x="426852" y="395974"/>
                    <a:pt x="450909" y="331633"/>
                    <a:pt x="426101" y="277103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1C665F90-F652-E743-4670-ED1BB3FAFCE0}"/>
                </a:ext>
              </a:extLst>
            </p:cNvPr>
            <p:cNvSpPr/>
            <p:nvPr/>
          </p:nvSpPr>
          <p:spPr>
            <a:xfrm>
              <a:off x="8753638" y="4471666"/>
              <a:ext cx="415954" cy="214869"/>
            </a:xfrm>
            <a:custGeom>
              <a:avLst/>
              <a:gdLst>
                <a:gd name="connsiteX0" fmla="*/ 415955 w 415954"/>
                <a:gd name="connsiteY0" fmla="*/ 199747 h 214869"/>
                <a:gd name="connsiteX1" fmla="*/ 411729 w 415954"/>
                <a:gd name="connsiteY1" fmla="*/ 202180 h 214869"/>
                <a:gd name="connsiteX2" fmla="*/ 285127 w 415954"/>
                <a:gd name="connsiteY2" fmla="*/ 182125 h 214869"/>
                <a:gd name="connsiteX3" fmla="*/ 279237 w 415954"/>
                <a:gd name="connsiteY3" fmla="*/ 185550 h 214869"/>
                <a:gd name="connsiteX4" fmla="*/ 143592 w 415954"/>
                <a:gd name="connsiteY4" fmla="*/ 154612 h 214869"/>
                <a:gd name="connsiteX5" fmla="*/ 142199 w 415954"/>
                <a:gd name="connsiteY5" fmla="*/ 155124 h 214869"/>
                <a:gd name="connsiteX6" fmla="*/ 12684 w 415954"/>
                <a:gd name="connsiteY6" fmla="*/ 106051 h 214869"/>
                <a:gd name="connsiteX7" fmla="*/ 15997 w 415954"/>
                <a:gd name="connsiteY7" fmla="*/ 0 h 214869"/>
                <a:gd name="connsiteX8" fmla="*/ 26000 w 415954"/>
                <a:gd name="connsiteY8" fmla="*/ 73721 h 214869"/>
                <a:gd name="connsiteX9" fmla="*/ 156860 w 415954"/>
                <a:gd name="connsiteY9" fmla="*/ 122281 h 214869"/>
                <a:gd name="connsiteX10" fmla="*/ 163391 w 415954"/>
                <a:gd name="connsiteY10" fmla="*/ 130412 h 214869"/>
                <a:gd name="connsiteX11" fmla="*/ 292538 w 415954"/>
                <a:gd name="connsiteY11" fmla="*/ 153219 h 214869"/>
                <a:gd name="connsiteX12" fmla="*/ 298396 w 415954"/>
                <a:gd name="connsiteY12" fmla="*/ 149746 h 214869"/>
                <a:gd name="connsiteX13" fmla="*/ 407504 w 415954"/>
                <a:gd name="connsiteY13" fmla="*/ 177371 h 214869"/>
                <a:gd name="connsiteX14" fmla="*/ 415955 w 415954"/>
                <a:gd name="connsiteY14" fmla="*/ 199747 h 214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5954" h="214869">
                  <a:moveTo>
                    <a:pt x="415955" y="199747"/>
                  </a:moveTo>
                  <a:cubicBezTo>
                    <a:pt x="414562" y="200579"/>
                    <a:pt x="413170" y="201428"/>
                    <a:pt x="411729" y="202180"/>
                  </a:cubicBezTo>
                  <a:cubicBezTo>
                    <a:pt x="368867" y="225307"/>
                    <a:pt x="317154" y="215768"/>
                    <a:pt x="285127" y="182125"/>
                  </a:cubicBezTo>
                  <a:cubicBezTo>
                    <a:pt x="283174" y="183325"/>
                    <a:pt x="281270" y="184478"/>
                    <a:pt x="279237" y="185550"/>
                  </a:cubicBezTo>
                  <a:cubicBezTo>
                    <a:pt x="232069" y="210983"/>
                    <a:pt x="174194" y="196866"/>
                    <a:pt x="143592" y="154612"/>
                  </a:cubicBezTo>
                  <a:cubicBezTo>
                    <a:pt x="143112" y="154772"/>
                    <a:pt x="142680" y="154964"/>
                    <a:pt x="142199" y="155124"/>
                  </a:cubicBezTo>
                  <a:cubicBezTo>
                    <a:pt x="93591" y="173066"/>
                    <a:pt x="37988" y="153011"/>
                    <a:pt x="12684" y="106051"/>
                  </a:cubicBezTo>
                  <a:cubicBezTo>
                    <a:pt x="-5962" y="71480"/>
                    <a:pt x="-3369" y="31146"/>
                    <a:pt x="15997" y="0"/>
                  </a:cubicBezTo>
                  <a:cubicBezTo>
                    <a:pt x="10459" y="24072"/>
                    <a:pt x="13372" y="50225"/>
                    <a:pt x="26000" y="73721"/>
                  </a:cubicBezTo>
                  <a:cubicBezTo>
                    <a:pt x="51497" y="121129"/>
                    <a:pt x="107948" y="141087"/>
                    <a:pt x="156860" y="122281"/>
                  </a:cubicBezTo>
                  <a:cubicBezTo>
                    <a:pt x="158925" y="125114"/>
                    <a:pt x="161086" y="127819"/>
                    <a:pt x="163391" y="130412"/>
                  </a:cubicBezTo>
                  <a:cubicBezTo>
                    <a:pt x="195225" y="166248"/>
                    <a:pt x="248523" y="176939"/>
                    <a:pt x="292538" y="153219"/>
                  </a:cubicBezTo>
                  <a:cubicBezTo>
                    <a:pt x="294522" y="152147"/>
                    <a:pt x="296475" y="150947"/>
                    <a:pt x="298396" y="149746"/>
                  </a:cubicBezTo>
                  <a:cubicBezTo>
                    <a:pt x="326197" y="178924"/>
                    <a:pt x="368755" y="189968"/>
                    <a:pt x="407504" y="177371"/>
                  </a:cubicBezTo>
                  <a:cubicBezTo>
                    <a:pt x="410898" y="184510"/>
                    <a:pt x="413730" y="191968"/>
                    <a:pt x="415955" y="199747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3B866DF2-1DD7-2D65-F2BA-2B61810240D3}"/>
                </a:ext>
              </a:extLst>
            </p:cNvPr>
            <p:cNvSpPr/>
            <p:nvPr/>
          </p:nvSpPr>
          <p:spPr>
            <a:xfrm>
              <a:off x="8495767" y="4207545"/>
              <a:ext cx="411705" cy="67561"/>
            </a:xfrm>
            <a:custGeom>
              <a:avLst/>
              <a:gdLst>
                <a:gd name="connsiteX0" fmla="*/ 411706 w 411705"/>
                <a:gd name="connsiteY0" fmla="*/ 5362 h 67561"/>
                <a:gd name="connsiteX1" fmla="*/ 358601 w 411705"/>
                <a:gd name="connsiteY1" fmla="*/ 57779 h 67561"/>
                <a:gd name="connsiteX2" fmla="*/ 252117 w 411705"/>
                <a:gd name="connsiteY2" fmla="*/ 48336 h 67561"/>
                <a:gd name="connsiteX3" fmla="*/ 236015 w 411705"/>
                <a:gd name="connsiteY3" fmla="*/ 34780 h 67561"/>
                <a:gd name="connsiteX4" fmla="*/ 230349 w 411705"/>
                <a:gd name="connsiteY4" fmla="*/ 37565 h 67561"/>
                <a:gd name="connsiteX5" fmla="*/ 156724 w 411705"/>
                <a:gd name="connsiteY5" fmla="*/ 42622 h 67561"/>
                <a:gd name="connsiteX6" fmla="*/ 128395 w 411705"/>
                <a:gd name="connsiteY6" fmla="*/ 58724 h 67561"/>
                <a:gd name="connsiteX7" fmla="*/ 0 w 411705"/>
                <a:gd name="connsiteY7" fmla="*/ 12436 h 67561"/>
                <a:gd name="connsiteX8" fmla="*/ 113654 w 411705"/>
                <a:gd name="connsiteY8" fmla="*/ 38701 h 67561"/>
                <a:gd name="connsiteX9" fmla="*/ 142016 w 411705"/>
                <a:gd name="connsiteY9" fmla="*/ 22600 h 67561"/>
                <a:gd name="connsiteX10" fmla="*/ 215593 w 411705"/>
                <a:gd name="connsiteY10" fmla="*/ 17574 h 67561"/>
                <a:gd name="connsiteX11" fmla="*/ 221242 w 411705"/>
                <a:gd name="connsiteY11" fmla="*/ 14741 h 67561"/>
                <a:gd name="connsiteX12" fmla="*/ 259959 w 411705"/>
                <a:gd name="connsiteY12" fmla="*/ 40221 h 67561"/>
                <a:gd name="connsiteX13" fmla="*/ 343860 w 411705"/>
                <a:gd name="connsiteY13" fmla="*/ 37757 h 67561"/>
                <a:gd name="connsiteX14" fmla="*/ 388594 w 411705"/>
                <a:gd name="connsiteY14" fmla="*/ 0 h 67561"/>
                <a:gd name="connsiteX15" fmla="*/ 411706 w 411705"/>
                <a:gd name="connsiteY15" fmla="*/ 5362 h 6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1705" h="67561">
                  <a:moveTo>
                    <a:pt x="411706" y="5362"/>
                  </a:moveTo>
                  <a:cubicBezTo>
                    <a:pt x="401142" y="27769"/>
                    <a:pt x="382896" y="46704"/>
                    <a:pt x="358601" y="57779"/>
                  </a:cubicBezTo>
                  <a:cubicBezTo>
                    <a:pt x="322668" y="74169"/>
                    <a:pt x="282431" y="69255"/>
                    <a:pt x="252117" y="48336"/>
                  </a:cubicBezTo>
                  <a:cubicBezTo>
                    <a:pt x="246386" y="44383"/>
                    <a:pt x="240961" y="39837"/>
                    <a:pt x="236015" y="34780"/>
                  </a:cubicBezTo>
                  <a:cubicBezTo>
                    <a:pt x="234191" y="35772"/>
                    <a:pt x="232270" y="36700"/>
                    <a:pt x="230349" y="37565"/>
                  </a:cubicBezTo>
                  <a:cubicBezTo>
                    <a:pt x="206293" y="48560"/>
                    <a:pt x="180236" y="49649"/>
                    <a:pt x="156724" y="42622"/>
                  </a:cubicBezTo>
                  <a:cubicBezTo>
                    <a:pt x="148402" y="49233"/>
                    <a:pt x="138927" y="54738"/>
                    <a:pt x="128395" y="58724"/>
                  </a:cubicBezTo>
                  <a:cubicBezTo>
                    <a:pt x="79355" y="77306"/>
                    <a:pt x="25144" y="56691"/>
                    <a:pt x="0" y="12436"/>
                  </a:cubicBezTo>
                  <a:cubicBezTo>
                    <a:pt x="28249" y="42462"/>
                    <a:pt x="72745" y="54178"/>
                    <a:pt x="113654" y="38701"/>
                  </a:cubicBezTo>
                  <a:cubicBezTo>
                    <a:pt x="124170" y="34716"/>
                    <a:pt x="133645" y="29258"/>
                    <a:pt x="142016" y="22600"/>
                  </a:cubicBezTo>
                  <a:cubicBezTo>
                    <a:pt x="165480" y="29610"/>
                    <a:pt x="191536" y="28538"/>
                    <a:pt x="215593" y="17574"/>
                  </a:cubicBezTo>
                  <a:cubicBezTo>
                    <a:pt x="217545" y="16694"/>
                    <a:pt x="219418" y="15733"/>
                    <a:pt x="221242" y="14741"/>
                  </a:cubicBezTo>
                  <a:cubicBezTo>
                    <a:pt x="232270" y="26057"/>
                    <a:pt x="245539" y="34668"/>
                    <a:pt x="259959" y="40221"/>
                  </a:cubicBezTo>
                  <a:cubicBezTo>
                    <a:pt x="286176" y="50353"/>
                    <a:pt x="316251" y="50305"/>
                    <a:pt x="343860" y="37757"/>
                  </a:cubicBezTo>
                  <a:cubicBezTo>
                    <a:pt x="362618" y="29178"/>
                    <a:pt x="377807" y="15957"/>
                    <a:pt x="388594" y="0"/>
                  </a:cubicBezTo>
                  <a:cubicBezTo>
                    <a:pt x="396533" y="1168"/>
                    <a:pt x="404216" y="2961"/>
                    <a:pt x="411706" y="5362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1449625-287D-948B-E24E-29087EB256B0}"/>
                </a:ext>
              </a:extLst>
            </p:cNvPr>
            <p:cNvGrpSpPr/>
            <p:nvPr/>
          </p:nvGrpSpPr>
          <p:grpSpPr>
            <a:xfrm>
              <a:off x="8141905" y="3874714"/>
              <a:ext cx="1217383" cy="1265159"/>
              <a:chOff x="8141905" y="3874714"/>
              <a:chExt cx="1217383" cy="1265159"/>
            </a:xfrm>
            <a:solidFill>
              <a:srgbClr val="D27F5D"/>
            </a:solidFill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6ACC0C58-3937-B789-59DA-47BF0BC18360}"/>
                  </a:ext>
                </a:extLst>
              </p:cNvPr>
              <p:cNvGrpSpPr/>
              <p:nvPr/>
            </p:nvGrpSpPr>
            <p:grpSpPr>
              <a:xfrm>
                <a:off x="8499833" y="3874714"/>
                <a:ext cx="66868" cy="59124"/>
                <a:chOff x="8499833" y="3874714"/>
                <a:chExt cx="66868" cy="59124"/>
              </a:xfrm>
              <a:grpFill/>
            </p:grpSpPr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8D4BB994-98B4-7B12-EBC3-BB26EDA790A0}"/>
                    </a:ext>
                  </a:extLst>
                </p:cNvPr>
                <p:cNvSpPr/>
                <p:nvPr/>
              </p:nvSpPr>
              <p:spPr>
                <a:xfrm>
                  <a:off x="8499833" y="3908436"/>
                  <a:ext cx="48032" cy="25402"/>
                </a:xfrm>
                <a:custGeom>
                  <a:avLst/>
                  <a:gdLst>
                    <a:gd name="connsiteX0" fmla="*/ 20023 w 48032"/>
                    <a:gd name="connsiteY0" fmla="*/ 22953 h 25402"/>
                    <a:gd name="connsiteX1" fmla="*/ 0 w 48032"/>
                    <a:gd name="connsiteY1" fmla="*/ 3330 h 25402"/>
                    <a:gd name="connsiteX2" fmla="*/ 28009 w 48032"/>
                    <a:gd name="connsiteY2" fmla="*/ 2450 h 25402"/>
                    <a:gd name="connsiteX3" fmla="*/ 48033 w 48032"/>
                    <a:gd name="connsiteY3" fmla="*/ 22072 h 25402"/>
                    <a:gd name="connsiteX4" fmla="*/ 20023 w 48032"/>
                    <a:gd name="connsiteY4" fmla="*/ 22953 h 25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032" h="25402">
                      <a:moveTo>
                        <a:pt x="20023" y="22953"/>
                      </a:moveTo>
                      <a:cubicBezTo>
                        <a:pt x="10579" y="19272"/>
                        <a:pt x="3601" y="12005"/>
                        <a:pt x="0" y="3330"/>
                      </a:cubicBezTo>
                      <a:cubicBezTo>
                        <a:pt x="8515" y="-623"/>
                        <a:pt x="18566" y="-1231"/>
                        <a:pt x="28009" y="2450"/>
                      </a:cubicBezTo>
                      <a:cubicBezTo>
                        <a:pt x="37452" y="6131"/>
                        <a:pt x="44431" y="13398"/>
                        <a:pt x="48033" y="22072"/>
                      </a:cubicBezTo>
                      <a:cubicBezTo>
                        <a:pt x="39502" y="26026"/>
                        <a:pt x="29450" y="26634"/>
                        <a:pt x="20023" y="22953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91CB13FF-EF37-A1B5-98D3-2155713211FD}"/>
                    </a:ext>
                  </a:extLst>
                </p:cNvPr>
                <p:cNvSpPr/>
                <p:nvPr/>
              </p:nvSpPr>
              <p:spPr>
                <a:xfrm>
                  <a:off x="8542601" y="3874714"/>
                  <a:ext cx="24100" cy="49392"/>
                </a:xfrm>
                <a:custGeom>
                  <a:avLst/>
                  <a:gdLst>
                    <a:gd name="connsiteX0" fmla="*/ 1519 w 24100"/>
                    <a:gd name="connsiteY0" fmla="*/ 27865 h 49392"/>
                    <a:gd name="connsiteX1" fmla="*/ 4623 w 24100"/>
                    <a:gd name="connsiteY1" fmla="*/ 0 h 49392"/>
                    <a:gd name="connsiteX2" fmla="*/ 22582 w 24100"/>
                    <a:gd name="connsiteY2" fmla="*/ 21527 h 49392"/>
                    <a:gd name="connsiteX3" fmla="*/ 19477 w 24100"/>
                    <a:gd name="connsiteY3" fmla="*/ 49393 h 49392"/>
                    <a:gd name="connsiteX4" fmla="*/ 1519 w 24100"/>
                    <a:gd name="connsiteY4" fmla="*/ 27865 h 49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100" h="49392">
                      <a:moveTo>
                        <a:pt x="1519" y="27865"/>
                      </a:moveTo>
                      <a:cubicBezTo>
                        <a:pt x="-1394" y="18150"/>
                        <a:pt x="14" y="8179"/>
                        <a:pt x="4623" y="0"/>
                      </a:cubicBezTo>
                      <a:cubicBezTo>
                        <a:pt x="12979" y="4289"/>
                        <a:pt x="19653" y="11828"/>
                        <a:pt x="22582" y="21527"/>
                      </a:cubicBezTo>
                      <a:cubicBezTo>
                        <a:pt x="25495" y="31243"/>
                        <a:pt x="24086" y="41214"/>
                        <a:pt x="19477" y="49393"/>
                      </a:cubicBezTo>
                      <a:cubicBezTo>
                        <a:pt x="11106" y="45119"/>
                        <a:pt x="4432" y="37565"/>
                        <a:pt x="1519" y="2786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82EF43A8-FB32-EBA5-10B5-C65FF41A5053}"/>
                  </a:ext>
                </a:extLst>
              </p:cNvPr>
              <p:cNvGrpSpPr/>
              <p:nvPr/>
            </p:nvGrpSpPr>
            <p:grpSpPr>
              <a:xfrm>
                <a:off x="8141905" y="3875146"/>
                <a:ext cx="1217383" cy="1264727"/>
                <a:chOff x="8141905" y="3875146"/>
                <a:chExt cx="1217383" cy="1264727"/>
              </a:xfrm>
              <a:grpFill/>
            </p:grpSpPr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B56FD232-6840-661C-0931-D1068F28EE94}"/>
                    </a:ext>
                  </a:extLst>
                </p:cNvPr>
                <p:cNvSpPr/>
                <p:nvPr/>
              </p:nvSpPr>
              <p:spPr>
                <a:xfrm>
                  <a:off x="9099047" y="4874649"/>
                  <a:ext cx="24732" cy="57955"/>
                </a:xfrm>
                <a:custGeom>
                  <a:avLst/>
                  <a:gdLst>
                    <a:gd name="connsiteX0" fmla="*/ 10 w 24732"/>
                    <a:gd name="connsiteY0" fmla="*/ 28698 h 57955"/>
                    <a:gd name="connsiteX1" fmla="*/ 11710 w 24732"/>
                    <a:gd name="connsiteY1" fmla="*/ 57955 h 57955"/>
                    <a:gd name="connsiteX2" fmla="*/ 24723 w 24732"/>
                    <a:gd name="connsiteY2" fmla="*/ 29258 h 57955"/>
                    <a:gd name="connsiteX3" fmla="*/ 13023 w 24732"/>
                    <a:gd name="connsiteY3" fmla="*/ 0 h 57955"/>
                    <a:gd name="connsiteX4" fmla="*/ 10 w 24732"/>
                    <a:gd name="connsiteY4" fmla="*/ 28698 h 57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32" h="57955">
                      <a:moveTo>
                        <a:pt x="10" y="28698"/>
                      </a:moveTo>
                      <a:cubicBezTo>
                        <a:pt x="-246" y="40094"/>
                        <a:pt x="4268" y="50465"/>
                        <a:pt x="11710" y="57955"/>
                      </a:cubicBezTo>
                      <a:cubicBezTo>
                        <a:pt x="19489" y="50817"/>
                        <a:pt x="24466" y="40654"/>
                        <a:pt x="24723" y="29258"/>
                      </a:cubicBezTo>
                      <a:cubicBezTo>
                        <a:pt x="24979" y="17862"/>
                        <a:pt x="20465" y="7491"/>
                        <a:pt x="13023" y="0"/>
                      </a:cubicBezTo>
                      <a:cubicBezTo>
                        <a:pt x="5244" y="7138"/>
                        <a:pt x="267" y="17318"/>
                        <a:pt x="10" y="28698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D8BAA4E7-9CF0-621E-E32D-519297081898}"/>
                    </a:ext>
                  </a:extLst>
                </p:cNvPr>
                <p:cNvSpPr/>
                <p:nvPr/>
              </p:nvSpPr>
              <p:spPr>
                <a:xfrm>
                  <a:off x="9107060" y="4942821"/>
                  <a:ext cx="57923" cy="24733"/>
                </a:xfrm>
                <a:custGeom>
                  <a:avLst/>
                  <a:gdLst>
                    <a:gd name="connsiteX0" fmla="*/ 28681 w 57923"/>
                    <a:gd name="connsiteY0" fmla="*/ 24723 h 24733"/>
                    <a:gd name="connsiteX1" fmla="*/ 0 w 57923"/>
                    <a:gd name="connsiteY1" fmla="*/ 11710 h 24733"/>
                    <a:gd name="connsiteX2" fmla="*/ 29242 w 57923"/>
                    <a:gd name="connsiteY2" fmla="*/ 10 h 24733"/>
                    <a:gd name="connsiteX3" fmla="*/ 57923 w 57923"/>
                    <a:gd name="connsiteY3" fmla="*/ 13023 h 24733"/>
                    <a:gd name="connsiteX4" fmla="*/ 28681 w 57923"/>
                    <a:gd name="connsiteY4" fmla="*/ 24723 h 24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23" h="24733">
                      <a:moveTo>
                        <a:pt x="28681" y="24723"/>
                      </a:moveTo>
                      <a:cubicBezTo>
                        <a:pt x="17302" y="24467"/>
                        <a:pt x="7138" y="19489"/>
                        <a:pt x="0" y="11710"/>
                      </a:cubicBezTo>
                      <a:cubicBezTo>
                        <a:pt x="7474" y="4268"/>
                        <a:pt x="17862" y="-246"/>
                        <a:pt x="29242" y="10"/>
                      </a:cubicBezTo>
                      <a:cubicBezTo>
                        <a:pt x="40621" y="266"/>
                        <a:pt x="50785" y="5244"/>
                        <a:pt x="57923" y="13023"/>
                      </a:cubicBezTo>
                      <a:cubicBezTo>
                        <a:pt x="50433" y="20465"/>
                        <a:pt x="40061" y="24979"/>
                        <a:pt x="28681" y="24723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F8F648B6-0765-3808-E4B5-C5FF1AB1A360}"/>
                    </a:ext>
                  </a:extLst>
                </p:cNvPr>
                <p:cNvSpPr/>
                <p:nvPr/>
              </p:nvSpPr>
              <p:spPr>
                <a:xfrm>
                  <a:off x="9307015" y="5032301"/>
                  <a:ext cx="52273" cy="30180"/>
                </a:xfrm>
                <a:custGeom>
                  <a:avLst/>
                  <a:gdLst>
                    <a:gd name="connsiteX0" fmla="*/ 20807 w 52273"/>
                    <a:gd name="connsiteY0" fmla="*/ 3938 h 30180"/>
                    <a:gd name="connsiteX1" fmla="*/ 0 w 52273"/>
                    <a:gd name="connsiteY1" fmla="*/ 27594 h 30180"/>
                    <a:gd name="connsiteX2" fmla="*/ 31467 w 52273"/>
                    <a:gd name="connsiteY2" fmla="*/ 26249 h 30180"/>
                    <a:gd name="connsiteX3" fmla="*/ 52274 w 52273"/>
                    <a:gd name="connsiteY3" fmla="*/ 2593 h 30180"/>
                    <a:gd name="connsiteX4" fmla="*/ 20807 w 52273"/>
                    <a:gd name="connsiteY4" fmla="*/ 3938 h 30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273" h="30180">
                      <a:moveTo>
                        <a:pt x="20807" y="3938"/>
                      </a:moveTo>
                      <a:cubicBezTo>
                        <a:pt x="10532" y="8852"/>
                        <a:pt x="3314" y="17574"/>
                        <a:pt x="0" y="27594"/>
                      </a:cubicBezTo>
                      <a:cubicBezTo>
                        <a:pt x="9876" y="31307"/>
                        <a:pt x="21191" y="31163"/>
                        <a:pt x="31467" y="26249"/>
                      </a:cubicBezTo>
                      <a:cubicBezTo>
                        <a:pt x="41742" y="21336"/>
                        <a:pt x="48961" y="12613"/>
                        <a:pt x="52274" y="2593"/>
                      </a:cubicBezTo>
                      <a:cubicBezTo>
                        <a:pt x="42399" y="-1136"/>
                        <a:pt x="31083" y="-976"/>
                        <a:pt x="20807" y="3938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FC04DC0A-5A17-535A-1B51-80F5D63A3B96}"/>
                    </a:ext>
                  </a:extLst>
                </p:cNvPr>
                <p:cNvSpPr/>
                <p:nvPr/>
              </p:nvSpPr>
              <p:spPr>
                <a:xfrm>
                  <a:off x="9287911" y="5087568"/>
                  <a:ext cx="30158" cy="52305"/>
                </a:xfrm>
                <a:custGeom>
                  <a:avLst/>
                  <a:gdLst>
                    <a:gd name="connsiteX0" fmla="*/ 3931 w 30158"/>
                    <a:gd name="connsiteY0" fmla="*/ 31482 h 52305"/>
                    <a:gd name="connsiteX1" fmla="*/ 2587 w 30158"/>
                    <a:gd name="connsiteY1" fmla="*/ 0 h 52305"/>
                    <a:gd name="connsiteX2" fmla="*/ 26227 w 30158"/>
                    <a:gd name="connsiteY2" fmla="*/ 20823 h 52305"/>
                    <a:gd name="connsiteX3" fmla="*/ 27571 w 30158"/>
                    <a:gd name="connsiteY3" fmla="*/ 52305 h 52305"/>
                    <a:gd name="connsiteX4" fmla="*/ 3931 w 30158"/>
                    <a:gd name="connsiteY4" fmla="*/ 31482 h 52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58" h="52305">
                      <a:moveTo>
                        <a:pt x="3931" y="31482"/>
                      </a:moveTo>
                      <a:cubicBezTo>
                        <a:pt x="-982" y="21207"/>
                        <a:pt x="-1126" y="9875"/>
                        <a:pt x="2587" y="0"/>
                      </a:cubicBezTo>
                      <a:cubicBezTo>
                        <a:pt x="12607" y="3313"/>
                        <a:pt x="21313" y="10547"/>
                        <a:pt x="26227" y="20823"/>
                      </a:cubicBezTo>
                      <a:cubicBezTo>
                        <a:pt x="31140" y="31098"/>
                        <a:pt x="31285" y="42430"/>
                        <a:pt x="27571" y="52305"/>
                      </a:cubicBezTo>
                      <a:cubicBezTo>
                        <a:pt x="17552" y="48976"/>
                        <a:pt x="8845" y="41758"/>
                        <a:pt x="3931" y="31482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4384C1B8-B6C4-D8A8-C315-B8E2A0845882}"/>
                    </a:ext>
                  </a:extLst>
                </p:cNvPr>
                <p:cNvSpPr/>
                <p:nvPr/>
              </p:nvSpPr>
              <p:spPr>
                <a:xfrm>
                  <a:off x="8718386" y="4889318"/>
                  <a:ext cx="50576" cy="31786"/>
                </a:xfrm>
                <a:custGeom>
                  <a:avLst/>
                  <a:gdLst>
                    <a:gd name="connsiteX0" fmla="*/ 19270 w 50576"/>
                    <a:gd name="connsiteY0" fmla="*/ 26689 h 31786"/>
                    <a:gd name="connsiteX1" fmla="*/ 50576 w 50576"/>
                    <a:gd name="connsiteY1" fmla="*/ 30018 h 31786"/>
                    <a:gd name="connsiteX2" fmla="*/ 31306 w 50576"/>
                    <a:gd name="connsiteY2" fmla="*/ 5098 h 31786"/>
                    <a:gd name="connsiteX3" fmla="*/ 0 w 50576"/>
                    <a:gd name="connsiteY3" fmla="*/ 1769 h 31786"/>
                    <a:gd name="connsiteX4" fmla="*/ 19270 w 50576"/>
                    <a:gd name="connsiteY4" fmla="*/ 26689 h 31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576" h="31786">
                      <a:moveTo>
                        <a:pt x="19270" y="26689"/>
                      </a:moveTo>
                      <a:cubicBezTo>
                        <a:pt x="29210" y="32243"/>
                        <a:pt x="40493" y="33107"/>
                        <a:pt x="50576" y="30018"/>
                      </a:cubicBezTo>
                      <a:cubicBezTo>
                        <a:pt x="47904" y="19807"/>
                        <a:pt x="41245" y="10652"/>
                        <a:pt x="31306" y="5098"/>
                      </a:cubicBezTo>
                      <a:cubicBezTo>
                        <a:pt x="21367" y="-456"/>
                        <a:pt x="10083" y="-1320"/>
                        <a:pt x="0" y="1769"/>
                      </a:cubicBezTo>
                      <a:cubicBezTo>
                        <a:pt x="2673" y="11980"/>
                        <a:pt x="9330" y="21135"/>
                        <a:pt x="19270" y="2668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B40A278D-5F7D-5849-5413-ED0541F3C32B}"/>
                    </a:ext>
                  </a:extLst>
                </p:cNvPr>
                <p:cNvSpPr/>
                <p:nvPr/>
              </p:nvSpPr>
              <p:spPr>
                <a:xfrm>
                  <a:off x="8763807" y="4839725"/>
                  <a:ext cx="25131" cy="57539"/>
                </a:xfrm>
                <a:custGeom>
                  <a:avLst/>
                  <a:gdLst>
                    <a:gd name="connsiteX0" fmla="*/ 24826 w 25131"/>
                    <a:gd name="connsiteY0" fmla="*/ 27257 h 57539"/>
                    <a:gd name="connsiteX1" fmla="*/ 16119 w 25131"/>
                    <a:gd name="connsiteY1" fmla="*/ 57539 h 57539"/>
                    <a:gd name="connsiteX2" fmla="*/ 306 w 25131"/>
                    <a:gd name="connsiteY2" fmla="*/ 30282 h 57539"/>
                    <a:gd name="connsiteX3" fmla="*/ 9013 w 25131"/>
                    <a:gd name="connsiteY3" fmla="*/ 0 h 57539"/>
                    <a:gd name="connsiteX4" fmla="*/ 24826 w 25131"/>
                    <a:gd name="connsiteY4" fmla="*/ 27257 h 5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31" h="57539">
                      <a:moveTo>
                        <a:pt x="24826" y="27257"/>
                      </a:moveTo>
                      <a:cubicBezTo>
                        <a:pt x="26219" y="38573"/>
                        <a:pt x="22778" y="49344"/>
                        <a:pt x="16119" y="57539"/>
                      </a:cubicBezTo>
                      <a:cubicBezTo>
                        <a:pt x="7669" y="51217"/>
                        <a:pt x="1699" y="41598"/>
                        <a:pt x="306" y="30282"/>
                      </a:cubicBezTo>
                      <a:cubicBezTo>
                        <a:pt x="-1087" y="18966"/>
                        <a:pt x="2354" y="8195"/>
                        <a:pt x="9013" y="0"/>
                      </a:cubicBezTo>
                      <a:cubicBezTo>
                        <a:pt x="17448" y="6338"/>
                        <a:pt x="23418" y="15957"/>
                        <a:pt x="24826" y="27257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71156730-5810-5159-9324-393D0C0BE021}"/>
                    </a:ext>
                  </a:extLst>
                </p:cNvPr>
                <p:cNvSpPr/>
                <p:nvPr/>
              </p:nvSpPr>
              <p:spPr>
                <a:xfrm>
                  <a:off x="8141905" y="4522139"/>
                  <a:ext cx="57907" cy="24760"/>
                </a:xfrm>
                <a:custGeom>
                  <a:avLst/>
                  <a:gdLst>
                    <a:gd name="connsiteX0" fmla="*/ 29386 w 57907"/>
                    <a:gd name="connsiteY0" fmla="*/ 24736 h 24760"/>
                    <a:gd name="connsiteX1" fmla="*/ 57907 w 57907"/>
                    <a:gd name="connsiteY1" fmla="*/ 11371 h 24760"/>
                    <a:gd name="connsiteX2" fmla="*/ 28521 w 57907"/>
                    <a:gd name="connsiteY2" fmla="*/ 23 h 24760"/>
                    <a:gd name="connsiteX3" fmla="*/ 0 w 57907"/>
                    <a:gd name="connsiteY3" fmla="*/ 13388 h 24760"/>
                    <a:gd name="connsiteX4" fmla="*/ 29386 w 57907"/>
                    <a:gd name="connsiteY4" fmla="*/ 24736 h 24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07" h="24760">
                      <a:moveTo>
                        <a:pt x="29386" y="24736"/>
                      </a:moveTo>
                      <a:cubicBezTo>
                        <a:pt x="40766" y="24335"/>
                        <a:pt x="50865" y="19230"/>
                        <a:pt x="57907" y="11371"/>
                      </a:cubicBezTo>
                      <a:cubicBezTo>
                        <a:pt x="50337" y="4009"/>
                        <a:pt x="39901" y="-361"/>
                        <a:pt x="28521" y="23"/>
                      </a:cubicBezTo>
                      <a:cubicBezTo>
                        <a:pt x="17142" y="424"/>
                        <a:pt x="7042" y="5529"/>
                        <a:pt x="0" y="13388"/>
                      </a:cubicBezTo>
                      <a:cubicBezTo>
                        <a:pt x="7571" y="20750"/>
                        <a:pt x="18006" y="25136"/>
                        <a:pt x="29386" y="24736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0B943483-2D17-89D0-359E-A7DBF395A377}"/>
                    </a:ext>
                  </a:extLst>
                </p:cNvPr>
                <p:cNvSpPr/>
                <p:nvPr/>
              </p:nvSpPr>
              <p:spPr>
                <a:xfrm>
                  <a:off x="8161524" y="4463407"/>
                  <a:ext cx="36611" cy="45551"/>
                </a:xfrm>
                <a:custGeom>
                  <a:avLst/>
                  <a:gdLst>
                    <a:gd name="connsiteX0" fmla="*/ 28013 w 36611"/>
                    <a:gd name="connsiteY0" fmla="*/ 15125 h 45551"/>
                    <a:gd name="connsiteX1" fmla="*/ 36224 w 36611"/>
                    <a:gd name="connsiteY1" fmla="*/ 45551 h 45551"/>
                    <a:gd name="connsiteX2" fmla="*/ 8599 w 36611"/>
                    <a:gd name="connsiteY2" fmla="*/ 30426 h 45551"/>
                    <a:gd name="connsiteX3" fmla="*/ 388 w 36611"/>
                    <a:gd name="connsiteY3" fmla="*/ 0 h 45551"/>
                    <a:gd name="connsiteX4" fmla="*/ 28013 w 36611"/>
                    <a:gd name="connsiteY4" fmla="*/ 15125 h 45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611" h="45551">
                      <a:moveTo>
                        <a:pt x="28013" y="15125"/>
                      </a:moveTo>
                      <a:cubicBezTo>
                        <a:pt x="35056" y="24072"/>
                        <a:pt x="37681" y="35084"/>
                        <a:pt x="36224" y="45551"/>
                      </a:cubicBezTo>
                      <a:cubicBezTo>
                        <a:pt x="25724" y="44511"/>
                        <a:pt x="15641" y="39373"/>
                        <a:pt x="8599" y="30426"/>
                      </a:cubicBezTo>
                      <a:cubicBezTo>
                        <a:pt x="1556" y="21479"/>
                        <a:pt x="-1069" y="10468"/>
                        <a:pt x="388" y="0"/>
                      </a:cubicBezTo>
                      <a:cubicBezTo>
                        <a:pt x="10888" y="1040"/>
                        <a:pt x="20971" y="6178"/>
                        <a:pt x="28013" y="1512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377DDE54-EEDE-C3BE-AD65-DD92D6C34A6C}"/>
                    </a:ext>
                  </a:extLst>
                </p:cNvPr>
                <p:cNvSpPr/>
                <p:nvPr/>
              </p:nvSpPr>
              <p:spPr>
                <a:xfrm>
                  <a:off x="9074735" y="4242037"/>
                  <a:ext cx="24972" cy="57715"/>
                </a:xfrm>
                <a:custGeom>
                  <a:avLst/>
                  <a:gdLst>
                    <a:gd name="connsiteX0" fmla="*/ 186 w 24972"/>
                    <a:gd name="connsiteY0" fmla="*/ 30042 h 57715"/>
                    <a:gd name="connsiteX1" fmla="*/ 15248 w 24972"/>
                    <a:gd name="connsiteY1" fmla="*/ 57715 h 57715"/>
                    <a:gd name="connsiteX2" fmla="*/ 24787 w 24972"/>
                    <a:gd name="connsiteY2" fmla="*/ 27673 h 57715"/>
                    <a:gd name="connsiteX3" fmla="*/ 9725 w 24972"/>
                    <a:gd name="connsiteY3" fmla="*/ 0 h 57715"/>
                    <a:gd name="connsiteX4" fmla="*/ 186 w 24972"/>
                    <a:gd name="connsiteY4" fmla="*/ 30042 h 57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972" h="57715">
                      <a:moveTo>
                        <a:pt x="186" y="30042"/>
                      </a:moveTo>
                      <a:cubicBezTo>
                        <a:pt x="1275" y="41390"/>
                        <a:pt x="6973" y="51169"/>
                        <a:pt x="15248" y="57715"/>
                      </a:cubicBezTo>
                      <a:cubicBezTo>
                        <a:pt x="22130" y="49713"/>
                        <a:pt x="25875" y="39021"/>
                        <a:pt x="24787" y="27673"/>
                      </a:cubicBezTo>
                      <a:cubicBezTo>
                        <a:pt x="23698" y="16325"/>
                        <a:pt x="18000" y="6546"/>
                        <a:pt x="9725" y="0"/>
                      </a:cubicBezTo>
                      <a:cubicBezTo>
                        <a:pt x="2844" y="8019"/>
                        <a:pt x="-902" y="18694"/>
                        <a:pt x="186" y="30042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04E0B499-AA34-157D-FBCD-F78FC22C223F}"/>
                    </a:ext>
                  </a:extLst>
                </p:cNvPr>
                <p:cNvSpPr/>
                <p:nvPr/>
              </p:nvSpPr>
              <p:spPr>
                <a:xfrm>
                  <a:off x="9212638" y="4397913"/>
                  <a:ext cx="24304" cy="34123"/>
                </a:xfrm>
                <a:custGeom>
                  <a:avLst/>
                  <a:gdLst>
                    <a:gd name="connsiteX0" fmla="*/ 4875 w 24304"/>
                    <a:gd name="connsiteY0" fmla="*/ 12148 h 34123"/>
                    <a:gd name="connsiteX1" fmla="*/ 650 w 24304"/>
                    <a:gd name="connsiteY1" fmla="*/ 34123 h 34123"/>
                    <a:gd name="connsiteX2" fmla="*/ 19424 w 24304"/>
                    <a:gd name="connsiteY2" fmla="*/ 21975 h 34123"/>
                    <a:gd name="connsiteX3" fmla="*/ 23665 w 24304"/>
                    <a:gd name="connsiteY3" fmla="*/ 0 h 34123"/>
                    <a:gd name="connsiteX4" fmla="*/ 4875 w 24304"/>
                    <a:gd name="connsiteY4" fmla="*/ 12148 h 3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04" h="34123">
                      <a:moveTo>
                        <a:pt x="4875" y="12148"/>
                      </a:moveTo>
                      <a:cubicBezTo>
                        <a:pt x="345" y="18854"/>
                        <a:pt x="-935" y="26793"/>
                        <a:pt x="650" y="34123"/>
                      </a:cubicBezTo>
                      <a:cubicBezTo>
                        <a:pt x="8028" y="32843"/>
                        <a:pt x="14910" y="28682"/>
                        <a:pt x="19424" y="21975"/>
                      </a:cubicBezTo>
                      <a:cubicBezTo>
                        <a:pt x="23953" y="15269"/>
                        <a:pt x="25234" y="7330"/>
                        <a:pt x="23665" y="0"/>
                      </a:cubicBezTo>
                      <a:cubicBezTo>
                        <a:pt x="16255" y="1280"/>
                        <a:pt x="9389" y="5442"/>
                        <a:pt x="4875" y="12148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CCAEE5F9-BE4E-6345-7502-3F3B79431705}"/>
                    </a:ext>
                  </a:extLst>
                </p:cNvPr>
                <p:cNvSpPr/>
                <p:nvPr/>
              </p:nvSpPr>
              <p:spPr>
                <a:xfrm>
                  <a:off x="9099698" y="4269205"/>
                  <a:ext cx="43262" cy="38799"/>
                </a:xfrm>
                <a:custGeom>
                  <a:avLst/>
                  <a:gdLst>
                    <a:gd name="connsiteX0" fmla="*/ 29850 w 43262"/>
                    <a:gd name="connsiteY0" fmla="*/ 28627 h 38799"/>
                    <a:gd name="connsiteX1" fmla="*/ 0 w 43262"/>
                    <a:gd name="connsiteY1" fmla="*/ 38678 h 38799"/>
                    <a:gd name="connsiteX2" fmla="*/ 13412 w 43262"/>
                    <a:gd name="connsiteY2" fmla="*/ 10173 h 38799"/>
                    <a:gd name="connsiteX3" fmla="*/ 43262 w 43262"/>
                    <a:gd name="connsiteY3" fmla="*/ 121 h 38799"/>
                    <a:gd name="connsiteX4" fmla="*/ 29850 w 43262"/>
                    <a:gd name="connsiteY4" fmla="*/ 28627 h 38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262" h="38799">
                      <a:moveTo>
                        <a:pt x="29850" y="28627"/>
                      </a:moveTo>
                      <a:cubicBezTo>
                        <a:pt x="21351" y="36197"/>
                        <a:pt x="10515" y="39495"/>
                        <a:pt x="0" y="38678"/>
                      </a:cubicBezTo>
                      <a:cubicBezTo>
                        <a:pt x="400" y="28131"/>
                        <a:pt x="4913" y="17743"/>
                        <a:pt x="13412" y="10173"/>
                      </a:cubicBezTo>
                      <a:cubicBezTo>
                        <a:pt x="21911" y="2602"/>
                        <a:pt x="32747" y="-695"/>
                        <a:pt x="43262" y="121"/>
                      </a:cubicBezTo>
                      <a:cubicBezTo>
                        <a:pt x="42878" y="10669"/>
                        <a:pt x="38365" y="21040"/>
                        <a:pt x="29850" y="28627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E5218FA3-65F7-02DB-3877-7D346F8BC42B}"/>
                    </a:ext>
                  </a:extLst>
                </p:cNvPr>
                <p:cNvSpPr/>
                <p:nvPr/>
              </p:nvSpPr>
              <p:spPr>
                <a:xfrm>
                  <a:off x="8866563" y="4395147"/>
                  <a:ext cx="47536" cy="34710"/>
                </a:xfrm>
                <a:custGeom>
                  <a:avLst/>
                  <a:gdLst>
                    <a:gd name="connsiteX0" fmla="*/ 16710 w 47536"/>
                    <a:gd name="connsiteY0" fmla="*/ 27495 h 34710"/>
                    <a:gd name="connsiteX1" fmla="*/ 47536 w 47536"/>
                    <a:gd name="connsiteY1" fmla="*/ 33929 h 34710"/>
                    <a:gd name="connsiteX2" fmla="*/ 30827 w 47536"/>
                    <a:gd name="connsiteY2" fmla="*/ 7216 h 34710"/>
                    <a:gd name="connsiteX3" fmla="*/ 0 w 47536"/>
                    <a:gd name="connsiteY3" fmla="*/ 782 h 34710"/>
                    <a:gd name="connsiteX4" fmla="*/ 16710 w 47536"/>
                    <a:gd name="connsiteY4" fmla="*/ 27495 h 3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36" h="34710">
                      <a:moveTo>
                        <a:pt x="16710" y="27495"/>
                      </a:moveTo>
                      <a:cubicBezTo>
                        <a:pt x="26057" y="34009"/>
                        <a:pt x="37197" y="35994"/>
                        <a:pt x="47536" y="33929"/>
                      </a:cubicBezTo>
                      <a:cubicBezTo>
                        <a:pt x="45888" y="23493"/>
                        <a:pt x="40174" y="13730"/>
                        <a:pt x="30827" y="7216"/>
                      </a:cubicBezTo>
                      <a:cubicBezTo>
                        <a:pt x="21480" y="702"/>
                        <a:pt x="10339" y="-1283"/>
                        <a:pt x="0" y="782"/>
                      </a:cubicBezTo>
                      <a:cubicBezTo>
                        <a:pt x="1649" y="11217"/>
                        <a:pt x="7363" y="20981"/>
                        <a:pt x="16710" y="2749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8103D3E0-BD96-6CFF-EA99-D0F59BD4A477}"/>
                    </a:ext>
                  </a:extLst>
                </p:cNvPr>
                <p:cNvSpPr/>
                <p:nvPr/>
              </p:nvSpPr>
              <p:spPr>
                <a:xfrm>
                  <a:off x="8913607" y="4355051"/>
                  <a:ext cx="25720" cy="56931"/>
                </a:xfrm>
                <a:custGeom>
                  <a:avLst/>
                  <a:gdLst>
                    <a:gd name="connsiteX0" fmla="*/ 24997 w 25720"/>
                    <a:gd name="connsiteY0" fmla="*/ 30794 h 56931"/>
                    <a:gd name="connsiteX1" fmla="*/ 7407 w 25720"/>
                    <a:gd name="connsiteY1" fmla="*/ 56931 h 56931"/>
                    <a:gd name="connsiteX2" fmla="*/ 717 w 25720"/>
                    <a:gd name="connsiteY2" fmla="*/ 26137 h 56931"/>
                    <a:gd name="connsiteX3" fmla="*/ 18307 w 25720"/>
                    <a:gd name="connsiteY3" fmla="*/ 0 h 56931"/>
                    <a:gd name="connsiteX4" fmla="*/ 24997 w 25720"/>
                    <a:gd name="connsiteY4" fmla="*/ 30794 h 56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20" h="56931">
                      <a:moveTo>
                        <a:pt x="24997" y="30794"/>
                      </a:moveTo>
                      <a:cubicBezTo>
                        <a:pt x="22853" y="41982"/>
                        <a:pt x="16258" y="51185"/>
                        <a:pt x="7407" y="56931"/>
                      </a:cubicBezTo>
                      <a:cubicBezTo>
                        <a:pt x="1309" y="48320"/>
                        <a:pt x="-1412" y="37325"/>
                        <a:pt x="717" y="26137"/>
                      </a:cubicBezTo>
                      <a:cubicBezTo>
                        <a:pt x="2862" y="14949"/>
                        <a:pt x="9456" y="5746"/>
                        <a:pt x="18307" y="0"/>
                      </a:cubicBezTo>
                      <a:cubicBezTo>
                        <a:pt x="24405" y="8611"/>
                        <a:pt x="27142" y="19607"/>
                        <a:pt x="24997" y="30794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6017DD92-2096-939D-38FB-24DC17D11BCB}"/>
                    </a:ext>
                  </a:extLst>
                </p:cNvPr>
                <p:cNvSpPr/>
                <p:nvPr/>
              </p:nvSpPr>
              <p:spPr>
                <a:xfrm>
                  <a:off x="8586469" y="3998454"/>
                  <a:ext cx="47536" cy="34710"/>
                </a:xfrm>
                <a:custGeom>
                  <a:avLst/>
                  <a:gdLst>
                    <a:gd name="connsiteX0" fmla="*/ 16710 w 47536"/>
                    <a:gd name="connsiteY0" fmla="*/ 27495 h 34710"/>
                    <a:gd name="connsiteX1" fmla="*/ 47536 w 47536"/>
                    <a:gd name="connsiteY1" fmla="*/ 33929 h 34710"/>
                    <a:gd name="connsiteX2" fmla="*/ 30827 w 47536"/>
                    <a:gd name="connsiteY2" fmla="*/ 7216 h 34710"/>
                    <a:gd name="connsiteX3" fmla="*/ 0 w 47536"/>
                    <a:gd name="connsiteY3" fmla="*/ 782 h 34710"/>
                    <a:gd name="connsiteX4" fmla="*/ 16710 w 47536"/>
                    <a:gd name="connsiteY4" fmla="*/ 27495 h 3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36" h="34710">
                      <a:moveTo>
                        <a:pt x="16710" y="27495"/>
                      </a:moveTo>
                      <a:cubicBezTo>
                        <a:pt x="26057" y="34009"/>
                        <a:pt x="37197" y="35994"/>
                        <a:pt x="47536" y="33929"/>
                      </a:cubicBezTo>
                      <a:cubicBezTo>
                        <a:pt x="45888" y="23493"/>
                        <a:pt x="40174" y="13730"/>
                        <a:pt x="30827" y="7216"/>
                      </a:cubicBezTo>
                      <a:cubicBezTo>
                        <a:pt x="21480" y="702"/>
                        <a:pt x="10339" y="-1283"/>
                        <a:pt x="0" y="782"/>
                      </a:cubicBezTo>
                      <a:cubicBezTo>
                        <a:pt x="1665" y="11201"/>
                        <a:pt x="7379" y="20981"/>
                        <a:pt x="16710" y="2749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357AAE37-1895-807E-8ED5-7A941741C7C2}"/>
                    </a:ext>
                  </a:extLst>
                </p:cNvPr>
                <p:cNvSpPr/>
                <p:nvPr/>
              </p:nvSpPr>
              <p:spPr>
                <a:xfrm>
                  <a:off x="8633513" y="3958358"/>
                  <a:ext cx="25722" cy="56931"/>
                </a:xfrm>
                <a:custGeom>
                  <a:avLst/>
                  <a:gdLst>
                    <a:gd name="connsiteX0" fmla="*/ 24997 w 25722"/>
                    <a:gd name="connsiteY0" fmla="*/ 30794 h 56931"/>
                    <a:gd name="connsiteX1" fmla="*/ 7407 w 25722"/>
                    <a:gd name="connsiteY1" fmla="*/ 56931 h 56931"/>
                    <a:gd name="connsiteX2" fmla="*/ 717 w 25722"/>
                    <a:gd name="connsiteY2" fmla="*/ 26137 h 56931"/>
                    <a:gd name="connsiteX3" fmla="*/ 18307 w 25722"/>
                    <a:gd name="connsiteY3" fmla="*/ 0 h 56931"/>
                    <a:gd name="connsiteX4" fmla="*/ 24997 w 25722"/>
                    <a:gd name="connsiteY4" fmla="*/ 30794 h 56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22" h="56931">
                      <a:moveTo>
                        <a:pt x="24997" y="30794"/>
                      </a:moveTo>
                      <a:cubicBezTo>
                        <a:pt x="22853" y="41982"/>
                        <a:pt x="16258" y="51185"/>
                        <a:pt x="7407" y="56931"/>
                      </a:cubicBezTo>
                      <a:cubicBezTo>
                        <a:pt x="1309" y="48320"/>
                        <a:pt x="-1412" y="37325"/>
                        <a:pt x="717" y="26137"/>
                      </a:cubicBezTo>
                      <a:cubicBezTo>
                        <a:pt x="2862" y="14949"/>
                        <a:pt x="9456" y="5746"/>
                        <a:pt x="18307" y="0"/>
                      </a:cubicBezTo>
                      <a:cubicBezTo>
                        <a:pt x="24421" y="8611"/>
                        <a:pt x="27142" y="19591"/>
                        <a:pt x="24997" y="30794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744C262A-9A09-7965-49FB-CFF0CCA0009F}"/>
                    </a:ext>
                  </a:extLst>
                </p:cNvPr>
                <p:cNvSpPr/>
                <p:nvPr/>
              </p:nvSpPr>
              <p:spPr>
                <a:xfrm>
                  <a:off x="8304767" y="4693564"/>
                  <a:ext cx="29914" cy="52561"/>
                </a:xfrm>
                <a:custGeom>
                  <a:avLst/>
                  <a:gdLst>
                    <a:gd name="connsiteX0" fmla="*/ 26161 w 29914"/>
                    <a:gd name="connsiteY0" fmla="*/ 31499 h 52561"/>
                    <a:gd name="connsiteX1" fmla="*/ 27185 w 29914"/>
                    <a:gd name="connsiteY1" fmla="*/ 0 h 52561"/>
                    <a:gd name="connsiteX2" fmla="*/ 3753 w 29914"/>
                    <a:gd name="connsiteY2" fmla="*/ 21063 h 52561"/>
                    <a:gd name="connsiteX3" fmla="*/ 2729 w 29914"/>
                    <a:gd name="connsiteY3" fmla="*/ 52562 h 52561"/>
                    <a:gd name="connsiteX4" fmla="*/ 26161 w 29914"/>
                    <a:gd name="connsiteY4" fmla="*/ 31499 h 52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14" h="52561">
                      <a:moveTo>
                        <a:pt x="26161" y="31499"/>
                      </a:moveTo>
                      <a:cubicBezTo>
                        <a:pt x="30963" y="21175"/>
                        <a:pt x="30995" y="9843"/>
                        <a:pt x="27185" y="0"/>
                      </a:cubicBezTo>
                      <a:cubicBezTo>
                        <a:pt x="17198" y="3409"/>
                        <a:pt x="8571" y="10724"/>
                        <a:pt x="3753" y="21063"/>
                      </a:cubicBezTo>
                      <a:cubicBezTo>
                        <a:pt x="-1048" y="31386"/>
                        <a:pt x="-1080" y="42718"/>
                        <a:pt x="2729" y="52562"/>
                      </a:cubicBezTo>
                      <a:cubicBezTo>
                        <a:pt x="12716" y="49137"/>
                        <a:pt x="21359" y="41822"/>
                        <a:pt x="26161" y="3149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C306AA40-AB6C-968A-B258-1FC336A000DD}"/>
                    </a:ext>
                  </a:extLst>
                </p:cNvPr>
                <p:cNvSpPr/>
                <p:nvPr/>
              </p:nvSpPr>
              <p:spPr>
                <a:xfrm>
                  <a:off x="8269580" y="4664669"/>
                  <a:ext cx="57923" cy="24738"/>
                </a:xfrm>
                <a:custGeom>
                  <a:avLst/>
                  <a:gdLst>
                    <a:gd name="connsiteX0" fmla="*/ 29161 w 57923"/>
                    <a:gd name="connsiteY0" fmla="*/ 6 h 24738"/>
                    <a:gd name="connsiteX1" fmla="*/ 57923 w 57923"/>
                    <a:gd name="connsiteY1" fmla="*/ 12842 h 24738"/>
                    <a:gd name="connsiteX2" fmla="*/ 28761 w 57923"/>
                    <a:gd name="connsiteY2" fmla="*/ 24734 h 24738"/>
                    <a:gd name="connsiteX3" fmla="*/ 0 w 57923"/>
                    <a:gd name="connsiteY3" fmla="*/ 11898 h 24738"/>
                    <a:gd name="connsiteX4" fmla="*/ 29161 w 57923"/>
                    <a:gd name="connsiteY4" fmla="*/ 6 h 24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23" h="24738">
                      <a:moveTo>
                        <a:pt x="29161" y="6"/>
                      </a:moveTo>
                      <a:cubicBezTo>
                        <a:pt x="40542" y="198"/>
                        <a:pt x="50737" y="5111"/>
                        <a:pt x="57923" y="12842"/>
                      </a:cubicBezTo>
                      <a:cubicBezTo>
                        <a:pt x="50497" y="20333"/>
                        <a:pt x="40142" y="24910"/>
                        <a:pt x="28761" y="24734"/>
                      </a:cubicBezTo>
                      <a:cubicBezTo>
                        <a:pt x="17382" y="24542"/>
                        <a:pt x="7186" y="19628"/>
                        <a:pt x="0" y="11898"/>
                      </a:cubicBezTo>
                      <a:cubicBezTo>
                        <a:pt x="7426" y="4391"/>
                        <a:pt x="17782" y="-186"/>
                        <a:pt x="29161" y="6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BBD8A382-94EB-3DB7-BBCC-DECA1973FEFA}"/>
                    </a:ext>
                  </a:extLst>
                </p:cNvPr>
                <p:cNvSpPr/>
                <p:nvPr/>
              </p:nvSpPr>
              <p:spPr>
                <a:xfrm>
                  <a:off x="8564156" y="4508446"/>
                  <a:ext cx="25276" cy="57411"/>
                </a:xfrm>
                <a:custGeom>
                  <a:avLst/>
                  <a:gdLst>
                    <a:gd name="connsiteX0" fmla="*/ 402 w 25276"/>
                    <a:gd name="connsiteY0" fmla="*/ 26969 h 57411"/>
                    <a:gd name="connsiteX1" fmla="*/ 8582 w 25276"/>
                    <a:gd name="connsiteY1" fmla="*/ 57411 h 57411"/>
                    <a:gd name="connsiteX2" fmla="*/ 24875 w 25276"/>
                    <a:gd name="connsiteY2" fmla="*/ 30442 h 57411"/>
                    <a:gd name="connsiteX3" fmla="*/ 16696 w 25276"/>
                    <a:gd name="connsiteY3" fmla="*/ 0 h 57411"/>
                    <a:gd name="connsiteX4" fmla="*/ 402 w 25276"/>
                    <a:gd name="connsiteY4" fmla="*/ 26969 h 57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276" h="57411">
                      <a:moveTo>
                        <a:pt x="402" y="26969"/>
                      </a:moveTo>
                      <a:cubicBezTo>
                        <a:pt x="-1198" y="38253"/>
                        <a:pt x="2067" y="49088"/>
                        <a:pt x="8582" y="57411"/>
                      </a:cubicBezTo>
                      <a:cubicBezTo>
                        <a:pt x="17144" y="51233"/>
                        <a:pt x="23274" y="41726"/>
                        <a:pt x="24875" y="30442"/>
                      </a:cubicBezTo>
                      <a:cubicBezTo>
                        <a:pt x="26475" y="19158"/>
                        <a:pt x="23210" y="8323"/>
                        <a:pt x="16696" y="0"/>
                      </a:cubicBezTo>
                      <a:cubicBezTo>
                        <a:pt x="8133" y="6162"/>
                        <a:pt x="2003" y="15685"/>
                        <a:pt x="402" y="2696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8B6148D4-DD2A-73AE-D4C6-7C88D8DA89AF}"/>
                    </a:ext>
                  </a:extLst>
                </p:cNvPr>
                <p:cNvSpPr/>
                <p:nvPr/>
              </p:nvSpPr>
              <p:spPr>
                <a:xfrm>
                  <a:off x="8581668" y="4558488"/>
                  <a:ext cx="55699" cy="26886"/>
                </a:xfrm>
                <a:custGeom>
                  <a:avLst/>
                  <a:gdLst>
                    <a:gd name="connsiteX0" fmla="*/ 31243 w 55699"/>
                    <a:gd name="connsiteY0" fmla="*/ 25327 h 26886"/>
                    <a:gd name="connsiteX1" fmla="*/ 0 w 55699"/>
                    <a:gd name="connsiteY1" fmla="*/ 21422 h 26886"/>
                    <a:gd name="connsiteX2" fmla="*/ 24457 w 55699"/>
                    <a:gd name="connsiteY2" fmla="*/ 1559 h 26886"/>
                    <a:gd name="connsiteX3" fmla="*/ 55699 w 55699"/>
                    <a:gd name="connsiteY3" fmla="*/ 5464 h 26886"/>
                    <a:gd name="connsiteX4" fmla="*/ 31243 w 55699"/>
                    <a:gd name="connsiteY4" fmla="*/ 25327 h 26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699" h="26886">
                      <a:moveTo>
                        <a:pt x="31243" y="25327"/>
                      </a:moveTo>
                      <a:cubicBezTo>
                        <a:pt x="20295" y="28464"/>
                        <a:pt x="9123" y="26720"/>
                        <a:pt x="0" y="21422"/>
                      </a:cubicBezTo>
                      <a:cubicBezTo>
                        <a:pt x="4930" y="12091"/>
                        <a:pt x="13508" y="4696"/>
                        <a:pt x="24457" y="1559"/>
                      </a:cubicBezTo>
                      <a:cubicBezTo>
                        <a:pt x="35404" y="-1578"/>
                        <a:pt x="46576" y="167"/>
                        <a:pt x="55699" y="5464"/>
                      </a:cubicBezTo>
                      <a:cubicBezTo>
                        <a:pt x="50753" y="14796"/>
                        <a:pt x="42191" y="22190"/>
                        <a:pt x="31243" y="25327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7A1B0AA1-61BC-6B55-EF1E-B7ED7424F512}"/>
                    </a:ext>
                  </a:extLst>
                </p:cNvPr>
                <p:cNvSpPr/>
                <p:nvPr/>
              </p:nvSpPr>
              <p:spPr>
                <a:xfrm>
                  <a:off x="8805401" y="3875146"/>
                  <a:ext cx="25284" cy="40445"/>
                </a:xfrm>
                <a:custGeom>
                  <a:avLst/>
                  <a:gdLst>
                    <a:gd name="connsiteX0" fmla="*/ 4023 w 25284"/>
                    <a:gd name="connsiteY0" fmla="*/ 15445 h 40445"/>
                    <a:gd name="connsiteX1" fmla="*/ 1430 w 25284"/>
                    <a:gd name="connsiteY1" fmla="*/ 40446 h 40445"/>
                    <a:gd name="connsiteX2" fmla="*/ 21261 w 25284"/>
                    <a:gd name="connsiteY2" fmla="*/ 25000 h 40445"/>
                    <a:gd name="connsiteX3" fmla="*/ 23854 w 25284"/>
                    <a:gd name="connsiteY3" fmla="*/ 0 h 40445"/>
                    <a:gd name="connsiteX4" fmla="*/ 4023 w 25284"/>
                    <a:gd name="connsiteY4" fmla="*/ 15445 h 40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284" h="40445">
                      <a:moveTo>
                        <a:pt x="4023" y="15445"/>
                      </a:moveTo>
                      <a:cubicBezTo>
                        <a:pt x="-378" y="23400"/>
                        <a:pt x="-1050" y="32395"/>
                        <a:pt x="1430" y="40446"/>
                      </a:cubicBezTo>
                      <a:cubicBezTo>
                        <a:pt x="9561" y="38285"/>
                        <a:pt x="16843" y="32955"/>
                        <a:pt x="21261" y="25000"/>
                      </a:cubicBezTo>
                      <a:cubicBezTo>
                        <a:pt x="25663" y="17046"/>
                        <a:pt x="26335" y="8051"/>
                        <a:pt x="23854" y="0"/>
                      </a:cubicBezTo>
                      <a:cubicBezTo>
                        <a:pt x="15707" y="2161"/>
                        <a:pt x="8425" y="7490"/>
                        <a:pt x="4023" y="1544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763EC6A3-F539-7748-33DA-B119B1622DB9}"/>
                    </a:ext>
                  </a:extLst>
                </p:cNvPr>
                <p:cNvSpPr/>
                <p:nvPr/>
              </p:nvSpPr>
              <p:spPr>
                <a:xfrm>
                  <a:off x="8820948" y="3915609"/>
                  <a:ext cx="46047" cy="19886"/>
                </a:xfrm>
                <a:custGeom>
                  <a:avLst/>
                  <a:gdLst>
                    <a:gd name="connsiteX0" fmla="*/ 22168 w 46047"/>
                    <a:gd name="connsiteY0" fmla="*/ 19765 h 19886"/>
                    <a:gd name="connsiteX1" fmla="*/ 0 w 46047"/>
                    <a:gd name="connsiteY1" fmla="*/ 7937 h 19886"/>
                    <a:gd name="connsiteX2" fmla="*/ 23881 w 46047"/>
                    <a:gd name="connsiteY2" fmla="*/ 126 h 19886"/>
                    <a:gd name="connsiteX3" fmla="*/ 46047 w 46047"/>
                    <a:gd name="connsiteY3" fmla="*/ 11954 h 19886"/>
                    <a:gd name="connsiteX4" fmla="*/ 22168 w 46047"/>
                    <a:gd name="connsiteY4" fmla="*/ 19765 h 19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047" h="19886">
                      <a:moveTo>
                        <a:pt x="22168" y="19765"/>
                      </a:moveTo>
                      <a:cubicBezTo>
                        <a:pt x="13125" y="18980"/>
                        <a:pt x="5282" y="14483"/>
                        <a:pt x="0" y="7937"/>
                      </a:cubicBezTo>
                      <a:cubicBezTo>
                        <a:pt x="6338" y="2383"/>
                        <a:pt x="14821" y="-674"/>
                        <a:pt x="23881" y="126"/>
                      </a:cubicBezTo>
                      <a:cubicBezTo>
                        <a:pt x="32939" y="926"/>
                        <a:pt x="40766" y="5408"/>
                        <a:pt x="46047" y="11954"/>
                      </a:cubicBezTo>
                      <a:cubicBezTo>
                        <a:pt x="39694" y="17492"/>
                        <a:pt x="31210" y="20549"/>
                        <a:pt x="22168" y="1976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080FD0E2-0C32-AAA4-AFF5-67389C2B399C}"/>
                    </a:ext>
                  </a:extLst>
                </p:cNvPr>
                <p:cNvSpPr/>
                <p:nvPr/>
              </p:nvSpPr>
              <p:spPr>
                <a:xfrm>
                  <a:off x="9215016" y="4443813"/>
                  <a:ext cx="40845" cy="17852"/>
                </a:xfrm>
                <a:custGeom>
                  <a:avLst/>
                  <a:gdLst>
                    <a:gd name="connsiteX0" fmla="*/ 21480 w 40845"/>
                    <a:gd name="connsiteY0" fmla="*/ 17641 h 17852"/>
                    <a:gd name="connsiteX1" fmla="*/ 0 w 40845"/>
                    <a:gd name="connsiteY1" fmla="*/ 11399 h 17852"/>
                    <a:gd name="connsiteX2" fmla="*/ 19367 w 40845"/>
                    <a:gd name="connsiteY2" fmla="*/ 211 h 17852"/>
                    <a:gd name="connsiteX3" fmla="*/ 40846 w 40845"/>
                    <a:gd name="connsiteY3" fmla="*/ 6453 h 17852"/>
                    <a:gd name="connsiteX4" fmla="*/ 21480 w 40845"/>
                    <a:gd name="connsiteY4" fmla="*/ 17641 h 17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45" h="17852">
                      <a:moveTo>
                        <a:pt x="21480" y="17641"/>
                      </a:moveTo>
                      <a:cubicBezTo>
                        <a:pt x="13461" y="18617"/>
                        <a:pt x="5811" y="16153"/>
                        <a:pt x="0" y="11399"/>
                      </a:cubicBezTo>
                      <a:cubicBezTo>
                        <a:pt x="4498" y="5397"/>
                        <a:pt x="11332" y="1171"/>
                        <a:pt x="19367" y="211"/>
                      </a:cubicBezTo>
                      <a:cubicBezTo>
                        <a:pt x="27386" y="-765"/>
                        <a:pt x="35036" y="1700"/>
                        <a:pt x="40846" y="6453"/>
                      </a:cubicBezTo>
                      <a:cubicBezTo>
                        <a:pt x="36349" y="12439"/>
                        <a:pt x="29515" y="16665"/>
                        <a:pt x="21480" y="17641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E45145F-0EE8-6B03-BF76-C0B26EE2F487}"/>
              </a:ext>
            </a:extLst>
          </p:cNvPr>
          <p:cNvGrpSpPr/>
          <p:nvPr/>
        </p:nvGrpSpPr>
        <p:grpSpPr>
          <a:xfrm>
            <a:off x="3927560" y="3627048"/>
            <a:ext cx="4756548" cy="280989"/>
            <a:chOff x="4387805" y="5868701"/>
            <a:chExt cx="2567735" cy="28098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046A884-3BF6-DFF0-6098-068BEAC7F39A}"/>
                </a:ext>
              </a:extLst>
            </p:cNvPr>
            <p:cNvSpPr txBox="1"/>
            <p:nvPr/>
          </p:nvSpPr>
          <p:spPr>
            <a:xfrm>
              <a:off x="4387805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6C516ED-F392-1DAF-18B0-EADF6BB4BBD9}"/>
                </a:ext>
              </a:extLst>
            </p:cNvPr>
            <p:cNvSpPr txBox="1"/>
            <p:nvPr/>
          </p:nvSpPr>
          <p:spPr>
            <a:xfrm>
              <a:off x="5856928" y="5872691"/>
              <a:ext cx="10986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2023.10.18</a:t>
              </a:r>
              <a:endParaRPr lang="zh-CN" altLang="en-US" dirty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70" name="组合 269">
            <a:extLst>
              <a:ext uri="{FF2B5EF4-FFF2-40B4-BE49-F238E27FC236}">
                <a16:creationId xmlns:a16="http://schemas.microsoft.com/office/drawing/2014/main" id="{6032D603-5F20-900E-1473-4A1AEA97ABAC}"/>
              </a:ext>
            </a:extLst>
          </p:cNvPr>
          <p:cNvGrpSpPr/>
          <p:nvPr/>
        </p:nvGrpSpPr>
        <p:grpSpPr>
          <a:xfrm>
            <a:off x="4427312" y="2575245"/>
            <a:ext cx="3447456" cy="319786"/>
            <a:chOff x="4312900" y="2575245"/>
            <a:chExt cx="3447456" cy="319786"/>
          </a:xfrm>
        </p:grpSpPr>
        <p:sp>
          <p:nvSpPr>
            <p:cNvPr id="271" name="文本框 270">
              <a:extLst>
                <a:ext uri="{FF2B5EF4-FFF2-40B4-BE49-F238E27FC236}">
                  <a16:creationId xmlns:a16="http://schemas.microsoft.com/office/drawing/2014/main" id="{CEB50A92-2EA4-E93B-CB78-87B3A368D357}"/>
                </a:ext>
              </a:extLst>
            </p:cNvPr>
            <p:cNvSpPr txBox="1"/>
            <p:nvPr/>
          </p:nvSpPr>
          <p:spPr>
            <a:xfrm>
              <a:off x="6013249" y="2587254"/>
              <a:ext cx="174710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cs typeface="+mn-ea"/>
                  <a:sym typeface="+mn-lt"/>
                </a:rPr>
                <a:t>孝亲敬老主题班会</a:t>
              </a:r>
            </a:p>
          </p:txBody>
        </p:sp>
        <p:grpSp>
          <p:nvGrpSpPr>
            <p:cNvPr id="269" name="组合 268">
              <a:extLst>
                <a:ext uri="{FF2B5EF4-FFF2-40B4-BE49-F238E27FC236}">
                  <a16:creationId xmlns:a16="http://schemas.microsoft.com/office/drawing/2014/main" id="{DCF2FB4E-D0C3-9B17-2967-6F9C60CAC498}"/>
                </a:ext>
              </a:extLst>
            </p:cNvPr>
            <p:cNvGrpSpPr/>
            <p:nvPr/>
          </p:nvGrpSpPr>
          <p:grpSpPr>
            <a:xfrm>
              <a:off x="4312900" y="2575245"/>
              <a:ext cx="1707937" cy="309862"/>
              <a:chOff x="4532987" y="2575245"/>
              <a:chExt cx="1707937" cy="309862"/>
            </a:xfrm>
          </p:grpSpPr>
          <p:grpSp>
            <p:nvGrpSpPr>
              <p:cNvPr id="143" name="组合 142">
                <a:extLst>
                  <a:ext uri="{FF2B5EF4-FFF2-40B4-BE49-F238E27FC236}">
                    <a16:creationId xmlns:a16="http://schemas.microsoft.com/office/drawing/2014/main" id="{F0182BA0-00DC-A748-24CB-F613E25CBE79}"/>
                  </a:ext>
                </a:extLst>
              </p:cNvPr>
              <p:cNvGrpSpPr/>
              <p:nvPr/>
            </p:nvGrpSpPr>
            <p:grpSpPr>
              <a:xfrm>
                <a:off x="4532987" y="2575245"/>
                <a:ext cx="345325" cy="309862"/>
                <a:chOff x="4532987" y="2575245"/>
                <a:chExt cx="345325" cy="309862"/>
              </a:xfrm>
            </p:grpSpPr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id="{54D3C19C-0736-7136-F62A-8C2A89191C77}"/>
                    </a:ext>
                  </a:extLst>
                </p:cNvPr>
                <p:cNvSpPr/>
                <p:nvPr/>
              </p:nvSpPr>
              <p:spPr>
                <a:xfrm>
                  <a:off x="4541097" y="2575245"/>
                  <a:ext cx="300800" cy="300800"/>
                </a:xfrm>
                <a:prstGeom prst="ellipse">
                  <a:avLst/>
                </a:prstGeom>
                <a:noFill/>
                <a:ln>
                  <a:solidFill>
                    <a:srgbClr val="D27F5D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文本框 141">
                  <a:extLst>
                    <a:ext uri="{FF2B5EF4-FFF2-40B4-BE49-F238E27FC236}">
                      <a16:creationId xmlns:a16="http://schemas.microsoft.com/office/drawing/2014/main" id="{821090C5-56A4-AF10-CC9F-FF3B6BA44388}"/>
                    </a:ext>
                  </a:extLst>
                </p:cNvPr>
                <p:cNvSpPr txBox="1"/>
                <p:nvPr/>
              </p:nvSpPr>
              <p:spPr>
                <a:xfrm>
                  <a:off x="4532987" y="2577330"/>
                  <a:ext cx="345325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cs typeface="+mn-ea"/>
                      <a:sym typeface="+mn-lt"/>
                    </a:rPr>
                    <a:t>九</a:t>
                  </a:r>
                </a:p>
              </p:txBody>
            </p:sp>
          </p:grpSp>
          <p:grpSp>
            <p:nvGrpSpPr>
              <p:cNvPr id="144" name="组合 143">
                <a:extLst>
                  <a:ext uri="{FF2B5EF4-FFF2-40B4-BE49-F238E27FC236}">
                    <a16:creationId xmlns:a16="http://schemas.microsoft.com/office/drawing/2014/main" id="{5C092B8A-911C-FEB7-BC89-08CE52B5B8F6}"/>
                  </a:ext>
                </a:extLst>
              </p:cNvPr>
              <p:cNvGrpSpPr/>
              <p:nvPr/>
            </p:nvGrpSpPr>
            <p:grpSpPr>
              <a:xfrm>
                <a:off x="4873640" y="2575245"/>
                <a:ext cx="345325" cy="309862"/>
                <a:chOff x="4532987" y="2575245"/>
                <a:chExt cx="345325" cy="309862"/>
              </a:xfrm>
            </p:grpSpPr>
            <p:sp>
              <p:nvSpPr>
                <p:cNvPr id="145" name="椭圆 144">
                  <a:extLst>
                    <a:ext uri="{FF2B5EF4-FFF2-40B4-BE49-F238E27FC236}">
                      <a16:creationId xmlns:a16="http://schemas.microsoft.com/office/drawing/2014/main" id="{0409D70E-C532-D350-4D91-9906DC820D2F}"/>
                    </a:ext>
                  </a:extLst>
                </p:cNvPr>
                <p:cNvSpPr/>
                <p:nvPr/>
              </p:nvSpPr>
              <p:spPr>
                <a:xfrm>
                  <a:off x="4541097" y="2575245"/>
                  <a:ext cx="300800" cy="300800"/>
                </a:xfrm>
                <a:prstGeom prst="ellipse">
                  <a:avLst/>
                </a:prstGeom>
                <a:noFill/>
                <a:ln>
                  <a:solidFill>
                    <a:srgbClr val="D27F5D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6" name="文本框 145">
                  <a:extLst>
                    <a:ext uri="{FF2B5EF4-FFF2-40B4-BE49-F238E27FC236}">
                      <a16:creationId xmlns:a16="http://schemas.microsoft.com/office/drawing/2014/main" id="{362406D2-6F59-D8A6-F7DC-F086DED3DACD}"/>
                    </a:ext>
                  </a:extLst>
                </p:cNvPr>
                <p:cNvSpPr txBox="1"/>
                <p:nvPr/>
              </p:nvSpPr>
              <p:spPr>
                <a:xfrm>
                  <a:off x="4532987" y="2577330"/>
                  <a:ext cx="345325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cs typeface="+mn-ea"/>
                      <a:sym typeface="+mn-lt"/>
                    </a:rPr>
                    <a:t>九</a:t>
                  </a:r>
                </a:p>
              </p:txBody>
            </p:sp>
          </p:grpSp>
          <p:grpSp>
            <p:nvGrpSpPr>
              <p:cNvPr id="147" name="组合 146">
                <a:extLst>
                  <a:ext uri="{FF2B5EF4-FFF2-40B4-BE49-F238E27FC236}">
                    <a16:creationId xmlns:a16="http://schemas.microsoft.com/office/drawing/2014/main" id="{A4015DC1-C82E-B3C0-A773-4E1F2A6ED901}"/>
                  </a:ext>
                </a:extLst>
              </p:cNvPr>
              <p:cNvGrpSpPr/>
              <p:nvPr/>
            </p:nvGrpSpPr>
            <p:grpSpPr>
              <a:xfrm>
                <a:off x="5214293" y="2575245"/>
                <a:ext cx="345325" cy="309862"/>
                <a:chOff x="4532987" y="2575245"/>
                <a:chExt cx="345325" cy="309862"/>
              </a:xfrm>
            </p:grpSpPr>
            <p:sp>
              <p:nvSpPr>
                <p:cNvPr id="148" name="椭圆 147">
                  <a:extLst>
                    <a:ext uri="{FF2B5EF4-FFF2-40B4-BE49-F238E27FC236}">
                      <a16:creationId xmlns:a16="http://schemas.microsoft.com/office/drawing/2014/main" id="{16AF5568-C59C-4DF5-4BC7-CCBB37DEEC70}"/>
                    </a:ext>
                  </a:extLst>
                </p:cNvPr>
                <p:cNvSpPr/>
                <p:nvPr/>
              </p:nvSpPr>
              <p:spPr>
                <a:xfrm>
                  <a:off x="4541097" y="2575245"/>
                  <a:ext cx="300800" cy="300800"/>
                </a:xfrm>
                <a:prstGeom prst="ellipse">
                  <a:avLst/>
                </a:prstGeom>
                <a:noFill/>
                <a:ln>
                  <a:solidFill>
                    <a:srgbClr val="D27F5D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文本框 148">
                  <a:extLst>
                    <a:ext uri="{FF2B5EF4-FFF2-40B4-BE49-F238E27FC236}">
                      <a16:creationId xmlns:a16="http://schemas.microsoft.com/office/drawing/2014/main" id="{1D696BB3-511F-CE2A-A61D-FB7ECC6F5645}"/>
                    </a:ext>
                  </a:extLst>
                </p:cNvPr>
                <p:cNvSpPr txBox="1"/>
                <p:nvPr/>
              </p:nvSpPr>
              <p:spPr>
                <a:xfrm>
                  <a:off x="4532987" y="2577330"/>
                  <a:ext cx="345325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cs typeface="+mn-ea"/>
                      <a:sym typeface="+mn-lt"/>
                    </a:rPr>
                    <a:t>重</a:t>
                  </a:r>
                </a:p>
              </p:txBody>
            </p:sp>
          </p:grpSp>
          <p:grpSp>
            <p:nvGrpSpPr>
              <p:cNvPr id="157" name="组合 156">
                <a:extLst>
                  <a:ext uri="{FF2B5EF4-FFF2-40B4-BE49-F238E27FC236}">
                    <a16:creationId xmlns:a16="http://schemas.microsoft.com/office/drawing/2014/main" id="{F2941D39-FE65-1259-0B66-ACF82A525FFF}"/>
                  </a:ext>
                </a:extLst>
              </p:cNvPr>
              <p:cNvGrpSpPr/>
              <p:nvPr/>
            </p:nvGrpSpPr>
            <p:grpSpPr>
              <a:xfrm>
                <a:off x="5554946" y="2575245"/>
                <a:ext cx="345325" cy="309862"/>
                <a:chOff x="4532987" y="2575245"/>
                <a:chExt cx="345325" cy="309862"/>
              </a:xfrm>
            </p:grpSpPr>
            <p:sp>
              <p:nvSpPr>
                <p:cNvPr id="257" name="椭圆 256">
                  <a:extLst>
                    <a:ext uri="{FF2B5EF4-FFF2-40B4-BE49-F238E27FC236}">
                      <a16:creationId xmlns:a16="http://schemas.microsoft.com/office/drawing/2014/main" id="{42F719F8-2FB0-B43B-98D8-5980232DC00E}"/>
                    </a:ext>
                  </a:extLst>
                </p:cNvPr>
                <p:cNvSpPr/>
                <p:nvPr/>
              </p:nvSpPr>
              <p:spPr>
                <a:xfrm>
                  <a:off x="4541097" y="2575245"/>
                  <a:ext cx="300800" cy="300800"/>
                </a:xfrm>
                <a:prstGeom prst="ellipse">
                  <a:avLst/>
                </a:prstGeom>
                <a:noFill/>
                <a:ln>
                  <a:solidFill>
                    <a:srgbClr val="D27F5D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8" name="文本框 257">
                  <a:extLst>
                    <a:ext uri="{FF2B5EF4-FFF2-40B4-BE49-F238E27FC236}">
                      <a16:creationId xmlns:a16="http://schemas.microsoft.com/office/drawing/2014/main" id="{EA2F552D-A867-D36F-770F-EC521790EE79}"/>
                    </a:ext>
                  </a:extLst>
                </p:cNvPr>
                <p:cNvSpPr txBox="1"/>
                <p:nvPr/>
              </p:nvSpPr>
              <p:spPr>
                <a:xfrm>
                  <a:off x="4532987" y="2577330"/>
                  <a:ext cx="345325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cs typeface="+mn-ea"/>
                      <a:sym typeface="+mn-lt"/>
                    </a:rPr>
                    <a:t>阳</a:t>
                  </a:r>
                </a:p>
              </p:txBody>
            </p:sp>
          </p:grpSp>
          <p:grpSp>
            <p:nvGrpSpPr>
              <p:cNvPr id="265" name="组合 264">
                <a:extLst>
                  <a:ext uri="{FF2B5EF4-FFF2-40B4-BE49-F238E27FC236}">
                    <a16:creationId xmlns:a16="http://schemas.microsoft.com/office/drawing/2014/main" id="{981A79ED-C815-1EBB-27CE-BCD4C9E7A18E}"/>
                  </a:ext>
                </a:extLst>
              </p:cNvPr>
              <p:cNvGrpSpPr/>
              <p:nvPr/>
            </p:nvGrpSpPr>
            <p:grpSpPr>
              <a:xfrm>
                <a:off x="5895599" y="2575245"/>
                <a:ext cx="345325" cy="309862"/>
                <a:chOff x="4532987" y="2575245"/>
                <a:chExt cx="345325" cy="309862"/>
              </a:xfrm>
            </p:grpSpPr>
            <p:sp>
              <p:nvSpPr>
                <p:cNvPr id="266" name="椭圆 265">
                  <a:extLst>
                    <a:ext uri="{FF2B5EF4-FFF2-40B4-BE49-F238E27FC236}">
                      <a16:creationId xmlns:a16="http://schemas.microsoft.com/office/drawing/2014/main" id="{0BF761B9-B843-3550-3C30-C55AB01C44B2}"/>
                    </a:ext>
                  </a:extLst>
                </p:cNvPr>
                <p:cNvSpPr/>
                <p:nvPr/>
              </p:nvSpPr>
              <p:spPr>
                <a:xfrm>
                  <a:off x="4541097" y="2575245"/>
                  <a:ext cx="300800" cy="300800"/>
                </a:xfrm>
                <a:prstGeom prst="ellipse">
                  <a:avLst/>
                </a:prstGeom>
                <a:noFill/>
                <a:ln>
                  <a:solidFill>
                    <a:srgbClr val="D27F5D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8" name="文本框 267">
                  <a:extLst>
                    <a:ext uri="{FF2B5EF4-FFF2-40B4-BE49-F238E27FC236}">
                      <a16:creationId xmlns:a16="http://schemas.microsoft.com/office/drawing/2014/main" id="{0A562EEC-8624-BA98-5741-C4AA1EDD1AFF}"/>
                    </a:ext>
                  </a:extLst>
                </p:cNvPr>
                <p:cNvSpPr txBox="1"/>
                <p:nvPr/>
              </p:nvSpPr>
              <p:spPr>
                <a:xfrm>
                  <a:off x="4532987" y="2577330"/>
                  <a:ext cx="345325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cs typeface="+mn-ea"/>
                      <a:sym typeface="+mn-lt"/>
                    </a:rPr>
                    <a:t>节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2656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C2AD279-02F3-CE2B-311E-B003533C736C}"/>
              </a:ext>
            </a:extLst>
          </p:cNvPr>
          <p:cNvGrpSpPr/>
          <p:nvPr/>
        </p:nvGrpSpPr>
        <p:grpSpPr>
          <a:xfrm>
            <a:off x="363529" y="206775"/>
            <a:ext cx="3755776" cy="658943"/>
            <a:chOff x="2097507" y="1409877"/>
            <a:chExt cx="3755776" cy="65894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EAC2502-A43D-F1F2-8EBD-A035E316A1F2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56E719B-3C86-7563-663D-535489E42307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77BD287-A179-39D8-F44D-4C83DD45AAC2}"/>
                </a:ext>
              </a:extLst>
            </p:cNvPr>
            <p:cNvSpPr txBox="1"/>
            <p:nvPr/>
          </p:nvSpPr>
          <p:spPr>
            <a:xfrm>
              <a:off x="3176245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7" name="心形 26">
              <a:extLst>
                <a:ext uri="{FF2B5EF4-FFF2-40B4-BE49-F238E27FC236}">
                  <a16:creationId xmlns:a16="http://schemas.microsoft.com/office/drawing/2014/main" id="{E429835A-7705-2F78-6F17-99BFC226662F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>
              <a:extLst>
                <a:ext uri="{FF2B5EF4-FFF2-40B4-BE49-F238E27FC236}">
                  <a16:creationId xmlns:a16="http://schemas.microsoft.com/office/drawing/2014/main" id="{2DD3CC63-4A48-959A-2683-67FB02902DE9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76093E6B-A137-6D35-6FBF-763AF29B6A7B}"/>
                </a:ext>
              </a:extLst>
            </p:cNvPr>
            <p:cNvSpPr txBox="1"/>
            <p:nvPr/>
          </p:nvSpPr>
          <p:spPr>
            <a:xfrm>
              <a:off x="2566975" y="1490370"/>
              <a:ext cx="7248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sp>
        <p:nvSpPr>
          <p:cNvPr id="4" name="Freeform 1175">
            <a:extLst>
              <a:ext uri="{FF2B5EF4-FFF2-40B4-BE49-F238E27FC236}">
                <a16:creationId xmlns:a16="http://schemas.microsoft.com/office/drawing/2014/main" id="{8C29CA7B-5C59-4A37-4C7A-38067CF403AD}"/>
              </a:ext>
            </a:extLst>
          </p:cNvPr>
          <p:cNvSpPr>
            <a:spLocks noEditPoints="1"/>
          </p:cNvSpPr>
          <p:nvPr/>
        </p:nvSpPr>
        <p:spPr bwMode="auto">
          <a:xfrm>
            <a:off x="5151628" y="2484008"/>
            <a:ext cx="1886260" cy="1889985"/>
          </a:xfrm>
          <a:custGeom>
            <a:avLst/>
            <a:gdLst>
              <a:gd name="T0" fmla="*/ 321 w 760"/>
              <a:gd name="T1" fmla="*/ 733 h 761"/>
              <a:gd name="T2" fmla="*/ 229 w 760"/>
              <a:gd name="T3" fmla="*/ 667 h 761"/>
              <a:gd name="T4" fmla="*/ 111 w 760"/>
              <a:gd name="T5" fmla="*/ 649 h 761"/>
              <a:gd name="T6" fmla="*/ 93 w 760"/>
              <a:gd name="T7" fmla="*/ 532 h 761"/>
              <a:gd name="T8" fmla="*/ 28 w 760"/>
              <a:gd name="T9" fmla="*/ 440 h 761"/>
              <a:gd name="T10" fmla="*/ 28 w 760"/>
              <a:gd name="T11" fmla="*/ 321 h 761"/>
              <a:gd name="T12" fmla="*/ 93 w 760"/>
              <a:gd name="T13" fmla="*/ 229 h 761"/>
              <a:gd name="T14" fmla="*/ 111 w 760"/>
              <a:gd name="T15" fmla="*/ 112 h 761"/>
              <a:gd name="T16" fmla="*/ 229 w 760"/>
              <a:gd name="T17" fmla="*/ 93 h 761"/>
              <a:gd name="T18" fmla="*/ 321 w 760"/>
              <a:gd name="T19" fmla="*/ 28 h 761"/>
              <a:gd name="T20" fmla="*/ 440 w 760"/>
              <a:gd name="T21" fmla="*/ 28 h 761"/>
              <a:gd name="T22" fmla="*/ 532 w 760"/>
              <a:gd name="T23" fmla="*/ 93 h 761"/>
              <a:gd name="T24" fmla="*/ 649 w 760"/>
              <a:gd name="T25" fmla="*/ 112 h 761"/>
              <a:gd name="T26" fmla="*/ 667 w 760"/>
              <a:gd name="T27" fmla="*/ 229 h 761"/>
              <a:gd name="T28" fmla="*/ 733 w 760"/>
              <a:gd name="T29" fmla="*/ 321 h 761"/>
              <a:gd name="T30" fmla="*/ 733 w 760"/>
              <a:gd name="T31" fmla="*/ 440 h 761"/>
              <a:gd name="T32" fmla="*/ 667 w 760"/>
              <a:gd name="T33" fmla="*/ 532 h 761"/>
              <a:gd name="T34" fmla="*/ 649 w 760"/>
              <a:gd name="T35" fmla="*/ 649 h 761"/>
              <a:gd name="T36" fmla="*/ 532 w 760"/>
              <a:gd name="T37" fmla="*/ 667 h 761"/>
              <a:gd name="T38" fmla="*/ 440 w 760"/>
              <a:gd name="T39" fmla="*/ 733 h 761"/>
              <a:gd name="T40" fmla="*/ 234 w 760"/>
              <a:gd name="T41" fmla="*/ 655 h 761"/>
              <a:gd name="T42" fmla="*/ 330 w 760"/>
              <a:gd name="T43" fmla="*/ 725 h 761"/>
              <a:gd name="T44" fmla="*/ 431 w 760"/>
              <a:gd name="T45" fmla="*/ 725 h 761"/>
              <a:gd name="T46" fmla="*/ 533 w 760"/>
              <a:gd name="T47" fmla="*/ 655 h 761"/>
              <a:gd name="T48" fmla="*/ 641 w 760"/>
              <a:gd name="T49" fmla="*/ 641 h 761"/>
              <a:gd name="T50" fmla="*/ 655 w 760"/>
              <a:gd name="T51" fmla="*/ 533 h 761"/>
              <a:gd name="T52" fmla="*/ 725 w 760"/>
              <a:gd name="T53" fmla="*/ 431 h 761"/>
              <a:gd name="T54" fmla="*/ 725 w 760"/>
              <a:gd name="T55" fmla="*/ 330 h 761"/>
              <a:gd name="T56" fmla="*/ 655 w 760"/>
              <a:gd name="T57" fmla="*/ 228 h 761"/>
              <a:gd name="T58" fmla="*/ 641 w 760"/>
              <a:gd name="T59" fmla="*/ 120 h 761"/>
              <a:gd name="T60" fmla="*/ 533 w 760"/>
              <a:gd name="T61" fmla="*/ 105 h 761"/>
              <a:gd name="T62" fmla="*/ 431 w 760"/>
              <a:gd name="T63" fmla="*/ 36 h 761"/>
              <a:gd name="T64" fmla="*/ 330 w 760"/>
              <a:gd name="T65" fmla="*/ 36 h 761"/>
              <a:gd name="T66" fmla="*/ 228 w 760"/>
              <a:gd name="T67" fmla="*/ 105 h 761"/>
              <a:gd name="T68" fmla="*/ 120 w 760"/>
              <a:gd name="T69" fmla="*/ 120 h 761"/>
              <a:gd name="T70" fmla="*/ 105 w 760"/>
              <a:gd name="T71" fmla="*/ 228 h 761"/>
              <a:gd name="T72" fmla="*/ 36 w 760"/>
              <a:gd name="T73" fmla="*/ 330 h 761"/>
              <a:gd name="T74" fmla="*/ 36 w 760"/>
              <a:gd name="T75" fmla="*/ 431 h 761"/>
              <a:gd name="T76" fmla="*/ 105 w 760"/>
              <a:gd name="T77" fmla="*/ 533 h 761"/>
              <a:gd name="T78" fmla="*/ 120 w 760"/>
              <a:gd name="T79" fmla="*/ 641 h 761"/>
              <a:gd name="T80" fmla="*/ 228 w 760"/>
              <a:gd name="T81" fmla="*/ 655 h 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0" h="761">
                <a:moveTo>
                  <a:pt x="380" y="761"/>
                </a:moveTo>
                <a:cubicBezTo>
                  <a:pt x="357" y="761"/>
                  <a:pt x="335" y="751"/>
                  <a:pt x="321" y="733"/>
                </a:cubicBezTo>
                <a:cubicBezTo>
                  <a:pt x="285" y="691"/>
                  <a:pt x="285" y="691"/>
                  <a:pt x="285" y="691"/>
                </a:cubicBezTo>
                <a:cubicBezTo>
                  <a:pt x="271" y="674"/>
                  <a:pt x="250" y="666"/>
                  <a:pt x="229" y="667"/>
                </a:cubicBezTo>
                <a:cubicBezTo>
                  <a:pt x="173" y="672"/>
                  <a:pt x="173" y="672"/>
                  <a:pt x="173" y="672"/>
                </a:cubicBezTo>
                <a:cubicBezTo>
                  <a:pt x="150" y="674"/>
                  <a:pt x="128" y="666"/>
                  <a:pt x="111" y="649"/>
                </a:cubicBezTo>
                <a:cubicBezTo>
                  <a:pt x="95" y="633"/>
                  <a:pt x="87" y="610"/>
                  <a:pt x="89" y="587"/>
                </a:cubicBezTo>
                <a:cubicBezTo>
                  <a:pt x="93" y="532"/>
                  <a:pt x="93" y="532"/>
                  <a:pt x="93" y="532"/>
                </a:cubicBezTo>
                <a:cubicBezTo>
                  <a:pt x="95" y="511"/>
                  <a:pt x="86" y="490"/>
                  <a:pt x="70" y="476"/>
                </a:cubicBezTo>
                <a:cubicBezTo>
                  <a:pt x="28" y="440"/>
                  <a:pt x="28" y="440"/>
                  <a:pt x="28" y="440"/>
                </a:cubicBezTo>
                <a:cubicBezTo>
                  <a:pt x="10" y="425"/>
                  <a:pt x="0" y="403"/>
                  <a:pt x="0" y="380"/>
                </a:cubicBezTo>
                <a:cubicBezTo>
                  <a:pt x="0" y="357"/>
                  <a:pt x="10" y="336"/>
                  <a:pt x="28" y="321"/>
                </a:cubicBezTo>
                <a:cubicBezTo>
                  <a:pt x="70" y="285"/>
                  <a:pt x="70" y="285"/>
                  <a:pt x="70" y="285"/>
                </a:cubicBezTo>
                <a:cubicBezTo>
                  <a:pt x="86" y="271"/>
                  <a:pt x="95" y="250"/>
                  <a:pt x="93" y="229"/>
                </a:cubicBezTo>
                <a:cubicBezTo>
                  <a:pt x="89" y="173"/>
                  <a:pt x="89" y="173"/>
                  <a:pt x="89" y="173"/>
                </a:cubicBezTo>
                <a:cubicBezTo>
                  <a:pt x="87" y="150"/>
                  <a:pt x="95" y="128"/>
                  <a:pt x="111" y="112"/>
                </a:cubicBezTo>
                <a:cubicBezTo>
                  <a:pt x="128" y="95"/>
                  <a:pt x="150" y="87"/>
                  <a:pt x="173" y="89"/>
                </a:cubicBezTo>
                <a:cubicBezTo>
                  <a:pt x="229" y="93"/>
                  <a:pt x="229" y="93"/>
                  <a:pt x="229" y="93"/>
                </a:cubicBezTo>
                <a:cubicBezTo>
                  <a:pt x="250" y="95"/>
                  <a:pt x="271" y="87"/>
                  <a:pt x="285" y="70"/>
                </a:cubicBezTo>
                <a:cubicBezTo>
                  <a:pt x="321" y="28"/>
                  <a:pt x="321" y="28"/>
                  <a:pt x="321" y="28"/>
                </a:cubicBezTo>
                <a:cubicBezTo>
                  <a:pt x="335" y="10"/>
                  <a:pt x="357" y="0"/>
                  <a:pt x="380" y="0"/>
                </a:cubicBezTo>
                <a:cubicBezTo>
                  <a:pt x="403" y="0"/>
                  <a:pt x="425" y="10"/>
                  <a:pt x="440" y="28"/>
                </a:cubicBezTo>
                <a:cubicBezTo>
                  <a:pt x="476" y="70"/>
                  <a:pt x="476" y="70"/>
                  <a:pt x="476" y="70"/>
                </a:cubicBezTo>
                <a:cubicBezTo>
                  <a:pt x="490" y="87"/>
                  <a:pt x="511" y="95"/>
                  <a:pt x="532" y="93"/>
                </a:cubicBezTo>
                <a:cubicBezTo>
                  <a:pt x="587" y="89"/>
                  <a:pt x="587" y="89"/>
                  <a:pt x="587" y="89"/>
                </a:cubicBezTo>
                <a:cubicBezTo>
                  <a:pt x="610" y="87"/>
                  <a:pt x="633" y="95"/>
                  <a:pt x="649" y="112"/>
                </a:cubicBezTo>
                <a:cubicBezTo>
                  <a:pt x="665" y="128"/>
                  <a:pt x="674" y="150"/>
                  <a:pt x="672" y="173"/>
                </a:cubicBezTo>
                <a:cubicBezTo>
                  <a:pt x="667" y="229"/>
                  <a:pt x="667" y="229"/>
                  <a:pt x="667" y="229"/>
                </a:cubicBezTo>
                <a:cubicBezTo>
                  <a:pt x="665" y="250"/>
                  <a:pt x="674" y="271"/>
                  <a:pt x="690" y="285"/>
                </a:cubicBezTo>
                <a:cubicBezTo>
                  <a:pt x="733" y="321"/>
                  <a:pt x="733" y="321"/>
                  <a:pt x="733" y="321"/>
                </a:cubicBezTo>
                <a:cubicBezTo>
                  <a:pt x="750" y="336"/>
                  <a:pt x="760" y="357"/>
                  <a:pt x="760" y="380"/>
                </a:cubicBezTo>
                <a:cubicBezTo>
                  <a:pt x="760" y="403"/>
                  <a:pt x="750" y="425"/>
                  <a:pt x="733" y="440"/>
                </a:cubicBezTo>
                <a:cubicBezTo>
                  <a:pt x="690" y="476"/>
                  <a:pt x="690" y="476"/>
                  <a:pt x="690" y="476"/>
                </a:cubicBezTo>
                <a:cubicBezTo>
                  <a:pt x="674" y="490"/>
                  <a:pt x="665" y="511"/>
                  <a:pt x="667" y="532"/>
                </a:cubicBezTo>
                <a:cubicBezTo>
                  <a:pt x="672" y="587"/>
                  <a:pt x="672" y="587"/>
                  <a:pt x="672" y="587"/>
                </a:cubicBezTo>
                <a:cubicBezTo>
                  <a:pt x="674" y="610"/>
                  <a:pt x="665" y="633"/>
                  <a:pt x="649" y="649"/>
                </a:cubicBezTo>
                <a:cubicBezTo>
                  <a:pt x="633" y="666"/>
                  <a:pt x="610" y="674"/>
                  <a:pt x="587" y="672"/>
                </a:cubicBezTo>
                <a:cubicBezTo>
                  <a:pt x="532" y="667"/>
                  <a:pt x="532" y="667"/>
                  <a:pt x="532" y="667"/>
                </a:cubicBezTo>
                <a:cubicBezTo>
                  <a:pt x="510" y="666"/>
                  <a:pt x="490" y="674"/>
                  <a:pt x="476" y="691"/>
                </a:cubicBezTo>
                <a:cubicBezTo>
                  <a:pt x="440" y="733"/>
                  <a:pt x="440" y="733"/>
                  <a:pt x="440" y="733"/>
                </a:cubicBezTo>
                <a:cubicBezTo>
                  <a:pt x="425" y="751"/>
                  <a:pt x="403" y="761"/>
                  <a:pt x="380" y="761"/>
                </a:cubicBezTo>
                <a:close/>
                <a:moveTo>
                  <a:pt x="234" y="655"/>
                </a:moveTo>
                <a:cubicBezTo>
                  <a:pt x="257" y="655"/>
                  <a:pt x="279" y="665"/>
                  <a:pt x="294" y="683"/>
                </a:cubicBezTo>
                <a:cubicBezTo>
                  <a:pt x="330" y="725"/>
                  <a:pt x="330" y="725"/>
                  <a:pt x="330" y="725"/>
                </a:cubicBezTo>
                <a:cubicBezTo>
                  <a:pt x="342" y="740"/>
                  <a:pt x="361" y="749"/>
                  <a:pt x="380" y="749"/>
                </a:cubicBezTo>
                <a:cubicBezTo>
                  <a:pt x="400" y="749"/>
                  <a:pt x="418" y="740"/>
                  <a:pt x="431" y="725"/>
                </a:cubicBezTo>
                <a:cubicBezTo>
                  <a:pt x="467" y="683"/>
                  <a:pt x="467" y="683"/>
                  <a:pt x="467" y="683"/>
                </a:cubicBezTo>
                <a:cubicBezTo>
                  <a:pt x="483" y="664"/>
                  <a:pt x="508" y="653"/>
                  <a:pt x="533" y="655"/>
                </a:cubicBezTo>
                <a:cubicBezTo>
                  <a:pt x="588" y="660"/>
                  <a:pt x="588" y="660"/>
                  <a:pt x="588" y="660"/>
                </a:cubicBezTo>
                <a:cubicBezTo>
                  <a:pt x="608" y="662"/>
                  <a:pt x="627" y="655"/>
                  <a:pt x="641" y="641"/>
                </a:cubicBezTo>
                <a:cubicBezTo>
                  <a:pt x="654" y="627"/>
                  <a:pt x="661" y="608"/>
                  <a:pt x="660" y="588"/>
                </a:cubicBezTo>
                <a:cubicBezTo>
                  <a:pt x="655" y="533"/>
                  <a:pt x="655" y="533"/>
                  <a:pt x="655" y="533"/>
                </a:cubicBezTo>
                <a:cubicBezTo>
                  <a:pt x="653" y="508"/>
                  <a:pt x="663" y="483"/>
                  <a:pt x="683" y="467"/>
                </a:cubicBezTo>
                <a:cubicBezTo>
                  <a:pt x="725" y="431"/>
                  <a:pt x="725" y="431"/>
                  <a:pt x="725" y="431"/>
                </a:cubicBezTo>
                <a:cubicBezTo>
                  <a:pt x="740" y="418"/>
                  <a:pt x="748" y="400"/>
                  <a:pt x="748" y="380"/>
                </a:cubicBezTo>
                <a:cubicBezTo>
                  <a:pt x="748" y="361"/>
                  <a:pt x="740" y="343"/>
                  <a:pt x="725" y="330"/>
                </a:cubicBezTo>
                <a:cubicBezTo>
                  <a:pt x="683" y="294"/>
                  <a:pt x="683" y="294"/>
                  <a:pt x="683" y="294"/>
                </a:cubicBezTo>
                <a:cubicBezTo>
                  <a:pt x="663" y="278"/>
                  <a:pt x="653" y="253"/>
                  <a:pt x="655" y="228"/>
                </a:cubicBezTo>
                <a:cubicBezTo>
                  <a:pt x="660" y="172"/>
                  <a:pt x="660" y="172"/>
                  <a:pt x="660" y="172"/>
                </a:cubicBezTo>
                <a:cubicBezTo>
                  <a:pt x="661" y="153"/>
                  <a:pt x="654" y="134"/>
                  <a:pt x="641" y="120"/>
                </a:cubicBezTo>
                <a:cubicBezTo>
                  <a:pt x="627" y="106"/>
                  <a:pt x="608" y="99"/>
                  <a:pt x="588" y="101"/>
                </a:cubicBezTo>
                <a:cubicBezTo>
                  <a:pt x="533" y="105"/>
                  <a:pt x="533" y="105"/>
                  <a:pt x="533" y="105"/>
                </a:cubicBezTo>
                <a:cubicBezTo>
                  <a:pt x="508" y="108"/>
                  <a:pt x="483" y="97"/>
                  <a:pt x="467" y="78"/>
                </a:cubicBezTo>
                <a:cubicBezTo>
                  <a:pt x="431" y="36"/>
                  <a:pt x="431" y="36"/>
                  <a:pt x="431" y="36"/>
                </a:cubicBezTo>
                <a:cubicBezTo>
                  <a:pt x="418" y="21"/>
                  <a:pt x="400" y="12"/>
                  <a:pt x="380" y="12"/>
                </a:cubicBezTo>
                <a:cubicBezTo>
                  <a:pt x="361" y="12"/>
                  <a:pt x="342" y="21"/>
                  <a:pt x="330" y="36"/>
                </a:cubicBezTo>
                <a:cubicBezTo>
                  <a:pt x="294" y="78"/>
                  <a:pt x="294" y="78"/>
                  <a:pt x="294" y="78"/>
                </a:cubicBezTo>
                <a:cubicBezTo>
                  <a:pt x="277" y="97"/>
                  <a:pt x="253" y="108"/>
                  <a:pt x="228" y="105"/>
                </a:cubicBezTo>
                <a:cubicBezTo>
                  <a:pt x="172" y="101"/>
                  <a:pt x="172" y="101"/>
                  <a:pt x="172" y="101"/>
                </a:cubicBezTo>
                <a:cubicBezTo>
                  <a:pt x="153" y="99"/>
                  <a:pt x="134" y="106"/>
                  <a:pt x="120" y="120"/>
                </a:cubicBezTo>
                <a:cubicBezTo>
                  <a:pt x="106" y="134"/>
                  <a:pt x="99" y="153"/>
                  <a:pt x="101" y="172"/>
                </a:cubicBezTo>
                <a:cubicBezTo>
                  <a:pt x="105" y="228"/>
                  <a:pt x="105" y="228"/>
                  <a:pt x="105" y="228"/>
                </a:cubicBezTo>
                <a:cubicBezTo>
                  <a:pt x="107" y="253"/>
                  <a:pt x="97" y="278"/>
                  <a:pt x="78" y="294"/>
                </a:cubicBezTo>
                <a:cubicBezTo>
                  <a:pt x="36" y="330"/>
                  <a:pt x="36" y="330"/>
                  <a:pt x="36" y="330"/>
                </a:cubicBezTo>
                <a:cubicBezTo>
                  <a:pt x="21" y="343"/>
                  <a:pt x="12" y="361"/>
                  <a:pt x="12" y="380"/>
                </a:cubicBezTo>
                <a:cubicBezTo>
                  <a:pt x="12" y="400"/>
                  <a:pt x="21" y="418"/>
                  <a:pt x="36" y="431"/>
                </a:cubicBezTo>
                <a:cubicBezTo>
                  <a:pt x="78" y="467"/>
                  <a:pt x="78" y="467"/>
                  <a:pt x="78" y="467"/>
                </a:cubicBezTo>
                <a:cubicBezTo>
                  <a:pt x="97" y="483"/>
                  <a:pt x="107" y="508"/>
                  <a:pt x="105" y="533"/>
                </a:cubicBezTo>
                <a:cubicBezTo>
                  <a:pt x="101" y="588"/>
                  <a:pt x="101" y="588"/>
                  <a:pt x="101" y="588"/>
                </a:cubicBezTo>
                <a:cubicBezTo>
                  <a:pt x="99" y="608"/>
                  <a:pt x="106" y="627"/>
                  <a:pt x="120" y="641"/>
                </a:cubicBezTo>
                <a:cubicBezTo>
                  <a:pt x="134" y="655"/>
                  <a:pt x="153" y="662"/>
                  <a:pt x="172" y="660"/>
                </a:cubicBezTo>
                <a:cubicBezTo>
                  <a:pt x="228" y="655"/>
                  <a:pt x="228" y="655"/>
                  <a:pt x="228" y="655"/>
                </a:cubicBezTo>
                <a:cubicBezTo>
                  <a:pt x="230" y="655"/>
                  <a:pt x="232" y="655"/>
                  <a:pt x="234" y="655"/>
                </a:cubicBezTo>
                <a:close/>
              </a:path>
            </a:pathLst>
          </a:custGeom>
          <a:solidFill>
            <a:srgbClr val="D27F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Freeform 1176">
            <a:extLst>
              <a:ext uri="{FF2B5EF4-FFF2-40B4-BE49-F238E27FC236}">
                <a16:creationId xmlns:a16="http://schemas.microsoft.com/office/drawing/2014/main" id="{293D30B6-B449-FF85-7E2A-0F4A60CBA89F}"/>
              </a:ext>
            </a:extLst>
          </p:cNvPr>
          <p:cNvSpPr>
            <a:spLocks noEditPoints="1"/>
          </p:cNvSpPr>
          <p:nvPr/>
        </p:nvSpPr>
        <p:spPr bwMode="auto">
          <a:xfrm>
            <a:off x="5382599" y="2714978"/>
            <a:ext cx="1426802" cy="1428044"/>
          </a:xfrm>
          <a:custGeom>
            <a:avLst/>
            <a:gdLst>
              <a:gd name="T0" fmla="*/ 242 w 575"/>
              <a:gd name="T1" fmla="*/ 554 h 575"/>
              <a:gd name="T2" fmla="*/ 172 w 575"/>
              <a:gd name="T3" fmla="*/ 504 h 575"/>
              <a:gd name="T4" fmla="*/ 84 w 575"/>
              <a:gd name="T5" fmla="*/ 491 h 575"/>
              <a:gd name="T6" fmla="*/ 70 w 575"/>
              <a:gd name="T7" fmla="*/ 402 h 575"/>
              <a:gd name="T8" fmla="*/ 21 w 575"/>
              <a:gd name="T9" fmla="*/ 332 h 575"/>
              <a:gd name="T10" fmla="*/ 21 w 575"/>
              <a:gd name="T11" fmla="*/ 243 h 575"/>
              <a:gd name="T12" fmla="*/ 70 w 575"/>
              <a:gd name="T13" fmla="*/ 173 h 575"/>
              <a:gd name="T14" fmla="*/ 84 w 575"/>
              <a:gd name="T15" fmla="*/ 84 h 575"/>
              <a:gd name="T16" fmla="*/ 172 w 575"/>
              <a:gd name="T17" fmla="*/ 71 h 575"/>
              <a:gd name="T18" fmla="*/ 242 w 575"/>
              <a:gd name="T19" fmla="*/ 21 h 575"/>
              <a:gd name="T20" fmla="*/ 332 w 575"/>
              <a:gd name="T21" fmla="*/ 21 h 575"/>
              <a:gd name="T22" fmla="*/ 402 w 575"/>
              <a:gd name="T23" fmla="*/ 71 h 575"/>
              <a:gd name="T24" fmla="*/ 491 w 575"/>
              <a:gd name="T25" fmla="*/ 84 h 575"/>
              <a:gd name="T26" fmla="*/ 504 w 575"/>
              <a:gd name="T27" fmla="*/ 173 h 575"/>
              <a:gd name="T28" fmla="*/ 554 w 575"/>
              <a:gd name="T29" fmla="*/ 243 h 575"/>
              <a:gd name="T30" fmla="*/ 554 w 575"/>
              <a:gd name="T31" fmla="*/ 332 h 575"/>
              <a:gd name="T32" fmla="*/ 504 w 575"/>
              <a:gd name="T33" fmla="*/ 402 h 575"/>
              <a:gd name="T34" fmla="*/ 491 w 575"/>
              <a:gd name="T35" fmla="*/ 491 h 575"/>
              <a:gd name="T36" fmla="*/ 402 w 575"/>
              <a:gd name="T37" fmla="*/ 504 h 575"/>
              <a:gd name="T38" fmla="*/ 332 w 575"/>
              <a:gd name="T39" fmla="*/ 554 h 575"/>
              <a:gd name="T40" fmla="*/ 176 w 575"/>
              <a:gd name="T41" fmla="*/ 496 h 575"/>
              <a:gd name="T42" fmla="*/ 249 w 575"/>
              <a:gd name="T43" fmla="*/ 549 h 575"/>
              <a:gd name="T44" fmla="*/ 326 w 575"/>
              <a:gd name="T45" fmla="*/ 549 h 575"/>
              <a:gd name="T46" fmla="*/ 403 w 575"/>
              <a:gd name="T47" fmla="*/ 496 h 575"/>
              <a:gd name="T48" fmla="*/ 485 w 575"/>
              <a:gd name="T49" fmla="*/ 485 h 575"/>
              <a:gd name="T50" fmla="*/ 496 w 575"/>
              <a:gd name="T51" fmla="*/ 403 h 575"/>
              <a:gd name="T52" fmla="*/ 549 w 575"/>
              <a:gd name="T53" fmla="*/ 326 h 575"/>
              <a:gd name="T54" fmla="*/ 549 w 575"/>
              <a:gd name="T55" fmla="*/ 249 h 575"/>
              <a:gd name="T56" fmla="*/ 496 w 575"/>
              <a:gd name="T57" fmla="*/ 172 h 575"/>
              <a:gd name="T58" fmla="*/ 485 w 575"/>
              <a:gd name="T59" fmla="*/ 90 h 575"/>
              <a:gd name="T60" fmla="*/ 403 w 575"/>
              <a:gd name="T61" fmla="*/ 79 h 575"/>
              <a:gd name="T62" fmla="*/ 326 w 575"/>
              <a:gd name="T63" fmla="*/ 26 h 575"/>
              <a:gd name="T64" fmla="*/ 249 w 575"/>
              <a:gd name="T65" fmla="*/ 26 h 575"/>
              <a:gd name="T66" fmla="*/ 172 w 575"/>
              <a:gd name="T67" fmla="*/ 79 h 575"/>
              <a:gd name="T68" fmla="*/ 90 w 575"/>
              <a:gd name="T69" fmla="*/ 90 h 575"/>
              <a:gd name="T70" fmla="*/ 78 w 575"/>
              <a:gd name="T71" fmla="*/ 172 h 575"/>
              <a:gd name="T72" fmla="*/ 26 w 575"/>
              <a:gd name="T73" fmla="*/ 249 h 575"/>
              <a:gd name="T74" fmla="*/ 26 w 575"/>
              <a:gd name="T75" fmla="*/ 326 h 575"/>
              <a:gd name="T76" fmla="*/ 78 w 575"/>
              <a:gd name="T77" fmla="*/ 403 h 575"/>
              <a:gd name="T78" fmla="*/ 90 w 575"/>
              <a:gd name="T79" fmla="*/ 485 h 575"/>
              <a:gd name="T80" fmla="*/ 172 w 575"/>
              <a:gd name="T81" fmla="*/ 496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75" h="575">
                <a:moveTo>
                  <a:pt x="287" y="575"/>
                </a:moveTo>
                <a:cubicBezTo>
                  <a:pt x="270" y="575"/>
                  <a:pt x="254" y="567"/>
                  <a:pt x="242" y="554"/>
                </a:cubicBezTo>
                <a:cubicBezTo>
                  <a:pt x="215" y="522"/>
                  <a:pt x="215" y="522"/>
                  <a:pt x="215" y="522"/>
                </a:cubicBezTo>
                <a:cubicBezTo>
                  <a:pt x="205" y="510"/>
                  <a:pt x="189" y="503"/>
                  <a:pt x="172" y="504"/>
                </a:cubicBezTo>
                <a:cubicBezTo>
                  <a:pt x="130" y="508"/>
                  <a:pt x="130" y="508"/>
                  <a:pt x="130" y="508"/>
                </a:cubicBezTo>
                <a:cubicBezTo>
                  <a:pt x="113" y="509"/>
                  <a:pt x="96" y="503"/>
                  <a:pt x="84" y="491"/>
                </a:cubicBezTo>
                <a:cubicBezTo>
                  <a:pt x="72" y="478"/>
                  <a:pt x="66" y="462"/>
                  <a:pt x="67" y="444"/>
                </a:cubicBezTo>
                <a:cubicBezTo>
                  <a:pt x="70" y="402"/>
                  <a:pt x="70" y="402"/>
                  <a:pt x="70" y="402"/>
                </a:cubicBezTo>
                <a:cubicBezTo>
                  <a:pt x="72" y="386"/>
                  <a:pt x="65" y="370"/>
                  <a:pt x="53" y="360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7" y="321"/>
                  <a:pt x="0" y="305"/>
                  <a:pt x="0" y="287"/>
                </a:cubicBezTo>
                <a:cubicBezTo>
                  <a:pt x="0" y="270"/>
                  <a:pt x="7" y="254"/>
                  <a:pt x="21" y="243"/>
                </a:cubicBezTo>
                <a:cubicBezTo>
                  <a:pt x="53" y="215"/>
                  <a:pt x="53" y="215"/>
                  <a:pt x="53" y="215"/>
                </a:cubicBezTo>
                <a:cubicBezTo>
                  <a:pt x="65" y="205"/>
                  <a:pt x="72" y="189"/>
                  <a:pt x="70" y="173"/>
                </a:cubicBezTo>
                <a:cubicBezTo>
                  <a:pt x="67" y="131"/>
                  <a:pt x="67" y="131"/>
                  <a:pt x="67" y="131"/>
                </a:cubicBezTo>
                <a:cubicBezTo>
                  <a:pt x="66" y="113"/>
                  <a:pt x="72" y="96"/>
                  <a:pt x="84" y="84"/>
                </a:cubicBezTo>
                <a:cubicBezTo>
                  <a:pt x="96" y="72"/>
                  <a:pt x="113" y="66"/>
                  <a:pt x="130" y="67"/>
                </a:cubicBezTo>
                <a:cubicBezTo>
                  <a:pt x="172" y="71"/>
                  <a:pt x="172" y="71"/>
                  <a:pt x="172" y="71"/>
                </a:cubicBezTo>
                <a:cubicBezTo>
                  <a:pt x="189" y="72"/>
                  <a:pt x="205" y="65"/>
                  <a:pt x="215" y="53"/>
                </a:cubicBezTo>
                <a:cubicBezTo>
                  <a:pt x="242" y="21"/>
                  <a:pt x="242" y="21"/>
                  <a:pt x="242" y="21"/>
                </a:cubicBezTo>
                <a:cubicBezTo>
                  <a:pt x="254" y="8"/>
                  <a:pt x="270" y="0"/>
                  <a:pt x="287" y="0"/>
                </a:cubicBezTo>
                <a:cubicBezTo>
                  <a:pt x="305" y="0"/>
                  <a:pt x="321" y="8"/>
                  <a:pt x="332" y="21"/>
                </a:cubicBezTo>
                <a:cubicBezTo>
                  <a:pt x="359" y="53"/>
                  <a:pt x="359" y="53"/>
                  <a:pt x="359" y="53"/>
                </a:cubicBezTo>
                <a:cubicBezTo>
                  <a:pt x="370" y="65"/>
                  <a:pt x="386" y="72"/>
                  <a:pt x="402" y="71"/>
                </a:cubicBezTo>
                <a:cubicBezTo>
                  <a:pt x="444" y="67"/>
                  <a:pt x="444" y="67"/>
                  <a:pt x="444" y="67"/>
                </a:cubicBezTo>
                <a:cubicBezTo>
                  <a:pt x="462" y="66"/>
                  <a:pt x="478" y="72"/>
                  <a:pt x="491" y="84"/>
                </a:cubicBezTo>
                <a:cubicBezTo>
                  <a:pt x="503" y="96"/>
                  <a:pt x="509" y="113"/>
                  <a:pt x="508" y="131"/>
                </a:cubicBezTo>
                <a:cubicBezTo>
                  <a:pt x="504" y="173"/>
                  <a:pt x="504" y="173"/>
                  <a:pt x="504" y="173"/>
                </a:cubicBezTo>
                <a:cubicBezTo>
                  <a:pt x="503" y="189"/>
                  <a:pt x="509" y="205"/>
                  <a:pt x="522" y="215"/>
                </a:cubicBezTo>
                <a:cubicBezTo>
                  <a:pt x="554" y="243"/>
                  <a:pt x="554" y="243"/>
                  <a:pt x="554" y="243"/>
                </a:cubicBezTo>
                <a:cubicBezTo>
                  <a:pt x="567" y="254"/>
                  <a:pt x="575" y="270"/>
                  <a:pt x="575" y="287"/>
                </a:cubicBezTo>
                <a:cubicBezTo>
                  <a:pt x="575" y="305"/>
                  <a:pt x="567" y="321"/>
                  <a:pt x="554" y="332"/>
                </a:cubicBezTo>
                <a:cubicBezTo>
                  <a:pt x="522" y="360"/>
                  <a:pt x="522" y="360"/>
                  <a:pt x="522" y="360"/>
                </a:cubicBezTo>
                <a:cubicBezTo>
                  <a:pt x="509" y="370"/>
                  <a:pt x="503" y="386"/>
                  <a:pt x="504" y="402"/>
                </a:cubicBezTo>
                <a:cubicBezTo>
                  <a:pt x="508" y="444"/>
                  <a:pt x="508" y="444"/>
                  <a:pt x="508" y="444"/>
                </a:cubicBezTo>
                <a:cubicBezTo>
                  <a:pt x="509" y="462"/>
                  <a:pt x="503" y="478"/>
                  <a:pt x="491" y="491"/>
                </a:cubicBezTo>
                <a:cubicBezTo>
                  <a:pt x="478" y="503"/>
                  <a:pt x="462" y="509"/>
                  <a:pt x="444" y="508"/>
                </a:cubicBezTo>
                <a:cubicBezTo>
                  <a:pt x="402" y="504"/>
                  <a:pt x="402" y="504"/>
                  <a:pt x="402" y="504"/>
                </a:cubicBezTo>
                <a:cubicBezTo>
                  <a:pt x="386" y="503"/>
                  <a:pt x="370" y="510"/>
                  <a:pt x="359" y="522"/>
                </a:cubicBezTo>
                <a:cubicBezTo>
                  <a:pt x="332" y="554"/>
                  <a:pt x="332" y="554"/>
                  <a:pt x="332" y="554"/>
                </a:cubicBezTo>
                <a:cubicBezTo>
                  <a:pt x="321" y="567"/>
                  <a:pt x="305" y="575"/>
                  <a:pt x="287" y="575"/>
                </a:cubicBezTo>
                <a:close/>
                <a:moveTo>
                  <a:pt x="176" y="496"/>
                </a:moveTo>
                <a:cubicBezTo>
                  <a:pt x="194" y="496"/>
                  <a:pt x="210" y="504"/>
                  <a:pt x="221" y="517"/>
                </a:cubicBezTo>
                <a:cubicBezTo>
                  <a:pt x="249" y="549"/>
                  <a:pt x="249" y="549"/>
                  <a:pt x="249" y="549"/>
                </a:cubicBezTo>
                <a:cubicBezTo>
                  <a:pt x="258" y="560"/>
                  <a:pt x="272" y="567"/>
                  <a:pt x="287" y="567"/>
                </a:cubicBezTo>
                <a:cubicBezTo>
                  <a:pt x="302" y="567"/>
                  <a:pt x="316" y="560"/>
                  <a:pt x="326" y="549"/>
                </a:cubicBezTo>
                <a:cubicBezTo>
                  <a:pt x="353" y="517"/>
                  <a:pt x="353" y="517"/>
                  <a:pt x="353" y="517"/>
                </a:cubicBezTo>
                <a:cubicBezTo>
                  <a:pt x="365" y="502"/>
                  <a:pt x="384" y="495"/>
                  <a:pt x="403" y="496"/>
                </a:cubicBezTo>
                <a:cubicBezTo>
                  <a:pt x="445" y="500"/>
                  <a:pt x="445" y="500"/>
                  <a:pt x="445" y="500"/>
                </a:cubicBezTo>
                <a:cubicBezTo>
                  <a:pt x="460" y="501"/>
                  <a:pt x="474" y="496"/>
                  <a:pt x="485" y="485"/>
                </a:cubicBezTo>
                <a:cubicBezTo>
                  <a:pt x="495" y="474"/>
                  <a:pt x="501" y="460"/>
                  <a:pt x="500" y="445"/>
                </a:cubicBezTo>
                <a:cubicBezTo>
                  <a:pt x="496" y="403"/>
                  <a:pt x="496" y="403"/>
                  <a:pt x="496" y="403"/>
                </a:cubicBezTo>
                <a:cubicBezTo>
                  <a:pt x="495" y="384"/>
                  <a:pt x="502" y="366"/>
                  <a:pt x="517" y="353"/>
                </a:cubicBezTo>
                <a:cubicBezTo>
                  <a:pt x="549" y="326"/>
                  <a:pt x="549" y="326"/>
                  <a:pt x="549" y="326"/>
                </a:cubicBezTo>
                <a:cubicBezTo>
                  <a:pt x="560" y="317"/>
                  <a:pt x="567" y="302"/>
                  <a:pt x="567" y="287"/>
                </a:cubicBezTo>
                <a:cubicBezTo>
                  <a:pt x="567" y="273"/>
                  <a:pt x="560" y="258"/>
                  <a:pt x="549" y="249"/>
                </a:cubicBezTo>
                <a:cubicBezTo>
                  <a:pt x="517" y="221"/>
                  <a:pt x="517" y="221"/>
                  <a:pt x="517" y="221"/>
                </a:cubicBezTo>
                <a:cubicBezTo>
                  <a:pt x="502" y="209"/>
                  <a:pt x="495" y="191"/>
                  <a:pt x="496" y="172"/>
                </a:cubicBezTo>
                <a:cubicBezTo>
                  <a:pt x="500" y="130"/>
                  <a:pt x="500" y="130"/>
                  <a:pt x="500" y="130"/>
                </a:cubicBezTo>
                <a:cubicBezTo>
                  <a:pt x="501" y="115"/>
                  <a:pt x="495" y="100"/>
                  <a:pt x="485" y="90"/>
                </a:cubicBezTo>
                <a:cubicBezTo>
                  <a:pt x="474" y="79"/>
                  <a:pt x="460" y="74"/>
                  <a:pt x="445" y="75"/>
                </a:cubicBezTo>
                <a:cubicBezTo>
                  <a:pt x="403" y="79"/>
                  <a:pt x="403" y="79"/>
                  <a:pt x="403" y="79"/>
                </a:cubicBezTo>
                <a:cubicBezTo>
                  <a:pt x="384" y="80"/>
                  <a:pt x="365" y="72"/>
                  <a:pt x="353" y="58"/>
                </a:cubicBezTo>
                <a:cubicBezTo>
                  <a:pt x="326" y="26"/>
                  <a:pt x="326" y="26"/>
                  <a:pt x="326" y="26"/>
                </a:cubicBezTo>
                <a:cubicBezTo>
                  <a:pt x="316" y="15"/>
                  <a:pt x="302" y="8"/>
                  <a:pt x="287" y="8"/>
                </a:cubicBezTo>
                <a:cubicBezTo>
                  <a:pt x="272" y="8"/>
                  <a:pt x="258" y="15"/>
                  <a:pt x="249" y="26"/>
                </a:cubicBezTo>
                <a:cubicBezTo>
                  <a:pt x="221" y="58"/>
                  <a:pt x="221" y="58"/>
                  <a:pt x="221" y="58"/>
                </a:cubicBezTo>
                <a:cubicBezTo>
                  <a:pt x="209" y="72"/>
                  <a:pt x="191" y="80"/>
                  <a:pt x="172" y="79"/>
                </a:cubicBezTo>
                <a:cubicBezTo>
                  <a:pt x="130" y="75"/>
                  <a:pt x="130" y="75"/>
                  <a:pt x="130" y="75"/>
                </a:cubicBezTo>
                <a:cubicBezTo>
                  <a:pt x="115" y="74"/>
                  <a:pt x="100" y="79"/>
                  <a:pt x="90" y="90"/>
                </a:cubicBezTo>
                <a:cubicBezTo>
                  <a:pt x="79" y="100"/>
                  <a:pt x="74" y="115"/>
                  <a:pt x="75" y="130"/>
                </a:cubicBezTo>
                <a:cubicBezTo>
                  <a:pt x="78" y="172"/>
                  <a:pt x="78" y="172"/>
                  <a:pt x="78" y="172"/>
                </a:cubicBezTo>
                <a:cubicBezTo>
                  <a:pt x="80" y="191"/>
                  <a:pt x="72" y="209"/>
                  <a:pt x="58" y="221"/>
                </a:cubicBezTo>
                <a:cubicBezTo>
                  <a:pt x="26" y="249"/>
                  <a:pt x="26" y="249"/>
                  <a:pt x="26" y="249"/>
                </a:cubicBezTo>
                <a:cubicBezTo>
                  <a:pt x="14" y="258"/>
                  <a:pt x="8" y="273"/>
                  <a:pt x="8" y="287"/>
                </a:cubicBezTo>
                <a:cubicBezTo>
                  <a:pt x="8" y="302"/>
                  <a:pt x="14" y="317"/>
                  <a:pt x="26" y="326"/>
                </a:cubicBezTo>
                <a:cubicBezTo>
                  <a:pt x="58" y="353"/>
                  <a:pt x="58" y="353"/>
                  <a:pt x="58" y="353"/>
                </a:cubicBezTo>
                <a:cubicBezTo>
                  <a:pt x="72" y="366"/>
                  <a:pt x="80" y="384"/>
                  <a:pt x="78" y="403"/>
                </a:cubicBezTo>
                <a:cubicBezTo>
                  <a:pt x="75" y="445"/>
                  <a:pt x="75" y="445"/>
                  <a:pt x="75" y="445"/>
                </a:cubicBezTo>
                <a:cubicBezTo>
                  <a:pt x="74" y="460"/>
                  <a:pt x="79" y="474"/>
                  <a:pt x="90" y="485"/>
                </a:cubicBezTo>
                <a:cubicBezTo>
                  <a:pt x="100" y="496"/>
                  <a:pt x="115" y="501"/>
                  <a:pt x="130" y="500"/>
                </a:cubicBezTo>
                <a:cubicBezTo>
                  <a:pt x="172" y="496"/>
                  <a:pt x="172" y="496"/>
                  <a:pt x="172" y="496"/>
                </a:cubicBezTo>
                <a:cubicBezTo>
                  <a:pt x="173" y="496"/>
                  <a:pt x="175" y="496"/>
                  <a:pt x="176" y="496"/>
                </a:cubicBezTo>
                <a:close/>
              </a:path>
            </a:pathLst>
          </a:custGeom>
          <a:solidFill>
            <a:srgbClr val="D27F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Freeform 1194">
            <a:extLst>
              <a:ext uri="{FF2B5EF4-FFF2-40B4-BE49-F238E27FC236}">
                <a16:creationId xmlns:a16="http://schemas.microsoft.com/office/drawing/2014/main" id="{96D32910-B599-5521-7C75-82A8A9549836}"/>
              </a:ext>
            </a:extLst>
          </p:cNvPr>
          <p:cNvSpPr>
            <a:spLocks noEditPoints="1"/>
          </p:cNvSpPr>
          <p:nvPr/>
        </p:nvSpPr>
        <p:spPr bwMode="auto">
          <a:xfrm>
            <a:off x="5268355" y="2603218"/>
            <a:ext cx="1652806" cy="1651564"/>
          </a:xfrm>
          <a:custGeom>
            <a:avLst/>
            <a:gdLst>
              <a:gd name="T0" fmla="*/ 282 w 666"/>
              <a:gd name="T1" fmla="*/ 641 h 665"/>
              <a:gd name="T2" fmla="*/ 200 w 666"/>
              <a:gd name="T3" fmla="*/ 583 h 665"/>
              <a:gd name="T4" fmla="*/ 98 w 666"/>
              <a:gd name="T5" fmla="*/ 568 h 665"/>
              <a:gd name="T6" fmla="*/ 82 w 666"/>
              <a:gd name="T7" fmla="*/ 466 h 665"/>
              <a:gd name="T8" fmla="*/ 24 w 666"/>
              <a:gd name="T9" fmla="*/ 384 h 665"/>
              <a:gd name="T10" fmla="*/ 24 w 666"/>
              <a:gd name="T11" fmla="*/ 281 h 665"/>
              <a:gd name="T12" fmla="*/ 82 w 666"/>
              <a:gd name="T13" fmla="*/ 199 h 665"/>
              <a:gd name="T14" fmla="*/ 98 w 666"/>
              <a:gd name="T15" fmla="*/ 97 h 665"/>
              <a:gd name="T16" fmla="*/ 200 w 666"/>
              <a:gd name="T17" fmla="*/ 82 h 665"/>
              <a:gd name="T18" fmla="*/ 282 w 666"/>
              <a:gd name="T19" fmla="*/ 23 h 665"/>
              <a:gd name="T20" fmla="*/ 385 w 666"/>
              <a:gd name="T21" fmla="*/ 23 h 665"/>
              <a:gd name="T22" fmla="*/ 467 w 666"/>
              <a:gd name="T23" fmla="*/ 82 h 665"/>
              <a:gd name="T24" fmla="*/ 569 w 666"/>
              <a:gd name="T25" fmla="*/ 97 h 665"/>
              <a:gd name="T26" fmla="*/ 584 w 666"/>
              <a:gd name="T27" fmla="*/ 199 h 665"/>
              <a:gd name="T28" fmla="*/ 642 w 666"/>
              <a:gd name="T29" fmla="*/ 281 h 665"/>
              <a:gd name="T30" fmla="*/ 642 w 666"/>
              <a:gd name="T31" fmla="*/ 384 h 665"/>
              <a:gd name="T32" fmla="*/ 584 w 666"/>
              <a:gd name="T33" fmla="*/ 466 h 665"/>
              <a:gd name="T34" fmla="*/ 569 w 666"/>
              <a:gd name="T35" fmla="*/ 568 h 665"/>
              <a:gd name="T36" fmla="*/ 467 w 666"/>
              <a:gd name="T37" fmla="*/ 583 h 665"/>
              <a:gd name="T38" fmla="*/ 385 w 666"/>
              <a:gd name="T39" fmla="*/ 641 h 665"/>
              <a:gd name="T40" fmla="*/ 205 w 666"/>
              <a:gd name="T41" fmla="*/ 575 h 665"/>
              <a:gd name="T42" fmla="*/ 288 w 666"/>
              <a:gd name="T43" fmla="*/ 636 h 665"/>
              <a:gd name="T44" fmla="*/ 379 w 666"/>
              <a:gd name="T45" fmla="*/ 636 h 665"/>
              <a:gd name="T46" fmla="*/ 467 w 666"/>
              <a:gd name="T47" fmla="*/ 575 h 665"/>
              <a:gd name="T48" fmla="*/ 563 w 666"/>
              <a:gd name="T49" fmla="*/ 562 h 665"/>
              <a:gd name="T50" fmla="*/ 576 w 666"/>
              <a:gd name="T51" fmla="*/ 466 h 665"/>
              <a:gd name="T52" fmla="*/ 637 w 666"/>
              <a:gd name="T53" fmla="*/ 378 h 665"/>
              <a:gd name="T54" fmla="*/ 637 w 666"/>
              <a:gd name="T55" fmla="*/ 287 h 665"/>
              <a:gd name="T56" fmla="*/ 576 w 666"/>
              <a:gd name="T57" fmla="*/ 198 h 665"/>
              <a:gd name="T58" fmla="*/ 563 w 666"/>
              <a:gd name="T59" fmla="*/ 103 h 665"/>
              <a:gd name="T60" fmla="*/ 467 w 666"/>
              <a:gd name="T61" fmla="*/ 90 h 665"/>
              <a:gd name="T62" fmla="*/ 379 w 666"/>
              <a:gd name="T63" fmla="*/ 29 h 665"/>
              <a:gd name="T64" fmla="*/ 288 w 666"/>
              <a:gd name="T65" fmla="*/ 29 h 665"/>
              <a:gd name="T66" fmla="*/ 199 w 666"/>
              <a:gd name="T67" fmla="*/ 90 h 665"/>
              <a:gd name="T68" fmla="*/ 104 w 666"/>
              <a:gd name="T69" fmla="*/ 103 h 665"/>
              <a:gd name="T70" fmla="*/ 90 w 666"/>
              <a:gd name="T71" fmla="*/ 198 h 665"/>
              <a:gd name="T72" fmla="*/ 29 w 666"/>
              <a:gd name="T73" fmla="*/ 287 h 665"/>
              <a:gd name="T74" fmla="*/ 29 w 666"/>
              <a:gd name="T75" fmla="*/ 378 h 665"/>
              <a:gd name="T76" fmla="*/ 90 w 666"/>
              <a:gd name="T77" fmla="*/ 466 h 665"/>
              <a:gd name="T78" fmla="*/ 104 w 666"/>
              <a:gd name="T79" fmla="*/ 562 h 665"/>
              <a:gd name="T80" fmla="*/ 199 w 666"/>
              <a:gd name="T81" fmla="*/ 575 h 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66" h="665">
                <a:moveTo>
                  <a:pt x="333" y="665"/>
                </a:moveTo>
                <a:cubicBezTo>
                  <a:pt x="313" y="665"/>
                  <a:pt x="295" y="657"/>
                  <a:pt x="282" y="641"/>
                </a:cubicBezTo>
                <a:cubicBezTo>
                  <a:pt x="250" y="604"/>
                  <a:pt x="250" y="604"/>
                  <a:pt x="250" y="604"/>
                </a:cubicBezTo>
                <a:cubicBezTo>
                  <a:pt x="238" y="590"/>
                  <a:pt x="219" y="582"/>
                  <a:pt x="200" y="583"/>
                </a:cubicBezTo>
                <a:cubicBezTo>
                  <a:pt x="151" y="587"/>
                  <a:pt x="151" y="587"/>
                  <a:pt x="151" y="587"/>
                </a:cubicBezTo>
                <a:cubicBezTo>
                  <a:pt x="131" y="589"/>
                  <a:pt x="112" y="582"/>
                  <a:pt x="98" y="568"/>
                </a:cubicBezTo>
                <a:cubicBezTo>
                  <a:pt x="84" y="554"/>
                  <a:pt x="77" y="534"/>
                  <a:pt x="78" y="514"/>
                </a:cubicBezTo>
                <a:cubicBezTo>
                  <a:pt x="82" y="466"/>
                  <a:pt x="82" y="466"/>
                  <a:pt x="82" y="466"/>
                </a:cubicBezTo>
                <a:cubicBezTo>
                  <a:pt x="84" y="447"/>
                  <a:pt x="76" y="428"/>
                  <a:pt x="62" y="416"/>
                </a:cubicBezTo>
                <a:cubicBezTo>
                  <a:pt x="24" y="384"/>
                  <a:pt x="24" y="384"/>
                  <a:pt x="24" y="384"/>
                </a:cubicBezTo>
                <a:cubicBezTo>
                  <a:pt x="9" y="371"/>
                  <a:pt x="0" y="352"/>
                  <a:pt x="0" y="332"/>
                </a:cubicBezTo>
                <a:cubicBezTo>
                  <a:pt x="0" y="313"/>
                  <a:pt x="9" y="294"/>
                  <a:pt x="24" y="281"/>
                </a:cubicBezTo>
                <a:cubicBezTo>
                  <a:pt x="62" y="249"/>
                  <a:pt x="62" y="249"/>
                  <a:pt x="62" y="249"/>
                </a:cubicBezTo>
                <a:cubicBezTo>
                  <a:pt x="76" y="237"/>
                  <a:pt x="84" y="218"/>
                  <a:pt x="82" y="199"/>
                </a:cubicBezTo>
                <a:cubicBezTo>
                  <a:pt x="78" y="150"/>
                  <a:pt x="78" y="150"/>
                  <a:pt x="78" y="150"/>
                </a:cubicBezTo>
                <a:cubicBezTo>
                  <a:pt x="77" y="131"/>
                  <a:pt x="84" y="111"/>
                  <a:pt x="98" y="97"/>
                </a:cubicBezTo>
                <a:cubicBezTo>
                  <a:pt x="112" y="83"/>
                  <a:pt x="131" y="76"/>
                  <a:pt x="151" y="78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19" y="83"/>
                  <a:pt x="238" y="75"/>
                  <a:pt x="250" y="61"/>
                </a:cubicBezTo>
                <a:cubicBezTo>
                  <a:pt x="282" y="23"/>
                  <a:pt x="282" y="23"/>
                  <a:pt x="282" y="23"/>
                </a:cubicBezTo>
                <a:cubicBezTo>
                  <a:pt x="295" y="8"/>
                  <a:pt x="313" y="0"/>
                  <a:pt x="333" y="0"/>
                </a:cubicBezTo>
                <a:cubicBezTo>
                  <a:pt x="353" y="0"/>
                  <a:pt x="372" y="8"/>
                  <a:pt x="385" y="23"/>
                </a:cubicBezTo>
                <a:cubicBezTo>
                  <a:pt x="416" y="61"/>
                  <a:pt x="416" y="61"/>
                  <a:pt x="416" y="61"/>
                </a:cubicBezTo>
                <a:cubicBezTo>
                  <a:pt x="429" y="75"/>
                  <a:pt x="447" y="83"/>
                  <a:pt x="467" y="82"/>
                </a:cubicBezTo>
                <a:cubicBezTo>
                  <a:pt x="515" y="78"/>
                  <a:pt x="515" y="78"/>
                  <a:pt x="515" y="78"/>
                </a:cubicBezTo>
                <a:cubicBezTo>
                  <a:pt x="535" y="76"/>
                  <a:pt x="555" y="83"/>
                  <a:pt x="569" y="97"/>
                </a:cubicBezTo>
                <a:cubicBezTo>
                  <a:pt x="583" y="111"/>
                  <a:pt x="590" y="131"/>
                  <a:pt x="588" y="150"/>
                </a:cubicBezTo>
                <a:cubicBezTo>
                  <a:pt x="584" y="199"/>
                  <a:pt x="584" y="199"/>
                  <a:pt x="584" y="199"/>
                </a:cubicBezTo>
                <a:cubicBezTo>
                  <a:pt x="583" y="218"/>
                  <a:pt x="590" y="237"/>
                  <a:pt x="605" y="249"/>
                </a:cubicBezTo>
                <a:cubicBezTo>
                  <a:pt x="642" y="281"/>
                  <a:pt x="642" y="281"/>
                  <a:pt x="642" y="281"/>
                </a:cubicBezTo>
                <a:cubicBezTo>
                  <a:pt x="657" y="294"/>
                  <a:pt x="666" y="313"/>
                  <a:pt x="666" y="332"/>
                </a:cubicBezTo>
                <a:cubicBezTo>
                  <a:pt x="666" y="352"/>
                  <a:pt x="657" y="371"/>
                  <a:pt x="642" y="384"/>
                </a:cubicBezTo>
                <a:cubicBezTo>
                  <a:pt x="605" y="416"/>
                  <a:pt x="605" y="416"/>
                  <a:pt x="605" y="416"/>
                </a:cubicBezTo>
                <a:cubicBezTo>
                  <a:pt x="590" y="428"/>
                  <a:pt x="583" y="447"/>
                  <a:pt x="584" y="466"/>
                </a:cubicBezTo>
                <a:cubicBezTo>
                  <a:pt x="588" y="514"/>
                  <a:pt x="588" y="514"/>
                  <a:pt x="588" y="514"/>
                </a:cubicBezTo>
                <a:cubicBezTo>
                  <a:pt x="590" y="534"/>
                  <a:pt x="583" y="554"/>
                  <a:pt x="569" y="568"/>
                </a:cubicBezTo>
                <a:cubicBezTo>
                  <a:pt x="555" y="582"/>
                  <a:pt x="535" y="589"/>
                  <a:pt x="515" y="587"/>
                </a:cubicBezTo>
                <a:cubicBezTo>
                  <a:pt x="467" y="583"/>
                  <a:pt x="467" y="583"/>
                  <a:pt x="467" y="583"/>
                </a:cubicBezTo>
                <a:cubicBezTo>
                  <a:pt x="447" y="582"/>
                  <a:pt x="429" y="590"/>
                  <a:pt x="416" y="604"/>
                </a:cubicBezTo>
                <a:cubicBezTo>
                  <a:pt x="385" y="641"/>
                  <a:pt x="385" y="641"/>
                  <a:pt x="385" y="641"/>
                </a:cubicBezTo>
                <a:cubicBezTo>
                  <a:pt x="372" y="657"/>
                  <a:pt x="353" y="665"/>
                  <a:pt x="333" y="665"/>
                </a:cubicBezTo>
                <a:close/>
                <a:moveTo>
                  <a:pt x="205" y="575"/>
                </a:moveTo>
                <a:cubicBezTo>
                  <a:pt x="225" y="575"/>
                  <a:pt x="243" y="584"/>
                  <a:pt x="256" y="599"/>
                </a:cubicBezTo>
                <a:cubicBezTo>
                  <a:pt x="288" y="636"/>
                  <a:pt x="288" y="636"/>
                  <a:pt x="288" y="636"/>
                </a:cubicBezTo>
                <a:cubicBezTo>
                  <a:pt x="299" y="650"/>
                  <a:pt x="316" y="657"/>
                  <a:pt x="333" y="657"/>
                </a:cubicBezTo>
                <a:cubicBezTo>
                  <a:pt x="351" y="657"/>
                  <a:pt x="367" y="650"/>
                  <a:pt x="379" y="636"/>
                </a:cubicBezTo>
                <a:cubicBezTo>
                  <a:pt x="410" y="599"/>
                  <a:pt x="410" y="599"/>
                  <a:pt x="410" y="599"/>
                </a:cubicBezTo>
                <a:cubicBezTo>
                  <a:pt x="424" y="582"/>
                  <a:pt x="445" y="574"/>
                  <a:pt x="467" y="575"/>
                </a:cubicBezTo>
                <a:cubicBezTo>
                  <a:pt x="516" y="579"/>
                  <a:pt x="516" y="579"/>
                  <a:pt x="516" y="579"/>
                </a:cubicBezTo>
                <a:cubicBezTo>
                  <a:pt x="534" y="581"/>
                  <a:pt x="551" y="575"/>
                  <a:pt x="563" y="562"/>
                </a:cubicBezTo>
                <a:cubicBezTo>
                  <a:pt x="575" y="550"/>
                  <a:pt x="582" y="533"/>
                  <a:pt x="580" y="515"/>
                </a:cubicBezTo>
                <a:cubicBezTo>
                  <a:pt x="576" y="466"/>
                  <a:pt x="576" y="466"/>
                  <a:pt x="576" y="466"/>
                </a:cubicBezTo>
                <a:cubicBezTo>
                  <a:pt x="574" y="445"/>
                  <a:pt x="583" y="424"/>
                  <a:pt x="600" y="409"/>
                </a:cubicBezTo>
                <a:cubicBezTo>
                  <a:pt x="637" y="378"/>
                  <a:pt x="637" y="378"/>
                  <a:pt x="637" y="378"/>
                </a:cubicBezTo>
                <a:cubicBezTo>
                  <a:pt x="650" y="367"/>
                  <a:pt x="658" y="350"/>
                  <a:pt x="658" y="332"/>
                </a:cubicBezTo>
                <a:cubicBezTo>
                  <a:pt x="658" y="315"/>
                  <a:pt x="650" y="298"/>
                  <a:pt x="637" y="287"/>
                </a:cubicBezTo>
                <a:cubicBezTo>
                  <a:pt x="600" y="255"/>
                  <a:pt x="600" y="255"/>
                  <a:pt x="600" y="255"/>
                </a:cubicBezTo>
                <a:cubicBezTo>
                  <a:pt x="583" y="241"/>
                  <a:pt x="574" y="220"/>
                  <a:pt x="576" y="198"/>
                </a:cubicBezTo>
                <a:cubicBezTo>
                  <a:pt x="580" y="150"/>
                  <a:pt x="580" y="150"/>
                  <a:pt x="580" y="150"/>
                </a:cubicBezTo>
                <a:cubicBezTo>
                  <a:pt x="582" y="132"/>
                  <a:pt x="575" y="115"/>
                  <a:pt x="563" y="103"/>
                </a:cubicBezTo>
                <a:cubicBezTo>
                  <a:pt x="551" y="90"/>
                  <a:pt x="534" y="84"/>
                  <a:pt x="516" y="86"/>
                </a:cubicBezTo>
                <a:cubicBezTo>
                  <a:pt x="467" y="90"/>
                  <a:pt x="467" y="90"/>
                  <a:pt x="467" y="90"/>
                </a:cubicBezTo>
                <a:cubicBezTo>
                  <a:pt x="445" y="91"/>
                  <a:pt x="424" y="82"/>
                  <a:pt x="410" y="66"/>
                </a:cubicBezTo>
                <a:cubicBezTo>
                  <a:pt x="379" y="29"/>
                  <a:pt x="379" y="29"/>
                  <a:pt x="379" y="29"/>
                </a:cubicBezTo>
                <a:cubicBezTo>
                  <a:pt x="367" y="15"/>
                  <a:pt x="351" y="8"/>
                  <a:pt x="333" y="8"/>
                </a:cubicBezTo>
                <a:cubicBezTo>
                  <a:pt x="316" y="8"/>
                  <a:pt x="299" y="15"/>
                  <a:pt x="288" y="29"/>
                </a:cubicBezTo>
                <a:cubicBezTo>
                  <a:pt x="256" y="66"/>
                  <a:pt x="256" y="66"/>
                  <a:pt x="256" y="66"/>
                </a:cubicBezTo>
                <a:cubicBezTo>
                  <a:pt x="242" y="82"/>
                  <a:pt x="221" y="91"/>
                  <a:pt x="199" y="90"/>
                </a:cubicBezTo>
                <a:cubicBezTo>
                  <a:pt x="151" y="86"/>
                  <a:pt x="151" y="86"/>
                  <a:pt x="151" y="86"/>
                </a:cubicBezTo>
                <a:cubicBezTo>
                  <a:pt x="133" y="84"/>
                  <a:pt x="116" y="90"/>
                  <a:pt x="104" y="103"/>
                </a:cubicBezTo>
                <a:cubicBezTo>
                  <a:pt x="91" y="115"/>
                  <a:pt x="85" y="132"/>
                  <a:pt x="86" y="150"/>
                </a:cubicBezTo>
                <a:cubicBezTo>
                  <a:pt x="90" y="198"/>
                  <a:pt x="90" y="198"/>
                  <a:pt x="90" y="198"/>
                </a:cubicBezTo>
                <a:cubicBezTo>
                  <a:pt x="92" y="220"/>
                  <a:pt x="83" y="241"/>
                  <a:pt x="67" y="255"/>
                </a:cubicBezTo>
                <a:cubicBezTo>
                  <a:pt x="29" y="287"/>
                  <a:pt x="29" y="287"/>
                  <a:pt x="29" y="287"/>
                </a:cubicBezTo>
                <a:cubicBezTo>
                  <a:pt x="16" y="298"/>
                  <a:pt x="8" y="315"/>
                  <a:pt x="8" y="332"/>
                </a:cubicBezTo>
                <a:cubicBezTo>
                  <a:pt x="8" y="350"/>
                  <a:pt x="16" y="367"/>
                  <a:pt x="29" y="378"/>
                </a:cubicBezTo>
                <a:cubicBezTo>
                  <a:pt x="67" y="409"/>
                  <a:pt x="67" y="409"/>
                  <a:pt x="67" y="409"/>
                </a:cubicBezTo>
                <a:cubicBezTo>
                  <a:pt x="83" y="424"/>
                  <a:pt x="92" y="445"/>
                  <a:pt x="90" y="466"/>
                </a:cubicBezTo>
                <a:cubicBezTo>
                  <a:pt x="86" y="515"/>
                  <a:pt x="86" y="515"/>
                  <a:pt x="86" y="515"/>
                </a:cubicBezTo>
                <a:cubicBezTo>
                  <a:pt x="85" y="533"/>
                  <a:pt x="91" y="550"/>
                  <a:pt x="104" y="562"/>
                </a:cubicBezTo>
                <a:cubicBezTo>
                  <a:pt x="116" y="575"/>
                  <a:pt x="133" y="581"/>
                  <a:pt x="151" y="579"/>
                </a:cubicBezTo>
                <a:cubicBezTo>
                  <a:pt x="199" y="575"/>
                  <a:pt x="199" y="575"/>
                  <a:pt x="199" y="575"/>
                </a:cubicBezTo>
                <a:cubicBezTo>
                  <a:pt x="201" y="575"/>
                  <a:pt x="203" y="575"/>
                  <a:pt x="205" y="575"/>
                </a:cubicBezTo>
                <a:close/>
              </a:path>
            </a:pathLst>
          </a:custGeom>
          <a:solidFill>
            <a:srgbClr val="D27F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1195">
            <a:extLst>
              <a:ext uri="{FF2B5EF4-FFF2-40B4-BE49-F238E27FC236}">
                <a16:creationId xmlns:a16="http://schemas.microsoft.com/office/drawing/2014/main" id="{6D23B229-020C-19E5-E5F8-C35A4688B7D3}"/>
              </a:ext>
            </a:extLst>
          </p:cNvPr>
          <p:cNvSpPr>
            <a:spLocks noEditPoints="1"/>
          </p:cNvSpPr>
          <p:nvPr/>
        </p:nvSpPr>
        <p:spPr bwMode="auto">
          <a:xfrm>
            <a:off x="5494359" y="2826738"/>
            <a:ext cx="1200799" cy="1204524"/>
          </a:xfrm>
          <a:custGeom>
            <a:avLst/>
            <a:gdLst>
              <a:gd name="T0" fmla="*/ 204 w 484"/>
              <a:gd name="T1" fmla="*/ 467 h 485"/>
              <a:gd name="T2" fmla="*/ 146 w 484"/>
              <a:gd name="T3" fmla="*/ 425 h 485"/>
              <a:gd name="T4" fmla="*/ 71 w 484"/>
              <a:gd name="T5" fmla="*/ 414 h 485"/>
              <a:gd name="T6" fmla="*/ 59 w 484"/>
              <a:gd name="T7" fmla="*/ 339 h 485"/>
              <a:gd name="T8" fmla="*/ 18 w 484"/>
              <a:gd name="T9" fmla="*/ 281 h 485"/>
              <a:gd name="T10" fmla="*/ 18 w 484"/>
              <a:gd name="T11" fmla="*/ 204 h 485"/>
              <a:gd name="T12" fmla="*/ 59 w 484"/>
              <a:gd name="T13" fmla="*/ 146 h 485"/>
              <a:gd name="T14" fmla="*/ 71 w 484"/>
              <a:gd name="T15" fmla="*/ 71 h 485"/>
              <a:gd name="T16" fmla="*/ 146 w 484"/>
              <a:gd name="T17" fmla="*/ 60 h 485"/>
              <a:gd name="T18" fmla="*/ 204 w 484"/>
              <a:gd name="T19" fmla="*/ 18 h 485"/>
              <a:gd name="T20" fmla="*/ 280 w 484"/>
              <a:gd name="T21" fmla="*/ 18 h 485"/>
              <a:gd name="T22" fmla="*/ 339 w 484"/>
              <a:gd name="T23" fmla="*/ 60 h 485"/>
              <a:gd name="T24" fmla="*/ 413 w 484"/>
              <a:gd name="T25" fmla="*/ 71 h 485"/>
              <a:gd name="T26" fmla="*/ 425 w 484"/>
              <a:gd name="T27" fmla="*/ 146 h 485"/>
              <a:gd name="T28" fmla="*/ 467 w 484"/>
              <a:gd name="T29" fmla="*/ 204 h 485"/>
              <a:gd name="T30" fmla="*/ 467 w 484"/>
              <a:gd name="T31" fmla="*/ 281 h 485"/>
              <a:gd name="T32" fmla="*/ 425 w 484"/>
              <a:gd name="T33" fmla="*/ 339 h 485"/>
              <a:gd name="T34" fmla="*/ 413 w 484"/>
              <a:gd name="T35" fmla="*/ 414 h 485"/>
              <a:gd name="T36" fmla="*/ 339 w 484"/>
              <a:gd name="T37" fmla="*/ 425 h 485"/>
              <a:gd name="T38" fmla="*/ 280 w 484"/>
              <a:gd name="T39" fmla="*/ 467 h 485"/>
              <a:gd name="T40" fmla="*/ 149 w 484"/>
              <a:gd name="T41" fmla="*/ 417 h 485"/>
              <a:gd name="T42" fmla="*/ 210 w 484"/>
              <a:gd name="T43" fmla="*/ 462 h 485"/>
              <a:gd name="T44" fmla="*/ 274 w 484"/>
              <a:gd name="T45" fmla="*/ 462 h 485"/>
              <a:gd name="T46" fmla="*/ 339 w 484"/>
              <a:gd name="T47" fmla="*/ 417 h 485"/>
              <a:gd name="T48" fmla="*/ 408 w 484"/>
              <a:gd name="T49" fmla="*/ 408 h 485"/>
              <a:gd name="T50" fmla="*/ 417 w 484"/>
              <a:gd name="T51" fmla="*/ 340 h 485"/>
              <a:gd name="T52" fmla="*/ 462 w 484"/>
              <a:gd name="T53" fmla="*/ 274 h 485"/>
              <a:gd name="T54" fmla="*/ 462 w 484"/>
              <a:gd name="T55" fmla="*/ 210 h 485"/>
              <a:gd name="T56" fmla="*/ 417 w 484"/>
              <a:gd name="T57" fmla="*/ 145 h 485"/>
              <a:gd name="T58" fmla="*/ 408 w 484"/>
              <a:gd name="T59" fmla="*/ 77 h 485"/>
              <a:gd name="T60" fmla="*/ 339 w 484"/>
              <a:gd name="T61" fmla="*/ 68 h 485"/>
              <a:gd name="T62" fmla="*/ 274 w 484"/>
              <a:gd name="T63" fmla="*/ 23 h 485"/>
              <a:gd name="T64" fmla="*/ 210 w 484"/>
              <a:gd name="T65" fmla="*/ 23 h 485"/>
              <a:gd name="T66" fmla="*/ 145 w 484"/>
              <a:gd name="T67" fmla="*/ 68 h 485"/>
              <a:gd name="T68" fmla="*/ 77 w 484"/>
              <a:gd name="T69" fmla="*/ 77 h 485"/>
              <a:gd name="T70" fmla="*/ 67 w 484"/>
              <a:gd name="T71" fmla="*/ 145 h 485"/>
              <a:gd name="T72" fmla="*/ 23 w 484"/>
              <a:gd name="T73" fmla="*/ 210 h 485"/>
              <a:gd name="T74" fmla="*/ 23 w 484"/>
              <a:gd name="T75" fmla="*/ 274 h 485"/>
              <a:gd name="T76" fmla="*/ 67 w 484"/>
              <a:gd name="T77" fmla="*/ 340 h 485"/>
              <a:gd name="T78" fmla="*/ 77 w 484"/>
              <a:gd name="T79" fmla="*/ 408 h 485"/>
              <a:gd name="T80" fmla="*/ 145 w 484"/>
              <a:gd name="T81" fmla="*/ 41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84" h="485">
                <a:moveTo>
                  <a:pt x="242" y="485"/>
                </a:moveTo>
                <a:cubicBezTo>
                  <a:pt x="228" y="485"/>
                  <a:pt x="214" y="478"/>
                  <a:pt x="204" y="467"/>
                </a:cubicBezTo>
                <a:cubicBezTo>
                  <a:pt x="181" y="440"/>
                  <a:pt x="181" y="440"/>
                  <a:pt x="181" y="440"/>
                </a:cubicBezTo>
                <a:cubicBezTo>
                  <a:pt x="173" y="430"/>
                  <a:pt x="159" y="424"/>
                  <a:pt x="146" y="425"/>
                </a:cubicBezTo>
                <a:cubicBezTo>
                  <a:pt x="111" y="428"/>
                  <a:pt x="111" y="428"/>
                  <a:pt x="111" y="428"/>
                </a:cubicBezTo>
                <a:cubicBezTo>
                  <a:pt x="96" y="429"/>
                  <a:pt x="81" y="424"/>
                  <a:pt x="71" y="414"/>
                </a:cubicBezTo>
                <a:cubicBezTo>
                  <a:pt x="61" y="403"/>
                  <a:pt x="55" y="389"/>
                  <a:pt x="57" y="374"/>
                </a:cubicBezTo>
                <a:cubicBezTo>
                  <a:pt x="59" y="339"/>
                  <a:pt x="59" y="339"/>
                  <a:pt x="59" y="339"/>
                </a:cubicBezTo>
                <a:cubicBezTo>
                  <a:pt x="61" y="325"/>
                  <a:pt x="55" y="312"/>
                  <a:pt x="45" y="303"/>
                </a:cubicBezTo>
                <a:cubicBezTo>
                  <a:pt x="18" y="281"/>
                  <a:pt x="18" y="281"/>
                  <a:pt x="18" y="281"/>
                </a:cubicBezTo>
                <a:cubicBezTo>
                  <a:pt x="7" y="271"/>
                  <a:pt x="0" y="257"/>
                  <a:pt x="0" y="242"/>
                </a:cubicBezTo>
                <a:cubicBezTo>
                  <a:pt x="0" y="228"/>
                  <a:pt x="7" y="214"/>
                  <a:pt x="18" y="204"/>
                </a:cubicBezTo>
                <a:cubicBezTo>
                  <a:pt x="45" y="181"/>
                  <a:pt x="45" y="181"/>
                  <a:pt x="45" y="181"/>
                </a:cubicBezTo>
                <a:cubicBezTo>
                  <a:pt x="55" y="173"/>
                  <a:pt x="61" y="159"/>
                  <a:pt x="59" y="146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5" y="96"/>
                  <a:pt x="61" y="82"/>
                  <a:pt x="71" y="71"/>
                </a:cubicBezTo>
                <a:cubicBezTo>
                  <a:pt x="81" y="61"/>
                  <a:pt x="96" y="56"/>
                  <a:pt x="111" y="57"/>
                </a:cubicBezTo>
                <a:cubicBezTo>
                  <a:pt x="146" y="60"/>
                  <a:pt x="146" y="60"/>
                  <a:pt x="146" y="60"/>
                </a:cubicBezTo>
                <a:cubicBezTo>
                  <a:pt x="159" y="61"/>
                  <a:pt x="173" y="55"/>
                  <a:pt x="181" y="45"/>
                </a:cubicBezTo>
                <a:cubicBezTo>
                  <a:pt x="204" y="18"/>
                  <a:pt x="204" y="18"/>
                  <a:pt x="204" y="18"/>
                </a:cubicBezTo>
                <a:cubicBezTo>
                  <a:pt x="214" y="7"/>
                  <a:pt x="228" y="0"/>
                  <a:pt x="242" y="0"/>
                </a:cubicBezTo>
                <a:cubicBezTo>
                  <a:pt x="257" y="0"/>
                  <a:pt x="271" y="7"/>
                  <a:pt x="280" y="18"/>
                </a:cubicBezTo>
                <a:cubicBezTo>
                  <a:pt x="303" y="45"/>
                  <a:pt x="303" y="45"/>
                  <a:pt x="303" y="45"/>
                </a:cubicBezTo>
                <a:cubicBezTo>
                  <a:pt x="312" y="55"/>
                  <a:pt x="325" y="61"/>
                  <a:pt x="339" y="60"/>
                </a:cubicBezTo>
                <a:cubicBezTo>
                  <a:pt x="374" y="57"/>
                  <a:pt x="374" y="57"/>
                  <a:pt x="374" y="57"/>
                </a:cubicBezTo>
                <a:cubicBezTo>
                  <a:pt x="389" y="56"/>
                  <a:pt x="403" y="61"/>
                  <a:pt x="413" y="71"/>
                </a:cubicBezTo>
                <a:cubicBezTo>
                  <a:pt x="424" y="82"/>
                  <a:pt x="429" y="96"/>
                  <a:pt x="428" y="111"/>
                </a:cubicBezTo>
                <a:cubicBezTo>
                  <a:pt x="425" y="146"/>
                  <a:pt x="425" y="146"/>
                  <a:pt x="425" y="146"/>
                </a:cubicBezTo>
                <a:cubicBezTo>
                  <a:pt x="424" y="159"/>
                  <a:pt x="429" y="173"/>
                  <a:pt x="440" y="181"/>
                </a:cubicBezTo>
                <a:cubicBezTo>
                  <a:pt x="467" y="204"/>
                  <a:pt x="467" y="204"/>
                  <a:pt x="467" y="204"/>
                </a:cubicBezTo>
                <a:cubicBezTo>
                  <a:pt x="478" y="214"/>
                  <a:pt x="484" y="228"/>
                  <a:pt x="484" y="242"/>
                </a:cubicBezTo>
                <a:cubicBezTo>
                  <a:pt x="484" y="257"/>
                  <a:pt x="478" y="271"/>
                  <a:pt x="467" y="281"/>
                </a:cubicBezTo>
                <a:cubicBezTo>
                  <a:pt x="440" y="303"/>
                  <a:pt x="440" y="303"/>
                  <a:pt x="440" y="303"/>
                </a:cubicBezTo>
                <a:cubicBezTo>
                  <a:pt x="429" y="312"/>
                  <a:pt x="424" y="325"/>
                  <a:pt x="425" y="339"/>
                </a:cubicBezTo>
                <a:cubicBezTo>
                  <a:pt x="428" y="374"/>
                  <a:pt x="428" y="374"/>
                  <a:pt x="428" y="374"/>
                </a:cubicBezTo>
                <a:cubicBezTo>
                  <a:pt x="429" y="389"/>
                  <a:pt x="424" y="403"/>
                  <a:pt x="413" y="414"/>
                </a:cubicBezTo>
                <a:cubicBezTo>
                  <a:pt x="403" y="424"/>
                  <a:pt x="389" y="429"/>
                  <a:pt x="374" y="428"/>
                </a:cubicBezTo>
                <a:cubicBezTo>
                  <a:pt x="339" y="425"/>
                  <a:pt x="339" y="425"/>
                  <a:pt x="339" y="425"/>
                </a:cubicBezTo>
                <a:cubicBezTo>
                  <a:pt x="325" y="424"/>
                  <a:pt x="312" y="430"/>
                  <a:pt x="303" y="440"/>
                </a:cubicBezTo>
                <a:cubicBezTo>
                  <a:pt x="280" y="467"/>
                  <a:pt x="280" y="467"/>
                  <a:pt x="280" y="467"/>
                </a:cubicBezTo>
                <a:cubicBezTo>
                  <a:pt x="271" y="478"/>
                  <a:pt x="257" y="485"/>
                  <a:pt x="242" y="485"/>
                </a:cubicBezTo>
                <a:close/>
                <a:moveTo>
                  <a:pt x="149" y="417"/>
                </a:moveTo>
                <a:cubicBezTo>
                  <a:pt x="164" y="417"/>
                  <a:pt x="178" y="424"/>
                  <a:pt x="187" y="435"/>
                </a:cubicBezTo>
                <a:cubicBezTo>
                  <a:pt x="210" y="462"/>
                  <a:pt x="210" y="462"/>
                  <a:pt x="210" y="462"/>
                </a:cubicBezTo>
                <a:cubicBezTo>
                  <a:pt x="218" y="471"/>
                  <a:pt x="230" y="477"/>
                  <a:pt x="242" y="477"/>
                </a:cubicBezTo>
                <a:cubicBezTo>
                  <a:pt x="255" y="477"/>
                  <a:pt x="266" y="471"/>
                  <a:pt x="274" y="462"/>
                </a:cubicBezTo>
                <a:cubicBezTo>
                  <a:pt x="297" y="435"/>
                  <a:pt x="297" y="435"/>
                  <a:pt x="297" y="435"/>
                </a:cubicBezTo>
                <a:cubicBezTo>
                  <a:pt x="308" y="423"/>
                  <a:pt x="323" y="416"/>
                  <a:pt x="339" y="417"/>
                </a:cubicBezTo>
                <a:cubicBezTo>
                  <a:pt x="375" y="420"/>
                  <a:pt x="375" y="420"/>
                  <a:pt x="375" y="420"/>
                </a:cubicBezTo>
                <a:cubicBezTo>
                  <a:pt x="387" y="421"/>
                  <a:pt x="399" y="417"/>
                  <a:pt x="408" y="408"/>
                </a:cubicBezTo>
                <a:cubicBezTo>
                  <a:pt x="417" y="399"/>
                  <a:pt x="421" y="387"/>
                  <a:pt x="420" y="375"/>
                </a:cubicBezTo>
                <a:cubicBezTo>
                  <a:pt x="417" y="340"/>
                  <a:pt x="417" y="340"/>
                  <a:pt x="417" y="340"/>
                </a:cubicBezTo>
                <a:cubicBezTo>
                  <a:pt x="416" y="324"/>
                  <a:pt x="422" y="308"/>
                  <a:pt x="435" y="297"/>
                </a:cubicBezTo>
                <a:cubicBezTo>
                  <a:pt x="462" y="274"/>
                  <a:pt x="462" y="274"/>
                  <a:pt x="462" y="274"/>
                </a:cubicBezTo>
                <a:cubicBezTo>
                  <a:pt x="471" y="266"/>
                  <a:pt x="476" y="255"/>
                  <a:pt x="476" y="242"/>
                </a:cubicBezTo>
                <a:cubicBezTo>
                  <a:pt x="476" y="230"/>
                  <a:pt x="471" y="218"/>
                  <a:pt x="462" y="210"/>
                </a:cubicBezTo>
                <a:cubicBezTo>
                  <a:pt x="435" y="188"/>
                  <a:pt x="435" y="188"/>
                  <a:pt x="435" y="188"/>
                </a:cubicBezTo>
                <a:cubicBezTo>
                  <a:pt x="422" y="177"/>
                  <a:pt x="416" y="161"/>
                  <a:pt x="417" y="145"/>
                </a:cubicBezTo>
                <a:cubicBezTo>
                  <a:pt x="420" y="110"/>
                  <a:pt x="420" y="110"/>
                  <a:pt x="420" y="110"/>
                </a:cubicBezTo>
                <a:cubicBezTo>
                  <a:pt x="421" y="98"/>
                  <a:pt x="417" y="86"/>
                  <a:pt x="408" y="77"/>
                </a:cubicBezTo>
                <a:cubicBezTo>
                  <a:pt x="399" y="68"/>
                  <a:pt x="387" y="64"/>
                  <a:pt x="375" y="65"/>
                </a:cubicBezTo>
                <a:cubicBezTo>
                  <a:pt x="339" y="68"/>
                  <a:pt x="339" y="68"/>
                  <a:pt x="339" y="68"/>
                </a:cubicBezTo>
                <a:cubicBezTo>
                  <a:pt x="323" y="69"/>
                  <a:pt x="308" y="62"/>
                  <a:pt x="297" y="50"/>
                </a:cubicBezTo>
                <a:cubicBezTo>
                  <a:pt x="274" y="23"/>
                  <a:pt x="274" y="23"/>
                  <a:pt x="274" y="23"/>
                </a:cubicBezTo>
                <a:cubicBezTo>
                  <a:pt x="266" y="14"/>
                  <a:pt x="255" y="8"/>
                  <a:pt x="242" y="8"/>
                </a:cubicBezTo>
                <a:cubicBezTo>
                  <a:pt x="230" y="8"/>
                  <a:pt x="218" y="14"/>
                  <a:pt x="210" y="23"/>
                </a:cubicBezTo>
                <a:cubicBezTo>
                  <a:pt x="187" y="50"/>
                  <a:pt x="187" y="50"/>
                  <a:pt x="187" y="50"/>
                </a:cubicBezTo>
                <a:cubicBezTo>
                  <a:pt x="177" y="62"/>
                  <a:pt x="161" y="69"/>
                  <a:pt x="145" y="68"/>
                </a:cubicBezTo>
                <a:cubicBezTo>
                  <a:pt x="110" y="65"/>
                  <a:pt x="110" y="65"/>
                  <a:pt x="110" y="65"/>
                </a:cubicBezTo>
                <a:cubicBezTo>
                  <a:pt x="97" y="64"/>
                  <a:pt x="85" y="68"/>
                  <a:pt x="77" y="77"/>
                </a:cubicBezTo>
                <a:cubicBezTo>
                  <a:pt x="68" y="86"/>
                  <a:pt x="64" y="98"/>
                  <a:pt x="65" y="110"/>
                </a:cubicBezTo>
                <a:cubicBezTo>
                  <a:pt x="67" y="145"/>
                  <a:pt x="67" y="145"/>
                  <a:pt x="67" y="145"/>
                </a:cubicBezTo>
                <a:cubicBezTo>
                  <a:pt x="69" y="161"/>
                  <a:pt x="62" y="177"/>
                  <a:pt x="50" y="188"/>
                </a:cubicBezTo>
                <a:cubicBezTo>
                  <a:pt x="23" y="210"/>
                  <a:pt x="23" y="210"/>
                  <a:pt x="23" y="210"/>
                </a:cubicBezTo>
                <a:cubicBezTo>
                  <a:pt x="14" y="218"/>
                  <a:pt x="8" y="230"/>
                  <a:pt x="8" y="242"/>
                </a:cubicBezTo>
                <a:cubicBezTo>
                  <a:pt x="8" y="255"/>
                  <a:pt x="14" y="267"/>
                  <a:pt x="23" y="274"/>
                </a:cubicBezTo>
                <a:cubicBezTo>
                  <a:pt x="50" y="297"/>
                  <a:pt x="50" y="297"/>
                  <a:pt x="50" y="297"/>
                </a:cubicBezTo>
                <a:cubicBezTo>
                  <a:pt x="62" y="308"/>
                  <a:pt x="69" y="324"/>
                  <a:pt x="67" y="340"/>
                </a:cubicBezTo>
                <a:cubicBezTo>
                  <a:pt x="65" y="375"/>
                  <a:pt x="65" y="375"/>
                  <a:pt x="65" y="375"/>
                </a:cubicBezTo>
                <a:cubicBezTo>
                  <a:pt x="64" y="387"/>
                  <a:pt x="68" y="399"/>
                  <a:pt x="77" y="408"/>
                </a:cubicBezTo>
                <a:cubicBezTo>
                  <a:pt x="85" y="417"/>
                  <a:pt x="97" y="421"/>
                  <a:pt x="110" y="420"/>
                </a:cubicBezTo>
                <a:cubicBezTo>
                  <a:pt x="145" y="417"/>
                  <a:pt x="145" y="417"/>
                  <a:pt x="145" y="417"/>
                </a:cubicBezTo>
                <a:cubicBezTo>
                  <a:pt x="146" y="417"/>
                  <a:pt x="148" y="417"/>
                  <a:pt x="149" y="417"/>
                </a:cubicBezTo>
                <a:close/>
              </a:path>
            </a:pathLst>
          </a:custGeom>
          <a:solidFill>
            <a:srgbClr val="D27F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196">
            <a:extLst>
              <a:ext uri="{FF2B5EF4-FFF2-40B4-BE49-F238E27FC236}">
                <a16:creationId xmlns:a16="http://schemas.microsoft.com/office/drawing/2014/main" id="{3F472F74-A7CB-2DFA-8F50-1B55E9259332}"/>
              </a:ext>
            </a:extLst>
          </p:cNvPr>
          <p:cNvSpPr/>
          <p:nvPr/>
        </p:nvSpPr>
        <p:spPr bwMode="auto">
          <a:xfrm>
            <a:off x="5618536" y="2950916"/>
            <a:ext cx="954927" cy="956168"/>
          </a:xfrm>
          <a:custGeom>
            <a:avLst/>
            <a:gdLst>
              <a:gd name="T0" fmla="*/ 13 w 385"/>
              <a:gd name="T1" fmla="*/ 221 h 385"/>
              <a:gd name="T2" fmla="*/ 0 w 385"/>
              <a:gd name="T3" fmla="*/ 192 h 385"/>
              <a:gd name="T4" fmla="*/ 13 w 385"/>
              <a:gd name="T5" fmla="*/ 164 h 385"/>
              <a:gd name="T6" fmla="*/ 34 w 385"/>
              <a:gd name="T7" fmla="*/ 146 h 385"/>
              <a:gd name="T8" fmla="*/ 48 w 385"/>
              <a:gd name="T9" fmla="*/ 114 h 385"/>
              <a:gd name="T10" fmla="*/ 45 w 385"/>
              <a:gd name="T11" fmla="*/ 86 h 385"/>
              <a:gd name="T12" fmla="*/ 56 w 385"/>
              <a:gd name="T13" fmla="*/ 56 h 385"/>
              <a:gd name="T14" fmla="*/ 85 w 385"/>
              <a:gd name="T15" fmla="*/ 45 h 385"/>
              <a:gd name="T16" fmla="*/ 114 w 385"/>
              <a:gd name="T17" fmla="*/ 48 h 385"/>
              <a:gd name="T18" fmla="*/ 145 w 385"/>
              <a:gd name="T19" fmla="*/ 35 h 385"/>
              <a:gd name="T20" fmla="*/ 164 w 385"/>
              <a:gd name="T21" fmla="*/ 13 h 385"/>
              <a:gd name="T22" fmla="*/ 192 w 385"/>
              <a:gd name="T23" fmla="*/ 0 h 385"/>
              <a:gd name="T24" fmla="*/ 221 w 385"/>
              <a:gd name="T25" fmla="*/ 13 h 385"/>
              <a:gd name="T26" fmla="*/ 239 w 385"/>
              <a:gd name="T27" fmla="*/ 35 h 385"/>
              <a:gd name="T28" fmla="*/ 271 w 385"/>
              <a:gd name="T29" fmla="*/ 48 h 385"/>
              <a:gd name="T30" fmla="*/ 299 w 385"/>
              <a:gd name="T31" fmla="*/ 45 h 385"/>
              <a:gd name="T32" fmla="*/ 329 w 385"/>
              <a:gd name="T33" fmla="*/ 56 h 385"/>
              <a:gd name="T34" fmla="*/ 339 w 385"/>
              <a:gd name="T35" fmla="*/ 86 h 385"/>
              <a:gd name="T36" fmla="*/ 337 w 385"/>
              <a:gd name="T37" fmla="*/ 114 h 385"/>
              <a:gd name="T38" fmla="*/ 350 w 385"/>
              <a:gd name="T39" fmla="*/ 146 h 385"/>
              <a:gd name="T40" fmla="*/ 372 w 385"/>
              <a:gd name="T41" fmla="*/ 164 h 385"/>
              <a:gd name="T42" fmla="*/ 385 w 385"/>
              <a:gd name="T43" fmla="*/ 192 h 385"/>
              <a:gd name="T44" fmla="*/ 372 w 385"/>
              <a:gd name="T45" fmla="*/ 221 h 385"/>
              <a:gd name="T46" fmla="*/ 350 w 385"/>
              <a:gd name="T47" fmla="*/ 239 h 385"/>
              <a:gd name="T48" fmla="*/ 337 w 385"/>
              <a:gd name="T49" fmla="*/ 271 h 385"/>
              <a:gd name="T50" fmla="*/ 339 w 385"/>
              <a:gd name="T51" fmla="*/ 299 h 385"/>
              <a:gd name="T52" fmla="*/ 329 w 385"/>
              <a:gd name="T53" fmla="*/ 329 h 385"/>
              <a:gd name="T54" fmla="*/ 299 w 385"/>
              <a:gd name="T55" fmla="*/ 340 h 385"/>
              <a:gd name="T56" fmla="*/ 271 w 385"/>
              <a:gd name="T57" fmla="*/ 337 h 385"/>
              <a:gd name="T58" fmla="*/ 239 w 385"/>
              <a:gd name="T59" fmla="*/ 350 h 385"/>
              <a:gd name="T60" fmla="*/ 221 w 385"/>
              <a:gd name="T61" fmla="*/ 372 h 385"/>
              <a:gd name="T62" fmla="*/ 192 w 385"/>
              <a:gd name="T63" fmla="*/ 385 h 385"/>
              <a:gd name="T64" fmla="*/ 164 w 385"/>
              <a:gd name="T65" fmla="*/ 372 h 385"/>
              <a:gd name="T66" fmla="*/ 145 w 385"/>
              <a:gd name="T67" fmla="*/ 350 h 385"/>
              <a:gd name="T68" fmla="*/ 114 w 385"/>
              <a:gd name="T69" fmla="*/ 337 h 385"/>
              <a:gd name="T70" fmla="*/ 85 w 385"/>
              <a:gd name="T71" fmla="*/ 340 h 385"/>
              <a:gd name="T72" fmla="*/ 56 w 385"/>
              <a:gd name="T73" fmla="*/ 329 h 385"/>
              <a:gd name="T74" fmla="*/ 45 w 385"/>
              <a:gd name="T75" fmla="*/ 299 h 385"/>
              <a:gd name="T76" fmla="*/ 48 w 385"/>
              <a:gd name="T77" fmla="*/ 271 h 385"/>
              <a:gd name="T78" fmla="*/ 34 w 385"/>
              <a:gd name="T79" fmla="*/ 239 h 385"/>
              <a:gd name="T80" fmla="*/ 13 w 385"/>
              <a:gd name="T81" fmla="*/ 221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85" h="385">
                <a:moveTo>
                  <a:pt x="13" y="221"/>
                </a:moveTo>
                <a:cubicBezTo>
                  <a:pt x="4" y="214"/>
                  <a:pt x="0" y="203"/>
                  <a:pt x="0" y="192"/>
                </a:cubicBezTo>
                <a:cubicBezTo>
                  <a:pt x="0" y="182"/>
                  <a:pt x="4" y="171"/>
                  <a:pt x="13" y="164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44" y="138"/>
                  <a:pt x="49" y="126"/>
                  <a:pt x="48" y="114"/>
                </a:cubicBezTo>
                <a:cubicBezTo>
                  <a:pt x="45" y="86"/>
                  <a:pt x="45" y="86"/>
                  <a:pt x="45" y="86"/>
                </a:cubicBezTo>
                <a:cubicBezTo>
                  <a:pt x="44" y="75"/>
                  <a:pt x="48" y="64"/>
                  <a:pt x="56" y="56"/>
                </a:cubicBezTo>
                <a:cubicBezTo>
                  <a:pt x="64" y="48"/>
                  <a:pt x="74" y="44"/>
                  <a:pt x="85" y="45"/>
                </a:cubicBezTo>
                <a:cubicBezTo>
                  <a:pt x="114" y="48"/>
                  <a:pt x="114" y="48"/>
                  <a:pt x="114" y="48"/>
                </a:cubicBezTo>
                <a:cubicBezTo>
                  <a:pt x="126" y="49"/>
                  <a:pt x="138" y="44"/>
                  <a:pt x="145" y="35"/>
                </a:cubicBezTo>
                <a:cubicBezTo>
                  <a:pt x="164" y="13"/>
                  <a:pt x="164" y="13"/>
                  <a:pt x="164" y="13"/>
                </a:cubicBezTo>
                <a:cubicBezTo>
                  <a:pt x="171" y="5"/>
                  <a:pt x="181" y="0"/>
                  <a:pt x="192" y="0"/>
                </a:cubicBezTo>
                <a:cubicBezTo>
                  <a:pt x="203" y="0"/>
                  <a:pt x="214" y="5"/>
                  <a:pt x="221" y="13"/>
                </a:cubicBezTo>
                <a:cubicBezTo>
                  <a:pt x="239" y="35"/>
                  <a:pt x="239" y="35"/>
                  <a:pt x="239" y="35"/>
                </a:cubicBezTo>
                <a:cubicBezTo>
                  <a:pt x="247" y="44"/>
                  <a:pt x="259" y="49"/>
                  <a:pt x="271" y="48"/>
                </a:cubicBezTo>
                <a:cubicBezTo>
                  <a:pt x="299" y="45"/>
                  <a:pt x="299" y="45"/>
                  <a:pt x="299" y="45"/>
                </a:cubicBezTo>
                <a:cubicBezTo>
                  <a:pt x="310" y="44"/>
                  <a:pt x="321" y="48"/>
                  <a:pt x="329" y="56"/>
                </a:cubicBezTo>
                <a:cubicBezTo>
                  <a:pt x="336" y="64"/>
                  <a:pt x="340" y="75"/>
                  <a:pt x="339" y="86"/>
                </a:cubicBezTo>
                <a:cubicBezTo>
                  <a:pt x="337" y="114"/>
                  <a:pt x="337" y="114"/>
                  <a:pt x="337" y="114"/>
                </a:cubicBezTo>
                <a:cubicBezTo>
                  <a:pt x="336" y="126"/>
                  <a:pt x="341" y="138"/>
                  <a:pt x="350" y="146"/>
                </a:cubicBezTo>
                <a:cubicBezTo>
                  <a:pt x="372" y="164"/>
                  <a:pt x="372" y="164"/>
                  <a:pt x="372" y="164"/>
                </a:cubicBezTo>
                <a:cubicBezTo>
                  <a:pt x="380" y="171"/>
                  <a:pt x="385" y="182"/>
                  <a:pt x="385" y="192"/>
                </a:cubicBezTo>
                <a:cubicBezTo>
                  <a:pt x="385" y="203"/>
                  <a:pt x="380" y="214"/>
                  <a:pt x="372" y="221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41" y="247"/>
                  <a:pt x="336" y="259"/>
                  <a:pt x="337" y="271"/>
                </a:cubicBezTo>
                <a:cubicBezTo>
                  <a:pt x="339" y="299"/>
                  <a:pt x="339" y="299"/>
                  <a:pt x="339" y="299"/>
                </a:cubicBezTo>
                <a:cubicBezTo>
                  <a:pt x="340" y="310"/>
                  <a:pt x="336" y="321"/>
                  <a:pt x="329" y="329"/>
                </a:cubicBezTo>
                <a:cubicBezTo>
                  <a:pt x="321" y="336"/>
                  <a:pt x="310" y="340"/>
                  <a:pt x="299" y="340"/>
                </a:cubicBezTo>
                <a:cubicBezTo>
                  <a:pt x="271" y="337"/>
                  <a:pt x="271" y="337"/>
                  <a:pt x="271" y="337"/>
                </a:cubicBezTo>
                <a:cubicBezTo>
                  <a:pt x="259" y="336"/>
                  <a:pt x="247" y="341"/>
                  <a:pt x="239" y="350"/>
                </a:cubicBezTo>
                <a:cubicBezTo>
                  <a:pt x="221" y="372"/>
                  <a:pt x="221" y="372"/>
                  <a:pt x="221" y="372"/>
                </a:cubicBezTo>
                <a:cubicBezTo>
                  <a:pt x="214" y="380"/>
                  <a:pt x="203" y="385"/>
                  <a:pt x="192" y="385"/>
                </a:cubicBezTo>
                <a:cubicBezTo>
                  <a:pt x="181" y="385"/>
                  <a:pt x="171" y="380"/>
                  <a:pt x="164" y="372"/>
                </a:cubicBezTo>
                <a:cubicBezTo>
                  <a:pt x="145" y="350"/>
                  <a:pt x="145" y="350"/>
                  <a:pt x="145" y="350"/>
                </a:cubicBezTo>
                <a:cubicBezTo>
                  <a:pt x="138" y="341"/>
                  <a:pt x="126" y="336"/>
                  <a:pt x="114" y="337"/>
                </a:cubicBezTo>
                <a:cubicBezTo>
                  <a:pt x="85" y="340"/>
                  <a:pt x="85" y="340"/>
                  <a:pt x="85" y="340"/>
                </a:cubicBezTo>
                <a:cubicBezTo>
                  <a:pt x="74" y="340"/>
                  <a:pt x="64" y="336"/>
                  <a:pt x="56" y="329"/>
                </a:cubicBezTo>
                <a:cubicBezTo>
                  <a:pt x="48" y="321"/>
                  <a:pt x="44" y="310"/>
                  <a:pt x="45" y="299"/>
                </a:cubicBezTo>
                <a:cubicBezTo>
                  <a:pt x="48" y="271"/>
                  <a:pt x="48" y="271"/>
                  <a:pt x="48" y="271"/>
                </a:cubicBezTo>
                <a:cubicBezTo>
                  <a:pt x="49" y="259"/>
                  <a:pt x="44" y="247"/>
                  <a:pt x="34" y="239"/>
                </a:cubicBezTo>
                <a:lnTo>
                  <a:pt x="13" y="221"/>
                </a:lnTo>
                <a:close/>
              </a:path>
            </a:pathLst>
          </a:custGeom>
          <a:solidFill>
            <a:srgbClr val="D27F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175">
            <a:extLst>
              <a:ext uri="{FF2B5EF4-FFF2-40B4-BE49-F238E27FC236}">
                <a16:creationId xmlns:a16="http://schemas.microsoft.com/office/drawing/2014/main" id="{743729CF-17FB-58E3-B135-139496E5D14C}"/>
              </a:ext>
            </a:extLst>
          </p:cNvPr>
          <p:cNvSpPr>
            <a:spLocks noEditPoints="1"/>
          </p:cNvSpPr>
          <p:nvPr/>
        </p:nvSpPr>
        <p:spPr bwMode="auto">
          <a:xfrm>
            <a:off x="4701088" y="2031333"/>
            <a:ext cx="2789824" cy="2795333"/>
          </a:xfrm>
          <a:custGeom>
            <a:avLst/>
            <a:gdLst>
              <a:gd name="T0" fmla="*/ 321 w 760"/>
              <a:gd name="T1" fmla="*/ 733 h 761"/>
              <a:gd name="T2" fmla="*/ 229 w 760"/>
              <a:gd name="T3" fmla="*/ 667 h 761"/>
              <a:gd name="T4" fmla="*/ 111 w 760"/>
              <a:gd name="T5" fmla="*/ 649 h 761"/>
              <a:gd name="T6" fmla="*/ 93 w 760"/>
              <a:gd name="T7" fmla="*/ 532 h 761"/>
              <a:gd name="T8" fmla="*/ 28 w 760"/>
              <a:gd name="T9" fmla="*/ 440 h 761"/>
              <a:gd name="T10" fmla="*/ 28 w 760"/>
              <a:gd name="T11" fmla="*/ 321 h 761"/>
              <a:gd name="T12" fmla="*/ 93 w 760"/>
              <a:gd name="T13" fmla="*/ 229 h 761"/>
              <a:gd name="T14" fmla="*/ 111 w 760"/>
              <a:gd name="T15" fmla="*/ 112 h 761"/>
              <a:gd name="T16" fmla="*/ 229 w 760"/>
              <a:gd name="T17" fmla="*/ 93 h 761"/>
              <a:gd name="T18" fmla="*/ 321 w 760"/>
              <a:gd name="T19" fmla="*/ 28 h 761"/>
              <a:gd name="T20" fmla="*/ 440 w 760"/>
              <a:gd name="T21" fmla="*/ 28 h 761"/>
              <a:gd name="T22" fmla="*/ 532 w 760"/>
              <a:gd name="T23" fmla="*/ 93 h 761"/>
              <a:gd name="T24" fmla="*/ 649 w 760"/>
              <a:gd name="T25" fmla="*/ 112 h 761"/>
              <a:gd name="T26" fmla="*/ 667 w 760"/>
              <a:gd name="T27" fmla="*/ 229 h 761"/>
              <a:gd name="T28" fmla="*/ 733 w 760"/>
              <a:gd name="T29" fmla="*/ 321 h 761"/>
              <a:gd name="T30" fmla="*/ 733 w 760"/>
              <a:gd name="T31" fmla="*/ 440 h 761"/>
              <a:gd name="T32" fmla="*/ 667 w 760"/>
              <a:gd name="T33" fmla="*/ 532 h 761"/>
              <a:gd name="T34" fmla="*/ 649 w 760"/>
              <a:gd name="T35" fmla="*/ 649 h 761"/>
              <a:gd name="T36" fmla="*/ 532 w 760"/>
              <a:gd name="T37" fmla="*/ 667 h 761"/>
              <a:gd name="T38" fmla="*/ 440 w 760"/>
              <a:gd name="T39" fmla="*/ 733 h 761"/>
              <a:gd name="T40" fmla="*/ 234 w 760"/>
              <a:gd name="T41" fmla="*/ 655 h 761"/>
              <a:gd name="T42" fmla="*/ 330 w 760"/>
              <a:gd name="T43" fmla="*/ 725 h 761"/>
              <a:gd name="T44" fmla="*/ 431 w 760"/>
              <a:gd name="T45" fmla="*/ 725 h 761"/>
              <a:gd name="T46" fmla="*/ 533 w 760"/>
              <a:gd name="T47" fmla="*/ 655 h 761"/>
              <a:gd name="T48" fmla="*/ 641 w 760"/>
              <a:gd name="T49" fmla="*/ 641 h 761"/>
              <a:gd name="T50" fmla="*/ 655 w 760"/>
              <a:gd name="T51" fmla="*/ 533 h 761"/>
              <a:gd name="T52" fmla="*/ 725 w 760"/>
              <a:gd name="T53" fmla="*/ 431 h 761"/>
              <a:gd name="T54" fmla="*/ 725 w 760"/>
              <a:gd name="T55" fmla="*/ 330 h 761"/>
              <a:gd name="T56" fmla="*/ 655 w 760"/>
              <a:gd name="T57" fmla="*/ 228 h 761"/>
              <a:gd name="T58" fmla="*/ 641 w 760"/>
              <a:gd name="T59" fmla="*/ 120 h 761"/>
              <a:gd name="T60" fmla="*/ 533 w 760"/>
              <a:gd name="T61" fmla="*/ 105 h 761"/>
              <a:gd name="T62" fmla="*/ 431 w 760"/>
              <a:gd name="T63" fmla="*/ 36 h 761"/>
              <a:gd name="T64" fmla="*/ 330 w 760"/>
              <a:gd name="T65" fmla="*/ 36 h 761"/>
              <a:gd name="T66" fmla="*/ 228 w 760"/>
              <a:gd name="T67" fmla="*/ 105 h 761"/>
              <a:gd name="T68" fmla="*/ 120 w 760"/>
              <a:gd name="T69" fmla="*/ 120 h 761"/>
              <a:gd name="T70" fmla="*/ 105 w 760"/>
              <a:gd name="T71" fmla="*/ 228 h 761"/>
              <a:gd name="T72" fmla="*/ 36 w 760"/>
              <a:gd name="T73" fmla="*/ 330 h 761"/>
              <a:gd name="T74" fmla="*/ 36 w 760"/>
              <a:gd name="T75" fmla="*/ 431 h 761"/>
              <a:gd name="T76" fmla="*/ 105 w 760"/>
              <a:gd name="T77" fmla="*/ 533 h 761"/>
              <a:gd name="T78" fmla="*/ 120 w 760"/>
              <a:gd name="T79" fmla="*/ 641 h 761"/>
              <a:gd name="T80" fmla="*/ 228 w 760"/>
              <a:gd name="T81" fmla="*/ 655 h 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0" h="761">
                <a:moveTo>
                  <a:pt x="380" y="761"/>
                </a:moveTo>
                <a:cubicBezTo>
                  <a:pt x="357" y="761"/>
                  <a:pt x="335" y="751"/>
                  <a:pt x="321" y="733"/>
                </a:cubicBezTo>
                <a:cubicBezTo>
                  <a:pt x="285" y="691"/>
                  <a:pt x="285" y="691"/>
                  <a:pt x="285" y="691"/>
                </a:cubicBezTo>
                <a:cubicBezTo>
                  <a:pt x="271" y="674"/>
                  <a:pt x="250" y="666"/>
                  <a:pt x="229" y="667"/>
                </a:cubicBezTo>
                <a:cubicBezTo>
                  <a:pt x="173" y="672"/>
                  <a:pt x="173" y="672"/>
                  <a:pt x="173" y="672"/>
                </a:cubicBezTo>
                <a:cubicBezTo>
                  <a:pt x="150" y="674"/>
                  <a:pt x="128" y="666"/>
                  <a:pt x="111" y="649"/>
                </a:cubicBezTo>
                <a:cubicBezTo>
                  <a:pt x="95" y="633"/>
                  <a:pt x="87" y="610"/>
                  <a:pt x="89" y="587"/>
                </a:cubicBezTo>
                <a:cubicBezTo>
                  <a:pt x="93" y="532"/>
                  <a:pt x="93" y="532"/>
                  <a:pt x="93" y="532"/>
                </a:cubicBezTo>
                <a:cubicBezTo>
                  <a:pt x="95" y="511"/>
                  <a:pt x="86" y="490"/>
                  <a:pt x="70" y="476"/>
                </a:cubicBezTo>
                <a:cubicBezTo>
                  <a:pt x="28" y="440"/>
                  <a:pt x="28" y="440"/>
                  <a:pt x="28" y="440"/>
                </a:cubicBezTo>
                <a:cubicBezTo>
                  <a:pt x="10" y="425"/>
                  <a:pt x="0" y="403"/>
                  <a:pt x="0" y="380"/>
                </a:cubicBezTo>
                <a:cubicBezTo>
                  <a:pt x="0" y="357"/>
                  <a:pt x="10" y="336"/>
                  <a:pt x="28" y="321"/>
                </a:cubicBezTo>
                <a:cubicBezTo>
                  <a:pt x="70" y="285"/>
                  <a:pt x="70" y="285"/>
                  <a:pt x="70" y="285"/>
                </a:cubicBezTo>
                <a:cubicBezTo>
                  <a:pt x="86" y="271"/>
                  <a:pt x="95" y="250"/>
                  <a:pt x="93" y="229"/>
                </a:cubicBezTo>
                <a:cubicBezTo>
                  <a:pt x="89" y="173"/>
                  <a:pt x="89" y="173"/>
                  <a:pt x="89" y="173"/>
                </a:cubicBezTo>
                <a:cubicBezTo>
                  <a:pt x="87" y="150"/>
                  <a:pt x="95" y="128"/>
                  <a:pt x="111" y="112"/>
                </a:cubicBezTo>
                <a:cubicBezTo>
                  <a:pt x="128" y="95"/>
                  <a:pt x="150" y="87"/>
                  <a:pt x="173" y="89"/>
                </a:cubicBezTo>
                <a:cubicBezTo>
                  <a:pt x="229" y="93"/>
                  <a:pt x="229" y="93"/>
                  <a:pt x="229" y="93"/>
                </a:cubicBezTo>
                <a:cubicBezTo>
                  <a:pt x="250" y="95"/>
                  <a:pt x="271" y="87"/>
                  <a:pt x="285" y="70"/>
                </a:cubicBezTo>
                <a:cubicBezTo>
                  <a:pt x="321" y="28"/>
                  <a:pt x="321" y="28"/>
                  <a:pt x="321" y="28"/>
                </a:cubicBezTo>
                <a:cubicBezTo>
                  <a:pt x="335" y="10"/>
                  <a:pt x="357" y="0"/>
                  <a:pt x="380" y="0"/>
                </a:cubicBezTo>
                <a:cubicBezTo>
                  <a:pt x="403" y="0"/>
                  <a:pt x="425" y="10"/>
                  <a:pt x="440" y="28"/>
                </a:cubicBezTo>
                <a:cubicBezTo>
                  <a:pt x="476" y="70"/>
                  <a:pt x="476" y="70"/>
                  <a:pt x="476" y="70"/>
                </a:cubicBezTo>
                <a:cubicBezTo>
                  <a:pt x="490" y="87"/>
                  <a:pt x="511" y="95"/>
                  <a:pt x="532" y="93"/>
                </a:cubicBezTo>
                <a:cubicBezTo>
                  <a:pt x="587" y="89"/>
                  <a:pt x="587" y="89"/>
                  <a:pt x="587" y="89"/>
                </a:cubicBezTo>
                <a:cubicBezTo>
                  <a:pt x="610" y="87"/>
                  <a:pt x="633" y="95"/>
                  <a:pt x="649" y="112"/>
                </a:cubicBezTo>
                <a:cubicBezTo>
                  <a:pt x="665" y="128"/>
                  <a:pt x="674" y="150"/>
                  <a:pt x="672" y="173"/>
                </a:cubicBezTo>
                <a:cubicBezTo>
                  <a:pt x="667" y="229"/>
                  <a:pt x="667" y="229"/>
                  <a:pt x="667" y="229"/>
                </a:cubicBezTo>
                <a:cubicBezTo>
                  <a:pt x="665" y="250"/>
                  <a:pt x="674" y="271"/>
                  <a:pt x="690" y="285"/>
                </a:cubicBezTo>
                <a:cubicBezTo>
                  <a:pt x="733" y="321"/>
                  <a:pt x="733" y="321"/>
                  <a:pt x="733" y="321"/>
                </a:cubicBezTo>
                <a:cubicBezTo>
                  <a:pt x="750" y="336"/>
                  <a:pt x="760" y="357"/>
                  <a:pt x="760" y="380"/>
                </a:cubicBezTo>
                <a:cubicBezTo>
                  <a:pt x="760" y="403"/>
                  <a:pt x="750" y="425"/>
                  <a:pt x="733" y="440"/>
                </a:cubicBezTo>
                <a:cubicBezTo>
                  <a:pt x="690" y="476"/>
                  <a:pt x="690" y="476"/>
                  <a:pt x="690" y="476"/>
                </a:cubicBezTo>
                <a:cubicBezTo>
                  <a:pt x="674" y="490"/>
                  <a:pt x="665" y="511"/>
                  <a:pt x="667" y="532"/>
                </a:cubicBezTo>
                <a:cubicBezTo>
                  <a:pt x="672" y="587"/>
                  <a:pt x="672" y="587"/>
                  <a:pt x="672" y="587"/>
                </a:cubicBezTo>
                <a:cubicBezTo>
                  <a:pt x="674" y="610"/>
                  <a:pt x="665" y="633"/>
                  <a:pt x="649" y="649"/>
                </a:cubicBezTo>
                <a:cubicBezTo>
                  <a:pt x="633" y="666"/>
                  <a:pt x="610" y="674"/>
                  <a:pt x="587" y="672"/>
                </a:cubicBezTo>
                <a:cubicBezTo>
                  <a:pt x="532" y="667"/>
                  <a:pt x="532" y="667"/>
                  <a:pt x="532" y="667"/>
                </a:cubicBezTo>
                <a:cubicBezTo>
                  <a:pt x="510" y="666"/>
                  <a:pt x="490" y="674"/>
                  <a:pt x="476" y="691"/>
                </a:cubicBezTo>
                <a:cubicBezTo>
                  <a:pt x="440" y="733"/>
                  <a:pt x="440" y="733"/>
                  <a:pt x="440" y="733"/>
                </a:cubicBezTo>
                <a:cubicBezTo>
                  <a:pt x="425" y="751"/>
                  <a:pt x="403" y="761"/>
                  <a:pt x="380" y="761"/>
                </a:cubicBezTo>
                <a:close/>
                <a:moveTo>
                  <a:pt x="234" y="655"/>
                </a:moveTo>
                <a:cubicBezTo>
                  <a:pt x="257" y="655"/>
                  <a:pt x="279" y="665"/>
                  <a:pt x="294" y="683"/>
                </a:cubicBezTo>
                <a:cubicBezTo>
                  <a:pt x="330" y="725"/>
                  <a:pt x="330" y="725"/>
                  <a:pt x="330" y="725"/>
                </a:cubicBezTo>
                <a:cubicBezTo>
                  <a:pt x="342" y="740"/>
                  <a:pt x="361" y="749"/>
                  <a:pt x="380" y="749"/>
                </a:cubicBezTo>
                <a:cubicBezTo>
                  <a:pt x="400" y="749"/>
                  <a:pt x="418" y="740"/>
                  <a:pt x="431" y="725"/>
                </a:cubicBezTo>
                <a:cubicBezTo>
                  <a:pt x="467" y="683"/>
                  <a:pt x="467" y="683"/>
                  <a:pt x="467" y="683"/>
                </a:cubicBezTo>
                <a:cubicBezTo>
                  <a:pt x="483" y="664"/>
                  <a:pt x="508" y="653"/>
                  <a:pt x="533" y="655"/>
                </a:cubicBezTo>
                <a:cubicBezTo>
                  <a:pt x="588" y="660"/>
                  <a:pt x="588" y="660"/>
                  <a:pt x="588" y="660"/>
                </a:cubicBezTo>
                <a:cubicBezTo>
                  <a:pt x="608" y="662"/>
                  <a:pt x="627" y="655"/>
                  <a:pt x="641" y="641"/>
                </a:cubicBezTo>
                <a:cubicBezTo>
                  <a:pt x="654" y="627"/>
                  <a:pt x="661" y="608"/>
                  <a:pt x="660" y="588"/>
                </a:cubicBezTo>
                <a:cubicBezTo>
                  <a:pt x="655" y="533"/>
                  <a:pt x="655" y="533"/>
                  <a:pt x="655" y="533"/>
                </a:cubicBezTo>
                <a:cubicBezTo>
                  <a:pt x="653" y="508"/>
                  <a:pt x="663" y="483"/>
                  <a:pt x="683" y="467"/>
                </a:cubicBezTo>
                <a:cubicBezTo>
                  <a:pt x="725" y="431"/>
                  <a:pt x="725" y="431"/>
                  <a:pt x="725" y="431"/>
                </a:cubicBezTo>
                <a:cubicBezTo>
                  <a:pt x="740" y="418"/>
                  <a:pt x="748" y="400"/>
                  <a:pt x="748" y="380"/>
                </a:cubicBezTo>
                <a:cubicBezTo>
                  <a:pt x="748" y="361"/>
                  <a:pt x="740" y="343"/>
                  <a:pt x="725" y="330"/>
                </a:cubicBezTo>
                <a:cubicBezTo>
                  <a:pt x="683" y="294"/>
                  <a:pt x="683" y="294"/>
                  <a:pt x="683" y="294"/>
                </a:cubicBezTo>
                <a:cubicBezTo>
                  <a:pt x="663" y="278"/>
                  <a:pt x="653" y="253"/>
                  <a:pt x="655" y="228"/>
                </a:cubicBezTo>
                <a:cubicBezTo>
                  <a:pt x="660" y="172"/>
                  <a:pt x="660" y="172"/>
                  <a:pt x="660" y="172"/>
                </a:cubicBezTo>
                <a:cubicBezTo>
                  <a:pt x="661" y="153"/>
                  <a:pt x="654" y="134"/>
                  <a:pt x="641" y="120"/>
                </a:cubicBezTo>
                <a:cubicBezTo>
                  <a:pt x="627" y="106"/>
                  <a:pt x="608" y="99"/>
                  <a:pt x="588" y="101"/>
                </a:cubicBezTo>
                <a:cubicBezTo>
                  <a:pt x="533" y="105"/>
                  <a:pt x="533" y="105"/>
                  <a:pt x="533" y="105"/>
                </a:cubicBezTo>
                <a:cubicBezTo>
                  <a:pt x="508" y="108"/>
                  <a:pt x="483" y="97"/>
                  <a:pt x="467" y="78"/>
                </a:cubicBezTo>
                <a:cubicBezTo>
                  <a:pt x="431" y="36"/>
                  <a:pt x="431" y="36"/>
                  <a:pt x="431" y="36"/>
                </a:cubicBezTo>
                <a:cubicBezTo>
                  <a:pt x="418" y="21"/>
                  <a:pt x="400" y="12"/>
                  <a:pt x="380" y="12"/>
                </a:cubicBezTo>
                <a:cubicBezTo>
                  <a:pt x="361" y="12"/>
                  <a:pt x="342" y="21"/>
                  <a:pt x="330" y="36"/>
                </a:cubicBezTo>
                <a:cubicBezTo>
                  <a:pt x="294" y="78"/>
                  <a:pt x="294" y="78"/>
                  <a:pt x="294" y="78"/>
                </a:cubicBezTo>
                <a:cubicBezTo>
                  <a:pt x="277" y="97"/>
                  <a:pt x="253" y="108"/>
                  <a:pt x="228" y="105"/>
                </a:cubicBezTo>
                <a:cubicBezTo>
                  <a:pt x="172" y="101"/>
                  <a:pt x="172" y="101"/>
                  <a:pt x="172" y="101"/>
                </a:cubicBezTo>
                <a:cubicBezTo>
                  <a:pt x="153" y="99"/>
                  <a:pt x="134" y="106"/>
                  <a:pt x="120" y="120"/>
                </a:cubicBezTo>
                <a:cubicBezTo>
                  <a:pt x="106" y="134"/>
                  <a:pt x="99" y="153"/>
                  <a:pt x="101" y="172"/>
                </a:cubicBezTo>
                <a:cubicBezTo>
                  <a:pt x="105" y="228"/>
                  <a:pt x="105" y="228"/>
                  <a:pt x="105" y="228"/>
                </a:cubicBezTo>
                <a:cubicBezTo>
                  <a:pt x="107" y="253"/>
                  <a:pt x="97" y="278"/>
                  <a:pt x="78" y="294"/>
                </a:cubicBezTo>
                <a:cubicBezTo>
                  <a:pt x="36" y="330"/>
                  <a:pt x="36" y="330"/>
                  <a:pt x="36" y="330"/>
                </a:cubicBezTo>
                <a:cubicBezTo>
                  <a:pt x="21" y="343"/>
                  <a:pt x="12" y="361"/>
                  <a:pt x="12" y="380"/>
                </a:cubicBezTo>
                <a:cubicBezTo>
                  <a:pt x="12" y="400"/>
                  <a:pt x="21" y="418"/>
                  <a:pt x="36" y="431"/>
                </a:cubicBezTo>
                <a:cubicBezTo>
                  <a:pt x="78" y="467"/>
                  <a:pt x="78" y="467"/>
                  <a:pt x="78" y="467"/>
                </a:cubicBezTo>
                <a:cubicBezTo>
                  <a:pt x="97" y="483"/>
                  <a:pt x="107" y="508"/>
                  <a:pt x="105" y="533"/>
                </a:cubicBezTo>
                <a:cubicBezTo>
                  <a:pt x="101" y="588"/>
                  <a:pt x="101" y="588"/>
                  <a:pt x="101" y="588"/>
                </a:cubicBezTo>
                <a:cubicBezTo>
                  <a:pt x="99" y="608"/>
                  <a:pt x="106" y="627"/>
                  <a:pt x="120" y="641"/>
                </a:cubicBezTo>
                <a:cubicBezTo>
                  <a:pt x="134" y="655"/>
                  <a:pt x="153" y="662"/>
                  <a:pt x="172" y="660"/>
                </a:cubicBezTo>
                <a:cubicBezTo>
                  <a:pt x="228" y="655"/>
                  <a:pt x="228" y="655"/>
                  <a:pt x="228" y="655"/>
                </a:cubicBezTo>
                <a:cubicBezTo>
                  <a:pt x="230" y="655"/>
                  <a:pt x="232" y="655"/>
                  <a:pt x="234" y="655"/>
                </a:cubicBezTo>
                <a:close/>
              </a:path>
            </a:pathLst>
          </a:custGeom>
          <a:solidFill>
            <a:srgbClr val="D27F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1B0756ED-06A2-31D5-B9CA-881D1988CCFD}"/>
              </a:ext>
            </a:extLst>
          </p:cNvPr>
          <p:cNvSpPr/>
          <p:nvPr/>
        </p:nvSpPr>
        <p:spPr>
          <a:xfrm>
            <a:off x="4298508" y="2253555"/>
            <a:ext cx="352159" cy="352159"/>
          </a:xfrm>
          <a:prstGeom prst="ellipse">
            <a:avLst/>
          </a:prstGeom>
          <a:solidFill>
            <a:srgbClr val="D27F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55141F50-230C-67B2-4B42-0BB365BFE56C}"/>
              </a:ext>
            </a:extLst>
          </p:cNvPr>
          <p:cNvSpPr/>
          <p:nvPr/>
        </p:nvSpPr>
        <p:spPr>
          <a:xfrm>
            <a:off x="7532303" y="2253555"/>
            <a:ext cx="352159" cy="352159"/>
          </a:xfrm>
          <a:prstGeom prst="ellipse">
            <a:avLst/>
          </a:prstGeom>
          <a:solidFill>
            <a:srgbClr val="EAA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A6780DCB-DFDA-50F5-6F59-18108FC0FF30}"/>
              </a:ext>
            </a:extLst>
          </p:cNvPr>
          <p:cNvSpPr/>
          <p:nvPr/>
        </p:nvSpPr>
        <p:spPr>
          <a:xfrm>
            <a:off x="7593642" y="3998102"/>
            <a:ext cx="352159" cy="352159"/>
          </a:xfrm>
          <a:prstGeom prst="ellipse">
            <a:avLst/>
          </a:prstGeom>
          <a:solidFill>
            <a:srgbClr val="D27F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DCDF95A-3A38-79E2-2840-0793303C2CBF}"/>
              </a:ext>
            </a:extLst>
          </p:cNvPr>
          <p:cNvSpPr/>
          <p:nvPr/>
        </p:nvSpPr>
        <p:spPr>
          <a:xfrm>
            <a:off x="4293857" y="3993110"/>
            <a:ext cx="352159" cy="352159"/>
          </a:xfrm>
          <a:prstGeom prst="ellipse">
            <a:avLst/>
          </a:prstGeom>
          <a:solidFill>
            <a:srgbClr val="EAA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E700763-19F0-7A9B-9B9E-DF66D054FA59}"/>
              </a:ext>
            </a:extLst>
          </p:cNvPr>
          <p:cNvGrpSpPr/>
          <p:nvPr/>
        </p:nvGrpSpPr>
        <p:grpSpPr>
          <a:xfrm>
            <a:off x="7631281" y="2317243"/>
            <a:ext cx="154202" cy="224782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18" name="AutoShape 113">
              <a:extLst>
                <a:ext uri="{FF2B5EF4-FFF2-40B4-BE49-F238E27FC236}">
                  <a16:creationId xmlns:a16="http://schemas.microsoft.com/office/drawing/2014/main" id="{C8E0E2C5-7667-8166-F672-FB399C7D5827}"/>
                </a:ext>
              </a:extLst>
            </p:cNvPr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9" name="AutoShape 114">
              <a:extLst>
                <a:ext uri="{FF2B5EF4-FFF2-40B4-BE49-F238E27FC236}">
                  <a16:creationId xmlns:a16="http://schemas.microsoft.com/office/drawing/2014/main" id="{837D5190-788F-8965-F0FD-95BD6A87D660}"/>
                </a:ext>
              </a:extLst>
            </p:cNvPr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24FC9F7-E35C-4F15-8A95-F2E32A73AD0A}"/>
              </a:ext>
            </a:extLst>
          </p:cNvPr>
          <p:cNvGrpSpPr/>
          <p:nvPr/>
        </p:nvGrpSpPr>
        <p:grpSpPr>
          <a:xfrm>
            <a:off x="4345921" y="4056990"/>
            <a:ext cx="224398" cy="224398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21" name="AutoShape 126">
              <a:extLst>
                <a:ext uri="{FF2B5EF4-FFF2-40B4-BE49-F238E27FC236}">
                  <a16:creationId xmlns:a16="http://schemas.microsoft.com/office/drawing/2014/main" id="{0F706A48-BBEE-28F5-F65C-CCC78CF4CFC3}"/>
                </a:ext>
              </a:extLst>
            </p:cNvPr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2" name="AutoShape 127">
              <a:extLst>
                <a:ext uri="{FF2B5EF4-FFF2-40B4-BE49-F238E27FC236}">
                  <a16:creationId xmlns:a16="http://schemas.microsoft.com/office/drawing/2014/main" id="{415F9132-F7A9-38E2-789E-1FF320FB9DFB}"/>
                </a:ext>
              </a:extLst>
            </p:cNvPr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3" name="AutoShape 139">
            <a:extLst>
              <a:ext uri="{FF2B5EF4-FFF2-40B4-BE49-F238E27FC236}">
                <a16:creationId xmlns:a16="http://schemas.microsoft.com/office/drawing/2014/main" id="{30469D85-E935-2FDF-E155-563219776786}"/>
              </a:ext>
            </a:extLst>
          </p:cNvPr>
          <p:cNvSpPr/>
          <p:nvPr/>
        </p:nvSpPr>
        <p:spPr bwMode="auto">
          <a:xfrm>
            <a:off x="7660307" y="4056990"/>
            <a:ext cx="224155" cy="218204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B56E116-72EB-692F-9D46-A0ED864C0DE8}"/>
              </a:ext>
            </a:extLst>
          </p:cNvPr>
          <p:cNvGrpSpPr/>
          <p:nvPr/>
        </p:nvGrpSpPr>
        <p:grpSpPr>
          <a:xfrm>
            <a:off x="4362969" y="2340286"/>
            <a:ext cx="225147" cy="197376"/>
            <a:chOff x="1035050" y="1447800"/>
            <a:chExt cx="360363" cy="315913"/>
          </a:xfrm>
          <a:solidFill>
            <a:schemeClr val="bg1"/>
          </a:solidFill>
        </p:grpSpPr>
        <p:sp>
          <p:nvSpPr>
            <p:cNvPr id="25" name="AutoShape 147">
              <a:extLst>
                <a:ext uri="{FF2B5EF4-FFF2-40B4-BE49-F238E27FC236}">
                  <a16:creationId xmlns:a16="http://schemas.microsoft.com/office/drawing/2014/main" id="{650DE75A-C2A5-29B7-CDDA-30250AEDACF3}"/>
                </a:ext>
              </a:extLst>
            </p:cNvPr>
            <p:cNvSpPr/>
            <p:nvPr/>
          </p:nvSpPr>
          <p:spPr bwMode="auto">
            <a:xfrm>
              <a:off x="1035050" y="1447800"/>
              <a:ext cx="360363" cy="315913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6" name="AutoShape 148">
              <a:extLst>
                <a:ext uri="{FF2B5EF4-FFF2-40B4-BE49-F238E27FC236}">
                  <a16:creationId xmlns:a16="http://schemas.microsoft.com/office/drawing/2014/main" id="{929091A6-6906-EC37-70CB-DA8352AEBD1C}"/>
                </a:ext>
              </a:extLst>
            </p:cNvPr>
            <p:cNvSpPr/>
            <p:nvPr/>
          </p:nvSpPr>
          <p:spPr bwMode="auto">
            <a:xfrm>
              <a:off x="1092200" y="1504950"/>
              <a:ext cx="52388" cy="523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8" name="man-lifting-an-old-man_10643">
            <a:extLst>
              <a:ext uri="{FF2B5EF4-FFF2-40B4-BE49-F238E27FC236}">
                <a16:creationId xmlns:a16="http://schemas.microsoft.com/office/drawing/2014/main" id="{5D9EA6B4-15DF-F135-ABE2-8E1E75F4C4E1}"/>
              </a:ext>
            </a:extLst>
          </p:cNvPr>
          <p:cNvSpPr/>
          <p:nvPr/>
        </p:nvSpPr>
        <p:spPr>
          <a:xfrm>
            <a:off x="5883847" y="3203134"/>
            <a:ext cx="421822" cy="451729"/>
          </a:xfrm>
          <a:custGeom>
            <a:avLst/>
            <a:gdLst>
              <a:gd name="connsiteX0" fmla="*/ 492024 w 545783"/>
              <a:gd name="connsiteY0" fmla="*/ 526455 h 584478"/>
              <a:gd name="connsiteX1" fmla="*/ 530764 w 545783"/>
              <a:gd name="connsiteY1" fmla="*/ 542215 h 584478"/>
              <a:gd name="connsiteX2" fmla="*/ 497763 w 545783"/>
              <a:gd name="connsiteY2" fmla="*/ 568002 h 584478"/>
              <a:gd name="connsiteX3" fmla="*/ 496328 w 545783"/>
              <a:gd name="connsiteY3" fmla="*/ 557257 h 584478"/>
              <a:gd name="connsiteX4" fmla="*/ 520003 w 545783"/>
              <a:gd name="connsiteY4" fmla="*/ 544364 h 584478"/>
              <a:gd name="connsiteX5" fmla="*/ 493459 w 545783"/>
              <a:gd name="connsiteY5" fmla="*/ 537917 h 584478"/>
              <a:gd name="connsiteX6" fmla="*/ 164881 w 545783"/>
              <a:gd name="connsiteY6" fmla="*/ 584478 h 584478"/>
              <a:gd name="connsiteX7" fmla="*/ 162728 w 545783"/>
              <a:gd name="connsiteY7" fmla="*/ 573017 h 584478"/>
              <a:gd name="connsiteX8" fmla="*/ 293247 w 545783"/>
              <a:gd name="connsiteY8" fmla="*/ 416156 h 584478"/>
              <a:gd name="connsiteX9" fmla="*/ 249486 w 545783"/>
              <a:gd name="connsiteY9" fmla="*/ 474183 h 584478"/>
              <a:gd name="connsiteX10" fmla="*/ 324812 w 545783"/>
              <a:gd name="connsiteY10" fmla="*/ 474183 h 584478"/>
              <a:gd name="connsiteX11" fmla="*/ 301856 w 545783"/>
              <a:gd name="connsiteY11" fmla="*/ 431200 h 584478"/>
              <a:gd name="connsiteX12" fmla="*/ 293247 w 545783"/>
              <a:gd name="connsiteY12" fmla="*/ 416156 h 584478"/>
              <a:gd name="connsiteX13" fmla="*/ 272398 w 545783"/>
              <a:gd name="connsiteY13" fmla="*/ 274190 h 584478"/>
              <a:gd name="connsiteX14" fmla="*/ 293247 w 545783"/>
              <a:gd name="connsiteY14" fmla="*/ 276462 h 584478"/>
              <a:gd name="connsiteX15" fmla="*/ 428835 w 545783"/>
              <a:gd name="connsiteY15" fmla="*/ 314430 h 584478"/>
              <a:gd name="connsiteX16" fmla="*/ 469009 w 545783"/>
              <a:gd name="connsiteY16" fmla="*/ 307983 h 584478"/>
              <a:gd name="connsiteX17" fmla="*/ 466857 w 545783"/>
              <a:gd name="connsiteY17" fmla="*/ 330907 h 584478"/>
              <a:gd name="connsiteX18" fmla="*/ 489814 w 545783"/>
              <a:gd name="connsiteY18" fmla="*/ 322310 h 584478"/>
              <a:gd name="connsiteX19" fmla="*/ 498422 w 545783"/>
              <a:gd name="connsiteY19" fmla="*/ 340936 h 584478"/>
              <a:gd name="connsiteX20" fmla="*/ 499140 w 545783"/>
              <a:gd name="connsiteY20" fmla="*/ 345235 h 584478"/>
              <a:gd name="connsiteX21" fmla="*/ 536445 w 545783"/>
              <a:gd name="connsiteY21" fmla="*/ 476332 h 584478"/>
              <a:gd name="connsiteX22" fmla="*/ 494835 w 545783"/>
              <a:gd name="connsiteY22" fmla="*/ 506420 h 584478"/>
              <a:gd name="connsiteX23" fmla="*/ 459683 w 545783"/>
              <a:gd name="connsiteY23" fmla="*/ 417589 h 584478"/>
              <a:gd name="connsiteX24" fmla="*/ 412335 w 545783"/>
              <a:gd name="connsiteY24" fmla="*/ 502121 h 584478"/>
              <a:gd name="connsiteX25" fmla="*/ 375030 w 545783"/>
              <a:gd name="connsiteY25" fmla="*/ 524329 h 584478"/>
              <a:gd name="connsiteX26" fmla="*/ 370008 w 545783"/>
              <a:gd name="connsiteY26" fmla="*/ 525045 h 584478"/>
              <a:gd name="connsiteX27" fmla="*/ 178464 w 545783"/>
              <a:gd name="connsiteY27" fmla="*/ 526478 h 584478"/>
              <a:gd name="connsiteX28" fmla="*/ 178464 w 545783"/>
              <a:gd name="connsiteY28" fmla="*/ 474899 h 584478"/>
              <a:gd name="connsiteX29" fmla="*/ 192094 w 545783"/>
              <a:gd name="connsiteY29" fmla="*/ 474183 h 584478"/>
              <a:gd name="connsiteX30" fmla="*/ 196398 w 545783"/>
              <a:gd name="connsiteY30" fmla="*/ 461288 h 584478"/>
              <a:gd name="connsiteX31" fmla="*/ 278182 w 545783"/>
              <a:gd name="connsiteY31" fmla="*/ 360278 h 584478"/>
              <a:gd name="connsiteX32" fmla="*/ 337008 w 545783"/>
              <a:gd name="connsiteY32" fmla="*/ 389650 h 584478"/>
              <a:gd name="connsiteX33" fmla="*/ 355661 w 545783"/>
              <a:gd name="connsiteY33" fmla="*/ 421887 h 584478"/>
              <a:gd name="connsiteX34" fmla="*/ 392965 w 545783"/>
              <a:gd name="connsiteY34" fmla="*/ 361711 h 584478"/>
              <a:gd name="connsiteX35" fmla="*/ 263116 w 545783"/>
              <a:gd name="connsiteY35" fmla="*/ 318012 h 584478"/>
              <a:gd name="connsiteX36" fmla="*/ 272398 w 545783"/>
              <a:gd name="connsiteY36" fmla="*/ 274190 h 584478"/>
              <a:gd name="connsiteX37" fmla="*/ 496980 w 545783"/>
              <a:gd name="connsiteY37" fmla="*/ 198432 h 584478"/>
              <a:gd name="connsiteX38" fmla="*/ 545783 w 545783"/>
              <a:gd name="connsiteY38" fmla="*/ 247465 h 584478"/>
              <a:gd name="connsiteX39" fmla="*/ 496980 w 545783"/>
              <a:gd name="connsiteY39" fmla="*/ 296498 h 584478"/>
              <a:gd name="connsiteX40" fmla="*/ 448177 w 545783"/>
              <a:gd name="connsiteY40" fmla="*/ 247465 h 584478"/>
              <a:gd name="connsiteX41" fmla="*/ 496980 w 545783"/>
              <a:gd name="connsiteY41" fmla="*/ 198432 h 584478"/>
              <a:gd name="connsiteX42" fmla="*/ 104704 w 545783"/>
              <a:gd name="connsiteY42" fmla="*/ 109910 h 584478"/>
              <a:gd name="connsiteX43" fmla="*/ 139044 w 545783"/>
              <a:gd name="connsiteY43" fmla="*/ 123879 h 584478"/>
              <a:gd name="connsiteX44" fmla="*/ 143348 w 545783"/>
              <a:gd name="connsiteY44" fmla="*/ 185489 h 584478"/>
              <a:gd name="connsiteX45" fmla="*/ 208622 w 545783"/>
              <a:gd name="connsiteY45" fmla="*/ 251397 h 584478"/>
              <a:gd name="connsiteX46" fmla="*/ 180647 w 545783"/>
              <a:gd name="connsiteY46" fmla="*/ 300111 h 584478"/>
              <a:gd name="connsiteX47" fmla="*/ 105331 w 545783"/>
              <a:gd name="connsiteY47" fmla="*/ 227039 h 584478"/>
              <a:gd name="connsiteX48" fmla="*/ 76640 w 545783"/>
              <a:gd name="connsiteY48" fmla="*/ 339513 h 584478"/>
              <a:gd name="connsiteX49" fmla="*/ 76640 w 545783"/>
              <a:gd name="connsiteY49" fmla="*/ 496402 h 584478"/>
              <a:gd name="connsiteX50" fmla="*/ 19974 w 545783"/>
              <a:gd name="connsiteY50" fmla="*/ 496402 h 584478"/>
              <a:gd name="connsiteX51" fmla="*/ 19974 w 545783"/>
              <a:gd name="connsiteY51" fmla="*/ 338080 h 584478"/>
              <a:gd name="connsiteX52" fmla="*/ 3476 w 545783"/>
              <a:gd name="connsiteY52" fmla="*/ 331632 h 584478"/>
              <a:gd name="connsiteX53" fmla="*/ 70902 w 545783"/>
              <a:gd name="connsiteY53" fmla="*/ 123879 h 584478"/>
              <a:gd name="connsiteX54" fmla="*/ 104704 w 545783"/>
              <a:gd name="connsiteY54" fmla="*/ 109910 h 584478"/>
              <a:gd name="connsiteX55" fmla="*/ 153751 w 545783"/>
              <a:gd name="connsiteY55" fmla="*/ 0 h 584478"/>
              <a:gd name="connsiteX56" fmla="*/ 207158 w 545783"/>
              <a:gd name="connsiteY56" fmla="*/ 53349 h 584478"/>
              <a:gd name="connsiteX57" fmla="*/ 153751 w 545783"/>
              <a:gd name="connsiteY57" fmla="*/ 106698 h 584478"/>
              <a:gd name="connsiteX58" fmla="*/ 100344 w 545783"/>
              <a:gd name="connsiteY58" fmla="*/ 53349 h 584478"/>
              <a:gd name="connsiteX59" fmla="*/ 153751 w 545783"/>
              <a:gd name="connsiteY59" fmla="*/ 0 h 58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45783" h="584478">
                <a:moveTo>
                  <a:pt x="492024" y="526455"/>
                </a:moveTo>
                <a:cubicBezTo>
                  <a:pt x="512111" y="523590"/>
                  <a:pt x="529330" y="530753"/>
                  <a:pt x="530764" y="542215"/>
                </a:cubicBezTo>
                <a:cubicBezTo>
                  <a:pt x="532199" y="554392"/>
                  <a:pt x="518568" y="565137"/>
                  <a:pt x="497763" y="568002"/>
                </a:cubicBezTo>
                <a:lnTo>
                  <a:pt x="496328" y="557257"/>
                </a:lnTo>
                <a:cubicBezTo>
                  <a:pt x="511394" y="555108"/>
                  <a:pt x="520003" y="547945"/>
                  <a:pt x="520003" y="544364"/>
                </a:cubicBezTo>
                <a:cubicBezTo>
                  <a:pt x="519286" y="540066"/>
                  <a:pt x="508524" y="535768"/>
                  <a:pt x="493459" y="537917"/>
                </a:cubicBezTo>
                <a:lnTo>
                  <a:pt x="164881" y="584478"/>
                </a:lnTo>
                <a:lnTo>
                  <a:pt x="162728" y="573017"/>
                </a:lnTo>
                <a:close/>
                <a:moveTo>
                  <a:pt x="293247" y="416156"/>
                </a:moveTo>
                <a:cubicBezTo>
                  <a:pt x="276747" y="434065"/>
                  <a:pt x="263116" y="454124"/>
                  <a:pt x="249486" y="474183"/>
                </a:cubicBezTo>
                <a:cubicBezTo>
                  <a:pt x="274595" y="474183"/>
                  <a:pt x="301138" y="474183"/>
                  <a:pt x="324812" y="474183"/>
                </a:cubicBezTo>
                <a:cubicBezTo>
                  <a:pt x="317638" y="459855"/>
                  <a:pt x="309747" y="445527"/>
                  <a:pt x="301856" y="431200"/>
                </a:cubicBezTo>
                <a:cubicBezTo>
                  <a:pt x="298986" y="426185"/>
                  <a:pt x="296117" y="421171"/>
                  <a:pt x="293247" y="416156"/>
                </a:cubicBezTo>
                <a:close/>
                <a:moveTo>
                  <a:pt x="272398" y="274190"/>
                </a:moveTo>
                <a:cubicBezTo>
                  <a:pt x="278810" y="272209"/>
                  <a:pt x="286073" y="272522"/>
                  <a:pt x="293247" y="276462"/>
                </a:cubicBezTo>
                <a:cubicBezTo>
                  <a:pt x="334139" y="297954"/>
                  <a:pt x="422378" y="318012"/>
                  <a:pt x="428835" y="314430"/>
                </a:cubicBezTo>
                <a:cubicBezTo>
                  <a:pt x="435292" y="310848"/>
                  <a:pt x="455379" y="303685"/>
                  <a:pt x="469009" y="307983"/>
                </a:cubicBezTo>
                <a:cubicBezTo>
                  <a:pt x="469009" y="307983"/>
                  <a:pt x="463270" y="328041"/>
                  <a:pt x="466857" y="330907"/>
                </a:cubicBezTo>
                <a:cubicBezTo>
                  <a:pt x="470444" y="333773"/>
                  <a:pt x="489814" y="322310"/>
                  <a:pt x="489814" y="322310"/>
                </a:cubicBezTo>
                <a:cubicBezTo>
                  <a:pt x="494835" y="328041"/>
                  <a:pt x="497705" y="334489"/>
                  <a:pt x="498422" y="340936"/>
                </a:cubicBezTo>
                <a:cubicBezTo>
                  <a:pt x="499140" y="342369"/>
                  <a:pt x="499140" y="343802"/>
                  <a:pt x="499140" y="345235"/>
                </a:cubicBezTo>
                <a:cubicBezTo>
                  <a:pt x="503444" y="391083"/>
                  <a:pt x="514923" y="435498"/>
                  <a:pt x="536445" y="476332"/>
                </a:cubicBezTo>
                <a:cubicBezTo>
                  <a:pt x="552227" y="505703"/>
                  <a:pt x="509901" y="535791"/>
                  <a:pt x="494835" y="506420"/>
                </a:cubicBezTo>
                <a:cubicBezTo>
                  <a:pt x="479053" y="477764"/>
                  <a:pt x="467574" y="448393"/>
                  <a:pt x="459683" y="417589"/>
                </a:cubicBezTo>
                <a:cubicBezTo>
                  <a:pt x="441748" y="444811"/>
                  <a:pt x="426683" y="473466"/>
                  <a:pt x="412335" y="502121"/>
                </a:cubicBezTo>
                <a:cubicBezTo>
                  <a:pt x="404443" y="520031"/>
                  <a:pt x="389378" y="525762"/>
                  <a:pt x="375030" y="524329"/>
                </a:cubicBezTo>
                <a:cubicBezTo>
                  <a:pt x="373595" y="525045"/>
                  <a:pt x="371443" y="525045"/>
                  <a:pt x="370008" y="525045"/>
                </a:cubicBezTo>
                <a:cubicBezTo>
                  <a:pt x="319791" y="525762"/>
                  <a:pt x="228681" y="525762"/>
                  <a:pt x="178464" y="526478"/>
                </a:cubicBezTo>
                <a:cubicBezTo>
                  <a:pt x="145463" y="526478"/>
                  <a:pt x="145463" y="474899"/>
                  <a:pt x="178464" y="474899"/>
                </a:cubicBezTo>
                <a:cubicBezTo>
                  <a:pt x="182768" y="474183"/>
                  <a:pt x="187072" y="474183"/>
                  <a:pt x="192094" y="474183"/>
                </a:cubicBezTo>
                <a:cubicBezTo>
                  <a:pt x="192094" y="470601"/>
                  <a:pt x="193529" y="465586"/>
                  <a:pt x="196398" y="461288"/>
                </a:cubicBezTo>
                <a:cubicBezTo>
                  <a:pt x="217920" y="427618"/>
                  <a:pt x="243029" y="381053"/>
                  <a:pt x="278182" y="360278"/>
                </a:cubicBezTo>
                <a:cubicBezTo>
                  <a:pt x="303291" y="345235"/>
                  <a:pt x="324812" y="370308"/>
                  <a:pt x="337008" y="389650"/>
                </a:cubicBezTo>
                <a:cubicBezTo>
                  <a:pt x="343465" y="400396"/>
                  <a:pt x="349921" y="411141"/>
                  <a:pt x="355661" y="421887"/>
                </a:cubicBezTo>
                <a:cubicBezTo>
                  <a:pt x="367139" y="401112"/>
                  <a:pt x="379335" y="381053"/>
                  <a:pt x="392965" y="361711"/>
                </a:cubicBezTo>
                <a:cubicBezTo>
                  <a:pt x="347052" y="354547"/>
                  <a:pt x="304725" y="340220"/>
                  <a:pt x="263116" y="318012"/>
                </a:cubicBezTo>
                <a:cubicBezTo>
                  <a:pt x="241594" y="306729"/>
                  <a:pt x="253162" y="280134"/>
                  <a:pt x="272398" y="274190"/>
                </a:cubicBezTo>
                <a:close/>
                <a:moveTo>
                  <a:pt x="496980" y="198432"/>
                </a:moveTo>
                <a:cubicBezTo>
                  <a:pt x="523933" y="198432"/>
                  <a:pt x="545783" y="220385"/>
                  <a:pt x="545783" y="247465"/>
                </a:cubicBezTo>
                <a:cubicBezTo>
                  <a:pt x="545783" y="274545"/>
                  <a:pt x="523933" y="296498"/>
                  <a:pt x="496980" y="296498"/>
                </a:cubicBezTo>
                <a:cubicBezTo>
                  <a:pt x="470027" y="296498"/>
                  <a:pt x="448177" y="274545"/>
                  <a:pt x="448177" y="247465"/>
                </a:cubicBezTo>
                <a:cubicBezTo>
                  <a:pt x="448177" y="220385"/>
                  <a:pt x="470027" y="198432"/>
                  <a:pt x="496980" y="198432"/>
                </a:cubicBezTo>
                <a:close/>
                <a:moveTo>
                  <a:pt x="104704" y="109910"/>
                </a:moveTo>
                <a:cubicBezTo>
                  <a:pt x="117526" y="110268"/>
                  <a:pt x="130437" y="115283"/>
                  <a:pt x="139044" y="123879"/>
                </a:cubicBezTo>
                <a:cubicBezTo>
                  <a:pt x="156976" y="141789"/>
                  <a:pt x="156259" y="166146"/>
                  <a:pt x="143348" y="185489"/>
                </a:cubicBezTo>
                <a:cubicBezTo>
                  <a:pt x="161997" y="209846"/>
                  <a:pt x="183517" y="232054"/>
                  <a:pt x="208622" y="251397"/>
                </a:cubicBezTo>
                <a:cubicBezTo>
                  <a:pt x="237313" y="272888"/>
                  <a:pt x="209339" y="322319"/>
                  <a:pt x="180647" y="300111"/>
                </a:cubicBezTo>
                <a:cubicBezTo>
                  <a:pt x="151955" y="278619"/>
                  <a:pt x="126850" y="254262"/>
                  <a:pt x="105331" y="227039"/>
                </a:cubicBezTo>
                <a:cubicBezTo>
                  <a:pt x="88116" y="258561"/>
                  <a:pt x="80226" y="302977"/>
                  <a:pt x="76640" y="339513"/>
                </a:cubicBezTo>
                <a:lnTo>
                  <a:pt x="76640" y="496402"/>
                </a:lnTo>
                <a:cubicBezTo>
                  <a:pt x="76640" y="532222"/>
                  <a:pt x="19974" y="532222"/>
                  <a:pt x="19974" y="496402"/>
                </a:cubicBezTo>
                <a:lnTo>
                  <a:pt x="19974" y="338080"/>
                </a:lnTo>
                <a:cubicBezTo>
                  <a:pt x="17105" y="329483"/>
                  <a:pt x="12084" y="325185"/>
                  <a:pt x="3476" y="331632"/>
                </a:cubicBezTo>
                <a:cubicBezTo>
                  <a:pt x="-10152" y="244949"/>
                  <a:pt x="17105" y="191936"/>
                  <a:pt x="70902" y="123879"/>
                </a:cubicBezTo>
                <a:cubicBezTo>
                  <a:pt x="79151" y="113850"/>
                  <a:pt x="91882" y="109551"/>
                  <a:pt x="104704" y="109910"/>
                </a:cubicBezTo>
                <a:close/>
                <a:moveTo>
                  <a:pt x="153751" y="0"/>
                </a:moveTo>
                <a:cubicBezTo>
                  <a:pt x="183247" y="0"/>
                  <a:pt x="207158" y="23885"/>
                  <a:pt x="207158" y="53349"/>
                </a:cubicBezTo>
                <a:cubicBezTo>
                  <a:pt x="207158" y="82813"/>
                  <a:pt x="183247" y="106698"/>
                  <a:pt x="153751" y="106698"/>
                </a:cubicBezTo>
                <a:cubicBezTo>
                  <a:pt x="124255" y="106698"/>
                  <a:pt x="100344" y="82813"/>
                  <a:pt x="100344" y="53349"/>
                </a:cubicBezTo>
                <a:cubicBezTo>
                  <a:pt x="100344" y="23885"/>
                  <a:pt x="124255" y="0"/>
                  <a:pt x="153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2E5F913-3273-F933-941A-936D90AA5CE8}"/>
              </a:ext>
            </a:extLst>
          </p:cNvPr>
          <p:cNvGrpSpPr/>
          <p:nvPr/>
        </p:nvGrpSpPr>
        <p:grpSpPr>
          <a:xfrm>
            <a:off x="7983440" y="2134583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4E726F3-6C1F-7FA6-BC47-AEA101E67BE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A8409F8-3CF5-4365-F62C-AD142394E97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E22EC15-9265-CAB3-A341-060D57448A9D}"/>
              </a:ext>
            </a:extLst>
          </p:cNvPr>
          <p:cNvGrpSpPr/>
          <p:nvPr/>
        </p:nvGrpSpPr>
        <p:grpSpPr>
          <a:xfrm>
            <a:off x="1224021" y="2129401"/>
            <a:ext cx="2984539" cy="816522"/>
            <a:chOff x="283598" y="1906534"/>
            <a:chExt cx="2984539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8DCF630-B78A-85A6-1189-285221196A7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2C7D1B8-9DB4-2585-36C0-018FCADF8C8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4A24436-299C-6778-F7A2-EBBB2D689B2C}"/>
              </a:ext>
            </a:extLst>
          </p:cNvPr>
          <p:cNvGrpSpPr/>
          <p:nvPr/>
        </p:nvGrpSpPr>
        <p:grpSpPr>
          <a:xfrm>
            <a:off x="7983440" y="3875219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A980FC8-E534-4F8E-8686-D04A8629E76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6A636BC-FE53-5A45-2850-4F7EBC5C4C7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5A839CA-F9F9-E0F7-149E-A055A1FECA07}"/>
              </a:ext>
            </a:extLst>
          </p:cNvPr>
          <p:cNvGrpSpPr/>
          <p:nvPr/>
        </p:nvGrpSpPr>
        <p:grpSpPr>
          <a:xfrm>
            <a:off x="1224021" y="3870037"/>
            <a:ext cx="2984539" cy="816522"/>
            <a:chOff x="283598" y="1906534"/>
            <a:chExt cx="2984539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EB634D1-07B6-B745-B229-1ED9CAD0B78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26DA611-A7E2-BF66-FE6F-8813DE11D5D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0311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矩形 335">
            <a:extLst>
              <a:ext uri="{FF2B5EF4-FFF2-40B4-BE49-F238E27FC236}">
                <a16:creationId xmlns:a16="http://schemas.microsoft.com/office/drawing/2014/main" id="{E5F69326-12B9-2DD9-69E6-38BFB76CECE1}"/>
              </a:ext>
            </a:extLst>
          </p:cNvPr>
          <p:cNvSpPr/>
          <p:nvPr/>
        </p:nvSpPr>
        <p:spPr>
          <a:xfrm>
            <a:off x="7860217" y="3764124"/>
            <a:ext cx="3559892" cy="1635807"/>
          </a:xfrm>
          <a:prstGeom prst="rect">
            <a:avLst/>
          </a:prstGeom>
          <a:solidFill>
            <a:srgbClr val="AD89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5" name="矩形 334">
            <a:extLst>
              <a:ext uri="{FF2B5EF4-FFF2-40B4-BE49-F238E27FC236}">
                <a16:creationId xmlns:a16="http://schemas.microsoft.com/office/drawing/2014/main" id="{1BBED0B2-CEE7-384E-FACB-BD147E0B51C2}"/>
              </a:ext>
            </a:extLst>
          </p:cNvPr>
          <p:cNvSpPr/>
          <p:nvPr/>
        </p:nvSpPr>
        <p:spPr>
          <a:xfrm>
            <a:off x="766763" y="3764124"/>
            <a:ext cx="3559892" cy="1635807"/>
          </a:xfrm>
          <a:prstGeom prst="rect">
            <a:avLst/>
          </a:prstGeom>
          <a:solidFill>
            <a:srgbClr val="EAA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18" name="组合 317" descr="D:\51PPT模板网\51pptmoban.com\图片001.jpg">
            <a:extLst>
              <a:ext uri="{FF2B5EF4-FFF2-40B4-BE49-F238E27FC236}">
                <a16:creationId xmlns:a16="http://schemas.microsoft.com/office/drawing/2014/main" id="{25530D27-4F53-BB65-68AF-18D660FF407F}"/>
              </a:ext>
            </a:extLst>
          </p:cNvPr>
          <p:cNvGrpSpPr/>
          <p:nvPr/>
        </p:nvGrpSpPr>
        <p:grpSpPr>
          <a:xfrm>
            <a:off x="3762712" y="1244907"/>
            <a:ext cx="4666575" cy="4368186"/>
            <a:chOff x="3563217" y="1400175"/>
            <a:chExt cx="4666575" cy="4368186"/>
          </a:xfrm>
        </p:grpSpPr>
        <p:grpSp>
          <p:nvGrpSpPr>
            <p:cNvPr id="47" name="图形 44">
              <a:extLst>
                <a:ext uri="{FF2B5EF4-FFF2-40B4-BE49-F238E27FC236}">
                  <a16:creationId xmlns:a16="http://schemas.microsoft.com/office/drawing/2014/main" id="{44D50A0C-FF02-65C2-5EF5-7C7714A7F92F}"/>
                </a:ext>
              </a:extLst>
            </p:cNvPr>
            <p:cNvGrpSpPr/>
            <p:nvPr/>
          </p:nvGrpSpPr>
          <p:grpSpPr>
            <a:xfrm>
              <a:off x="5256962" y="1400175"/>
              <a:ext cx="1310367" cy="1970475"/>
              <a:chOff x="5256962" y="1400175"/>
              <a:chExt cx="1310367" cy="1970475"/>
            </a:xfrm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F33A2D87-52BF-15F1-F084-2558C8DD161A}"/>
                  </a:ext>
                </a:extLst>
              </p:cNvPr>
              <p:cNvSpPr/>
              <p:nvPr/>
            </p:nvSpPr>
            <p:spPr>
              <a:xfrm>
                <a:off x="5532849" y="1412408"/>
                <a:ext cx="611074" cy="636704"/>
              </a:xfrm>
              <a:custGeom>
                <a:avLst/>
                <a:gdLst>
                  <a:gd name="connsiteX0" fmla="*/ 136241 w 611074"/>
                  <a:gd name="connsiteY0" fmla="*/ 51368 h 636704"/>
                  <a:gd name="connsiteX1" fmla="*/ 72472 w 611074"/>
                  <a:gd name="connsiteY1" fmla="*/ 95683 h 636704"/>
                  <a:gd name="connsiteX2" fmla="*/ 8159 w 611074"/>
                  <a:gd name="connsiteY2" fmla="*/ 360361 h 636704"/>
                  <a:gd name="connsiteX3" fmla="*/ 96023 w 611074"/>
                  <a:gd name="connsiteY3" fmla="*/ 570830 h 636704"/>
                  <a:gd name="connsiteX4" fmla="*/ 156448 w 611074"/>
                  <a:gd name="connsiteY4" fmla="*/ 628844 h 636704"/>
                  <a:gd name="connsiteX5" fmla="*/ 236786 w 611074"/>
                  <a:gd name="connsiteY5" fmla="*/ 634781 h 636704"/>
                  <a:gd name="connsiteX6" fmla="*/ 463546 w 611074"/>
                  <a:gd name="connsiteY6" fmla="*/ 615187 h 636704"/>
                  <a:gd name="connsiteX7" fmla="*/ 532833 w 611074"/>
                  <a:gd name="connsiteY7" fmla="*/ 593267 h 636704"/>
                  <a:gd name="connsiteX8" fmla="*/ 553904 w 611074"/>
                  <a:gd name="connsiteY8" fmla="*/ 558818 h 636704"/>
                  <a:gd name="connsiteX9" fmla="*/ 453122 w 611074"/>
                  <a:gd name="connsiteY9" fmla="*/ 16975 h 636704"/>
                  <a:gd name="connsiteX10" fmla="*/ 136241 w 611074"/>
                  <a:gd name="connsiteY10" fmla="*/ 51368 h 636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1074" h="636704">
                    <a:moveTo>
                      <a:pt x="136241" y="51368"/>
                    </a:moveTo>
                    <a:cubicBezTo>
                      <a:pt x="113387" y="63604"/>
                      <a:pt x="91912" y="78292"/>
                      <a:pt x="72472" y="95683"/>
                    </a:cubicBezTo>
                    <a:cubicBezTo>
                      <a:pt x="-592" y="161013"/>
                      <a:pt x="-10417" y="271090"/>
                      <a:pt x="8159" y="360361"/>
                    </a:cubicBezTo>
                    <a:cubicBezTo>
                      <a:pt x="23698" y="435028"/>
                      <a:pt x="53659" y="506796"/>
                      <a:pt x="96023" y="570830"/>
                    </a:cubicBezTo>
                    <a:cubicBezTo>
                      <a:pt x="111575" y="594340"/>
                      <a:pt x="130026" y="617807"/>
                      <a:pt x="156448" y="628844"/>
                    </a:cubicBezTo>
                    <a:cubicBezTo>
                      <a:pt x="181379" y="639268"/>
                      <a:pt x="209737" y="637108"/>
                      <a:pt x="236786" y="634781"/>
                    </a:cubicBezTo>
                    <a:cubicBezTo>
                      <a:pt x="312373" y="628245"/>
                      <a:pt x="387959" y="621723"/>
                      <a:pt x="463546" y="615187"/>
                    </a:cubicBezTo>
                    <a:cubicBezTo>
                      <a:pt x="488240" y="613055"/>
                      <a:pt x="515010" y="610031"/>
                      <a:pt x="532833" y="593267"/>
                    </a:cubicBezTo>
                    <a:cubicBezTo>
                      <a:pt x="542784" y="583902"/>
                      <a:pt x="548692" y="571290"/>
                      <a:pt x="553904" y="558818"/>
                    </a:cubicBezTo>
                    <a:cubicBezTo>
                      <a:pt x="620460" y="399785"/>
                      <a:pt x="671130" y="88688"/>
                      <a:pt x="453122" y="16975"/>
                    </a:cubicBezTo>
                    <a:cubicBezTo>
                      <a:pt x="351755" y="-16373"/>
                      <a:pt x="229066" y="1674"/>
                      <a:pt x="136241" y="51368"/>
                    </a:cubicBezTo>
                    <a:close/>
                  </a:path>
                </a:pathLst>
              </a:custGeom>
              <a:solidFill>
                <a:srgbClr val="854D3C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74073FDD-839B-3F24-238B-61B45AF29D05}"/>
                  </a:ext>
                </a:extLst>
              </p:cNvPr>
              <p:cNvSpPr/>
              <p:nvPr/>
            </p:nvSpPr>
            <p:spPr>
              <a:xfrm>
                <a:off x="5705141" y="2167536"/>
                <a:ext cx="369055" cy="146138"/>
              </a:xfrm>
              <a:custGeom>
                <a:avLst/>
                <a:gdLst>
                  <a:gd name="connsiteX0" fmla="*/ 236347 w 369055"/>
                  <a:gd name="connsiteY0" fmla="*/ 139133 h 146138"/>
                  <a:gd name="connsiteX1" fmla="*/ 369056 w 369055"/>
                  <a:gd name="connsiteY1" fmla="*/ 12291 h 146138"/>
                  <a:gd name="connsiteX2" fmla="*/ 289874 w 369055"/>
                  <a:gd name="connsiteY2" fmla="*/ 0 h 146138"/>
                  <a:gd name="connsiteX3" fmla="*/ 47743 w 369055"/>
                  <a:gd name="connsiteY3" fmla="*/ 15482 h 146138"/>
                  <a:gd name="connsiteX4" fmla="*/ 0 w 369055"/>
                  <a:gd name="connsiteY4" fmla="*/ 28498 h 146138"/>
                  <a:gd name="connsiteX5" fmla="*/ 236347 w 369055"/>
                  <a:gd name="connsiteY5" fmla="*/ 139133 h 146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9055" h="146138">
                    <a:moveTo>
                      <a:pt x="236347" y="139133"/>
                    </a:moveTo>
                    <a:cubicBezTo>
                      <a:pt x="304854" y="109910"/>
                      <a:pt x="341296" y="64689"/>
                      <a:pt x="369056" y="12291"/>
                    </a:cubicBezTo>
                    <a:cubicBezTo>
                      <a:pt x="321382" y="4125"/>
                      <a:pt x="289874" y="0"/>
                      <a:pt x="289874" y="0"/>
                    </a:cubicBezTo>
                    <a:lnTo>
                      <a:pt x="47743" y="15482"/>
                    </a:lnTo>
                    <a:cubicBezTo>
                      <a:pt x="47743" y="15482"/>
                      <a:pt x="29362" y="20137"/>
                      <a:pt x="0" y="28498"/>
                    </a:cubicBezTo>
                    <a:cubicBezTo>
                      <a:pt x="50544" y="107276"/>
                      <a:pt x="137837" y="167143"/>
                      <a:pt x="236347" y="139133"/>
                    </a:cubicBezTo>
                    <a:close/>
                  </a:path>
                </a:pathLst>
              </a:custGeom>
              <a:solidFill>
                <a:srgbClr val="FFBEA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9E5DA2C9-24A5-1781-AB18-ACC95AFF1C57}"/>
                  </a:ext>
                </a:extLst>
              </p:cNvPr>
              <p:cNvSpPr/>
              <p:nvPr/>
            </p:nvSpPr>
            <p:spPr>
              <a:xfrm>
                <a:off x="5256962" y="2179828"/>
                <a:ext cx="1310367" cy="1190822"/>
              </a:xfrm>
              <a:custGeom>
                <a:avLst/>
                <a:gdLst>
                  <a:gd name="connsiteX0" fmla="*/ 1272789 w 1310367"/>
                  <a:gd name="connsiteY0" fmla="*/ 167074 h 1190822"/>
                  <a:gd name="connsiteX1" fmla="*/ 817221 w 1310367"/>
                  <a:gd name="connsiteY1" fmla="*/ 0 h 1190822"/>
                  <a:gd name="connsiteX2" fmla="*/ 684513 w 1310367"/>
                  <a:gd name="connsiteY2" fmla="*/ 126842 h 1190822"/>
                  <a:gd name="connsiteX3" fmla="*/ 448152 w 1310367"/>
                  <a:gd name="connsiteY3" fmla="*/ 16193 h 1190822"/>
                  <a:gd name="connsiteX4" fmla="*/ 37861 w 1310367"/>
                  <a:gd name="connsiteY4" fmla="*/ 211779 h 1190822"/>
                  <a:gd name="connsiteX5" fmla="*/ 132163 w 1310367"/>
                  <a:gd name="connsiteY5" fmla="*/ 1190822 h 1190822"/>
                  <a:gd name="connsiteX6" fmla="*/ 1133573 w 1310367"/>
                  <a:gd name="connsiteY6" fmla="*/ 1181875 h 1190822"/>
                  <a:gd name="connsiteX7" fmla="*/ 1272789 w 1310367"/>
                  <a:gd name="connsiteY7" fmla="*/ 167074 h 1190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10367" h="1190822">
                    <a:moveTo>
                      <a:pt x="1272789" y="167074"/>
                    </a:moveTo>
                    <a:cubicBezTo>
                      <a:pt x="1217855" y="78861"/>
                      <a:pt x="952215" y="23105"/>
                      <a:pt x="817221" y="0"/>
                    </a:cubicBezTo>
                    <a:cubicBezTo>
                      <a:pt x="789462" y="52398"/>
                      <a:pt x="753020" y="97619"/>
                      <a:pt x="684513" y="126842"/>
                    </a:cubicBezTo>
                    <a:cubicBezTo>
                      <a:pt x="586002" y="154852"/>
                      <a:pt x="498710" y="94999"/>
                      <a:pt x="448152" y="16193"/>
                    </a:cubicBezTo>
                    <a:cubicBezTo>
                      <a:pt x="341099" y="46656"/>
                      <a:pt x="87221" y="126549"/>
                      <a:pt x="37861" y="211779"/>
                    </a:cubicBezTo>
                    <a:cubicBezTo>
                      <a:pt x="-85525" y="424784"/>
                      <a:pt x="132163" y="1190822"/>
                      <a:pt x="132163" y="1190822"/>
                    </a:cubicBezTo>
                    <a:lnTo>
                      <a:pt x="1133573" y="1181875"/>
                    </a:lnTo>
                    <a:cubicBezTo>
                      <a:pt x="1133587" y="1181875"/>
                      <a:pt x="1408340" y="384691"/>
                      <a:pt x="1272789" y="1670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8107F6D9-543A-AEA5-A275-EFA287C99349}"/>
                  </a:ext>
                </a:extLst>
              </p:cNvPr>
              <p:cNvSpPr/>
              <p:nvPr/>
            </p:nvSpPr>
            <p:spPr>
              <a:xfrm>
                <a:off x="5753679" y="2007751"/>
                <a:ext cx="238590" cy="157446"/>
              </a:xfrm>
              <a:custGeom>
                <a:avLst/>
                <a:gdLst>
                  <a:gd name="connsiteX0" fmla="*/ 6801 w 238590"/>
                  <a:gd name="connsiteY0" fmla="*/ 0 h 157446"/>
                  <a:gd name="connsiteX1" fmla="*/ 0 w 238590"/>
                  <a:gd name="connsiteY1" fmla="*/ 156817 h 157446"/>
                  <a:gd name="connsiteX2" fmla="*/ 238591 w 238590"/>
                  <a:gd name="connsiteY2" fmla="*/ 76896 h 157446"/>
                  <a:gd name="connsiteX3" fmla="*/ 236082 w 238590"/>
                  <a:gd name="connsiteY3" fmla="*/ 1157 h 157446"/>
                  <a:gd name="connsiteX4" fmla="*/ 6801 w 238590"/>
                  <a:gd name="connsiteY4" fmla="*/ 0 h 157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590" h="157446">
                    <a:moveTo>
                      <a:pt x="6801" y="0"/>
                    </a:moveTo>
                    <a:lnTo>
                      <a:pt x="0" y="156817"/>
                    </a:lnTo>
                    <a:cubicBezTo>
                      <a:pt x="84617" y="162196"/>
                      <a:pt x="177386" y="132917"/>
                      <a:pt x="238591" y="76896"/>
                    </a:cubicBezTo>
                    <a:lnTo>
                      <a:pt x="236082" y="1157"/>
                    </a:lnTo>
                    <a:lnTo>
                      <a:pt x="6801" y="0"/>
                    </a:ln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FADBC03F-5266-CDDF-5276-E1AC9E931D58}"/>
                  </a:ext>
                </a:extLst>
              </p:cNvPr>
              <p:cNvSpPr/>
              <p:nvPr/>
            </p:nvSpPr>
            <p:spPr>
              <a:xfrm>
                <a:off x="5752884" y="2084648"/>
                <a:ext cx="242144" cy="154876"/>
              </a:xfrm>
              <a:custGeom>
                <a:avLst/>
                <a:gdLst>
                  <a:gd name="connsiteX0" fmla="*/ 794 w 242144"/>
                  <a:gd name="connsiteY0" fmla="*/ 79920 h 154876"/>
                  <a:gd name="connsiteX1" fmla="*/ 0 w 242144"/>
                  <a:gd name="connsiteY1" fmla="*/ 98357 h 154876"/>
                  <a:gd name="connsiteX2" fmla="*/ 239594 w 242144"/>
                  <a:gd name="connsiteY2" fmla="*/ 85996 h 154876"/>
                  <a:gd name="connsiteX3" fmla="*/ 242144 w 242144"/>
                  <a:gd name="connsiteY3" fmla="*/ 82875 h 154876"/>
                  <a:gd name="connsiteX4" fmla="*/ 239399 w 242144"/>
                  <a:gd name="connsiteY4" fmla="*/ 0 h 154876"/>
                  <a:gd name="connsiteX5" fmla="*/ 794 w 242144"/>
                  <a:gd name="connsiteY5" fmla="*/ 79920 h 15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144" h="154876">
                    <a:moveTo>
                      <a:pt x="794" y="79920"/>
                    </a:moveTo>
                    <a:lnTo>
                      <a:pt x="0" y="98357"/>
                    </a:lnTo>
                    <a:cubicBezTo>
                      <a:pt x="74026" y="177483"/>
                      <a:pt x="168509" y="173679"/>
                      <a:pt x="239594" y="85996"/>
                    </a:cubicBezTo>
                    <a:cubicBezTo>
                      <a:pt x="240444" y="85021"/>
                      <a:pt x="241280" y="83864"/>
                      <a:pt x="242144" y="82875"/>
                    </a:cubicBezTo>
                    <a:lnTo>
                      <a:pt x="239399" y="0"/>
                    </a:lnTo>
                    <a:cubicBezTo>
                      <a:pt x="178166" y="56035"/>
                      <a:pt x="85411" y="85314"/>
                      <a:pt x="794" y="79920"/>
                    </a:cubicBezTo>
                    <a:close/>
                  </a:path>
                </a:pathLst>
              </a:custGeom>
              <a:solidFill>
                <a:srgbClr val="FFBEA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D68E18FD-C4A0-146A-CB2C-24A85BD6CD7A}"/>
                  </a:ext>
                </a:extLst>
              </p:cNvPr>
              <p:cNvSpPr/>
              <p:nvPr/>
            </p:nvSpPr>
            <p:spPr>
              <a:xfrm>
                <a:off x="5546869" y="1774666"/>
                <a:ext cx="108259" cy="160733"/>
              </a:xfrm>
              <a:custGeom>
                <a:avLst/>
                <a:gdLst>
                  <a:gd name="connsiteX0" fmla="*/ 29591 w 108259"/>
                  <a:gd name="connsiteY0" fmla="*/ 7343 h 160733"/>
                  <a:gd name="connsiteX1" fmla="*/ 2082 w 108259"/>
                  <a:gd name="connsiteY1" fmla="*/ 75447 h 160733"/>
                  <a:gd name="connsiteX2" fmla="*/ 93611 w 108259"/>
                  <a:gd name="connsiteY2" fmla="*/ 160718 h 160733"/>
                  <a:gd name="connsiteX3" fmla="*/ 98851 w 108259"/>
                  <a:gd name="connsiteY3" fmla="*/ 159520 h 160733"/>
                  <a:gd name="connsiteX4" fmla="*/ 102209 w 108259"/>
                  <a:gd name="connsiteY4" fmla="*/ 153249 h 160733"/>
                  <a:gd name="connsiteX5" fmla="*/ 99088 w 108259"/>
                  <a:gd name="connsiteY5" fmla="*/ 39563 h 160733"/>
                  <a:gd name="connsiteX6" fmla="*/ 68416 w 108259"/>
                  <a:gd name="connsiteY6" fmla="*/ 1755 h 160733"/>
                  <a:gd name="connsiteX7" fmla="*/ 29591 w 108259"/>
                  <a:gd name="connsiteY7" fmla="*/ 7343 h 160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259" h="160733">
                    <a:moveTo>
                      <a:pt x="29591" y="7343"/>
                    </a:moveTo>
                    <a:cubicBezTo>
                      <a:pt x="3950" y="21070"/>
                      <a:pt x="-4356" y="48007"/>
                      <a:pt x="2082" y="75447"/>
                    </a:cubicBezTo>
                    <a:cubicBezTo>
                      <a:pt x="11656" y="116278"/>
                      <a:pt x="47889" y="161680"/>
                      <a:pt x="93611" y="160718"/>
                    </a:cubicBezTo>
                    <a:cubicBezTo>
                      <a:pt x="95423" y="160677"/>
                      <a:pt x="97346" y="160537"/>
                      <a:pt x="98851" y="159520"/>
                    </a:cubicBezTo>
                    <a:cubicBezTo>
                      <a:pt x="100871" y="158154"/>
                      <a:pt x="101624" y="155604"/>
                      <a:pt x="102209" y="153249"/>
                    </a:cubicBezTo>
                    <a:cubicBezTo>
                      <a:pt x="110947" y="117783"/>
                      <a:pt x="110487" y="74304"/>
                      <a:pt x="99088" y="39563"/>
                    </a:cubicBezTo>
                    <a:cubicBezTo>
                      <a:pt x="93987" y="24010"/>
                      <a:pt x="85152" y="7093"/>
                      <a:pt x="68416" y="1755"/>
                    </a:cubicBezTo>
                    <a:cubicBezTo>
                      <a:pt x="56250" y="-2147"/>
                      <a:pt x="41840" y="780"/>
                      <a:pt x="29591" y="7343"/>
                    </a:cubicBezTo>
                    <a:close/>
                  </a:path>
                </a:pathLst>
              </a:custGeom>
              <a:solidFill>
                <a:srgbClr val="FFBEA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31F663D5-3CB8-D279-D880-3EA44007D8BE}"/>
                  </a:ext>
                </a:extLst>
              </p:cNvPr>
              <p:cNvSpPr/>
              <p:nvPr/>
            </p:nvSpPr>
            <p:spPr>
              <a:xfrm>
                <a:off x="6056725" y="1750698"/>
                <a:ext cx="104980" cy="163786"/>
              </a:xfrm>
              <a:custGeom>
                <a:avLst/>
                <a:gdLst>
                  <a:gd name="connsiteX0" fmla="*/ 70301 w 104980"/>
                  <a:gd name="connsiteY0" fmla="*/ 4931 h 163786"/>
                  <a:gd name="connsiteX1" fmla="*/ 104262 w 104980"/>
                  <a:gd name="connsiteY1" fmla="*/ 70093 h 163786"/>
                  <a:gd name="connsiteX2" fmla="*/ 21373 w 104980"/>
                  <a:gd name="connsiteY2" fmla="*/ 163713 h 163786"/>
                  <a:gd name="connsiteX3" fmla="*/ 16050 w 104980"/>
                  <a:gd name="connsiteY3" fmla="*/ 163016 h 163786"/>
                  <a:gd name="connsiteX4" fmla="*/ 12092 w 104980"/>
                  <a:gd name="connsiteY4" fmla="*/ 157093 h 163786"/>
                  <a:gd name="connsiteX5" fmla="*/ 4233 w 104980"/>
                  <a:gd name="connsiteY5" fmla="*/ 43630 h 163786"/>
                  <a:gd name="connsiteX6" fmla="*/ 31114 w 104980"/>
                  <a:gd name="connsiteY6" fmla="*/ 3063 h 163786"/>
                  <a:gd name="connsiteX7" fmla="*/ 70301 w 104980"/>
                  <a:gd name="connsiteY7" fmla="*/ 4931 h 163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980" h="163786">
                    <a:moveTo>
                      <a:pt x="70301" y="4931"/>
                    </a:moveTo>
                    <a:cubicBezTo>
                      <a:pt x="97141" y="16135"/>
                      <a:pt x="108011" y="42167"/>
                      <a:pt x="104262" y="70093"/>
                    </a:cubicBezTo>
                    <a:cubicBezTo>
                      <a:pt x="98674" y="111649"/>
                      <a:pt x="66985" y="160312"/>
                      <a:pt x="21373" y="163713"/>
                    </a:cubicBezTo>
                    <a:cubicBezTo>
                      <a:pt x="19562" y="163852"/>
                      <a:pt x="17639" y="163880"/>
                      <a:pt x="16050" y="163016"/>
                    </a:cubicBezTo>
                    <a:cubicBezTo>
                      <a:pt x="13904" y="161845"/>
                      <a:pt x="12901" y="159379"/>
                      <a:pt x="12092" y="157093"/>
                    </a:cubicBezTo>
                    <a:cubicBezTo>
                      <a:pt x="-31" y="122631"/>
                      <a:pt x="-3766" y="79305"/>
                      <a:pt x="4233" y="43630"/>
                    </a:cubicBezTo>
                    <a:cubicBezTo>
                      <a:pt x="7814" y="27660"/>
                      <a:pt x="14963" y="9975"/>
                      <a:pt x="31114" y="3063"/>
                    </a:cubicBezTo>
                    <a:cubicBezTo>
                      <a:pt x="42848" y="-1967"/>
                      <a:pt x="57481" y="-421"/>
                      <a:pt x="70301" y="4931"/>
                    </a:cubicBezTo>
                    <a:close/>
                  </a:path>
                </a:pathLst>
              </a:custGeom>
              <a:solidFill>
                <a:srgbClr val="FFBEA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EDDDE82C-4B40-CD29-60A8-8C5AFDFEEC9F}"/>
                  </a:ext>
                </a:extLst>
              </p:cNvPr>
              <p:cNvSpPr/>
              <p:nvPr/>
            </p:nvSpPr>
            <p:spPr>
              <a:xfrm>
                <a:off x="5605852" y="1462977"/>
                <a:ext cx="488755" cy="660318"/>
              </a:xfrm>
              <a:custGeom>
                <a:avLst/>
                <a:gdLst>
                  <a:gd name="connsiteX0" fmla="*/ 481987 w 488755"/>
                  <a:gd name="connsiteY0" fmla="*/ 226835 h 660318"/>
                  <a:gd name="connsiteX1" fmla="*/ 448542 w 488755"/>
                  <a:gd name="connsiteY1" fmla="*/ 529641 h 660318"/>
                  <a:gd name="connsiteX2" fmla="*/ 234436 w 488755"/>
                  <a:gd name="connsiteY2" fmla="*/ 658503 h 660318"/>
                  <a:gd name="connsiteX3" fmla="*/ 187306 w 488755"/>
                  <a:gd name="connsiteY3" fmla="*/ 645445 h 660318"/>
                  <a:gd name="connsiteX4" fmla="*/ 27967 w 488755"/>
                  <a:gd name="connsiteY4" fmla="*/ 449887 h 660318"/>
                  <a:gd name="connsiteX5" fmla="*/ 1642 w 488755"/>
                  <a:gd name="connsiteY5" fmla="*/ 323966 h 660318"/>
                  <a:gd name="connsiteX6" fmla="*/ 84643 w 488755"/>
                  <a:gd name="connsiteY6" fmla="*/ 49881 h 660318"/>
                  <a:gd name="connsiteX7" fmla="*/ 317311 w 488755"/>
                  <a:gd name="connsiteY7" fmla="*/ 7712 h 660318"/>
                  <a:gd name="connsiteX8" fmla="*/ 481987 w 488755"/>
                  <a:gd name="connsiteY8" fmla="*/ 226835 h 660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8755" h="660318">
                    <a:moveTo>
                      <a:pt x="481987" y="226835"/>
                    </a:moveTo>
                    <a:cubicBezTo>
                      <a:pt x="498404" y="325471"/>
                      <a:pt x="484078" y="449358"/>
                      <a:pt x="448542" y="529641"/>
                    </a:cubicBezTo>
                    <a:cubicBezTo>
                      <a:pt x="414163" y="607318"/>
                      <a:pt x="327860" y="672104"/>
                      <a:pt x="234436" y="658503"/>
                    </a:cubicBezTo>
                    <a:cubicBezTo>
                      <a:pt x="218201" y="656134"/>
                      <a:pt x="202370" y="651563"/>
                      <a:pt x="187306" y="645445"/>
                    </a:cubicBezTo>
                    <a:cubicBezTo>
                      <a:pt x="87430" y="604823"/>
                      <a:pt x="45331" y="548858"/>
                      <a:pt x="27967" y="449887"/>
                    </a:cubicBezTo>
                    <a:cubicBezTo>
                      <a:pt x="22323" y="417682"/>
                      <a:pt x="3329" y="356645"/>
                      <a:pt x="1642" y="323966"/>
                    </a:cubicBezTo>
                    <a:cubicBezTo>
                      <a:pt x="-3346" y="227657"/>
                      <a:pt x="-2287" y="116312"/>
                      <a:pt x="84643" y="49881"/>
                    </a:cubicBezTo>
                    <a:cubicBezTo>
                      <a:pt x="148593" y="995"/>
                      <a:pt x="239300" y="-9471"/>
                      <a:pt x="317311" y="7712"/>
                    </a:cubicBezTo>
                    <a:cubicBezTo>
                      <a:pt x="427639" y="32016"/>
                      <a:pt x="466366" y="132923"/>
                      <a:pt x="481987" y="226835"/>
                    </a:cubicBezTo>
                    <a:close/>
                  </a:path>
                </a:pathLst>
              </a:custGeom>
              <a:solidFill>
                <a:srgbClr val="FFBEA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34DF21F6-0A0A-7B41-612E-B1ECD7C309E0}"/>
                  </a:ext>
                </a:extLst>
              </p:cNvPr>
              <p:cNvSpPr/>
              <p:nvPr/>
            </p:nvSpPr>
            <p:spPr>
              <a:xfrm>
                <a:off x="5678493" y="1719327"/>
                <a:ext cx="116604" cy="49234"/>
              </a:xfrm>
              <a:custGeom>
                <a:avLst/>
                <a:gdLst>
                  <a:gd name="connsiteX0" fmla="*/ 8978 w 116604"/>
                  <a:gd name="connsiteY0" fmla="*/ 49234 h 49234"/>
                  <a:gd name="connsiteX1" fmla="*/ 2498 w 116604"/>
                  <a:gd name="connsiteY1" fmla="*/ 46489 h 49234"/>
                  <a:gd name="connsiteX2" fmla="*/ 2763 w 116604"/>
                  <a:gd name="connsiteY2" fmla="*/ 33849 h 49234"/>
                  <a:gd name="connsiteX3" fmla="*/ 52778 w 116604"/>
                  <a:gd name="connsiteY3" fmla="*/ 6856 h 49234"/>
                  <a:gd name="connsiteX4" fmla="*/ 107405 w 116604"/>
                  <a:gd name="connsiteY4" fmla="*/ 0 h 49234"/>
                  <a:gd name="connsiteX5" fmla="*/ 107628 w 116604"/>
                  <a:gd name="connsiteY5" fmla="*/ 0 h 49234"/>
                  <a:gd name="connsiteX6" fmla="*/ 116603 w 116604"/>
                  <a:gd name="connsiteY6" fmla="*/ 8724 h 49234"/>
                  <a:gd name="connsiteX7" fmla="*/ 107837 w 116604"/>
                  <a:gd name="connsiteY7" fmla="*/ 17879 h 49234"/>
                  <a:gd name="connsiteX8" fmla="*/ 57516 w 116604"/>
                  <a:gd name="connsiteY8" fmla="*/ 24109 h 49234"/>
                  <a:gd name="connsiteX9" fmla="*/ 15193 w 116604"/>
                  <a:gd name="connsiteY9" fmla="*/ 46754 h 49234"/>
                  <a:gd name="connsiteX10" fmla="*/ 8978 w 116604"/>
                  <a:gd name="connsiteY10" fmla="*/ 49234 h 49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6604" h="49234">
                    <a:moveTo>
                      <a:pt x="8978" y="49234"/>
                    </a:moveTo>
                    <a:cubicBezTo>
                      <a:pt x="6623" y="49234"/>
                      <a:pt x="4254" y="48315"/>
                      <a:pt x="2498" y="46489"/>
                    </a:cubicBezTo>
                    <a:cubicBezTo>
                      <a:pt x="-930" y="42922"/>
                      <a:pt x="-819" y="37264"/>
                      <a:pt x="2763" y="33849"/>
                    </a:cubicBezTo>
                    <a:cubicBezTo>
                      <a:pt x="15723" y="21475"/>
                      <a:pt x="32543" y="12389"/>
                      <a:pt x="52778" y="6856"/>
                    </a:cubicBezTo>
                    <a:cubicBezTo>
                      <a:pt x="68190" y="2662"/>
                      <a:pt x="85038" y="543"/>
                      <a:pt x="107405" y="0"/>
                    </a:cubicBezTo>
                    <a:cubicBezTo>
                      <a:pt x="107489" y="0"/>
                      <a:pt x="107558" y="0"/>
                      <a:pt x="107628" y="0"/>
                    </a:cubicBezTo>
                    <a:cubicBezTo>
                      <a:pt x="112491" y="0"/>
                      <a:pt x="116491" y="3860"/>
                      <a:pt x="116603" y="8724"/>
                    </a:cubicBezTo>
                    <a:cubicBezTo>
                      <a:pt x="116714" y="13657"/>
                      <a:pt x="112798" y="17754"/>
                      <a:pt x="107837" y="17879"/>
                    </a:cubicBezTo>
                    <a:cubicBezTo>
                      <a:pt x="86976" y="18381"/>
                      <a:pt x="71451" y="20304"/>
                      <a:pt x="57516" y="24109"/>
                    </a:cubicBezTo>
                    <a:cubicBezTo>
                      <a:pt x="40459" y="28763"/>
                      <a:pt x="25812" y="36595"/>
                      <a:pt x="15193" y="46754"/>
                    </a:cubicBezTo>
                    <a:cubicBezTo>
                      <a:pt x="13465" y="48412"/>
                      <a:pt x="11222" y="49234"/>
                      <a:pt x="8978" y="49234"/>
                    </a:cubicBezTo>
                    <a:close/>
                  </a:path>
                </a:pathLst>
              </a:custGeom>
              <a:solidFill>
                <a:srgbClr val="854D3C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6CFEF6A3-6CC5-8903-BC76-72CD5B1B7E04}"/>
                  </a:ext>
                </a:extLst>
              </p:cNvPr>
              <p:cNvSpPr/>
              <p:nvPr/>
            </p:nvSpPr>
            <p:spPr>
              <a:xfrm>
                <a:off x="5910994" y="1711813"/>
                <a:ext cx="110537" cy="42129"/>
              </a:xfrm>
              <a:custGeom>
                <a:avLst/>
                <a:gdLst>
                  <a:gd name="connsiteX0" fmla="*/ 101552 w 110537"/>
                  <a:gd name="connsiteY0" fmla="*/ 42130 h 42129"/>
                  <a:gd name="connsiteX1" fmla="*/ 96939 w 110537"/>
                  <a:gd name="connsiteY1" fmla="*/ 40861 h 42129"/>
                  <a:gd name="connsiteX2" fmla="*/ 9228 w 110537"/>
                  <a:gd name="connsiteY2" fmla="*/ 17937 h 42129"/>
                  <a:gd name="connsiteX3" fmla="*/ 3 w 110537"/>
                  <a:gd name="connsiteY3" fmla="*/ 9228 h 42129"/>
                  <a:gd name="connsiteX4" fmla="*/ 8741 w 110537"/>
                  <a:gd name="connsiteY4" fmla="*/ 44 h 42129"/>
                  <a:gd name="connsiteX5" fmla="*/ 106164 w 110537"/>
                  <a:gd name="connsiteY5" fmla="*/ 25518 h 42129"/>
                  <a:gd name="connsiteX6" fmla="*/ 109258 w 110537"/>
                  <a:gd name="connsiteY6" fmla="*/ 37782 h 42129"/>
                  <a:gd name="connsiteX7" fmla="*/ 101552 w 110537"/>
                  <a:gd name="connsiteY7" fmla="*/ 42130 h 42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0537" h="42129">
                    <a:moveTo>
                      <a:pt x="101552" y="42130"/>
                    </a:moveTo>
                    <a:cubicBezTo>
                      <a:pt x="99977" y="42130"/>
                      <a:pt x="98374" y="41725"/>
                      <a:pt x="96939" y="40861"/>
                    </a:cubicBezTo>
                    <a:cubicBezTo>
                      <a:pt x="70824" y="25254"/>
                      <a:pt x="39733" y="16948"/>
                      <a:pt x="9228" y="17937"/>
                    </a:cubicBezTo>
                    <a:cubicBezTo>
                      <a:pt x="3347" y="18244"/>
                      <a:pt x="142" y="14161"/>
                      <a:pt x="3" y="9228"/>
                    </a:cubicBezTo>
                    <a:cubicBezTo>
                      <a:pt x="-122" y="4294"/>
                      <a:pt x="3793" y="197"/>
                      <a:pt x="8741" y="44"/>
                    </a:cubicBezTo>
                    <a:cubicBezTo>
                      <a:pt x="42548" y="-708"/>
                      <a:pt x="77150" y="8182"/>
                      <a:pt x="106164" y="25518"/>
                    </a:cubicBezTo>
                    <a:cubicBezTo>
                      <a:pt x="110428" y="28055"/>
                      <a:pt x="111808" y="33545"/>
                      <a:pt x="109258" y="37782"/>
                    </a:cubicBezTo>
                    <a:cubicBezTo>
                      <a:pt x="107571" y="40583"/>
                      <a:pt x="104589" y="42130"/>
                      <a:pt x="101552" y="42130"/>
                    </a:cubicBezTo>
                    <a:close/>
                  </a:path>
                </a:pathLst>
              </a:custGeom>
              <a:solidFill>
                <a:srgbClr val="854D3C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A07D7D5-10D6-29C5-FFD7-59A5FEFB54AA}"/>
                  </a:ext>
                </a:extLst>
              </p:cNvPr>
              <p:cNvSpPr/>
              <p:nvPr/>
            </p:nvSpPr>
            <p:spPr>
              <a:xfrm>
                <a:off x="5851256" y="1757052"/>
                <a:ext cx="38452" cy="149052"/>
              </a:xfrm>
              <a:custGeom>
                <a:avLst/>
                <a:gdLst>
                  <a:gd name="connsiteX0" fmla="*/ 9058 w 38452"/>
                  <a:gd name="connsiteY0" fmla="*/ 149053 h 149052"/>
                  <a:gd name="connsiteX1" fmla="*/ 84 w 38452"/>
                  <a:gd name="connsiteY1" fmla="*/ 140357 h 149052"/>
                  <a:gd name="connsiteX2" fmla="*/ 22395 w 38452"/>
                  <a:gd name="connsiteY2" fmla="*/ 3440 h 149052"/>
                  <a:gd name="connsiteX3" fmla="*/ 35006 w 38452"/>
                  <a:gd name="connsiteY3" fmla="*/ 1907 h 149052"/>
                  <a:gd name="connsiteX4" fmla="*/ 36539 w 38452"/>
                  <a:gd name="connsiteY4" fmla="*/ 14463 h 149052"/>
                  <a:gd name="connsiteX5" fmla="*/ 18047 w 38452"/>
                  <a:gd name="connsiteY5" fmla="*/ 139869 h 149052"/>
                  <a:gd name="connsiteX6" fmla="*/ 9309 w 38452"/>
                  <a:gd name="connsiteY6" fmla="*/ 149053 h 149052"/>
                  <a:gd name="connsiteX7" fmla="*/ 9058 w 38452"/>
                  <a:gd name="connsiteY7" fmla="*/ 149053 h 149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452" h="149052">
                    <a:moveTo>
                      <a:pt x="9058" y="149053"/>
                    </a:moveTo>
                    <a:cubicBezTo>
                      <a:pt x="4223" y="149053"/>
                      <a:pt x="223" y="145207"/>
                      <a:pt x="84" y="140357"/>
                    </a:cubicBezTo>
                    <a:cubicBezTo>
                      <a:pt x="56" y="139298"/>
                      <a:pt x="-2467" y="35060"/>
                      <a:pt x="22395" y="3440"/>
                    </a:cubicBezTo>
                    <a:cubicBezTo>
                      <a:pt x="25446" y="-462"/>
                      <a:pt x="31090" y="-1145"/>
                      <a:pt x="35006" y="1907"/>
                    </a:cubicBezTo>
                    <a:cubicBezTo>
                      <a:pt x="38908" y="4959"/>
                      <a:pt x="39605" y="10575"/>
                      <a:pt x="36539" y="14463"/>
                    </a:cubicBezTo>
                    <a:cubicBezTo>
                      <a:pt x="21949" y="33039"/>
                      <a:pt x="16946" y="98982"/>
                      <a:pt x="18047" y="139869"/>
                    </a:cubicBezTo>
                    <a:cubicBezTo>
                      <a:pt x="18172" y="144816"/>
                      <a:pt x="14270" y="148913"/>
                      <a:pt x="9309" y="149053"/>
                    </a:cubicBezTo>
                    <a:cubicBezTo>
                      <a:pt x="9225" y="149053"/>
                      <a:pt x="9142" y="149053"/>
                      <a:pt x="9058" y="149053"/>
                    </a:cubicBez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180CB2B-65BD-D703-B2D8-BA681CF6BC0D}"/>
                  </a:ext>
                </a:extLst>
              </p:cNvPr>
              <p:cNvSpPr/>
              <p:nvPr/>
            </p:nvSpPr>
            <p:spPr>
              <a:xfrm>
                <a:off x="5593733" y="1531406"/>
                <a:ext cx="158022" cy="358882"/>
              </a:xfrm>
              <a:custGeom>
                <a:avLst/>
                <a:gdLst>
                  <a:gd name="connsiteX0" fmla="*/ 158023 w 158022"/>
                  <a:gd name="connsiteY0" fmla="*/ 68716 h 358882"/>
                  <a:gd name="connsiteX1" fmla="*/ 46552 w 158022"/>
                  <a:gd name="connsiteY1" fmla="*/ 174905 h 358882"/>
                  <a:gd name="connsiteX2" fmla="*/ 41340 w 158022"/>
                  <a:gd name="connsiteY2" fmla="*/ 358883 h 358882"/>
                  <a:gd name="connsiteX3" fmla="*/ 69588 w 158022"/>
                  <a:gd name="connsiteY3" fmla="*/ 0 h 358882"/>
                  <a:gd name="connsiteX4" fmla="*/ 158023 w 158022"/>
                  <a:gd name="connsiteY4" fmla="*/ 68716 h 35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022" h="358882">
                    <a:moveTo>
                      <a:pt x="158023" y="68716"/>
                    </a:moveTo>
                    <a:lnTo>
                      <a:pt x="46552" y="174905"/>
                    </a:lnTo>
                    <a:cubicBezTo>
                      <a:pt x="46552" y="174905"/>
                      <a:pt x="26499" y="299071"/>
                      <a:pt x="41340" y="358883"/>
                    </a:cubicBezTo>
                    <a:cubicBezTo>
                      <a:pt x="41340" y="358883"/>
                      <a:pt x="-68333" y="88923"/>
                      <a:pt x="69588" y="0"/>
                    </a:cubicBezTo>
                    <a:lnTo>
                      <a:pt x="158023" y="68716"/>
                    </a:lnTo>
                    <a:close/>
                  </a:path>
                </a:pathLst>
              </a:custGeom>
              <a:solidFill>
                <a:srgbClr val="854D3C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F0250F9F-4B7D-2F77-94D7-008E001C3A02}"/>
                  </a:ext>
                </a:extLst>
              </p:cNvPr>
              <p:cNvSpPr/>
              <p:nvPr/>
            </p:nvSpPr>
            <p:spPr>
              <a:xfrm>
                <a:off x="5848637" y="1459968"/>
                <a:ext cx="262352" cy="385642"/>
              </a:xfrm>
              <a:custGeom>
                <a:avLst/>
                <a:gdLst>
                  <a:gd name="connsiteX0" fmla="*/ 128693 w 262352"/>
                  <a:gd name="connsiteY0" fmla="*/ 132698 h 385642"/>
                  <a:gd name="connsiteX1" fmla="*/ 216780 w 262352"/>
                  <a:gd name="connsiteY1" fmla="*/ 225746 h 385642"/>
                  <a:gd name="connsiteX2" fmla="*/ 235370 w 262352"/>
                  <a:gd name="connsiteY2" fmla="*/ 385643 h 385642"/>
                  <a:gd name="connsiteX3" fmla="*/ 256190 w 262352"/>
                  <a:gd name="connsiteY3" fmla="*/ 171983 h 385642"/>
                  <a:gd name="connsiteX4" fmla="*/ 36607 w 262352"/>
                  <a:gd name="connsiteY4" fmla="*/ 2024 h 385642"/>
                  <a:gd name="connsiteX5" fmla="*/ 128693 w 262352"/>
                  <a:gd name="connsiteY5" fmla="*/ 132698 h 385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2352" h="385642">
                    <a:moveTo>
                      <a:pt x="128693" y="132698"/>
                    </a:moveTo>
                    <a:lnTo>
                      <a:pt x="216780" y="225746"/>
                    </a:lnTo>
                    <a:cubicBezTo>
                      <a:pt x="216780" y="225746"/>
                      <a:pt x="245334" y="344937"/>
                      <a:pt x="235370" y="385643"/>
                    </a:cubicBezTo>
                    <a:cubicBezTo>
                      <a:pt x="235370" y="385643"/>
                      <a:pt x="277874" y="245521"/>
                      <a:pt x="256190" y="171983"/>
                    </a:cubicBezTo>
                    <a:cubicBezTo>
                      <a:pt x="234506" y="98445"/>
                      <a:pt x="156202" y="-16677"/>
                      <a:pt x="36607" y="2024"/>
                    </a:cubicBezTo>
                    <a:cubicBezTo>
                      <a:pt x="-82974" y="20726"/>
                      <a:pt x="128693" y="132698"/>
                      <a:pt x="128693" y="132698"/>
                    </a:cubicBezTo>
                    <a:close/>
                  </a:path>
                </a:pathLst>
              </a:custGeom>
              <a:solidFill>
                <a:srgbClr val="854D3C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4596F33E-62F7-1366-5DCB-FF613B410DA4}"/>
                  </a:ext>
                </a:extLst>
              </p:cNvPr>
              <p:cNvSpPr/>
              <p:nvPr/>
            </p:nvSpPr>
            <p:spPr>
              <a:xfrm>
                <a:off x="5638439" y="1400175"/>
                <a:ext cx="333373" cy="199947"/>
              </a:xfrm>
              <a:custGeom>
                <a:avLst/>
                <a:gdLst>
                  <a:gd name="connsiteX0" fmla="*/ 113317 w 333373"/>
                  <a:gd name="connsiteY0" fmla="*/ 199948 h 199947"/>
                  <a:gd name="connsiteX1" fmla="*/ 9079 w 333373"/>
                  <a:gd name="connsiteY1" fmla="*/ 29125 h 199947"/>
                  <a:gd name="connsiteX2" fmla="*/ 59790 w 333373"/>
                  <a:gd name="connsiteY2" fmla="*/ 69803 h 199947"/>
                  <a:gd name="connsiteX3" fmla="*/ 56557 w 333373"/>
                  <a:gd name="connsiteY3" fmla="*/ 3066 h 199947"/>
                  <a:gd name="connsiteX4" fmla="*/ 137397 w 333373"/>
                  <a:gd name="connsiteY4" fmla="*/ 33780 h 199947"/>
                  <a:gd name="connsiteX5" fmla="*/ 120577 w 333373"/>
                  <a:gd name="connsiteY5" fmla="*/ 0 h 199947"/>
                  <a:gd name="connsiteX6" fmla="*/ 333373 w 333373"/>
                  <a:gd name="connsiteY6" fmla="*/ 180006 h 199947"/>
                  <a:gd name="connsiteX7" fmla="*/ 113317 w 333373"/>
                  <a:gd name="connsiteY7" fmla="*/ 199948 h 19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3373" h="199947">
                    <a:moveTo>
                      <a:pt x="113317" y="199948"/>
                    </a:moveTo>
                    <a:cubicBezTo>
                      <a:pt x="113317" y="199948"/>
                      <a:pt x="-37996" y="178361"/>
                      <a:pt x="9079" y="29125"/>
                    </a:cubicBezTo>
                    <a:lnTo>
                      <a:pt x="59790" y="69803"/>
                    </a:lnTo>
                    <a:cubicBezTo>
                      <a:pt x="59790" y="69803"/>
                      <a:pt x="43625" y="29627"/>
                      <a:pt x="56557" y="3066"/>
                    </a:cubicBezTo>
                    <a:lnTo>
                      <a:pt x="137397" y="33780"/>
                    </a:lnTo>
                    <a:lnTo>
                      <a:pt x="120577" y="0"/>
                    </a:lnTo>
                    <a:cubicBezTo>
                      <a:pt x="120577" y="0"/>
                      <a:pt x="292459" y="52286"/>
                      <a:pt x="333373" y="180006"/>
                    </a:cubicBezTo>
                    <a:lnTo>
                      <a:pt x="113317" y="199948"/>
                    </a:lnTo>
                    <a:close/>
                  </a:path>
                </a:pathLst>
              </a:custGeom>
              <a:solidFill>
                <a:srgbClr val="854D3C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49ACB246-57AC-3DC2-BBBB-C092AA4D6D80}"/>
                  </a:ext>
                </a:extLst>
              </p:cNvPr>
              <p:cNvSpPr/>
              <p:nvPr/>
            </p:nvSpPr>
            <p:spPr>
              <a:xfrm>
                <a:off x="5716078" y="1492127"/>
                <a:ext cx="95951" cy="87258"/>
              </a:xfrm>
              <a:custGeom>
                <a:avLst/>
                <a:gdLst>
                  <a:gd name="connsiteX0" fmla="*/ 86961 w 95951"/>
                  <a:gd name="connsiteY0" fmla="*/ 87258 h 87258"/>
                  <a:gd name="connsiteX1" fmla="*/ 82293 w 95951"/>
                  <a:gd name="connsiteY1" fmla="*/ 85948 h 87258"/>
                  <a:gd name="connsiteX2" fmla="*/ 1884 w 95951"/>
                  <a:gd name="connsiteY2" fmla="*/ 14417 h 87258"/>
                  <a:gd name="connsiteX3" fmla="*/ 3473 w 95951"/>
                  <a:gd name="connsiteY3" fmla="*/ 1875 h 87258"/>
                  <a:gd name="connsiteX4" fmla="*/ 16071 w 95951"/>
                  <a:gd name="connsiteY4" fmla="*/ 3450 h 87258"/>
                  <a:gd name="connsiteX5" fmla="*/ 91643 w 95951"/>
                  <a:gd name="connsiteY5" fmla="*/ 70689 h 87258"/>
                  <a:gd name="connsiteX6" fmla="*/ 94639 w 95951"/>
                  <a:gd name="connsiteY6" fmla="*/ 82980 h 87258"/>
                  <a:gd name="connsiteX7" fmla="*/ 86961 w 95951"/>
                  <a:gd name="connsiteY7" fmla="*/ 87258 h 87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951" h="87258">
                    <a:moveTo>
                      <a:pt x="86961" y="87258"/>
                    </a:moveTo>
                    <a:cubicBezTo>
                      <a:pt x="85358" y="87258"/>
                      <a:pt x="83756" y="86840"/>
                      <a:pt x="82293" y="85948"/>
                    </a:cubicBezTo>
                    <a:cubicBezTo>
                      <a:pt x="51230" y="67094"/>
                      <a:pt x="24181" y="43013"/>
                      <a:pt x="1884" y="14417"/>
                    </a:cubicBezTo>
                    <a:cubicBezTo>
                      <a:pt x="-1154" y="10515"/>
                      <a:pt x="-443" y="4899"/>
                      <a:pt x="3473" y="1875"/>
                    </a:cubicBezTo>
                    <a:cubicBezTo>
                      <a:pt x="7417" y="-1149"/>
                      <a:pt x="13033" y="-438"/>
                      <a:pt x="16071" y="3450"/>
                    </a:cubicBezTo>
                    <a:cubicBezTo>
                      <a:pt x="37030" y="30346"/>
                      <a:pt x="62448" y="52963"/>
                      <a:pt x="91643" y="70689"/>
                    </a:cubicBezTo>
                    <a:cubicBezTo>
                      <a:pt x="95880" y="73253"/>
                      <a:pt x="97218" y="78758"/>
                      <a:pt x="94639" y="82980"/>
                    </a:cubicBezTo>
                    <a:cubicBezTo>
                      <a:pt x="92939" y="85739"/>
                      <a:pt x="89985" y="87258"/>
                      <a:pt x="86961" y="87258"/>
                    </a:cubicBezTo>
                    <a:close/>
                  </a:path>
                </a:pathLst>
              </a:custGeom>
              <a:solidFill>
                <a:srgbClr val="763522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64AA0F0C-1A3C-225D-BB5B-115A8CCE5F0B}"/>
                  </a:ext>
                </a:extLst>
              </p:cNvPr>
              <p:cNvSpPr/>
              <p:nvPr/>
            </p:nvSpPr>
            <p:spPr>
              <a:xfrm>
                <a:off x="5780277" y="1482932"/>
                <a:ext cx="125360" cy="79717"/>
              </a:xfrm>
              <a:custGeom>
                <a:avLst/>
                <a:gdLst>
                  <a:gd name="connsiteX0" fmla="*/ 116367 w 125360"/>
                  <a:gd name="connsiteY0" fmla="*/ 79717 h 79717"/>
                  <a:gd name="connsiteX1" fmla="*/ 114443 w 125360"/>
                  <a:gd name="connsiteY1" fmla="*/ 79508 h 79717"/>
                  <a:gd name="connsiteX2" fmla="*/ 2346 w 125360"/>
                  <a:gd name="connsiteY2" fmla="*/ 14959 h 79717"/>
                  <a:gd name="connsiteX3" fmla="*/ 2931 w 125360"/>
                  <a:gd name="connsiteY3" fmla="*/ 2319 h 79717"/>
                  <a:gd name="connsiteX4" fmla="*/ 15626 w 125360"/>
                  <a:gd name="connsiteY4" fmla="*/ 2905 h 79717"/>
                  <a:gd name="connsiteX5" fmla="*/ 118303 w 125360"/>
                  <a:gd name="connsiteY5" fmla="*/ 62047 h 79717"/>
                  <a:gd name="connsiteX6" fmla="*/ 125146 w 125360"/>
                  <a:gd name="connsiteY6" fmla="*/ 72708 h 79717"/>
                  <a:gd name="connsiteX7" fmla="*/ 116367 w 125360"/>
                  <a:gd name="connsiteY7" fmla="*/ 79717 h 79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5360" h="79717">
                    <a:moveTo>
                      <a:pt x="116367" y="79717"/>
                    </a:moveTo>
                    <a:cubicBezTo>
                      <a:pt x="115739" y="79717"/>
                      <a:pt x="115084" y="79648"/>
                      <a:pt x="114443" y="79508"/>
                    </a:cubicBezTo>
                    <a:cubicBezTo>
                      <a:pt x="71675" y="70102"/>
                      <a:pt x="31861" y="47178"/>
                      <a:pt x="2346" y="14959"/>
                    </a:cubicBezTo>
                    <a:cubicBezTo>
                      <a:pt x="-999" y="11308"/>
                      <a:pt x="-734" y="5650"/>
                      <a:pt x="2931" y="2319"/>
                    </a:cubicBezTo>
                    <a:cubicBezTo>
                      <a:pt x="6582" y="-983"/>
                      <a:pt x="12296" y="-733"/>
                      <a:pt x="15626" y="2905"/>
                    </a:cubicBezTo>
                    <a:cubicBezTo>
                      <a:pt x="42661" y="32420"/>
                      <a:pt x="79131" y="53421"/>
                      <a:pt x="118303" y="62047"/>
                    </a:cubicBezTo>
                    <a:cubicBezTo>
                      <a:pt x="123167" y="63106"/>
                      <a:pt x="126219" y="67886"/>
                      <a:pt x="125146" y="72708"/>
                    </a:cubicBezTo>
                    <a:cubicBezTo>
                      <a:pt x="124212" y="76875"/>
                      <a:pt x="120491" y="79717"/>
                      <a:pt x="116367" y="79717"/>
                    </a:cubicBezTo>
                    <a:close/>
                  </a:path>
                </a:pathLst>
              </a:custGeom>
              <a:solidFill>
                <a:srgbClr val="763522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F79F06F4-D54E-F682-DBAF-616258832472}"/>
                  </a:ext>
                </a:extLst>
              </p:cNvPr>
              <p:cNvSpPr/>
              <p:nvPr/>
            </p:nvSpPr>
            <p:spPr>
              <a:xfrm>
                <a:off x="5628598" y="1501546"/>
                <a:ext cx="72440" cy="109752"/>
              </a:xfrm>
              <a:custGeom>
                <a:avLst/>
                <a:gdLst>
                  <a:gd name="connsiteX0" fmla="*/ 63444 w 72440"/>
                  <a:gd name="connsiteY0" fmla="*/ 109752 h 109752"/>
                  <a:gd name="connsiteX1" fmla="*/ 57828 w 72440"/>
                  <a:gd name="connsiteY1" fmla="*/ 107774 h 109752"/>
                  <a:gd name="connsiteX2" fmla="*/ 135 w 72440"/>
                  <a:gd name="connsiteY2" fmla="*/ 10489 h 109752"/>
                  <a:gd name="connsiteX3" fmla="*/ 7437 w 72440"/>
                  <a:gd name="connsiteY3" fmla="*/ 135 h 109752"/>
                  <a:gd name="connsiteX4" fmla="*/ 17833 w 72440"/>
                  <a:gd name="connsiteY4" fmla="*/ 7396 h 109752"/>
                  <a:gd name="connsiteX5" fmla="*/ 69088 w 72440"/>
                  <a:gd name="connsiteY5" fmla="*/ 93852 h 109752"/>
                  <a:gd name="connsiteX6" fmla="*/ 70454 w 72440"/>
                  <a:gd name="connsiteY6" fmla="*/ 106422 h 109752"/>
                  <a:gd name="connsiteX7" fmla="*/ 63444 w 72440"/>
                  <a:gd name="connsiteY7" fmla="*/ 109752 h 109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440" h="109752">
                    <a:moveTo>
                      <a:pt x="63444" y="109752"/>
                    </a:moveTo>
                    <a:cubicBezTo>
                      <a:pt x="61465" y="109752"/>
                      <a:pt x="59486" y="109111"/>
                      <a:pt x="57828" y="107774"/>
                    </a:cubicBezTo>
                    <a:cubicBezTo>
                      <a:pt x="27839" y="83721"/>
                      <a:pt x="6796" y="48255"/>
                      <a:pt x="135" y="10489"/>
                    </a:cubicBezTo>
                    <a:cubicBezTo>
                      <a:pt x="-715" y="5626"/>
                      <a:pt x="2546" y="985"/>
                      <a:pt x="7437" y="135"/>
                    </a:cubicBezTo>
                    <a:cubicBezTo>
                      <a:pt x="12273" y="-715"/>
                      <a:pt x="16983" y="2532"/>
                      <a:pt x="17833" y="7396"/>
                    </a:cubicBezTo>
                    <a:cubicBezTo>
                      <a:pt x="23755" y="40952"/>
                      <a:pt x="42429" y="72475"/>
                      <a:pt x="69088" y="93852"/>
                    </a:cubicBezTo>
                    <a:cubicBezTo>
                      <a:pt x="72962" y="96946"/>
                      <a:pt x="73561" y="102576"/>
                      <a:pt x="70454" y="106422"/>
                    </a:cubicBezTo>
                    <a:cubicBezTo>
                      <a:pt x="68670" y="108610"/>
                      <a:pt x="66078" y="109752"/>
                      <a:pt x="63444" y="109752"/>
                    </a:cubicBezTo>
                    <a:close/>
                  </a:path>
                </a:pathLst>
              </a:custGeom>
              <a:solidFill>
                <a:srgbClr val="763522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AA076D4C-43CD-9E3E-459F-2E58982D1880}"/>
                  </a:ext>
                </a:extLst>
              </p:cNvPr>
              <p:cNvSpPr/>
              <p:nvPr/>
            </p:nvSpPr>
            <p:spPr>
              <a:xfrm>
                <a:off x="5863724" y="1436800"/>
                <a:ext cx="129086" cy="110506"/>
              </a:xfrm>
              <a:custGeom>
                <a:avLst/>
                <a:gdLst>
                  <a:gd name="connsiteX0" fmla="*/ 120101 w 129086"/>
                  <a:gd name="connsiteY0" fmla="*/ 110507 h 110506"/>
                  <a:gd name="connsiteX1" fmla="*/ 112854 w 129086"/>
                  <a:gd name="connsiteY1" fmla="*/ 106855 h 110506"/>
                  <a:gd name="connsiteX2" fmla="*/ 52025 w 129086"/>
                  <a:gd name="connsiteY2" fmla="*/ 42696 h 110506"/>
                  <a:gd name="connsiteX3" fmla="*/ 5090 w 129086"/>
                  <a:gd name="connsiteY3" fmla="*/ 16999 h 110506"/>
                  <a:gd name="connsiteX4" fmla="*/ 896 w 129086"/>
                  <a:gd name="connsiteY4" fmla="*/ 5056 h 110506"/>
                  <a:gd name="connsiteX5" fmla="*/ 12880 w 129086"/>
                  <a:gd name="connsiteY5" fmla="*/ 875 h 110506"/>
                  <a:gd name="connsiteX6" fmla="*/ 62379 w 129086"/>
                  <a:gd name="connsiteY6" fmla="*/ 28078 h 110506"/>
                  <a:gd name="connsiteX7" fmla="*/ 127347 w 129086"/>
                  <a:gd name="connsiteY7" fmla="*/ 96264 h 110506"/>
                  <a:gd name="connsiteX8" fmla="*/ 125424 w 129086"/>
                  <a:gd name="connsiteY8" fmla="*/ 108765 h 110506"/>
                  <a:gd name="connsiteX9" fmla="*/ 120101 w 129086"/>
                  <a:gd name="connsiteY9" fmla="*/ 110507 h 11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9086" h="110506">
                    <a:moveTo>
                      <a:pt x="120101" y="110507"/>
                    </a:moveTo>
                    <a:cubicBezTo>
                      <a:pt x="117341" y="110507"/>
                      <a:pt x="114624" y="109238"/>
                      <a:pt x="112854" y="106855"/>
                    </a:cubicBezTo>
                    <a:cubicBezTo>
                      <a:pt x="95797" y="83722"/>
                      <a:pt x="76636" y="59948"/>
                      <a:pt x="52025" y="42696"/>
                    </a:cubicBezTo>
                    <a:cubicBezTo>
                      <a:pt x="37574" y="32579"/>
                      <a:pt x="21061" y="24663"/>
                      <a:pt x="5090" y="16999"/>
                    </a:cubicBezTo>
                    <a:cubicBezTo>
                      <a:pt x="617" y="14853"/>
                      <a:pt x="-1264" y="9502"/>
                      <a:pt x="896" y="5056"/>
                    </a:cubicBezTo>
                    <a:cubicBezTo>
                      <a:pt x="3056" y="611"/>
                      <a:pt x="8449" y="-1243"/>
                      <a:pt x="12880" y="875"/>
                    </a:cubicBezTo>
                    <a:cubicBezTo>
                      <a:pt x="29519" y="8861"/>
                      <a:pt x="46716" y="17096"/>
                      <a:pt x="62379" y="28078"/>
                    </a:cubicBezTo>
                    <a:cubicBezTo>
                      <a:pt x="89094" y="46793"/>
                      <a:pt x="109384" y="71919"/>
                      <a:pt x="127347" y="96264"/>
                    </a:cubicBezTo>
                    <a:cubicBezTo>
                      <a:pt x="130274" y="100250"/>
                      <a:pt x="129424" y="105838"/>
                      <a:pt x="125424" y="108765"/>
                    </a:cubicBezTo>
                    <a:cubicBezTo>
                      <a:pt x="123821" y="109935"/>
                      <a:pt x="121968" y="110507"/>
                      <a:pt x="120101" y="110507"/>
                    </a:cubicBezTo>
                    <a:close/>
                  </a:path>
                </a:pathLst>
              </a:custGeom>
              <a:solidFill>
                <a:srgbClr val="763522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E41D059E-EB62-73A5-2D38-3864B62B6D6A}"/>
                  </a:ext>
                </a:extLst>
              </p:cNvPr>
              <p:cNvSpPr/>
              <p:nvPr/>
            </p:nvSpPr>
            <p:spPr>
              <a:xfrm>
                <a:off x="5605712" y="1590389"/>
                <a:ext cx="39921" cy="163344"/>
              </a:xfrm>
              <a:custGeom>
                <a:avLst/>
                <a:gdLst>
                  <a:gd name="connsiteX0" fmla="*/ 12959 w 39921"/>
                  <a:gd name="connsiteY0" fmla="*/ 163345 h 163344"/>
                  <a:gd name="connsiteX1" fmla="*/ 4138 w 39921"/>
                  <a:gd name="connsiteY1" fmla="*/ 156029 h 163344"/>
                  <a:gd name="connsiteX2" fmla="*/ 22769 w 39921"/>
                  <a:gd name="connsiteY2" fmla="*/ 5246 h 163344"/>
                  <a:gd name="connsiteX3" fmla="*/ 34656 w 39921"/>
                  <a:gd name="connsiteY3" fmla="*/ 814 h 163344"/>
                  <a:gd name="connsiteX4" fmla="*/ 39116 w 39921"/>
                  <a:gd name="connsiteY4" fmla="*/ 12659 h 163344"/>
                  <a:gd name="connsiteX5" fmla="*/ 21794 w 39921"/>
                  <a:gd name="connsiteY5" fmla="*/ 152795 h 163344"/>
                  <a:gd name="connsiteX6" fmla="*/ 14589 w 39921"/>
                  <a:gd name="connsiteY6" fmla="*/ 163205 h 163344"/>
                  <a:gd name="connsiteX7" fmla="*/ 12959 w 39921"/>
                  <a:gd name="connsiteY7" fmla="*/ 163345 h 163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921" h="163344">
                    <a:moveTo>
                      <a:pt x="12959" y="163345"/>
                    </a:moveTo>
                    <a:cubicBezTo>
                      <a:pt x="8708" y="163345"/>
                      <a:pt x="4932" y="160335"/>
                      <a:pt x="4138" y="156029"/>
                    </a:cubicBezTo>
                    <a:cubicBezTo>
                      <a:pt x="-5213" y="105540"/>
                      <a:pt x="1406" y="51986"/>
                      <a:pt x="22769" y="5246"/>
                    </a:cubicBezTo>
                    <a:cubicBezTo>
                      <a:pt x="24818" y="745"/>
                      <a:pt x="30169" y="-1248"/>
                      <a:pt x="34656" y="814"/>
                    </a:cubicBezTo>
                    <a:cubicBezTo>
                      <a:pt x="39172" y="2863"/>
                      <a:pt x="41164" y="8158"/>
                      <a:pt x="39116" y="12659"/>
                    </a:cubicBezTo>
                    <a:cubicBezTo>
                      <a:pt x="19258" y="56097"/>
                      <a:pt x="13098" y="105874"/>
                      <a:pt x="21794" y="152795"/>
                    </a:cubicBezTo>
                    <a:cubicBezTo>
                      <a:pt x="22700" y="157659"/>
                      <a:pt x="19467" y="162327"/>
                      <a:pt x="14589" y="163205"/>
                    </a:cubicBezTo>
                    <a:cubicBezTo>
                      <a:pt x="14046" y="163303"/>
                      <a:pt x="13488" y="163345"/>
                      <a:pt x="12959" y="163345"/>
                    </a:cubicBezTo>
                    <a:close/>
                  </a:path>
                </a:pathLst>
              </a:custGeom>
              <a:solidFill>
                <a:srgbClr val="763522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A6BB8E36-D0E9-6C1D-8FBD-412633D23696}"/>
                  </a:ext>
                </a:extLst>
              </p:cNvPr>
              <p:cNvSpPr/>
              <p:nvPr/>
            </p:nvSpPr>
            <p:spPr>
              <a:xfrm>
                <a:off x="5543113" y="1601625"/>
                <a:ext cx="32128" cy="156247"/>
              </a:xfrm>
              <a:custGeom>
                <a:avLst/>
                <a:gdLst>
                  <a:gd name="connsiteX0" fmla="*/ 23146 w 32128"/>
                  <a:gd name="connsiteY0" fmla="*/ 156248 h 156247"/>
                  <a:gd name="connsiteX1" fmla="*/ 14855 w 32128"/>
                  <a:gd name="connsiteY1" fmla="*/ 150743 h 156247"/>
                  <a:gd name="connsiteX2" fmla="*/ 12960 w 32128"/>
                  <a:gd name="connsiteY2" fmla="*/ 5716 h 156247"/>
                  <a:gd name="connsiteX3" fmla="*/ 24568 w 32128"/>
                  <a:gd name="connsiteY3" fmla="*/ 587 h 156247"/>
                  <a:gd name="connsiteX4" fmla="*/ 29724 w 32128"/>
                  <a:gd name="connsiteY4" fmla="*/ 12154 h 156247"/>
                  <a:gd name="connsiteX5" fmla="*/ 31438 w 32128"/>
                  <a:gd name="connsiteY5" fmla="*/ 143887 h 156247"/>
                  <a:gd name="connsiteX6" fmla="*/ 26589 w 32128"/>
                  <a:gd name="connsiteY6" fmla="*/ 155579 h 156247"/>
                  <a:gd name="connsiteX7" fmla="*/ 23146 w 32128"/>
                  <a:gd name="connsiteY7" fmla="*/ 156248 h 156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128" h="156247">
                    <a:moveTo>
                      <a:pt x="23146" y="156248"/>
                    </a:moveTo>
                    <a:cubicBezTo>
                      <a:pt x="19635" y="156248"/>
                      <a:pt x="16290" y="154185"/>
                      <a:pt x="14855" y="150743"/>
                    </a:cubicBezTo>
                    <a:cubicBezTo>
                      <a:pt x="-4265" y="104895"/>
                      <a:pt x="-4961" y="52037"/>
                      <a:pt x="12960" y="5716"/>
                    </a:cubicBezTo>
                    <a:cubicBezTo>
                      <a:pt x="14757" y="1103"/>
                      <a:pt x="19955" y="-1155"/>
                      <a:pt x="24568" y="587"/>
                    </a:cubicBezTo>
                    <a:cubicBezTo>
                      <a:pt x="29194" y="2371"/>
                      <a:pt x="31508" y="7541"/>
                      <a:pt x="29724" y="12154"/>
                    </a:cubicBezTo>
                    <a:cubicBezTo>
                      <a:pt x="13433" y="54225"/>
                      <a:pt x="14074" y="102233"/>
                      <a:pt x="31438" y="143887"/>
                    </a:cubicBezTo>
                    <a:cubicBezTo>
                      <a:pt x="33347" y="148458"/>
                      <a:pt x="31159" y="153683"/>
                      <a:pt x="26589" y="155579"/>
                    </a:cubicBezTo>
                    <a:cubicBezTo>
                      <a:pt x="25460" y="156025"/>
                      <a:pt x="24303" y="156248"/>
                      <a:pt x="23146" y="156248"/>
                    </a:cubicBezTo>
                    <a:close/>
                  </a:path>
                </a:pathLst>
              </a:custGeom>
              <a:solidFill>
                <a:srgbClr val="763522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D84C2D9D-1726-8FC5-0D9F-B1777928C129}"/>
                  </a:ext>
                </a:extLst>
              </p:cNvPr>
              <p:cNvSpPr/>
              <p:nvPr/>
            </p:nvSpPr>
            <p:spPr>
              <a:xfrm>
                <a:off x="6029240" y="1528575"/>
                <a:ext cx="73673" cy="169207"/>
              </a:xfrm>
              <a:custGeom>
                <a:avLst/>
                <a:gdLst>
                  <a:gd name="connsiteX0" fmla="*/ 64675 w 73673"/>
                  <a:gd name="connsiteY0" fmla="*/ 169207 h 169207"/>
                  <a:gd name="connsiteX1" fmla="*/ 55868 w 73673"/>
                  <a:gd name="connsiteY1" fmla="*/ 161961 h 169207"/>
                  <a:gd name="connsiteX2" fmla="*/ 1157 w 73673"/>
                  <a:gd name="connsiteY2" fmla="*/ 13310 h 169207"/>
                  <a:gd name="connsiteX3" fmla="*/ 4571 w 73673"/>
                  <a:gd name="connsiteY3" fmla="*/ 1144 h 169207"/>
                  <a:gd name="connsiteX4" fmla="*/ 16793 w 73673"/>
                  <a:gd name="connsiteY4" fmla="*/ 4572 h 169207"/>
                  <a:gd name="connsiteX5" fmla="*/ 73511 w 73673"/>
                  <a:gd name="connsiteY5" fmla="*/ 158574 h 169207"/>
                  <a:gd name="connsiteX6" fmla="*/ 66389 w 73673"/>
                  <a:gd name="connsiteY6" fmla="*/ 169040 h 169207"/>
                  <a:gd name="connsiteX7" fmla="*/ 64675 w 73673"/>
                  <a:gd name="connsiteY7" fmla="*/ 169207 h 169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673" h="169207">
                    <a:moveTo>
                      <a:pt x="64675" y="169207"/>
                    </a:moveTo>
                    <a:cubicBezTo>
                      <a:pt x="60467" y="169207"/>
                      <a:pt x="56718" y="166239"/>
                      <a:pt x="55868" y="161961"/>
                    </a:cubicBezTo>
                    <a:cubicBezTo>
                      <a:pt x="45751" y="109730"/>
                      <a:pt x="27328" y="59729"/>
                      <a:pt x="1157" y="13310"/>
                    </a:cubicBezTo>
                    <a:cubicBezTo>
                      <a:pt x="-1282" y="9004"/>
                      <a:pt x="265" y="3555"/>
                      <a:pt x="4571" y="1144"/>
                    </a:cubicBezTo>
                    <a:cubicBezTo>
                      <a:pt x="8933" y="-1267"/>
                      <a:pt x="14354" y="252"/>
                      <a:pt x="16793" y="4572"/>
                    </a:cubicBezTo>
                    <a:cubicBezTo>
                      <a:pt x="43926" y="52650"/>
                      <a:pt x="63003" y="104462"/>
                      <a:pt x="73511" y="158574"/>
                    </a:cubicBezTo>
                    <a:cubicBezTo>
                      <a:pt x="74444" y="163424"/>
                      <a:pt x="71267" y="168106"/>
                      <a:pt x="66389" y="169040"/>
                    </a:cubicBezTo>
                    <a:cubicBezTo>
                      <a:pt x="65818" y="169151"/>
                      <a:pt x="65261" y="169207"/>
                      <a:pt x="64675" y="169207"/>
                    </a:cubicBezTo>
                    <a:close/>
                  </a:path>
                </a:pathLst>
              </a:custGeom>
              <a:solidFill>
                <a:srgbClr val="763522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33ADD3CD-8498-1CE9-37EF-AD94D0B285E6}"/>
                  </a:ext>
                </a:extLst>
              </p:cNvPr>
              <p:cNvSpPr/>
              <p:nvPr/>
            </p:nvSpPr>
            <p:spPr>
              <a:xfrm>
                <a:off x="5561586" y="1825606"/>
                <a:ext cx="81224" cy="96218"/>
              </a:xfrm>
              <a:custGeom>
                <a:avLst/>
                <a:gdLst>
                  <a:gd name="connsiteX0" fmla="*/ 72233 w 81224"/>
                  <a:gd name="connsiteY0" fmla="*/ 96219 h 96218"/>
                  <a:gd name="connsiteX1" fmla="*/ 67829 w 81224"/>
                  <a:gd name="connsiteY1" fmla="*/ 95062 h 96218"/>
                  <a:gd name="connsiteX2" fmla="*/ 395 w 81224"/>
                  <a:gd name="connsiteY2" fmla="*/ 11574 h 96218"/>
                  <a:gd name="connsiteX3" fmla="*/ 6346 w 81224"/>
                  <a:gd name="connsiteY3" fmla="*/ 412 h 96218"/>
                  <a:gd name="connsiteX4" fmla="*/ 17564 w 81224"/>
                  <a:gd name="connsiteY4" fmla="*/ 6335 h 96218"/>
                  <a:gd name="connsiteX5" fmla="*/ 76651 w 81224"/>
                  <a:gd name="connsiteY5" fmla="*/ 79482 h 96218"/>
                  <a:gd name="connsiteX6" fmla="*/ 80065 w 81224"/>
                  <a:gd name="connsiteY6" fmla="*/ 91662 h 96218"/>
                  <a:gd name="connsiteX7" fmla="*/ 72233 w 81224"/>
                  <a:gd name="connsiteY7" fmla="*/ 96219 h 9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1224" h="96218">
                    <a:moveTo>
                      <a:pt x="72233" y="96219"/>
                    </a:moveTo>
                    <a:cubicBezTo>
                      <a:pt x="70742" y="96219"/>
                      <a:pt x="69223" y="95857"/>
                      <a:pt x="67829" y="95062"/>
                    </a:cubicBezTo>
                    <a:cubicBezTo>
                      <a:pt x="35764" y="77044"/>
                      <a:pt x="11181" y="46608"/>
                      <a:pt x="395" y="11574"/>
                    </a:cubicBezTo>
                    <a:cubicBezTo>
                      <a:pt x="-1054" y="6850"/>
                      <a:pt x="1608" y="1861"/>
                      <a:pt x="6346" y="412"/>
                    </a:cubicBezTo>
                    <a:cubicBezTo>
                      <a:pt x="11112" y="-1079"/>
                      <a:pt x="16115" y="1610"/>
                      <a:pt x="17564" y="6335"/>
                    </a:cubicBezTo>
                    <a:cubicBezTo>
                      <a:pt x="27012" y="37021"/>
                      <a:pt x="48556" y="63693"/>
                      <a:pt x="76651" y="79482"/>
                    </a:cubicBezTo>
                    <a:cubicBezTo>
                      <a:pt x="80971" y="81907"/>
                      <a:pt x="82503" y="87370"/>
                      <a:pt x="80065" y="91662"/>
                    </a:cubicBezTo>
                    <a:cubicBezTo>
                      <a:pt x="78406" y="94575"/>
                      <a:pt x="75368" y="96219"/>
                      <a:pt x="72233" y="96219"/>
                    </a:cubicBez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35B238A8-4ABB-0D83-2FD2-2013AFFDBB2D}"/>
                  </a:ext>
                </a:extLst>
              </p:cNvPr>
              <p:cNvSpPr/>
              <p:nvPr/>
            </p:nvSpPr>
            <p:spPr>
              <a:xfrm>
                <a:off x="6079366" y="1800313"/>
                <a:ext cx="68251" cy="88037"/>
              </a:xfrm>
              <a:custGeom>
                <a:avLst/>
                <a:gdLst>
                  <a:gd name="connsiteX0" fmla="*/ 8975 w 68251"/>
                  <a:gd name="connsiteY0" fmla="*/ 88038 h 88037"/>
                  <a:gd name="connsiteX1" fmla="*/ 1157 w 68251"/>
                  <a:gd name="connsiteY1" fmla="*/ 83481 h 88037"/>
                  <a:gd name="connsiteX2" fmla="*/ 4571 w 68251"/>
                  <a:gd name="connsiteY2" fmla="*/ 71301 h 88037"/>
                  <a:gd name="connsiteX3" fmla="*/ 50419 w 68251"/>
                  <a:gd name="connsiteY3" fmla="*/ 7351 h 88037"/>
                  <a:gd name="connsiteX4" fmla="*/ 60871 w 68251"/>
                  <a:gd name="connsiteY4" fmla="*/ 160 h 88037"/>
                  <a:gd name="connsiteX5" fmla="*/ 68104 w 68251"/>
                  <a:gd name="connsiteY5" fmla="*/ 10556 h 88037"/>
                  <a:gd name="connsiteX6" fmla="*/ 13379 w 68251"/>
                  <a:gd name="connsiteY6" fmla="*/ 86881 h 88037"/>
                  <a:gd name="connsiteX7" fmla="*/ 8975 w 68251"/>
                  <a:gd name="connsiteY7" fmla="*/ 88038 h 88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251" h="88037">
                    <a:moveTo>
                      <a:pt x="8975" y="88038"/>
                    </a:moveTo>
                    <a:cubicBezTo>
                      <a:pt x="5839" y="88038"/>
                      <a:pt x="2802" y="86393"/>
                      <a:pt x="1157" y="83481"/>
                    </a:cubicBezTo>
                    <a:cubicBezTo>
                      <a:pt x="-1282" y="79175"/>
                      <a:pt x="265" y="73726"/>
                      <a:pt x="4571" y="71301"/>
                    </a:cubicBezTo>
                    <a:cubicBezTo>
                      <a:pt x="28373" y="57979"/>
                      <a:pt x="45514" y="34079"/>
                      <a:pt x="50419" y="7351"/>
                    </a:cubicBezTo>
                    <a:cubicBezTo>
                      <a:pt x="51325" y="2473"/>
                      <a:pt x="56049" y="-774"/>
                      <a:pt x="60871" y="160"/>
                    </a:cubicBezTo>
                    <a:cubicBezTo>
                      <a:pt x="65748" y="1052"/>
                      <a:pt x="68996" y="5707"/>
                      <a:pt x="68104" y="10556"/>
                    </a:cubicBezTo>
                    <a:cubicBezTo>
                      <a:pt x="62223" y="42455"/>
                      <a:pt x="41779" y="70995"/>
                      <a:pt x="13379" y="86881"/>
                    </a:cubicBezTo>
                    <a:cubicBezTo>
                      <a:pt x="11999" y="87675"/>
                      <a:pt x="10466" y="88038"/>
                      <a:pt x="8975" y="88038"/>
                    </a:cubicBez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4341DB2-086C-A2A0-D251-4EB61748B4A4}"/>
                  </a:ext>
                </a:extLst>
              </p:cNvPr>
              <p:cNvSpPr/>
              <p:nvPr/>
            </p:nvSpPr>
            <p:spPr>
              <a:xfrm>
                <a:off x="5751922" y="1812663"/>
                <a:ext cx="25100" cy="42511"/>
              </a:xfrm>
              <a:custGeom>
                <a:avLst/>
                <a:gdLst>
                  <a:gd name="connsiteX0" fmla="*/ 13421 w 25100"/>
                  <a:gd name="connsiteY0" fmla="*/ 42354 h 42511"/>
                  <a:gd name="connsiteX1" fmla="*/ 3680 w 25100"/>
                  <a:gd name="connsiteY1" fmla="*/ 37100 h 42511"/>
                  <a:gd name="connsiteX2" fmla="*/ 1032 w 25100"/>
                  <a:gd name="connsiteY2" fmla="*/ 11069 h 42511"/>
                  <a:gd name="connsiteX3" fmla="*/ 17630 w 25100"/>
                  <a:gd name="connsiteY3" fmla="*/ 1091 h 42511"/>
                  <a:gd name="connsiteX4" fmla="*/ 25029 w 25100"/>
                  <a:gd name="connsiteY4" fmla="*/ 23499 h 42511"/>
                  <a:gd name="connsiteX5" fmla="*/ 22744 w 25100"/>
                  <a:gd name="connsiteY5" fmla="*/ 34885 h 42511"/>
                  <a:gd name="connsiteX6" fmla="*/ 13421 w 25100"/>
                  <a:gd name="connsiteY6" fmla="*/ 42354 h 42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100" h="42511">
                    <a:moveTo>
                      <a:pt x="13421" y="42354"/>
                    </a:moveTo>
                    <a:cubicBezTo>
                      <a:pt x="9714" y="43023"/>
                      <a:pt x="5910" y="41615"/>
                      <a:pt x="3680" y="37100"/>
                    </a:cubicBezTo>
                    <a:cubicBezTo>
                      <a:pt x="99" y="29840"/>
                      <a:pt x="-1044" y="18886"/>
                      <a:pt x="1032" y="11069"/>
                    </a:cubicBezTo>
                    <a:cubicBezTo>
                      <a:pt x="2900" y="4059"/>
                      <a:pt x="10146" y="-2700"/>
                      <a:pt x="17630" y="1091"/>
                    </a:cubicBezTo>
                    <a:cubicBezTo>
                      <a:pt x="24765" y="4700"/>
                      <a:pt x="25364" y="16810"/>
                      <a:pt x="25029" y="23499"/>
                    </a:cubicBezTo>
                    <a:cubicBezTo>
                      <a:pt x="24834" y="27387"/>
                      <a:pt x="24374" y="31345"/>
                      <a:pt x="22744" y="34885"/>
                    </a:cubicBezTo>
                    <a:cubicBezTo>
                      <a:pt x="20946" y="38814"/>
                      <a:pt x="17239" y="41671"/>
                      <a:pt x="13421" y="4235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FBC960A6-40A0-9FB4-BB03-18EF6698B266}"/>
                  </a:ext>
                </a:extLst>
              </p:cNvPr>
              <p:cNvSpPr/>
              <p:nvPr/>
            </p:nvSpPr>
            <p:spPr>
              <a:xfrm>
                <a:off x="5942407" y="1803633"/>
                <a:ext cx="25100" cy="42511"/>
              </a:xfrm>
              <a:custGeom>
                <a:avLst/>
                <a:gdLst>
                  <a:gd name="connsiteX0" fmla="*/ 13421 w 25100"/>
                  <a:gd name="connsiteY0" fmla="*/ 42354 h 42511"/>
                  <a:gd name="connsiteX1" fmla="*/ 3680 w 25100"/>
                  <a:gd name="connsiteY1" fmla="*/ 37100 h 42511"/>
                  <a:gd name="connsiteX2" fmla="*/ 1032 w 25100"/>
                  <a:gd name="connsiteY2" fmla="*/ 11069 h 42511"/>
                  <a:gd name="connsiteX3" fmla="*/ 17630 w 25100"/>
                  <a:gd name="connsiteY3" fmla="*/ 1091 h 42511"/>
                  <a:gd name="connsiteX4" fmla="*/ 25029 w 25100"/>
                  <a:gd name="connsiteY4" fmla="*/ 23499 h 42511"/>
                  <a:gd name="connsiteX5" fmla="*/ 22744 w 25100"/>
                  <a:gd name="connsiteY5" fmla="*/ 34885 h 42511"/>
                  <a:gd name="connsiteX6" fmla="*/ 13421 w 25100"/>
                  <a:gd name="connsiteY6" fmla="*/ 42354 h 42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100" h="42511">
                    <a:moveTo>
                      <a:pt x="13421" y="42354"/>
                    </a:moveTo>
                    <a:cubicBezTo>
                      <a:pt x="9714" y="43023"/>
                      <a:pt x="5910" y="41615"/>
                      <a:pt x="3680" y="37100"/>
                    </a:cubicBezTo>
                    <a:cubicBezTo>
                      <a:pt x="99" y="29840"/>
                      <a:pt x="-1044" y="18887"/>
                      <a:pt x="1032" y="11069"/>
                    </a:cubicBezTo>
                    <a:cubicBezTo>
                      <a:pt x="2900" y="4059"/>
                      <a:pt x="10146" y="-2700"/>
                      <a:pt x="17630" y="1091"/>
                    </a:cubicBezTo>
                    <a:cubicBezTo>
                      <a:pt x="24765" y="4700"/>
                      <a:pt x="25364" y="16810"/>
                      <a:pt x="25029" y="23499"/>
                    </a:cubicBezTo>
                    <a:cubicBezTo>
                      <a:pt x="24834" y="27387"/>
                      <a:pt x="24374" y="31345"/>
                      <a:pt x="22744" y="34885"/>
                    </a:cubicBezTo>
                    <a:cubicBezTo>
                      <a:pt x="20946" y="38800"/>
                      <a:pt x="17225" y="41671"/>
                      <a:pt x="13421" y="4235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7" name="图形 44">
                <a:extLst>
                  <a:ext uri="{FF2B5EF4-FFF2-40B4-BE49-F238E27FC236}">
                    <a16:creationId xmlns:a16="http://schemas.microsoft.com/office/drawing/2014/main" id="{B812C544-C1B8-BD82-ABB1-F2A8448C184E}"/>
                  </a:ext>
                </a:extLst>
              </p:cNvPr>
              <p:cNvGrpSpPr/>
              <p:nvPr/>
            </p:nvGrpSpPr>
            <p:grpSpPr>
              <a:xfrm>
                <a:off x="5773063" y="1946992"/>
                <a:ext cx="184120" cy="101467"/>
                <a:chOff x="5773063" y="1946992"/>
                <a:chExt cx="184120" cy="101467"/>
              </a:xfrm>
            </p:grpSpPr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533E6734-610E-D490-BE90-327C698DBF9D}"/>
                    </a:ext>
                  </a:extLst>
                </p:cNvPr>
                <p:cNvSpPr/>
                <p:nvPr/>
              </p:nvSpPr>
              <p:spPr>
                <a:xfrm>
                  <a:off x="5773063" y="1946992"/>
                  <a:ext cx="184120" cy="31020"/>
                </a:xfrm>
                <a:custGeom>
                  <a:avLst/>
                  <a:gdLst>
                    <a:gd name="connsiteX0" fmla="*/ 184033 w 184120"/>
                    <a:gd name="connsiteY0" fmla="*/ 21015 h 31020"/>
                    <a:gd name="connsiteX1" fmla="*/ 184117 w 184120"/>
                    <a:gd name="connsiteY1" fmla="*/ 19747 h 31020"/>
                    <a:gd name="connsiteX2" fmla="*/ 183058 w 184120"/>
                    <a:gd name="connsiteY2" fmla="*/ 0 h 31020"/>
                    <a:gd name="connsiteX3" fmla="*/ 0 w 184120"/>
                    <a:gd name="connsiteY3" fmla="*/ 9699 h 31020"/>
                    <a:gd name="connsiteX4" fmla="*/ 1059 w 184120"/>
                    <a:gd name="connsiteY4" fmla="*/ 29446 h 31020"/>
                    <a:gd name="connsiteX5" fmla="*/ 1338 w 184120"/>
                    <a:gd name="connsiteY5" fmla="*/ 31021 h 31020"/>
                    <a:gd name="connsiteX6" fmla="*/ 184033 w 184120"/>
                    <a:gd name="connsiteY6" fmla="*/ 21015 h 310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4120" h="31020">
                      <a:moveTo>
                        <a:pt x="184033" y="21015"/>
                      </a:moveTo>
                      <a:cubicBezTo>
                        <a:pt x="184019" y="20583"/>
                        <a:pt x="184145" y="20179"/>
                        <a:pt x="184117" y="19747"/>
                      </a:cubicBezTo>
                      <a:lnTo>
                        <a:pt x="183058" y="0"/>
                      </a:lnTo>
                      <a:lnTo>
                        <a:pt x="0" y="9699"/>
                      </a:lnTo>
                      <a:lnTo>
                        <a:pt x="1059" y="29446"/>
                      </a:lnTo>
                      <a:cubicBezTo>
                        <a:pt x="1087" y="29989"/>
                        <a:pt x="1296" y="30477"/>
                        <a:pt x="1338" y="31021"/>
                      </a:cubicBezTo>
                      <a:cubicBezTo>
                        <a:pt x="62306" y="28972"/>
                        <a:pt x="123400" y="29195"/>
                        <a:pt x="184033" y="210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EF851568-5C44-07C0-C70D-ACB3D4474D88}"/>
                    </a:ext>
                  </a:extLst>
                </p:cNvPr>
                <p:cNvSpPr/>
                <p:nvPr/>
              </p:nvSpPr>
              <p:spPr>
                <a:xfrm>
                  <a:off x="5774401" y="1968007"/>
                  <a:ext cx="182746" cy="80452"/>
                </a:xfrm>
                <a:custGeom>
                  <a:avLst/>
                  <a:gdLst>
                    <a:gd name="connsiteX0" fmla="*/ 0 w 182746"/>
                    <a:gd name="connsiteY0" fmla="*/ 10006 h 80452"/>
                    <a:gd name="connsiteX1" fmla="*/ 95361 w 182746"/>
                    <a:gd name="connsiteY1" fmla="*/ 80297 h 80452"/>
                    <a:gd name="connsiteX2" fmla="*/ 182709 w 182746"/>
                    <a:gd name="connsiteY2" fmla="*/ 0 h 80452"/>
                    <a:gd name="connsiteX3" fmla="*/ 0 w 182746"/>
                    <a:gd name="connsiteY3" fmla="*/ 10006 h 80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2746" h="80452">
                      <a:moveTo>
                        <a:pt x="0" y="10006"/>
                      </a:moveTo>
                      <a:cubicBezTo>
                        <a:pt x="3261" y="51576"/>
                        <a:pt x="45458" y="82944"/>
                        <a:pt x="95361" y="80297"/>
                      </a:cubicBezTo>
                      <a:cubicBezTo>
                        <a:pt x="145390" y="77649"/>
                        <a:pt x="184117" y="41821"/>
                        <a:pt x="182709" y="0"/>
                      </a:cubicBezTo>
                      <a:cubicBezTo>
                        <a:pt x="122062" y="8180"/>
                        <a:pt x="60968" y="7957"/>
                        <a:pt x="0" y="10006"/>
                      </a:cubicBezTo>
                      <a:close/>
                    </a:path>
                  </a:pathLst>
                </a:custGeom>
                <a:solidFill>
                  <a:srgbClr val="E66265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40" name="图形 44">
              <a:extLst>
                <a:ext uri="{FF2B5EF4-FFF2-40B4-BE49-F238E27FC236}">
                  <a16:creationId xmlns:a16="http://schemas.microsoft.com/office/drawing/2014/main" id="{3575B7DF-DD83-2B29-E47A-1AE497EF4E7A}"/>
                </a:ext>
              </a:extLst>
            </p:cNvPr>
            <p:cNvGrpSpPr/>
            <p:nvPr/>
          </p:nvGrpSpPr>
          <p:grpSpPr>
            <a:xfrm>
              <a:off x="4127160" y="1816423"/>
              <a:ext cx="1076473" cy="1981156"/>
              <a:chOff x="4127160" y="1816423"/>
              <a:chExt cx="1076473" cy="1981156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3EC7DA7D-23AF-6A6A-9D83-5455B0E50F2F}"/>
                  </a:ext>
                </a:extLst>
              </p:cNvPr>
              <p:cNvSpPr/>
              <p:nvPr/>
            </p:nvSpPr>
            <p:spPr>
              <a:xfrm>
                <a:off x="4459873" y="2465144"/>
                <a:ext cx="283003" cy="192687"/>
              </a:xfrm>
              <a:custGeom>
                <a:avLst/>
                <a:gdLst>
                  <a:gd name="connsiteX0" fmla="*/ 283004 w 283003"/>
                  <a:gd name="connsiteY0" fmla="*/ 29543 h 192687"/>
                  <a:gd name="connsiteX1" fmla="*/ 277206 w 283003"/>
                  <a:gd name="connsiteY1" fmla="*/ 0 h 192687"/>
                  <a:gd name="connsiteX2" fmla="*/ 0 w 283003"/>
                  <a:gd name="connsiteY2" fmla="*/ 47799 h 192687"/>
                  <a:gd name="connsiteX3" fmla="*/ 36720 w 283003"/>
                  <a:gd name="connsiteY3" fmla="*/ 192687 h 192687"/>
                  <a:gd name="connsiteX4" fmla="*/ 283004 w 283003"/>
                  <a:gd name="connsiteY4" fmla="*/ 29543 h 192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3003" h="192687">
                    <a:moveTo>
                      <a:pt x="283004" y="29543"/>
                    </a:moveTo>
                    <a:lnTo>
                      <a:pt x="277206" y="0"/>
                    </a:lnTo>
                    <a:lnTo>
                      <a:pt x="0" y="47799"/>
                    </a:lnTo>
                    <a:lnTo>
                      <a:pt x="36720" y="192687"/>
                    </a:lnTo>
                    <a:cubicBezTo>
                      <a:pt x="149668" y="187712"/>
                      <a:pt x="259062" y="143940"/>
                      <a:pt x="283004" y="29543"/>
                    </a:cubicBez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219C1435-BD6C-8476-63FB-8FEAF8BF9E39}"/>
                  </a:ext>
                </a:extLst>
              </p:cNvPr>
              <p:cNvSpPr/>
              <p:nvPr/>
            </p:nvSpPr>
            <p:spPr>
              <a:xfrm>
                <a:off x="4496593" y="2494688"/>
                <a:ext cx="279589" cy="217767"/>
              </a:xfrm>
              <a:custGeom>
                <a:avLst/>
                <a:gdLst>
                  <a:gd name="connsiteX0" fmla="*/ 246283 w 279589"/>
                  <a:gd name="connsiteY0" fmla="*/ 0 h 217767"/>
                  <a:gd name="connsiteX1" fmla="*/ 0 w 279589"/>
                  <a:gd name="connsiteY1" fmla="*/ 163144 h 217767"/>
                  <a:gd name="connsiteX2" fmla="*/ 10145 w 279589"/>
                  <a:gd name="connsiteY2" fmla="*/ 203153 h 217767"/>
                  <a:gd name="connsiteX3" fmla="*/ 279589 w 279589"/>
                  <a:gd name="connsiteY3" fmla="*/ 169624 h 217767"/>
                  <a:gd name="connsiteX4" fmla="*/ 246283 w 279589"/>
                  <a:gd name="connsiteY4" fmla="*/ 0 h 217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589" h="217767">
                    <a:moveTo>
                      <a:pt x="246283" y="0"/>
                    </a:moveTo>
                    <a:cubicBezTo>
                      <a:pt x="222342" y="114397"/>
                      <a:pt x="112948" y="158183"/>
                      <a:pt x="0" y="163144"/>
                    </a:cubicBezTo>
                    <a:lnTo>
                      <a:pt x="10145" y="203153"/>
                    </a:lnTo>
                    <a:cubicBezTo>
                      <a:pt x="110356" y="232487"/>
                      <a:pt x="185664" y="215820"/>
                      <a:pt x="279589" y="169624"/>
                    </a:cubicBezTo>
                    <a:lnTo>
                      <a:pt x="246283" y="0"/>
                    </a:lnTo>
                    <a:close/>
                  </a:path>
                </a:pathLst>
              </a:custGeom>
              <a:solidFill>
                <a:srgbClr val="FFBEA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1CA934BE-E433-5891-CFDD-3E5F2EB102F5}"/>
                  </a:ext>
                </a:extLst>
              </p:cNvPr>
              <p:cNvSpPr/>
              <p:nvPr/>
            </p:nvSpPr>
            <p:spPr>
              <a:xfrm>
                <a:off x="4277305" y="1816423"/>
                <a:ext cx="573730" cy="670848"/>
              </a:xfrm>
              <a:custGeom>
                <a:avLst/>
                <a:gdLst>
                  <a:gd name="connsiteX0" fmla="*/ 198719 w 573730"/>
                  <a:gd name="connsiteY0" fmla="*/ 5330 h 670848"/>
                  <a:gd name="connsiteX1" fmla="*/ 418441 w 573730"/>
                  <a:gd name="connsiteY1" fmla="*/ 36170 h 670848"/>
                  <a:gd name="connsiteX2" fmla="*/ 542440 w 573730"/>
                  <a:gd name="connsiteY2" fmla="*/ 219729 h 670848"/>
                  <a:gd name="connsiteX3" fmla="*/ 455371 w 573730"/>
                  <a:gd name="connsiteY3" fmla="*/ 648694 h 670848"/>
                  <a:gd name="connsiteX4" fmla="*/ 186191 w 573730"/>
                  <a:gd name="connsiteY4" fmla="*/ 603654 h 670848"/>
                  <a:gd name="connsiteX5" fmla="*/ 40509 w 573730"/>
                  <a:gd name="connsiteY5" fmla="*/ 364436 h 670848"/>
                  <a:gd name="connsiteX6" fmla="*/ 8624 w 573730"/>
                  <a:gd name="connsiteY6" fmla="*/ 132646 h 670848"/>
                  <a:gd name="connsiteX7" fmla="*/ 198719 w 573730"/>
                  <a:gd name="connsiteY7" fmla="*/ 5330 h 670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3730" h="670848">
                    <a:moveTo>
                      <a:pt x="198719" y="5330"/>
                    </a:moveTo>
                    <a:cubicBezTo>
                      <a:pt x="272006" y="-7365"/>
                      <a:pt x="352735" y="2501"/>
                      <a:pt x="418441" y="36170"/>
                    </a:cubicBezTo>
                    <a:cubicBezTo>
                      <a:pt x="492481" y="74088"/>
                      <a:pt x="520143" y="145606"/>
                      <a:pt x="542440" y="219729"/>
                    </a:cubicBezTo>
                    <a:cubicBezTo>
                      <a:pt x="582783" y="353901"/>
                      <a:pt x="609679" y="567380"/>
                      <a:pt x="455371" y="648694"/>
                    </a:cubicBezTo>
                    <a:cubicBezTo>
                      <a:pt x="369737" y="693817"/>
                      <a:pt x="258628" y="665625"/>
                      <a:pt x="186191" y="603654"/>
                    </a:cubicBezTo>
                    <a:cubicBezTo>
                      <a:pt x="113754" y="541696"/>
                      <a:pt x="72756" y="452732"/>
                      <a:pt x="40509" y="364436"/>
                    </a:cubicBezTo>
                    <a:cubicBezTo>
                      <a:pt x="16707" y="299287"/>
                      <a:pt x="-15693" y="202588"/>
                      <a:pt x="8624" y="132646"/>
                    </a:cubicBezTo>
                    <a:cubicBezTo>
                      <a:pt x="33541" y="60864"/>
                      <a:pt x="127996" y="17580"/>
                      <a:pt x="198719" y="5330"/>
                    </a:cubicBezTo>
                    <a:close/>
                  </a:path>
                </a:pathLst>
              </a:custGeom>
              <a:solidFill>
                <a:srgbClr val="E5D1C7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10A5B524-C4FA-E000-8358-9651EAE5766C}"/>
                  </a:ext>
                </a:extLst>
              </p:cNvPr>
              <p:cNvSpPr/>
              <p:nvPr/>
            </p:nvSpPr>
            <p:spPr>
              <a:xfrm>
                <a:off x="4182731" y="1923244"/>
                <a:ext cx="305229" cy="455695"/>
              </a:xfrm>
              <a:custGeom>
                <a:avLst/>
                <a:gdLst>
                  <a:gd name="connsiteX0" fmla="*/ 103603 w 305229"/>
                  <a:gd name="connsiteY0" fmla="*/ 28305 h 455695"/>
                  <a:gd name="connsiteX1" fmla="*/ 5413 w 305229"/>
                  <a:gd name="connsiteY1" fmla="*/ 236963 h 455695"/>
                  <a:gd name="connsiteX2" fmla="*/ 67607 w 305229"/>
                  <a:gd name="connsiteY2" fmla="*/ 349924 h 455695"/>
                  <a:gd name="connsiteX3" fmla="*/ 138163 w 305229"/>
                  <a:gd name="connsiteY3" fmla="*/ 455695 h 455695"/>
                  <a:gd name="connsiteX4" fmla="*/ 244589 w 305229"/>
                  <a:gd name="connsiteY4" fmla="*/ 401026 h 455695"/>
                  <a:gd name="connsiteX5" fmla="*/ 275888 w 305229"/>
                  <a:gd name="connsiteY5" fmla="*/ 344322 h 455695"/>
                  <a:gd name="connsiteX6" fmla="*/ 303411 w 305229"/>
                  <a:gd name="connsiteY6" fmla="*/ 122148 h 455695"/>
                  <a:gd name="connsiteX7" fmla="*/ 280041 w 305229"/>
                  <a:gd name="connsiteY7" fmla="*/ 37949 h 455695"/>
                  <a:gd name="connsiteX8" fmla="*/ 103603 w 305229"/>
                  <a:gd name="connsiteY8" fmla="*/ 28305 h 455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5229" h="455695">
                    <a:moveTo>
                      <a:pt x="103603" y="28305"/>
                    </a:moveTo>
                    <a:cubicBezTo>
                      <a:pt x="23264" y="62671"/>
                      <a:pt x="-14989" y="152346"/>
                      <a:pt x="5413" y="236963"/>
                    </a:cubicBezTo>
                    <a:cubicBezTo>
                      <a:pt x="15864" y="280316"/>
                      <a:pt x="42467" y="314221"/>
                      <a:pt x="67607" y="349924"/>
                    </a:cubicBezTo>
                    <a:cubicBezTo>
                      <a:pt x="74756" y="360069"/>
                      <a:pt x="138483" y="455458"/>
                      <a:pt x="138163" y="455695"/>
                    </a:cubicBezTo>
                    <a:cubicBezTo>
                      <a:pt x="170633" y="432172"/>
                      <a:pt x="215923" y="429037"/>
                      <a:pt x="244589" y="401026"/>
                    </a:cubicBezTo>
                    <a:cubicBezTo>
                      <a:pt x="260197" y="385781"/>
                      <a:pt x="268865" y="364933"/>
                      <a:pt x="275888" y="344322"/>
                    </a:cubicBezTo>
                    <a:cubicBezTo>
                      <a:pt x="300122" y="273153"/>
                      <a:pt x="309543" y="197037"/>
                      <a:pt x="303411" y="122148"/>
                    </a:cubicBezTo>
                    <a:cubicBezTo>
                      <a:pt x="301014" y="92827"/>
                      <a:pt x="295900" y="62754"/>
                      <a:pt x="280041" y="37949"/>
                    </a:cubicBezTo>
                    <a:cubicBezTo>
                      <a:pt x="239586" y="-25319"/>
                      <a:pt x="159638" y="4336"/>
                      <a:pt x="103603" y="28305"/>
                    </a:cubicBezTo>
                    <a:close/>
                  </a:path>
                </a:pathLst>
              </a:custGeom>
              <a:solidFill>
                <a:srgbClr val="E5D1C7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75F2A64C-BB9D-31EF-F011-2BE9BDED5E0A}"/>
                  </a:ext>
                </a:extLst>
              </p:cNvPr>
              <p:cNvSpPr/>
              <p:nvPr/>
            </p:nvSpPr>
            <p:spPr>
              <a:xfrm>
                <a:off x="4286328" y="1921044"/>
                <a:ext cx="532174" cy="690521"/>
              </a:xfrm>
              <a:custGeom>
                <a:avLst/>
                <a:gdLst>
                  <a:gd name="connsiteX0" fmla="*/ 509490 w 532174"/>
                  <a:gd name="connsiteY0" fmla="*/ 200017 h 690521"/>
                  <a:gd name="connsiteX1" fmla="*/ 505379 w 532174"/>
                  <a:gd name="connsiteY1" fmla="*/ 528645 h 690521"/>
                  <a:gd name="connsiteX2" fmla="*/ 299202 w 532174"/>
                  <a:gd name="connsiteY2" fmla="*/ 690479 h 690521"/>
                  <a:gd name="connsiteX3" fmla="*/ 248435 w 532174"/>
                  <a:gd name="connsiteY3" fmla="*/ 682926 h 690521"/>
                  <a:gd name="connsiteX4" fmla="*/ 40098 w 532174"/>
                  <a:gd name="connsiteY4" fmla="*/ 471691 h 690521"/>
                  <a:gd name="connsiteX5" fmla="*/ 13342 w 532174"/>
                  <a:gd name="connsiteY5" fmla="*/ 371717 h 690521"/>
                  <a:gd name="connsiteX6" fmla="*/ 64151 w 532174"/>
                  <a:gd name="connsiteY6" fmla="*/ 75377 h 690521"/>
                  <a:gd name="connsiteX7" fmla="*/ 300944 w 532174"/>
                  <a:gd name="connsiteY7" fmla="*/ 1519 h 690521"/>
                  <a:gd name="connsiteX8" fmla="*/ 509490 w 532174"/>
                  <a:gd name="connsiteY8" fmla="*/ 200017 h 690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2174" h="690521">
                    <a:moveTo>
                      <a:pt x="509490" y="200017"/>
                    </a:moveTo>
                    <a:cubicBezTo>
                      <a:pt x="539395" y="300715"/>
                      <a:pt x="541430" y="427571"/>
                      <a:pt x="505379" y="528645"/>
                    </a:cubicBezTo>
                    <a:cubicBezTo>
                      <a:pt x="475431" y="612635"/>
                      <a:pt x="398242" y="692639"/>
                      <a:pt x="299202" y="690479"/>
                    </a:cubicBezTo>
                    <a:cubicBezTo>
                      <a:pt x="281978" y="690103"/>
                      <a:pt x="264906" y="687372"/>
                      <a:pt x="248435" y="682926"/>
                    </a:cubicBezTo>
                    <a:cubicBezTo>
                      <a:pt x="139166" y="653424"/>
                      <a:pt x="71035" y="572612"/>
                      <a:pt x="40098" y="471691"/>
                    </a:cubicBezTo>
                    <a:cubicBezTo>
                      <a:pt x="30036" y="438845"/>
                      <a:pt x="19348" y="405552"/>
                      <a:pt x="13342" y="371717"/>
                    </a:cubicBezTo>
                    <a:cubicBezTo>
                      <a:pt x="-4357" y="271980"/>
                      <a:pt x="-17721" y="155799"/>
                      <a:pt x="64151" y="75377"/>
                    </a:cubicBezTo>
                    <a:cubicBezTo>
                      <a:pt x="124394" y="16207"/>
                      <a:pt x="217470" y="-6369"/>
                      <a:pt x="300944" y="1519"/>
                    </a:cubicBezTo>
                    <a:cubicBezTo>
                      <a:pt x="418964" y="12667"/>
                      <a:pt x="481019" y="104140"/>
                      <a:pt x="509490" y="200017"/>
                    </a:cubicBezTo>
                    <a:close/>
                  </a:path>
                </a:pathLst>
              </a:custGeom>
              <a:solidFill>
                <a:srgbClr val="FFBEA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CB3E98F0-7346-C284-D8BA-56DD152BD460}"/>
                  </a:ext>
                </a:extLst>
              </p:cNvPr>
              <p:cNvSpPr/>
              <p:nvPr/>
            </p:nvSpPr>
            <p:spPr>
              <a:xfrm>
                <a:off x="4358200" y="2217976"/>
                <a:ext cx="116612" cy="63190"/>
              </a:xfrm>
              <a:custGeom>
                <a:avLst/>
                <a:gdLst>
                  <a:gd name="connsiteX0" fmla="*/ 8974 w 116612"/>
                  <a:gd name="connsiteY0" fmla="*/ 63191 h 63190"/>
                  <a:gd name="connsiteX1" fmla="*/ 3316 w 116612"/>
                  <a:gd name="connsiteY1" fmla="*/ 61198 h 63190"/>
                  <a:gd name="connsiteX2" fmla="*/ 2006 w 116612"/>
                  <a:gd name="connsiteY2" fmla="*/ 48614 h 63190"/>
                  <a:gd name="connsiteX3" fmla="*/ 50418 w 116612"/>
                  <a:gd name="connsiteY3" fmla="*/ 14207 h 63190"/>
                  <a:gd name="connsiteX4" fmla="*/ 106300 w 116612"/>
                  <a:gd name="connsiteY4" fmla="*/ 77 h 63190"/>
                  <a:gd name="connsiteX5" fmla="*/ 116515 w 116612"/>
                  <a:gd name="connsiteY5" fmla="*/ 7602 h 63190"/>
                  <a:gd name="connsiteX6" fmla="*/ 108948 w 116612"/>
                  <a:gd name="connsiteY6" fmla="*/ 17761 h 63190"/>
                  <a:gd name="connsiteX7" fmla="*/ 57261 w 116612"/>
                  <a:gd name="connsiteY7" fmla="*/ 30749 h 63190"/>
                  <a:gd name="connsiteX8" fmla="*/ 15956 w 116612"/>
                  <a:gd name="connsiteY8" fmla="*/ 59888 h 63190"/>
                  <a:gd name="connsiteX9" fmla="*/ 8974 w 116612"/>
                  <a:gd name="connsiteY9" fmla="*/ 63191 h 63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6612" h="63190">
                    <a:moveTo>
                      <a:pt x="8974" y="63191"/>
                    </a:moveTo>
                    <a:cubicBezTo>
                      <a:pt x="6995" y="63191"/>
                      <a:pt x="4988" y="62536"/>
                      <a:pt x="3316" y="61198"/>
                    </a:cubicBezTo>
                    <a:cubicBezTo>
                      <a:pt x="-530" y="58077"/>
                      <a:pt x="-1115" y="52447"/>
                      <a:pt x="2006" y="48614"/>
                    </a:cubicBezTo>
                    <a:cubicBezTo>
                      <a:pt x="13851" y="34107"/>
                      <a:pt x="30142" y="22527"/>
                      <a:pt x="50418" y="14207"/>
                    </a:cubicBezTo>
                    <a:cubicBezTo>
                      <a:pt x="65887" y="7853"/>
                      <a:pt x="83125" y="3505"/>
                      <a:pt x="106300" y="77"/>
                    </a:cubicBezTo>
                    <a:cubicBezTo>
                      <a:pt x="111289" y="-550"/>
                      <a:pt x="115776" y="2725"/>
                      <a:pt x="116515" y="7602"/>
                    </a:cubicBezTo>
                    <a:cubicBezTo>
                      <a:pt x="117239" y="12493"/>
                      <a:pt x="113853" y="17036"/>
                      <a:pt x="108948" y="17761"/>
                    </a:cubicBezTo>
                    <a:cubicBezTo>
                      <a:pt x="87264" y="20966"/>
                      <a:pt x="71336" y="24980"/>
                      <a:pt x="57261" y="30749"/>
                    </a:cubicBezTo>
                    <a:cubicBezTo>
                      <a:pt x="40036" y="37800"/>
                      <a:pt x="25752" y="47890"/>
                      <a:pt x="15956" y="59888"/>
                    </a:cubicBezTo>
                    <a:cubicBezTo>
                      <a:pt x="14172" y="62062"/>
                      <a:pt x="11580" y="63191"/>
                      <a:pt x="8974" y="63191"/>
                    </a:cubicBezTo>
                    <a:close/>
                  </a:path>
                </a:pathLst>
              </a:custGeom>
              <a:solidFill>
                <a:srgbClr val="DABDA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FEA76622-A7A9-1B5F-BA86-773C4FE1CC87}"/>
                  </a:ext>
                </a:extLst>
              </p:cNvPr>
              <p:cNvSpPr/>
              <p:nvPr/>
            </p:nvSpPr>
            <p:spPr>
              <a:xfrm>
                <a:off x="4621842" y="2186415"/>
                <a:ext cx="117484" cy="33142"/>
              </a:xfrm>
              <a:custGeom>
                <a:avLst/>
                <a:gdLst>
                  <a:gd name="connsiteX0" fmla="*/ 108492 w 117484"/>
                  <a:gd name="connsiteY0" fmla="*/ 33143 h 33142"/>
                  <a:gd name="connsiteX1" fmla="*/ 104855 w 117484"/>
                  <a:gd name="connsiteY1" fmla="*/ 32377 h 33142"/>
                  <a:gd name="connsiteX2" fmla="*/ 10316 w 117484"/>
                  <a:gd name="connsiteY2" fmla="*/ 19737 h 33142"/>
                  <a:gd name="connsiteX3" fmla="*/ 101 w 117484"/>
                  <a:gd name="connsiteY3" fmla="*/ 12240 h 33142"/>
                  <a:gd name="connsiteX4" fmla="*/ 7641 w 117484"/>
                  <a:gd name="connsiteY4" fmla="*/ 2067 h 33142"/>
                  <a:gd name="connsiteX5" fmla="*/ 112143 w 117484"/>
                  <a:gd name="connsiteY5" fmla="*/ 16030 h 33142"/>
                  <a:gd name="connsiteX6" fmla="*/ 116714 w 117484"/>
                  <a:gd name="connsiteY6" fmla="*/ 27820 h 33142"/>
                  <a:gd name="connsiteX7" fmla="*/ 108492 w 117484"/>
                  <a:gd name="connsiteY7" fmla="*/ 33143 h 3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484" h="33142">
                    <a:moveTo>
                      <a:pt x="108492" y="33143"/>
                    </a:moveTo>
                    <a:cubicBezTo>
                      <a:pt x="107280" y="33143"/>
                      <a:pt x="106040" y="32892"/>
                      <a:pt x="104855" y="32377"/>
                    </a:cubicBezTo>
                    <a:cubicBezTo>
                      <a:pt x="75577" y="19458"/>
                      <a:pt x="42006" y="14999"/>
                      <a:pt x="10316" y="19737"/>
                    </a:cubicBezTo>
                    <a:cubicBezTo>
                      <a:pt x="5397" y="20517"/>
                      <a:pt x="840" y="17131"/>
                      <a:pt x="101" y="12240"/>
                    </a:cubicBezTo>
                    <a:cubicBezTo>
                      <a:pt x="-637" y="7362"/>
                      <a:pt x="2735" y="2805"/>
                      <a:pt x="7641" y="2067"/>
                    </a:cubicBezTo>
                    <a:cubicBezTo>
                      <a:pt x="42647" y="-3229"/>
                      <a:pt x="79771" y="1732"/>
                      <a:pt x="112143" y="16030"/>
                    </a:cubicBezTo>
                    <a:cubicBezTo>
                      <a:pt x="116673" y="18023"/>
                      <a:pt x="118721" y="23318"/>
                      <a:pt x="116714" y="27820"/>
                    </a:cubicBezTo>
                    <a:cubicBezTo>
                      <a:pt x="115237" y="31150"/>
                      <a:pt x="111948" y="33143"/>
                      <a:pt x="108492" y="33143"/>
                    </a:cubicBezTo>
                    <a:close/>
                  </a:path>
                </a:pathLst>
              </a:custGeom>
              <a:solidFill>
                <a:srgbClr val="DABDA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75B22363-2892-6C9A-A3A2-747846410B3B}"/>
                  </a:ext>
                </a:extLst>
              </p:cNvPr>
              <p:cNvSpPr/>
              <p:nvPr/>
            </p:nvSpPr>
            <p:spPr>
              <a:xfrm>
                <a:off x="4560214" y="2205268"/>
                <a:ext cx="28003" cy="157073"/>
              </a:xfrm>
              <a:custGeom>
                <a:avLst/>
                <a:gdLst>
                  <a:gd name="connsiteX0" fmla="*/ 14781 w 28003"/>
                  <a:gd name="connsiteY0" fmla="*/ 157074 h 157073"/>
                  <a:gd name="connsiteX1" fmla="*/ 5918 w 28003"/>
                  <a:gd name="connsiteY1" fmla="*/ 149465 h 157073"/>
                  <a:gd name="connsiteX2" fmla="*/ 11325 w 28003"/>
                  <a:gd name="connsiteY2" fmla="*/ 4340 h 157073"/>
                  <a:gd name="connsiteX3" fmla="*/ 23644 w 28003"/>
                  <a:gd name="connsiteY3" fmla="*/ 1274 h 157073"/>
                  <a:gd name="connsiteX4" fmla="*/ 26724 w 28003"/>
                  <a:gd name="connsiteY4" fmla="*/ 13538 h 157073"/>
                  <a:gd name="connsiteX5" fmla="*/ 23672 w 28003"/>
                  <a:gd name="connsiteY5" fmla="*/ 146790 h 157073"/>
                  <a:gd name="connsiteX6" fmla="*/ 16133 w 28003"/>
                  <a:gd name="connsiteY6" fmla="*/ 156962 h 157073"/>
                  <a:gd name="connsiteX7" fmla="*/ 14781 w 28003"/>
                  <a:gd name="connsiteY7" fmla="*/ 157074 h 157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003" h="157073">
                    <a:moveTo>
                      <a:pt x="14781" y="157074"/>
                    </a:moveTo>
                    <a:cubicBezTo>
                      <a:pt x="10419" y="157074"/>
                      <a:pt x="6587" y="153911"/>
                      <a:pt x="5918" y="149465"/>
                    </a:cubicBezTo>
                    <a:cubicBezTo>
                      <a:pt x="5751" y="148378"/>
                      <a:pt x="-10373" y="40336"/>
                      <a:pt x="11325" y="4340"/>
                    </a:cubicBezTo>
                    <a:cubicBezTo>
                      <a:pt x="13889" y="104"/>
                      <a:pt x="19394" y="-1262"/>
                      <a:pt x="23644" y="1274"/>
                    </a:cubicBezTo>
                    <a:cubicBezTo>
                      <a:pt x="27894" y="3811"/>
                      <a:pt x="29274" y="9301"/>
                      <a:pt x="26724" y="13538"/>
                    </a:cubicBezTo>
                    <a:cubicBezTo>
                      <a:pt x="13875" y="34845"/>
                      <a:pt x="17206" y="104286"/>
                      <a:pt x="23672" y="146790"/>
                    </a:cubicBezTo>
                    <a:cubicBezTo>
                      <a:pt x="24410" y="151667"/>
                      <a:pt x="21052" y="156224"/>
                      <a:pt x="16133" y="156962"/>
                    </a:cubicBezTo>
                    <a:cubicBezTo>
                      <a:pt x="15673" y="157032"/>
                      <a:pt x="15227" y="157074"/>
                      <a:pt x="14781" y="157074"/>
                    </a:cubicBez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78BDD970-1F06-B723-6963-0E5F81CEF8BD}"/>
                  </a:ext>
                </a:extLst>
              </p:cNvPr>
              <p:cNvSpPr/>
              <p:nvPr/>
            </p:nvSpPr>
            <p:spPr>
              <a:xfrm>
                <a:off x="4452782" y="2295997"/>
                <a:ext cx="28679" cy="47276"/>
              </a:xfrm>
              <a:custGeom>
                <a:avLst/>
                <a:gdLst>
                  <a:gd name="connsiteX0" fmla="*/ 18253 w 28679"/>
                  <a:gd name="connsiteY0" fmla="*/ 46794 h 47276"/>
                  <a:gd name="connsiteX1" fmla="*/ 6784 w 28679"/>
                  <a:gd name="connsiteY1" fmla="*/ 42334 h 47276"/>
                  <a:gd name="connsiteX2" fmla="*/ 290 w 28679"/>
                  <a:gd name="connsiteY2" fmla="*/ 13961 h 47276"/>
                  <a:gd name="connsiteX3" fmla="*/ 17250 w 28679"/>
                  <a:gd name="connsiteY3" fmla="*/ 681 h 47276"/>
                  <a:gd name="connsiteX4" fmla="*/ 28496 w 28679"/>
                  <a:gd name="connsiteY4" fmla="*/ 24413 h 47276"/>
                  <a:gd name="connsiteX5" fmla="*/ 27534 w 28679"/>
                  <a:gd name="connsiteY5" fmla="*/ 37290 h 47276"/>
                  <a:gd name="connsiteX6" fmla="*/ 18253 w 28679"/>
                  <a:gd name="connsiteY6" fmla="*/ 46794 h 47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679" h="47276">
                    <a:moveTo>
                      <a:pt x="18253" y="46794"/>
                    </a:moveTo>
                    <a:cubicBezTo>
                      <a:pt x="14253" y="48034"/>
                      <a:pt x="9864" y="47003"/>
                      <a:pt x="6784" y="42334"/>
                    </a:cubicBezTo>
                    <a:cubicBezTo>
                      <a:pt x="1823" y="34809"/>
                      <a:pt x="-936" y="22866"/>
                      <a:pt x="290" y="13961"/>
                    </a:cubicBezTo>
                    <a:cubicBezTo>
                      <a:pt x="1377" y="5962"/>
                      <a:pt x="8456" y="-2483"/>
                      <a:pt x="17250" y="681"/>
                    </a:cubicBezTo>
                    <a:cubicBezTo>
                      <a:pt x="25611" y="3691"/>
                      <a:pt x="27938" y="16985"/>
                      <a:pt x="28496" y="24413"/>
                    </a:cubicBezTo>
                    <a:cubicBezTo>
                      <a:pt x="28816" y="28733"/>
                      <a:pt x="28844" y="33165"/>
                      <a:pt x="27534" y="37290"/>
                    </a:cubicBezTo>
                    <a:cubicBezTo>
                      <a:pt x="26057" y="41860"/>
                      <a:pt x="22364" y="45525"/>
                      <a:pt x="18253" y="467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9BBE547E-FDED-DA8C-6E1B-9D2DFFB6E283}"/>
                  </a:ext>
                </a:extLst>
              </p:cNvPr>
              <p:cNvSpPr/>
              <p:nvPr/>
            </p:nvSpPr>
            <p:spPr>
              <a:xfrm>
                <a:off x="4642571" y="2258677"/>
                <a:ext cx="28679" cy="47276"/>
              </a:xfrm>
              <a:custGeom>
                <a:avLst/>
                <a:gdLst>
                  <a:gd name="connsiteX0" fmla="*/ 18253 w 28679"/>
                  <a:gd name="connsiteY0" fmla="*/ 46794 h 47276"/>
                  <a:gd name="connsiteX1" fmla="*/ 6784 w 28679"/>
                  <a:gd name="connsiteY1" fmla="*/ 42334 h 47276"/>
                  <a:gd name="connsiteX2" fmla="*/ 290 w 28679"/>
                  <a:gd name="connsiteY2" fmla="*/ 13961 h 47276"/>
                  <a:gd name="connsiteX3" fmla="*/ 17250 w 28679"/>
                  <a:gd name="connsiteY3" fmla="*/ 681 h 47276"/>
                  <a:gd name="connsiteX4" fmla="*/ 28495 w 28679"/>
                  <a:gd name="connsiteY4" fmla="*/ 24413 h 47276"/>
                  <a:gd name="connsiteX5" fmla="*/ 27534 w 28679"/>
                  <a:gd name="connsiteY5" fmla="*/ 37290 h 47276"/>
                  <a:gd name="connsiteX6" fmla="*/ 18253 w 28679"/>
                  <a:gd name="connsiteY6" fmla="*/ 46794 h 47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679" h="47276">
                    <a:moveTo>
                      <a:pt x="18253" y="46794"/>
                    </a:moveTo>
                    <a:cubicBezTo>
                      <a:pt x="14253" y="48034"/>
                      <a:pt x="9864" y="47003"/>
                      <a:pt x="6784" y="42334"/>
                    </a:cubicBezTo>
                    <a:cubicBezTo>
                      <a:pt x="1823" y="34809"/>
                      <a:pt x="-936" y="22866"/>
                      <a:pt x="290" y="13961"/>
                    </a:cubicBezTo>
                    <a:cubicBezTo>
                      <a:pt x="1377" y="5962"/>
                      <a:pt x="8456" y="-2483"/>
                      <a:pt x="17250" y="681"/>
                    </a:cubicBezTo>
                    <a:cubicBezTo>
                      <a:pt x="25611" y="3691"/>
                      <a:pt x="27938" y="16985"/>
                      <a:pt x="28495" y="24413"/>
                    </a:cubicBezTo>
                    <a:cubicBezTo>
                      <a:pt x="28816" y="28733"/>
                      <a:pt x="28844" y="33165"/>
                      <a:pt x="27534" y="37290"/>
                    </a:cubicBezTo>
                    <a:cubicBezTo>
                      <a:pt x="26057" y="41847"/>
                      <a:pt x="22364" y="45512"/>
                      <a:pt x="18253" y="467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771DBDBA-1244-E2C4-B3CF-C8AF72D5B1BB}"/>
                  </a:ext>
                </a:extLst>
              </p:cNvPr>
              <p:cNvSpPr/>
              <p:nvPr/>
            </p:nvSpPr>
            <p:spPr>
              <a:xfrm>
                <a:off x="4373378" y="1862989"/>
                <a:ext cx="465137" cy="240466"/>
              </a:xfrm>
              <a:custGeom>
                <a:avLst/>
                <a:gdLst>
                  <a:gd name="connsiteX0" fmla="*/ 163238 w 465137"/>
                  <a:gd name="connsiteY0" fmla="*/ 515 h 240466"/>
                  <a:gd name="connsiteX1" fmla="*/ 383977 w 465137"/>
                  <a:gd name="connsiteY1" fmla="*/ 94887 h 240466"/>
                  <a:gd name="connsiteX2" fmla="*/ 465138 w 465137"/>
                  <a:gd name="connsiteY2" fmla="*/ 116891 h 240466"/>
                  <a:gd name="connsiteX3" fmla="*/ 413507 w 465137"/>
                  <a:gd name="connsiteY3" fmla="*/ 173024 h 240466"/>
                  <a:gd name="connsiteX4" fmla="*/ 341265 w 465137"/>
                  <a:gd name="connsiteY4" fmla="*/ 213033 h 240466"/>
                  <a:gd name="connsiteX5" fmla="*/ 113223 w 465137"/>
                  <a:gd name="connsiteY5" fmla="*/ 216684 h 240466"/>
                  <a:gd name="connsiteX6" fmla="*/ 12246 w 465137"/>
                  <a:gd name="connsiteY6" fmla="*/ 50084 h 240466"/>
                  <a:gd name="connsiteX7" fmla="*/ 163238 w 465137"/>
                  <a:gd name="connsiteY7" fmla="*/ 515 h 240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5137" h="240466">
                    <a:moveTo>
                      <a:pt x="163238" y="515"/>
                    </a:moveTo>
                    <a:cubicBezTo>
                      <a:pt x="243911" y="5908"/>
                      <a:pt x="313575" y="55296"/>
                      <a:pt x="383977" y="94887"/>
                    </a:cubicBezTo>
                    <a:cubicBezTo>
                      <a:pt x="408936" y="108920"/>
                      <a:pt x="437002" y="122298"/>
                      <a:pt x="465138" y="116891"/>
                    </a:cubicBezTo>
                    <a:cubicBezTo>
                      <a:pt x="456540" y="118535"/>
                      <a:pt x="424585" y="164788"/>
                      <a:pt x="413507" y="173024"/>
                    </a:cubicBezTo>
                    <a:cubicBezTo>
                      <a:pt x="391614" y="189286"/>
                      <a:pt x="366279" y="202219"/>
                      <a:pt x="341265" y="213033"/>
                    </a:cubicBezTo>
                    <a:cubicBezTo>
                      <a:pt x="272507" y="242743"/>
                      <a:pt x="181145" y="254407"/>
                      <a:pt x="113223" y="216684"/>
                    </a:cubicBezTo>
                    <a:cubicBezTo>
                      <a:pt x="72963" y="194317"/>
                      <a:pt x="-36417" y="101757"/>
                      <a:pt x="12246" y="50084"/>
                    </a:cubicBezTo>
                    <a:cubicBezTo>
                      <a:pt x="47573" y="12542"/>
                      <a:pt x="113558" y="-3136"/>
                      <a:pt x="163238" y="515"/>
                    </a:cubicBezTo>
                    <a:close/>
                  </a:path>
                </a:pathLst>
              </a:custGeom>
              <a:solidFill>
                <a:srgbClr val="E5D1C7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CCC25DD9-9221-51AE-894F-B9FB5852D64B}"/>
                  </a:ext>
                </a:extLst>
              </p:cNvPr>
              <p:cNvSpPr/>
              <p:nvPr/>
            </p:nvSpPr>
            <p:spPr>
              <a:xfrm>
                <a:off x="4254408" y="1952269"/>
                <a:ext cx="192485" cy="367501"/>
              </a:xfrm>
              <a:custGeom>
                <a:avLst/>
                <a:gdLst>
                  <a:gd name="connsiteX0" fmla="*/ 157889 w 192485"/>
                  <a:gd name="connsiteY0" fmla="*/ 117746 h 367501"/>
                  <a:gd name="connsiteX1" fmla="*/ 87054 w 192485"/>
                  <a:gd name="connsiteY1" fmla="*/ 216591 h 367501"/>
                  <a:gd name="connsiteX2" fmla="*/ 66360 w 192485"/>
                  <a:gd name="connsiteY2" fmla="*/ 324829 h 367501"/>
                  <a:gd name="connsiteX3" fmla="*/ 65607 w 192485"/>
                  <a:gd name="connsiteY3" fmla="*/ 354553 h 367501"/>
                  <a:gd name="connsiteX4" fmla="*/ 37750 w 192485"/>
                  <a:gd name="connsiteY4" fmla="*/ 342262 h 367501"/>
                  <a:gd name="connsiteX5" fmla="*/ 18059 w 192485"/>
                  <a:gd name="connsiteY5" fmla="*/ 74908 h 367501"/>
                  <a:gd name="connsiteX6" fmla="*/ 150991 w 192485"/>
                  <a:gd name="connsiteY6" fmla="*/ 1064 h 367501"/>
                  <a:gd name="connsiteX7" fmla="*/ 157889 w 192485"/>
                  <a:gd name="connsiteY7" fmla="*/ 117746 h 367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2485" h="367501">
                    <a:moveTo>
                      <a:pt x="157889" y="117746"/>
                    </a:moveTo>
                    <a:cubicBezTo>
                      <a:pt x="133738" y="150397"/>
                      <a:pt x="105226" y="180303"/>
                      <a:pt x="87054" y="216591"/>
                    </a:cubicBezTo>
                    <a:cubicBezTo>
                      <a:pt x="70387" y="249869"/>
                      <a:pt x="63141" y="287774"/>
                      <a:pt x="66360" y="324829"/>
                    </a:cubicBezTo>
                    <a:cubicBezTo>
                      <a:pt x="67224" y="334779"/>
                      <a:pt x="68785" y="345063"/>
                      <a:pt x="65607" y="354553"/>
                    </a:cubicBezTo>
                    <a:cubicBezTo>
                      <a:pt x="56229" y="382536"/>
                      <a:pt x="42906" y="358901"/>
                      <a:pt x="37750" y="342262"/>
                    </a:cubicBezTo>
                    <a:cubicBezTo>
                      <a:pt x="13419" y="263791"/>
                      <a:pt x="-21880" y="153589"/>
                      <a:pt x="18059" y="74908"/>
                    </a:cubicBezTo>
                    <a:cubicBezTo>
                      <a:pt x="41067" y="29590"/>
                      <a:pt x="98816" y="-6754"/>
                      <a:pt x="150991" y="1064"/>
                    </a:cubicBezTo>
                    <a:cubicBezTo>
                      <a:pt x="222856" y="11850"/>
                      <a:pt x="185230" y="80775"/>
                      <a:pt x="157889" y="117746"/>
                    </a:cubicBezTo>
                    <a:close/>
                  </a:path>
                </a:pathLst>
              </a:custGeom>
              <a:solidFill>
                <a:srgbClr val="E5D1C7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8CC54E2A-8CC7-2EA2-29BB-843AE332CF64}"/>
                  </a:ext>
                </a:extLst>
              </p:cNvPr>
              <p:cNvSpPr/>
              <p:nvPr/>
            </p:nvSpPr>
            <p:spPr>
              <a:xfrm>
                <a:off x="4229771" y="2292087"/>
                <a:ext cx="149437" cy="173061"/>
              </a:xfrm>
              <a:custGeom>
                <a:avLst/>
                <a:gdLst>
                  <a:gd name="connsiteX0" fmla="*/ 23131 w 149437"/>
                  <a:gd name="connsiteY0" fmla="*/ 11586 h 173061"/>
                  <a:gd name="connsiteX1" fmla="*/ 6199 w 149437"/>
                  <a:gd name="connsiteY1" fmla="*/ 90628 h 173061"/>
                  <a:gd name="connsiteX2" fmla="*/ 65802 w 149437"/>
                  <a:gd name="connsiteY2" fmla="*/ 153575 h 173061"/>
                  <a:gd name="connsiteX3" fmla="*/ 103846 w 149437"/>
                  <a:gd name="connsiteY3" fmla="*/ 172193 h 173061"/>
                  <a:gd name="connsiteX4" fmla="*/ 142559 w 149437"/>
                  <a:gd name="connsiteY4" fmla="*/ 160167 h 173061"/>
                  <a:gd name="connsiteX5" fmla="*/ 143032 w 149437"/>
                  <a:gd name="connsiteY5" fmla="*/ 105804 h 173061"/>
                  <a:gd name="connsiteX6" fmla="*/ 23131 w 149437"/>
                  <a:gd name="connsiteY6" fmla="*/ 11586 h 173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9437" h="173061">
                    <a:moveTo>
                      <a:pt x="23131" y="11586"/>
                    </a:moveTo>
                    <a:cubicBezTo>
                      <a:pt x="-1103" y="28072"/>
                      <a:pt x="-5479" y="63830"/>
                      <a:pt x="6199" y="90628"/>
                    </a:cubicBezTo>
                    <a:cubicBezTo>
                      <a:pt x="17877" y="117426"/>
                      <a:pt x="41679" y="136908"/>
                      <a:pt x="65802" y="153575"/>
                    </a:cubicBezTo>
                    <a:cubicBezTo>
                      <a:pt x="77493" y="161658"/>
                      <a:pt x="89868" y="169490"/>
                      <a:pt x="103846" y="172193"/>
                    </a:cubicBezTo>
                    <a:cubicBezTo>
                      <a:pt x="117823" y="174897"/>
                      <a:pt x="133863" y="171399"/>
                      <a:pt x="142559" y="160167"/>
                    </a:cubicBezTo>
                    <a:cubicBezTo>
                      <a:pt x="154139" y="145200"/>
                      <a:pt x="148844" y="123795"/>
                      <a:pt x="143032" y="105804"/>
                    </a:cubicBezTo>
                    <a:cubicBezTo>
                      <a:pt x="128595" y="61182"/>
                      <a:pt x="88280" y="-32715"/>
                      <a:pt x="23131" y="11586"/>
                    </a:cubicBezTo>
                    <a:close/>
                  </a:path>
                </a:pathLst>
              </a:custGeom>
              <a:solidFill>
                <a:srgbClr val="FFBEA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9769C858-DCDE-33C9-1A19-D38FA8ECA577}"/>
                  </a:ext>
                </a:extLst>
              </p:cNvPr>
              <p:cNvSpPr/>
              <p:nvPr/>
            </p:nvSpPr>
            <p:spPr>
              <a:xfrm>
                <a:off x="4768230" y="2198243"/>
                <a:ext cx="124053" cy="187298"/>
              </a:xfrm>
              <a:custGeom>
                <a:avLst/>
                <a:gdLst>
                  <a:gd name="connsiteX0" fmla="*/ 81253 w 124053"/>
                  <a:gd name="connsiteY0" fmla="*/ 2544 h 187298"/>
                  <a:gd name="connsiteX1" fmla="*/ 123896 w 124053"/>
                  <a:gd name="connsiteY1" fmla="*/ 71316 h 187298"/>
                  <a:gd name="connsiteX2" fmla="*/ 89029 w 124053"/>
                  <a:gd name="connsiteY2" fmla="*/ 150540 h 187298"/>
                  <a:gd name="connsiteX3" fmla="*/ 59500 w 124053"/>
                  <a:gd name="connsiteY3" fmla="*/ 180808 h 187298"/>
                  <a:gd name="connsiteX4" fmla="*/ 18975 w 124053"/>
                  <a:gd name="connsiteY4" fmla="*/ 182452 h 187298"/>
                  <a:gd name="connsiteX5" fmla="*/ 176 w 124053"/>
                  <a:gd name="connsiteY5" fmla="*/ 131420 h 187298"/>
                  <a:gd name="connsiteX6" fmla="*/ 81253 w 124053"/>
                  <a:gd name="connsiteY6" fmla="*/ 2544 h 187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053" h="187298">
                    <a:moveTo>
                      <a:pt x="81253" y="2544"/>
                    </a:moveTo>
                    <a:cubicBezTo>
                      <a:pt x="109640" y="9944"/>
                      <a:pt x="125847" y="42163"/>
                      <a:pt x="123896" y="71316"/>
                    </a:cubicBezTo>
                    <a:cubicBezTo>
                      <a:pt x="121959" y="100469"/>
                      <a:pt x="106114" y="126780"/>
                      <a:pt x="89029" y="150540"/>
                    </a:cubicBezTo>
                    <a:cubicBezTo>
                      <a:pt x="80737" y="162065"/>
                      <a:pt x="71749" y="173589"/>
                      <a:pt x="59500" y="180808"/>
                    </a:cubicBezTo>
                    <a:cubicBezTo>
                      <a:pt x="47250" y="188026"/>
                      <a:pt x="30960" y="190117"/>
                      <a:pt x="18975" y="182452"/>
                    </a:cubicBezTo>
                    <a:cubicBezTo>
                      <a:pt x="3005" y="172238"/>
                      <a:pt x="775" y="150303"/>
                      <a:pt x="176" y="131420"/>
                    </a:cubicBezTo>
                    <a:cubicBezTo>
                      <a:pt x="-1301" y="84569"/>
                      <a:pt x="4942" y="-17356"/>
                      <a:pt x="81253" y="2544"/>
                    </a:cubicBezTo>
                    <a:close/>
                  </a:path>
                </a:pathLst>
              </a:custGeom>
              <a:solidFill>
                <a:srgbClr val="FFBEA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ED0DC22A-39B7-2835-302E-71D83A8D6730}"/>
                  </a:ext>
                </a:extLst>
              </p:cNvPr>
              <p:cNvSpPr/>
              <p:nvPr/>
            </p:nvSpPr>
            <p:spPr>
              <a:xfrm>
                <a:off x="4391364" y="2329632"/>
                <a:ext cx="47405" cy="27762"/>
              </a:xfrm>
              <a:custGeom>
                <a:avLst/>
                <a:gdLst>
                  <a:gd name="connsiteX0" fmla="*/ 8990 w 47405"/>
                  <a:gd name="connsiteY0" fmla="*/ 27762 h 27762"/>
                  <a:gd name="connsiteX1" fmla="*/ 964 w 47405"/>
                  <a:gd name="connsiteY1" fmla="*/ 22843 h 27762"/>
                  <a:gd name="connsiteX2" fmla="*/ 4935 w 47405"/>
                  <a:gd name="connsiteY2" fmla="*/ 10831 h 27762"/>
                  <a:gd name="connsiteX3" fmla="*/ 36806 w 47405"/>
                  <a:gd name="connsiteY3" fmla="*/ 156 h 27762"/>
                  <a:gd name="connsiteX4" fmla="*/ 47257 w 47405"/>
                  <a:gd name="connsiteY4" fmla="*/ 7347 h 27762"/>
                  <a:gd name="connsiteX5" fmla="*/ 40039 w 47405"/>
                  <a:gd name="connsiteY5" fmla="*/ 17743 h 27762"/>
                  <a:gd name="connsiteX6" fmla="*/ 13032 w 47405"/>
                  <a:gd name="connsiteY6" fmla="*/ 26787 h 27762"/>
                  <a:gd name="connsiteX7" fmla="*/ 8990 w 47405"/>
                  <a:gd name="connsiteY7" fmla="*/ 27762 h 27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405" h="27762">
                    <a:moveTo>
                      <a:pt x="8990" y="27762"/>
                    </a:moveTo>
                    <a:cubicBezTo>
                      <a:pt x="5716" y="27762"/>
                      <a:pt x="2538" y="25965"/>
                      <a:pt x="964" y="22843"/>
                    </a:cubicBezTo>
                    <a:cubicBezTo>
                      <a:pt x="-1266" y="18439"/>
                      <a:pt x="504" y="13060"/>
                      <a:pt x="4935" y="10831"/>
                    </a:cubicBezTo>
                    <a:cubicBezTo>
                      <a:pt x="15011" y="5772"/>
                      <a:pt x="25741" y="2163"/>
                      <a:pt x="36806" y="156"/>
                    </a:cubicBezTo>
                    <a:cubicBezTo>
                      <a:pt x="41711" y="-764"/>
                      <a:pt x="46366" y="2483"/>
                      <a:pt x="47257" y="7347"/>
                    </a:cubicBezTo>
                    <a:cubicBezTo>
                      <a:pt x="48149" y="12196"/>
                      <a:pt x="44916" y="16865"/>
                      <a:pt x="40039" y="17743"/>
                    </a:cubicBezTo>
                    <a:cubicBezTo>
                      <a:pt x="30660" y="19457"/>
                      <a:pt x="21574" y="22495"/>
                      <a:pt x="13032" y="26787"/>
                    </a:cubicBezTo>
                    <a:cubicBezTo>
                      <a:pt x="11736" y="27456"/>
                      <a:pt x="10356" y="27762"/>
                      <a:pt x="8990" y="27762"/>
                    </a:cubicBez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125314CC-ED0E-AB57-84F0-27869EEAD7C0}"/>
                  </a:ext>
                </a:extLst>
              </p:cNvPr>
              <p:cNvSpPr/>
              <p:nvPr/>
            </p:nvSpPr>
            <p:spPr>
              <a:xfrm>
                <a:off x="4408045" y="2355923"/>
                <a:ext cx="39943" cy="33648"/>
              </a:xfrm>
              <a:custGeom>
                <a:avLst/>
                <a:gdLst>
                  <a:gd name="connsiteX0" fmla="*/ 8976 w 39943"/>
                  <a:gd name="connsiteY0" fmla="*/ 33648 h 33648"/>
                  <a:gd name="connsiteX1" fmla="*/ 3388 w 39943"/>
                  <a:gd name="connsiteY1" fmla="*/ 31697 h 33648"/>
                  <a:gd name="connsiteX2" fmla="*/ 1952 w 39943"/>
                  <a:gd name="connsiteY2" fmla="*/ 19128 h 33648"/>
                  <a:gd name="connsiteX3" fmla="*/ 27872 w 39943"/>
                  <a:gd name="connsiteY3" fmla="*/ 537 h 33648"/>
                  <a:gd name="connsiteX4" fmla="*/ 39397 w 39943"/>
                  <a:gd name="connsiteY4" fmla="*/ 5861 h 33648"/>
                  <a:gd name="connsiteX5" fmla="*/ 34046 w 39943"/>
                  <a:gd name="connsiteY5" fmla="*/ 17330 h 33648"/>
                  <a:gd name="connsiteX6" fmla="*/ 15999 w 39943"/>
                  <a:gd name="connsiteY6" fmla="*/ 30262 h 33648"/>
                  <a:gd name="connsiteX7" fmla="*/ 8976 w 39943"/>
                  <a:gd name="connsiteY7" fmla="*/ 33648 h 33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943" h="33648">
                    <a:moveTo>
                      <a:pt x="8976" y="33648"/>
                    </a:moveTo>
                    <a:cubicBezTo>
                      <a:pt x="7011" y="33648"/>
                      <a:pt x="5032" y="33007"/>
                      <a:pt x="3388" y="31697"/>
                    </a:cubicBezTo>
                    <a:cubicBezTo>
                      <a:pt x="-500" y="28618"/>
                      <a:pt x="-1127" y="22988"/>
                      <a:pt x="1952" y="19128"/>
                    </a:cubicBezTo>
                    <a:cubicBezTo>
                      <a:pt x="8725" y="10669"/>
                      <a:pt x="17686" y="4244"/>
                      <a:pt x="27872" y="537"/>
                    </a:cubicBezTo>
                    <a:cubicBezTo>
                      <a:pt x="32541" y="-1135"/>
                      <a:pt x="37697" y="1220"/>
                      <a:pt x="39397" y="5861"/>
                    </a:cubicBezTo>
                    <a:cubicBezTo>
                      <a:pt x="41097" y="10501"/>
                      <a:pt x="38700" y="15630"/>
                      <a:pt x="34046" y="17330"/>
                    </a:cubicBezTo>
                    <a:cubicBezTo>
                      <a:pt x="27050" y="19866"/>
                      <a:pt x="20640" y="24465"/>
                      <a:pt x="15999" y="30262"/>
                    </a:cubicBezTo>
                    <a:cubicBezTo>
                      <a:pt x="14230" y="32506"/>
                      <a:pt x="11624" y="33648"/>
                      <a:pt x="8976" y="33648"/>
                    </a:cubicBez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60879F4B-4C71-7FEF-ADB8-CA0D32B3BCDA}"/>
                  </a:ext>
                </a:extLst>
              </p:cNvPr>
              <p:cNvSpPr/>
              <p:nvPr/>
            </p:nvSpPr>
            <p:spPr>
              <a:xfrm>
                <a:off x="4679360" y="2281928"/>
                <a:ext cx="38987" cy="21215"/>
              </a:xfrm>
              <a:custGeom>
                <a:avLst/>
                <a:gdLst>
                  <a:gd name="connsiteX0" fmla="*/ 30001 w 38987"/>
                  <a:gd name="connsiteY0" fmla="*/ 21215 h 21215"/>
                  <a:gd name="connsiteX1" fmla="*/ 25946 w 38987"/>
                  <a:gd name="connsiteY1" fmla="*/ 20240 h 21215"/>
                  <a:gd name="connsiteX2" fmla="*/ 11077 w 38987"/>
                  <a:gd name="connsiteY2" fmla="*/ 18484 h 21215"/>
                  <a:gd name="connsiteX3" fmla="*/ 249 w 38987"/>
                  <a:gd name="connsiteY3" fmla="*/ 11864 h 21215"/>
                  <a:gd name="connsiteX4" fmla="*/ 6896 w 38987"/>
                  <a:gd name="connsiteY4" fmla="*/ 1092 h 21215"/>
                  <a:gd name="connsiteX5" fmla="*/ 34071 w 38987"/>
                  <a:gd name="connsiteY5" fmla="*/ 4297 h 21215"/>
                  <a:gd name="connsiteX6" fmla="*/ 38014 w 38987"/>
                  <a:gd name="connsiteY6" fmla="*/ 16324 h 21215"/>
                  <a:gd name="connsiteX7" fmla="*/ 30001 w 38987"/>
                  <a:gd name="connsiteY7" fmla="*/ 21215 h 21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987" h="21215">
                    <a:moveTo>
                      <a:pt x="30001" y="21215"/>
                    </a:moveTo>
                    <a:cubicBezTo>
                      <a:pt x="28636" y="21215"/>
                      <a:pt x="27242" y="20895"/>
                      <a:pt x="25946" y="20240"/>
                    </a:cubicBezTo>
                    <a:cubicBezTo>
                      <a:pt x="21431" y="17954"/>
                      <a:pt x="16024" y="17299"/>
                      <a:pt x="11077" y="18484"/>
                    </a:cubicBezTo>
                    <a:cubicBezTo>
                      <a:pt x="6297" y="19626"/>
                      <a:pt x="1406" y="16672"/>
                      <a:pt x="249" y="11864"/>
                    </a:cubicBezTo>
                    <a:cubicBezTo>
                      <a:pt x="-908" y="7057"/>
                      <a:pt x="2075" y="2249"/>
                      <a:pt x="6896" y="1092"/>
                    </a:cubicBezTo>
                    <a:cubicBezTo>
                      <a:pt x="16038" y="-1110"/>
                      <a:pt x="25695" y="47"/>
                      <a:pt x="34071" y="4297"/>
                    </a:cubicBezTo>
                    <a:cubicBezTo>
                      <a:pt x="38488" y="6527"/>
                      <a:pt x="40258" y="11920"/>
                      <a:pt x="38014" y="16324"/>
                    </a:cubicBezTo>
                    <a:cubicBezTo>
                      <a:pt x="36426" y="19431"/>
                      <a:pt x="33276" y="21215"/>
                      <a:pt x="30001" y="21215"/>
                    </a:cubicBez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2BED8FCF-256F-C9CA-8CC3-DD7960071D22}"/>
                  </a:ext>
                </a:extLst>
              </p:cNvPr>
              <p:cNvSpPr/>
              <p:nvPr/>
            </p:nvSpPr>
            <p:spPr>
              <a:xfrm>
                <a:off x="4680659" y="2303263"/>
                <a:ext cx="38355" cy="22539"/>
              </a:xfrm>
              <a:custGeom>
                <a:avLst/>
                <a:gdLst>
                  <a:gd name="connsiteX0" fmla="*/ 29371 w 38355"/>
                  <a:gd name="connsiteY0" fmla="*/ 22539 h 22539"/>
                  <a:gd name="connsiteX1" fmla="*/ 26026 w 38355"/>
                  <a:gd name="connsiteY1" fmla="*/ 21898 h 22539"/>
                  <a:gd name="connsiteX2" fmla="*/ 8342 w 38355"/>
                  <a:gd name="connsiteY2" fmla="*/ 17857 h 22539"/>
                  <a:gd name="connsiteX3" fmla="*/ 23 w 38355"/>
                  <a:gd name="connsiteY3" fmla="*/ 8311 h 22539"/>
                  <a:gd name="connsiteX4" fmla="*/ 9610 w 38355"/>
                  <a:gd name="connsiteY4" fmla="*/ 19 h 22539"/>
                  <a:gd name="connsiteX5" fmla="*/ 32715 w 38355"/>
                  <a:gd name="connsiteY5" fmla="*/ 5301 h 22539"/>
                  <a:gd name="connsiteX6" fmla="*/ 37704 w 38355"/>
                  <a:gd name="connsiteY6" fmla="*/ 16923 h 22539"/>
                  <a:gd name="connsiteX7" fmla="*/ 29371 w 38355"/>
                  <a:gd name="connsiteY7" fmla="*/ 22539 h 22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355" h="22539">
                    <a:moveTo>
                      <a:pt x="29371" y="22539"/>
                    </a:moveTo>
                    <a:cubicBezTo>
                      <a:pt x="28256" y="22539"/>
                      <a:pt x="27127" y="22344"/>
                      <a:pt x="26026" y="21898"/>
                    </a:cubicBezTo>
                    <a:cubicBezTo>
                      <a:pt x="20368" y="19641"/>
                      <a:pt x="14418" y="18289"/>
                      <a:pt x="8342" y="17857"/>
                    </a:cubicBezTo>
                    <a:cubicBezTo>
                      <a:pt x="3395" y="17523"/>
                      <a:pt x="-326" y="13244"/>
                      <a:pt x="23" y="8311"/>
                    </a:cubicBezTo>
                    <a:cubicBezTo>
                      <a:pt x="357" y="3378"/>
                      <a:pt x="4538" y="-301"/>
                      <a:pt x="9610" y="19"/>
                    </a:cubicBezTo>
                    <a:cubicBezTo>
                      <a:pt x="17553" y="563"/>
                      <a:pt x="25316" y="2347"/>
                      <a:pt x="32715" y="5301"/>
                    </a:cubicBezTo>
                    <a:cubicBezTo>
                      <a:pt x="37314" y="7140"/>
                      <a:pt x="39558" y="12339"/>
                      <a:pt x="37704" y="16923"/>
                    </a:cubicBezTo>
                    <a:cubicBezTo>
                      <a:pt x="36297" y="20421"/>
                      <a:pt x="32924" y="22539"/>
                      <a:pt x="29371" y="22539"/>
                    </a:cubicBez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22E852FE-0C63-3DF3-9975-BAC06B1EF3D5}"/>
                  </a:ext>
                </a:extLst>
              </p:cNvPr>
              <p:cNvSpPr/>
              <p:nvPr/>
            </p:nvSpPr>
            <p:spPr>
              <a:xfrm>
                <a:off x="4798902" y="2226383"/>
                <a:ext cx="23601" cy="144389"/>
              </a:xfrm>
              <a:custGeom>
                <a:avLst/>
                <a:gdLst>
                  <a:gd name="connsiteX0" fmla="*/ 8998 w 23601"/>
                  <a:gd name="connsiteY0" fmla="*/ 144390 h 144389"/>
                  <a:gd name="connsiteX1" fmla="*/ 7521 w 23601"/>
                  <a:gd name="connsiteY1" fmla="*/ 144265 h 144389"/>
                  <a:gd name="connsiteX2" fmla="*/ 121 w 23601"/>
                  <a:gd name="connsiteY2" fmla="*/ 133994 h 144389"/>
                  <a:gd name="connsiteX3" fmla="*/ 1598 w 23601"/>
                  <a:gd name="connsiteY3" fmla="*/ 10191 h 144389"/>
                  <a:gd name="connsiteX4" fmla="*/ 9235 w 23601"/>
                  <a:gd name="connsiteY4" fmla="*/ 87 h 144389"/>
                  <a:gd name="connsiteX5" fmla="*/ 19380 w 23601"/>
                  <a:gd name="connsiteY5" fmla="*/ 7696 h 144389"/>
                  <a:gd name="connsiteX6" fmla="*/ 17833 w 23601"/>
                  <a:gd name="connsiteY6" fmla="*/ 136907 h 144389"/>
                  <a:gd name="connsiteX7" fmla="*/ 8998 w 23601"/>
                  <a:gd name="connsiteY7" fmla="*/ 144390 h 144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601" h="144389">
                    <a:moveTo>
                      <a:pt x="8998" y="144390"/>
                    </a:moveTo>
                    <a:cubicBezTo>
                      <a:pt x="8511" y="144390"/>
                      <a:pt x="8023" y="144348"/>
                      <a:pt x="7521" y="144265"/>
                    </a:cubicBezTo>
                    <a:cubicBezTo>
                      <a:pt x="2630" y="143456"/>
                      <a:pt x="-687" y="138858"/>
                      <a:pt x="121" y="133994"/>
                    </a:cubicBezTo>
                    <a:cubicBezTo>
                      <a:pt x="6950" y="92996"/>
                      <a:pt x="7451" y="51342"/>
                      <a:pt x="1598" y="10191"/>
                    </a:cubicBezTo>
                    <a:cubicBezTo>
                      <a:pt x="902" y="5299"/>
                      <a:pt x="4330" y="784"/>
                      <a:pt x="9235" y="87"/>
                    </a:cubicBezTo>
                    <a:cubicBezTo>
                      <a:pt x="14210" y="-596"/>
                      <a:pt x="18697" y="2805"/>
                      <a:pt x="19380" y="7696"/>
                    </a:cubicBezTo>
                    <a:cubicBezTo>
                      <a:pt x="25484" y="50645"/>
                      <a:pt x="24968" y="94124"/>
                      <a:pt x="17833" y="136907"/>
                    </a:cubicBezTo>
                    <a:cubicBezTo>
                      <a:pt x="17123" y="141282"/>
                      <a:pt x="13318" y="144390"/>
                      <a:pt x="8998" y="144390"/>
                    </a:cubicBez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43B2E765-BB3E-0354-8426-3ABACDEFC7F5}"/>
                  </a:ext>
                </a:extLst>
              </p:cNvPr>
              <p:cNvSpPr/>
              <p:nvPr/>
            </p:nvSpPr>
            <p:spPr>
              <a:xfrm>
                <a:off x="4438455" y="1938304"/>
                <a:ext cx="298560" cy="127335"/>
              </a:xfrm>
              <a:custGeom>
                <a:avLst/>
                <a:gdLst>
                  <a:gd name="connsiteX0" fmla="*/ 188032 w 298560"/>
                  <a:gd name="connsiteY0" fmla="*/ 127335 h 127335"/>
                  <a:gd name="connsiteX1" fmla="*/ 34267 w 298560"/>
                  <a:gd name="connsiteY1" fmla="*/ 68513 h 127335"/>
                  <a:gd name="connsiteX2" fmla="*/ 55 w 298560"/>
                  <a:gd name="connsiteY2" fmla="*/ 9914 h 127335"/>
                  <a:gd name="connsiteX3" fmla="*/ 7998 w 298560"/>
                  <a:gd name="connsiteY3" fmla="*/ 48 h 127335"/>
                  <a:gd name="connsiteX4" fmla="*/ 17906 w 298560"/>
                  <a:gd name="connsiteY4" fmla="*/ 7963 h 127335"/>
                  <a:gd name="connsiteX5" fmla="*/ 46544 w 298560"/>
                  <a:gd name="connsiteY5" fmla="*/ 55483 h 127335"/>
                  <a:gd name="connsiteX6" fmla="*/ 285246 w 298560"/>
                  <a:gd name="connsiteY6" fmla="*/ 85194 h 127335"/>
                  <a:gd name="connsiteX7" fmla="*/ 297440 w 298560"/>
                  <a:gd name="connsiteY7" fmla="*/ 88706 h 127335"/>
                  <a:gd name="connsiteX8" fmla="*/ 293928 w 298560"/>
                  <a:gd name="connsiteY8" fmla="*/ 100858 h 127335"/>
                  <a:gd name="connsiteX9" fmla="*/ 188032 w 298560"/>
                  <a:gd name="connsiteY9" fmla="*/ 127335 h 127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8560" h="127335">
                    <a:moveTo>
                      <a:pt x="188032" y="127335"/>
                    </a:moveTo>
                    <a:cubicBezTo>
                      <a:pt x="131857" y="127335"/>
                      <a:pt x="75613" y="107115"/>
                      <a:pt x="34267" y="68513"/>
                    </a:cubicBezTo>
                    <a:cubicBezTo>
                      <a:pt x="13447" y="49101"/>
                      <a:pt x="2256" y="29926"/>
                      <a:pt x="55" y="9914"/>
                    </a:cubicBezTo>
                    <a:cubicBezTo>
                      <a:pt x="-489" y="4995"/>
                      <a:pt x="3079" y="591"/>
                      <a:pt x="7998" y="48"/>
                    </a:cubicBezTo>
                    <a:cubicBezTo>
                      <a:pt x="12917" y="-454"/>
                      <a:pt x="17363" y="3058"/>
                      <a:pt x="17906" y="7963"/>
                    </a:cubicBezTo>
                    <a:cubicBezTo>
                      <a:pt x="19620" y="23557"/>
                      <a:pt x="28999" y="39095"/>
                      <a:pt x="46544" y="55483"/>
                    </a:cubicBezTo>
                    <a:cubicBezTo>
                      <a:pt x="109407" y="114138"/>
                      <a:pt x="209771" y="126638"/>
                      <a:pt x="285246" y="85194"/>
                    </a:cubicBezTo>
                    <a:cubicBezTo>
                      <a:pt x="289608" y="82825"/>
                      <a:pt x="295057" y="84386"/>
                      <a:pt x="297440" y="88706"/>
                    </a:cubicBezTo>
                    <a:cubicBezTo>
                      <a:pt x="299837" y="93026"/>
                      <a:pt x="298262" y="98461"/>
                      <a:pt x="293928" y="100858"/>
                    </a:cubicBezTo>
                    <a:cubicBezTo>
                      <a:pt x="261472" y="118667"/>
                      <a:pt x="224766" y="127335"/>
                      <a:pt x="188032" y="127335"/>
                    </a:cubicBezTo>
                    <a:close/>
                  </a:path>
                </a:pathLst>
              </a:custGeom>
              <a:solidFill>
                <a:srgbClr val="DABDA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EB37B75A-75D6-D01A-81F0-A7D806BDE1D7}"/>
                  </a:ext>
                </a:extLst>
              </p:cNvPr>
              <p:cNvSpPr/>
              <p:nvPr/>
            </p:nvSpPr>
            <p:spPr>
              <a:xfrm>
                <a:off x="4270064" y="1979943"/>
                <a:ext cx="127436" cy="225442"/>
              </a:xfrm>
              <a:custGeom>
                <a:avLst/>
                <a:gdLst>
                  <a:gd name="connsiteX0" fmla="*/ 8995 w 127436"/>
                  <a:gd name="connsiteY0" fmla="*/ 225442 h 225442"/>
                  <a:gd name="connsiteX1" fmla="*/ 7169 w 127436"/>
                  <a:gd name="connsiteY1" fmla="*/ 225261 h 225442"/>
                  <a:gd name="connsiteX2" fmla="*/ 188 w 127436"/>
                  <a:gd name="connsiteY2" fmla="*/ 214698 h 225442"/>
                  <a:gd name="connsiteX3" fmla="*/ 56599 w 127436"/>
                  <a:gd name="connsiteY3" fmla="*/ 113916 h 225442"/>
                  <a:gd name="connsiteX4" fmla="*/ 60529 w 127436"/>
                  <a:gd name="connsiteY4" fmla="*/ 108871 h 225442"/>
                  <a:gd name="connsiteX5" fmla="*/ 109498 w 127436"/>
                  <a:gd name="connsiteY5" fmla="*/ 8396 h 225442"/>
                  <a:gd name="connsiteX6" fmla="*/ 119002 w 127436"/>
                  <a:gd name="connsiteY6" fmla="*/ 6 h 225442"/>
                  <a:gd name="connsiteX7" fmla="*/ 127419 w 127436"/>
                  <a:gd name="connsiteY7" fmla="*/ 9469 h 225442"/>
                  <a:gd name="connsiteX8" fmla="*/ 74729 w 127436"/>
                  <a:gd name="connsiteY8" fmla="*/ 119797 h 225442"/>
                  <a:gd name="connsiteX9" fmla="*/ 70785 w 127436"/>
                  <a:gd name="connsiteY9" fmla="*/ 124855 h 225442"/>
                  <a:gd name="connsiteX10" fmla="*/ 17760 w 127436"/>
                  <a:gd name="connsiteY10" fmla="*/ 218293 h 225442"/>
                  <a:gd name="connsiteX11" fmla="*/ 8995 w 127436"/>
                  <a:gd name="connsiteY11" fmla="*/ 225442 h 225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7436" h="225442">
                    <a:moveTo>
                      <a:pt x="8995" y="225442"/>
                    </a:moveTo>
                    <a:cubicBezTo>
                      <a:pt x="8396" y="225442"/>
                      <a:pt x="7782" y="225386"/>
                      <a:pt x="7169" y="225261"/>
                    </a:cubicBezTo>
                    <a:cubicBezTo>
                      <a:pt x="2306" y="224258"/>
                      <a:pt x="-816" y="219519"/>
                      <a:pt x="188" y="214698"/>
                    </a:cubicBezTo>
                    <a:cubicBezTo>
                      <a:pt x="8228" y="175971"/>
                      <a:pt x="32825" y="144421"/>
                      <a:pt x="56599" y="113916"/>
                    </a:cubicBezTo>
                    <a:lnTo>
                      <a:pt x="60529" y="108871"/>
                    </a:lnTo>
                    <a:cubicBezTo>
                      <a:pt x="83035" y="79913"/>
                      <a:pt x="107227" y="45868"/>
                      <a:pt x="109498" y="8396"/>
                    </a:cubicBezTo>
                    <a:cubicBezTo>
                      <a:pt x="109805" y="3476"/>
                      <a:pt x="114181" y="-175"/>
                      <a:pt x="119002" y="6"/>
                    </a:cubicBezTo>
                    <a:cubicBezTo>
                      <a:pt x="123949" y="299"/>
                      <a:pt x="127726" y="4536"/>
                      <a:pt x="127419" y="9469"/>
                    </a:cubicBezTo>
                    <a:cubicBezTo>
                      <a:pt x="124841" y="52000"/>
                      <a:pt x="98865" y="88720"/>
                      <a:pt x="74729" y="119797"/>
                    </a:cubicBezTo>
                    <a:lnTo>
                      <a:pt x="70785" y="124855"/>
                    </a:lnTo>
                    <a:cubicBezTo>
                      <a:pt x="48251" y="153758"/>
                      <a:pt x="24951" y="183649"/>
                      <a:pt x="17760" y="218293"/>
                    </a:cubicBezTo>
                    <a:cubicBezTo>
                      <a:pt x="16910" y="222543"/>
                      <a:pt x="13162" y="225442"/>
                      <a:pt x="8995" y="225442"/>
                    </a:cubicBezTo>
                    <a:close/>
                  </a:path>
                </a:pathLst>
              </a:custGeom>
              <a:solidFill>
                <a:srgbClr val="DABDA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39101A33-B954-65A4-CD2E-3994AE163239}"/>
                  </a:ext>
                </a:extLst>
              </p:cNvPr>
              <p:cNvSpPr/>
              <p:nvPr/>
            </p:nvSpPr>
            <p:spPr>
              <a:xfrm>
                <a:off x="4226097" y="1982386"/>
                <a:ext cx="86913" cy="224490"/>
              </a:xfrm>
              <a:custGeom>
                <a:avLst/>
                <a:gdLst>
                  <a:gd name="connsiteX0" fmla="*/ 21021 w 86913"/>
                  <a:gd name="connsiteY0" fmla="*/ 224491 h 224490"/>
                  <a:gd name="connsiteX1" fmla="*/ 12980 w 86913"/>
                  <a:gd name="connsiteY1" fmla="*/ 219544 h 224490"/>
                  <a:gd name="connsiteX2" fmla="*/ 19864 w 86913"/>
                  <a:gd name="connsiteY2" fmla="*/ 78125 h 224490"/>
                  <a:gd name="connsiteX3" fmla="*/ 71426 w 86913"/>
                  <a:gd name="connsiteY3" fmla="*/ 2776 h 224490"/>
                  <a:gd name="connsiteX4" fmla="*/ 84121 w 86913"/>
                  <a:gd name="connsiteY4" fmla="*/ 2455 h 224490"/>
                  <a:gd name="connsiteX5" fmla="*/ 84442 w 86913"/>
                  <a:gd name="connsiteY5" fmla="*/ 15095 h 224490"/>
                  <a:gd name="connsiteX6" fmla="*/ 36155 w 86913"/>
                  <a:gd name="connsiteY6" fmla="*/ 85651 h 224490"/>
                  <a:gd name="connsiteX7" fmla="*/ 29048 w 86913"/>
                  <a:gd name="connsiteY7" fmla="*/ 211545 h 224490"/>
                  <a:gd name="connsiteX8" fmla="*/ 25021 w 86913"/>
                  <a:gd name="connsiteY8" fmla="*/ 223529 h 224490"/>
                  <a:gd name="connsiteX9" fmla="*/ 21021 w 86913"/>
                  <a:gd name="connsiteY9" fmla="*/ 224491 h 224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913" h="224490">
                    <a:moveTo>
                      <a:pt x="21021" y="224491"/>
                    </a:moveTo>
                    <a:cubicBezTo>
                      <a:pt x="17718" y="224491"/>
                      <a:pt x="14555" y="222679"/>
                      <a:pt x="12980" y="219544"/>
                    </a:cubicBezTo>
                    <a:cubicBezTo>
                      <a:pt x="-6474" y="180719"/>
                      <a:pt x="-3965" y="129158"/>
                      <a:pt x="19864" y="78125"/>
                    </a:cubicBezTo>
                    <a:cubicBezTo>
                      <a:pt x="32866" y="50324"/>
                      <a:pt x="50216" y="24975"/>
                      <a:pt x="71426" y="2776"/>
                    </a:cubicBezTo>
                    <a:cubicBezTo>
                      <a:pt x="74868" y="-806"/>
                      <a:pt x="80554" y="-931"/>
                      <a:pt x="84121" y="2455"/>
                    </a:cubicBezTo>
                    <a:cubicBezTo>
                      <a:pt x="87717" y="5856"/>
                      <a:pt x="87856" y="11513"/>
                      <a:pt x="84442" y="15095"/>
                    </a:cubicBezTo>
                    <a:cubicBezTo>
                      <a:pt x="64570" y="35873"/>
                      <a:pt x="48321" y="59619"/>
                      <a:pt x="36155" y="85651"/>
                    </a:cubicBezTo>
                    <a:cubicBezTo>
                      <a:pt x="14639" y="131722"/>
                      <a:pt x="12047" y="177625"/>
                      <a:pt x="29048" y="211545"/>
                    </a:cubicBezTo>
                    <a:cubicBezTo>
                      <a:pt x="31264" y="215962"/>
                      <a:pt x="29466" y="221327"/>
                      <a:pt x="25021" y="223529"/>
                    </a:cubicBezTo>
                    <a:cubicBezTo>
                      <a:pt x="23725" y="224184"/>
                      <a:pt x="22359" y="224491"/>
                      <a:pt x="21021" y="224491"/>
                    </a:cubicBezTo>
                    <a:close/>
                  </a:path>
                </a:pathLst>
              </a:custGeom>
              <a:solidFill>
                <a:srgbClr val="DABDA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7CCCB8A8-7203-DE4A-8115-9283EE210371}"/>
                  </a:ext>
                </a:extLst>
              </p:cNvPr>
              <p:cNvSpPr/>
              <p:nvPr/>
            </p:nvSpPr>
            <p:spPr>
              <a:xfrm>
                <a:off x="4345475" y="1851154"/>
                <a:ext cx="331004" cy="88507"/>
              </a:xfrm>
              <a:custGeom>
                <a:avLst/>
                <a:gdLst>
                  <a:gd name="connsiteX0" fmla="*/ 322037 w 331004"/>
                  <a:gd name="connsiteY0" fmla="*/ 88508 h 88507"/>
                  <a:gd name="connsiteX1" fmla="*/ 318568 w 331004"/>
                  <a:gd name="connsiteY1" fmla="*/ 87811 h 88507"/>
                  <a:gd name="connsiteX2" fmla="*/ 267215 w 331004"/>
                  <a:gd name="connsiteY2" fmla="*/ 61487 h 88507"/>
                  <a:gd name="connsiteX3" fmla="*/ 227680 w 331004"/>
                  <a:gd name="connsiteY3" fmla="*/ 40472 h 88507"/>
                  <a:gd name="connsiteX4" fmla="*/ 113450 w 331004"/>
                  <a:gd name="connsiteY4" fmla="*/ 19039 h 88507"/>
                  <a:gd name="connsiteX5" fmla="*/ 16389 w 331004"/>
                  <a:gd name="connsiteY5" fmla="*/ 74043 h 88507"/>
                  <a:gd name="connsiteX6" fmla="*/ 3902 w 331004"/>
                  <a:gd name="connsiteY6" fmla="*/ 76356 h 88507"/>
                  <a:gd name="connsiteX7" fmla="*/ 1575 w 331004"/>
                  <a:gd name="connsiteY7" fmla="*/ 63925 h 88507"/>
                  <a:gd name="connsiteX8" fmla="*/ 111318 w 331004"/>
                  <a:gd name="connsiteY8" fmla="*/ 1271 h 88507"/>
                  <a:gd name="connsiteX9" fmla="*/ 235316 w 331004"/>
                  <a:gd name="connsiteY9" fmla="*/ 24265 h 88507"/>
                  <a:gd name="connsiteX10" fmla="*/ 276050 w 331004"/>
                  <a:gd name="connsiteY10" fmla="*/ 45907 h 88507"/>
                  <a:gd name="connsiteX11" fmla="*/ 325493 w 331004"/>
                  <a:gd name="connsiteY11" fmla="*/ 71311 h 88507"/>
                  <a:gd name="connsiteX12" fmla="*/ 330301 w 331004"/>
                  <a:gd name="connsiteY12" fmla="*/ 83017 h 88507"/>
                  <a:gd name="connsiteX13" fmla="*/ 322037 w 331004"/>
                  <a:gd name="connsiteY13" fmla="*/ 88508 h 88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1004" h="88507">
                    <a:moveTo>
                      <a:pt x="322037" y="88508"/>
                    </a:moveTo>
                    <a:cubicBezTo>
                      <a:pt x="320881" y="88508"/>
                      <a:pt x="319696" y="88285"/>
                      <a:pt x="318568" y="87811"/>
                    </a:cubicBezTo>
                    <a:cubicBezTo>
                      <a:pt x="300632" y="80327"/>
                      <a:pt x="283645" y="70754"/>
                      <a:pt x="267215" y="61487"/>
                    </a:cubicBezTo>
                    <a:cubicBezTo>
                      <a:pt x="254380" y="54240"/>
                      <a:pt x="241100" y="46743"/>
                      <a:pt x="227680" y="40472"/>
                    </a:cubicBezTo>
                    <a:cubicBezTo>
                      <a:pt x="188688" y="22230"/>
                      <a:pt x="149222" y="14816"/>
                      <a:pt x="113450" y="19039"/>
                    </a:cubicBezTo>
                    <a:cubicBezTo>
                      <a:pt x="73106" y="23819"/>
                      <a:pt x="36832" y="44374"/>
                      <a:pt x="16389" y="74043"/>
                    </a:cubicBezTo>
                    <a:cubicBezTo>
                      <a:pt x="13602" y="78140"/>
                      <a:pt x="8013" y="79171"/>
                      <a:pt x="3902" y="76356"/>
                    </a:cubicBezTo>
                    <a:cubicBezTo>
                      <a:pt x="-195" y="73555"/>
                      <a:pt x="-1226" y="67995"/>
                      <a:pt x="1575" y="63925"/>
                    </a:cubicBezTo>
                    <a:cubicBezTo>
                      <a:pt x="24903" y="30076"/>
                      <a:pt x="65930" y="6650"/>
                      <a:pt x="111318" y="1271"/>
                    </a:cubicBezTo>
                    <a:cubicBezTo>
                      <a:pt x="150407" y="-3328"/>
                      <a:pt x="193301" y="4602"/>
                      <a:pt x="235316" y="24265"/>
                    </a:cubicBezTo>
                    <a:cubicBezTo>
                      <a:pt x="249336" y="30828"/>
                      <a:pt x="262923" y="38493"/>
                      <a:pt x="276050" y="45907"/>
                    </a:cubicBezTo>
                    <a:cubicBezTo>
                      <a:pt x="292020" y="54909"/>
                      <a:pt x="308534" y="64232"/>
                      <a:pt x="325493" y="71311"/>
                    </a:cubicBezTo>
                    <a:cubicBezTo>
                      <a:pt x="330064" y="73220"/>
                      <a:pt x="332224" y="78460"/>
                      <a:pt x="330301" y="83017"/>
                    </a:cubicBezTo>
                    <a:cubicBezTo>
                      <a:pt x="328880" y="86445"/>
                      <a:pt x="325549" y="88508"/>
                      <a:pt x="322037" y="88508"/>
                    </a:cubicBezTo>
                    <a:close/>
                  </a:path>
                </a:pathLst>
              </a:custGeom>
              <a:solidFill>
                <a:srgbClr val="DABDA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33EC8747-81AE-E155-2E06-DCA2CF038B67}"/>
                  </a:ext>
                </a:extLst>
              </p:cNvPr>
              <p:cNvSpPr/>
              <p:nvPr/>
            </p:nvSpPr>
            <p:spPr>
              <a:xfrm>
                <a:off x="4526904" y="1935643"/>
                <a:ext cx="197614" cy="52904"/>
              </a:xfrm>
              <a:custGeom>
                <a:avLst/>
                <a:gdLst>
                  <a:gd name="connsiteX0" fmla="*/ 137627 w 197614"/>
                  <a:gd name="connsiteY0" fmla="*/ 52905 h 52904"/>
                  <a:gd name="connsiteX1" fmla="*/ 76881 w 197614"/>
                  <a:gd name="connsiteY1" fmla="*/ 46411 h 52904"/>
                  <a:gd name="connsiteX2" fmla="*/ 2870 w 197614"/>
                  <a:gd name="connsiteY2" fmla="*/ 15488 h 52904"/>
                  <a:gd name="connsiteX3" fmla="*/ 2410 w 197614"/>
                  <a:gd name="connsiteY3" fmla="*/ 2848 h 52904"/>
                  <a:gd name="connsiteX4" fmla="*/ 15105 w 197614"/>
                  <a:gd name="connsiteY4" fmla="*/ 2388 h 52904"/>
                  <a:gd name="connsiteX5" fmla="*/ 80212 w 197614"/>
                  <a:gd name="connsiteY5" fmla="*/ 28838 h 52904"/>
                  <a:gd name="connsiteX6" fmla="*/ 185872 w 197614"/>
                  <a:gd name="connsiteY6" fmla="*/ 28114 h 52904"/>
                  <a:gd name="connsiteX7" fmla="*/ 197173 w 197614"/>
                  <a:gd name="connsiteY7" fmla="*/ 33869 h 52904"/>
                  <a:gd name="connsiteX8" fmla="*/ 191390 w 197614"/>
                  <a:gd name="connsiteY8" fmla="*/ 45129 h 52904"/>
                  <a:gd name="connsiteX9" fmla="*/ 137627 w 197614"/>
                  <a:gd name="connsiteY9" fmla="*/ 52905 h 52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7614" h="52904">
                    <a:moveTo>
                      <a:pt x="137627" y="52905"/>
                    </a:moveTo>
                    <a:cubicBezTo>
                      <a:pt x="115804" y="52905"/>
                      <a:pt x="94844" y="49783"/>
                      <a:pt x="76881" y="46411"/>
                    </a:cubicBezTo>
                    <a:cubicBezTo>
                      <a:pt x="50460" y="41478"/>
                      <a:pt x="23202" y="34315"/>
                      <a:pt x="2870" y="15488"/>
                    </a:cubicBezTo>
                    <a:cubicBezTo>
                      <a:pt x="-767" y="12129"/>
                      <a:pt x="-976" y="6472"/>
                      <a:pt x="2410" y="2848"/>
                    </a:cubicBezTo>
                    <a:cubicBezTo>
                      <a:pt x="5810" y="-775"/>
                      <a:pt x="11482" y="-956"/>
                      <a:pt x="15105" y="2388"/>
                    </a:cubicBezTo>
                    <a:cubicBezTo>
                      <a:pt x="32093" y="18108"/>
                      <a:pt x="56438" y="24393"/>
                      <a:pt x="80212" y="28838"/>
                    </a:cubicBezTo>
                    <a:cubicBezTo>
                      <a:pt x="110661" y="34510"/>
                      <a:pt x="150197" y="39569"/>
                      <a:pt x="185872" y="28114"/>
                    </a:cubicBezTo>
                    <a:cubicBezTo>
                      <a:pt x="190637" y="26609"/>
                      <a:pt x="195654" y="29159"/>
                      <a:pt x="197173" y="33869"/>
                    </a:cubicBezTo>
                    <a:cubicBezTo>
                      <a:pt x="198706" y="38565"/>
                      <a:pt x="196114" y="43610"/>
                      <a:pt x="191390" y="45129"/>
                    </a:cubicBezTo>
                    <a:cubicBezTo>
                      <a:pt x="173664" y="50842"/>
                      <a:pt x="155367" y="52905"/>
                      <a:pt x="137627" y="52905"/>
                    </a:cubicBezTo>
                    <a:close/>
                  </a:path>
                </a:pathLst>
              </a:custGeom>
              <a:solidFill>
                <a:srgbClr val="DABDA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EC88ED56-B0B7-F5B7-AA76-2A8474B7481F}"/>
                  </a:ext>
                </a:extLst>
              </p:cNvPr>
              <p:cNvSpPr/>
              <p:nvPr/>
            </p:nvSpPr>
            <p:spPr>
              <a:xfrm>
                <a:off x="4788708" y="2045920"/>
                <a:ext cx="47493" cy="116014"/>
              </a:xfrm>
              <a:custGeom>
                <a:avLst/>
                <a:gdLst>
                  <a:gd name="connsiteX0" fmla="*/ 38437 w 47493"/>
                  <a:gd name="connsiteY0" fmla="*/ 116014 h 116014"/>
                  <a:gd name="connsiteX1" fmla="*/ 38046 w 47493"/>
                  <a:gd name="connsiteY1" fmla="*/ 116000 h 116014"/>
                  <a:gd name="connsiteX2" fmla="*/ 29448 w 47493"/>
                  <a:gd name="connsiteY2" fmla="*/ 106691 h 116014"/>
                  <a:gd name="connsiteX3" fmla="*/ 12461 w 47493"/>
                  <a:gd name="connsiteY3" fmla="*/ 42630 h 116014"/>
                  <a:gd name="connsiteX4" fmla="*/ 434 w 47493"/>
                  <a:gd name="connsiteY4" fmla="*/ 11665 h 116014"/>
                  <a:gd name="connsiteX5" fmla="*/ 6245 w 47493"/>
                  <a:gd name="connsiteY5" fmla="*/ 419 h 116014"/>
                  <a:gd name="connsiteX6" fmla="*/ 17547 w 47493"/>
                  <a:gd name="connsiteY6" fmla="*/ 6202 h 116014"/>
                  <a:gd name="connsiteX7" fmla="*/ 29030 w 47493"/>
                  <a:gd name="connsiteY7" fmla="*/ 35704 h 116014"/>
                  <a:gd name="connsiteX8" fmla="*/ 47411 w 47493"/>
                  <a:gd name="connsiteY8" fmla="*/ 107444 h 116014"/>
                  <a:gd name="connsiteX9" fmla="*/ 38437 w 47493"/>
                  <a:gd name="connsiteY9" fmla="*/ 116014 h 116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493" h="116014">
                    <a:moveTo>
                      <a:pt x="38437" y="116014"/>
                    </a:moveTo>
                    <a:cubicBezTo>
                      <a:pt x="38311" y="116014"/>
                      <a:pt x="38186" y="116014"/>
                      <a:pt x="38046" y="116000"/>
                    </a:cubicBezTo>
                    <a:cubicBezTo>
                      <a:pt x="33085" y="115791"/>
                      <a:pt x="29239" y="111624"/>
                      <a:pt x="29448" y="106691"/>
                    </a:cubicBezTo>
                    <a:cubicBezTo>
                      <a:pt x="30368" y="85022"/>
                      <a:pt x="21672" y="64425"/>
                      <a:pt x="12461" y="42630"/>
                    </a:cubicBezTo>
                    <a:cubicBezTo>
                      <a:pt x="8224" y="32596"/>
                      <a:pt x="3849" y="22228"/>
                      <a:pt x="434" y="11665"/>
                    </a:cubicBezTo>
                    <a:cubicBezTo>
                      <a:pt x="-1085" y="6968"/>
                      <a:pt x="1507" y="1924"/>
                      <a:pt x="6245" y="419"/>
                    </a:cubicBezTo>
                    <a:cubicBezTo>
                      <a:pt x="10956" y="-1058"/>
                      <a:pt x="16028" y="1492"/>
                      <a:pt x="17547" y="6202"/>
                    </a:cubicBezTo>
                    <a:cubicBezTo>
                      <a:pt x="20711" y="16027"/>
                      <a:pt x="24947" y="26032"/>
                      <a:pt x="29030" y="35704"/>
                    </a:cubicBezTo>
                    <a:cubicBezTo>
                      <a:pt x="38604" y="58363"/>
                      <a:pt x="48498" y="81788"/>
                      <a:pt x="47411" y="107444"/>
                    </a:cubicBezTo>
                    <a:cubicBezTo>
                      <a:pt x="47202" y="112252"/>
                      <a:pt x="43217" y="116014"/>
                      <a:pt x="38437" y="116014"/>
                    </a:cubicBezTo>
                    <a:close/>
                  </a:path>
                </a:pathLst>
              </a:custGeom>
              <a:solidFill>
                <a:srgbClr val="DABDA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848587FC-0902-2AF4-5E41-1A107813DCD8}"/>
                  </a:ext>
                </a:extLst>
              </p:cNvPr>
              <p:cNvSpPr/>
              <p:nvPr/>
            </p:nvSpPr>
            <p:spPr>
              <a:xfrm>
                <a:off x="4127160" y="2555379"/>
                <a:ext cx="1076473" cy="1242200"/>
              </a:xfrm>
              <a:custGeom>
                <a:avLst/>
                <a:gdLst>
                  <a:gd name="connsiteX0" fmla="*/ 314458 w 1076473"/>
                  <a:gd name="connsiteY0" fmla="*/ 182693 h 1242200"/>
                  <a:gd name="connsiteX1" fmla="*/ 9102 w 1076473"/>
                  <a:gd name="connsiteY1" fmla="*/ 424099 h 1242200"/>
                  <a:gd name="connsiteX2" fmla="*/ 244864 w 1076473"/>
                  <a:gd name="connsiteY2" fmla="*/ 1242201 h 1242200"/>
                  <a:gd name="connsiteX3" fmla="*/ 1066644 w 1076473"/>
                  <a:gd name="connsiteY3" fmla="*/ 1242201 h 1242200"/>
                  <a:gd name="connsiteX4" fmla="*/ 1030718 w 1076473"/>
                  <a:gd name="connsiteY4" fmla="*/ 26225 h 1242200"/>
                  <a:gd name="connsiteX5" fmla="*/ 687179 w 1076473"/>
                  <a:gd name="connsiteY5" fmla="*/ 41875 h 1242200"/>
                  <a:gd name="connsiteX6" fmla="*/ 314458 w 1076473"/>
                  <a:gd name="connsiteY6" fmla="*/ 182693 h 124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6473" h="1242200">
                    <a:moveTo>
                      <a:pt x="314458" y="182693"/>
                    </a:moveTo>
                    <a:cubicBezTo>
                      <a:pt x="314458" y="182693"/>
                      <a:pt x="54002" y="314580"/>
                      <a:pt x="9102" y="424099"/>
                    </a:cubicBezTo>
                    <a:cubicBezTo>
                      <a:pt x="-35799" y="533633"/>
                      <a:pt x="92172" y="1020918"/>
                      <a:pt x="244864" y="1242201"/>
                    </a:cubicBezTo>
                    <a:lnTo>
                      <a:pt x="1066644" y="1242201"/>
                    </a:lnTo>
                    <a:cubicBezTo>
                      <a:pt x="1066644" y="1242201"/>
                      <a:pt x="1104813" y="93283"/>
                      <a:pt x="1030718" y="26225"/>
                    </a:cubicBezTo>
                    <a:cubicBezTo>
                      <a:pt x="956623" y="-40833"/>
                      <a:pt x="687179" y="41875"/>
                      <a:pt x="687179" y="41875"/>
                    </a:cubicBezTo>
                    <a:lnTo>
                      <a:pt x="314458" y="182693"/>
                    </a:lnTo>
                    <a:close/>
                  </a:path>
                </a:pathLst>
              </a:custGeom>
              <a:solidFill>
                <a:srgbClr val="4A7FBD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D64C4198-D82A-5E40-18CD-CEC706CEB706}"/>
                  </a:ext>
                </a:extLst>
              </p:cNvPr>
              <p:cNvSpPr/>
              <p:nvPr/>
            </p:nvSpPr>
            <p:spPr>
              <a:xfrm>
                <a:off x="4441617" y="2597254"/>
                <a:ext cx="375449" cy="263873"/>
              </a:xfrm>
              <a:custGeom>
                <a:avLst/>
                <a:gdLst>
                  <a:gd name="connsiteX0" fmla="*/ 58376 w 375449"/>
                  <a:gd name="connsiteY0" fmla="*/ 78234 h 263873"/>
                  <a:gd name="connsiteX1" fmla="*/ 0 w 375449"/>
                  <a:gd name="connsiteY1" fmla="*/ 140819 h 263873"/>
                  <a:gd name="connsiteX2" fmla="*/ 166154 w 375449"/>
                  <a:gd name="connsiteY2" fmla="*/ 263759 h 263873"/>
                  <a:gd name="connsiteX3" fmla="*/ 372721 w 375449"/>
                  <a:gd name="connsiteY3" fmla="*/ 0 h 263873"/>
                  <a:gd name="connsiteX4" fmla="*/ 58376 w 375449"/>
                  <a:gd name="connsiteY4" fmla="*/ 78234 h 263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5449" h="263873">
                    <a:moveTo>
                      <a:pt x="58376" y="78234"/>
                    </a:moveTo>
                    <a:lnTo>
                      <a:pt x="0" y="140819"/>
                    </a:lnTo>
                    <a:cubicBezTo>
                      <a:pt x="0" y="140819"/>
                      <a:pt x="33682" y="268232"/>
                      <a:pt x="166154" y="263759"/>
                    </a:cubicBezTo>
                    <a:cubicBezTo>
                      <a:pt x="298625" y="259285"/>
                      <a:pt x="392927" y="129643"/>
                      <a:pt x="372721" y="0"/>
                    </a:cubicBezTo>
                    <a:lnTo>
                      <a:pt x="58376" y="78234"/>
                    </a:lnTo>
                    <a:close/>
                  </a:path>
                </a:pathLst>
              </a:custGeom>
              <a:solidFill>
                <a:srgbClr val="FFBEA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6C1DEB79-9547-ABCE-27FE-47EC048E9B55}"/>
                  </a:ext>
                </a:extLst>
              </p:cNvPr>
              <p:cNvSpPr/>
              <p:nvPr/>
            </p:nvSpPr>
            <p:spPr>
              <a:xfrm>
                <a:off x="4508968" y="2420662"/>
                <a:ext cx="182046" cy="60912"/>
              </a:xfrm>
              <a:custGeom>
                <a:avLst/>
                <a:gdLst>
                  <a:gd name="connsiteX0" fmla="*/ 181873 w 182046"/>
                  <a:gd name="connsiteY0" fmla="*/ 0 h 60912"/>
                  <a:gd name="connsiteX1" fmla="*/ 0 w 182046"/>
                  <a:gd name="connsiteY1" fmla="*/ 46935 h 60912"/>
                  <a:gd name="connsiteX2" fmla="*/ 11121 w 182046"/>
                  <a:gd name="connsiteY2" fmla="*/ 60912 h 60912"/>
                  <a:gd name="connsiteX3" fmla="*/ 182012 w 182046"/>
                  <a:gd name="connsiteY3" fmla="*/ 6773 h 60912"/>
                  <a:gd name="connsiteX4" fmla="*/ 181873 w 182046"/>
                  <a:gd name="connsiteY4" fmla="*/ 0 h 60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046" h="60912">
                    <a:moveTo>
                      <a:pt x="181873" y="0"/>
                    </a:moveTo>
                    <a:lnTo>
                      <a:pt x="0" y="46935"/>
                    </a:lnTo>
                    <a:cubicBezTo>
                      <a:pt x="0" y="46935"/>
                      <a:pt x="3749" y="53081"/>
                      <a:pt x="11121" y="60912"/>
                    </a:cubicBezTo>
                    <a:cubicBezTo>
                      <a:pt x="68089" y="46656"/>
                      <a:pt x="125044" y="31564"/>
                      <a:pt x="182012" y="6773"/>
                    </a:cubicBezTo>
                    <a:cubicBezTo>
                      <a:pt x="182138" y="2564"/>
                      <a:pt x="181873" y="0"/>
                      <a:pt x="18187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2C8DC6E6-0A46-C89E-167A-0AF1004D98DB}"/>
                  </a:ext>
                </a:extLst>
              </p:cNvPr>
              <p:cNvSpPr/>
              <p:nvPr/>
            </p:nvSpPr>
            <p:spPr>
              <a:xfrm>
                <a:off x="4520102" y="2427435"/>
                <a:ext cx="170891" cy="86622"/>
              </a:xfrm>
              <a:custGeom>
                <a:avLst/>
                <a:gdLst>
                  <a:gd name="connsiteX0" fmla="*/ 0 w 170891"/>
                  <a:gd name="connsiteY0" fmla="*/ 54140 h 86622"/>
                  <a:gd name="connsiteX1" fmla="*/ 98901 w 170891"/>
                  <a:gd name="connsiteY1" fmla="*/ 82638 h 86622"/>
                  <a:gd name="connsiteX2" fmla="*/ 170892 w 170891"/>
                  <a:gd name="connsiteY2" fmla="*/ 0 h 86622"/>
                  <a:gd name="connsiteX3" fmla="*/ 0 w 170891"/>
                  <a:gd name="connsiteY3" fmla="*/ 54140 h 8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891" h="86622">
                    <a:moveTo>
                      <a:pt x="0" y="54140"/>
                    </a:moveTo>
                    <a:cubicBezTo>
                      <a:pt x="16123" y="71280"/>
                      <a:pt x="49569" y="96448"/>
                      <a:pt x="98901" y="82638"/>
                    </a:cubicBezTo>
                    <a:cubicBezTo>
                      <a:pt x="162865" y="64731"/>
                      <a:pt x="170376" y="17587"/>
                      <a:pt x="170892" y="0"/>
                    </a:cubicBezTo>
                    <a:cubicBezTo>
                      <a:pt x="113923" y="24791"/>
                      <a:pt x="56955" y="39898"/>
                      <a:pt x="0" y="54140"/>
                    </a:cubicBezTo>
                    <a:close/>
                  </a:path>
                </a:pathLst>
              </a:custGeom>
              <a:solidFill>
                <a:srgbClr val="E6626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0E74FA8A-F2DE-F101-B50D-0FDD64423195}"/>
                  </a:ext>
                </a:extLst>
              </p:cNvPr>
              <p:cNvSpPr/>
              <p:nvPr/>
            </p:nvSpPr>
            <p:spPr>
              <a:xfrm>
                <a:off x="4654693" y="2377163"/>
                <a:ext cx="93031" cy="86253"/>
              </a:xfrm>
              <a:custGeom>
                <a:avLst/>
                <a:gdLst>
                  <a:gd name="connsiteX0" fmla="*/ 84045 w 93031"/>
                  <a:gd name="connsiteY0" fmla="*/ 86254 h 86253"/>
                  <a:gd name="connsiteX1" fmla="*/ 76938 w 93031"/>
                  <a:gd name="connsiteY1" fmla="*/ 82784 h 86253"/>
                  <a:gd name="connsiteX2" fmla="*/ 4138 w 93031"/>
                  <a:gd name="connsiteY2" fmla="*/ 16478 h 86253"/>
                  <a:gd name="connsiteX3" fmla="*/ 1421 w 93031"/>
                  <a:gd name="connsiteY3" fmla="*/ 4131 h 86253"/>
                  <a:gd name="connsiteX4" fmla="*/ 13824 w 93031"/>
                  <a:gd name="connsiteY4" fmla="*/ 1428 h 86253"/>
                  <a:gd name="connsiteX5" fmla="*/ 91152 w 93031"/>
                  <a:gd name="connsiteY5" fmla="*/ 71844 h 86253"/>
                  <a:gd name="connsiteX6" fmla="*/ 89549 w 93031"/>
                  <a:gd name="connsiteY6" fmla="*/ 84386 h 86253"/>
                  <a:gd name="connsiteX7" fmla="*/ 84045 w 93031"/>
                  <a:gd name="connsiteY7" fmla="*/ 86254 h 86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031" h="86253">
                    <a:moveTo>
                      <a:pt x="84045" y="86254"/>
                    </a:moveTo>
                    <a:cubicBezTo>
                      <a:pt x="81355" y="86254"/>
                      <a:pt x="78708" y="85055"/>
                      <a:pt x="76938" y="82784"/>
                    </a:cubicBezTo>
                    <a:cubicBezTo>
                      <a:pt x="56620" y="56627"/>
                      <a:pt x="32121" y="34316"/>
                      <a:pt x="4138" y="16478"/>
                    </a:cubicBezTo>
                    <a:cubicBezTo>
                      <a:pt x="-42" y="13816"/>
                      <a:pt x="-1255" y="8284"/>
                      <a:pt x="1421" y="4131"/>
                    </a:cubicBezTo>
                    <a:cubicBezTo>
                      <a:pt x="4083" y="-35"/>
                      <a:pt x="9629" y="-1262"/>
                      <a:pt x="13824" y="1428"/>
                    </a:cubicBezTo>
                    <a:cubicBezTo>
                      <a:pt x="43548" y="20366"/>
                      <a:pt x="69566" y="44057"/>
                      <a:pt x="91152" y="71844"/>
                    </a:cubicBezTo>
                    <a:cubicBezTo>
                      <a:pt x="94190" y="75760"/>
                      <a:pt x="93465" y="81376"/>
                      <a:pt x="89549" y="84386"/>
                    </a:cubicBezTo>
                    <a:cubicBezTo>
                      <a:pt x="87905" y="85640"/>
                      <a:pt x="85968" y="86254"/>
                      <a:pt x="84045" y="86254"/>
                    </a:cubicBez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BE31197C-D96F-121D-A45A-076A4CB7DBBD}"/>
                  </a:ext>
                </a:extLst>
              </p:cNvPr>
              <p:cNvSpPr/>
              <p:nvPr/>
            </p:nvSpPr>
            <p:spPr>
              <a:xfrm>
                <a:off x="4483268" y="2397513"/>
                <a:ext cx="46069" cy="140472"/>
              </a:xfrm>
              <a:custGeom>
                <a:avLst/>
                <a:gdLst>
                  <a:gd name="connsiteX0" fmla="*/ 8978 w 46069"/>
                  <a:gd name="connsiteY0" fmla="*/ 140445 h 140472"/>
                  <a:gd name="connsiteX1" fmla="*/ 3 w 46069"/>
                  <a:gd name="connsiteY1" fmla="*/ 131554 h 140472"/>
                  <a:gd name="connsiteX2" fmla="*/ 29003 w 46069"/>
                  <a:gd name="connsiteY2" fmla="*/ 5033 h 140472"/>
                  <a:gd name="connsiteX3" fmla="*/ 41016 w 46069"/>
                  <a:gd name="connsiteY3" fmla="*/ 908 h 140472"/>
                  <a:gd name="connsiteX4" fmla="*/ 45168 w 46069"/>
                  <a:gd name="connsiteY4" fmla="*/ 12865 h 140472"/>
                  <a:gd name="connsiteX5" fmla="*/ 17980 w 46069"/>
                  <a:gd name="connsiteY5" fmla="*/ 131484 h 140472"/>
                  <a:gd name="connsiteX6" fmla="*/ 9047 w 46069"/>
                  <a:gd name="connsiteY6" fmla="*/ 140473 h 140472"/>
                  <a:gd name="connsiteX7" fmla="*/ 8978 w 46069"/>
                  <a:gd name="connsiteY7" fmla="*/ 140445 h 140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069" h="140472">
                    <a:moveTo>
                      <a:pt x="8978" y="140445"/>
                    </a:moveTo>
                    <a:cubicBezTo>
                      <a:pt x="4044" y="140445"/>
                      <a:pt x="17" y="136473"/>
                      <a:pt x="3" y="131554"/>
                    </a:cubicBezTo>
                    <a:cubicBezTo>
                      <a:pt x="-206" y="87978"/>
                      <a:pt x="9828" y="44234"/>
                      <a:pt x="29003" y="5033"/>
                    </a:cubicBezTo>
                    <a:cubicBezTo>
                      <a:pt x="31177" y="602"/>
                      <a:pt x="36542" y="-1266"/>
                      <a:pt x="41016" y="908"/>
                    </a:cubicBezTo>
                    <a:cubicBezTo>
                      <a:pt x="45475" y="3068"/>
                      <a:pt x="47328" y="8419"/>
                      <a:pt x="45168" y="12865"/>
                    </a:cubicBezTo>
                    <a:cubicBezTo>
                      <a:pt x="27191" y="49627"/>
                      <a:pt x="17785" y="90639"/>
                      <a:pt x="17980" y="131484"/>
                    </a:cubicBezTo>
                    <a:cubicBezTo>
                      <a:pt x="18008" y="136432"/>
                      <a:pt x="13994" y="140445"/>
                      <a:pt x="9047" y="140473"/>
                    </a:cubicBezTo>
                    <a:cubicBezTo>
                      <a:pt x="9006" y="140445"/>
                      <a:pt x="8992" y="140445"/>
                      <a:pt x="8978" y="140445"/>
                    </a:cubicBez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4" name="图形 44">
              <a:extLst>
                <a:ext uri="{FF2B5EF4-FFF2-40B4-BE49-F238E27FC236}">
                  <a16:creationId xmlns:a16="http://schemas.microsoft.com/office/drawing/2014/main" id="{1AF0E741-EE0D-8848-D851-F61B66EBF155}"/>
                </a:ext>
              </a:extLst>
            </p:cNvPr>
            <p:cNvGrpSpPr/>
            <p:nvPr/>
          </p:nvGrpSpPr>
          <p:grpSpPr>
            <a:xfrm>
              <a:off x="5933756" y="1833004"/>
              <a:ext cx="2085446" cy="1967529"/>
              <a:chOff x="5933756" y="1833004"/>
              <a:chExt cx="2085446" cy="1967529"/>
            </a:xfrm>
          </p:grpSpPr>
          <p:grpSp>
            <p:nvGrpSpPr>
              <p:cNvPr id="175" name="图形 44">
                <a:extLst>
                  <a:ext uri="{FF2B5EF4-FFF2-40B4-BE49-F238E27FC236}">
                    <a16:creationId xmlns:a16="http://schemas.microsoft.com/office/drawing/2014/main" id="{E92D2329-928E-6F4A-249B-DDD0BC661661}"/>
                  </a:ext>
                </a:extLst>
              </p:cNvPr>
              <p:cNvGrpSpPr/>
              <p:nvPr/>
            </p:nvGrpSpPr>
            <p:grpSpPr>
              <a:xfrm>
                <a:off x="7769166" y="2475703"/>
                <a:ext cx="250036" cy="358469"/>
                <a:chOff x="7769166" y="2475703"/>
                <a:chExt cx="250036" cy="358469"/>
              </a:xfrm>
            </p:grpSpPr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5116411B-2EB9-FF5C-5162-33E0DF281CBC}"/>
                    </a:ext>
                  </a:extLst>
                </p:cNvPr>
                <p:cNvSpPr/>
                <p:nvPr/>
              </p:nvSpPr>
              <p:spPr>
                <a:xfrm>
                  <a:off x="7769166" y="2507654"/>
                  <a:ext cx="112316" cy="317827"/>
                </a:xfrm>
                <a:custGeom>
                  <a:avLst/>
                  <a:gdLst>
                    <a:gd name="connsiteX0" fmla="*/ 0 w 112316"/>
                    <a:gd name="connsiteY0" fmla="*/ 263948 h 317827"/>
                    <a:gd name="connsiteX1" fmla="*/ 33682 w 112316"/>
                    <a:gd name="connsiteY1" fmla="*/ 208066 h 317827"/>
                    <a:gd name="connsiteX2" fmla="*/ 17963 w 112316"/>
                    <a:gd name="connsiteY2" fmla="*/ 107479 h 317827"/>
                    <a:gd name="connsiteX3" fmla="*/ 56133 w 112316"/>
                    <a:gd name="connsiteY3" fmla="*/ 189 h 317827"/>
                    <a:gd name="connsiteX4" fmla="*/ 89815 w 112316"/>
                    <a:gd name="connsiteY4" fmla="*/ 60544 h 317827"/>
                    <a:gd name="connsiteX5" fmla="*/ 112265 w 112316"/>
                    <a:gd name="connsiteY5" fmla="*/ 156658 h 317827"/>
                    <a:gd name="connsiteX6" fmla="*/ 42657 w 112316"/>
                    <a:gd name="connsiteY6" fmla="*/ 317600 h 317827"/>
                    <a:gd name="connsiteX7" fmla="*/ 0 w 112316"/>
                    <a:gd name="connsiteY7" fmla="*/ 263948 h 317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2316" h="317827">
                      <a:moveTo>
                        <a:pt x="0" y="263948"/>
                      </a:moveTo>
                      <a:lnTo>
                        <a:pt x="33682" y="208066"/>
                      </a:lnTo>
                      <a:cubicBezTo>
                        <a:pt x="33682" y="208066"/>
                        <a:pt x="11232" y="143238"/>
                        <a:pt x="17963" y="107479"/>
                      </a:cubicBezTo>
                      <a:cubicBezTo>
                        <a:pt x="24694" y="71720"/>
                        <a:pt x="38170" y="-4284"/>
                        <a:pt x="56133" y="189"/>
                      </a:cubicBezTo>
                      <a:cubicBezTo>
                        <a:pt x="74096" y="4663"/>
                        <a:pt x="98789" y="33718"/>
                        <a:pt x="89815" y="60544"/>
                      </a:cubicBezTo>
                      <a:cubicBezTo>
                        <a:pt x="80840" y="87370"/>
                        <a:pt x="110022" y="132075"/>
                        <a:pt x="112265" y="156658"/>
                      </a:cubicBezTo>
                      <a:cubicBezTo>
                        <a:pt x="114509" y="181240"/>
                        <a:pt x="42657" y="324303"/>
                        <a:pt x="42657" y="317600"/>
                      </a:cubicBezTo>
                      <a:cubicBezTo>
                        <a:pt x="42657" y="310883"/>
                        <a:pt x="0" y="263948"/>
                        <a:pt x="0" y="263948"/>
                      </a:cubicBezTo>
                      <a:close/>
                    </a:path>
                  </a:pathLst>
                </a:custGeom>
                <a:solidFill>
                  <a:srgbClr val="FFBEA5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2E939587-8429-AF53-9A74-CFC5D8C48A8E}"/>
                    </a:ext>
                  </a:extLst>
                </p:cNvPr>
                <p:cNvSpPr/>
                <p:nvPr/>
              </p:nvSpPr>
              <p:spPr>
                <a:xfrm>
                  <a:off x="7769180" y="2475703"/>
                  <a:ext cx="250022" cy="358469"/>
                </a:xfrm>
                <a:custGeom>
                  <a:avLst/>
                  <a:gdLst>
                    <a:gd name="connsiteX0" fmla="*/ 65107 w 250022"/>
                    <a:gd name="connsiteY0" fmla="*/ 126010 h 358469"/>
                    <a:gd name="connsiteX1" fmla="*/ 114244 w 250022"/>
                    <a:gd name="connsiteY1" fmla="*/ 12505 h 358469"/>
                    <a:gd name="connsiteX2" fmla="*/ 138366 w 250022"/>
                    <a:gd name="connsiteY2" fmla="*/ 618 h 358469"/>
                    <a:gd name="connsiteX3" fmla="*/ 138366 w 250022"/>
                    <a:gd name="connsiteY3" fmla="*/ 618 h 358469"/>
                    <a:gd name="connsiteX4" fmla="*/ 153793 w 250022"/>
                    <a:gd name="connsiteY4" fmla="*/ 24280 h 358469"/>
                    <a:gd name="connsiteX5" fmla="*/ 143690 w 250022"/>
                    <a:gd name="connsiteY5" fmla="*/ 81291 h 358469"/>
                    <a:gd name="connsiteX6" fmla="*/ 185929 w 250022"/>
                    <a:gd name="connsiteY6" fmla="*/ 32502 h 358469"/>
                    <a:gd name="connsiteX7" fmla="*/ 214859 w 250022"/>
                    <a:gd name="connsiteY7" fmla="*/ 31443 h 358469"/>
                    <a:gd name="connsiteX8" fmla="*/ 214859 w 250022"/>
                    <a:gd name="connsiteY8" fmla="*/ 31443 h 358469"/>
                    <a:gd name="connsiteX9" fmla="*/ 218900 w 250022"/>
                    <a:gd name="connsiteY9" fmla="*/ 53448 h 358469"/>
                    <a:gd name="connsiteX10" fmla="*/ 193091 w 250022"/>
                    <a:gd name="connsiteY10" fmla="*/ 110346 h 358469"/>
                    <a:gd name="connsiteX11" fmla="*/ 224948 w 250022"/>
                    <a:gd name="connsiteY11" fmla="*/ 90711 h 358469"/>
                    <a:gd name="connsiteX12" fmla="*/ 248290 w 250022"/>
                    <a:gd name="connsiteY12" fmla="*/ 97303 h 358469"/>
                    <a:gd name="connsiteX13" fmla="*/ 248290 w 250022"/>
                    <a:gd name="connsiteY13" fmla="*/ 97303 h 358469"/>
                    <a:gd name="connsiteX14" fmla="*/ 244945 w 250022"/>
                    <a:gd name="connsiteY14" fmla="*/ 116450 h 358469"/>
                    <a:gd name="connsiteX15" fmla="*/ 204323 w 250022"/>
                    <a:gd name="connsiteY15" fmla="*/ 155052 h 358469"/>
                    <a:gd name="connsiteX16" fmla="*/ 226606 w 250022"/>
                    <a:gd name="connsiteY16" fmla="*/ 159985 h 358469"/>
                    <a:gd name="connsiteX17" fmla="*/ 242117 w 250022"/>
                    <a:gd name="connsiteY17" fmla="*/ 182296 h 358469"/>
                    <a:gd name="connsiteX18" fmla="*/ 242117 w 250022"/>
                    <a:gd name="connsiteY18" fmla="*/ 182296 h 358469"/>
                    <a:gd name="connsiteX19" fmla="*/ 227540 w 250022"/>
                    <a:gd name="connsiteY19" fmla="*/ 198740 h 358469"/>
                    <a:gd name="connsiteX20" fmla="*/ 190862 w 250022"/>
                    <a:gd name="connsiteY20" fmla="*/ 208704 h 358469"/>
                    <a:gd name="connsiteX21" fmla="*/ 173122 w 250022"/>
                    <a:gd name="connsiteY21" fmla="*/ 246218 h 358469"/>
                    <a:gd name="connsiteX22" fmla="*/ 112265 w 250022"/>
                    <a:gd name="connsiteY22" fmla="*/ 286938 h 358469"/>
                    <a:gd name="connsiteX23" fmla="*/ 112265 w 250022"/>
                    <a:gd name="connsiteY23" fmla="*/ 286938 h 358469"/>
                    <a:gd name="connsiteX24" fmla="*/ 56133 w 250022"/>
                    <a:gd name="connsiteY24" fmla="*/ 358469 h 358469"/>
                    <a:gd name="connsiteX25" fmla="*/ 0 w 250022"/>
                    <a:gd name="connsiteY25" fmla="*/ 295885 h 358469"/>
                    <a:gd name="connsiteX26" fmla="*/ 53889 w 250022"/>
                    <a:gd name="connsiteY26" fmla="*/ 246706 h 358469"/>
                    <a:gd name="connsiteX27" fmla="*/ 65107 w 250022"/>
                    <a:gd name="connsiteY27" fmla="*/ 126010 h 358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250022" h="358469">
                      <a:moveTo>
                        <a:pt x="65107" y="126010"/>
                      </a:moveTo>
                      <a:lnTo>
                        <a:pt x="114244" y="12505"/>
                      </a:lnTo>
                      <a:cubicBezTo>
                        <a:pt x="118271" y="3196"/>
                        <a:pt x="128486" y="-1835"/>
                        <a:pt x="138366" y="618"/>
                      </a:cubicBezTo>
                      <a:lnTo>
                        <a:pt x="138366" y="618"/>
                      </a:lnTo>
                      <a:cubicBezTo>
                        <a:pt x="148957" y="3252"/>
                        <a:pt x="155688" y="13592"/>
                        <a:pt x="153793" y="24280"/>
                      </a:cubicBezTo>
                      <a:lnTo>
                        <a:pt x="143690" y="81291"/>
                      </a:lnTo>
                      <a:lnTo>
                        <a:pt x="185929" y="32502"/>
                      </a:lnTo>
                      <a:cubicBezTo>
                        <a:pt x="193426" y="23848"/>
                        <a:pt x="206734" y="23347"/>
                        <a:pt x="214859" y="31443"/>
                      </a:cubicBezTo>
                      <a:lnTo>
                        <a:pt x="214859" y="31443"/>
                      </a:lnTo>
                      <a:cubicBezTo>
                        <a:pt x="220670" y="37227"/>
                        <a:pt x="222272" y="45992"/>
                        <a:pt x="218900" y="53448"/>
                      </a:cubicBezTo>
                      <a:lnTo>
                        <a:pt x="193091" y="110346"/>
                      </a:lnTo>
                      <a:lnTo>
                        <a:pt x="224948" y="90711"/>
                      </a:lnTo>
                      <a:cubicBezTo>
                        <a:pt x="233156" y="85653"/>
                        <a:pt x="243970" y="88705"/>
                        <a:pt x="248290" y="97303"/>
                      </a:cubicBezTo>
                      <a:lnTo>
                        <a:pt x="248290" y="97303"/>
                      </a:lnTo>
                      <a:cubicBezTo>
                        <a:pt x="251509" y="103727"/>
                        <a:pt x="250157" y="111489"/>
                        <a:pt x="244945" y="116450"/>
                      </a:cubicBezTo>
                      <a:lnTo>
                        <a:pt x="204323" y="155052"/>
                      </a:lnTo>
                      <a:lnTo>
                        <a:pt x="226606" y="159985"/>
                      </a:lnTo>
                      <a:cubicBezTo>
                        <a:pt x="236835" y="162243"/>
                        <a:pt x="243594" y="171970"/>
                        <a:pt x="242117" y="182296"/>
                      </a:cubicBezTo>
                      <a:lnTo>
                        <a:pt x="242117" y="182296"/>
                      </a:lnTo>
                      <a:cubicBezTo>
                        <a:pt x="240988" y="190183"/>
                        <a:pt x="235260" y="196636"/>
                        <a:pt x="227540" y="198740"/>
                      </a:cubicBezTo>
                      <a:lnTo>
                        <a:pt x="190862" y="208704"/>
                      </a:lnTo>
                      <a:lnTo>
                        <a:pt x="173122" y="246218"/>
                      </a:lnTo>
                      <a:cubicBezTo>
                        <a:pt x="161918" y="269909"/>
                        <a:pt x="138534" y="285558"/>
                        <a:pt x="112265" y="286938"/>
                      </a:cubicBezTo>
                      <a:lnTo>
                        <a:pt x="112265" y="286938"/>
                      </a:lnTo>
                      <a:lnTo>
                        <a:pt x="56133" y="358469"/>
                      </a:lnTo>
                      <a:lnTo>
                        <a:pt x="0" y="295885"/>
                      </a:lnTo>
                      <a:lnTo>
                        <a:pt x="53889" y="246706"/>
                      </a:lnTo>
                      <a:lnTo>
                        <a:pt x="65107" y="126010"/>
                      </a:lnTo>
                      <a:close/>
                    </a:path>
                  </a:pathLst>
                </a:custGeom>
                <a:solidFill>
                  <a:srgbClr val="FFBEA5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B0CD597D-CCBD-DC6B-DD12-936B4C1C9800}"/>
                    </a:ext>
                  </a:extLst>
                </p:cNvPr>
                <p:cNvSpPr/>
                <p:nvPr/>
              </p:nvSpPr>
              <p:spPr>
                <a:xfrm>
                  <a:off x="7841285" y="2592481"/>
                  <a:ext cx="34183" cy="143278"/>
                </a:xfrm>
                <a:custGeom>
                  <a:avLst/>
                  <a:gdLst>
                    <a:gd name="connsiteX0" fmla="*/ 23869 w 34183"/>
                    <a:gd name="connsiteY0" fmla="*/ 143278 h 143278"/>
                    <a:gd name="connsiteX1" fmla="*/ 22810 w 34183"/>
                    <a:gd name="connsiteY1" fmla="*/ 143223 h 143278"/>
                    <a:gd name="connsiteX2" fmla="*/ 14923 w 34183"/>
                    <a:gd name="connsiteY2" fmla="*/ 133301 h 143278"/>
                    <a:gd name="connsiteX3" fmla="*/ 10115 w 34183"/>
                    <a:gd name="connsiteY3" fmla="*/ 64598 h 143278"/>
                    <a:gd name="connsiteX4" fmla="*/ 7119 w 34183"/>
                    <a:gd name="connsiteY4" fmla="*/ 54021 h 143278"/>
                    <a:gd name="connsiteX5" fmla="*/ 625 w 34183"/>
                    <a:gd name="connsiteY5" fmla="*/ 7699 h 143278"/>
                    <a:gd name="connsiteX6" fmla="*/ 10770 w 34183"/>
                    <a:gd name="connsiteY6" fmla="*/ 91 h 143278"/>
                    <a:gd name="connsiteX7" fmla="*/ 18421 w 34183"/>
                    <a:gd name="connsiteY7" fmla="*/ 10180 h 143278"/>
                    <a:gd name="connsiteX8" fmla="*/ 24385 w 34183"/>
                    <a:gd name="connsiteY8" fmla="*/ 49032 h 143278"/>
                    <a:gd name="connsiteX9" fmla="*/ 27493 w 34183"/>
                    <a:gd name="connsiteY9" fmla="*/ 60083 h 143278"/>
                    <a:gd name="connsiteX10" fmla="*/ 32788 w 34183"/>
                    <a:gd name="connsiteY10" fmla="*/ 135377 h 143278"/>
                    <a:gd name="connsiteX11" fmla="*/ 23869 w 34183"/>
                    <a:gd name="connsiteY11" fmla="*/ 143278 h 143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183" h="143278">
                      <a:moveTo>
                        <a:pt x="23869" y="143278"/>
                      </a:moveTo>
                      <a:cubicBezTo>
                        <a:pt x="23521" y="143278"/>
                        <a:pt x="23172" y="143265"/>
                        <a:pt x="22810" y="143223"/>
                      </a:cubicBezTo>
                      <a:cubicBezTo>
                        <a:pt x="17877" y="142651"/>
                        <a:pt x="14351" y="138206"/>
                        <a:pt x="14923" y="133301"/>
                      </a:cubicBezTo>
                      <a:cubicBezTo>
                        <a:pt x="17612" y="110530"/>
                        <a:pt x="15940" y="86770"/>
                        <a:pt x="10115" y="64598"/>
                      </a:cubicBezTo>
                      <a:cubicBezTo>
                        <a:pt x="9181" y="61086"/>
                        <a:pt x="8150" y="57547"/>
                        <a:pt x="7119" y="54021"/>
                      </a:cubicBezTo>
                      <a:cubicBezTo>
                        <a:pt x="2799" y="39235"/>
                        <a:pt x="-1675" y="23934"/>
                        <a:pt x="625" y="7699"/>
                      </a:cubicBezTo>
                      <a:cubicBezTo>
                        <a:pt x="1322" y="2794"/>
                        <a:pt x="5962" y="-606"/>
                        <a:pt x="10770" y="91"/>
                      </a:cubicBezTo>
                      <a:cubicBezTo>
                        <a:pt x="15675" y="773"/>
                        <a:pt x="19103" y="5288"/>
                        <a:pt x="18421" y="10180"/>
                      </a:cubicBezTo>
                      <a:cubicBezTo>
                        <a:pt x="16665" y="22624"/>
                        <a:pt x="20399" y="35445"/>
                        <a:pt x="24385" y="49032"/>
                      </a:cubicBezTo>
                      <a:cubicBezTo>
                        <a:pt x="25458" y="52711"/>
                        <a:pt x="26531" y="56404"/>
                        <a:pt x="27493" y="60083"/>
                      </a:cubicBezTo>
                      <a:cubicBezTo>
                        <a:pt x="33987" y="84721"/>
                        <a:pt x="35756" y="110056"/>
                        <a:pt x="32788" y="135377"/>
                      </a:cubicBezTo>
                      <a:cubicBezTo>
                        <a:pt x="32245" y="139934"/>
                        <a:pt x="28356" y="143278"/>
                        <a:pt x="23869" y="143278"/>
                      </a:cubicBezTo>
                      <a:close/>
                    </a:path>
                  </a:pathLst>
                </a:custGeom>
                <a:solidFill>
                  <a:srgbClr val="F9A085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7CA43349-1473-C415-0DB8-E47056FC4BC7}"/>
                  </a:ext>
                </a:extLst>
              </p:cNvPr>
              <p:cNvSpPr/>
              <p:nvPr/>
            </p:nvSpPr>
            <p:spPr>
              <a:xfrm>
                <a:off x="6109133" y="1833004"/>
                <a:ext cx="661618" cy="950883"/>
              </a:xfrm>
              <a:custGeom>
                <a:avLst/>
                <a:gdLst>
                  <a:gd name="connsiteX0" fmla="*/ 71685 w 661618"/>
                  <a:gd name="connsiteY0" fmla="*/ 171054 h 950883"/>
                  <a:gd name="connsiteX1" fmla="*/ 31592 w 661618"/>
                  <a:gd name="connsiteY1" fmla="*/ 264436 h 950883"/>
                  <a:gd name="connsiteX2" fmla="*/ 27495 w 661618"/>
                  <a:gd name="connsiteY2" fmla="*/ 536027 h 950883"/>
                  <a:gd name="connsiteX3" fmla="*/ 53541 w 661618"/>
                  <a:gd name="connsiteY3" fmla="*/ 706514 h 950883"/>
                  <a:gd name="connsiteX4" fmla="*/ 0 w 661618"/>
                  <a:gd name="connsiteY4" fmla="*/ 920718 h 950883"/>
                  <a:gd name="connsiteX5" fmla="*/ 397415 w 661618"/>
                  <a:gd name="connsiteY5" fmla="*/ 873434 h 950883"/>
                  <a:gd name="connsiteX6" fmla="*/ 661619 w 661618"/>
                  <a:gd name="connsiteY6" fmla="*/ 950526 h 950883"/>
                  <a:gd name="connsiteX7" fmla="*/ 599689 w 661618"/>
                  <a:gd name="connsiteY7" fmla="*/ 782700 h 950883"/>
                  <a:gd name="connsiteX8" fmla="*/ 600748 w 661618"/>
                  <a:gd name="connsiteY8" fmla="*/ 195776 h 950883"/>
                  <a:gd name="connsiteX9" fmla="*/ 305384 w 661618"/>
                  <a:gd name="connsiteY9" fmla="*/ 901 h 950883"/>
                  <a:gd name="connsiteX10" fmla="*/ 165945 w 661618"/>
                  <a:gd name="connsiteY10" fmla="*/ 96234 h 950883"/>
                  <a:gd name="connsiteX11" fmla="*/ 71685 w 661618"/>
                  <a:gd name="connsiteY11" fmla="*/ 171054 h 950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1618" h="950883">
                    <a:moveTo>
                      <a:pt x="71685" y="171054"/>
                    </a:moveTo>
                    <a:cubicBezTo>
                      <a:pt x="53387" y="197713"/>
                      <a:pt x="40204" y="229124"/>
                      <a:pt x="31592" y="264436"/>
                    </a:cubicBezTo>
                    <a:cubicBezTo>
                      <a:pt x="9978" y="353150"/>
                      <a:pt x="13824" y="446504"/>
                      <a:pt x="27495" y="536027"/>
                    </a:cubicBezTo>
                    <a:cubicBezTo>
                      <a:pt x="36177" y="592856"/>
                      <a:pt x="47312" y="649337"/>
                      <a:pt x="53541" y="706514"/>
                    </a:cubicBezTo>
                    <a:cubicBezTo>
                      <a:pt x="55101" y="720854"/>
                      <a:pt x="13894" y="920328"/>
                      <a:pt x="0" y="920718"/>
                    </a:cubicBezTo>
                    <a:cubicBezTo>
                      <a:pt x="115401" y="917554"/>
                      <a:pt x="282056" y="868961"/>
                      <a:pt x="397415" y="873434"/>
                    </a:cubicBezTo>
                    <a:cubicBezTo>
                      <a:pt x="475231" y="876445"/>
                      <a:pt x="584012" y="956881"/>
                      <a:pt x="661619" y="950526"/>
                    </a:cubicBezTo>
                    <a:cubicBezTo>
                      <a:pt x="647363" y="951697"/>
                      <a:pt x="601640" y="792692"/>
                      <a:pt x="599689" y="782700"/>
                    </a:cubicBezTo>
                    <a:cubicBezTo>
                      <a:pt x="559666" y="578377"/>
                      <a:pt x="687637" y="394051"/>
                      <a:pt x="600748" y="195776"/>
                    </a:cubicBezTo>
                    <a:cubicBezTo>
                      <a:pt x="554552" y="90325"/>
                      <a:pt x="482867" y="-10624"/>
                      <a:pt x="305384" y="901"/>
                    </a:cubicBezTo>
                    <a:cubicBezTo>
                      <a:pt x="236960" y="5346"/>
                      <a:pt x="192325" y="45578"/>
                      <a:pt x="165945" y="96234"/>
                    </a:cubicBezTo>
                    <a:cubicBezTo>
                      <a:pt x="165959" y="96220"/>
                      <a:pt x="100531" y="129024"/>
                      <a:pt x="71685" y="171054"/>
                    </a:cubicBezTo>
                    <a:close/>
                  </a:path>
                </a:pathLst>
              </a:custGeom>
              <a:solidFill>
                <a:srgbClr val="854D3C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1EDDBF31-4C9A-FF75-01D4-B3895C2E305A}"/>
                  </a:ext>
                </a:extLst>
              </p:cNvPr>
              <p:cNvSpPr/>
              <p:nvPr/>
            </p:nvSpPr>
            <p:spPr>
              <a:xfrm>
                <a:off x="6358217" y="2522740"/>
                <a:ext cx="191000" cy="96792"/>
              </a:xfrm>
              <a:custGeom>
                <a:avLst/>
                <a:gdLst>
                  <a:gd name="connsiteX0" fmla="*/ 191001 w 191000"/>
                  <a:gd name="connsiteY0" fmla="*/ 96783 h 96792"/>
                  <a:gd name="connsiteX1" fmla="*/ 191001 w 191000"/>
                  <a:gd name="connsiteY1" fmla="*/ 0 h 96792"/>
                  <a:gd name="connsiteX2" fmla="*/ 2397 w 191000"/>
                  <a:gd name="connsiteY2" fmla="*/ 8947 h 96792"/>
                  <a:gd name="connsiteX3" fmla="*/ 753 w 191000"/>
                  <a:gd name="connsiteY3" fmla="*/ 41765 h 96792"/>
                  <a:gd name="connsiteX4" fmla="*/ 56 w 191000"/>
                  <a:gd name="connsiteY4" fmla="*/ 55798 h 96792"/>
                  <a:gd name="connsiteX5" fmla="*/ 0 w 191000"/>
                  <a:gd name="connsiteY5" fmla="*/ 56871 h 96792"/>
                  <a:gd name="connsiteX6" fmla="*/ 191001 w 191000"/>
                  <a:gd name="connsiteY6" fmla="*/ 96783 h 9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000" h="96792">
                    <a:moveTo>
                      <a:pt x="191001" y="96783"/>
                    </a:moveTo>
                    <a:lnTo>
                      <a:pt x="191001" y="0"/>
                    </a:lnTo>
                    <a:lnTo>
                      <a:pt x="2397" y="8947"/>
                    </a:lnTo>
                    <a:lnTo>
                      <a:pt x="753" y="41765"/>
                    </a:lnTo>
                    <a:cubicBezTo>
                      <a:pt x="3582" y="46447"/>
                      <a:pt x="4167" y="51116"/>
                      <a:pt x="56" y="55798"/>
                    </a:cubicBezTo>
                    <a:lnTo>
                      <a:pt x="0" y="56871"/>
                    </a:lnTo>
                    <a:cubicBezTo>
                      <a:pt x="63658" y="83948"/>
                      <a:pt x="127329" y="97215"/>
                      <a:pt x="191001" y="96783"/>
                    </a:cubicBez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93107859-FE01-B164-97FC-F16825978113}"/>
                  </a:ext>
                </a:extLst>
              </p:cNvPr>
              <p:cNvSpPr/>
              <p:nvPr/>
            </p:nvSpPr>
            <p:spPr>
              <a:xfrm>
                <a:off x="5933756" y="2677718"/>
                <a:ext cx="959108" cy="1095279"/>
              </a:xfrm>
              <a:custGeom>
                <a:avLst/>
                <a:gdLst>
                  <a:gd name="connsiteX0" fmla="*/ 295125 w 959108"/>
                  <a:gd name="connsiteY0" fmla="*/ 23844 h 1095279"/>
                  <a:gd name="connsiteX1" fmla="*/ 24190 w 959108"/>
                  <a:gd name="connsiteY1" fmla="*/ 178821 h 1095279"/>
                  <a:gd name="connsiteX2" fmla="*/ 40662 w 959108"/>
                  <a:gd name="connsiteY2" fmla="*/ 1095280 h 1095279"/>
                  <a:gd name="connsiteX3" fmla="*/ 926811 w 959108"/>
                  <a:gd name="connsiteY3" fmla="*/ 1086333 h 1095279"/>
                  <a:gd name="connsiteX4" fmla="*/ 949261 w 959108"/>
                  <a:gd name="connsiteY4" fmla="*/ 147522 h 1095279"/>
                  <a:gd name="connsiteX5" fmla="*/ 684318 w 959108"/>
                  <a:gd name="connsiteY5" fmla="*/ 0 h 1095279"/>
                  <a:gd name="connsiteX6" fmla="*/ 295125 w 959108"/>
                  <a:gd name="connsiteY6" fmla="*/ 23844 h 1095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9108" h="1095279">
                    <a:moveTo>
                      <a:pt x="295125" y="23844"/>
                    </a:moveTo>
                    <a:cubicBezTo>
                      <a:pt x="295125" y="23844"/>
                      <a:pt x="69090" y="67058"/>
                      <a:pt x="24190" y="178821"/>
                    </a:cubicBezTo>
                    <a:cubicBezTo>
                      <a:pt x="-38590" y="335067"/>
                      <a:pt x="40662" y="1095280"/>
                      <a:pt x="40662" y="1095280"/>
                    </a:cubicBezTo>
                    <a:lnTo>
                      <a:pt x="926811" y="1086333"/>
                    </a:lnTo>
                    <a:cubicBezTo>
                      <a:pt x="926811" y="1086333"/>
                      <a:pt x="980700" y="241406"/>
                      <a:pt x="949261" y="147522"/>
                    </a:cubicBezTo>
                    <a:cubicBezTo>
                      <a:pt x="917822" y="53638"/>
                      <a:pt x="684318" y="0"/>
                      <a:pt x="684318" y="0"/>
                    </a:cubicBezTo>
                    <a:lnTo>
                      <a:pt x="295125" y="23844"/>
                    </a:lnTo>
                    <a:close/>
                  </a:path>
                </a:pathLst>
              </a:custGeom>
              <a:solidFill>
                <a:srgbClr val="29A776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36EC41ED-8C91-C745-D2FE-917E656B327F}"/>
                  </a:ext>
                </a:extLst>
              </p:cNvPr>
              <p:cNvSpPr/>
              <p:nvPr/>
            </p:nvSpPr>
            <p:spPr>
              <a:xfrm>
                <a:off x="6228882" y="2579597"/>
                <a:ext cx="389192" cy="232763"/>
              </a:xfrm>
              <a:custGeom>
                <a:avLst/>
                <a:gdLst>
                  <a:gd name="connsiteX0" fmla="*/ 320337 w 389192"/>
                  <a:gd name="connsiteY0" fmla="*/ 39925 h 232763"/>
                  <a:gd name="connsiteX1" fmla="*/ 129322 w 389192"/>
                  <a:gd name="connsiteY1" fmla="*/ 0 h 232763"/>
                  <a:gd name="connsiteX2" fmla="*/ 125741 w 389192"/>
                  <a:gd name="connsiteY2" fmla="*/ 71294 h 232763"/>
                  <a:gd name="connsiteX3" fmla="*/ 0 w 389192"/>
                  <a:gd name="connsiteY3" fmla="*/ 121964 h 232763"/>
                  <a:gd name="connsiteX4" fmla="*/ 239496 w 389192"/>
                  <a:gd name="connsiteY4" fmla="*/ 220321 h 232763"/>
                  <a:gd name="connsiteX5" fmla="*/ 389193 w 389192"/>
                  <a:gd name="connsiteY5" fmla="*/ 98134 h 232763"/>
                  <a:gd name="connsiteX6" fmla="*/ 320337 w 389192"/>
                  <a:gd name="connsiteY6" fmla="*/ 89188 h 232763"/>
                  <a:gd name="connsiteX7" fmla="*/ 320337 w 389192"/>
                  <a:gd name="connsiteY7" fmla="*/ 39925 h 232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9192" h="232763">
                    <a:moveTo>
                      <a:pt x="320337" y="39925"/>
                    </a:moveTo>
                    <a:cubicBezTo>
                      <a:pt x="256665" y="40357"/>
                      <a:pt x="192994" y="27091"/>
                      <a:pt x="129322" y="0"/>
                    </a:cubicBezTo>
                    <a:lnTo>
                      <a:pt x="125741" y="71294"/>
                    </a:lnTo>
                    <a:lnTo>
                      <a:pt x="0" y="121964"/>
                    </a:lnTo>
                    <a:cubicBezTo>
                      <a:pt x="0" y="121964"/>
                      <a:pt x="110760" y="276941"/>
                      <a:pt x="239496" y="220321"/>
                    </a:cubicBezTo>
                    <a:cubicBezTo>
                      <a:pt x="368233" y="163701"/>
                      <a:pt x="389193" y="98134"/>
                      <a:pt x="389193" y="98134"/>
                    </a:cubicBezTo>
                    <a:lnTo>
                      <a:pt x="320337" y="89188"/>
                    </a:lnTo>
                    <a:lnTo>
                      <a:pt x="320337" y="39925"/>
                    </a:lnTo>
                    <a:close/>
                  </a:path>
                </a:pathLst>
              </a:custGeom>
              <a:solidFill>
                <a:srgbClr val="FFBEA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36DCBCEA-9254-20E8-C931-E68C7774DEE6}"/>
                  </a:ext>
                </a:extLst>
              </p:cNvPr>
              <p:cNvSpPr/>
              <p:nvPr/>
            </p:nvSpPr>
            <p:spPr>
              <a:xfrm>
                <a:off x="6203299" y="1962475"/>
                <a:ext cx="469377" cy="610707"/>
              </a:xfrm>
              <a:custGeom>
                <a:avLst/>
                <a:gdLst>
                  <a:gd name="connsiteX0" fmla="*/ 25 w 469377"/>
                  <a:gd name="connsiteY0" fmla="*/ 240904 h 610707"/>
                  <a:gd name="connsiteX1" fmla="*/ 18880 w 469377"/>
                  <a:gd name="connsiteY1" fmla="*/ 364860 h 610707"/>
                  <a:gd name="connsiteX2" fmla="*/ 115635 w 469377"/>
                  <a:gd name="connsiteY2" fmla="*/ 567149 h 610707"/>
                  <a:gd name="connsiteX3" fmla="*/ 333531 w 469377"/>
                  <a:gd name="connsiteY3" fmla="*/ 594170 h 610707"/>
                  <a:gd name="connsiteX4" fmla="*/ 445099 w 469377"/>
                  <a:gd name="connsiteY4" fmla="*/ 413705 h 610707"/>
                  <a:gd name="connsiteX5" fmla="*/ 459509 w 469377"/>
                  <a:gd name="connsiteY5" fmla="*/ 162265 h 610707"/>
                  <a:gd name="connsiteX6" fmla="*/ 289077 w 469377"/>
                  <a:gd name="connsiteY6" fmla="*/ 5978 h 610707"/>
                  <a:gd name="connsiteX7" fmla="*/ 81 w 469377"/>
                  <a:gd name="connsiteY7" fmla="*/ 237643 h 610707"/>
                  <a:gd name="connsiteX8" fmla="*/ 25 w 469377"/>
                  <a:gd name="connsiteY8" fmla="*/ 240904 h 61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377" h="610707">
                    <a:moveTo>
                      <a:pt x="25" y="240904"/>
                    </a:moveTo>
                    <a:cubicBezTo>
                      <a:pt x="-504" y="282905"/>
                      <a:pt x="7355" y="324405"/>
                      <a:pt x="18880" y="364860"/>
                    </a:cubicBezTo>
                    <a:cubicBezTo>
                      <a:pt x="37428" y="430023"/>
                      <a:pt x="56813" y="522945"/>
                      <a:pt x="115635" y="567149"/>
                    </a:cubicBezTo>
                    <a:cubicBezTo>
                      <a:pt x="173230" y="610419"/>
                      <a:pt x="265790" y="625260"/>
                      <a:pt x="333531" y="594170"/>
                    </a:cubicBezTo>
                    <a:cubicBezTo>
                      <a:pt x="398067" y="564557"/>
                      <a:pt x="430620" y="475843"/>
                      <a:pt x="445099" y="413705"/>
                    </a:cubicBezTo>
                    <a:cubicBezTo>
                      <a:pt x="464010" y="332488"/>
                      <a:pt x="480663" y="244499"/>
                      <a:pt x="459509" y="162265"/>
                    </a:cubicBezTo>
                    <a:cubicBezTo>
                      <a:pt x="439260" y="83529"/>
                      <a:pt x="372760" y="24345"/>
                      <a:pt x="289077" y="5978"/>
                    </a:cubicBezTo>
                    <a:cubicBezTo>
                      <a:pt x="130462" y="-28833"/>
                      <a:pt x="3398" y="93619"/>
                      <a:pt x="81" y="237643"/>
                    </a:cubicBezTo>
                    <a:cubicBezTo>
                      <a:pt x="53" y="238744"/>
                      <a:pt x="39" y="239817"/>
                      <a:pt x="25" y="240904"/>
                    </a:cubicBezTo>
                    <a:close/>
                  </a:path>
                </a:pathLst>
              </a:custGeom>
              <a:solidFill>
                <a:srgbClr val="FFBEA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6E920C6F-47D5-D850-B77A-C3A0C0FDEA19}"/>
                  </a:ext>
                </a:extLst>
              </p:cNvPr>
              <p:cNvSpPr/>
              <p:nvPr/>
            </p:nvSpPr>
            <p:spPr>
              <a:xfrm>
                <a:off x="6259028" y="2208499"/>
                <a:ext cx="111010" cy="42706"/>
              </a:xfrm>
              <a:custGeom>
                <a:avLst/>
                <a:gdLst>
                  <a:gd name="connsiteX0" fmla="*/ 8985 w 111010"/>
                  <a:gd name="connsiteY0" fmla="*/ 42706 h 42706"/>
                  <a:gd name="connsiteX1" fmla="*/ 2213 w 111010"/>
                  <a:gd name="connsiteY1" fmla="*/ 39640 h 42706"/>
                  <a:gd name="connsiteX2" fmla="*/ 3076 w 111010"/>
                  <a:gd name="connsiteY2" fmla="*/ 27029 h 42706"/>
                  <a:gd name="connsiteX3" fmla="*/ 51057 w 111010"/>
                  <a:gd name="connsiteY3" fmla="*/ 4049 h 42706"/>
                  <a:gd name="connsiteX4" fmla="*/ 102242 w 111010"/>
                  <a:gd name="connsiteY4" fmla="*/ 91 h 42706"/>
                  <a:gd name="connsiteX5" fmla="*/ 111007 w 111010"/>
                  <a:gd name="connsiteY5" fmla="*/ 9247 h 42706"/>
                  <a:gd name="connsiteX6" fmla="*/ 101810 w 111010"/>
                  <a:gd name="connsiteY6" fmla="*/ 17970 h 42706"/>
                  <a:gd name="connsiteX7" fmla="*/ 54958 w 111010"/>
                  <a:gd name="connsiteY7" fmla="*/ 21482 h 42706"/>
                  <a:gd name="connsiteX8" fmla="*/ 14894 w 111010"/>
                  <a:gd name="connsiteY8" fmla="*/ 40504 h 42706"/>
                  <a:gd name="connsiteX9" fmla="*/ 8985 w 111010"/>
                  <a:gd name="connsiteY9" fmla="*/ 42706 h 4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1010" h="42706">
                    <a:moveTo>
                      <a:pt x="8985" y="42706"/>
                    </a:moveTo>
                    <a:cubicBezTo>
                      <a:pt x="6477" y="42706"/>
                      <a:pt x="3982" y="41661"/>
                      <a:pt x="2213" y="39640"/>
                    </a:cubicBezTo>
                    <a:cubicBezTo>
                      <a:pt x="-1049" y="35919"/>
                      <a:pt x="-658" y="30276"/>
                      <a:pt x="3076" y="27029"/>
                    </a:cubicBezTo>
                    <a:cubicBezTo>
                      <a:pt x="15744" y="16033"/>
                      <a:pt x="31881" y="8299"/>
                      <a:pt x="51057" y="4049"/>
                    </a:cubicBezTo>
                    <a:cubicBezTo>
                      <a:pt x="65577" y="816"/>
                      <a:pt x="81436" y="-355"/>
                      <a:pt x="102242" y="91"/>
                    </a:cubicBezTo>
                    <a:cubicBezTo>
                      <a:pt x="107203" y="217"/>
                      <a:pt x="111133" y="4314"/>
                      <a:pt x="111007" y="9247"/>
                    </a:cubicBezTo>
                    <a:cubicBezTo>
                      <a:pt x="110882" y="14194"/>
                      <a:pt x="106813" y="18235"/>
                      <a:pt x="101810" y="17970"/>
                    </a:cubicBezTo>
                    <a:cubicBezTo>
                      <a:pt x="82398" y="17497"/>
                      <a:pt x="68002" y="18584"/>
                      <a:pt x="54958" y="21482"/>
                    </a:cubicBezTo>
                    <a:cubicBezTo>
                      <a:pt x="38974" y="25022"/>
                      <a:pt x="25123" y="31599"/>
                      <a:pt x="14894" y="40504"/>
                    </a:cubicBezTo>
                    <a:cubicBezTo>
                      <a:pt x="13208" y="41981"/>
                      <a:pt x="11103" y="42706"/>
                      <a:pt x="8985" y="42706"/>
                    </a:cubicBezTo>
                    <a:close/>
                  </a:path>
                </a:pathLst>
              </a:custGeom>
              <a:solidFill>
                <a:srgbClr val="854D3C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69118074-2507-E4DE-537C-E005E95B99FA}"/>
                  </a:ext>
                </a:extLst>
              </p:cNvPr>
              <p:cNvSpPr/>
              <p:nvPr/>
            </p:nvSpPr>
            <p:spPr>
              <a:xfrm>
                <a:off x="6507396" y="2219028"/>
                <a:ext cx="102846" cy="44482"/>
              </a:xfrm>
              <a:custGeom>
                <a:avLst/>
                <a:gdLst>
                  <a:gd name="connsiteX0" fmla="*/ 93858 w 102846"/>
                  <a:gd name="connsiteY0" fmla="*/ 44482 h 44482"/>
                  <a:gd name="connsiteX1" fmla="*/ 88883 w 102846"/>
                  <a:gd name="connsiteY1" fmla="*/ 42977 h 44482"/>
                  <a:gd name="connsiteX2" fmla="*/ 8795 w 102846"/>
                  <a:gd name="connsiteY2" fmla="*/ 17879 h 44482"/>
                  <a:gd name="connsiteX3" fmla="*/ 2 w 102846"/>
                  <a:gd name="connsiteY3" fmla="*/ 8752 h 44482"/>
                  <a:gd name="connsiteX4" fmla="*/ 8976 w 102846"/>
                  <a:gd name="connsiteY4" fmla="*/ 0 h 44482"/>
                  <a:gd name="connsiteX5" fmla="*/ 9171 w 102846"/>
                  <a:gd name="connsiteY5" fmla="*/ 0 h 44482"/>
                  <a:gd name="connsiteX6" fmla="*/ 98847 w 102846"/>
                  <a:gd name="connsiteY6" fmla="*/ 28094 h 44482"/>
                  <a:gd name="connsiteX7" fmla="*/ 101341 w 102846"/>
                  <a:gd name="connsiteY7" fmla="*/ 40497 h 44482"/>
                  <a:gd name="connsiteX8" fmla="*/ 93858 w 102846"/>
                  <a:gd name="connsiteY8" fmla="*/ 44482 h 4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846" h="44482">
                    <a:moveTo>
                      <a:pt x="93858" y="44482"/>
                    </a:moveTo>
                    <a:cubicBezTo>
                      <a:pt x="92144" y="44482"/>
                      <a:pt x="90402" y="43995"/>
                      <a:pt x="88883" y="42977"/>
                    </a:cubicBezTo>
                    <a:cubicBezTo>
                      <a:pt x="65429" y="27397"/>
                      <a:pt x="37001" y="18479"/>
                      <a:pt x="8795" y="17879"/>
                    </a:cubicBezTo>
                    <a:cubicBezTo>
                      <a:pt x="3834" y="17768"/>
                      <a:pt x="-96" y="13685"/>
                      <a:pt x="2" y="8752"/>
                    </a:cubicBezTo>
                    <a:cubicBezTo>
                      <a:pt x="113" y="3874"/>
                      <a:pt x="4113" y="0"/>
                      <a:pt x="8976" y="0"/>
                    </a:cubicBezTo>
                    <a:cubicBezTo>
                      <a:pt x="9032" y="0"/>
                      <a:pt x="9102" y="0"/>
                      <a:pt x="9171" y="0"/>
                    </a:cubicBezTo>
                    <a:cubicBezTo>
                      <a:pt x="40749" y="669"/>
                      <a:pt x="72606" y="10647"/>
                      <a:pt x="98847" y="28094"/>
                    </a:cubicBezTo>
                    <a:cubicBezTo>
                      <a:pt x="102972" y="30839"/>
                      <a:pt x="104086" y="36386"/>
                      <a:pt x="101341" y="40497"/>
                    </a:cubicBezTo>
                    <a:cubicBezTo>
                      <a:pt x="99599" y="43075"/>
                      <a:pt x="96756" y="44482"/>
                      <a:pt x="93858" y="44482"/>
                    </a:cubicBezTo>
                    <a:close/>
                  </a:path>
                </a:pathLst>
              </a:custGeom>
              <a:solidFill>
                <a:srgbClr val="854D3C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EB52C1FB-813D-AC84-1E11-921EC2472521}"/>
                  </a:ext>
                </a:extLst>
              </p:cNvPr>
              <p:cNvSpPr/>
              <p:nvPr/>
            </p:nvSpPr>
            <p:spPr>
              <a:xfrm>
                <a:off x="6426347" y="2243832"/>
                <a:ext cx="47727" cy="95028"/>
              </a:xfrm>
              <a:custGeom>
                <a:avLst/>
                <a:gdLst>
                  <a:gd name="connsiteX0" fmla="*/ 8990 w 47727"/>
                  <a:gd name="connsiteY0" fmla="*/ 95029 h 95028"/>
                  <a:gd name="connsiteX1" fmla="*/ 8795 w 47727"/>
                  <a:gd name="connsiteY1" fmla="*/ 95029 h 95028"/>
                  <a:gd name="connsiteX2" fmla="*/ 2 w 47727"/>
                  <a:gd name="connsiteY2" fmla="*/ 85901 h 95028"/>
                  <a:gd name="connsiteX3" fmla="*/ 31942 w 47727"/>
                  <a:gd name="connsiteY3" fmla="*/ 3096 h 95028"/>
                  <a:gd name="connsiteX4" fmla="*/ 44623 w 47727"/>
                  <a:gd name="connsiteY4" fmla="*/ 2176 h 95028"/>
                  <a:gd name="connsiteX5" fmla="*/ 45557 w 47727"/>
                  <a:gd name="connsiteY5" fmla="*/ 14788 h 95028"/>
                  <a:gd name="connsiteX6" fmla="*/ 17965 w 47727"/>
                  <a:gd name="connsiteY6" fmla="*/ 86305 h 95028"/>
                  <a:gd name="connsiteX7" fmla="*/ 8990 w 47727"/>
                  <a:gd name="connsiteY7" fmla="*/ 95029 h 95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727" h="95028">
                    <a:moveTo>
                      <a:pt x="8990" y="95029"/>
                    </a:moveTo>
                    <a:cubicBezTo>
                      <a:pt x="8934" y="95029"/>
                      <a:pt x="8865" y="95029"/>
                      <a:pt x="8795" y="95029"/>
                    </a:cubicBezTo>
                    <a:cubicBezTo>
                      <a:pt x="3834" y="94917"/>
                      <a:pt x="-96" y="90834"/>
                      <a:pt x="2" y="85901"/>
                    </a:cubicBezTo>
                    <a:cubicBezTo>
                      <a:pt x="657" y="55521"/>
                      <a:pt x="12000" y="26103"/>
                      <a:pt x="31942" y="3096"/>
                    </a:cubicBezTo>
                    <a:cubicBezTo>
                      <a:pt x="35217" y="-653"/>
                      <a:pt x="40889" y="-1043"/>
                      <a:pt x="44623" y="2176"/>
                    </a:cubicBezTo>
                    <a:cubicBezTo>
                      <a:pt x="48372" y="5395"/>
                      <a:pt x="48776" y="11053"/>
                      <a:pt x="45557" y="14788"/>
                    </a:cubicBezTo>
                    <a:cubicBezTo>
                      <a:pt x="28556" y="34367"/>
                      <a:pt x="18508" y="60441"/>
                      <a:pt x="17965" y="86305"/>
                    </a:cubicBezTo>
                    <a:cubicBezTo>
                      <a:pt x="17853" y="91155"/>
                      <a:pt x="13854" y="95029"/>
                      <a:pt x="8990" y="95029"/>
                    </a:cubicBez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AE6567CF-9135-1228-5221-A57E85DD7E8C}"/>
                  </a:ext>
                </a:extLst>
              </p:cNvPr>
              <p:cNvSpPr/>
              <p:nvPr/>
            </p:nvSpPr>
            <p:spPr>
              <a:xfrm>
                <a:off x="6322752" y="2300654"/>
                <a:ext cx="24776" cy="41803"/>
              </a:xfrm>
              <a:custGeom>
                <a:avLst/>
                <a:gdLst>
                  <a:gd name="connsiteX0" fmla="*/ 12180 w 24776"/>
                  <a:gd name="connsiteY0" fmla="*/ 41718 h 41803"/>
                  <a:gd name="connsiteX1" fmla="*/ 2843 w 24776"/>
                  <a:gd name="connsiteY1" fmla="*/ 36088 h 41803"/>
                  <a:gd name="connsiteX2" fmla="*/ 1477 w 24776"/>
                  <a:gd name="connsiteY2" fmla="*/ 10335 h 41803"/>
                  <a:gd name="connsiteX3" fmla="*/ 18298 w 24776"/>
                  <a:gd name="connsiteY3" fmla="*/ 1291 h 41803"/>
                  <a:gd name="connsiteX4" fmla="*/ 24513 w 24776"/>
                  <a:gd name="connsiteY4" fmla="*/ 23713 h 41803"/>
                  <a:gd name="connsiteX5" fmla="*/ 21712 w 24776"/>
                  <a:gd name="connsiteY5" fmla="*/ 34820 h 41803"/>
                  <a:gd name="connsiteX6" fmla="*/ 12180 w 24776"/>
                  <a:gd name="connsiteY6" fmla="*/ 41718 h 41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776" h="41803">
                    <a:moveTo>
                      <a:pt x="12180" y="41718"/>
                    </a:moveTo>
                    <a:cubicBezTo>
                      <a:pt x="8501" y="42206"/>
                      <a:pt x="4822" y="40645"/>
                      <a:pt x="2843" y="36088"/>
                    </a:cubicBezTo>
                    <a:cubicBezTo>
                      <a:pt x="-334" y="28772"/>
                      <a:pt x="-934" y="17930"/>
                      <a:pt x="1477" y="10335"/>
                    </a:cubicBezTo>
                    <a:cubicBezTo>
                      <a:pt x="3651" y="3520"/>
                      <a:pt x="11107" y="-2792"/>
                      <a:pt x="18298" y="1291"/>
                    </a:cubicBezTo>
                    <a:cubicBezTo>
                      <a:pt x="25140" y="5179"/>
                      <a:pt x="25154" y="17135"/>
                      <a:pt x="24513" y="23713"/>
                    </a:cubicBezTo>
                    <a:cubicBezTo>
                      <a:pt x="24136" y="27531"/>
                      <a:pt x="23495" y="31406"/>
                      <a:pt x="21712" y="34820"/>
                    </a:cubicBezTo>
                    <a:cubicBezTo>
                      <a:pt x="19747" y="38582"/>
                      <a:pt x="15956" y="41216"/>
                      <a:pt x="12180" y="4171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7FC8A27A-CDEF-EAB9-231B-657CE084E47E}"/>
                  </a:ext>
                </a:extLst>
              </p:cNvPr>
              <p:cNvSpPr/>
              <p:nvPr/>
            </p:nvSpPr>
            <p:spPr>
              <a:xfrm>
                <a:off x="6519020" y="2301435"/>
                <a:ext cx="24775" cy="41803"/>
              </a:xfrm>
              <a:custGeom>
                <a:avLst/>
                <a:gdLst>
                  <a:gd name="connsiteX0" fmla="*/ 12180 w 24775"/>
                  <a:gd name="connsiteY0" fmla="*/ 41718 h 41803"/>
                  <a:gd name="connsiteX1" fmla="*/ 2843 w 24775"/>
                  <a:gd name="connsiteY1" fmla="*/ 36088 h 41803"/>
                  <a:gd name="connsiteX2" fmla="*/ 1477 w 24775"/>
                  <a:gd name="connsiteY2" fmla="*/ 10335 h 41803"/>
                  <a:gd name="connsiteX3" fmla="*/ 18297 w 24775"/>
                  <a:gd name="connsiteY3" fmla="*/ 1291 h 41803"/>
                  <a:gd name="connsiteX4" fmla="*/ 24512 w 24775"/>
                  <a:gd name="connsiteY4" fmla="*/ 23713 h 41803"/>
                  <a:gd name="connsiteX5" fmla="*/ 21712 w 24775"/>
                  <a:gd name="connsiteY5" fmla="*/ 34820 h 41803"/>
                  <a:gd name="connsiteX6" fmla="*/ 12180 w 24775"/>
                  <a:gd name="connsiteY6" fmla="*/ 41718 h 41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775" h="41803">
                    <a:moveTo>
                      <a:pt x="12180" y="41718"/>
                    </a:moveTo>
                    <a:cubicBezTo>
                      <a:pt x="8500" y="42206"/>
                      <a:pt x="4822" y="40645"/>
                      <a:pt x="2843" y="36088"/>
                    </a:cubicBezTo>
                    <a:cubicBezTo>
                      <a:pt x="-334" y="28772"/>
                      <a:pt x="-934" y="17930"/>
                      <a:pt x="1477" y="10335"/>
                    </a:cubicBezTo>
                    <a:cubicBezTo>
                      <a:pt x="3651" y="3520"/>
                      <a:pt x="11107" y="-2792"/>
                      <a:pt x="18297" y="1291"/>
                    </a:cubicBezTo>
                    <a:cubicBezTo>
                      <a:pt x="25140" y="5179"/>
                      <a:pt x="25154" y="17136"/>
                      <a:pt x="24512" y="23713"/>
                    </a:cubicBezTo>
                    <a:cubicBezTo>
                      <a:pt x="24136" y="27531"/>
                      <a:pt x="23495" y="31406"/>
                      <a:pt x="21712" y="34820"/>
                    </a:cubicBezTo>
                    <a:cubicBezTo>
                      <a:pt x="19760" y="38582"/>
                      <a:pt x="15970" y="41216"/>
                      <a:pt x="12180" y="4171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0C09E097-58DE-0967-7AD0-B045544F71FC}"/>
                  </a:ext>
                </a:extLst>
              </p:cNvPr>
              <p:cNvSpPr/>
              <p:nvPr/>
            </p:nvSpPr>
            <p:spPr>
              <a:xfrm>
                <a:off x="6160938" y="2279358"/>
                <a:ext cx="114162" cy="135278"/>
              </a:xfrm>
              <a:custGeom>
                <a:avLst/>
                <a:gdLst>
                  <a:gd name="connsiteX0" fmla="*/ 370 w 114162"/>
                  <a:gd name="connsiteY0" fmla="*/ 57272 h 135278"/>
                  <a:gd name="connsiteX1" fmla="*/ 9038 w 114162"/>
                  <a:gd name="connsiteY1" fmla="*/ 85966 h 135278"/>
                  <a:gd name="connsiteX2" fmla="*/ 86339 w 114162"/>
                  <a:gd name="connsiteY2" fmla="*/ 135144 h 135278"/>
                  <a:gd name="connsiteX3" fmla="*/ 96275 w 114162"/>
                  <a:gd name="connsiteY3" fmla="*/ 134085 h 135278"/>
                  <a:gd name="connsiteX4" fmla="*/ 104371 w 114162"/>
                  <a:gd name="connsiteY4" fmla="*/ 124191 h 135278"/>
                  <a:gd name="connsiteX5" fmla="*/ 110336 w 114162"/>
                  <a:gd name="connsiteY5" fmla="*/ 55001 h 135278"/>
                  <a:gd name="connsiteX6" fmla="*/ 53604 w 114162"/>
                  <a:gd name="connsiteY6" fmla="*/ 290 h 135278"/>
                  <a:gd name="connsiteX7" fmla="*/ 8 w 114162"/>
                  <a:gd name="connsiteY7" fmla="*/ 49608 h 135278"/>
                  <a:gd name="connsiteX8" fmla="*/ 370 w 114162"/>
                  <a:gd name="connsiteY8" fmla="*/ 57272 h 135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162" h="135278">
                    <a:moveTo>
                      <a:pt x="370" y="57272"/>
                    </a:moveTo>
                    <a:cubicBezTo>
                      <a:pt x="1443" y="67208"/>
                      <a:pt x="4690" y="76921"/>
                      <a:pt x="9038" y="85966"/>
                    </a:cubicBezTo>
                    <a:cubicBezTo>
                      <a:pt x="24409" y="118031"/>
                      <a:pt x="51110" y="132914"/>
                      <a:pt x="86339" y="135144"/>
                    </a:cubicBezTo>
                    <a:cubicBezTo>
                      <a:pt x="89697" y="135353"/>
                      <a:pt x="93223" y="135506"/>
                      <a:pt x="96275" y="134085"/>
                    </a:cubicBezTo>
                    <a:cubicBezTo>
                      <a:pt x="100218" y="132232"/>
                      <a:pt x="102532" y="128135"/>
                      <a:pt x="104371" y="124191"/>
                    </a:cubicBezTo>
                    <a:cubicBezTo>
                      <a:pt x="114335" y="102702"/>
                      <a:pt x="117359" y="77618"/>
                      <a:pt x="110336" y="55001"/>
                    </a:cubicBezTo>
                    <a:cubicBezTo>
                      <a:pt x="103214" y="32063"/>
                      <a:pt x="79329" y="3063"/>
                      <a:pt x="53604" y="290"/>
                    </a:cubicBezTo>
                    <a:cubicBezTo>
                      <a:pt x="24047" y="-2902"/>
                      <a:pt x="356" y="20719"/>
                      <a:pt x="8" y="49608"/>
                    </a:cubicBezTo>
                    <a:cubicBezTo>
                      <a:pt x="-34" y="52172"/>
                      <a:pt x="91" y="54736"/>
                      <a:pt x="370" y="57272"/>
                    </a:cubicBezTo>
                    <a:close/>
                  </a:path>
                </a:pathLst>
              </a:custGeom>
              <a:solidFill>
                <a:srgbClr val="FFBEA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C74468C5-32FE-04A9-4F61-153ADBE1999E}"/>
                  </a:ext>
                </a:extLst>
              </p:cNvPr>
              <p:cNvSpPr/>
              <p:nvPr/>
            </p:nvSpPr>
            <p:spPr>
              <a:xfrm>
                <a:off x="6603127" y="2279358"/>
                <a:ext cx="114162" cy="135278"/>
              </a:xfrm>
              <a:custGeom>
                <a:avLst/>
                <a:gdLst>
                  <a:gd name="connsiteX0" fmla="*/ 113793 w 114162"/>
                  <a:gd name="connsiteY0" fmla="*/ 57272 h 135278"/>
                  <a:gd name="connsiteX1" fmla="*/ 105125 w 114162"/>
                  <a:gd name="connsiteY1" fmla="*/ 85966 h 135278"/>
                  <a:gd name="connsiteX2" fmla="*/ 27824 w 114162"/>
                  <a:gd name="connsiteY2" fmla="*/ 135144 h 135278"/>
                  <a:gd name="connsiteX3" fmla="*/ 17888 w 114162"/>
                  <a:gd name="connsiteY3" fmla="*/ 134085 h 135278"/>
                  <a:gd name="connsiteX4" fmla="*/ 9791 w 114162"/>
                  <a:gd name="connsiteY4" fmla="*/ 124191 h 135278"/>
                  <a:gd name="connsiteX5" fmla="*/ 3827 w 114162"/>
                  <a:gd name="connsiteY5" fmla="*/ 55001 h 135278"/>
                  <a:gd name="connsiteX6" fmla="*/ 60559 w 114162"/>
                  <a:gd name="connsiteY6" fmla="*/ 290 h 135278"/>
                  <a:gd name="connsiteX7" fmla="*/ 114155 w 114162"/>
                  <a:gd name="connsiteY7" fmla="*/ 49608 h 135278"/>
                  <a:gd name="connsiteX8" fmla="*/ 113793 w 114162"/>
                  <a:gd name="connsiteY8" fmla="*/ 57272 h 135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162" h="135278">
                    <a:moveTo>
                      <a:pt x="113793" y="57272"/>
                    </a:moveTo>
                    <a:cubicBezTo>
                      <a:pt x="112720" y="67208"/>
                      <a:pt x="109472" y="76921"/>
                      <a:pt x="105125" y="85966"/>
                    </a:cubicBezTo>
                    <a:cubicBezTo>
                      <a:pt x="89754" y="118031"/>
                      <a:pt x="63053" y="132914"/>
                      <a:pt x="27824" y="135144"/>
                    </a:cubicBezTo>
                    <a:cubicBezTo>
                      <a:pt x="24465" y="135353"/>
                      <a:pt x="20940" y="135506"/>
                      <a:pt x="17888" y="134085"/>
                    </a:cubicBezTo>
                    <a:cubicBezTo>
                      <a:pt x="13944" y="132232"/>
                      <a:pt x="11631" y="128135"/>
                      <a:pt x="9791" y="124191"/>
                    </a:cubicBezTo>
                    <a:cubicBezTo>
                      <a:pt x="-172" y="102702"/>
                      <a:pt x="-3196" y="77618"/>
                      <a:pt x="3827" y="55001"/>
                    </a:cubicBezTo>
                    <a:cubicBezTo>
                      <a:pt x="10948" y="32063"/>
                      <a:pt x="34833" y="3063"/>
                      <a:pt x="60559" y="290"/>
                    </a:cubicBezTo>
                    <a:cubicBezTo>
                      <a:pt x="90116" y="-2902"/>
                      <a:pt x="113807" y="20719"/>
                      <a:pt x="114155" y="49608"/>
                    </a:cubicBezTo>
                    <a:cubicBezTo>
                      <a:pt x="114197" y="52172"/>
                      <a:pt x="114071" y="54736"/>
                      <a:pt x="113793" y="57272"/>
                    </a:cubicBezTo>
                    <a:close/>
                  </a:path>
                </a:pathLst>
              </a:custGeom>
              <a:solidFill>
                <a:srgbClr val="FFBEA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91" name="图形 44">
                <a:extLst>
                  <a:ext uri="{FF2B5EF4-FFF2-40B4-BE49-F238E27FC236}">
                    <a16:creationId xmlns:a16="http://schemas.microsoft.com/office/drawing/2014/main" id="{CABD4684-358D-44C2-560A-23C407E08A04}"/>
                  </a:ext>
                </a:extLst>
              </p:cNvPr>
              <p:cNvGrpSpPr/>
              <p:nvPr/>
            </p:nvGrpSpPr>
            <p:grpSpPr>
              <a:xfrm>
                <a:off x="6366258" y="2407604"/>
                <a:ext cx="152664" cy="80450"/>
                <a:chOff x="6366258" y="2407604"/>
                <a:chExt cx="152664" cy="80450"/>
              </a:xfrm>
            </p:grpSpPr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34B0F2BE-C4E4-BB5B-C69C-2F4BE3F0182B}"/>
                    </a:ext>
                  </a:extLst>
                </p:cNvPr>
                <p:cNvSpPr/>
                <p:nvPr/>
              </p:nvSpPr>
              <p:spPr>
                <a:xfrm>
                  <a:off x="6366258" y="2407604"/>
                  <a:ext cx="152664" cy="19684"/>
                </a:xfrm>
                <a:custGeom>
                  <a:avLst/>
                  <a:gdLst>
                    <a:gd name="connsiteX0" fmla="*/ 152539 w 152664"/>
                    <a:gd name="connsiteY0" fmla="*/ 17517 h 19684"/>
                    <a:gd name="connsiteX1" fmla="*/ 152664 w 152664"/>
                    <a:gd name="connsiteY1" fmla="*/ 16472 h 19684"/>
                    <a:gd name="connsiteX2" fmla="*/ 152664 w 152664"/>
                    <a:gd name="connsiteY2" fmla="*/ 0 h 19684"/>
                    <a:gd name="connsiteX3" fmla="*/ 0 w 152664"/>
                    <a:gd name="connsiteY3" fmla="*/ 0 h 19684"/>
                    <a:gd name="connsiteX4" fmla="*/ 0 w 152664"/>
                    <a:gd name="connsiteY4" fmla="*/ 16472 h 19684"/>
                    <a:gd name="connsiteX5" fmla="*/ 153 w 152664"/>
                    <a:gd name="connsiteY5" fmla="*/ 17796 h 19684"/>
                    <a:gd name="connsiteX6" fmla="*/ 152539 w 152664"/>
                    <a:gd name="connsiteY6" fmla="*/ 17517 h 196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2664" h="19684">
                      <a:moveTo>
                        <a:pt x="152539" y="17517"/>
                      </a:moveTo>
                      <a:cubicBezTo>
                        <a:pt x="152553" y="17155"/>
                        <a:pt x="152664" y="16834"/>
                        <a:pt x="152664" y="16472"/>
                      </a:cubicBezTo>
                      <a:lnTo>
                        <a:pt x="152664" y="0"/>
                      </a:lnTo>
                      <a:lnTo>
                        <a:pt x="0" y="0"/>
                      </a:lnTo>
                      <a:lnTo>
                        <a:pt x="0" y="16472"/>
                      </a:lnTo>
                      <a:cubicBezTo>
                        <a:pt x="0" y="16918"/>
                        <a:pt x="153" y="17336"/>
                        <a:pt x="153" y="17796"/>
                      </a:cubicBezTo>
                      <a:cubicBezTo>
                        <a:pt x="50949" y="18771"/>
                        <a:pt x="101744" y="21656"/>
                        <a:pt x="152539" y="175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800B4AC1-C91D-7A51-86C5-2B9B0E77E643}"/>
                    </a:ext>
                  </a:extLst>
                </p:cNvPr>
                <p:cNvSpPr/>
                <p:nvPr/>
              </p:nvSpPr>
              <p:spPr>
                <a:xfrm>
                  <a:off x="6366412" y="2425121"/>
                  <a:ext cx="152371" cy="62933"/>
                </a:xfrm>
                <a:custGeom>
                  <a:avLst/>
                  <a:gdLst>
                    <a:gd name="connsiteX0" fmla="*/ 0 w 152371"/>
                    <a:gd name="connsiteY0" fmla="*/ 279 h 62933"/>
                    <a:gd name="connsiteX1" fmla="*/ 76172 w 152371"/>
                    <a:gd name="connsiteY1" fmla="*/ 62933 h 62933"/>
                    <a:gd name="connsiteX2" fmla="*/ 152372 w 152371"/>
                    <a:gd name="connsiteY2" fmla="*/ 0 h 62933"/>
                    <a:gd name="connsiteX3" fmla="*/ 0 w 152371"/>
                    <a:gd name="connsiteY3" fmla="*/ 279 h 62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371" h="62933">
                      <a:moveTo>
                        <a:pt x="0" y="279"/>
                      </a:moveTo>
                      <a:cubicBezTo>
                        <a:pt x="864" y="34992"/>
                        <a:pt x="34560" y="62933"/>
                        <a:pt x="76172" y="62933"/>
                      </a:cubicBezTo>
                      <a:cubicBezTo>
                        <a:pt x="117895" y="62933"/>
                        <a:pt x="151688" y="34839"/>
                        <a:pt x="152372" y="0"/>
                      </a:cubicBezTo>
                      <a:cubicBezTo>
                        <a:pt x="101590" y="4139"/>
                        <a:pt x="50795" y="1254"/>
                        <a:pt x="0" y="279"/>
                      </a:cubicBezTo>
                      <a:close/>
                    </a:path>
                  </a:pathLst>
                </a:custGeom>
                <a:solidFill>
                  <a:srgbClr val="E66265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F5D30E30-D90D-25DB-DBD8-DB664784CD23}"/>
                  </a:ext>
                </a:extLst>
              </p:cNvPr>
              <p:cNvSpPr/>
              <p:nvPr/>
            </p:nvSpPr>
            <p:spPr>
              <a:xfrm>
                <a:off x="6357423" y="1891496"/>
                <a:ext cx="225170" cy="148906"/>
              </a:xfrm>
              <a:custGeom>
                <a:avLst/>
                <a:gdLst>
                  <a:gd name="connsiteX0" fmla="*/ 0 w 225170"/>
                  <a:gd name="connsiteY0" fmla="*/ 85723 h 148906"/>
                  <a:gd name="connsiteX1" fmla="*/ 225171 w 225170"/>
                  <a:gd name="connsiteY1" fmla="*/ 148907 h 148906"/>
                  <a:gd name="connsiteX2" fmla="*/ 0 w 225170"/>
                  <a:gd name="connsiteY2" fmla="*/ 85723 h 148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170" h="148906">
                    <a:moveTo>
                      <a:pt x="0" y="85723"/>
                    </a:moveTo>
                    <a:cubicBezTo>
                      <a:pt x="0" y="85723"/>
                      <a:pt x="102817" y="77166"/>
                      <a:pt x="225171" y="148907"/>
                    </a:cubicBezTo>
                    <a:cubicBezTo>
                      <a:pt x="225171" y="148907"/>
                      <a:pt x="55826" y="-138891"/>
                      <a:pt x="0" y="85723"/>
                    </a:cubicBezTo>
                    <a:close/>
                  </a:path>
                </a:pathLst>
              </a:custGeom>
              <a:solidFill>
                <a:srgbClr val="763522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656B59D0-D137-E274-D73F-26FF8D4BDDEF}"/>
                  </a:ext>
                </a:extLst>
              </p:cNvPr>
              <p:cNvSpPr/>
              <p:nvPr/>
            </p:nvSpPr>
            <p:spPr>
              <a:xfrm>
                <a:off x="6352868" y="1869910"/>
                <a:ext cx="357013" cy="340944"/>
              </a:xfrm>
              <a:custGeom>
                <a:avLst/>
                <a:gdLst>
                  <a:gd name="connsiteX0" fmla="*/ 81256 w 357013"/>
                  <a:gd name="connsiteY0" fmla="*/ 42996 h 340944"/>
                  <a:gd name="connsiteX1" fmla="*/ 158668 w 357013"/>
                  <a:gd name="connsiteY1" fmla="*/ 137674 h 340944"/>
                  <a:gd name="connsiteX2" fmla="*/ 224890 w 357013"/>
                  <a:gd name="connsiteY2" fmla="*/ 295857 h 340944"/>
                  <a:gd name="connsiteX3" fmla="*/ 357013 w 357013"/>
                  <a:gd name="connsiteY3" fmla="*/ 339670 h 340944"/>
                  <a:gd name="connsiteX4" fmla="*/ 331093 w 357013"/>
                  <a:gd name="connsiteY4" fmla="*/ 310210 h 340944"/>
                  <a:gd name="connsiteX5" fmla="*/ 328682 w 357013"/>
                  <a:gd name="connsiteY5" fmla="*/ 269142 h 340944"/>
                  <a:gd name="connsiteX6" fmla="*/ 305661 w 357013"/>
                  <a:gd name="connsiteY6" fmla="*/ 169628 h 340944"/>
                  <a:gd name="connsiteX7" fmla="*/ 263505 w 357013"/>
                  <a:gd name="connsiteY7" fmla="*/ 88928 h 340944"/>
                  <a:gd name="connsiteX8" fmla="*/ 128526 w 357013"/>
                  <a:gd name="connsiteY8" fmla="*/ 4687 h 340944"/>
                  <a:gd name="connsiteX9" fmla="*/ 34015 w 357013"/>
                  <a:gd name="connsiteY9" fmla="*/ 8366 h 340944"/>
                  <a:gd name="connsiteX10" fmla="*/ 4555 w 357013"/>
                  <a:gd name="connsiteY10" fmla="*/ 107281 h 340944"/>
                  <a:gd name="connsiteX11" fmla="*/ 81256 w 357013"/>
                  <a:gd name="connsiteY11" fmla="*/ 42996 h 340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7013" h="340944">
                    <a:moveTo>
                      <a:pt x="81256" y="42996"/>
                    </a:moveTo>
                    <a:cubicBezTo>
                      <a:pt x="138030" y="38523"/>
                      <a:pt x="152021" y="92509"/>
                      <a:pt x="158668" y="137674"/>
                    </a:cubicBezTo>
                    <a:cubicBezTo>
                      <a:pt x="166932" y="193807"/>
                      <a:pt x="180728" y="255360"/>
                      <a:pt x="224890" y="295857"/>
                    </a:cubicBezTo>
                    <a:cubicBezTo>
                      <a:pt x="260161" y="328187"/>
                      <a:pt x="309493" y="346025"/>
                      <a:pt x="357013" y="339670"/>
                    </a:cubicBezTo>
                    <a:cubicBezTo>
                      <a:pt x="343552" y="336604"/>
                      <a:pt x="334410" y="323561"/>
                      <a:pt x="331093" y="310210"/>
                    </a:cubicBezTo>
                    <a:cubicBezTo>
                      <a:pt x="327776" y="296874"/>
                      <a:pt x="328961" y="282897"/>
                      <a:pt x="328682" y="269142"/>
                    </a:cubicBezTo>
                    <a:cubicBezTo>
                      <a:pt x="327971" y="234931"/>
                      <a:pt x="317966" y="201569"/>
                      <a:pt x="305661" y="169628"/>
                    </a:cubicBezTo>
                    <a:cubicBezTo>
                      <a:pt x="294721" y="141228"/>
                      <a:pt x="281761" y="113315"/>
                      <a:pt x="263505" y="88928"/>
                    </a:cubicBezTo>
                    <a:cubicBezTo>
                      <a:pt x="231036" y="45546"/>
                      <a:pt x="181885" y="14874"/>
                      <a:pt x="128526" y="4687"/>
                    </a:cubicBezTo>
                    <a:cubicBezTo>
                      <a:pt x="98787" y="-999"/>
                      <a:pt x="63001" y="-3326"/>
                      <a:pt x="34015" y="8366"/>
                    </a:cubicBezTo>
                    <a:cubicBezTo>
                      <a:pt x="-6440" y="24685"/>
                      <a:pt x="-2636" y="72205"/>
                      <a:pt x="4555" y="107281"/>
                    </a:cubicBezTo>
                    <a:cubicBezTo>
                      <a:pt x="-1493" y="70630"/>
                      <a:pt x="45065" y="45853"/>
                      <a:pt x="81256" y="42996"/>
                    </a:cubicBezTo>
                    <a:close/>
                  </a:path>
                </a:pathLst>
              </a:custGeom>
              <a:solidFill>
                <a:srgbClr val="854D3C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682D8E92-3657-2D53-81A2-8CD3FC932E30}"/>
                  </a:ext>
                </a:extLst>
              </p:cNvPr>
              <p:cNvSpPr/>
              <p:nvPr/>
            </p:nvSpPr>
            <p:spPr>
              <a:xfrm>
                <a:off x="6175597" y="1968199"/>
                <a:ext cx="185145" cy="320103"/>
              </a:xfrm>
              <a:custGeom>
                <a:avLst/>
                <a:gdLst>
                  <a:gd name="connsiteX0" fmla="*/ 184293 w 185145"/>
                  <a:gd name="connsiteY0" fmla="*/ 9271 h 320103"/>
                  <a:gd name="connsiteX1" fmla="*/ 148660 w 185145"/>
                  <a:gd name="connsiteY1" fmla="*/ 105301 h 320103"/>
                  <a:gd name="connsiteX2" fmla="*/ 37440 w 185145"/>
                  <a:gd name="connsiteY2" fmla="*/ 320104 h 320103"/>
                  <a:gd name="connsiteX3" fmla="*/ 19867 w 185145"/>
                  <a:gd name="connsiteY3" fmla="*/ 283453 h 320103"/>
                  <a:gd name="connsiteX4" fmla="*/ 64 w 185145"/>
                  <a:gd name="connsiteY4" fmla="*/ 194656 h 320103"/>
                  <a:gd name="connsiteX5" fmla="*/ 50985 w 185145"/>
                  <a:gd name="connsiteY5" fmla="*/ 54729 h 320103"/>
                  <a:gd name="connsiteX6" fmla="*/ 110838 w 185145"/>
                  <a:gd name="connsiteY6" fmla="*/ 9285 h 320103"/>
                  <a:gd name="connsiteX7" fmla="*/ 184293 w 185145"/>
                  <a:gd name="connsiteY7" fmla="*/ 9271 h 320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5145" h="320103">
                    <a:moveTo>
                      <a:pt x="184293" y="9271"/>
                    </a:moveTo>
                    <a:cubicBezTo>
                      <a:pt x="184293" y="9271"/>
                      <a:pt x="193894" y="61278"/>
                      <a:pt x="148660" y="105301"/>
                    </a:cubicBezTo>
                    <a:cubicBezTo>
                      <a:pt x="103425" y="149323"/>
                      <a:pt x="11547" y="232254"/>
                      <a:pt x="37440" y="320104"/>
                    </a:cubicBezTo>
                    <a:cubicBezTo>
                      <a:pt x="33803" y="307798"/>
                      <a:pt x="24703" y="295549"/>
                      <a:pt x="19867" y="283453"/>
                    </a:cubicBezTo>
                    <a:cubicBezTo>
                      <a:pt x="8593" y="255247"/>
                      <a:pt x="901" y="225105"/>
                      <a:pt x="64" y="194656"/>
                    </a:cubicBezTo>
                    <a:cubicBezTo>
                      <a:pt x="-1301" y="145240"/>
                      <a:pt x="19170" y="92898"/>
                      <a:pt x="50985" y="54729"/>
                    </a:cubicBezTo>
                    <a:cubicBezTo>
                      <a:pt x="67109" y="35386"/>
                      <a:pt x="87217" y="18677"/>
                      <a:pt x="110838" y="9285"/>
                    </a:cubicBezTo>
                    <a:cubicBezTo>
                      <a:pt x="120941" y="5257"/>
                      <a:pt x="180850" y="-9417"/>
                      <a:pt x="184293" y="9271"/>
                    </a:cubicBezTo>
                    <a:close/>
                  </a:path>
                </a:pathLst>
              </a:custGeom>
              <a:solidFill>
                <a:srgbClr val="854D3C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F451FA61-C9CE-0378-20C7-34FDA5177840}"/>
                  </a:ext>
                </a:extLst>
              </p:cNvPr>
              <p:cNvSpPr/>
              <p:nvPr/>
            </p:nvSpPr>
            <p:spPr>
              <a:xfrm>
                <a:off x="6215430" y="2305427"/>
                <a:ext cx="44077" cy="103432"/>
              </a:xfrm>
              <a:custGeom>
                <a:avLst/>
                <a:gdLst>
                  <a:gd name="connsiteX0" fmla="*/ 35080 w 44077"/>
                  <a:gd name="connsiteY0" fmla="*/ 103432 h 103432"/>
                  <a:gd name="connsiteX1" fmla="*/ 26691 w 44077"/>
                  <a:gd name="connsiteY1" fmla="*/ 97691 h 103432"/>
                  <a:gd name="connsiteX2" fmla="*/ 227 w 44077"/>
                  <a:gd name="connsiteY2" fmla="*/ 10956 h 103432"/>
                  <a:gd name="connsiteX3" fmla="*/ 6985 w 44077"/>
                  <a:gd name="connsiteY3" fmla="*/ 253 h 103432"/>
                  <a:gd name="connsiteX4" fmla="*/ 17744 w 44077"/>
                  <a:gd name="connsiteY4" fmla="*/ 6970 h 103432"/>
                  <a:gd name="connsiteX5" fmla="*/ 43483 w 44077"/>
                  <a:gd name="connsiteY5" fmla="*/ 91294 h 103432"/>
                  <a:gd name="connsiteX6" fmla="*/ 38313 w 44077"/>
                  <a:gd name="connsiteY6" fmla="*/ 102833 h 103432"/>
                  <a:gd name="connsiteX7" fmla="*/ 35080 w 44077"/>
                  <a:gd name="connsiteY7" fmla="*/ 103432 h 103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077" h="103432">
                    <a:moveTo>
                      <a:pt x="35080" y="103432"/>
                    </a:moveTo>
                    <a:cubicBezTo>
                      <a:pt x="31470" y="103432"/>
                      <a:pt x="28056" y="101244"/>
                      <a:pt x="26691" y="97691"/>
                    </a:cubicBezTo>
                    <a:cubicBezTo>
                      <a:pt x="15849" y="69485"/>
                      <a:pt x="6944" y="40304"/>
                      <a:pt x="227" y="10956"/>
                    </a:cubicBezTo>
                    <a:cubicBezTo>
                      <a:pt x="-874" y="6134"/>
                      <a:pt x="2136" y="1354"/>
                      <a:pt x="6985" y="253"/>
                    </a:cubicBezTo>
                    <a:cubicBezTo>
                      <a:pt x="11863" y="-931"/>
                      <a:pt x="16629" y="2162"/>
                      <a:pt x="17744" y="6970"/>
                    </a:cubicBezTo>
                    <a:cubicBezTo>
                      <a:pt x="24294" y="35510"/>
                      <a:pt x="32948" y="63883"/>
                      <a:pt x="43483" y="91294"/>
                    </a:cubicBezTo>
                    <a:cubicBezTo>
                      <a:pt x="45252" y="95907"/>
                      <a:pt x="42939" y="101077"/>
                      <a:pt x="38313" y="102833"/>
                    </a:cubicBezTo>
                    <a:cubicBezTo>
                      <a:pt x="37240" y="103237"/>
                      <a:pt x="36153" y="103432"/>
                      <a:pt x="35080" y="103432"/>
                    </a:cubicBez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64C642D1-E320-0863-8337-0C979DFA98F4}"/>
                  </a:ext>
                </a:extLst>
              </p:cNvPr>
              <p:cNvSpPr/>
              <p:nvPr/>
            </p:nvSpPr>
            <p:spPr>
              <a:xfrm>
                <a:off x="6623581" y="2294615"/>
                <a:ext cx="43226" cy="107652"/>
              </a:xfrm>
              <a:custGeom>
                <a:avLst/>
                <a:gdLst>
                  <a:gd name="connsiteX0" fmla="*/ 8986 w 43226"/>
                  <a:gd name="connsiteY0" fmla="*/ 107653 h 107652"/>
                  <a:gd name="connsiteX1" fmla="*/ 5307 w 43226"/>
                  <a:gd name="connsiteY1" fmla="*/ 106872 h 107652"/>
                  <a:gd name="connsiteX2" fmla="*/ 792 w 43226"/>
                  <a:gd name="connsiteY2" fmla="*/ 95055 h 107652"/>
                  <a:gd name="connsiteX3" fmla="*/ 25333 w 43226"/>
                  <a:gd name="connsiteY3" fmla="*/ 7832 h 107652"/>
                  <a:gd name="connsiteX4" fmla="*/ 35352 w 43226"/>
                  <a:gd name="connsiteY4" fmla="*/ 70 h 107652"/>
                  <a:gd name="connsiteX5" fmla="*/ 43156 w 43226"/>
                  <a:gd name="connsiteY5" fmla="*/ 10048 h 107652"/>
                  <a:gd name="connsiteX6" fmla="*/ 17180 w 43226"/>
                  <a:gd name="connsiteY6" fmla="*/ 102385 h 107652"/>
                  <a:gd name="connsiteX7" fmla="*/ 8986 w 43226"/>
                  <a:gd name="connsiteY7" fmla="*/ 107653 h 107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226" h="107652">
                    <a:moveTo>
                      <a:pt x="8986" y="107653"/>
                    </a:moveTo>
                    <a:cubicBezTo>
                      <a:pt x="7760" y="107653"/>
                      <a:pt x="6492" y="107402"/>
                      <a:pt x="5307" y="106872"/>
                    </a:cubicBezTo>
                    <a:cubicBezTo>
                      <a:pt x="778" y="104852"/>
                      <a:pt x="-1243" y="99556"/>
                      <a:pt x="792" y="95055"/>
                    </a:cubicBezTo>
                    <a:cubicBezTo>
                      <a:pt x="13306" y="67351"/>
                      <a:pt x="21556" y="38003"/>
                      <a:pt x="25333" y="7832"/>
                    </a:cubicBezTo>
                    <a:cubicBezTo>
                      <a:pt x="25932" y="2941"/>
                      <a:pt x="30503" y="-543"/>
                      <a:pt x="35352" y="70"/>
                    </a:cubicBezTo>
                    <a:cubicBezTo>
                      <a:pt x="40285" y="683"/>
                      <a:pt x="43769" y="5143"/>
                      <a:pt x="43156" y="10048"/>
                    </a:cubicBezTo>
                    <a:cubicBezTo>
                      <a:pt x="39157" y="41988"/>
                      <a:pt x="30419" y="73051"/>
                      <a:pt x="17180" y="102385"/>
                    </a:cubicBezTo>
                    <a:cubicBezTo>
                      <a:pt x="15689" y="105688"/>
                      <a:pt x="12400" y="107653"/>
                      <a:pt x="8986" y="107653"/>
                    </a:cubicBez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D70D8F66-C161-FA74-4CC3-877BA039D329}"/>
                  </a:ext>
                </a:extLst>
              </p:cNvPr>
              <p:cNvSpPr/>
              <p:nvPr/>
            </p:nvSpPr>
            <p:spPr>
              <a:xfrm>
                <a:off x="6505931" y="1876758"/>
                <a:ext cx="170518" cy="281260"/>
              </a:xfrm>
              <a:custGeom>
                <a:avLst/>
                <a:gdLst>
                  <a:gd name="connsiteX0" fmla="*/ 161530 w 170518"/>
                  <a:gd name="connsiteY0" fmla="*/ 281261 h 281260"/>
                  <a:gd name="connsiteX1" fmla="*/ 156402 w 170518"/>
                  <a:gd name="connsiteY1" fmla="*/ 279658 h 281260"/>
                  <a:gd name="connsiteX2" fmla="*/ 86905 w 170518"/>
                  <a:gd name="connsiteY2" fmla="*/ 178904 h 281260"/>
                  <a:gd name="connsiteX3" fmla="*/ 80579 w 170518"/>
                  <a:gd name="connsiteY3" fmla="*/ 140720 h 281260"/>
                  <a:gd name="connsiteX4" fmla="*/ 73276 w 170518"/>
                  <a:gd name="connsiteY4" fmla="*/ 99443 h 281260"/>
                  <a:gd name="connsiteX5" fmla="*/ 4936 w 170518"/>
                  <a:gd name="connsiteY5" fmla="*/ 16931 h 281260"/>
                  <a:gd name="connsiteX6" fmla="*/ 979 w 170518"/>
                  <a:gd name="connsiteY6" fmla="*/ 4904 h 281260"/>
                  <a:gd name="connsiteX7" fmla="*/ 13047 w 170518"/>
                  <a:gd name="connsiteY7" fmla="*/ 961 h 281260"/>
                  <a:gd name="connsiteX8" fmla="*/ 90543 w 170518"/>
                  <a:gd name="connsiteY8" fmla="*/ 94538 h 281260"/>
                  <a:gd name="connsiteX9" fmla="*/ 98402 w 170518"/>
                  <a:gd name="connsiteY9" fmla="*/ 138477 h 281260"/>
                  <a:gd name="connsiteX10" fmla="*/ 104353 w 170518"/>
                  <a:gd name="connsiteY10" fmla="*/ 174640 h 281260"/>
                  <a:gd name="connsiteX11" fmla="*/ 166659 w 170518"/>
                  <a:gd name="connsiteY11" fmla="*/ 264956 h 281260"/>
                  <a:gd name="connsiteX12" fmla="*/ 168916 w 170518"/>
                  <a:gd name="connsiteY12" fmla="*/ 277400 h 281260"/>
                  <a:gd name="connsiteX13" fmla="*/ 161530 w 170518"/>
                  <a:gd name="connsiteY13" fmla="*/ 281261 h 281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0518" h="281260">
                    <a:moveTo>
                      <a:pt x="161530" y="281261"/>
                    </a:moveTo>
                    <a:cubicBezTo>
                      <a:pt x="159761" y="281261"/>
                      <a:pt x="157963" y="280745"/>
                      <a:pt x="156402" y="279658"/>
                    </a:cubicBezTo>
                    <a:cubicBezTo>
                      <a:pt x="122148" y="255968"/>
                      <a:pt x="96800" y="219247"/>
                      <a:pt x="86905" y="178904"/>
                    </a:cubicBezTo>
                    <a:cubicBezTo>
                      <a:pt x="83784" y="166195"/>
                      <a:pt x="82153" y="153248"/>
                      <a:pt x="80579" y="140720"/>
                    </a:cubicBezTo>
                    <a:cubicBezTo>
                      <a:pt x="78767" y="126297"/>
                      <a:pt x="77053" y="112668"/>
                      <a:pt x="73276" y="99443"/>
                    </a:cubicBezTo>
                    <a:cubicBezTo>
                      <a:pt x="63229" y="64284"/>
                      <a:pt x="37685" y="33431"/>
                      <a:pt x="4936" y="16931"/>
                    </a:cubicBezTo>
                    <a:cubicBezTo>
                      <a:pt x="505" y="14701"/>
                      <a:pt x="-1279" y="9322"/>
                      <a:pt x="979" y="4904"/>
                    </a:cubicBezTo>
                    <a:cubicBezTo>
                      <a:pt x="3222" y="487"/>
                      <a:pt x="8657" y="-1255"/>
                      <a:pt x="13047" y="961"/>
                    </a:cubicBezTo>
                    <a:cubicBezTo>
                      <a:pt x="50199" y="19676"/>
                      <a:pt x="79157" y="54668"/>
                      <a:pt x="90543" y="94538"/>
                    </a:cubicBezTo>
                    <a:cubicBezTo>
                      <a:pt x="94695" y="109087"/>
                      <a:pt x="96590" y="124040"/>
                      <a:pt x="98402" y="138477"/>
                    </a:cubicBezTo>
                    <a:cubicBezTo>
                      <a:pt x="99977" y="151061"/>
                      <a:pt x="101496" y="162948"/>
                      <a:pt x="104353" y="174640"/>
                    </a:cubicBezTo>
                    <a:cubicBezTo>
                      <a:pt x="113243" y="210802"/>
                      <a:pt x="135945" y="243718"/>
                      <a:pt x="166659" y="264956"/>
                    </a:cubicBezTo>
                    <a:cubicBezTo>
                      <a:pt x="170728" y="267771"/>
                      <a:pt x="171745" y="273345"/>
                      <a:pt x="168916" y="277400"/>
                    </a:cubicBezTo>
                    <a:cubicBezTo>
                      <a:pt x="167160" y="279923"/>
                      <a:pt x="164373" y="281261"/>
                      <a:pt x="161530" y="281261"/>
                    </a:cubicBezTo>
                    <a:close/>
                  </a:path>
                </a:pathLst>
              </a:custGeom>
              <a:solidFill>
                <a:srgbClr val="763522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C6E16BD9-CD34-7276-E252-62AE2DF9ECD4}"/>
                  </a:ext>
                </a:extLst>
              </p:cNvPr>
              <p:cNvSpPr/>
              <p:nvPr/>
            </p:nvSpPr>
            <p:spPr>
              <a:xfrm>
                <a:off x="6182124" y="1971972"/>
                <a:ext cx="124086" cy="172556"/>
              </a:xfrm>
              <a:custGeom>
                <a:avLst/>
                <a:gdLst>
                  <a:gd name="connsiteX0" fmla="*/ 8979 w 124086"/>
                  <a:gd name="connsiteY0" fmla="*/ 172557 h 172556"/>
                  <a:gd name="connsiteX1" fmla="*/ 1091 w 124086"/>
                  <a:gd name="connsiteY1" fmla="*/ 167874 h 172556"/>
                  <a:gd name="connsiteX2" fmla="*/ 4700 w 124086"/>
                  <a:gd name="connsiteY2" fmla="*/ 155750 h 172556"/>
                  <a:gd name="connsiteX3" fmla="*/ 106193 w 124086"/>
                  <a:gd name="connsiteY3" fmla="*/ 7824 h 172556"/>
                  <a:gd name="connsiteX4" fmla="*/ 116227 w 124086"/>
                  <a:gd name="connsiteY4" fmla="*/ 76 h 172556"/>
                  <a:gd name="connsiteX5" fmla="*/ 124017 w 124086"/>
                  <a:gd name="connsiteY5" fmla="*/ 10068 h 172556"/>
                  <a:gd name="connsiteX6" fmla="*/ 13257 w 124086"/>
                  <a:gd name="connsiteY6" fmla="*/ 171470 h 172556"/>
                  <a:gd name="connsiteX7" fmla="*/ 8979 w 124086"/>
                  <a:gd name="connsiteY7" fmla="*/ 172557 h 172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086" h="172556">
                    <a:moveTo>
                      <a:pt x="8979" y="172557"/>
                    </a:moveTo>
                    <a:cubicBezTo>
                      <a:pt x="5801" y="172557"/>
                      <a:pt x="2722" y="170856"/>
                      <a:pt x="1091" y="167874"/>
                    </a:cubicBezTo>
                    <a:cubicBezTo>
                      <a:pt x="-1278" y="163540"/>
                      <a:pt x="339" y="158119"/>
                      <a:pt x="4700" y="155750"/>
                    </a:cubicBezTo>
                    <a:cubicBezTo>
                      <a:pt x="59523" y="126123"/>
                      <a:pt x="98431" y="69447"/>
                      <a:pt x="106193" y="7824"/>
                    </a:cubicBezTo>
                    <a:cubicBezTo>
                      <a:pt x="106820" y="2919"/>
                      <a:pt x="111363" y="-565"/>
                      <a:pt x="116227" y="76"/>
                    </a:cubicBezTo>
                    <a:cubicBezTo>
                      <a:pt x="121132" y="689"/>
                      <a:pt x="124630" y="5163"/>
                      <a:pt x="124017" y="10068"/>
                    </a:cubicBezTo>
                    <a:cubicBezTo>
                      <a:pt x="115530" y="77293"/>
                      <a:pt x="73096" y="139139"/>
                      <a:pt x="13257" y="171470"/>
                    </a:cubicBezTo>
                    <a:cubicBezTo>
                      <a:pt x="11905" y="172208"/>
                      <a:pt x="10428" y="172557"/>
                      <a:pt x="8979" y="172557"/>
                    </a:cubicBezTo>
                    <a:close/>
                  </a:path>
                </a:pathLst>
              </a:custGeom>
              <a:solidFill>
                <a:srgbClr val="763522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A8E5DE96-E39D-0305-7839-7F80BD5A42D5}"/>
                  </a:ext>
                </a:extLst>
              </p:cNvPr>
              <p:cNvSpPr/>
              <p:nvPr/>
            </p:nvSpPr>
            <p:spPr>
              <a:xfrm>
                <a:off x="6358259" y="2564491"/>
                <a:ext cx="2956" cy="14033"/>
              </a:xfrm>
              <a:custGeom>
                <a:avLst/>
                <a:gdLst>
                  <a:gd name="connsiteX0" fmla="*/ 697 w 2956"/>
                  <a:gd name="connsiteY0" fmla="*/ 0 h 14033"/>
                  <a:gd name="connsiteX1" fmla="*/ 0 w 2956"/>
                  <a:gd name="connsiteY1" fmla="*/ 14033 h 14033"/>
                  <a:gd name="connsiteX2" fmla="*/ 697 w 2956"/>
                  <a:gd name="connsiteY2" fmla="*/ 0 h 14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56" h="14033">
                    <a:moveTo>
                      <a:pt x="697" y="0"/>
                    </a:moveTo>
                    <a:lnTo>
                      <a:pt x="0" y="14033"/>
                    </a:lnTo>
                    <a:cubicBezTo>
                      <a:pt x="4125" y="9365"/>
                      <a:pt x="3526" y="4682"/>
                      <a:pt x="697" y="0"/>
                    </a:cubicBezTo>
                    <a:close/>
                  </a:path>
                </a:pathLst>
              </a:custGeom>
              <a:solidFill>
                <a:srgbClr val="FFBEA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F7FB8E93-2474-0EA6-300E-0C31F3A7D1FE}"/>
                  </a:ext>
                </a:extLst>
              </p:cNvPr>
              <p:cNvSpPr/>
              <p:nvPr/>
            </p:nvSpPr>
            <p:spPr>
              <a:xfrm>
                <a:off x="6219907" y="2650892"/>
                <a:ext cx="218537" cy="219944"/>
              </a:xfrm>
              <a:custGeom>
                <a:avLst/>
                <a:gdLst>
                  <a:gd name="connsiteX0" fmla="*/ 0 w 218537"/>
                  <a:gd name="connsiteY0" fmla="*/ 50670 h 219944"/>
                  <a:gd name="connsiteX1" fmla="*/ 134715 w 218537"/>
                  <a:gd name="connsiteY1" fmla="*/ 0 h 219944"/>
                  <a:gd name="connsiteX2" fmla="*/ 218538 w 218537"/>
                  <a:gd name="connsiteY2" fmla="*/ 156469 h 219944"/>
                  <a:gd name="connsiteX3" fmla="*/ 80826 w 218537"/>
                  <a:gd name="connsiteY3" fmla="*/ 211612 h 219944"/>
                  <a:gd name="connsiteX4" fmla="*/ 0 w 218537"/>
                  <a:gd name="connsiteY4" fmla="*/ 50670 h 219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537" h="219944">
                    <a:moveTo>
                      <a:pt x="0" y="50670"/>
                    </a:moveTo>
                    <a:lnTo>
                      <a:pt x="134715" y="0"/>
                    </a:lnTo>
                    <a:lnTo>
                      <a:pt x="218538" y="156469"/>
                    </a:lnTo>
                    <a:cubicBezTo>
                      <a:pt x="218538" y="156469"/>
                      <a:pt x="131719" y="247370"/>
                      <a:pt x="80826" y="211612"/>
                    </a:cubicBezTo>
                    <a:cubicBezTo>
                      <a:pt x="29934" y="175839"/>
                      <a:pt x="0" y="50670"/>
                      <a:pt x="0" y="506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A4E70633-657C-CA72-6AD7-2DFDD68710D0}"/>
                  </a:ext>
                </a:extLst>
              </p:cNvPr>
              <p:cNvSpPr/>
              <p:nvPr/>
            </p:nvSpPr>
            <p:spPr>
              <a:xfrm>
                <a:off x="6440702" y="2650892"/>
                <a:ext cx="208810" cy="219944"/>
              </a:xfrm>
              <a:custGeom>
                <a:avLst/>
                <a:gdLst>
                  <a:gd name="connsiteX0" fmla="*/ 208810 w 208810"/>
                  <a:gd name="connsiteY0" fmla="*/ 33529 h 219944"/>
                  <a:gd name="connsiteX1" fmla="*/ 110021 w 208810"/>
                  <a:gd name="connsiteY1" fmla="*/ 0 h 219944"/>
                  <a:gd name="connsiteX2" fmla="*/ 0 w 208810"/>
                  <a:gd name="connsiteY2" fmla="*/ 156469 h 219944"/>
                  <a:gd name="connsiteX3" fmla="*/ 117504 w 208810"/>
                  <a:gd name="connsiteY3" fmla="*/ 211612 h 219944"/>
                  <a:gd name="connsiteX4" fmla="*/ 208810 w 208810"/>
                  <a:gd name="connsiteY4" fmla="*/ 33529 h 219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810" h="219944">
                    <a:moveTo>
                      <a:pt x="208810" y="33529"/>
                    </a:moveTo>
                    <a:lnTo>
                      <a:pt x="110021" y="0"/>
                    </a:lnTo>
                    <a:lnTo>
                      <a:pt x="0" y="156469"/>
                    </a:lnTo>
                    <a:cubicBezTo>
                      <a:pt x="0" y="156469"/>
                      <a:pt x="66612" y="247370"/>
                      <a:pt x="117504" y="211612"/>
                    </a:cubicBezTo>
                    <a:cubicBezTo>
                      <a:pt x="168383" y="175839"/>
                      <a:pt x="208810" y="33529"/>
                      <a:pt x="208810" y="335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1E1410D2-6145-B88E-1803-D2EC01318D0D}"/>
                  </a:ext>
                </a:extLst>
              </p:cNvPr>
              <p:cNvSpPr/>
              <p:nvPr/>
            </p:nvSpPr>
            <p:spPr>
              <a:xfrm>
                <a:off x="6422725" y="2887838"/>
                <a:ext cx="35925" cy="35758"/>
              </a:xfrm>
              <a:custGeom>
                <a:avLst/>
                <a:gdLst>
                  <a:gd name="connsiteX0" fmla="*/ 35926 w 35925"/>
                  <a:gd name="connsiteY0" fmla="*/ 17879 h 35758"/>
                  <a:gd name="connsiteX1" fmla="*/ 17963 w 35925"/>
                  <a:gd name="connsiteY1" fmla="*/ 35759 h 35758"/>
                  <a:gd name="connsiteX2" fmla="*/ 0 w 35925"/>
                  <a:gd name="connsiteY2" fmla="*/ 17879 h 35758"/>
                  <a:gd name="connsiteX3" fmla="*/ 17963 w 35925"/>
                  <a:gd name="connsiteY3" fmla="*/ 0 h 35758"/>
                  <a:gd name="connsiteX4" fmla="*/ 35926 w 35925"/>
                  <a:gd name="connsiteY4" fmla="*/ 17879 h 35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925" h="35758">
                    <a:moveTo>
                      <a:pt x="35926" y="17879"/>
                    </a:moveTo>
                    <a:cubicBezTo>
                      <a:pt x="35926" y="27754"/>
                      <a:pt x="27884" y="35759"/>
                      <a:pt x="17963" y="35759"/>
                    </a:cubicBezTo>
                    <a:cubicBezTo>
                      <a:pt x="8042" y="35759"/>
                      <a:pt x="0" y="27754"/>
                      <a:pt x="0" y="17879"/>
                    </a:cubicBezTo>
                    <a:cubicBezTo>
                      <a:pt x="0" y="8005"/>
                      <a:pt x="8042" y="0"/>
                      <a:pt x="17963" y="0"/>
                    </a:cubicBezTo>
                    <a:cubicBezTo>
                      <a:pt x="27884" y="0"/>
                      <a:pt x="35926" y="8005"/>
                      <a:pt x="35926" y="178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054F7DF9-C0D2-8205-5025-AE45604E91E2}"/>
                  </a:ext>
                </a:extLst>
              </p:cNvPr>
              <p:cNvSpPr/>
              <p:nvPr/>
            </p:nvSpPr>
            <p:spPr>
              <a:xfrm>
                <a:off x="6422725" y="2999601"/>
                <a:ext cx="35925" cy="35758"/>
              </a:xfrm>
              <a:custGeom>
                <a:avLst/>
                <a:gdLst>
                  <a:gd name="connsiteX0" fmla="*/ 35926 w 35925"/>
                  <a:gd name="connsiteY0" fmla="*/ 17879 h 35758"/>
                  <a:gd name="connsiteX1" fmla="*/ 17963 w 35925"/>
                  <a:gd name="connsiteY1" fmla="*/ 35759 h 35758"/>
                  <a:gd name="connsiteX2" fmla="*/ 0 w 35925"/>
                  <a:gd name="connsiteY2" fmla="*/ 17879 h 35758"/>
                  <a:gd name="connsiteX3" fmla="*/ 17963 w 35925"/>
                  <a:gd name="connsiteY3" fmla="*/ 0 h 35758"/>
                  <a:gd name="connsiteX4" fmla="*/ 35926 w 35925"/>
                  <a:gd name="connsiteY4" fmla="*/ 17879 h 35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925" h="35758">
                    <a:moveTo>
                      <a:pt x="35926" y="17879"/>
                    </a:moveTo>
                    <a:cubicBezTo>
                      <a:pt x="35926" y="27754"/>
                      <a:pt x="27884" y="35759"/>
                      <a:pt x="17963" y="35759"/>
                    </a:cubicBezTo>
                    <a:cubicBezTo>
                      <a:pt x="8042" y="35759"/>
                      <a:pt x="0" y="27754"/>
                      <a:pt x="0" y="17879"/>
                    </a:cubicBezTo>
                    <a:cubicBezTo>
                      <a:pt x="0" y="8005"/>
                      <a:pt x="8042" y="0"/>
                      <a:pt x="17963" y="0"/>
                    </a:cubicBezTo>
                    <a:cubicBezTo>
                      <a:pt x="27884" y="0"/>
                      <a:pt x="35926" y="8005"/>
                      <a:pt x="35926" y="178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92287527-00B9-229A-DFC0-161C7BEF343E}"/>
                  </a:ext>
                </a:extLst>
              </p:cNvPr>
              <p:cNvSpPr/>
              <p:nvPr/>
            </p:nvSpPr>
            <p:spPr>
              <a:xfrm>
                <a:off x="6091168" y="3121786"/>
                <a:ext cx="83841" cy="576683"/>
              </a:xfrm>
              <a:custGeom>
                <a:avLst/>
                <a:gdLst>
                  <a:gd name="connsiteX0" fmla="*/ 74837 w 83841"/>
                  <a:gd name="connsiteY0" fmla="*/ 576684 h 576683"/>
                  <a:gd name="connsiteX1" fmla="*/ 65932 w 83841"/>
                  <a:gd name="connsiteY1" fmla="*/ 568796 h 576683"/>
                  <a:gd name="connsiteX2" fmla="*/ 58 w 83841"/>
                  <a:gd name="connsiteY2" fmla="*/ 9980 h 576683"/>
                  <a:gd name="connsiteX3" fmla="*/ 7932 w 83841"/>
                  <a:gd name="connsiteY3" fmla="*/ 44 h 576683"/>
                  <a:gd name="connsiteX4" fmla="*/ 17910 w 83841"/>
                  <a:gd name="connsiteY4" fmla="*/ 7889 h 576683"/>
                  <a:gd name="connsiteX5" fmla="*/ 83783 w 83841"/>
                  <a:gd name="connsiteY5" fmla="*/ 566706 h 576683"/>
                  <a:gd name="connsiteX6" fmla="*/ 75910 w 83841"/>
                  <a:gd name="connsiteY6" fmla="*/ 576642 h 576683"/>
                  <a:gd name="connsiteX7" fmla="*/ 74837 w 83841"/>
                  <a:gd name="connsiteY7" fmla="*/ 576684 h 576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841" h="576683">
                    <a:moveTo>
                      <a:pt x="74837" y="576684"/>
                    </a:moveTo>
                    <a:cubicBezTo>
                      <a:pt x="70349" y="576684"/>
                      <a:pt x="66475" y="573325"/>
                      <a:pt x="65932" y="568796"/>
                    </a:cubicBezTo>
                    <a:lnTo>
                      <a:pt x="58" y="9980"/>
                    </a:lnTo>
                    <a:cubicBezTo>
                      <a:pt x="-499" y="5075"/>
                      <a:pt x="2999" y="615"/>
                      <a:pt x="7932" y="44"/>
                    </a:cubicBezTo>
                    <a:cubicBezTo>
                      <a:pt x="12935" y="-430"/>
                      <a:pt x="17310" y="2998"/>
                      <a:pt x="17910" y="7889"/>
                    </a:cubicBezTo>
                    <a:lnTo>
                      <a:pt x="83783" y="566706"/>
                    </a:lnTo>
                    <a:cubicBezTo>
                      <a:pt x="84341" y="571611"/>
                      <a:pt x="80843" y="576070"/>
                      <a:pt x="75910" y="576642"/>
                    </a:cubicBezTo>
                    <a:cubicBezTo>
                      <a:pt x="75533" y="576670"/>
                      <a:pt x="75185" y="576684"/>
                      <a:pt x="74837" y="576684"/>
                    </a:cubicBezTo>
                    <a:close/>
                  </a:path>
                </a:pathLst>
              </a:custGeom>
              <a:solidFill>
                <a:srgbClr val="0E9C6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F67D4468-4050-724C-67E1-E9AD8E4B374F}"/>
                  </a:ext>
                </a:extLst>
              </p:cNvPr>
              <p:cNvSpPr/>
              <p:nvPr/>
            </p:nvSpPr>
            <p:spPr>
              <a:xfrm>
                <a:off x="6731828" y="3121779"/>
                <a:ext cx="83841" cy="576690"/>
              </a:xfrm>
              <a:custGeom>
                <a:avLst/>
                <a:gdLst>
                  <a:gd name="connsiteX0" fmla="*/ 9005 w 83841"/>
                  <a:gd name="connsiteY0" fmla="*/ 576691 h 576690"/>
                  <a:gd name="connsiteX1" fmla="*/ 7932 w 83841"/>
                  <a:gd name="connsiteY1" fmla="*/ 576635 h 576690"/>
                  <a:gd name="connsiteX2" fmla="*/ 58 w 83841"/>
                  <a:gd name="connsiteY2" fmla="*/ 566699 h 576690"/>
                  <a:gd name="connsiteX3" fmla="*/ 65932 w 83841"/>
                  <a:gd name="connsiteY3" fmla="*/ 7883 h 576690"/>
                  <a:gd name="connsiteX4" fmla="*/ 75910 w 83841"/>
                  <a:gd name="connsiteY4" fmla="*/ 37 h 576690"/>
                  <a:gd name="connsiteX5" fmla="*/ 83783 w 83841"/>
                  <a:gd name="connsiteY5" fmla="*/ 9973 h 576690"/>
                  <a:gd name="connsiteX6" fmla="*/ 17910 w 83841"/>
                  <a:gd name="connsiteY6" fmla="*/ 568789 h 576690"/>
                  <a:gd name="connsiteX7" fmla="*/ 9005 w 83841"/>
                  <a:gd name="connsiteY7" fmla="*/ 576691 h 576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841" h="576690">
                    <a:moveTo>
                      <a:pt x="9005" y="576691"/>
                    </a:moveTo>
                    <a:cubicBezTo>
                      <a:pt x="8657" y="576691"/>
                      <a:pt x="8308" y="576677"/>
                      <a:pt x="7932" y="576635"/>
                    </a:cubicBezTo>
                    <a:cubicBezTo>
                      <a:pt x="2999" y="576064"/>
                      <a:pt x="-499" y="571604"/>
                      <a:pt x="58" y="566699"/>
                    </a:cubicBezTo>
                    <a:lnTo>
                      <a:pt x="65932" y="7883"/>
                    </a:lnTo>
                    <a:cubicBezTo>
                      <a:pt x="66517" y="2991"/>
                      <a:pt x="70809" y="-395"/>
                      <a:pt x="75910" y="37"/>
                    </a:cubicBezTo>
                    <a:cubicBezTo>
                      <a:pt x="80843" y="608"/>
                      <a:pt x="84341" y="5068"/>
                      <a:pt x="83783" y="9973"/>
                    </a:cubicBezTo>
                    <a:lnTo>
                      <a:pt x="17910" y="568789"/>
                    </a:lnTo>
                    <a:cubicBezTo>
                      <a:pt x="17366" y="573346"/>
                      <a:pt x="13492" y="576691"/>
                      <a:pt x="9005" y="576691"/>
                    </a:cubicBezTo>
                    <a:close/>
                  </a:path>
                </a:pathLst>
              </a:custGeom>
              <a:solidFill>
                <a:srgbClr val="0E9C6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ADB35E72-CD25-A2CC-6C71-42788AEFCBE2}"/>
                  </a:ext>
                </a:extLst>
              </p:cNvPr>
              <p:cNvSpPr/>
              <p:nvPr/>
            </p:nvSpPr>
            <p:spPr>
              <a:xfrm>
                <a:off x="6037576" y="3533788"/>
                <a:ext cx="111566" cy="26496"/>
              </a:xfrm>
              <a:custGeom>
                <a:avLst/>
                <a:gdLst>
                  <a:gd name="connsiteX0" fmla="*/ 8987 w 111566"/>
                  <a:gd name="connsiteY0" fmla="*/ 26497 h 26496"/>
                  <a:gd name="connsiteX1" fmla="*/ 333 w 111566"/>
                  <a:gd name="connsiteY1" fmla="*/ 19947 h 26496"/>
                  <a:gd name="connsiteX2" fmla="*/ 6576 w 111566"/>
                  <a:gd name="connsiteY2" fmla="*/ 8952 h 26496"/>
                  <a:gd name="connsiteX3" fmla="*/ 103707 w 111566"/>
                  <a:gd name="connsiteY3" fmla="*/ 1873 h 26496"/>
                  <a:gd name="connsiteX4" fmla="*/ 111497 w 111566"/>
                  <a:gd name="connsiteY4" fmla="*/ 11865 h 26496"/>
                  <a:gd name="connsiteX5" fmla="*/ 101464 w 111566"/>
                  <a:gd name="connsiteY5" fmla="*/ 19613 h 26496"/>
                  <a:gd name="connsiteX6" fmla="*/ 11384 w 111566"/>
                  <a:gd name="connsiteY6" fmla="*/ 26162 h 26496"/>
                  <a:gd name="connsiteX7" fmla="*/ 8987 w 111566"/>
                  <a:gd name="connsiteY7" fmla="*/ 26497 h 26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566" h="26496">
                    <a:moveTo>
                      <a:pt x="8987" y="26497"/>
                    </a:moveTo>
                    <a:cubicBezTo>
                      <a:pt x="5043" y="26497"/>
                      <a:pt x="1448" y="23919"/>
                      <a:pt x="333" y="19947"/>
                    </a:cubicBezTo>
                    <a:cubicBezTo>
                      <a:pt x="-1005" y="15181"/>
                      <a:pt x="1810" y="10262"/>
                      <a:pt x="6576" y="8952"/>
                    </a:cubicBezTo>
                    <a:cubicBezTo>
                      <a:pt x="37945" y="270"/>
                      <a:pt x="71544" y="-2113"/>
                      <a:pt x="103707" y="1873"/>
                    </a:cubicBezTo>
                    <a:cubicBezTo>
                      <a:pt x="108612" y="2486"/>
                      <a:pt x="112110" y="6959"/>
                      <a:pt x="111497" y="11865"/>
                    </a:cubicBezTo>
                    <a:cubicBezTo>
                      <a:pt x="110870" y="16770"/>
                      <a:pt x="106271" y="20268"/>
                      <a:pt x="101464" y="19613"/>
                    </a:cubicBezTo>
                    <a:cubicBezTo>
                      <a:pt x="71627" y="15864"/>
                      <a:pt x="40454" y="18149"/>
                      <a:pt x="11384" y="26162"/>
                    </a:cubicBezTo>
                    <a:cubicBezTo>
                      <a:pt x="10575" y="26399"/>
                      <a:pt x="9767" y="26497"/>
                      <a:pt x="8987" y="26497"/>
                    </a:cubicBezTo>
                    <a:close/>
                  </a:path>
                </a:pathLst>
              </a:custGeom>
              <a:solidFill>
                <a:srgbClr val="0E9C6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3B62BD60-7AC6-B368-8E29-8613C6F85AF3}"/>
                  </a:ext>
                </a:extLst>
              </p:cNvPr>
              <p:cNvSpPr/>
              <p:nvPr/>
            </p:nvSpPr>
            <p:spPr>
              <a:xfrm>
                <a:off x="6752742" y="3437843"/>
                <a:ext cx="73103" cy="70964"/>
              </a:xfrm>
              <a:custGeom>
                <a:avLst/>
                <a:gdLst>
                  <a:gd name="connsiteX0" fmla="*/ 64109 w 73103"/>
                  <a:gd name="connsiteY0" fmla="*/ 70964 h 70964"/>
                  <a:gd name="connsiteX1" fmla="*/ 55622 w 73103"/>
                  <a:gd name="connsiteY1" fmla="*/ 64958 h 70964"/>
                  <a:gd name="connsiteX2" fmla="*/ 6318 w 73103"/>
                  <a:gd name="connsiteY2" fmla="*/ 17479 h 70964"/>
                  <a:gd name="connsiteX3" fmla="*/ 409 w 73103"/>
                  <a:gd name="connsiteY3" fmla="*/ 6289 h 70964"/>
                  <a:gd name="connsiteX4" fmla="*/ 11655 w 73103"/>
                  <a:gd name="connsiteY4" fmla="*/ 408 h 70964"/>
                  <a:gd name="connsiteX5" fmla="*/ 72610 w 73103"/>
                  <a:gd name="connsiteY5" fmla="*/ 59105 h 70964"/>
                  <a:gd name="connsiteX6" fmla="*/ 67063 w 73103"/>
                  <a:gd name="connsiteY6" fmla="*/ 70490 h 70964"/>
                  <a:gd name="connsiteX7" fmla="*/ 64109 w 73103"/>
                  <a:gd name="connsiteY7" fmla="*/ 70964 h 70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103" h="70964">
                    <a:moveTo>
                      <a:pt x="64109" y="70964"/>
                    </a:moveTo>
                    <a:cubicBezTo>
                      <a:pt x="60388" y="70964"/>
                      <a:pt x="56918" y="68665"/>
                      <a:pt x="55622" y="64958"/>
                    </a:cubicBezTo>
                    <a:cubicBezTo>
                      <a:pt x="47832" y="42675"/>
                      <a:pt x="28935" y="24475"/>
                      <a:pt x="6318" y="17479"/>
                    </a:cubicBezTo>
                    <a:cubicBezTo>
                      <a:pt x="1580" y="16016"/>
                      <a:pt x="-1068" y="10999"/>
                      <a:pt x="409" y="6289"/>
                    </a:cubicBezTo>
                    <a:cubicBezTo>
                      <a:pt x="1859" y="1593"/>
                      <a:pt x="6861" y="-1069"/>
                      <a:pt x="11655" y="408"/>
                    </a:cubicBezTo>
                    <a:cubicBezTo>
                      <a:pt x="39610" y="9076"/>
                      <a:pt x="62980" y="31568"/>
                      <a:pt x="72610" y="59105"/>
                    </a:cubicBezTo>
                    <a:cubicBezTo>
                      <a:pt x="74226" y="63773"/>
                      <a:pt x="71745" y="68860"/>
                      <a:pt x="67063" y="70490"/>
                    </a:cubicBezTo>
                    <a:cubicBezTo>
                      <a:pt x="66101" y="70811"/>
                      <a:pt x="65098" y="70964"/>
                      <a:pt x="64109" y="70964"/>
                    </a:cubicBezTo>
                    <a:close/>
                  </a:path>
                </a:pathLst>
              </a:custGeom>
              <a:solidFill>
                <a:srgbClr val="0E9C6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0" name="图形 44">
                <a:extLst>
                  <a:ext uri="{FF2B5EF4-FFF2-40B4-BE49-F238E27FC236}">
                    <a16:creationId xmlns:a16="http://schemas.microsoft.com/office/drawing/2014/main" id="{C376A468-0781-0B77-537E-6458045C3CA0}"/>
                  </a:ext>
                </a:extLst>
              </p:cNvPr>
              <p:cNvGrpSpPr/>
              <p:nvPr/>
            </p:nvGrpSpPr>
            <p:grpSpPr>
              <a:xfrm>
                <a:off x="6714453" y="2624833"/>
                <a:ext cx="1166978" cy="1175700"/>
                <a:chOff x="6714453" y="2624833"/>
                <a:chExt cx="1166978" cy="1175700"/>
              </a:xfrm>
            </p:grpSpPr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17042F8B-B51F-16E1-52A4-CE6257EBD3B9}"/>
                    </a:ext>
                  </a:extLst>
                </p:cNvPr>
                <p:cNvSpPr/>
                <p:nvPr/>
              </p:nvSpPr>
              <p:spPr>
                <a:xfrm>
                  <a:off x="7052028" y="3165867"/>
                  <a:ext cx="157053" cy="79335"/>
                </a:xfrm>
                <a:custGeom>
                  <a:avLst/>
                  <a:gdLst>
                    <a:gd name="connsiteX0" fmla="*/ 155298 w 157053"/>
                    <a:gd name="connsiteY0" fmla="*/ 13002 h 79335"/>
                    <a:gd name="connsiteX1" fmla="*/ 1143 w 157053"/>
                    <a:gd name="connsiteY1" fmla="*/ 0 h 79335"/>
                    <a:gd name="connsiteX2" fmla="*/ 0 w 157053"/>
                    <a:gd name="connsiteY2" fmla="*/ 11873 h 79335"/>
                    <a:gd name="connsiteX3" fmla="*/ 157054 w 157053"/>
                    <a:gd name="connsiteY3" fmla="*/ 79335 h 79335"/>
                    <a:gd name="connsiteX4" fmla="*/ 155298 w 157053"/>
                    <a:gd name="connsiteY4" fmla="*/ 13002 h 79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7053" h="79335">
                      <a:moveTo>
                        <a:pt x="155298" y="13002"/>
                      </a:moveTo>
                      <a:lnTo>
                        <a:pt x="1143" y="0"/>
                      </a:lnTo>
                      <a:lnTo>
                        <a:pt x="0" y="11873"/>
                      </a:lnTo>
                      <a:cubicBezTo>
                        <a:pt x="44733" y="51283"/>
                        <a:pt x="99500" y="71782"/>
                        <a:pt x="157054" y="79335"/>
                      </a:cubicBezTo>
                      <a:lnTo>
                        <a:pt x="155298" y="13002"/>
                      </a:lnTo>
                      <a:close/>
                    </a:path>
                  </a:pathLst>
                </a:custGeom>
                <a:solidFill>
                  <a:srgbClr val="F9A085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AF3ED9E2-BA4B-571A-DDF5-CC9E08A756A7}"/>
                    </a:ext>
                  </a:extLst>
                </p:cNvPr>
                <p:cNvSpPr/>
                <p:nvPr/>
              </p:nvSpPr>
              <p:spPr>
                <a:xfrm>
                  <a:off x="6714636" y="2728889"/>
                  <a:ext cx="1166794" cy="1071645"/>
                </a:xfrm>
                <a:custGeom>
                  <a:avLst/>
                  <a:gdLst>
                    <a:gd name="connsiteX0" fmla="*/ 518819 w 1166794"/>
                    <a:gd name="connsiteY0" fmla="*/ 522821 h 1071645"/>
                    <a:gd name="connsiteX1" fmla="*/ 652071 w 1166794"/>
                    <a:gd name="connsiteY1" fmla="*/ 397972 h 1071645"/>
                    <a:gd name="connsiteX2" fmla="*/ 1054446 w 1166794"/>
                    <a:gd name="connsiteY2" fmla="*/ 0 h 1071645"/>
                    <a:gd name="connsiteX3" fmla="*/ 1166795 w 1166794"/>
                    <a:gd name="connsiteY3" fmla="*/ 96239 h 1071645"/>
                    <a:gd name="connsiteX4" fmla="*/ 751362 w 1166794"/>
                    <a:gd name="connsiteY4" fmla="*/ 728301 h 1071645"/>
                    <a:gd name="connsiteX5" fmla="*/ 641619 w 1166794"/>
                    <a:gd name="connsiteY5" fmla="*/ 1071645 h 1071645"/>
                    <a:gd name="connsiteX6" fmla="*/ 1475 w 1166794"/>
                    <a:gd name="connsiteY6" fmla="*/ 1071645 h 1071645"/>
                    <a:gd name="connsiteX7" fmla="*/ 58959 w 1166794"/>
                    <a:gd name="connsiteY7" fmla="*/ 580040 h 1071645"/>
                    <a:gd name="connsiteX8" fmla="*/ 239244 w 1166794"/>
                    <a:gd name="connsiteY8" fmla="*/ 530625 h 1071645"/>
                    <a:gd name="connsiteX9" fmla="*/ 518819 w 1166794"/>
                    <a:gd name="connsiteY9" fmla="*/ 522821 h 1071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6794" h="1071645">
                      <a:moveTo>
                        <a:pt x="518819" y="522821"/>
                      </a:moveTo>
                      <a:cubicBezTo>
                        <a:pt x="518819" y="522821"/>
                        <a:pt x="589361" y="439584"/>
                        <a:pt x="652071" y="397972"/>
                      </a:cubicBezTo>
                      <a:cubicBezTo>
                        <a:pt x="714781" y="356360"/>
                        <a:pt x="1054446" y="0"/>
                        <a:pt x="1054446" y="0"/>
                      </a:cubicBezTo>
                      <a:lnTo>
                        <a:pt x="1166795" y="96239"/>
                      </a:lnTo>
                      <a:cubicBezTo>
                        <a:pt x="1166795" y="96239"/>
                        <a:pt x="829749" y="621666"/>
                        <a:pt x="751362" y="728301"/>
                      </a:cubicBezTo>
                      <a:lnTo>
                        <a:pt x="641619" y="1071645"/>
                      </a:lnTo>
                      <a:lnTo>
                        <a:pt x="1475" y="1071645"/>
                      </a:lnTo>
                      <a:cubicBezTo>
                        <a:pt x="1475" y="1071645"/>
                        <a:pt x="-14537" y="673924"/>
                        <a:pt x="58959" y="580040"/>
                      </a:cubicBezTo>
                      <a:cubicBezTo>
                        <a:pt x="87694" y="543334"/>
                        <a:pt x="239244" y="530625"/>
                        <a:pt x="239244" y="530625"/>
                      </a:cubicBezTo>
                      <a:lnTo>
                        <a:pt x="518819" y="522821"/>
                      </a:lnTo>
                      <a:close/>
                    </a:path>
                  </a:pathLst>
                </a:custGeom>
                <a:solidFill>
                  <a:srgbClr val="F88D8C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00A395F3-C6E6-53AD-18A1-D3D2093BD2C1}"/>
                    </a:ext>
                  </a:extLst>
                </p:cNvPr>
                <p:cNvSpPr/>
                <p:nvPr/>
              </p:nvSpPr>
              <p:spPr>
                <a:xfrm>
                  <a:off x="6953894" y="3177740"/>
                  <a:ext cx="279561" cy="167552"/>
                </a:xfrm>
                <a:custGeom>
                  <a:avLst/>
                  <a:gdLst>
                    <a:gd name="connsiteX0" fmla="*/ 279561 w 279561"/>
                    <a:gd name="connsiteY0" fmla="*/ 73315 h 167552"/>
                    <a:gd name="connsiteX1" fmla="*/ 255397 w 279561"/>
                    <a:gd name="connsiteY1" fmla="*/ 71364 h 167552"/>
                    <a:gd name="connsiteX2" fmla="*/ 255188 w 279561"/>
                    <a:gd name="connsiteY2" fmla="*/ 67462 h 167552"/>
                    <a:gd name="connsiteX3" fmla="*/ 98134 w 279561"/>
                    <a:gd name="connsiteY3" fmla="*/ 0 h 167552"/>
                    <a:gd name="connsiteX4" fmla="*/ 91445 w 279561"/>
                    <a:gd name="connsiteY4" fmla="*/ 68772 h 167552"/>
                    <a:gd name="connsiteX5" fmla="*/ 0 w 279561"/>
                    <a:gd name="connsiteY5" fmla="*/ 81774 h 167552"/>
                    <a:gd name="connsiteX6" fmla="*/ 136847 w 279561"/>
                    <a:gd name="connsiteY6" fmla="*/ 167282 h 167552"/>
                    <a:gd name="connsiteX7" fmla="*/ 279561 w 279561"/>
                    <a:gd name="connsiteY7" fmla="*/ 73315 h 167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9561" h="167552">
                      <a:moveTo>
                        <a:pt x="279561" y="73315"/>
                      </a:moveTo>
                      <a:lnTo>
                        <a:pt x="255397" y="71364"/>
                      </a:lnTo>
                      <a:lnTo>
                        <a:pt x="255188" y="67462"/>
                      </a:lnTo>
                      <a:cubicBezTo>
                        <a:pt x="197634" y="59909"/>
                        <a:pt x="142854" y="39410"/>
                        <a:pt x="98134" y="0"/>
                      </a:cubicBezTo>
                      <a:lnTo>
                        <a:pt x="91445" y="68772"/>
                      </a:lnTo>
                      <a:lnTo>
                        <a:pt x="0" y="81774"/>
                      </a:lnTo>
                      <a:cubicBezTo>
                        <a:pt x="0" y="81774"/>
                        <a:pt x="33487" y="173135"/>
                        <a:pt x="136847" y="167282"/>
                      </a:cubicBezTo>
                      <a:cubicBezTo>
                        <a:pt x="136847" y="167282"/>
                        <a:pt x="239720" y="152316"/>
                        <a:pt x="279561" y="73315"/>
                      </a:cubicBezTo>
                      <a:close/>
                    </a:path>
                  </a:pathLst>
                </a:custGeom>
                <a:solidFill>
                  <a:srgbClr val="FFBEA5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DA09832C-6EB2-A3BE-C7E3-FEACB2CAA419}"/>
                    </a:ext>
                  </a:extLst>
                </p:cNvPr>
                <p:cNvSpPr/>
                <p:nvPr/>
              </p:nvSpPr>
              <p:spPr>
                <a:xfrm>
                  <a:off x="6714453" y="2649086"/>
                  <a:ext cx="278369" cy="465553"/>
                </a:xfrm>
                <a:custGeom>
                  <a:avLst/>
                  <a:gdLst>
                    <a:gd name="connsiteX0" fmla="*/ 132597 w 278369"/>
                    <a:gd name="connsiteY0" fmla="*/ 9679 h 465553"/>
                    <a:gd name="connsiteX1" fmla="*/ 55352 w 278369"/>
                    <a:gd name="connsiteY1" fmla="*/ 127073 h 465553"/>
                    <a:gd name="connsiteX2" fmla="*/ 73886 w 278369"/>
                    <a:gd name="connsiteY2" fmla="*/ 236439 h 465553"/>
                    <a:gd name="connsiteX3" fmla="*/ 0 w 278369"/>
                    <a:gd name="connsiteY3" fmla="*/ 465554 h 465553"/>
                    <a:gd name="connsiteX4" fmla="*/ 152134 w 278369"/>
                    <a:gd name="connsiteY4" fmla="*/ 316415 h 465553"/>
                    <a:gd name="connsiteX5" fmla="*/ 197634 w 278369"/>
                    <a:gd name="connsiteY5" fmla="*/ 235324 h 465553"/>
                    <a:gd name="connsiteX6" fmla="*/ 249711 w 278369"/>
                    <a:gd name="connsiteY6" fmla="*/ 166664 h 465553"/>
                    <a:gd name="connsiteX7" fmla="*/ 266560 w 278369"/>
                    <a:gd name="connsiteY7" fmla="*/ 33022 h 465553"/>
                    <a:gd name="connsiteX8" fmla="*/ 132597 w 278369"/>
                    <a:gd name="connsiteY8" fmla="*/ 9679 h 465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8369" h="465553">
                      <a:moveTo>
                        <a:pt x="132597" y="9679"/>
                      </a:moveTo>
                      <a:cubicBezTo>
                        <a:pt x="87069" y="29426"/>
                        <a:pt x="56007" y="77629"/>
                        <a:pt x="55352" y="127073"/>
                      </a:cubicBezTo>
                      <a:cubicBezTo>
                        <a:pt x="54850" y="164113"/>
                        <a:pt x="69678" y="199635"/>
                        <a:pt x="73886" y="236439"/>
                      </a:cubicBezTo>
                      <a:cubicBezTo>
                        <a:pt x="83167" y="317586"/>
                        <a:pt x="40873" y="394747"/>
                        <a:pt x="0" y="465554"/>
                      </a:cubicBezTo>
                      <a:cubicBezTo>
                        <a:pt x="63031" y="430798"/>
                        <a:pt x="116264" y="378624"/>
                        <a:pt x="152134" y="316415"/>
                      </a:cubicBezTo>
                      <a:cubicBezTo>
                        <a:pt x="167631" y="289547"/>
                        <a:pt x="179978" y="260840"/>
                        <a:pt x="197634" y="235324"/>
                      </a:cubicBezTo>
                      <a:cubicBezTo>
                        <a:pt x="213981" y="211689"/>
                        <a:pt x="234661" y="191134"/>
                        <a:pt x="249711" y="166664"/>
                      </a:cubicBezTo>
                      <a:cubicBezTo>
                        <a:pt x="269974" y="133720"/>
                        <a:pt x="292800" y="67317"/>
                        <a:pt x="266560" y="33022"/>
                      </a:cubicBezTo>
                      <a:cubicBezTo>
                        <a:pt x="238437" y="-3754"/>
                        <a:pt x="171254" y="-7085"/>
                        <a:pt x="132597" y="9679"/>
                      </a:cubicBezTo>
                      <a:close/>
                    </a:path>
                  </a:pathLst>
                </a:custGeom>
                <a:solidFill>
                  <a:srgbClr val="854D3C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BB840082-2B62-D795-9DFD-CE2F3B15B61D}"/>
                    </a:ext>
                  </a:extLst>
                </p:cNvPr>
                <p:cNvSpPr/>
                <p:nvPr/>
              </p:nvSpPr>
              <p:spPr>
                <a:xfrm>
                  <a:off x="6793327" y="2678359"/>
                  <a:ext cx="107836" cy="275784"/>
                </a:xfrm>
                <a:custGeom>
                  <a:avLst/>
                  <a:gdLst>
                    <a:gd name="connsiteX0" fmla="*/ 8976 w 107836"/>
                    <a:gd name="connsiteY0" fmla="*/ 275784 h 275784"/>
                    <a:gd name="connsiteX1" fmla="*/ 3192 w 107836"/>
                    <a:gd name="connsiteY1" fmla="*/ 273666 h 275784"/>
                    <a:gd name="connsiteX2" fmla="*/ 2119 w 107836"/>
                    <a:gd name="connsiteY2" fmla="*/ 261054 h 275784"/>
                    <a:gd name="connsiteX3" fmla="*/ 33084 w 107836"/>
                    <a:gd name="connsiteY3" fmla="*/ 141167 h 275784"/>
                    <a:gd name="connsiteX4" fmla="*/ 29740 w 107836"/>
                    <a:gd name="connsiteY4" fmla="*/ 126966 h 275784"/>
                    <a:gd name="connsiteX5" fmla="*/ 24458 w 107836"/>
                    <a:gd name="connsiteY5" fmla="*/ 83640 h 275784"/>
                    <a:gd name="connsiteX6" fmla="*/ 38603 w 107836"/>
                    <a:gd name="connsiteY6" fmla="*/ 47798 h 275784"/>
                    <a:gd name="connsiteX7" fmla="*/ 95348 w 107836"/>
                    <a:gd name="connsiteY7" fmla="*/ 682 h 275784"/>
                    <a:gd name="connsiteX8" fmla="*/ 107124 w 107836"/>
                    <a:gd name="connsiteY8" fmla="*/ 5448 h 275784"/>
                    <a:gd name="connsiteX9" fmla="*/ 102330 w 107836"/>
                    <a:gd name="connsiteY9" fmla="*/ 17168 h 275784"/>
                    <a:gd name="connsiteX10" fmla="*/ 53611 w 107836"/>
                    <a:gd name="connsiteY10" fmla="*/ 57595 h 275784"/>
                    <a:gd name="connsiteX11" fmla="*/ 42282 w 107836"/>
                    <a:gd name="connsiteY11" fmla="*/ 85759 h 275784"/>
                    <a:gd name="connsiteX12" fmla="*/ 47173 w 107836"/>
                    <a:gd name="connsiteY12" fmla="*/ 122604 h 275784"/>
                    <a:gd name="connsiteX13" fmla="*/ 50699 w 107836"/>
                    <a:gd name="connsiteY13" fmla="*/ 137655 h 275784"/>
                    <a:gd name="connsiteX14" fmla="*/ 15846 w 107836"/>
                    <a:gd name="connsiteY14" fmla="*/ 272607 h 275784"/>
                    <a:gd name="connsiteX15" fmla="*/ 8976 w 107836"/>
                    <a:gd name="connsiteY15" fmla="*/ 275784 h 275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7836" h="275784">
                      <a:moveTo>
                        <a:pt x="8976" y="275784"/>
                      </a:moveTo>
                      <a:cubicBezTo>
                        <a:pt x="6927" y="275784"/>
                        <a:pt x="4865" y="275087"/>
                        <a:pt x="3192" y="273666"/>
                      </a:cubicBezTo>
                      <a:cubicBezTo>
                        <a:pt x="-598" y="270475"/>
                        <a:pt x="-1086" y="264831"/>
                        <a:pt x="2119" y="261054"/>
                      </a:cubicBezTo>
                      <a:cubicBezTo>
                        <a:pt x="29601" y="228668"/>
                        <a:pt x="41459" y="182722"/>
                        <a:pt x="33084" y="141167"/>
                      </a:cubicBezTo>
                      <a:cubicBezTo>
                        <a:pt x="32137" y="136428"/>
                        <a:pt x="30924" y="131690"/>
                        <a:pt x="29740" y="126966"/>
                      </a:cubicBezTo>
                      <a:cubicBezTo>
                        <a:pt x="26256" y="113100"/>
                        <a:pt x="22633" y="98761"/>
                        <a:pt x="24458" y="83640"/>
                      </a:cubicBezTo>
                      <a:cubicBezTo>
                        <a:pt x="25866" y="71990"/>
                        <a:pt x="30618" y="59936"/>
                        <a:pt x="38603" y="47798"/>
                      </a:cubicBezTo>
                      <a:cubicBezTo>
                        <a:pt x="52232" y="27062"/>
                        <a:pt x="72383" y="10325"/>
                        <a:pt x="95348" y="682"/>
                      </a:cubicBezTo>
                      <a:cubicBezTo>
                        <a:pt x="99891" y="-1185"/>
                        <a:pt x="105187" y="905"/>
                        <a:pt x="107124" y="5448"/>
                      </a:cubicBezTo>
                      <a:cubicBezTo>
                        <a:pt x="109061" y="9991"/>
                        <a:pt x="106915" y="15245"/>
                        <a:pt x="102330" y="17168"/>
                      </a:cubicBezTo>
                      <a:cubicBezTo>
                        <a:pt x="82625" y="25432"/>
                        <a:pt x="65331" y="39785"/>
                        <a:pt x="53611" y="57595"/>
                      </a:cubicBezTo>
                      <a:cubicBezTo>
                        <a:pt x="47173" y="67406"/>
                        <a:pt x="43355" y="76868"/>
                        <a:pt x="42282" y="85759"/>
                      </a:cubicBezTo>
                      <a:cubicBezTo>
                        <a:pt x="40860" y="97604"/>
                        <a:pt x="43926" y="109756"/>
                        <a:pt x="47173" y="122604"/>
                      </a:cubicBezTo>
                      <a:cubicBezTo>
                        <a:pt x="48441" y="127621"/>
                        <a:pt x="49682" y="132624"/>
                        <a:pt x="50699" y="137655"/>
                      </a:cubicBezTo>
                      <a:cubicBezTo>
                        <a:pt x="60300" y="185147"/>
                        <a:pt x="47257" y="235608"/>
                        <a:pt x="15846" y="272607"/>
                      </a:cubicBezTo>
                      <a:cubicBezTo>
                        <a:pt x="14062" y="274697"/>
                        <a:pt x="11512" y="275784"/>
                        <a:pt x="8976" y="275784"/>
                      </a:cubicBezTo>
                      <a:close/>
                    </a:path>
                  </a:pathLst>
                </a:custGeom>
                <a:solidFill>
                  <a:srgbClr val="763522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90472F81-FC2E-A1DF-4C76-04E6A6260F8E}"/>
                    </a:ext>
                  </a:extLst>
                </p:cNvPr>
                <p:cNvSpPr/>
                <p:nvPr/>
              </p:nvSpPr>
              <p:spPr>
                <a:xfrm>
                  <a:off x="7313031" y="2644408"/>
                  <a:ext cx="255030" cy="459203"/>
                </a:xfrm>
                <a:custGeom>
                  <a:avLst/>
                  <a:gdLst>
                    <a:gd name="connsiteX0" fmla="*/ 68155 w 255030"/>
                    <a:gd name="connsiteY0" fmla="*/ 463 h 459203"/>
                    <a:gd name="connsiteX1" fmla="*/ 168393 w 255030"/>
                    <a:gd name="connsiteY1" fmla="*/ 39023 h 459203"/>
                    <a:gd name="connsiteX2" fmla="*/ 209406 w 255030"/>
                    <a:gd name="connsiteY2" fmla="*/ 139178 h 459203"/>
                    <a:gd name="connsiteX3" fmla="*/ 200989 w 255030"/>
                    <a:gd name="connsiteY3" fmla="*/ 212562 h 459203"/>
                    <a:gd name="connsiteX4" fmla="*/ 186997 w 255030"/>
                    <a:gd name="connsiteY4" fmla="*/ 286281 h 459203"/>
                    <a:gd name="connsiteX5" fmla="*/ 182594 w 255030"/>
                    <a:gd name="connsiteY5" fmla="*/ 390742 h 459203"/>
                    <a:gd name="connsiteX6" fmla="*/ 255031 w 255030"/>
                    <a:gd name="connsiteY6" fmla="*/ 457201 h 459203"/>
                    <a:gd name="connsiteX7" fmla="*/ 144786 w 255030"/>
                    <a:gd name="connsiteY7" fmla="*/ 399146 h 459203"/>
                    <a:gd name="connsiteX8" fmla="*/ 93322 w 255030"/>
                    <a:gd name="connsiteY8" fmla="*/ 276917 h 459203"/>
                    <a:gd name="connsiteX9" fmla="*/ 68155 w 255030"/>
                    <a:gd name="connsiteY9" fmla="*/ 463 h 459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55030" h="459203">
                      <a:moveTo>
                        <a:pt x="68155" y="463"/>
                      </a:moveTo>
                      <a:cubicBezTo>
                        <a:pt x="105042" y="-2923"/>
                        <a:pt x="142654" y="12503"/>
                        <a:pt x="168393" y="39023"/>
                      </a:cubicBezTo>
                      <a:cubicBezTo>
                        <a:pt x="194132" y="65542"/>
                        <a:pt x="208193" y="102318"/>
                        <a:pt x="209406" y="139178"/>
                      </a:cubicBezTo>
                      <a:cubicBezTo>
                        <a:pt x="210214" y="163844"/>
                        <a:pt x="205601" y="188314"/>
                        <a:pt x="200989" y="212562"/>
                      </a:cubicBezTo>
                      <a:cubicBezTo>
                        <a:pt x="196320" y="237131"/>
                        <a:pt x="191666" y="261713"/>
                        <a:pt x="186997" y="286281"/>
                      </a:cubicBezTo>
                      <a:cubicBezTo>
                        <a:pt x="180448" y="320814"/>
                        <a:pt x="173912" y="356670"/>
                        <a:pt x="182594" y="390742"/>
                      </a:cubicBezTo>
                      <a:cubicBezTo>
                        <a:pt x="191276" y="424815"/>
                        <a:pt x="219732" y="456588"/>
                        <a:pt x="255031" y="457201"/>
                      </a:cubicBezTo>
                      <a:cubicBezTo>
                        <a:pt x="211803" y="467472"/>
                        <a:pt x="168212" y="436744"/>
                        <a:pt x="144786" y="399146"/>
                      </a:cubicBezTo>
                      <a:cubicBezTo>
                        <a:pt x="121361" y="361547"/>
                        <a:pt x="111675" y="317218"/>
                        <a:pt x="93322" y="276917"/>
                      </a:cubicBezTo>
                      <a:cubicBezTo>
                        <a:pt x="66371" y="217732"/>
                        <a:pt x="-86349" y="14649"/>
                        <a:pt x="68155" y="463"/>
                      </a:cubicBezTo>
                      <a:close/>
                    </a:path>
                  </a:pathLst>
                </a:custGeom>
                <a:solidFill>
                  <a:srgbClr val="854D3C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88239F76-3148-6BD8-CC48-6EDF29622559}"/>
                    </a:ext>
                  </a:extLst>
                </p:cNvPr>
                <p:cNvSpPr/>
                <p:nvPr/>
              </p:nvSpPr>
              <p:spPr>
                <a:xfrm>
                  <a:off x="7385649" y="2675006"/>
                  <a:ext cx="157681" cy="323048"/>
                </a:xfrm>
                <a:custGeom>
                  <a:avLst/>
                  <a:gdLst>
                    <a:gd name="connsiteX0" fmla="*/ 148703 w 157681"/>
                    <a:gd name="connsiteY0" fmla="*/ 323049 h 323048"/>
                    <a:gd name="connsiteX1" fmla="*/ 143422 w 157681"/>
                    <a:gd name="connsiteY1" fmla="*/ 321335 h 323048"/>
                    <a:gd name="connsiteX2" fmla="*/ 105447 w 157681"/>
                    <a:gd name="connsiteY2" fmla="*/ 243058 h 323048"/>
                    <a:gd name="connsiteX3" fmla="*/ 104249 w 157681"/>
                    <a:gd name="connsiteY3" fmla="*/ 203941 h 323048"/>
                    <a:gd name="connsiteX4" fmla="*/ 102562 w 157681"/>
                    <a:gd name="connsiteY4" fmla="*/ 161354 h 323048"/>
                    <a:gd name="connsiteX5" fmla="*/ 45218 w 157681"/>
                    <a:gd name="connsiteY5" fmla="*/ 42693 h 323048"/>
                    <a:gd name="connsiteX6" fmla="*/ 8539 w 157681"/>
                    <a:gd name="connsiteY6" fmla="*/ 17874 h 323048"/>
                    <a:gd name="connsiteX7" fmla="*/ 10 w 157681"/>
                    <a:gd name="connsiteY7" fmla="*/ 8509 h 323048"/>
                    <a:gd name="connsiteX8" fmla="*/ 9417 w 157681"/>
                    <a:gd name="connsiteY8" fmla="*/ 8 h 323048"/>
                    <a:gd name="connsiteX9" fmla="*/ 59014 w 157681"/>
                    <a:gd name="connsiteY9" fmla="*/ 31224 h 323048"/>
                    <a:gd name="connsiteX10" fmla="*/ 120386 w 157681"/>
                    <a:gd name="connsiteY10" fmla="*/ 159152 h 323048"/>
                    <a:gd name="connsiteX11" fmla="*/ 122212 w 157681"/>
                    <a:gd name="connsiteY11" fmla="*/ 203969 h 323048"/>
                    <a:gd name="connsiteX12" fmla="*/ 123340 w 157681"/>
                    <a:gd name="connsiteY12" fmla="*/ 241386 h 323048"/>
                    <a:gd name="connsiteX13" fmla="*/ 153985 w 157681"/>
                    <a:gd name="connsiteY13" fmla="*/ 306869 h 323048"/>
                    <a:gd name="connsiteX14" fmla="*/ 155964 w 157681"/>
                    <a:gd name="connsiteY14" fmla="*/ 319356 h 323048"/>
                    <a:gd name="connsiteX15" fmla="*/ 148703 w 157681"/>
                    <a:gd name="connsiteY15" fmla="*/ 323049 h 323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57681" h="323048">
                      <a:moveTo>
                        <a:pt x="148703" y="323049"/>
                      </a:moveTo>
                      <a:cubicBezTo>
                        <a:pt x="146864" y="323049"/>
                        <a:pt x="145024" y="322491"/>
                        <a:pt x="143422" y="321335"/>
                      </a:cubicBezTo>
                      <a:cubicBezTo>
                        <a:pt x="116261" y="301685"/>
                        <a:pt x="107788" y="267920"/>
                        <a:pt x="105447" y="243058"/>
                      </a:cubicBezTo>
                      <a:cubicBezTo>
                        <a:pt x="104207" y="229931"/>
                        <a:pt x="104235" y="216720"/>
                        <a:pt x="104249" y="203941"/>
                      </a:cubicBezTo>
                      <a:cubicBezTo>
                        <a:pt x="104263" y="189211"/>
                        <a:pt x="104304" y="175290"/>
                        <a:pt x="102562" y="161354"/>
                      </a:cubicBezTo>
                      <a:cubicBezTo>
                        <a:pt x="97671" y="122070"/>
                        <a:pt x="78370" y="82144"/>
                        <a:pt x="45218" y="42693"/>
                      </a:cubicBezTo>
                      <a:cubicBezTo>
                        <a:pt x="35811" y="31503"/>
                        <a:pt x="23172" y="18570"/>
                        <a:pt x="8539" y="17874"/>
                      </a:cubicBezTo>
                      <a:cubicBezTo>
                        <a:pt x="3592" y="17623"/>
                        <a:pt x="-226" y="13442"/>
                        <a:pt x="10" y="8509"/>
                      </a:cubicBezTo>
                      <a:cubicBezTo>
                        <a:pt x="234" y="3590"/>
                        <a:pt x="4010" y="-201"/>
                        <a:pt x="9417" y="8"/>
                      </a:cubicBezTo>
                      <a:cubicBezTo>
                        <a:pt x="30989" y="1053"/>
                        <a:pt x="47252" y="17247"/>
                        <a:pt x="59014" y="31224"/>
                      </a:cubicBezTo>
                      <a:cubicBezTo>
                        <a:pt x="94410" y="73351"/>
                        <a:pt x="115063" y="116398"/>
                        <a:pt x="120386" y="159152"/>
                      </a:cubicBezTo>
                      <a:cubicBezTo>
                        <a:pt x="122267" y="174203"/>
                        <a:pt x="122225" y="189323"/>
                        <a:pt x="122212" y="203969"/>
                      </a:cubicBezTo>
                      <a:cubicBezTo>
                        <a:pt x="122198" y="216330"/>
                        <a:pt x="122156" y="229109"/>
                        <a:pt x="123340" y="241386"/>
                      </a:cubicBezTo>
                      <a:cubicBezTo>
                        <a:pt x="124971" y="258750"/>
                        <a:pt x="131116" y="290314"/>
                        <a:pt x="153985" y="306869"/>
                      </a:cubicBezTo>
                      <a:cubicBezTo>
                        <a:pt x="157998" y="309768"/>
                        <a:pt x="158876" y="315356"/>
                        <a:pt x="155964" y="319356"/>
                      </a:cubicBezTo>
                      <a:cubicBezTo>
                        <a:pt x="154222" y="321780"/>
                        <a:pt x="151476" y="323049"/>
                        <a:pt x="148703" y="323049"/>
                      </a:cubicBezTo>
                      <a:close/>
                    </a:path>
                  </a:pathLst>
                </a:custGeom>
                <a:solidFill>
                  <a:srgbClr val="763522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FD200560-13F4-6F4C-EA83-BDE353B425DE}"/>
                    </a:ext>
                  </a:extLst>
                </p:cNvPr>
                <p:cNvSpPr/>
                <p:nvPr/>
              </p:nvSpPr>
              <p:spPr>
                <a:xfrm>
                  <a:off x="6809967" y="2788913"/>
                  <a:ext cx="75861" cy="217739"/>
                </a:xfrm>
                <a:custGeom>
                  <a:avLst/>
                  <a:gdLst>
                    <a:gd name="connsiteX0" fmla="*/ 8975 w 75861"/>
                    <a:gd name="connsiteY0" fmla="*/ 217740 h 217739"/>
                    <a:gd name="connsiteX1" fmla="*/ 3470 w 75861"/>
                    <a:gd name="connsiteY1" fmla="*/ 215858 h 217739"/>
                    <a:gd name="connsiteX2" fmla="*/ 1895 w 75861"/>
                    <a:gd name="connsiteY2" fmla="*/ 203316 h 217739"/>
                    <a:gd name="connsiteX3" fmla="*/ 56174 w 75861"/>
                    <a:gd name="connsiteY3" fmla="*/ 9988 h 217739"/>
                    <a:gd name="connsiteX4" fmla="*/ 64062 w 75861"/>
                    <a:gd name="connsiteY4" fmla="*/ 80 h 217739"/>
                    <a:gd name="connsiteX5" fmla="*/ 74026 w 75861"/>
                    <a:gd name="connsiteY5" fmla="*/ 7940 h 217739"/>
                    <a:gd name="connsiteX6" fmla="*/ 16068 w 75861"/>
                    <a:gd name="connsiteY6" fmla="*/ 214284 h 217739"/>
                    <a:gd name="connsiteX7" fmla="*/ 8975 w 75861"/>
                    <a:gd name="connsiteY7" fmla="*/ 217740 h 217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5861" h="217739">
                      <a:moveTo>
                        <a:pt x="8975" y="217740"/>
                      </a:moveTo>
                      <a:cubicBezTo>
                        <a:pt x="7052" y="217740"/>
                        <a:pt x="5101" y="217126"/>
                        <a:pt x="3470" y="215858"/>
                      </a:cubicBezTo>
                      <a:cubicBezTo>
                        <a:pt x="-446" y="212834"/>
                        <a:pt x="-1156" y="207218"/>
                        <a:pt x="1895" y="203316"/>
                      </a:cubicBezTo>
                      <a:cubicBezTo>
                        <a:pt x="44329" y="148898"/>
                        <a:pt x="64118" y="78426"/>
                        <a:pt x="56174" y="9988"/>
                      </a:cubicBezTo>
                      <a:cubicBezTo>
                        <a:pt x="55617" y="5083"/>
                        <a:pt x="59143" y="651"/>
                        <a:pt x="64062" y="80"/>
                      </a:cubicBezTo>
                      <a:cubicBezTo>
                        <a:pt x="68884" y="-589"/>
                        <a:pt x="73441" y="3020"/>
                        <a:pt x="74026" y="7940"/>
                      </a:cubicBezTo>
                      <a:cubicBezTo>
                        <a:pt x="82499" y="80990"/>
                        <a:pt x="61373" y="156200"/>
                        <a:pt x="16068" y="214284"/>
                      </a:cubicBezTo>
                      <a:cubicBezTo>
                        <a:pt x="14312" y="216541"/>
                        <a:pt x="11650" y="217740"/>
                        <a:pt x="8975" y="217740"/>
                      </a:cubicBezTo>
                      <a:close/>
                    </a:path>
                  </a:pathLst>
                </a:custGeom>
                <a:solidFill>
                  <a:srgbClr val="763522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19" name="图形 44">
                  <a:extLst>
                    <a:ext uri="{FF2B5EF4-FFF2-40B4-BE49-F238E27FC236}">
                      <a16:creationId xmlns:a16="http://schemas.microsoft.com/office/drawing/2014/main" id="{3FB50A1C-D9E3-1563-2DF1-B1FC34B0242F}"/>
                    </a:ext>
                  </a:extLst>
                </p:cNvPr>
                <p:cNvGrpSpPr/>
                <p:nvPr/>
              </p:nvGrpSpPr>
              <p:grpSpPr>
                <a:xfrm>
                  <a:off x="6913905" y="2654977"/>
                  <a:ext cx="96025" cy="105001"/>
                  <a:chOff x="6913905" y="2654977"/>
                  <a:chExt cx="96025" cy="105001"/>
                </a:xfrm>
                <a:solidFill>
                  <a:srgbClr val="4A7FBD"/>
                </a:solidFill>
              </p:grpSpPr>
              <p:sp>
                <p:nvSpPr>
                  <p:cNvPr id="220" name="任意多边形: 形状 219">
                    <a:extLst>
                      <a:ext uri="{FF2B5EF4-FFF2-40B4-BE49-F238E27FC236}">
                        <a16:creationId xmlns:a16="http://schemas.microsoft.com/office/drawing/2014/main" id="{DD39AE3F-9ED4-73AA-5D6F-FD6EFA985A7F}"/>
                      </a:ext>
                    </a:extLst>
                  </p:cNvPr>
                  <p:cNvSpPr/>
                  <p:nvPr/>
                </p:nvSpPr>
                <p:spPr>
                  <a:xfrm>
                    <a:off x="6946779" y="2654977"/>
                    <a:ext cx="63151" cy="60658"/>
                  </a:xfrm>
                  <a:custGeom>
                    <a:avLst/>
                    <a:gdLst>
                      <a:gd name="connsiteX0" fmla="*/ 62439 w 63151"/>
                      <a:gd name="connsiteY0" fmla="*/ 37220 h 60658"/>
                      <a:gd name="connsiteX1" fmla="*/ 13762 w 63151"/>
                      <a:gd name="connsiteY1" fmla="*/ 5377 h 60658"/>
                      <a:gd name="connsiteX2" fmla="*/ 62439 w 63151"/>
                      <a:gd name="connsiteY2" fmla="*/ 37220 h 606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3151" h="60658">
                        <a:moveTo>
                          <a:pt x="62439" y="37220"/>
                        </a:moveTo>
                        <a:cubicBezTo>
                          <a:pt x="49994" y="91973"/>
                          <a:pt x="-32003" y="37944"/>
                          <a:pt x="13762" y="5377"/>
                        </a:cubicBezTo>
                        <a:cubicBezTo>
                          <a:pt x="35933" y="-10412"/>
                          <a:pt x="68375" y="11091"/>
                          <a:pt x="62439" y="37220"/>
                        </a:cubicBezTo>
                        <a:close/>
                      </a:path>
                    </a:pathLst>
                  </a:custGeom>
                  <a:solidFill>
                    <a:srgbClr val="4A7FBD"/>
                  </a:solidFill>
                  <a:ln w="13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1" name="任意多边形: 形状 220">
                    <a:extLst>
                      <a:ext uri="{FF2B5EF4-FFF2-40B4-BE49-F238E27FC236}">
                        <a16:creationId xmlns:a16="http://schemas.microsoft.com/office/drawing/2014/main" id="{3FC39C1F-9395-2F5E-8BCB-D895DB3A8511}"/>
                      </a:ext>
                    </a:extLst>
                  </p:cNvPr>
                  <p:cNvSpPr/>
                  <p:nvPr/>
                </p:nvSpPr>
                <p:spPr>
                  <a:xfrm>
                    <a:off x="6913905" y="2699327"/>
                    <a:ext cx="63151" cy="60651"/>
                  </a:xfrm>
                  <a:custGeom>
                    <a:avLst/>
                    <a:gdLst>
                      <a:gd name="connsiteX0" fmla="*/ 62439 w 63151"/>
                      <a:gd name="connsiteY0" fmla="*/ 37212 h 60651"/>
                      <a:gd name="connsiteX1" fmla="*/ 13762 w 63151"/>
                      <a:gd name="connsiteY1" fmla="*/ 5369 h 60651"/>
                      <a:gd name="connsiteX2" fmla="*/ 62439 w 63151"/>
                      <a:gd name="connsiteY2" fmla="*/ 37212 h 60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3151" h="60651">
                        <a:moveTo>
                          <a:pt x="62439" y="37212"/>
                        </a:moveTo>
                        <a:cubicBezTo>
                          <a:pt x="49994" y="91965"/>
                          <a:pt x="-32003" y="37937"/>
                          <a:pt x="13762" y="5369"/>
                        </a:cubicBezTo>
                        <a:cubicBezTo>
                          <a:pt x="35933" y="-10406"/>
                          <a:pt x="68375" y="11097"/>
                          <a:pt x="62439" y="37212"/>
                        </a:cubicBezTo>
                        <a:close/>
                      </a:path>
                    </a:pathLst>
                  </a:custGeom>
                  <a:solidFill>
                    <a:srgbClr val="4A7FBD"/>
                  </a:solidFill>
                  <a:ln w="13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22" name="图形 44">
                  <a:extLst>
                    <a:ext uri="{FF2B5EF4-FFF2-40B4-BE49-F238E27FC236}">
                      <a16:creationId xmlns:a16="http://schemas.microsoft.com/office/drawing/2014/main" id="{CF568237-2AFA-BEA0-7134-49C2014C3DE5}"/>
                    </a:ext>
                  </a:extLst>
                </p:cNvPr>
                <p:cNvGrpSpPr/>
                <p:nvPr/>
              </p:nvGrpSpPr>
              <p:grpSpPr>
                <a:xfrm>
                  <a:off x="7294226" y="2679111"/>
                  <a:ext cx="96016" cy="105012"/>
                  <a:chOff x="7294226" y="2679111"/>
                  <a:chExt cx="96016" cy="105012"/>
                </a:xfrm>
                <a:solidFill>
                  <a:srgbClr val="4A7FBD"/>
                </a:solidFill>
              </p:grpSpPr>
              <p:sp>
                <p:nvSpPr>
                  <p:cNvPr id="223" name="任意多边形: 形状 222">
                    <a:extLst>
                      <a:ext uri="{FF2B5EF4-FFF2-40B4-BE49-F238E27FC236}">
                        <a16:creationId xmlns:a16="http://schemas.microsoft.com/office/drawing/2014/main" id="{75B0B32D-CBDD-EF2E-0ADF-181109CF6799}"/>
                      </a:ext>
                    </a:extLst>
                  </p:cNvPr>
                  <p:cNvSpPr/>
                  <p:nvPr/>
                </p:nvSpPr>
                <p:spPr>
                  <a:xfrm>
                    <a:off x="7294226" y="2679111"/>
                    <a:ext cx="63156" cy="60655"/>
                  </a:xfrm>
                  <a:custGeom>
                    <a:avLst/>
                    <a:gdLst>
                      <a:gd name="connsiteX0" fmla="*/ 713 w 63156"/>
                      <a:gd name="connsiteY0" fmla="*/ 37208 h 60655"/>
                      <a:gd name="connsiteX1" fmla="*/ 49404 w 63156"/>
                      <a:gd name="connsiteY1" fmla="*/ 5379 h 60655"/>
                      <a:gd name="connsiteX2" fmla="*/ 713 w 63156"/>
                      <a:gd name="connsiteY2" fmla="*/ 37208 h 606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3156" h="60655">
                        <a:moveTo>
                          <a:pt x="713" y="37208"/>
                        </a:moveTo>
                        <a:cubicBezTo>
                          <a:pt x="13143" y="91961"/>
                          <a:pt x="95154" y="37974"/>
                          <a:pt x="49404" y="5379"/>
                        </a:cubicBezTo>
                        <a:cubicBezTo>
                          <a:pt x="27232" y="-10410"/>
                          <a:pt x="-5224" y="11079"/>
                          <a:pt x="713" y="37208"/>
                        </a:cubicBezTo>
                        <a:close/>
                      </a:path>
                    </a:pathLst>
                  </a:custGeom>
                  <a:solidFill>
                    <a:srgbClr val="4A7FBD"/>
                  </a:solidFill>
                  <a:ln w="13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4" name="任意多边形: 形状 223">
                    <a:extLst>
                      <a:ext uri="{FF2B5EF4-FFF2-40B4-BE49-F238E27FC236}">
                        <a16:creationId xmlns:a16="http://schemas.microsoft.com/office/drawing/2014/main" id="{188D0E1B-8A64-9AFB-CCD7-C452B72EAACF}"/>
                      </a:ext>
                    </a:extLst>
                  </p:cNvPr>
                  <p:cNvSpPr/>
                  <p:nvPr/>
                </p:nvSpPr>
                <p:spPr>
                  <a:xfrm>
                    <a:off x="7327089" y="2723468"/>
                    <a:ext cx="63154" cy="60655"/>
                  </a:xfrm>
                  <a:custGeom>
                    <a:avLst/>
                    <a:gdLst>
                      <a:gd name="connsiteX0" fmla="*/ 710 w 63154"/>
                      <a:gd name="connsiteY0" fmla="*/ 37208 h 60655"/>
                      <a:gd name="connsiteX1" fmla="*/ 49401 w 63154"/>
                      <a:gd name="connsiteY1" fmla="*/ 5379 h 60655"/>
                      <a:gd name="connsiteX2" fmla="*/ 710 w 63154"/>
                      <a:gd name="connsiteY2" fmla="*/ 37208 h 606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3154" h="60655">
                        <a:moveTo>
                          <a:pt x="710" y="37208"/>
                        </a:moveTo>
                        <a:cubicBezTo>
                          <a:pt x="13141" y="91961"/>
                          <a:pt x="95151" y="37974"/>
                          <a:pt x="49401" y="5379"/>
                        </a:cubicBezTo>
                        <a:cubicBezTo>
                          <a:pt x="27229" y="-10410"/>
                          <a:pt x="-5213" y="11079"/>
                          <a:pt x="710" y="37208"/>
                        </a:cubicBezTo>
                        <a:close/>
                      </a:path>
                    </a:pathLst>
                  </a:custGeom>
                  <a:solidFill>
                    <a:srgbClr val="4A7FBD"/>
                  </a:solidFill>
                  <a:ln w="13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20BA3209-2536-42F5-BCB1-CEC7502CB15B}"/>
                    </a:ext>
                  </a:extLst>
                </p:cNvPr>
                <p:cNvSpPr/>
                <p:nvPr/>
              </p:nvSpPr>
              <p:spPr>
                <a:xfrm>
                  <a:off x="6913452" y="2669602"/>
                  <a:ext cx="466339" cy="535633"/>
                </a:xfrm>
                <a:custGeom>
                  <a:avLst/>
                  <a:gdLst>
                    <a:gd name="connsiteX0" fmla="*/ 451081 w 466339"/>
                    <a:gd name="connsiteY0" fmla="*/ 337929 h 535633"/>
                    <a:gd name="connsiteX1" fmla="*/ 449172 w 466339"/>
                    <a:gd name="connsiteY1" fmla="*/ 346402 h 535633"/>
                    <a:gd name="connsiteX2" fmla="*/ 449144 w 466339"/>
                    <a:gd name="connsiteY2" fmla="*/ 346708 h 535633"/>
                    <a:gd name="connsiteX3" fmla="*/ 396774 w 466339"/>
                    <a:gd name="connsiteY3" fmla="*/ 476072 h 535633"/>
                    <a:gd name="connsiteX4" fmla="*/ 359719 w 466339"/>
                    <a:gd name="connsiteY4" fmla="*/ 507413 h 535633"/>
                    <a:gd name="connsiteX5" fmla="*/ 351902 w 466339"/>
                    <a:gd name="connsiteY5" fmla="*/ 511928 h 535633"/>
                    <a:gd name="connsiteX6" fmla="*/ 71211 w 466339"/>
                    <a:gd name="connsiteY6" fmla="*/ 476337 h 535633"/>
                    <a:gd name="connsiteX7" fmla="*/ 42030 w 466339"/>
                    <a:gd name="connsiteY7" fmla="*/ 446584 h 535633"/>
                    <a:gd name="connsiteX8" fmla="*/ 906 w 466339"/>
                    <a:gd name="connsiteY8" fmla="*/ 334319 h 535633"/>
                    <a:gd name="connsiteX9" fmla="*/ 544 w 466339"/>
                    <a:gd name="connsiteY9" fmla="*/ 310838 h 535633"/>
                    <a:gd name="connsiteX10" fmla="*/ 28708 w 466339"/>
                    <a:gd name="connsiteY10" fmla="*/ 122471 h 535633"/>
                    <a:gd name="connsiteX11" fmla="*/ 70041 w 466339"/>
                    <a:gd name="connsiteY11" fmla="*/ 66812 h 535633"/>
                    <a:gd name="connsiteX12" fmla="*/ 337701 w 466339"/>
                    <a:gd name="connsiteY12" fmla="*/ 25842 h 535633"/>
                    <a:gd name="connsiteX13" fmla="*/ 466285 w 466339"/>
                    <a:gd name="connsiteY13" fmla="*/ 247180 h 535633"/>
                    <a:gd name="connsiteX14" fmla="*/ 451081 w 466339"/>
                    <a:gd name="connsiteY14" fmla="*/ 337929 h 535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66339" h="535633">
                      <a:moveTo>
                        <a:pt x="451081" y="337929"/>
                      </a:moveTo>
                      <a:cubicBezTo>
                        <a:pt x="450398" y="340744"/>
                        <a:pt x="449701" y="343573"/>
                        <a:pt x="449172" y="346402"/>
                      </a:cubicBezTo>
                      <a:cubicBezTo>
                        <a:pt x="449158" y="346555"/>
                        <a:pt x="449158" y="346555"/>
                        <a:pt x="449144" y="346708"/>
                      </a:cubicBezTo>
                      <a:cubicBezTo>
                        <a:pt x="439361" y="392068"/>
                        <a:pt x="433717" y="444410"/>
                        <a:pt x="396774" y="476072"/>
                      </a:cubicBezTo>
                      <a:cubicBezTo>
                        <a:pt x="388761" y="482984"/>
                        <a:pt x="372275" y="498745"/>
                        <a:pt x="359719" y="507413"/>
                      </a:cubicBezTo>
                      <a:cubicBezTo>
                        <a:pt x="356821" y="509294"/>
                        <a:pt x="354271" y="510911"/>
                        <a:pt x="351902" y="511928"/>
                      </a:cubicBezTo>
                      <a:cubicBezTo>
                        <a:pt x="260122" y="552606"/>
                        <a:pt x="147383" y="541054"/>
                        <a:pt x="71211" y="476337"/>
                      </a:cubicBezTo>
                      <a:cubicBezTo>
                        <a:pt x="60690" y="467460"/>
                        <a:pt x="51019" y="457454"/>
                        <a:pt x="42030" y="446584"/>
                      </a:cubicBezTo>
                      <a:cubicBezTo>
                        <a:pt x="14800" y="413362"/>
                        <a:pt x="1227" y="376851"/>
                        <a:pt x="906" y="334319"/>
                      </a:cubicBezTo>
                      <a:cubicBezTo>
                        <a:pt x="934" y="326460"/>
                        <a:pt x="809" y="318726"/>
                        <a:pt x="544" y="310838"/>
                      </a:cubicBezTo>
                      <a:cubicBezTo>
                        <a:pt x="-571" y="246442"/>
                        <a:pt x="-2954" y="180736"/>
                        <a:pt x="28708" y="122471"/>
                      </a:cubicBezTo>
                      <a:cubicBezTo>
                        <a:pt x="39800" y="102041"/>
                        <a:pt x="53499" y="83173"/>
                        <a:pt x="70041" y="66812"/>
                      </a:cubicBezTo>
                      <a:cubicBezTo>
                        <a:pt x="142130" y="-4371"/>
                        <a:pt x="251134" y="-19742"/>
                        <a:pt x="337701" y="25842"/>
                      </a:cubicBezTo>
                      <a:cubicBezTo>
                        <a:pt x="420353" y="69000"/>
                        <a:pt x="462787" y="150509"/>
                        <a:pt x="466285" y="247180"/>
                      </a:cubicBezTo>
                      <a:cubicBezTo>
                        <a:pt x="467177" y="272961"/>
                        <a:pt x="456906" y="313137"/>
                        <a:pt x="451081" y="337929"/>
                      </a:cubicBezTo>
                      <a:close/>
                    </a:path>
                  </a:pathLst>
                </a:custGeom>
                <a:solidFill>
                  <a:srgbClr val="FFBEA5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4D423AA9-3BA7-D0D8-6615-7BCFF8DA5152}"/>
                    </a:ext>
                  </a:extLst>
                </p:cNvPr>
                <p:cNvSpPr/>
                <p:nvPr/>
              </p:nvSpPr>
              <p:spPr>
                <a:xfrm>
                  <a:off x="6981779" y="2895385"/>
                  <a:ext cx="106934" cy="35500"/>
                </a:xfrm>
                <a:custGeom>
                  <a:avLst/>
                  <a:gdLst>
                    <a:gd name="connsiteX0" fmla="*/ 8988 w 106934"/>
                    <a:gd name="connsiteY0" fmla="*/ 35500 h 35500"/>
                    <a:gd name="connsiteX1" fmla="*/ 1755 w 106934"/>
                    <a:gd name="connsiteY1" fmla="*/ 31863 h 35500"/>
                    <a:gd name="connsiteX2" fmla="*/ 3650 w 106934"/>
                    <a:gd name="connsiteY2" fmla="*/ 19363 h 35500"/>
                    <a:gd name="connsiteX3" fmla="*/ 50543 w 106934"/>
                    <a:gd name="connsiteY3" fmla="*/ 1400 h 35500"/>
                    <a:gd name="connsiteX4" fmla="*/ 98900 w 106934"/>
                    <a:gd name="connsiteY4" fmla="*/ 1581 h 35500"/>
                    <a:gd name="connsiteX5" fmla="*/ 106885 w 106934"/>
                    <a:gd name="connsiteY5" fmla="*/ 11406 h 35500"/>
                    <a:gd name="connsiteX6" fmla="*/ 97005 w 106934"/>
                    <a:gd name="connsiteY6" fmla="*/ 19363 h 35500"/>
                    <a:gd name="connsiteX7" fmla="*/ 53010 w 106934"/>
                    <a:gd name="connsiteY7" fmla="*/ 19112 h 35500"/>
                    <a:gd name="connsiteX8" fmla="*/ 14311 w 106934"/>
                    <a:gd name="connsiteY8" fmla="*/ 33758 h 35500"/>
                    <a:gd name="connsiteX9" fmla="*/ 8988 w 106934"/>
                    <a:gd name="connsiteY9" fmla="*/ 35500 h 35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6934" h="35500">
                      <a:moveTo>
                        <a:pt x="8988" y="35500"/>
                      </a:moveTo>
                      <a:cubicBezTo>
                        <a:pt x="6228" y="35500"/>
                        <a:pt x="3511" y="34246"/>
                        <a:pt x="1755" y="31863"/>
                      </a:cubicBezTo>
                      <a:cubicBezTo>
                        <a:pt x="-1185" y="27891"/>
                        <a:pt x="-349" y="22289"/>
                        <a:pt x="3650" y="19363"/>
                      </a:cubicBezTo>
                      <a:cubicBezTo>
                        <a:pt x="16443" y="9970"/>
                        <a:pt x="32204" y="3922"/>
                        <a:pt x="50543" y="1400"/>
                      </a:cubicBezTo>
                      <a:cubicBezTo>
                        <a:pt x="64395" y="-509"/>
                        <a:pt x="79306" y="-481"/>
                        <a:pt x="98900" y="1581"/>
                      </a:cubicBezTo>
                      <a:cubicBezTo>
                        <a:pt x="103833" y="2097"/>
                        <a:pt x="107400" y="6500"/>
                        <a:pt x="106885" y="11406"/>
                      </a:cubicBezTo>
                      <a:cubicBezTo>
                        <a:pt x="106383" y="16325"/>
                        <a:pt x="102008" y="19781"/>
                        <a:pt x="97005" y="19363"/>
                      </a:cubicBezTo>
                      <a:cubicBezTo>
                        <a:pt x="78972" y="17468"/>
                        <a:pt x="65399" y="17384"/>
                        <a:pt x="53010" y="19112"/>
                      </a:cubicBezTo>
                      <a:cubicBezTo>
                        <a:pt x="37890" y="21202"/>
                        <a:pt x="24512" y="26275"/>
                        <a:pt x="14311" y="33758"/>
                      </a:cubicBezTo>
                      <a:cubicBezTo>
                        <a:pt x="12722" y="34929"/>
                        <a:pt x="10841" y="35500"/>
                        <a:pt x="8988" y="35500"/>
                      </a:cubicBezTo>
                      <a:close/>
                    </a:path>
                  </a:pathLst>
                </a:custGeom>
                <a:solidFill>
                  <a:srgbClr val="854D3C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A3FAAF74-6D2B-2A1F-82D1-9D4810DC980B}"/>
                    </a:ext>
                  </a:extLst>
                </p:cNvPr>
                <p:cNvSpPr/>
                <p:nvPr/>
              </p:nvSpPr>
              <p:spPr>
                <a:xfrm>
                  <a:off x="7201039" y="2907348"/>
                  <a:ext cx="107916" cy="46015"/>
                </a:xfrm>
                <a:custGeom>
                  <a:avLst/>
                  <a:gdLst>
                    <a:gd name="connsiteX0" fmla="*/ 98930 w 107916"/>
                    <a:gd name="connsiteY0" fmla="*/ 46015 h 46015"/>
                    <a:gd name="connsiteX1" fmla="*/ 93356 w 107916"/>
                    <a:gd name="connsiteY1" fmla="*/ 44078 h 46015"/>
                    <a:gd name="connsiteX2" fmla="*/ 8795 w 107916"/>
                    <a:gd name="connsiteY2" fmla="*/ 17879 h 46015"/>
                    <a:gd name="connsiteX3" fmla="*/ 2 w 107916"/>
                    <a:gd name="connsiteY3" fmla="*/ 8752 h 46015"/>
                    <a:gd name="connsiteX4" fmla="*/ 8990 w 107916"/>
                    <a:gd name="connsiteY4" fmla="*/ 0 h 46015"/>
                    <a:gd name="connsiteX5" fmla="*/ 9185 w 107916"/>
                    <a:gd name="connsiteY5" fmla="*/ 0 h 46015"/>
                    <a:gd name="connsiteX6" fmla="*/ 104519 w 107916"/>
                    <a:gd name="connsiteY6" fmla="*/ 30059 h 46015"/>
                    <a:gd name="connsiteX7" fmla="*/ 105968 w 107916"/>
                    <a:gd name="connsiteY7" fmla="*/ 42629 h 46015"/>
                    <a:gd name="connsiteX8" fmla="*/ 98930 w 107916"/>
                    <a:gd name="connsiteY8" fmla="*/ 46015 h 46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7916" h="46015">
                      <a:moveTo>
                        <a:pt x="98930" y="46015"/>
                      </a:moveTo>
                      <a:cubicBezTo>
                        <a:pt x="96966" y="46015"/>
                        <a:pt x="95001" y="45388"/>
                        <a:pt x="93356" y="44078"/>
                      </a:cubicBezTo>
                      <a:cubicBezTo>
                        <a:pt x="73721" y="28610"/>
                        <a:pt x="41307" y="18576"/>
                        <a:pt x="8795" y="17879"/>
                      </a:cubicBezTo>
                      <a:cubicBezTo>
                        <a:pt x="3834" y="17768"/>
                        <a:pt x="-96" y="13685"/>
                        <a:pt x="2" y="8752"/>
                      </a:cubicBezTo>
                      <a:cubicBezTo>
                        <a:pt x="113" y="3874"/>
                        <a:pt x="4113" y="0"/>
                        <a:pt x="8990" y="0"/>
                      </a:cubicBezTo>
                      <a:cubicBezTo>
                        <a:pt x="9046" y="0"/>
                        <a:pt x="9116" y="0"/>
                        <a:pt x="9185" y="0"/>
                      </a:cubicBezTo>
                      <a:cubicBezTo>
                        <a:pt x="45989" y="780"/>
                        <a:pt x="81609" y="12026"/>
                        <a:pt x="104519" y="30059"/>
                      </a:cubicBezTo>
                      <a:cubicBezTo>
                        <a:pt x="108393" y="33125"/>
                        <a:pt x="109062" y="38741"/>
                        <a:pt x="105968" y="42629"/>
                      </a:cubicBezTo>
                      <a:cubicBezTo>
                        <a:pt x="104198" y="44845"/>
                        <a:pt x="101578" y="46015"/>
                        <a:pt x="98930" y="46015"/>
                      </a:cubicBezTo>
                      <a:close/>
                    </a:path>
                  </a:pathLst>
                </a:custGeom>
                <a:solidFill>
                  <a:srgbClr val="854D3C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993FAF3A-4F6C-EBA8-F6FB-87B795BFD5CC}"/>
                    </a:ext>
                  </a:extLst>
                </p:cNvPr>
                <p:cNvSpPr/>
                <p:nvPr/>
              </p:nvSpPr>
              <p:spPr>
                <a:xfrm>
                  <a:off x="7131600" y="2927734"/>
                  <a:ext cx="50041" cy="67365"/>
                </a:xfrm>
                <a:custGeom>
                  <a:avLst/>
                  <a:gdLst>
                    <a:gd name="connsiteX0" fmla="*/ 9002 w 50041"/>
                    <a:gd name="connsiteY0" fmla="*/ 67366 h 67365"/>
                    <a:gd name="connsiteX1" fmla="*/ 7985 w 50041"/>
                    <a:gd name="connsiteY1" fmla="*/ 67310 h 67365"/>
                    <a:gd name="connsiteX2" fmla="*/ 55 w 50041"/>
                    <a:gd name="connsiteY2" fmla="*/ 57430 h 67365"/>
                    <a:gd name="connsiteX3" fmla="*/ 35911 w 50041"/>
                    <a:gd name="connsiteY3" fmla="*/ 1618 h 67365"/>
                    <a:gd name="connsiteX4" fmla="*/ 48412 w 50041"/>
                    <a:gd name="connsiteY4" fmla="*/ 3806 h 67365"/>
                    <a:gd name="connsiteX5" fmla="*/ 46224 w 50041"/>
                    <a:gd name="connsiteY5" fmla="*/ 16250 h 67365"/>
                    <a:gd name="connsiteX6" fmla="*/ 17907 w 50041"/>
                    <a:gd name="connsiteY6" fmla="*/ 59423 h 67365"/>
                    <a:gd name="connsiteX7" fmla="*/ 9002 w 50041"/>
                    <a:gd name="connsiteY7" fmla="*/ 67366 h 67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0041" h="67365">
                      <a:moveTo>
                        <a:pt x="9002" y="67366"/>
                      </a:moveTo>
                      <a:cubicBezTo>
                        <a:pt x="8667" y="67366"/>
                        <a:pt x="8333" y="67352"/>
                        <a:pt x="7985" y="67310"/>
                      </a:cubicBezTo>
                      <a:cubicBezTo>
                        <a:pt x="3051" y="66767"/>
                        <a:pt x="-488" y="62335"/>
                        <a:pt x="55" y="57430"/>
                      </a:cubicBezTo>
                      <a:cubicBezTo>
                        <a:pt x="2438" y="36206"/>
                        <a:pt x="15510" y="15860"/>
                        <a:pt x="35911" y="1618"/>
                      </a:cubicBezTo>
                      <a:cubicBezTo>
                        <a:pt x="39925" y="-1211"/>
                        <a:pt x="45597" y="-236"/>
                        <a:pt x="48412" y="3806"/>
                      </a:cubicBezTo>
                      <a:cubicBezTo>
                        <a:pt x="51268" y="7847"/>
                        <a:pt x="50265" y="13421"/>
                        <a:pt x="46224" y="16250"/>
                      </a:cubicBezTo>
                      <a:cubicBezTo>
                        <a:pt x="30030" y="27552"/>
                        <a:pt x="19718" y="43285"/>
                        <a:pt x="17907" y="59423"/>
                      </a:cubicBezTo>
                      <a:cubicBezTo>
                        <a:pt x="17405" y="63979"/>
                        <a:pt x="13517" y="67366"/>
                        <a:pt x="9002" y="67366"/>
                      </a:cubicBezTo>
                      <a:close/>
                    </a:path>
                  </a:pathLst>
                </a:custGeom>
                <a:solidFill>
                  <a:srgbClr val="F9A085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5CF176CA-4C50-9992-2576-0E7F61CA9A56}"/>
                    </a:ext>
                  </a:extLst>
                </p:cNvPr>
                <p:cNvSpPr/>
                <p:nvPr/>
              </p:nvSpPr>
              <p:spPr>
                <a:xfrm>
                  <a:off x="7038822" y="2956273"/>
                  <a:ext cx="23534" cy="31959"/>
                </a:xfrm>
                <a:custGeom>
                  <a:avLst/>
                  <a:gdLst>
                    <a:gd name="connsiteX0" fmla="*/ 10196 w 23534"/>
                    <a:gd name="connsiteY0" fmla="*/ 31956 h 31959"/>
                    <a:gd name="connsiteX1" fmla="*/ 1807 w 23534"/>
                    <a:gd name="connsiteY1" fmla="*/ 26926 h 31959"/>
                    <a:gd name="connsiteX2" fmla="*/ 2141 w 23534"/>
                    <a:gd name="connsiteY2" fmla="*/ 7054 h 31959"/>
                    <a:gd name="connsiteX3" fmla="*/ 18446 w 23534"/>
                    <a:gd name="connsiteY3" fmla="*/ 1382 h 31959"/>
                    <a:gd name="connsiteX4" fmla="*/ 22863 w 23534"/>
                    <a:gd name="connsiteY4" fmla="*/ 19066 h 31959"/>
                    <a:gd name="connsiteX5" fmla="*/ 19547 w 23534"/>
                    <a:gd name="connsiteY5" fmla="*/ 27372 h 31959"/>
                    <a:gd name="connsiteX6" fmla="*/ 10196 w 23534"/>
                    <a:gd name="connsiteY6" fmla="*/ 31956 h 31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534" h="31959">
                      <a:moveTo>
                        <a:pt x="10196" y="31956"/>
                      </a:moveTo>
                      <a:cubicBezTo>
                        <a:pt x="6712" y="32040"/>
                        <a:pt x="3381" y="30577"/>
                        <a:pt x="1807" y="26926"/>
                      </a:cubicBezTo>
                      <a:cubicBezTo>
                        <a:pt x="-716" y="21073"/>
                        <a:pt x="-590" y="12698"/>
                        <a:pt x="2141" y="7054"/>
                      </a:cubicBezTo>
                      <a:cubicBezTo>
                        <a:pt x="4594" y="1981"/>
                        <a:pt x="11979" y="-2297"/>
                        <a:pt x="18446" y="1382"/>
                      </a:cubicBezTo>
                      <a:cubicBezTo>
                        <a:pt x="24605" y="4894"/>
                        <a:pt x="23866" y="14063"/>
                        <a:pt x="22863" y="19066"/>
                      </a:cubicBezTo>
                      <a:cubicBezTo>
                        <a:pt x="22278" y="21965"/>
                        <a:pt x="21428" y="24891"/>
                        <a:pt x="19547" y="27372"/>
                      </a:cubicBezTo>
                      <a:cubicBezTo>
                        <a:pt x="17484" y="30117"/>
                        <a:pt x="13763" y="31859"/>
                        <a:pt x="10196" y="3195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9EE00938-7284-426D-A543-A29A1CD929A2}"/>
                    </a:ext>
                  </a:extLst>
                </p:cNvPr>
                <p:cNvSpPr/>
                <p:nvPr/>
              </p:nvSpPr>
              <p:spPr>
                <a:xfrm>
                  <a:off x="7225948" y="2971435"/>
                  <a:ext cx="23535" cy="31959"/>
                </a:xfrm>
                <a:custGeom>
                  <a:avLst/>
                  <a:gdLst>
                    <a:gd name="connsiteX0" fmla="*/ 10196 w 23535"/>
                    <a:gd name="connsiteY0" fmla="*/ 31956 h 31959"/>
                    <a:gd name="connsiteX1" fmla="*/ 1807 w 23535"/>
                    <a:gd name="connsiteY1" fmla="*/ 26926 h 31959"/>
                    <a:gd name="connsiteX2" fmla="*/ 2141 w 23535"/>
                    <a:gd name="connsiteY2" fmla="*/ 7054 h 31959"/>
                    <a:gd name="connsiteX3" fmla="*/ 18446 w 23535"/>
                    <a:gd name="connsiteY3" fmla="*/ 1382 h 31959"/>
                    <a:gd name="connsiteX4" fmla="*/ 22863 w 23535"/>
                    <a:gd name="connsiteY4" fmla="*/ 19066 h 31959"/>
                    <a:gd name="connsiteX5" fmla="*/ 19547 w 23535"/>
                    <a:gd name="connsiteY5" fmla="*/ 27372 h 31959"/>
                    <a:gd name="connsiteX6" fmla="*/ 10196 w 23535"/>
                    <a:gd name="connsiteY6" fmla="*/ 31956 h 31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535" h="31959">
                      <a:moveTo>
                        <a:pt x="10196" y="31956"/>
                      </a:moveTo>
                      <a:cubicBezTo>
                        <a:pt x="6712" y="32040"/>
                        <a:pt x="3381" y="30577"/>
                        <a:pt x="1807" y="26926"/>
                      </a:cubicBezTo>
                      <a:cubicBezTo>
                        <a:pt x="-716" y="21073"/>
                        <a:pt x="-590" y="12698"/>
                        <a:pt x="2141" y="7054"/>
                      </a:cubicBezTo>
                      <a:cubicBezTo>
                        <a:pt x="4594" y="1981"/>
                        <a:pt x="11980" y="-2297"/>
                        <a:pt x="18446" y="1382"/>
                      </a:cubicBezTo>
                      <a:cubicBezTo>
                        <a:pt x="24605" y="4894"/>
                        <a:pt x="23867" y="14063"/>
                        <a:pt x="22863" y="19066"/>
                      </a:cubicBezTo>
                      <a:cubicBezTo>
                        <a:pt x="22278" y="21965"/>
                        <a:pt x="21428" y="24891"/>
                        <a:pt x="19547" y="27372"/>
                      </a:cubicBezTo>
                      <a:cubicBezTo>
                        <a:pt x="17470" y="30117"/>
                        <a:pt x="13763" y="31859"/>
                        <a:pt x="10196" y="3195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31" name="图形 44">
                  <a:extLst>
                    <a:ext uri="{FF2B5EF4-FFF2-40B4-BE49-F238E27FC236}">
                      <a16:creationId xmlns:a16="http://schemas.microsoft.com/office/drawing/2014/main" id="{4A385670-7892-5928-9843-F1518A5136CB}"/>
                    </a:ext>
                  </a:extLst>
                </p:cNvPr>
                <p:cNvGrpSpPr/>
                <p:nvPr/>
              </p:nvGrpSpPr>
              <p:grpSpPr>
                <a:xfrm>
                  <a:off x="7048801" y="3036335"/>
                  <a:ext cx="170773" cy="101706"/>
                  <a:chOff x="7048801" y="3036335"/>
                  <a:chExt cx="170773" cy="101706"/>
                </a:xfrm>
              </p:grpSpPr>
              <p:sp>
                <p:nvSpPr>
                  <p:cNvPr id="232" name="任意多边形: 形状 231">
                    <a:extLst>
                      <a:ext uri="{FF2B5EF4-FFF2-40B4-BE49-F238E27FC236}">
                        <a16:creationId xmlns:a16="http://schemas.microsoft.com/office/drawing/2014/main" id="{F940356E-2BA1-AC82-F197-300439B80E90}"/>
                      </a:ext>
                    </a:extLst>
                  </p:cNvPr>
                  <p:cNvSpPr/>
                  <p:nvPr/>
                </p:nvSpPr>
                <p:spPr>
                  <a:xfrm>
                    <a:off x="7049213" y="3036335"/>
                    <a:ext cx="170362" cy="24745"/>
                  </a:xfrm>
                  <a:custGeom>
                    <a:avLst/>
                    <a:gdLst>
                      <a:gd name="connsiteX0" fmla="*/ 169429 w 170362"/>
                      <a:gd name="connsiteY0" fmla="*/ 24443 h 24745"/>
                      <a:gd name="connsiteX1" fmla="*/ 169540 w 170362"/>
                      <a:gd name="connsiteY1" fmla="*/ 23844 h 24745"/>
                      <a:gd name="connsiteX2" fmla="*/ 170362 w 170362"/>
                      <a:gd name="connsiteY2" fmla="*/ 13740 h 24745"/>
                      <a:gd name="connsiteX3" fmla="*/ 697 w 170362"/>
                      <a:gd name="connsiteY3" fmla="*/ 0 h 24745"/>
                      <a:gd name="connsiteX4" fmla="*/ 0 w 170362"/>
                      <a:gd name="connsiteY4" fmla="*/ 8556 h 24745"/>
                      <a:gd name="connsiteX5" fmla="*/ 169429 w 170362"/>
                      <a:gd name="connsiteY5" fmla="*/ 24443 h 247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0362" h="24745">
                        <a:moveTo>
                          <a:pt x="169429" y="24443"/>
                        </a:moveTo>
                        <a:cubicBezTo>
                          <a:pt x="169443" y="24234"/>
                          <a:pt x="169526" y="24053"/>
                          <a:pt x="169540" y="23844"/>
                        </a:cubicBezTo>
                        <a:lnTo>
                          <a:pt x="170362" y="13740"/>
                        </a:lnTo>
                        <a:lnTo>
                          <a:pt x="697" y="0"/>
                        </a:lnTo>
                        <a:lnTo>
                          <a:pt x="0" y="8556"/>
                        </a:lnTo>
                        <a:cubicBezTo>
                          <a:pt x="57233" y="22896"/>
                          <a:pt x="112362" y="25809"/>
                          <a:pt x="169429" y="2444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3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3" name="任意多边形: 形状 232">
                    <a:extLst>
                      <a:ext uri="{FF2B5EF4-FFF2-40B4-BE49-F238E27FC236}">
                        <a16:creationId xmlns:a16="http://schemas.microsoft.com/office/drawing/2014/main" id="{172E1DE5-2000-DE86-5F5C-CAB5F8B01EF0}"/>
                      </a:ext>
                    </a:extLst>
                  </p:cNvPr>
                  <p:cNvSpPr/>
                  <p:nvPr/>
                </p:nvSpPr>
                <p:spPr>
                  <a:xfrm>
                    <a:off x="7048801" y="3044892"/>
                    <a:ext cx="169840" cy="93149"/>
                  </a:xfrm>
                  <a:custGeom>
                    <a:avLst/>
                    <a:gdLst>
                      <a:gd name="connsiteX0" fmla="*/ 411 w 169840"/>
                      <a:gd name="connsiteY0" fmla="*/ 0 h 93149"/>
                      <a:gd name="connsiteX1" fmla="*/ 286 w 169840"/>
                      <a:gd name="connsiteY1" fmla="*/ 1547 h 93149"/>
                      <a:gd name="connsiteX2" fmla="*/ 78214 w 169840"/>
                      <a:gd name="connsiteY2" fmla="*/ 92867 h 93149"/>
                      <a:gd name="connsiteX3" fmla="*/ 169840 w 169840"/>
                      <a:gd name="connsiteY3" fmla="*/ 15887 h 93149"/>
                      <a:gd name="connsiteX4" fmla="*/ 411 w 169840"/>
                      <a:gd name="connsiteY4" fmla="*/ 0 h 93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840" h="93149">
                        <a:moveTo>
                          <a:pt x="411" y="0"/>
                        </a:moveTo>
                        <a:lnTo>
                          <a:pt x="286" y="1547"/>
                        </a:lnTo>
                        <a:cubicBezTo>
                          <a:pt x="-3533" y="48189"/>
                          <a:pt x="31362" y="89076"/>
                          <a:pt x="78214" y="92867"/>
                        </a:cubicBezTo>
                        <a:cubicBezTo>
                          <a:pt x="124856" y="96643"/>
                          <a:pt x="165715" y="62208"/>
                          <a:pt x="169840" y="15887"/>
                        </a:cubicBezTo>
                        <a:cubicBezTo>
                          <a:pt x="112774" y="17252"/>
                          <a:pt x="57645" y="14340"/>
                          <a:pt x="411" y="0"/>
                        </a:cubicBezTo>
                        <a:close/>
                      </a:path>
                    </a:pathLst>
                  </a:custGeom>
                  <a:solidFill>
                    <a:srgbClr val="E66265"/>
                  </a:solidFill>
                  <a:ln w="139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5522B84C-4DE6-B889-D9A4-5C336389DBA1}"/>
                    </a:ext>
                  </a:extLst>
                </p:cNvPr>
                <p:cNvSpPr/>
                <p:nvPr/>
              </p:nvSpPr>
              <p:spPr>
                <a:xfrm>
                  <a:off x="6899517" y="2624833"/>
                  <a:ext cx="500024" cy="290541"/>
                </a:xfrm>
                <a:custGeom>
                  <a:avLst/>
                  <a:gdLst>
                    <a:gd name="connsiteX0" fmla="*/ 425718 w 500024"/>
                    <a:gd name="connsiteY0" fmla="*/ 70290 h 290541"/>
                    <a:gd name="connsiteX1" fmla="*/ 90372 w 500024"/>
                    <a:gd name="connsiteY1" fmla="*/ 58235 h 290541"/>
                    <a:gd name="connsiteX2" fmla="*/ 26422 w 500024"/>
                    <a:gd name="connsiteY2" fmla="*/ 143605 h 290541"/>
                    <a:gd name="connsiteX3" fmla="*/ 8194 w 500024"/>
                    <a:gd name="connsiteY3" fmla="*/ 192783 h 290541"/>
                    <a:gd name="connsiteX4" fmla="*/ 0 w 500024"/>
                    <a:gd name="connsiteY4" fmla="*/ 244944 h 290541"/>
                    <a:gd name="connsiteX5" fmla="*/ 108683 w 500024"/>
                    <a:gd name="connsiteY5" fmla="*/ 215582 h 290541"/>
                    <a:gd name="connsiteX6" fmla="*/ 144554 w 500024"/>
                    <a:gd name="connsiteY6" fmla="*/ 113866 h 290541"/>
                    <a:gd name="connsiteX7" fmla="*/ 140094 w 500024"/>
                    <a:gd name="connsiteY7" fmla="*/ 211805 h 290541"/>
                    <a:gd name="connsiteX8" fmla="*/ 301719 w 500024"/>
                    <a:gd name="connsiteY8" fmla="*/ 215596 h 290541"/>
                    <a:gd name="connsiteX9" fmla="*/ 314080 w 500024"/>
                    <a:gd name="connsiteY9" fmla="*/ 140079 h 290541"/>
                    <a:gd name="connsiteX10" fmla="*/ 325103 w 500024"/>
                    <a:gd name="connsiteY10" fmla="*/ 218913 h 290541"/>
                    <a:gd name="connsiteX11" fmla="*/ 377278 w 500024"/>
                    <a:gd name="connsiteY11" fmla="*/ 229838 h 290541"/>
                    <a:gd name="connsiteX12" fmla="*/ 384371 w 500024"/>
                    <a:gd name="connsiteY12" fmla="*/ 160244 h 290541"/>
                    <a:gd name="connsiteX13" fmla="*/ 398529 w 500024"/>
                    <a:gd name="connsiteY13" fmla="*/ 236290 h 290541"/>
                    <a:gd name="connsiteX14" fmla="*/ 492636 w 500024"/>
                    <a:gd name="connsiteY14" fmla="*/ 290541 h 290541"/>
                    <a:gd name="connsiteX15" fmla="*/ 425718 w 500024"/>
                    <a:gd name="connsiteY15" fmla="*/ 70290 h 290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00024" h="290541">
                      <a:moveTo>
                        <a:pt x="425718" y="70290"/>
                      </a:moveTo>
                      <a:cubicBezTo>
                        <a:pt x="330802" y="-9673"/>
                        <a:pt x="190429" y="-31496"/>
                        <a:pt x="90372" y="58235"/>
                      </a:cubicBezTo>
                      <a:cubicBezTo>
                        <a:pt x="64132" y="81773"/>
                        <a:pt x="42183" y="110996"/>
                        <a:pt x="26422" y="143605"/>
                      </a:cubicBezTo>
                      <a:cubicBezTo>
                        <a:pt x="18841" y="159296"/>
                        <a:pt x="12667" y="175796"/>
                        <a:pt x="8194" y="192783"/>
                      </a:cubicBezTo>
                      <a:cubicBezTo>
                        <a:pt x="6786" y="198121"/>
                        <a:pt x="1087" y="244498"/>
                        <a:pt x="0" y="244944"/>
                      </a:cubicBezTo>
                      <a:cubicBezTo>
                        <a:pt x="35187" y="230646"/>
                        <a:pt x="71657" y="221268"/>
                        <a:pt x="108683" y="215582"/>
                      </a:cubicBezTo>
                      <a:cubicBezTo>
                        <a:pt x="115930" y="179921"/>
                        <a:pt x="127231" y="145305"/>
                        <a:pt x="144554" y="113866"/>
                      </a:cubicBezTo>
                      <a:cubicBezTo>
                        <a:pt x="138993" y="146155"/>
                        <a:pt x="137558" y="179182"/>
                        <a:pt x="140094" y="211805"/>
                      </a:cubicBezTo>
                      <a:cubicBezTo>
                        <a:pt x="193774" y="206635"/>
                        <a:pt x="248248" y="208712"/>
                        <a:pt x="301719" y="215596"/>
                      </a:cubicBezTo>
                      <a:cubicBezTo>
                        <a:pt x="308812" y="191069"/>
                        <a:pt x="313244" y="165679"/>
                        <a:pt x="314080" y="140079"/>
                      </a:cubicBezTo>
                      <a:cubicBezTo>
                        <a:pt x="321145" y="165609"/>
                        <a:pt x="324755" y="192226"/>
                        <a:pt x="325103" y="218913"/>
                      </a:cubicBezTo>
                      <a:cubicBezTo>
                        <a:pt x="342606" y="221700"/>
                        <a:pt x="360095" y="225225"/>
                        <a:pt x="377278" y="229838"/>
                      </a:cubicBezTo>
                      <a:cubicBezTo>
                        <a:pt x="382643" y="207095"/>
                        <a:pt x="385207" y="183614"/>
                        <a:pt x="384371" y="160244"/>
                      </a:cubicBezTo>
                      <a:cubicBezTo>
                        <a:pt x="392774" y="184561"/>
                        <a:pt x="397456" y="210328"/>
                        <a:pt x="398529" y="236290"/>
                      </a:cubicBezTo>
                      <a:cubicBezTo>
                        <a:pt x="433187" y="247843"/>
                        <a:pt x="465727" y="264649"/>
                        <a:pt x="492636" y="290541"/>
                      </a:cubicBezTo>
                      <a:cubicBezTo>
                        <a:pt x="514640" y="214202"/>
                        <a:pt x="486086" y="121155"/>
                        <a:pt x="425718" y="70290"/>
                      </a:cubicBezTo>
                      <a:close/>
                    </a:path>
                  </a:pathLst>
                </a:custGeom>
                <a:solidFill>
                  <a:srgbClr val="854D3C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6D7BC11A-8E7A-EBF9-EB2E-E5511625C6F8}"/>
                    </a:ext>
                  </a:extLst>
                </p:cNvPr>
                <p:cNvSpPr/>
                <p:nvPr/>
              </p:nvSpPr>
              <p:spPr>
                <a:xfrm>
                  <a:off x="6913996" y="2977008"/>
                  <a:ext cx="99326" cy="168916"/>
                </a:xfrm>
                <a:custGeom>
                  <a:avLst/>
                  <a:gdLst>
                    <a:gd name="connsiteX0" fmla="*/ 94873 w 99326"/>
                    <a:gd name="connsiteY0" fmla="*/ 127445 h 168916"/>
                    <a:gd name="connsiteX1" fmla="*/ 70667 w 99326"/>
                    <a:gd name="connsiteY1" fmla="*/ 168917 h 168916"/>
                    <a:gd name="connsiteX2" fmla="*/ 41486 w 99326"/>
                    <a:gd name="connsiteY2" fmla="*/ 139164 h 168916"/>
                    <a:gd name="connsiteX3" fmla="*/ 362 w 99326"/>
                    <a:gd name="connsiteY3" fmla="*/ 26899 h 168916"/>
                    <a:gd name="connsiteX4" fmla="*/ 0 w 99326"/>
                    <a:gd name="connsiteY4" fmla="*/ 3418 h 168916"/>
                    <a:gd name="connsiteX5" fmla="*/ 43925 w 99326"/>
                    <a:gd name="connsiteY5" fmla="*/ 3502 h 168916"/>
                    <a:gd name="connsiteX6" fmla="*/ 99305 w 99326"/>
                    <a:gd name="connsiteY6" fmla="*/ 92118 h 168916"/>
                    <a:gd name="connsiteX7" fmla="*/ 94873 w 99326"/>
                    <a:gd name="connsiteY7" fmla="*/ 127445 h 168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9326" h="168916">
                      <a:moveTo>
                        <a:pt x="94873" y="127445"/>
                      </a:moveTo>
                      <a:cubicBezTo>
                        <a:pt x="90428" y="142816"/>
                        <a:pt x="81955" y="157267"/>
                        <a:pt x="70667" y="168917"/>
                      </a:cubicBezTo>
                      <a:cubicBezTo>
                        <a:pt x="60146" y="160040"/>
                        <a:pt x="50475" y="150034"/>
                        <a:pt x="41486" y="139164"/>
                      </a:cubicBezTo>
                      <a:cubicBezTo>
                        <a:pt x="14256" y="105942"/>
                        <a:pt x="683" y="69431"/>
                        <a:pt x="362" y="26899"/>
                      </a:cubicBezTo>
                      <a:cubicBezTo>
                        <a:pt x="390" y="19040"/>
                        <a:pt x="265" y="11306"/>
                        <a:pt x="0" y="3418"/>
                      </a:cubicBezTo>
                      <a:cubicBezTo>
                        <a:pt x="14354" y="-1013"/>
                        <a:pt x="29711" y="-1292"/>
                        <a:pt x="43925" y="3502"/>
                      </a:cubicBezTo>
                      <a:cubicBezTo>
                        <a:pt x="79112" y="15584"/>
                        <a:pt x="98371" y="55119"/>
                        <a:pt x="99305" y="92118"/>
                      </a:cubicBezTo>
                      <a:cubicBezTo>
                        <a:pt x="99514" y="104075"/>
                        <a:pt x="98232" y="116073"/>
                        <a:pt x="94873" y="127445"/>
                      </a:cubicBezTo>
                      <a:close/>
                    </a:path>
                  </a:pathLst>
                </a:custGeom>
                <a:solidFill>
                  <a:srgbClr val="F9A085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0E94397D-B59D-7C24-D7C5-3B982016F11C}"/>
                    </a:ext>
                  </a:extLst>
                </p:cNvPr>
                <p:cNvSpPr/>
                <p:nvPr/>
              </p:nvSpPr>
              <p:spPr>
                <a:xfrm>
                  <a:off x="7248904" y="3008933"/>
                  <a:ext cx="113691" cy="168067"/>
                </a:xfrm>
                <a:custGeom>
                  <a:avLst/>
                  <a:gdLst>
                    <a:gd name="connsiteX0" fmla="*/ 113692 w 113691"/>
                    <a:gd name="connsiteY0" fmla="*/ 7363 h 168067"/>
                    <a:gd name="connsiteX1" fmla="*/ 61322 w 113691"/>
                    <a:gd name="connsiteY1" fmla="*/ 136727 h 168067"/>
                    <a:gd name="connsiteX2" fmla="*/ 24267 w 113691"/>
                    <a:gd name="connsiteY2" fmla="*/ 168068 h 168067"/>
                    <a:gd name="connsiteX3" fmla="*/ 786 w 113691"/>
                    <a:gd name="connsiteY3" fmla="*/ 115029 h 168067"/>
                    <a:gd name="connsiteX4" fmla="*/ 2180 w 113691"/>
                    <a:gd name="connsiteY4" fmla="*/ 79437 h 168067"/>
                    <a:gd name="connsiteX5" fmla="*/ 71216 w 113691"/>
                    <a:gd name="connsiteY5" fmla="*/ 896 h 168067"/>
                    <a:gd name="connsiteX6" fmla="*/ 113692 w 113691"/>
                    <a:gd name="connsiteY6" fmla="*/ 7363 h 168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3691" h="168067">
                      <a:moveTo>
                        <a:pt x="113692" y="7363"/>
                      </a:moveTo>
                      <a:cubicBezTo>
                        <a:pt x="103909" y="52723"/>
                        <a:pt x="98265" y="105065"/>
                        <a:pt x="61322" y="136727"/>
                      </a:cubicBezTo>
                      <a:cubicBezTo>
                        <a:pt x="53309" y="143639"/>
                        <a:pt x="36823" y="159400"/>
                        <a:pt x="24267" y="168068"/>
                      </a:cubicBezTo>
                      <a:cubicBezTo>
                        <a:pt x="11503" y="153115"/>
                        <a:pt x="3155" y="134427"/>
                        <a:pt x="786" y="115029"/>
                      </a:cubicBezTo>
                      <a:cubicBezTo>
                        <a:pt x="-691" y="103253"/>
                        <a:pt x="-8" y="91213"/>
                        <a:pt x="2180" y="79437"/>
                      </a:cubicBezTo>
                      <a:cubicBezTo>
                        <a:pt x="8952" y="43066"/>
                        <a:pt x="34538" y="7154"/>
                        <a:pt x="71216" y="896"/>
                      </a:cubicBezTo>
                      <a:cubicBezTo>
                        <a:pt x="85695" y="-1556"/>
                        <a:pt x="100523" y="1161"/>
                        <a:pt x="113692" y="7363"/>
                      </a:cubicBezTo>
                      <a:close/>
                    </a:path>
                  </a:pathLst>
                </a:custGeom>
                <a:solidFill>
                  <a:srgbClr val="F9A085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608389AF-5D61-17B6-6A00-6C3DE8E289A9}"/>
                    </a:ext>
                  </a:extLst>
                </p:cNvPr>
                <p:cNvSpPr/>
                <p:nvPr/>
              </p:nvSpPr>
              <p:spPr>
                <a:xfrm>
                  <a:off x="6941699" y="2698047"/>
                  <a:ext cx="85946" cy="131651"/>
                </a:xfrm>
                <a:custGeom>
                  <a:avLst/>
                  <a:gdLst>
                    <a:gd name="connsiteX0" fmla="*/ 8989 w 85946"/>
                    <a:gd name="connsiteY0" fmla="*/ 131652 h 131651"/>
                    <a:gd name="connsiteX1" fmla="*/ 7038 w 85946"/>
                    <a:gd name="connsiteY1" fmla="*/ 131443 h 131651"/>
                    <a:gd name="connsiteX2" fmla="*/ 210 w 85946"/>
                    <a:gd name="connsiteY2" fmla="*/ 120768 h 131651"/>
                    <a:gd name="connsiteX3" fmla="*/ 71072 w 85946"/>
                    <a:gd name="connsiteY3" fmla="*/ 2190 h 131651"/>
                    <a:gd name="connsiteX4" fmla="*/ 83740 w 85946"/>
                    <a:gd name="connsiteY4" fmla="*/ 3068 h 131651"/>
                    <a:gd name="connsiteX5" fmla="*/ 82862 w 85946"/>
                    <a:gd name="connsiteY5" fmla="*/ 15680 h 131651"/>
                    <a:gd name="connsiteX6" fmla="*/ 17741 w 85946"/>
                    <a:gd name="connsiteY6" fmla="*/ 124628 h 131651"/>
                    <a:gd name="connsiteX7" fmla="*/ 8989 w 85946"/>
                    <a:gd name="connsiteY7" fmla="*/ 131652 h 131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5946" h="131651">
                      <a:moveTo>
                        <a:pt x="8989" y="131652"/>
                      </a:moveTo>
                      <a:cubicBezTo>
                        <a:pt x="8362" y="131652"/>
                        <a:pt x="7693" y="131582"/>
                        <a:pt x="7038" y="131443"/>
                      </a:cubicBezTo>
                      <a:cubicBezTo>
                        <a:pt x="2203" y="130370"/>
                        <a:pt x="-849" y="125590"/>
                        <a:pt x="210" y="120768"/>
                      </a:cubicBezTo>
                      <a:cubicBezTo>
                        <a:pt x="10425" y="75032"/>
                        <a:pt x="35578" y="32932"/>
                        <a:pt x="71072" y="2190"/>
                      </a:cubicBezTo>
                      <a:cubicBezTo>
                        <a:pt x="74807" y="-1043"/>
                        <a:pt x="80493" y="-652"/>
                        <a:pt x="83740" y="3068"/>
                      </a:cubicBezTo>
                      <a:cubicBezTo>
                        <a:pt x="87001" y="6803"/>
                        <a:pt x="86596" y="12447"/>
                        <a:pt x="82862" y="15680"/>
                      </a:cubicBezTo>
                      <a:cubicBezTo>
                        <a:pt x="50238" y="43913"/>
                        <a:pt x="27120" y="82613"/>
                        <a:pt x="17741" y="124628"/>
                      </a:cubicBezTo>
                      <a:cubicBezTo>
                        <a:pt x="16821" y="128809"/>
                        <a:pt x="13100" y="131652"/>
                        <a:pt x="8989" y="131652"/>
                      </a:cubicBezTo>
                      <a:close/>
                    </a:path>
                  </a:pathLst>
                </a:custGeom>
                <a:solidFill>
                  <a:srgbClr val="763522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EA5DA161-80C7-1E02-79DC-903D4916561B}"/>
                    </a:ext>
                  </a:extLst>
                </p:cNvPr>
                <p:cNvSpPr/>
                <p:nvPr/>
              </p:nvSpPr>
              <p:spPr>
                <a:xfrm>
                  <a:off x="6890425" y="2765982"/>
                  <a:ext cx="40574" cy="110609"/>
                </a:xfrm>
                <a:custGeom>
                  <a:avLst/>
                  <a:gdLst>
                    <a:gd name="connsiteX0" fmla="*/ 8980 w 40574"/>
                    <a:gd name="connsiteY0" fmla="*/ 110596 h 110609"/>
                    <a:gd name="connsiteX1" fmla="*/ 6 w 40574"/>
                    <a:gd name="connsiteY1" fmla="*/ 101719 h 110609"/>
                    <a:gd name="connsiteX2" fmla="*/ 23640 w 40574"/>
                    <a:gd name="connsiteY2" fmla="*/ 4769 h 110609"/>
                    <a:gd name="connsiteX3" fmla="*/ 35764 w 40574"/>
                    <a:gd name="connsiteY3" fmla="*/ 1007 h 110609"/>
                    <a:gd name="connsiteX4" fmla="*/ 39541 w 40574"/>
                    <a:gd name="connsiteY4" fmla="*/ 13089 h 110609"/>
                    <a:gd name="connsiteX5" fmla="*/ 17982 w 40574"/>
                    <a:gd name="connsiteY5" fmla="*/ 101607 h 110609"/>
                    <a:gd name="connsiteX6" fmla="*/ 9078 w 40574"/>
                    <a:gd name="connsiteY6" fmla="*/ 110610 h 110609"/>
                    <a:gd name="connsiteX7" fmla="*/ 8980 w 40574"/>
                    <a:gd name="connsiteY7" fmla="*/ 110596 h 110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574" h="110609">
                      <a:moveTo>
                        <a:pt x="8980" y="110596"/>
                      </a:moveTo>
                      <a:cubicBezTo>
                        <a:pt x="4047" y="110596"/>
                        <a:pt x="34" y="106638"/>
                        <a:pt x="6" y="101719"/>
                      </a:cubicBezTo>
                      <a:cubicBezTo>
                        <a:pt x="-245" y="68065"/>
                        <a:pt x="7935" y="34535"/>
                        <a:pt x="23640" y="4769"/>
                      </a:cubicBezTo>
                      <a:cubicBezTo>
                        <a:pt x="25940" y="379"/>
                        <a:pt x="31389" y="-1237"/>
                        <a:pt x="35764" y="1007"/>
                      </a:cubicBezTo>
                      <a:cubicBezTo>
                        <a:pt x="40154" y="3306"/>
                        <a:pt x="41854" y="8713"/>
                        <a:pt x="39541" y="13089"/>
                      </a:cubicBezTo>
                      <a:cubicBezTo>
                        <a:pt x="25229" y="40263"/>
                        <a:pt x="17773" y="70879"/>
                        <a:pt x="17982" y="101607"/>
                      </a:cubicBezTo>
                      <a:cubicBezTo>
                        <a:pt x="18024" y="106541"/>
                        <a:pt x="14025" y="110568"/>
                        <a:pt x="9078" y="110610"/>
                      </a:cubicBezTo>
                      <a:cubicBezTo>
                        <a:pt x="9022" y="110596"/>
                        <a:pt x="8994" y="110596"/>
                        <a:pt x="8980" y="110596"/>
                      </a:cubicBezTo>
                      <a:close/>
                    </a:path>
                  </a:pathLst>
                </a:custGeom>
                <a:solidFill>
                  <a:srgbClr val="763522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BFC85459-95B4-2F34-5357-D016E978339F}"/>
                    </a:ext>
                  </a:extLst>
                </p:cNvPr>
                <p:cNvSpPr/>
                <p:nvPr/>
              </p:nvSpPr>
              <p:spPr>
                <a:xfrm>
                  <a:off x="7079074" y="2702985"/>
                  <a:ext cx="30353" cy="130601"/>
                </a:xfrm>
                <a:custGeom>
                  <a:avLst/>
                  <a:gdLst>
                    <a:gd name="connsiteX0" fmla="*/ 10858 w 30353"/>
                    <a:gd name="connsiteY0" fmla="*/ 130602 h 130601"/>
                    <a:gd name="connsiteX1" fmla="*/ 1968 w 30353"/>
                    <a:gd name="connsiteY1" fmla="*/ 122728 h 130601"/>
                    <a:gd name="connsiteX2" fmla="*/ 12810 w 30353"/>
                    <a:gd name="connsiteY2" fmla="*/ 6255 h 130601"/>
                    <a:gd name="connsiteX3" fmla="*/ 24055 w 30353"/>
                    <a:gd name="connsiteY3" fmla="*/ 402 h 130601"/>
                    <a:gd name="connsiteX4" fmla="*/ 29936 w 30353"/>
                    <a:gd name="connsiteY4" fmla="*/ 11620 h 130601"/>
                    <a:gd name="connsiteX5" fmla="*/ 19791 w 30353"/>
                    <a:gd name="connsiteY5" fmla="*/ 120610 h 130601"/>
                    <a:gd name="connsiteX6" fmla="*/ 11945 w 30353"/>
                    <a:gd name="connsiteY6" fmla="*/ 130560 h 130601"/>
                    <a:gd name="connsiteX7" fmla="*/ 10858 w 30353"/>
                    <a:gd name="connsiteY7" fmla="*/ 130602 h 130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353" h="130601">
                      <a:moveTo>
                        <a:pt x="10858" y="130602"/>
                      </a:moveTo>
                      <a:cubicBezTo>
                        <a:pt x="6385" y="130602"/>
                        <a:pt x="2511" y="127271"/>
                        <a:pt x="1968" y="122728"/>
                      </a:cubicBezTo>
                      <a:cubicBezTo>
                        <a:pt x="-2729" y="83890"/>
                        <a:pt x="1020" y="43616"/>
                        <a:pt x="12810" y="6255"/>
                      </a:cubicBezTo>
                      <a:cubicBezTo>
                        <a:pt x="14286" y="1544"/>
                        <a:pt x="19359" y="-1048"/>
                        <a:pt x="24055" y="402"/>
                      </a:cubicBezTo>
                      <a:cubicBezTo>
                        <a:pt x="28794" y="1879"/>
                        <a:pt x="31427" y="6896"/>
                        <a:pt x="29936" y="11620"/>
                      </a:cubicBezTo>
                      <a:cubicBezTo>
                        <a:pt x="18913" y="46584"/>
                        <a:pt x="15415" y="84266"/>
                        <a:pt x="19791" y="120610"/>
                      </a:cubicBezTo>
                      <a:cubicBezTo>
                        <a:pt x="20390" y="125515"/>
                        <a:pt x="16879" y="129961"/>
                        <a:pt x="11945" y="130560"/>
                      </a:cubicBezTo>
                      <a:cubicBezTo>
                        <a:pt x="11569" y="130574"/>
                        <a:pt x="11221" y="130602"/>
                        <a:pt x="10858" y="130602"/>
                      </a:cubicBezTo>
                      <a:close/>
                    </a:path>
                  </a:pathLst>
                </a:custGeom>
                <a:solidFill>
                  <a:srgbClr val="763522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C3D10C8D-16D2-79EA-97E8-1A38912A7DCC}"/>
                    </a:ext>
                  </a:extLst>
                </p:cNvPr>
                <p:cNvSpPr/>
                <p:nvPr/>
              </p:nvSpPr>
              <p:spPr>
                <a:xfrm>
                  <a:off x="7115142" y="2705731"/>
                  <a:ext cx="31035" cy="120943"/>
                </a:xfrm>
                <a:custGeom>
                  <a:avLst/>
                  <a:gdLst>
                    <a:gd name="connsiteX0" fmla="*/ 8974 w 31035"/>
                    <a:gd name="connsiteY0" fmla="*/ 120944 h 120943"/>
                    <a:gd name="connsiteX1" fmla="*/ 8961 w 31035"/>
                    <a:gd name="connsiteY1" fmla="*/ 120944 h 120943"/>
                    <a:gd name="connsiteX2" fmla="*/ 0 w 31035"/>
                    <a:gd name="connsiteY2" fmla="*/ 111983 h 120943"/>
                    <a:gd name="connsiteX3" fmla="*/ 13350 w 31035"/>
                    <a:gd name="connsiteY3" fmla="*/ 6756 h 120943"/>
                    <a:gd name="connsiteX4" fmla="*/ 24262 w 31035"/>
                    <a:gd name="connsiteY4" fmla="*/ 290 h 120943"/>
                    <a:gd name="connsiteX5" fmla="*/ 30756 w 31035"/>
                    <a:gd name="connsiteY5" fmla="*/ 11145 h 120943"/>
                    <a:gd name="connsiteX6" fmla="*/ 17963 w 31035"/>
                    <a:gd name="connsiteY6" fmla="*/ 112011 h 120943"/>
                    <a:gd name="connsiteX7" fmla="*/ 8974 w 31035"/>
                    <a:gd name="connsiteY7" fmla="*/ 120944 h 12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035" h="120943">
                      <a:moveTo>
                        <a:pt x="8974" y="120944"/>
                      </a:moveTo>
                      <a:lnTo>
                        <a:pt x="8961" y="120944"/>
                      </a:lnTo>
                      <a:cubicBezTo>
                        <a:pt x="3999" y="120930"/>
                        <a:pt x="-14" y="116916"/>
                        <a:pt x="0" y="111983"/>
                      </a:cubicBezTo>
                      <a:cubicBezTo>
                        <a:pt x="70" y="76531"/>
                        <a:pt x="4557" y="41121"/>
                        <a:pt x="13350" y="6756"/>
                      </a:cubicBezTo>
                      <a:cubicBezTo>
                        <a:pt x="14577" y="1976"/>
                        <a:pt x="19398" y="-965"/>
                        <a:pt x="24262" y="290"/>
                      </a:cubicBezTo>
                      <a:cubicBezTo>
                        <a:pt x="29069" y="1502"/>
                        <a:pt x="31982" y="6366"/>
                        <a:pt x="30756" y="11145"/>
                      </a:cubicBezTo>
                      <a:cubicBezTo>
                        <a:pt x="22339" y="44103"/>
                        <a:pt x="18033" y="78036"/>
                        <a:pt x="17963" y="112011"/>
                      </a:cubicBezTo>
                      <a:cubicBezTo>
                        <a:pt x="17935" y="116958"/>
                        <a:pt x="13922" y="120944"/>
                        <a:pt x="8974" y="120944"/>
                      </a:cubicBezTo>
                      <a:close/>
                    </a:path>
                  </a:pathLst>
                </a:custGeom>
                <a:solidFill>
                  <a:srgbClr val="763522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88E5079D-285A-B8AA-524E-DF0F16268EDB}"/>
                    </a:ext>
                  </a:extLst>
                </p:cNvPr>
                <p:cNvSpPr/>
                <p:nvPr/>
              </p:nvSpPr>
              <p:spPr>
                <a:xfrm>
                  <a:off x="7227762" y="2704470"/>
                  <a:ext cx="37657" cy="132767"/>
                </a:xfrm>
                <a:custGeom>
                  <a:avLst/>
                  <a:gdLst>
                    <a:gd name="connsiteX0" fmla="*/ 25077 w 37657"/>
                    <a:gd name="connsiteY0" fmla="*/ 132768 h 132767"/>
                    <a:gd name="connsiteX1" fmla="*/ 23182 w 37657"/>
                    <a:gd name="connsiteY1" fmla="*/ 132573 h 132767"/>
                    <a:gd name="connsiteX2" fmla="*/ 16270 w 37657"/>
                    <a:gd name="connsiteY2" fmla="*/ 121968 h 132767"/>
                    <a:gd name="connsiteX3" fmla="*/ 1038 w 37657"/>
                    <a:gd name="connsiteY3" fmla="*/ 13117 h 132767"/>
                    <a:gd name="connsiteX4" fmla="*/ 4773 w 37657"/>
                    <a:gd name="connsiteY4" fmla="*/ 1035 h 132767"/>
                    <a:gd name="connsiteX5" fmla="*/ 16925 w 37657"/>
                    <a:gd name="connsiteY5" fmla="*/ 4756 h 132767"/>
                    <a:gd name="connsiteX6" fmla="*/ 33828 w 37657"/>
                    <a:gd name="connsiteY6" fmla="*/ 125689 h 132767"/>
                    <a:gd name="connsiteX7" fmla="*/ 25077 w 37657"/>
                    <a:gd name="connsiteY7" fmla="*/ 132768 h 132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657" h="132767">
                      <a:moveTo>
                        <a:pt x="25077" y="132768"/>
                      </a:moveTo>
                      <a:cubicBezTo>
                        <a:pt x="24450" y="132768"/>
                        <a:pt x="23809" y="132712"/>
                        <a:pt x="23182" y="132573"/>
                      </a:cubicBezTo>
                      <a:cubicBezTo>
                        <a:pt x="18346" y="131542"/>
                        <a:pt x="15238" y="126790"/>
                        <a:pt x="16270" y="121968"/>
                      </a:cubicBezTo>
                      <a:cubicBezTo>
                        <a:pt x="24059" y="85624"/>
                        <a:pt x="18499" y="45949"/>
                        <a:pt x="1038" y="13117"/>
                      </a:cubicBezTo>
                      <a:cubicBezTo>
                        <a:pt x="-1275" y="8755"/>
                        <a:pt x="411" y="3348"/>
                        <a:pt x="4773" y="1035"/>
                      </a:cubicBezTo>
                      <a:cubicBezTo>
                        <a:pt x="9176" y="-1264"/>
                        <a:pt x="14598" y="394"/>
                        <a:pt x="16925" y="4756"/>
                      </a:cubicBezTo>
                      <a:cubicBezTo>
                        <a:pt x="36309" y="41239"/>
                        <a:pt x="42483" y="85317"/>
                        <a:pt x="33828" y="125689"/>
                      </a:cubicBezTo>
                      <a:cubicBezTo>
                        <a:pt x="32937" y="129883"/>
                        <a:pt x="29216" y="132768"/>
                        <a:pt x="25077" y="132768"/>
                      </a:cubicBezTo>
                      <a:close/>
                    </a:path>
                  </a:pathLst>
                </a:custGeom>
                <a:solidFill>
                  <a:srgbClr val="763522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EA263268-4C0C-9144-73C0-79AB72CB80D9}"/>
                    </a:ext>
                  </a:extLst>
                </p:cNvPr>
                <p:cNvSpPr/>
                <p:nvPr/>
              </p:nvSpPr>
              <p:spPr>
                <a:xfrm>
                  <a:off x="7306963" y="2730014"/>
                  <a:ext cx="43517" cy="136962"/>
                </a:xfrm>
                <a:custGeom>
                  <a:avLst/>
                  <a:gdLst>
                    <a:gd name="connsiteX0" fmla="*/ 34241 w 43517"/>
                    <a:gd name="connsiteY0" fmla="*/ 136962 h 136962"/>
                    <a:gd name="connsiteX1" fmla="*/ 33809 w 43517"/>
                    <a:gd name="connsiteY1" fmla="*/ 136948 h 136962"/>
                    <a:gd name="connsiteX2" fmla="*/ 25281 w 43517"/>
                    <a:gd name="connsiteY2" fmla="*/ 127570 h 136962"/>
                    <a:gd name="connsiteX3" fmla="*/ 963 w 43517"/>
                    <a:gd name="connsiteY3" fmla="*/ 12964 h 136962"/>
                    <a:gd name="connsiteX4" fmla="*/ 4949 w 43517"/>
                    <a:gd name="connsiteY4" fmla="*/ 951 h 136962"/>
                    <a:gd name="connsiteX5" fmla="*/ 17003 w 43517"/>
                    <a:gd name="connsiteY5" fmla="*/ 4923 h 136962"/>
                    <a:gd name="connsiteX6" fmla="*/ 43216 w 43517"/>
                    <a:gd name="connsiteY6" fmla="*/ 128448 h 136962"/>
                    <a:gd name="connsiteX7" fmla="*/ 34241 w 43517"/>
                    <a:gd name="connsiteY7" fmla="*/ 136962 h 136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3517" h="136962">
                      <a:moveTo>
                        <a:pt x="34241" y="136962"/>
                      </a:moveTo>
                      <a:cubicBezTo>
                        <a:pt x="34102" y="136962"/>
                        <a:pt x="33949" y="136962"/>
                        <a:pt x="33809" y="136948"/>
                      </a:cubicBezTo>
                      <a:cubicBezTo>
                        <a:pt x="28848" y="136698"/>
                        <a:pt x="25044" y="132503"/>
                        <a:pt x="25281" y="127570"/>
                      </a:cubicBezTo>
                      <a:cubicBezTo>
                        <a:pt x="27246" y="87993"/>
                        <a:pt x="18828" y="48360"/>
                        <a:pt x="963" y="12964"/>
                      </a:cubicBezTo>
                      <a:cubicBezTo>
                        <a:pt x="-1266" y="8560"/>
                        <a:pt x="503" y="3181"/>
                        <a:pt x="4949" y="951"/>
                      </a:cubicBezTo>
                      <a:cubicBezTo>
                        <a:pt x="9352" y="-1251"/>
                        <a:pt x="14773" y="491"/>
                        <a:pt x="17003" y="4923"/>
                      </a:cubicBezTo>
                      <a:cubicBezTo>
                        <a:pt x="36276" y="43065"/>
                        <a:pt x="45334" y="85777"/>
                        <a:pt x="43216" y="128448"/>
                      </a:cubicBezTo>
                      <a:cubicBezTo>
                        <a:pt x="42979" y="133242"/>
                        <a:pt x="39021" y="136962"/>
                        <a:pt x="34241" y="136962"/>
                      </a:cubicBezTo>
                      <a:close/>
                    </a:path>
                  </a:pathLst>
                </a:custGeom>
                <a:solidFill>
                  <a:srgbClr val="763522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D626210C-1386-F5E1-0A4F-5B0E116354C3}"/>
                    </a:ext>
                  </a:extLst>
                </p:cNvPr>
                <p:cNvSpPr/>
                <p:nvPr/>
              </p:nvSpPr>
              <p:spPr>
                <a:xfrm>
                  <a:off x="7082658" y="3396389"/>
                  <a:ext cx="317898" cy="349894"/>
                </a:xfrm>
                <a:custGeom>
                  <a:avLst/>
                  <a:gdLst>
                    <a:gd name="connsiteX0" fmla="*/ 9894 w 317898"/>
                    <a:gd name="connsiteY0" fmla="*/ 349894 h 349894"/>
                    <a:gd name="connsiteX1" fmla="*/ 0 w 317898"/>
                    <a:gd name="connsiteY1" fmla="*/ 334983 h 349894"/>
                    <a:gd name="connsiteX2" fmla="*/ 142352 w 317898"/>
                    <a:gd name="connsiteY2" fmla="*/ 203780 h 349894"/>
                    <a:gd name="connsiteX3" fmla="*/ 303168 w 317898"/>
                    <a:gd name="connsiteY3" fmla="*/ 0 h 349894"/>
                    <a:gd name="connsiteX4" fmla="*/ 317898 w 317898"/>
                    <a:gd name="connsiteY4" fmla="*/ 10229 h 349894"/>
                    <a:gd name="connsiteX5" fmla="*/ 155814 w 317898"/>
                    <a:gd name="connsiteY5" fmla="*/ 215569 h 349894"/>
                    <a:gd name="connsiteX6" fmla="*/ 9894 w 317898"/>
                    <a:gd name="connsiteY6" fmla="*/ 349894 h 349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7898" h="349894">
                      <a:moveTo>
                        <a:pt x="9894" y="349894"/>
                      </a:moveTo>
                      <a:lnTo>
                        <a:pt x="0" y="334983"/>
                      </a:lnTo>
                      <a:cubicBezTo>
                        <a:pt x="55268" y="298625"/>
                        <a:pt x="101075" y="250450"/>
                        <a:pt x="142352" y="203780"/>
                      </a:cubicBezTo>
                      <a:cubicBezTo>
                        <a:pt x="199474" y="139188"/>
                        <a:pt x="253572" y="70626"/>
                        <a:pt x="303168" y="0"/>
                      </a:cubicBezTo>
                      <a:lnTo>
                        <a:pt x="317898" y="10229"/>
                      </a:lnTo>
                      <a:cubicBezTo>
                        <a:pt x="267911" y="81412"/>
                        <a:pt x="213368" y="150504"/>
                        <a:pt x="155814" y="215569"/>
                      </a:cubicBezTo>
                      <a:cubicBezTo>
                        <a:pt x="113742" y="263173"/>
                        <a:pt x="66947" y="312394"/>
                        <a:pt x="9894" y="349894"/>
                      </a:cubicBezTo>
                      <a:close/>
                    </a:path>
                  </a:pathLst>
                </a:custGeom>
                <a:solidFill>
                  <a:srgbClr val="F77877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5ADCF6DB-35CB-C181-EEA3-785619BAB7A1}"/>
                    </a:ext>
                  </a:extLst>
                </p:cNvPr>
                <p:cNvSpPr/>
                <p:nvPr/>
              </p:nvSpPr>
              <p:spPr>
                <a:xfrm rot="-64635">
                  <a:off x="6767187" y="3516876"/>
                  <a:ext cx="17962" cy="278342"/>
                </a:xfrm>
                <a:custGeom>
                  <a:avLst/>
                  <a:gdLst>
                    <a:gd name="connsiteX0" fmla="*/ 0 w 17962"/>
                    <a:gd name="connsiteY0" fmla="*/ 0 h 278342"/>
                    <a:gd name="connsiteX1" fmla="*/ 17962 w 17962"/>
                    <a:gd name="connsiteY1" fmla="*/ 0 h 278342"/>
                    <a:gd name="connsiteX2" fmla="*/ 17962 w 17962"/>
                    <a:gd name="connsiteY2" fmla="*/ 278342 h 278342"/>
                    <a:gd name="connsiteX3" fmla="*/ 0 w 17962"/>
                    <a:gd name="connsiteY3" fmla="*/ 278342 h 278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962" h="278342">
                      <a:moveTo>
                        <a:pt x="0" y="0"/>
                      </a:moveTo>
                      <a:lnTo>
                        <a:pt x="17962" y="0"/>
                      </a:lnTo>
                      <a:lnTo>
                        <a:pt x="17962" y="278342"/>
                      </a:lnTo>
                      <a:lnTo>
                        <a:pt x="0" y="278342"/>
                      </a:lnTo>
                      <a:close/>
                    </a:path>
                  </a:pathLst>
                </a:custGeom>
                <a:solidFill>
                  <a:srgbClr val="F77877"/>
                </a:solidFill>
                <a:ln w="13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66" name="图形 44">
              <a:extLst>
                <a:ext uri="{FF2B5EF4-FFF2-40B4-BE49-F238E27FC236}">
                  <a16:creationId xmlns:a16="http://schemas.microsoft.com/office/drawing/2014/main" id="{C86A64CD-C931-C9B9-26E6-5CB1AE6E2C38}"/>
                </a:ext>
              </a:extLst>
            </p:cNvPr>
            <p:cNvGrpSpPr/>
            <p:nvPr/>
          </p:nvGrpSpPr>
          <p:grpSpPr>
            <a:xfrm>
              <a:off x="4839769" y="2099176"/>
              <a:ext cx="1159047" cy="1754285"/>
              <a:chOff x="4839769" y="2099176"/>
              <a:chExt cx="1159047" cy="1754285"/>
            </a:xfrm>
          </p:grpSpPr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0F2649A8-38DB-6C90-DF5B-A93435455DCE}"/>
                  </a:ext>
                </a:extLst>
              </p:cNvPr>
              <p:cNvSpPr/>
              <p:nvPr/>
            </p:nvSpPr>
            <p:spPr>
              <a:xfrm>
                <a:off x="5020264" y="2788742"/>
                <a:ext cx="714002" cy="1064719"/>
              </a:xfrm>
              <a:custGeom>
                <a:avLst/>
                <a:gdLst>
                  <a:gd name="connsiteX0" fmla="*/ 194791 w 714002"/>
                  <a:gd name="connsiteY0" fmla="*/ 49820 h 1064719"/>
                  <a:gd name="connsiteX1" fmla="*/ 0 w 714002"/>
                  <a:gd name="connsiteY1" fmla="*/ 139704 h 1064719"/>
                  <a:gd name="connsiteX2" fmla="*/ 94302 w 714002"/>
                  <a:gd name="connsiteY2" fmla="*/ 1064719 h 1064719"/>
                  <a:gd name="connsiteX3" fmla="*/ 714003 w 714002"/>
                  <a:gd name="connsiteY3" fmla="*/ 1064719 h 1064719"/>
                  <a:gd name="connsiteX4" fmla="*/ 700541 w 714002"/>
                  <a:gd name="connsiteY4" fmla="*/ 18952 h 1064719"/>
                  <a:gd name="connsiteX5" fmla="*/ 525399 w 714002"/>
                  <a:gd name="connsiteY5" fmla="*/ 0 h 1064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002" h="1064719">
                    <a:moveTo>
                      <a:pt x="194791" y="49820"/>
                    </a:moveTo>
                    <a:lnTo>
                      <a:pt x="0" y="139704"/>
                    </a:lnTo>
                    <a:lnTo>
                      <a:pt x="94302" y="1064719"/>
                    </a:lnTo>
                    <a:lnTo>
                      <a:pt x="714003" y="1064719"/>
                    </a:lnTo>
                    <a:lnTo>
                      <a:pt x="700541" y="18952"/>
                    </a:lnTo>
                    <a:lnTo>
                      <a:pt x="525399" y="0"/>
                    </a:lnTo>
                    <a:close/>
                  </a:path>
                </a:pathLst>
              </a:custGeom>
              <a:solidFill>
                <a:srgbClr val="FDB361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348001D7-29FD-EB39-2E75-A3429ADF00DA}"/>
                  </a:ext>
                </a:extLst>
              </p:cNvPr>
              <p:cNvSpPr/>
              <p:nvPr/>
            </p:nvSpPr>
            <p:spPr>
              <a:xfrm>
                <a:off x="4839769" y="2928446"/>
                <a:ext cx="495480" cy="861045"/>
              </a:xfrm>
              <a:custGeom>
                <a:avLst/>
                <a:gdLst>
                  <a:gd name="connsiteX0" fmla="*/ 180495 w 495480"/>
                  <a:gd name="connsiteY0" fmla="*/ 0 h 861045"/>
                  <a:gd name="connsiteX1" fmla="*/ 108643 w 495480"/>
                  <a:gd name="connsiteY1" fmla="*/ 78973 h 861045"/>
                  <a:gd name="connsiteX2" fmla="*/ 45780 w 495480"/>
                  <a:gd name="connsiteY2" fmla="*/ 779347 h 861045"/>
                  <a:gd name="connsiteX3" fmla="*/ 339806 w 495480"/>
                  <a:gd name="connsiteY3" fmla="*/ 860925 h 861045"/>
                  <a:gd name="connsiteX4" fmla="*/ 495481 w 495480"/>
                  <a:gd name="connsiteY4" fmla="*/ 702966 h 861045"/>
                  <a:gd name="connsiteX5" fmla="*/ 267314 w 495480"/>
                  <a:gd name="connsiteY5" fmla="*/ 633302 h 861045"/>
                  <a:gd name="connsiteX6" fmla="*/ 180495 w 495480"/>
                  <a:gd name="connsiteY6" fmla="*/ 0 h 861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5480" h="861045">
                    <a:moveTo>
                      <a:pt x="180495" y="0"/>
                    </a:moveTo>
                    <a:cubicBezTo>
                      <a:pt x="180495" y="0"/>
                      <a:pt x="126662" y="28233"/>
                      <a:pt x="108643" y="78973"/>
                    </a:cubicBezTo>
                    <a:cubicBezTo>
                      <a:pt x="71602" y="183280"/>
                      <a:pt x="-72561" y="634417"/>
                      <a:pt x="45780" y="779347"/>
                    </a:cubicBezTo>
                    <a:cubicBezTo>
                      <a:pt x="117924" y="867712"/>
                      <a:pt x="339806" y="860925"/>
                      <a:pt x="339806" y="860925"/>
                    </a:cubicBezTo>
                    <a:lnTo>
                      <a:pt x="495481" y="702966"/>
                    </a:lnTo>
                    <a:lnTo>
                      <a:pt x="267314" y="633302"/>
                    </a:lnTo>
                    <a:lnTo>
                      <a:pt x="180495" y="0"/>
                    </a:lnTo>
                    <a:close/>
                  </a:path>
                </a:pathLst>
              </a:custGeom>
              <a:solidFill>
                <a:srgbClr val="FDB361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323C3C38-9454-2DC4-ECF5-9659C8D6AD6D}"/>
                  </a:ext>
                </a:extLst>
              </p:cNvPr>
              <p:cNvSpPr/>
              <p:nvPr/>
            </p:nvSpPr>
            <p:spPr>
              <a:xfrm>
                <a:off x="5545663" y="2789857"/>
                <a:ext cx="453153" cy="967585"/>
              </a:xfrm>
              <a:custGeom>
                <a:avLst/>
                <a:gdLst>
                  <a:gd name="connsiteX0" fmla="*/ 0 w 453153"/>
                  <a:gd name="connsiteY0" fmla="*/ 0 h 967585"/>
                  <a:gd name="connsiteX1" fmla="*/ 288898 w 453153"/>
                  <a:gd name="connsiteY1" fmla="*/ 59602 h 967585"/>
                  <a:gd name="connsiteX2" fmla="*/ 388816 w 453153"/>
                  <a:gd name="connsiteY2" fmla="*/ 883682 h 967585"/>
                  <a:gd name="connsiteX3" fmla="*/ 74736 w 453153"/>
                  <a:gd name="connsiteY3" fmla="*/ 967477 h 967585"/>
                  <a:gd name="connsiteX4" fmla="*/ 18604 w 453153"/>
                  <a:gd name="connsiteY4" fmla="*/ 824414 h 967585"/>
                  <a:gd name="connsiteX5" fmla="*/ 141488 w 453153"/>
                  <a:gd name="connsiteY5" fmla="*/ 720636 h 967585"/>
                  <a:gd name="connsiteX6" fmla="*/ 0 w 453153"/>
                  <a:gd name="connsiteY6" fmla="*/ 0 h 967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153" h="967585">
                    <a:moveTo>
                      <a:pt x="0" y="0"/>
                    </a:moveTo>
                    <a:cubicBezTo>
                      <a:pt x="0" y="0"/>
                      <a:pt x="238006" y="2982"/>
                      <a:pt x="288898" y="59602"/>
                    </a:cubicBezTo>
                    <a:cubicBezTo>
                      <a:pt x="397819" y="180786"/>
                      <a:pt x="536798" y="734641"/>
                      <a:pt x="388816" y="883682"/>
                    </a:cubicBezTo>
                    <a:cubicBezTo>
                      <a:pt x="299043" y="974110"/>
                      <a:pt x="74736" y="967477"/>
                      <a:pt x="74736" y="967477"/>
                    </a:cubicBezTo>
                    <a:lnTo>
                      <a:pt x="18604" y="824414"/>
                    </a:lnTo>
                    <a:lnTo>
                      <a:pt x="141488" y="7206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B361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0977C7FF-4934-B2AD-2F41-9AD151051095}"/>
                  </a:ext>
                </a:extLst>
              </p:cNvPr>
              <p:cNvSpPr/>
              <p:nvPr/>
            </p:nvSpPr>
            <p:spPr>
              <a:xfrm>
                <a:off x="5215069" y="2785384"/>
                <a:ext cx="330607" cy="140560"/>
              </a:xfrm>
              <a:custGeom>
                <a:avLst/>
                <a:gdLst>
                  <a:gd name="connsiteX0" fmla="*/ 99333 w 330607"/>
                  <a:gd name="connsiteY0" fmla="*/ 0 h 140560"/>
                  <a:gd name="connsiteX1" fmla="*/ 0 w 330607"/>
                  <a:gd name="connsiteY1" fmla="*/ 53164 h 140560"/>
                  <a:gd name="connsiteX2" fmla="*/ 202623 w 330607"/>
                  <a:gd name="connsiteY2" fmla="*/ 136346 h 140560"/>
                  <a:gd name="connsiteX3" fmla="*/ 330607 w 330607"/>
                  <a:gd name="connsiteY3" fmla="*/ 3344 h 140560"/>
                  <a:gd name="connsiteX4" fmla="*/ 99333 w 330607"/>
                  <a:gd name="connsiteY4" fmla="*/ 0 h 140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607" h="140560">
                    <a:moveTo>
                      <a:pt x="99333" y="0"/>
                    </a:moveTo>
                    <a:lnTo>
                      <a:pt x="0" y="53164"/>
                    </a:lnTo>
                    <a:cubicBezTo>
                      <a:pt x="0" y="53164"/>
                      <a:pt x="83627" y="163172"/>
                      <a:pt x="202623" y="136346"/>
                    </a:cubicBezTo>
                    <a:cubicBezTo>
                      <a:pt x="321619" y="109520"/>
                      <a:pt x="330607" y="3344"/>
                      <a:pt x="330607" y="3344"/>
                    </a:cubicBezTo>
                    <a:lnTo>
                      <a:pt x="99333" y="0"/>
                    </a:lnTo>
                    <a:close/>
                  </a:path>
                </a:pathLst>
              </a:custGeom>
              <a:solidFill>
                <a:srgbClr val="FFBEA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53956BE5-0A07-3F4A-0622-796C0DBF5ABF}"/>
                  </a:ext>
                </a:extLst>
              </p:cNvPr>
              <p:cNvSpPr/>
              <p:nvPr/>
            </p:nvSpPr>
            <p:spPr>
              <a:xfrm>
                <a:off x="5289708" y="2741542"/>
                <a:ext cx="204323" cy="118121"/>
              </a:xfrm>
              <a:custGeom>
                <a:avLst/>
                <a:gdLst>
                  <a:gd name="connsiteX0" fmla="*/ 0 w 204323"/>
                  <a:gd name="connsiteY0" fmla="*/ 52732 h 118121"/>
                  <a:gd name="connsiteX1" fmla="*/ 0 w 204323"/>
                  <a:gd name="connsiteY1" fmla="*/ 88561 h 118121"/>
                  <a:gd name="connsiteX2" fmla="*/ 204323 w 204323"/>
                  <a:gd name="connsiteY2" fmla="*/ 81858 h 118121"/>
                  <a:gd name="connsiteX3" fmla="*/ 201411 w 204323"/>
                  <a:gd name="connsiteY3" fmla="*/ 0 h 118121"/>
                  <a:gd name="connsiteX4" fmla="*/ 0 w 204323"/>
                  <a:gd name="connsiteY4" fmla="*/ 52732 h 118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323" h="118121">
                    <a:moveTo>
                      <a:pt x="0" y="52732"/>
                    </a:moveTo>
                    <a:lnTo>
                      <a:pt x="0" y="88561"/>
                    </a:lnTo>
                    <a:cubicBezTo>
                      <a:pt x="0" y="88561"/>
                      <a:pt x="105534" y="159339"/>
                      <a:pt x="204323" y="81858"/>
                    </a:cubicBezTo>
                    <a:lnTo>
                      <a:pt x="201411" y="0"/>
                    </a:lnTo>
                    <a:cubicBezTo>
                      <a:pt x="145961" y="48384"/>
                      <a:pt x="71907" y="61094"/>
                      <a:pt x="0" y="52732"/>
                    </a:cubicBezTo>
                    <a:close/>
                  </a:path>
                </a:pathLst>
              </a:custGeom>
              <a:solidFill>
                <a:srgbClr val="FFBEA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B03BD334-8049-339D-7E23-D031326A1F0C}"/>
                  </a:ext>
                </a:extLst>
              </p:cNvPr>
              <p:cNvSpPr/>
              <p:nvPr/>
            </p:nvSpPr>
            <p:spPr>
              <a:xfrm>
                <a:off x="5289708" y="2718326"/>
                <a:ext cx="201410" cy="78324"/>
              </a:xfrm>
              <a:custGeom>
                <a:avLst/>
                <a:gdLst>
                  <a:gd name="connsiteX0" fmla="*/ 0 w 201410"/>
                  <a:gd name="connsiteY0" fmla="*/ 17879 h 78324"/>
                  <a:gd name="connsiteX1" fmla="*/ 0 w 201410"/>
                  <a:gd name="connsiteY1" fmla="*/ 75935 h 78324"/>
                  <a:gd name="connsiteX2" fmla="*/ 201411 w 201410"/>
                  <a:gd name="connsiteY2" fmla="*/ 23203 h 78324"/>
                  <a:gd name="connsiteX3" fmla="*/ 200575 w 201410"/>
                  <a:gd name="connsiteY3" fmla="*/ 0 h 78324"/>
                  <a:gd name="connsiteX4" fmla="*/ 0 w 201410"/>
                  <a:gd name="connsiteY4" fmla="*/ 17879 h 7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410" h="78324">
                    <a:moveTo>
                      <a:pt x="0" y="17879"/>
                    </a:moveTo>
                    <a:lnTo>
                      <a:pt x="0" y="75935"/>
                    </a:lnTo>
                    <a:cubicBezTo>
                      <a:pt x="71907" y="84310"/>
                      <a:pt x="145961" y="71587"/>
                      <a:pt x="201411" y="23203"/>
                    </a:cubicBezTo>
                    <a:lnTo>
                      <a:pt x="200575" y="0"/>
                    </a:lnTo>
                    <a:lnTo>
                      <a:pt x="0" y="17879"/>
                    </a:ln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40BD11FC-057D-1E59-88C3-035F3FB33DC0}"/>
                  </a:ext>
                </a:extLst>
              </p:cNvPr>
              <p:cNvSpPr/>
              <p:nvPr/>
            </p:nvSpPr>
            <p:spPr>
              <a:xfrm>
                <a:off x="5017845" y="2347997"/>
                <a:ext cx="69118" cy="445120"/>
              </a:xfrm>
              <a:custGeom>
                <a:avLst/>
                <a:gdLst>
                  <a:gd name="connsiteX0" fmla="*/ 8969 w 69118"/>
                  <a:gd name="connsiteY0" fmla="*/ 445120 h 445120"/>
                  <a:gd name="connsiteX1" fmla="*/ 3576 w 69118"/>
                  <a:gd name="connsiteY1" fmla="*/ 443323 h 445120"/>
                  <a:gd name="connsiteX2" fmla="*/ 1806 w 69118"/>
                  <a:gd name="connsiteY2" fmla="*/ 430809 h 445120"/>
                  <a:gd name="connsiteX3" fmla="*/ 24632 w 69118"/>
                  <a:gd name="connsiteY3" fmla="*/ 370941 h 445120"/>
                  <a:gd name="connsiteX4" fmla="*/ 39906 w 69118"/>
                  <a:gd name="connsiteY4" fmla="*/ 241006 h 445120"/>
                  <a:gd name="connsiteX5" fmla="*/ 39766 w 69118"/>
                  <a:gd name="connsiteY5" fmla="*/ 172332 h 445120"/>
                  <a:gd name="connsiteX6" fmla="*/ 51416 w 69118"/>
                  <a:gd name="connsiteY6" fmla="*/ 6791 h 445120"/>
                  <a:gd name="connsiteX7" fmla="*/ 62300 w 69118"/>
                  <a:gd name="connsiteY7" fmla="*/ 269 h 445120"/>
                  <a:gd name="connsiteX8" fmla="*/ 68850 w 69118"/>
                  <a:gd name="connsiteY8" fmla="*/ 11111 h 445120"/>
                  <a:gd name="connsiteX9" fmla="*/ 57729 w 69118"/>
                  <a:gd name="connsiteY9" fmla="*/ 172025 h 445120"/>
                  <a:gd name="connsiteX10" fmla="*/ 57869 w 69118"/>
                  <a:gd name="connsiteY10" fmla="*/ 241508 h 445120"/>
                  <a:gd name="connsiteX11" fmla="*/ 42233 w 69118"/>
                  <a:gd name="connsiteY11" fmla="*/ 374565 h 445120"/>
                  <a:gd name="connsiteX12" fmla="*/ 16160 w 69118"/>
                  <a:gd name="connsiteY12" fmla="*/ 441553 h 445120"/>
                  <a:gd name="connsiteX13" fmla="*/ 8969 w 69118"/>
                  <a:gd name="connsiteY13" fmla="*/ 445120 h 44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9118" h="445120">
                    <a:moveTo>
                      <a:pt x="8969" y="445120"/>
                    </a:moveTo>
                    <a:cubicBezTo>
                      <a:pt x="7088" y="445120"/>
                      <a:pt x="5192" y="444535"/>
                      <a:pt x="3576" y="443323"/>
                    </a:cubicBezTo>
                    <a:cubicBezTo>
                      <a:pt x="-382" y="440355"/>
                      <a:pt x="-1176" y="434752"/>
                      <a:pt x="1806" y="430809"/>
                    </a:cubicBezTo>
                    <a:cubicBezTo>
                      <a:pt x="14989" y="413361"/>
                      <a:pt x="20507" y="390758"/>
                      <a:pt x="24632" y="370941"/>
                    </a:cubicBezTo>
                    <a:cubicBezTo>
                      <a:pt x="33537" y="328299"/>
                      <a:pt x="38666" y="284583"/>
                      <a:pt x="39906" y="241006"/>
                    </a:cubicBezTo>
                    <a:cubicBezTo>
                      <a:pt x="40561" y="218263"/>
                      <a:pt x="40157" y="194907"/>
                      <a:pt x="39766" y="172332"/>
                    </a:cubicBezTo>
                    <a:cubicBezTo>
                      <a:pt x="38833" y="117649"/>
                      <a:pt x="37857" y="61098"/>
                      <a:pt x="51416" y="6791"/>
                    </a:cubicBezTo>
                    <a:cubicBezTo>
                      <a:pt x="52615" y="1983"/>
                      <a:pt x="57479" y="-929"/>
                      <a:pt x="62300" y="269"/>
                    </a:cubicBezTo>
                    <a:cubicBezTo>
                      <a:pt x="67122" y="1468"/>
                      <a:pt x="70048" y="6317"/>
                      <a:pt x="68850" y="11111"/>
                    </a:cubicBezTo>
                    <a:cubicBezTo>
                      <a:pt x="55862" y="63147"/>
                      <a:pt x="56810" y="118499"/>
                      <a:pt x="57729" y="172025"/>
                    </a:cubicBezTo>
                    <a:cubicBezTo>
                      <a:pt x="58120" y="194810"/>
                      <a:pt x="58524" y="218361"/>
                      <a:pt x="57869" y="241508"/>
                    </a:cubicBezTo>
                    <a:cubicBezTo>
                      <a:pt x="56601" y="286130"/>
                      <a:pt x="51333" y="330905"/>
                      <a:pt x="42233" y="374565"/>
                    </a:cubicBezTo>
                    <a:cubicBezTo>
                      <a:pt x="37704" y="396276"/>
                      <a:pt x="31572" y="421151"/>
                      <a:pt x="16160" y="441553"/>
                    </a:cubicBezTo>
                    <a:cubicBezTo>
                      <a:pt x="14390" y="443894"/>
                      <a:pt x="11686" y="445120"/>
                      <a:pt x="8969" y="445120"/>
                    </a:cubicBezTo>
                    <a:close/>
                  </a:path>
                </a:pathLst>
              </a:custGeom>
              <a:solidFill>
                <a:srgbClr val="E5D1C7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C901244B-E756-3620-9F8A-3CADBA131D70}"/>
                  </a:ext>
                </a:extLst>
              </p:cNvPr>
              <p:cNvSpPr/>
              <p:nvPr/>
            </p:nvSpPr>
            <p:spPr>
              <a:xfrm>
                <a:off x="5054374" y="2458917"/>
                <a:ext cx="48162" cy="331887"/>
              </a:xfrm>
              <a:custGeom>
                <a:avLst/>
                <a:gdLst>
                  <a:gd name="connsiteX0" fmla="*/ 8978 w 48162"/>
                  <a:gd name="connsiteY0" fmla="*/ 331888 h 331887"/>
                  <a:gd name="connsiteX1" fmla="*/ 6219 w 48162"/>
                  <a:gd name="connsiteY1" fmla="*/ 331456 h 331887"/>
                  <a:gd name="connsiteX2" fmla="*/ 436 w 48162"/>
                  <a:gd name="connsiteY2" fmla="*/ 320196 h 331887"/>
                  <a:gd name="connsiteX3" fmla="*/ 21604 w 48162"/>
                  <a:gd name="connsiteY3" fmla="*/ 10464 h 331887"/>
                  <a:gd name="connsiteX4" fmla="*/ 28920 w 48162"/>
                  <a:gd name="connsiteY4" fmla="*/ 124 h 331887"/>
                  <a:gd name="connsiteX5" fmla="*/ 39302 w 48162"/>
                  <a:gd name="connsiteY5" fmla="*/ 7412 h 331887"/>
                  <a:gd name="connsiteX6" fmla="*/ 17521 w 48162"/>
                  <a:gd name="connsiteY6" fmla="*/ 325700 h 331887"/>
                  <a:gd name="connsiteX7" fmla="*/ 8978 w 48162"/>
                  <a:gd name="connsiteY7" fmla="*/ 331888 h 331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162" h="331887">
                    <a:moveTo>
                      <a:pt x="8978" y="331888"/>
                    </a:moveTo>
                    <a:cubicBezTo>
                      <a:pt x="8072" y="331888"/>
                      <a:pt x="7139" y="331748"/>
                      <a:pt x="6219" y="331456"/>
                    </a:cubicBezTo>
                    <a:cubicBezTo>
                      <a:pt x="1495" y="329937"/>
                      <a:pt x="-1083" y="324892"/>
                      <a:pt x="436" y="320196"/>
                    </a:cubicBezTo>
                    <a:cubicBezTo>
                      <a:pt x="30160" y="228723"/>
                      <a:pt x="38480" y="107163"/>
                      <a:pt x="21604" y="10464"/>
                    </a:cubicBezTo>
                    <a:cubicBezTo>
                      <a:pt x="20754" y="5600"/>
                      <a:pt x="24029" y="974"/>
                      <a:pt x="28920" y="124"/>
                    </a:cubicBezTo>
                    <a:cubicBezTo>
                      <a:pt x="33770" y="-685"/>
                      <a:pt x="38452" y="2549"/>
                      <a:pt x="39302" y="7412"/>
                    </a:cubicBezTo>
                    <a:cubicBezTo>
                      <a:pt x="56638" y="106745"/>
                      <a:pt x="48095" y="231677"/>
                      <a:pt x="17521" y="325700"/>
                    </a:cubicBezTo>
                    <a:cubicBezTo>
                      <a:pt x="16294" y="329477"/>
                      <a:pt x="12769" y="331888"/>
                      <a:pt x="8978" y="331888"/>
                    </a:cubicBezTo>
                    <a:close/>
                  </a:path>
                </a:pathLst>
              </a:custGeom>
              <a:solidFill>
                <a:srgbClr val="E5D1C7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69E0151D-123D-E454-9062-4A1F419CBC3F}"/>
                  </a:ext>
                </a:extLst>
              </p:cNvPr>
              <p:cNvSpPr/>
              <p:nvPr/>
            </p:nvSpPr>
            <p:spPr>
              <a:xfrm>
                <a:off x="5054210" y="2102793"/>
                <a:ext cx="620515" cy="673922"/>
              </a:xfrm>
              <a:custGeom>
                <a:avLst/>
                <a:gdLst>
                  <a:gd name="connsiteX0" fmla="*/ 157222 w 620515"/>
                  <a:gd name="connsiteY0" fmla="*/ 48996 h 673922"/>
                  <a:gd name="connsiteX1" fmla="*/ 37251 w 620515"/>
                  <a:gd name="connsiteY1" fmla="*/ 145960 h 673922"/>
                  <a:gd name="connsiteX2" fmla="*/ 1 w 620515"/>
                  <a:gd name="connsiteY2" fmla="*/ 300478 h 673922"/>
                  <a:gd name="connsiteX3" fmla="*/ 31607 w 620515"/>
                  <a:gd name="connsiteY3" fmla="*/ 515740 h 673922"/>
                  <a:gd name="connsiteX4" fmla="*/ 40344 w 620515"/>
                  <a:gd name="connsiteY4" fmla="*/ 595786 h 673922"/>
                  <a:gd name="connsiteX5" fmla="*/ 26046 w 620515"/>
                  <a:gd name="connsiteY5" fmla="*/ 673923 h 673922"/>
                  <a:gd name="connsiteX6" fmla="*/ 106580 w 620515"/>
                  <a:gd name="connsiteY6" fmla="*/ 665394 h 673922"/>
                  <a:gd name="connsiteX7" fmla="*/ 115053 w 620515"/>
                  <a:gd name="connsiteY7" fmla="*/ 611310 h 673922"/>
                  <a:gd name="connsiteX8" fmla="*/ 131204 w 620515"/>
                  <a:gd name="connsiteY8" fmla="*/ 662970 h 673922"/>
                  <a:gd name="connsiteX9" fmla="*/ 518488 w 620515"/>
                  <a:gd name="connsiteY9" fmla="*/ 639920 h 673922"/>
                  <a:gd name="connsiteX10" fmla="*/ 543321 w 620515"/>
                  <a:gd name="connsiteY10" fmla="*/ 534330 h 673922"/>
                  <a:gd name="connsiteX11" fmla="*/ 544896 w 620515"/>
                  <a:gd name="connsiteY11" fmla="*/ 640394 h 673922"/>
                  <a:gd name="connsiteX12" fmla="*/ 607341 w 620515"/>
                  <a:gd name="connsiteY12" fmla="*/ 644993 h 673922"/>
                  <a:gd name="connsiteX13" fmla="*/ 157222 w 620515"/>
                  <a:gd name="connsiteY13" fmla="*/ 48996 h 673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20515" h="673922">
                    <a:moveTo>
                      <a:pt x="157222" y="48996"/>
                    </a:moveTo>
                    <a:cubicBezTo>
                      <a:pt x="110928" y="69579"/>
                      <a:pt x="63045" y="101506"/>
                      <a:pt x="37251" y="145960"/>
                    </a:cubicBezTo>
                    <a:cubicBezTo>
                      <a:pt x="10257" y="192491"/>
                      <a:pt x="-111" y="247202"/>
                      <a:pt x="1" y="300478"/>
                    </a:cubicBezTo>
                    <a:cubicBezTo>
                      <a:pt x="154" y="373124"/>
                      <a:pt x="18800" y="444864"/>
                      <a:pt x="31607" y="515740"/>
                    </a:cubicBezTo>
                    <a:cubicBezTo>
                      <a:pt x="36373" y="542134"/>
                      <a:pt x="40874" y="568877"/>
                      <a:pt x="40344" y="595786"/>
                    </a:cubicBezTo>
                    <a:cubicBezTo>
                      <a:pt x="40163" y="604886"/>
                      <a:pt x="35063" y="672892"/>
                      <a:pt x="26046" y="673923"/>
                    </a:cubicBezTo>
                    <a:cubicBezTo>
                      <a:pt x="26046" y="673923"/>
                      <a:pt x="57694" y="670286"/>
                      <a:pt x="106580" y="665394"/>
                    </a:cubicBezTo>
                    <a:cubicBezTo>
                      <a:pt x="112461" y="647181"/>
                      <a:pt x="116196" y="629092"/>
                      <a:pt x="115053" y="611310"/>
                    </a:cubicBezTo>
                    <a:cubicBezTo>
                      <a:pt x="122773" y="630263"/>
                      <a:pt x="127748" y="646832"/>
                      <a:pt x="131204" y="662970"/>
                    </a:cubicBezTo>
                    <a:cubicBezTo>
                      <a:pt x="237519" y="652699"/>
                      <a:pt x="402098" y="639070"/>
                      <a:pt x="518488" y="639920"/>
                    </a:cubicBezTo>
                    <a:cubicBezTo>
                      <a:pt x="531657" y="604412"/>
                      <a:pt x="545537" y="568863"/>
                      <a:pt x="543321" y="534330"/>
                    </a:cubicBezTo>
                    <a:cubicBezTo>
                      <a:pt x="545578" y="569573"/>
                      <a:pt x="547669" y="604830"/>
                      <a:pt x="544896" y="640394"/>
                    </a:cubicBezTo>
                    <a:cubicBezTo>
                      <a:pt x="568781" y="641105"/>
                      <a:pt x="590144" y="642540"/>
                      <a:pt x="607341" y="644993"/>
                    </a:cubicBezTo>
                    <a:cubicBezTo>
                      <a:pt x="607369" y="645007"/>
                      <a:pt x="740885" y="-210456"/>
                      <a:pt x="157222" y="48996"/>
                    </a:cubicBezTo>
                    <a:close/>
                  </a:path>
                </a:pathLst>
              </a:custGeom>
              <a:solidFill>
                <a:srgbClr val="E5D1C7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66AC85DA-FDC1-37DA-60D4-3E66F955E1DB}"/>
                  </a:ext>
                </a:extLst>
              </p:cNvPr>
              <p:cNvSpPr/>
              <p:nvPr/>
            </p:nvSpPr>
            <p:spPr>
              <a:xfrm>
                <a:off x="5075104" y="2233163"/>
                <a:ext cx="69695" cy="322297"/>
              </a:xfrm>
              <a:custGeom>
                <a:avLst/>
                <a:gdLst>
                  <a:gd name="connsiteX0" fmla="*/ 39587 w 69695"/>
                  <a:gd name="connsiteY0" fmla="*/ 322298 h 322297"/>
                  <a:gd name="connsiteX1" fmla="*/ 31547 w 69695"/>
                  <a:gd name="connsiteY1" fmla="*/ 317350 h 322297"/>
                  <a:gd name="connsiteX2" fmla="*/ 53314 w 69695"/>
                  <a:gd name="connsiteY2" fmla="*/ 3870 h 322297"/>
                  <a:gd name="connsiteX3" fmla="*/ 65800 w 69695"/>
                  <a:gd name="connsiteY3" fmla="*/ 1571 h 322297"/>
                  <a:gd name="connsiteX4" fmla="*/ 68114 w 69695"/>
                  <a:gd name="connsiteY4" fmla="*/ 14001 h 322297"/>
                  <a:gd name="connsiteX5" fmla="*/ 47614 w 69695"/>
                  <a:gd name="connsiteY5" fmla="*/ 309365 h 322297"/>
                  <a:gd name="connsiteX6" fmla="*/ 43601 w 69695"/>
                  <a:gd name="connsiteY6" fmla="*/ 321364 h 322297"/>
                  <a:gd name="connsiteX7" fmla="*/ 39587 w 69695"/>
                  <a:gd name="connsiteY7" fmla="*/ 322298 h 322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695" h="322297">
                    <a:moveTo>
                      <a:pt x="39587" y="322298"/>
                    </a:moveTo>
                    <a:cubicBezTo>
                      <a:pt x="36285" y="322298"/>
                      <a:pt x="33121" y="320486"/>
                      <a:pt x="31547" y="317350"/>
                    </a:cubicBezTo>
                    <a:cubicBezTo>
                      <a:pt x="-17479" y="219774"/>
                      <a:pt x="-8713" y="93796"/>
                      <a:pt x="53314" y="3870"/>
                    </a:cubicBezTo>
                    <a:cubicBezTo>
                      <a:pt x="56115" y="-199"/>
                      <a:pt x="61745" y="-1217"/>
                      <a:pt x="65800" y="1571"/>
                    </a:cubicBezTo>
                    <a:cubicBezTo>
                      <a:pt x="69883" y="4358"/>
                      <a:pt x="70929" y="9932"/>
                      <a:pt x="68114" y="14001"/>
                    </a:cubicBezTo>
                    <a:cubicBezTo>
                      <a:pt x="9668" y="98729"/>
                      <a:pt x="1418" y="217433"/>
                      <a:pt x="47614" y="309365"/>
                    </a:cubicBezTo>
                    <a:cubicBezTo>
                      <a:pt x="49830" y="313783"/>
                      <a:pt x="48032" y="319148"/>
                      <a:pt x="43601" y="321364"/>
                    </a:cubicBezTo>
                    <a:cubicBezTo>
                      <a:pt x="42305" y="321991"/>
                      <a:pt x="40939" y="322298"/>
                      <a:pt x="39587" y="322298"/>
                    </a:cubicBezTo>
                    <a:close/>
                  </a:path>
                </a:pathLst>
              </a:custGeom>
              <a:solidFill>
                <a:srgbClr val="DABDA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45CB7D32-1F81-86CF-25F5-5613A384CA06}"/>
                  </a:ext>
                </a:extLst>
              </p:cNvPr>
              <p:cNvSpPr/>
              <p:nvPr/>
            </p:nvSpPr>
            <p:spPr>
              <a:xfrm>
                <a:off x="5132479" y="2167119"/>
                <a:ext cx="457195" cy="609522"/>
              </a:xfrm>
              <a:custGeom>
                <a:avLst/>
                <a:gdLst>
                  <a:gd name="connsiteX0" fmla="*/ 398 w 457195"/>
                  <a:gd name="connsiteY0" fmla="*/ 262712 h 609522"/>
                  <a:gd name="connsiteX1" fmla="*/ 26876 w 457195"/>
                  <a:gd name="connsiteY1" fmla="*/ 389038 h 609522"/>
                  <a:gd name="connsiteX2" fmla="*/ 132940 w 457195"/>
                  <a:gd name="connsiteY2" fmla="*/ 572737 h 609522"/>
                  <a:gd name="connsiteX3" fmla="*/ 346196 w 457195"/>
                  <a:gd name="connsiteY3" fmla="*/ 587091 h 609522"/>
                  <a:gd name="connsiteX4" fmla="*/ 443745 w 457195"/>
                  <a:gd name="connsiteY4" fmla="*/ 412980 h 609522"/>
                  <a:gd name="connsiteX5" fmla="*/ 441153 w 457195"/>
                  <a:gd name="connsiteY5" fmla="*/ 153486 h 609522"/>
                  <a:gd name="connsiteX6" fmla="*/ 265439 w 457195"/>
                  <a:gd name="connsiteY6" fmla="*/ 3260 h 609522"/>
                  <a:gd name="connsiteX7" fmla="*/ 245 w 457195"/>
                  <a:gd name="connsiteY7" fmla="*/ 259354 h 609522"/>
                  <a:gd name="connsiteX8" fmla="*/ 398 w 457195"/>
                  <a:gd name="connsiteY8" fmla="*/ 262712 h 609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7195" h="609522">
                    <a:moveTo>
                      <a:pt x="398" y="262712"/>
                    </a:moveTo>
                    <a:cubicBezTo>
                      <a:pt x="2656" y="305941"/>
                      <a:pt x="13024" y="348137"/>
                      <a:pt x="26876" y="389038"/>
                    </a:cubicBezTo>
                    <a:cubicBezTo>
                      <a:pt x="49173" y="454912"/>
                      <a:pt x="72933" y="530902"/>
                      <a:pt x="132940" y="572737"/>
                    </a:cubicBezTo>
                    <a:cubicBezTo>
                      <a:pt x="191692" y="613694"/>
                      <a:pt x="282496" y="623254"/>
                      <a:pt x="346196" y="587091"/>
                    </a:cubicBezTo>
                    <a:cubicBezTo>
                      <a:pt x="406871" y="552642"/>
                      <a:pt x="433795" y="477794"/>
                      <a:pt x="443745" y="412980"/>
                    </a:cubicBezTo>
                    <a:cubicBezTo>
                      <a:pt x="456746" y="328279"/>
                      <a:pt x="467101" y="236764"/>
                      <a:pt x="441153" y="153486"/>
                    </a:cubicBezTo>
                    <a:cubicBezTo>
                      <a:pt x="416306" y="73760"/>
                      <a:pt x="347868" y="16987"/>
                      <a:pt x="265439" y="3260"/>
                    </a:cubicBezTo>
                    <a:cubicBezTo>
                      <a:pt x="109207" y="-22758"/>
                      <a:pt x="-6040" y="111024"/>
                      <a:pt x="245" y="259354"/>
                    </a:cubicBezTo>
                    <a:cubicBezTo>
                      <a:pt x="287" y="260483"/>
                      <a:pt x="343" y="261598"/>
                      <a:pt x="398" y="262712"/>
                    </a:cubicBezTo>
                    <a:close/>
                  </a:path>
                </a:pathLst>
              </a:custGeom>
              <a:solidFill>
                <a:srgbClr val="FFBEA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8DF94914-E186-404D-8B86-72DFC9FD6AFE}"/>
                  </a:ext>
                </a:extLst>
              </p:cNvPr>
              <p:cNvSpPr/>
              <p:nvPr/>
            </p:nvSpPr>
            <p:spPr>
              <a:xfrm>
                <a:off x="5095669" y="2476320"/>
                <a:ext cx="90862" cy="153914"/>
              </a:xfrm>
              <a:custGeom>
                <a:avLst/>
                <a:gdLst>
                  <a:gd name="connsiteX0" fmla="*/ 3860 w 90862"/>
                  <a:gd name="connsiteY0" fmla="*/ 28485 h 153914"/>
                  <a:gd name="connsiteX1" fmla="*/ 3567 w 90862"/>
                  <a:gd name="connsiteY1" fmla="*/ 68173 h 153914"/>
                  <a:gd name="connsiteX2" fmla="*/ 22910 w 90862"/>
                  <a:gd name="connsiteY2" fmla="*/ 102566 h 153914"/>
                  <a:gd name="connsiteX3" fmla="*/ 32414 w 90862"/>
                  <a:gd name="connsiteY3" fmla="*/ 116892 h 153914"/>
                  <a:gd name="connsiteX4" fmla="*/ 45750 w 90862"/>
                  <a:gd name="connsiteY4" fmla="*/ 141335 h 153914"/>
                  <a:gd name="connsiteX5" fmla="*/ 80506 w 90862"/>
                  <a:gd name="connsiteY5" fmla="*/ 148609 h 153914"/>
                  <a:gd name="connsiteX6" fmla="*/ 82568 w 90862"/>
                  <a:gd name="connsiteY6" fmla="*/ 68340 h 153914"/>
                  <a:gd name="connsiteX7" fmla="*/ 47339 w 90862"/>
                  <a:gd name="connsiteY7" fmla="*/ 558 h 153914"/>
                  <a:gd name="connsiteX8" fmla="*/ 3860 w 90862"/>
                  <a:gd name="connsiteY8" fmla="*/ 28485 h 153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862" h="153914">
                    <a:moveTo>
                      <a:pt x="3860" y="28485"/>
                    </a:moveTo>
                    <a:cubicBezTo>
                      <a:pt x="-1673" y="40358"/>
                      <a:pt x="-795" y="55380"/>
                      <a:pt x="3567" y="68173"/>
                    </a:cubicBezTo>
                    <a:cubicBezTo>
                      <a:pt x="7929" y="80952"/>
                      <a:pt x="15385" y="91947"/>
                      <a:pt x="22910" y="102566"/>
                    </a:cubicBezTo>
                    <a:cubicBezTo>
                      <a:pt x="26213" y="107221"/>
                      <a:pt x="29543" y="111861"/>
                      <a:pt x="32414" y="116892"/>
                    </a:cubicBezTo>
                    <a:cubicBezTo>
                      <a:pt x="36999" y="124947"/>
                      <a:pt x="40357" y="134005"/>
                      <a:pt x="45750" y="141335"/>
                    </a:cubicBezTo>
                    <a:cubicBezTo>
                      <a:pt x="54404" y="153110"/>
                      <a:pt x="70918" y="158838"/>
                      <a:pt x="80506" y="148609"/>
                    </a:cubicBezTo>
                    <a:cubicBezTo>
                      <a:pt x="99110" y="128765"/>
                      <a:pt x="88059" y="92546"/>
                      <a:pt x="82568" y="68340"/>
                    </a:cubicBezTo>
                    <a:cubicBezTo>
                      <a:pt x="77328" y="45207"/>
                      <a:pt x="72298" y="5129"/>
                      <a:pt x="47339" y="558"/>
                    </a:cubicBezTo>
                    <a:cubicBezTo>
                      <a:pt x="28651" y="-2870"/>
                      <a:pt x="12528" y="9881"/>
                      <a:pt x="3860" y="28485"/>
                    </a:cubicBezTo>
                    <a:close/>
                  </a:path>
                </a:pathLst>
              </a:custGeom>
              <a:solidFill>
                <a:srgbClr val="FFBEA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74982D47-F60C-74EF-6111-567B4E094108}"/>
                  </a:ext>
                </a:extLst>
              </p:cNvPr>
              <p:cNvSpPr/>
              <p:nvPr/>
            </p:nvSpPr>
            <p:spPr>
              <a:xfrm>
                <a:off x="5230407" y="2120025"/>
                <a:ext cx="257869" cy="177112"/>
              </a:xfrm>
              <a:custGeom>
                <a:avLst/>
                <a:gdLst>
                  <a:gd name="connsiteX0" fmla="*/ 5259 w 257869"/>
                  <a:gd name="connsiteY0" fmla="*/ 83716 h 177112"/>
                  <a:gd name="connsiteX1" fmla="*/ 257869 w 257869"/>
                  <a:gd name="connsiteY1" fmla="*/ 177112 h 177112"/>
                  <a:gd name="connsiteX2" fmla="*/ 149771 w 257869"/>
                  <a:gd name="connsiteY2" fmla="*/ 7042 h 177112"/>
                  <a:gd name="connsiteX3" fmla="*/ 5259 w 257869"/>
                  <a:gd name="connsiteY3" fmla="*/ 83716 h 177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7869" h="177112">
                    <a:moveTo>
                      <a:pt x="5259" y="83716"/>
                    </a:moveTo>
                    <a:cubicBezTo>
                      <a:pt x="5259" y="83716"/>
                      <a:pt x="159414" y="41812"/>
                      <a:pt x="257869" y="177112"/>
                    </a:cubicBezTo>
                    <a:cubicBezTo>
                      <a:pt x="257869" y="177112"/>
                      <a:pt x="227058" y="21494"/>
                      <a:pt x="149771" y="7042"/>
                    </a:cubicBezTo>
                    <a:cubicBezTo>
                      <a:pt x="72470" y="-7409"/>
                      <a:pt x="-23643" y="-7311"/>
                      <a:pt x="5259" y="83716"/>
                    </a:cubicBezTo>
                    <a:close/>
                  </a:path>
                </a:pathLst>
              </a:custGeom>
              <a:solidFill>
                <a:srgbClr val="DABDA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F0093055-3300-D835-2099-872AC656EFCB}"/>
                  </a:ext>
                </a:extLst>
              </p:cNvPr>
              <p:cNvSpPr/>
              <p:nvPr/>
            </p:nvSpPr>
            <p:spPr>
              <a:xfrm>
                <a:off x="5214985" y="2099176"/>
                <a:ext cx="389529" cy="384781"/>
              </a:xfrm>
              <a:custGeom>
                <a:avLst/>
                <a:gdLst>
                  <a:gd name="connsiteX0" fmla="*/ 378727 w 389529"/>
                  <a:gd name="connsiteY0" fmla="*/ 384782 h 384781"/>
                  <a:gd name="connsiteX1" fmla="*/ 262519 w 389529"/>
                  <a:gd name="connsiteY1" fmla="*/ 317319 h 384781"/>
                  <a:gd name="connsiteX2" fmla="*/ 216364 w 389529"/>
                  <a:gd name="connsiteY2" fmla="*/ 204037 h 384781"/>
                  <a:gd name="connsiteX3" fmla="*/ 173986 w 389529"/>
                  <a:gd name="connsiteY3" fmla="*/ 89111 h 384781"/>
                  <a:gd name="connsiteX4" fmla="*/ 152010 w 389529"/>
                  <a:gd name="connsiteY4" fmla="*/ 60557 h 384781"/>
                  <a:gd name="connsiteX5" fmla="*/ 115707 w 389529"/>
                  <a:gd name="connsiteY5" fmla="*/ 42594 h 384781"/>
                  <a:gd name="connsiteX6" fmla="*/ 49040 w 389529"/>
                  <a:gd name="connsiteY6" fmla="*/ 47680 h 384781"/>
                  <a:gd name="connsiteX7" fmla="*/ 20681 w 389529"/>
                  <a:gd name="connsiteY7" fmla="*/ 104551 h 384781"/>
                  <a:gd name="connsiteX8" fmla="*/ 26966 w 389529"/>
                  <a:gd name="connsiteY8" fmla="*/ 15935 h 384781"/>
                  <a:gd name="connsiteX9" fmla="*/ 353448 w 389529"/>
                  <a:gd name="connsiteY9" fmla="*/ 83648 h 384781"/>
                  <a:gd name="connsiteX10" fmla="*/ 378727 w 389529"/>
                  <a:gd name="connsiteY10" fmla="*/ 384782 h 384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9529" h="384781">
                    <a:moveTo>
                      <a:pt x="378727" y="384782"/>
                    </a:moveTo>
                    <a:cubicBezTo>
                      <a:pt x="338077" y="378747"/>
                      <a:pt x="285094" y="351503"/>
                      <a:pt x="262519" y="317319"/>
                    </a:cubicBezTo>
                    <a:cubicBezTo>
                      <a:pt x="239943" y="283136"/>
                      <a:pt x="227680" y="243363"/>
                      <a:pt x="216364" y="204037"/>
                    </a:cubicBezTo>
                    <a:cubicBezTo>
                      <a:pt x="205048" y="164711"/>
                      <a:pt x="194206" y="124716"/>
                      <a:pt x="173986" y="89111"/>
                    </a:cubicBezTo>
                    <a:cubicBezTo>
                      <a:pt x="168035" y="78617"/>
                      <a:pt x="161165" y="68444"/>
                      <a:pt x="152010" y="60557"/>
                    </a:cubicBezTo>
                    <a:cubicBezTo>
                      <a:pt x="141697" y="51680"/>
                      <a:pt x="128877" y="46106"/>
                      <a:pt x="115707" y="42594"/>
                    </a:cubicBezTo>
                    <a:cubicBezTo>
                      <a:pt x="93633" y="36713"/>
                      <a:pt x="69037" y="36685"/>
                      <a:pt x="49040" y="47680"/>
                    </a:cubicBezTo>
                    <a:cubicBezTo>
                      <a:pt x="29042" y="58675"/>
                      <a:pt x="15316" y="82449"/>
                      <a:pt x="20681" y="104551"/>
                    </a:cubicBezTo>
                    <a:cubicBezTo>
                      <a:pt x="20681" y="104551"/>
                      <a:pt x="-29794" y="40266"/>
                      <a:pt x="26966" y="15935"/>
                    </a:cubicBezTo>
                    <a:cubicBezTo>
                      <a:pt x="83725" y="-8410"/>
                      <a:pt x="291421" y="-17455"/>
                      <a:pt x="353448" y="83648"/>
                    </a:cubicBezTo>
                    <a:cubicBezTo>
                      <a:pt x="415462" y="184764"/>
                      <a:pt x="378727" y="384782"/>
                      <a:pt x="378727" y="384782"/>
                    </a:cubicBezTo>
                    <a:close/>
                  </a:path>
                </a:pathLst>
              </a:custGeom>
              <a:solidFill>
                <a:srgbClr val="E5D1C7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A43DA451-B5C0-D753-30CE-7128F809FE80}"/>
                  </a:ext>
                </a:extLst>
              </p:cNvPr>
              <p:cNvSpPr/>
              <p:nvPr/>
            </p:nvSpPr>
            <p:spPr>
              <a:xfrm>
                <a:off x="5581932" y="2216728"/>
                <a:ext cx="128381" cy="537718"/>
              </a:xfrm>
              <a:custGeom>
                <a:avLst/>
                <a:gdLst>
                  <a:gd name="connsiteX0" fmla="*/ 115823 w 128381"/>
                  <a:gd name="connsiteY0" fmla="*/ 537719 h 537718"/>
                  <a:gd name="connsiteX1" fmla="*/ 114987 w 128381"/>
                  <a:gd name="connsiteY1" fmla="*/ 537677 h 537718"/>
                  <a:gd name="connsiteX2" fmla="*/ 106863 w 128381"/>
                  <a:gd name="connsiteY2" fmla="*/ 527950 h 537718"/>
                  <a:gd name="connsiteX3" fmla="*/ 1844 w 128381"/>
                  <a:gd name="connsiteY3" fmla="*/ 14368 h 537718"/>
                  <a:gd name="connsiteX4" fmla="*/ 3531 w 128381"/>
                  <a:gd name="connsiteY4" fmla="*/ 1840 h 537718"/>
                  <a:gd name="connsiteX5" fmla="*/ 16114 w 128381"/>
                  <a:gd name="connsiteY5" fmla="*/ 3526 h 537718"/>
                  <a:gd name="connsiteX6" fmla="*/ 124742 w 128381"/>
                  <a:gd name="connsiteY6" fmla="*/ 529594 h 537718"/>
                  <a:gd name="connsiteX7" fmla="*/ 115823 w 128381"/>
                  <a:gd name="connsiteY7" fmla="*/ 537719 h 537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8381" h="537718">
                    <a:moveTo>
                      <a:pt x="115823" y="537719"/>
                    </a:moveTo>
                    <a:cubicBezTo>
                      <a:pt x="115545" y="537719"/>
                      <a:pt x="115266" y="537705"/>
                      <a:pt x="114987" y="537677"/>
                    </a:cubicBezTo>
                    <a:cubicBezTo>
                      <a:pt x="110054" y="537217"/>
                      <a:pt x="106403" y="532869"/>
                      <a:pt x="106863" y="527950"/>
                    </a:cubicBezTo>
                    <a:cubicBezTo>
                      <a:pt x="121927" y="365001"/>
                      <a:pt x="90238" y="129615"/>
                      <a:pt x="1844" y="14368"/>
                    </a:cubicBezTo>
                    <a:cubicBezTo>
                      <a:pt x="-1166" y="10452"/>
                      <a:pt x="-413" y="4836"/>
                      <a:pt x="3531" y="1840"/>
                    </a:cubicBezTo>
                    <a:cubicBezTo>
                      <a:pt x="7488" y="-1170"/>
                      <a:pt x="13104" y="-403"/>
                      <a:pt x="16114" y="3526"/>
                    </a:cubicBezTo>
                    <a:cubicBezTo>
                      <a:pt x="107267" y="122369"/>
                      <a:pt x="140127" y="363273"/>
                      <a:pt x="124742" y="529594"/>
                    </a:cubicBezTo>
                    <a:cubicBezTo>
                      <a:pt x="124324" y="534235"/>
                      <a:pt x="120408" y="537719"/>
                      <a:pt x="115823" y="537719"/>
                    </a:cubicBezTo>
                    <a:close/>
                  </a:path>
                </a:pathLst>
              </a:custGeom>
              <a:solidFill>
                <a:srgbClr val="E5D1C7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2CF4CD91-7FA0-E006-99D5-4DE366A9CCA3}"/>
                  </a:ext>
                </a:extLst>
              </p:cNvPr>
              <p:cNvSpPr/>
              <p:nvPr/>
            </p:nvSpPr>
            <p:spPr>
              <a:xfrm>
                <a:off x="5193302" y="2434579"/>
                <a:ext cx="112021" cy="49406"/>
              </a:xfrm>
              <a:custGeom>
                <a:avLst/>
                <a:gdLst>
                  <a:gd name="connsiteX0" fmla="*/ 8989 w 112021"/>
                  <a:gd name="connsiteY0" fmla="*/ 49406 h 49406"/>
                  <a:gd name="connsiteX1" fmla="*/ 2606 w 112021"/>
                  <a:gd name="connsiteY1" fmla="*/ 46758 h 49406"/>
                  <a:gd name="connsiteX2" fmla="*/ 2662 w 112021"/>
                  <a:gd name="connsiteY2" fmla="*/ 34119 h 49406"/>
                  <a:gd name="connsiteX3" fmla="*/ 50349 w 112021"/>
                  <a:gd name="connsiteY3" fmla="*/ 7404 h 49406"/>
                  <a:gd name="connsiteX4" fmla="*/ 102691 w 112021"/>
                  <a:gd name="connsiteY4" fmla="*/ 4 h 49406"/>
                  <a:gd name="connsiteX5" fmla="*/ 112014 w 112021"/>
                  <a:gd name="connsiteY5" fmla="*/ 8589 h 49406"/>
                  <a:gd name="connsiteX6" fmla="*/ 103388 w 112021"/>
                  <a:gd name="connsiteY6" fmla="*/ 17870 h 49406"/>
                  <a:gd name="connsiteX7" fmla="*/ 55366 w 112021"/>
                  <a:gd name="connsiteY7" fmla="*/ 24573 h 49406"/>
                  <a:gd name="connsiteX8" fmla="*/ 15315 w 112021"/>
                  <a:gd name="connsiteY8" fmla="*/ 46814 h 49406"/>
                  <a:gd name="connsiteX9" fmla="*/ 8989 w 112021"/>
                  <a:gd name="connsiteY9" fmla="*/ 49406 h 49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2021" h="49406">
                    <a:moveTo>
                      <a:pt x="8989" y="49406"/>
                    </a:moveTo>
                    <a:cubicBezTo>
                      <a:pt x="6675" y="49406"/>
                      <a:pt x="4362" y="48528"/>
                      <a:pt x="2606" y="46758"/>
                    </a:cubicBezTo>
                    <a:cubicBezTo>
                      <a:pt x="-892" y="43260"/>
                      <a:pt x="-864" y="37589"/>
                      <a:pt x="2662" y="34119"/>
                    </a:cubicBezTo>
                    <a:cubicBezTo>
                      <a:pt x="14925" y="22009"/>
                      <a:pt x="30965" y="13020"/>
                      <a:pt x="50349" y="7404"/>
                    </a:cubicBezTo>
                    <a:cubicBezTo>
                      <a:pt x="65121" y="3126"/>
                      <a:pt x="81258" y="841"/>
                      <a:pt x="102691" y="4"/>
                    </a:cubicBezTo>
                    <a:cubicBezTo>
                      <a:pt x="107443" y="-149"/>
                      <a:pt x="111819" y="3642"/>
                      <a:pt x="112014" y="8589"/>
                    </a:cubicBezTo>
                    <a:cubicBezTo>
                      <a:pt x="112209" y="13522"/>
                      <a:pt x="108349" y="17675"/>
                      <a:pt x="103388" y="17870"/>
                    </a:cubicBezTo>
                    <a:cubicBezTo>
                      <a:pt x="83474" y="18650"/>
                      <a:pt x="68661" y="20713"/>
                      <a:pt x="55366" y="24573"/>
                    </a:cubicBezTo>
                    <a:cubicBezTo>
                      <a:pt x="39131" y="29283"/>
                      <a:pt x="25279" y="36976"/>
                      <a:pt x="15315" y="46814"/>
                    </a:cubicBezTo>
                    <a:cubicBezTo>
                      <a:pt x="13559" y="48542"/>
                      <a:pt x="11288" y="49406"/>
                      <a:pt x="8989" y="49406"/>
                    </a:cubicBezTo>
                    <a:close/>
                  </a:path>
                </a:pathLst>
              </a:custGeom>
              <a:solidFill>
                <a:srgbClr val="DABDA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685F6878-6302-02BC-677E-19B3AECBD8B3}"/>
                  </a:ext>
                </a:extLst>
              </p:cNvPr>
              <p:cNvSpPr/>
              <p:nvPr/>
            </p:nvSpPr>
            <p:spPr>
              <a:xfrm>
                <a:off x="5427077" y="2420835"/>
                <a:ext cx="107034" cy="39822"/>
              </a:xfrm>
              <a:custGeom>
                <a:avLst/>
                <a:gdLst>
                  <a:gd name="connsiteX0" fmla="*/ 98031 w 107034"/>
                  <a:gd name="connsiteY0" fmla="*/ 39822 h 39822"/>
                  <a:gd name="connsiteX1" fmla="*/ 93544 w 107034"/>
                  <a:gd name="connsiteY1" fmla="*/ 38624 h 39822"/>
                  <a:gd name="connsiteX2" fmla="*/ 9359 w 107034"/>
                  <a:gd name="connsiteY2" fmla="*/ 18013 h 39822"/>
                  <a:gd name="connsiteX3" fmla="*/ 8 w 107034"/>
                  <a:gd name="connsiteY3" fmla="*/ 9456 h 39822"/>
                  <a:gd name="connsiteX4" fmla="*/ 8606 w 107034"/>
                  <a:gd name="connsiteY4" fmla="*/ 148 h 39822"/>
                  <a:gd name="connsiteX5" fmla="*/ 102546 w 107034"/>
                  <a:gd name="connsiteY5" fmla="*/ 23155 h 39822"/>
                  <a:gd name="connsiteX6" fmla="*/ 105821 w 107034"/>
                  <a:gd name="connsiteY6" fmla="*/ 35377 h 39822"/>
                  <a:gd name="connsiteX7" fmla="*/ 98031 w 107034"/>
                  <a:gd name="connsiteY7" fmla="*/ 39822 h 39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4" h="39822">
                    <a:moveTo>
                      <a:pt x="98031" y="39822"/>
                    </a:moveTo>
                    <a:cubicBezTo>
                      <a:pt x="96498" y="39822"/>
                      <a:pt x="94951" y="39432"/>
                      <a:pt x="93544" y="38624"/>
                    </a:cubicBezTo>
                    <a:cubicBezTo>
                      <a:pt x="68348" y="24089"/>
                      <a:pt x="38540" y="16814"/>
                      <a:pt x="9359" y="18013"/>
                    </a:cubicBezTo>
                    <a:cubicBezTo>
                      <a:pt x="4830" y="18556"/>
                      <a:pt x="217" y="14404"/>
                      <a:pt x="8" y="9456"/>
                    </a:cubicBezTo>
                    <a:cubicBezTo>
                      <a:pt x="-201" y="4523"/>
                      <a:pt x="3645" y="356"/>
                      <a:pt x="8606" y="148"/>
                    </a:cubicBezTo>
                    <a:cubicBezTo>
                      <a:pt x="41048" y="-1218"/>
                      <a:pt x="74438" y="6934"/>
                      <a:pt x="102546" y="23155"/>
                    </a:cubicBezTo>
                    <a:cubicBezTo>
                      <a:pt x="106838" y="25622"/>
                      <a:pt x="108315" y="31098"/>
                      <a:pt x="105821" y="35377"/>
                    </a:cubicBezTo>
                    <a:cubicBezTo>
                      <a:pt x="104135" y="38233"/>
                      <a:pt x="101125" y="39822"/>
                      <a:pt x="98031" y="39822"/>
                    </a:cubicBezTo>
                    <a:close/>
                  </a:path>
                </a:pathLst>
              </a:custGeom>
              <a:solidFill>
                <a:srgbClr val="DABDA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6C99DFBF-ACF0-1086-E04B-A36ED3FEE24E}"/>
                  </a:ext>
                </a:extLst>
              </p:cNvPr>
              <p:cNvSpPr/>
              <p:nvPr/>
            </p:nvSpPr>
            <p:spPr>
              <a:xfrm>
                <a:off x="5365981" y="2434140"/>
                <a:ext cx="43611" cy="99190"/>
              </a:xfrm>
              <a:custGeom>
                <a:avLst/>
                <a:gdLst>
                  <a:gd name="connsiteX0" fmla="*/ 9083 w 43611"/>
                  <a:gd name="connsiteY0" fmla="*/ 99191 h 99190"/>
                  <a:gd name="connsiteX1" fmla="*/ 122 w 43611"/>
                  <a:gd name="connsiteY1" fmla="*/ 90634 h 99190"/>
                  <a:gd name="connsiteX2" fmla="*/ 27463 w 43611"/>
                  <a:gd name="connsiteY2" fmla="*/ 3551 h 99190"/>
                  <a:gd name="connsiteX3" fmla="*/ 40047 w 43611"/>
                  <a:gd name="connsiteY3" fmla="*/ 1823 h 99190"/>
                  <a:gd name="connsiteX4" fmla="*/ 41789 w 43611"/>
                  <a:gd name="connsiteY4" fmla="*/ 14337 h 99190"/>
                  <a:gd name="connsiteX5" fmla="*/ 18085 w 43611"/>
                  <a:gd name="connsiteY5" fmla="*/ 89868 h 99190"/>
                  <a:gd name="connsiteX6" fmla="*/ 9500 w 43611"/>
                  <a:gd name="connsiteY6" fmla="*/ 99191 h 99190"/>
                  <a:gd name="connsiteX7" fmla="*/ 9083 w 43611"/>
                  <a:gd name="connsiteY7" fmla="*/ 99191 h 99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611" h="99190">
                    <a:moveTo>
                      <a:pt x="9083" y="99191"/>
                    </a:moveTo>
                    <a:cubicBezTo>
                      <a:pt x="4303" y="99191"/>
                      <a:pt x="317" y="95442"/>
                      <a:pt x="122" y="90634"/>
                    </a:cubicBezTo>
                    <a:cubicBezTo>
                      <a:pt x="-1216" y="59405"/>
                      <a:pt x="8497" y="28482"/>
                      <a:pt x="27463" y="3551"/>
                    </a:cubicBezTo>
                    <a:cubicBezTo>
                      <a:pt x="30446" y="-393"/>
                      <a:pt x="36062" y="-1173"/>
                      <a:pt x="40047" y="1823"/>
                    </a:cubicBezTo>
                    <a:cubicBezTo>
                      <a:pt x="44005" y="4805"/>
                      <a:pt x="44785" y="10407"/>
                      <a:pt x="41789" y="14337"/>
                    </a:cubicBezTo>
                    <a:cubicBezTo>
                      <a:pt x="25582" y="35645"/>
                      <a:pt x="16942" y="63167"/>
                      <a:pt x="18085" y="89868"/>
                    </a:cubicBezTo>
                    <a:cubicBezTo>
                      <a:pt x="18294" y="94815"/>
                      <a:pt x="14448" y="98968"/>
                      <a:pt x="9500" y="99191"/>
                    </a:cubicBezTo>
                    <a:cubicBezTo>
                      <a:pt x="9347" y="99191"/>
                      <a:pt x="9222" y="99191"/>
                      <a:pt x="9083" y="99191"/>
                    </a:cubicBez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284C9F52-A010-D12F-2042-F8B9C634F457}"/>
                  </a:ext>
                </a:extLst>
              </p:cNvPr>
              <p:cNvSpPr/>
              <p:nvPr/>
            </p:nvSpPr>
            <p:spPr>
              <a:xfrm>
                <a:off x="5275643" y="2506273"/>
                <a:ext cx="25537" cy="43203"/>
              </a:xfrm>
              <a:custGeom>
                <a:avLst/>
                <a:gdLst>
                  <a:gd name="connsiteX0" fmla="*/ 13995 w 25537"/>
                  <a:gd name="connsiteY0" fmla="*/ 43015 h 43203"/>
                  <a:gd name="connsiteX1" fmla="*/ 4017 w 25537"/>
                  <a:gd name="connsiteY1" fmla="*/ 37831 h 43203"/>
                  <a:gd name="connsiteX2" fmla="*/ 923 w 25537"/>
                  <a:gd name="connsiteY2" fmla="*/ 11437 h 43203"/>
                  <a:gd name="connsiteX3" fmla="*/ 17632 w 25537"/>
                  <a:gd name="connsiteY3" fmla="*/ 1041 h 43203"/>
                  <a:gd name="connsiteX4" fmla="*/ 25506 w 25537"/>
                  <a:gd name="connsiteY4" fmla="*/ 23686 h 43203"/>
                  <a:gd name="connsiteX5" fmla="*/ 23360 w 25537"/>
                  <a:gd name="connsiteY5" fmla="*/ 35280 h 43203"/>
                  <a:gd name="connsiteX6" fmla="*/ 13995 w 25537"/>
                  <a:gd name="connsiteY6" fmla="*/ 43015 h 43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537" h="43203">
                    <a:moveTo>
                      <a:pt x="13995" y="43015"/>
                    </a:moveTo>
                    <a:cubicBezTo>
                      <a:pt x="10232" y="43753"/>
                      <a:pt x="6358" y="42388"/>
                      <a:pt x="4017" y="37831"/>
                    </a:cubicBezTo>
                    <a:cubicBezTo>
                      <a:pt x="254" y="30514"/>
                      <a:pt x="-1069" y="19394"/>
                      <a:pt x="923" y="11437"/>
                    </a:cubicBezTo>
                    <a:cubicBezTo>
                      <a:pt x="2707" y="4288"/>
                      <a:pt x="9954" y="-2694"/>
                      <a:pt x="17632" y="1041"/>
                    </a:cubicBezTo>
                    <a:cubicBezTo>
                      <a:pt x="24934" y="4594"/>
                      <a:pt x="25729" y="16899"/>
                      <a:pt x="25506" y="23686"/>
                    </a:cubicBezTo>
                    <a:cubicBezTo>
                      <a:pt x="25366" y="27644"/>
                      <a:pt x="24962" y="31671"/>
                      <a:pt x="23360" y="35280"/>
                    </a:cubicBezTo>
                    <a:cubicBezTo>
                      <a:pt x="21576" y="39280"/>
                      <a:pt x="17855" y="42248"/>
                      <a:pt x="13995" y="4301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7F3C6084-7CDE-C86F-F3A6-A9C80EC48D5D}"/>
                  </a:ext>
                </a:extLst>
              </p:cNvPr>
              <p:cNvSpPr/>
              <p:nvPr/>
            </p:nvSpPr>
            <p:spPr>
              <a:xfrm>
                <a:off x="5451705" y="2490944"/>
                <a:ext cx="25537" cy="43189"/>
              </a:xfrm>
              <a:custGeom>
                <a:avLst/>
                <a:gdLst>
                  <a:gd name="connsiteX0" fmla="*/ 13995 w 25537"/>
                  <a:gd name="connsiteY0" fmla="*/ 43001 h 43189"/>
                  <a:gd name="connsiteX1" fmla="*/ 4017 w 25537"/>
                  <a:gd name="connsiteY1" fmla="*/ 37831 h 43189"/>
                  <a:gd name="connsiteX2" fmla="*/ 923 w 25537"/>
                  <a:gd name="connsiteY2" fmla="*/ 11437 h 43189"/>
                  <a:gd name="connsiteX3" fmla="*/ 17632 w 25537"/>
                  <a:gd name="connsiteY3" fmla="*/ 1041 h 43189"/>
                  <a:gd name="connsiteX4" fmla="*/ 25506 w 25537"/>
                  <a:gd name="connsiteY4" fmla="*/ 23686 h 43189"/>
                  <a:gd name="connsiteX5" fmla="*/ 23360 w 25537"/>
                  <a:gd name="connsiteY5" fmla="*/ 35280 h 43189"/>
                  <a:gd name="connsiteX6" fmla="*/ 13995 w 25537"/>
                  <a:gd name="connsiteY6" fmla="*/ 43001 h 43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537" h="43189">
                    <a:moveTo>
                      <a:pt x="13995" y="43001"/>
                    </a:moveTo>
                    <a:cubicBezTo>
                      <a:pt x="10232" y="43739"/>
                      <a:pt x="6358" y="42374"/>
                      <a:pt x="4017" y="37831"/>
                    </a:cubicBezTo>
                    <a:cubicBezTo>
                      <a:pt x="254" y="30514"/>
                      <a:pt x="-1069" y="19394"/>
                      <a:pt x="923" y="11437"/>
                    </a:cubicBezTo>
                    <a:cubicBezTo>
                      <a:pt x="2707" y="4288"/>
                      <a:pt x="9954" y="-2694"/>
                      <a:pt x="17632" y="1041"/>
                    </a:cubicBezTo>
                    <a:cubicBezTo>
                      <a:pt x="24934" y="4594"/>
                      <a:pt x="25729" y="16899"/>
                      <a:pt x="25506" y="23686"/>
                    </a:cubicBezTo>
                    <a:cubicBezTo>
                      <a:pt x="25366" y="27644"/>
                      <a:pt x="24962" y="31671"/>
                      <a:pt x="23360" y="35280"/>
                    </a:cubicBezTo>
                    <a:cubicBezTo>
                      <a:pt x="21576" y="39280"/>
                      <a:pt x="17841" y="42248"/>
                      <a:pt x="13995" y="430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C966A9D7-7C75-A47D-4EE8-2E00F3C2844D}"/>
                  </a:ext>
                </a:extLst>
              </p:cNvPr>
              <p:cNvSpPr/>
              <p:nvPr/>
            </p:nvSpPr>
            <p:spPr>
              <a:xfrm>
                <a:off x="5287046" y="2583834"/>
                <a:ext cx="197146" cy="36505"/>
              </a:xfrm>
              <a:custGeom>
                <a:avLst/>
                <a:gdLst>
                  <a:gd name="connsiteX0" fmla="*/ 197146 w 197146"/>
                  <a:gd name="connsiteY0" fmla="*/ 12403 h 36505"/>
                  <a:gd name="connsiteX1" fmla="*/ 197132 w 197146"/>
                  <a:gd name="connsiteY1" fmla="*/ 11692 h 36505"/>
                  <a:gd name="connsiteX2" fmla="*/ 196380 w 197146"/>
                  <a:gd name="connsiteY2" fmla="*/ 0 h 36505"/>
                  <a:gd name="connsiteX3" fmla="*/ 0 w 197146"/>
                  <a:gd name="connsiteY3" fmla="*/ 12486 h 36505"/>
                  <a:gd name="connsiteX4" fmla="*/ 753 w 197146"/>
                  <a:gd name="connsiteY4" fmla="*/ 24178 h 36505"/>
                  <a:gd name="connsiteX5" fmla="*/ 1491 w 197146"/>
                  <a:gd name="connsiteY5" fmla="*/ 30603 h 36505"/>
                  <a:gd name="connsiteX6" fmla="*/ 197146 w 197146"/>
                  <a:gd name="connsiteY6" fmla="*/ 12403 h 36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7146" h="36505">
                    <a:moveTo>
                      <a:pt x="197146" y="12403"/>
                    </a:moveTo>
                    <a:cubicBezTo>
                      <a:pt x="197132" y="12166"/>
                      <a:pt x="197146" y="11929"/>
                      <a:pt x="197132" y="11692"/>
                    </a:cubicBezTo>
                    <a:lnTo>
                      <a:pt x="196380" y="0"/>
                    </a:lnTo>
                    <a:lnTo>
                      <a:pt x="0" y="12486"/>
                    </a:lnTo>
                    <a:lnTo>
                      <a:pt x="753" y="24178"/>
                    </a:lnTo>
                    <a:cubicBezTo>
                      <a:pt x="892" y="26352"/>
                      <a:pt x="1212" y="28470"/>
                      <a:pt x="1491" y="30603"/>
                    </a:cubicBezTo>
                    <a:cubicBezTo>
                      <a:pt x="70876" y="43632"/>
                      <a:pt x="132026" y="34003"/>
                      <a:pt x="197146" y="124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28E75D2F-2318-0533-A850-FE8EBB9F70B0}"/>
                  </a:ext>
                </a:extLst>
              </p:cNvPr>
              <p:cNvSpPr/>
              <p:nvPr/>
            </p:nvSpPr>
            <p:spPr>
              <a:xfrm>
                <a:off x="5288551" y="2596236"/>
                <a:ext cx="195815" cy="103479"/>
              </a:xfrm>
              <a:custGeom>
                <a:avLst/>
                <a:gdLst>
                  <a:gd name="connsiteX0" fmla="*/ 0 w 195815"/>
                  <a:gd name="connsiteY0" fmla="*/ 18186 h 103479"/>
                  <a:gd name="connsiteX1" fmla="*/ 103722 w 195815"/>
                  <a:gd name="connsiteY1" fmla="*/ 103276 h 103479"/>
                  <a:gd name="connsiteX2" fmla="*/ 195655 w 195815"/>
                  <a:gd name="connsiteY2" fmla="*/ 0 h 103479"/>
                  <a:gd name="connsiteX3" fmla="*/ 0 w 195815"/>
                  <a:gd name="connsiteY3" fmla="*/ 18186 h 10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815" h="103479">
                    <a:moveTo>
                      <a:pt x="0" y="18186"/>
                    </a:moveTo>
                    <a:cubicBezTo>
                      <a:pt x="6619" y="68939"/>
                      <a:pt x="51673" y="106593"/>
                      <a:pt x="103722" y="103276"/>
                    </a:cubicBezTo>
                    <a:cubicBezTo>
                      <a:pt x="157709" y="99848"/>
                      <a:pt x="198707" y="53680"/>
                      <a:pt x="195655" y="0"/>
                    </a:cubicBezTo>
                    <a:cubicBezTo>
                      <a:pt x="130521" y="21600"/>
                      <a:pt x="69371" y="31230"/>
                      <a:pt x="0" y="18186"/>
                    </a:cubicBezTo>
                    <a:close/>
                  </a:path>
                </a:pathLst>
              </a:custGeom>
              <a:solidFill>
                <a:srgbClr val="E6626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A7FDEF99-7C90-5B7F-070E-C476A2432BC3}"/>
                  </a:ext>
                </a:extLst>
              </p:cNvPr>
              <p:cNvSpPr/>
              <p:nvPr/>
            </p:nvSpPr>
            <p:spPr>
              <a:xfrm>
                <a:off x="5101706" y="2194971"/>
                <a:ext cx="141772" cy="309792"/>
              </a:xfrm>
              <a:custGeom>
                <a:avLst/>
                <a:gdLst>
                  <a:gd name="connsiteX0" fmla="*/ 103358 w 141772"/>
                  <a:gd name="connsiteY0" fmla="*/ 114277 h 309792"/>
                  <a:gd name="connsiteX1" fmla="*/ 68533 w 141772"/>
                  <a:gd name="connsiteY1" fmla="*/ 157491 h 309792"/>
                  <a:gd name="connsiteX2" fmla="*/ 47838 w 141772"/>
                  <a:gd name="connsiteY2" fmla="*/ 222584 h 309792"/>
                  <a:gd name="connsiteX3" fmla="*/ 48647 w 141772"/>
                  <a:gd name="connsiteY3" fmla="*/ 309793 h 309792"/>
                  <a:gd name="connsiteX4" fmla="*/ 3579 w 141772"/>
                  <a:gd name="connsiteY4" fmla="*/ 191006 h 309792"/>
                  <a:gd name="connsiteX5" fmla="*/ 20065 w 141772"/>
                  <a:gd name="connsiteY5" fmla="*/ 67091 h 309792"/>
                  <a:gd name="connsiteX6" fmla="*/ 124080 w 141772"/>
                  <a:gd name="connsiteY6" fmla="*/ 3712 h 309792"/>
                  <a:gd name="connsiteX7" fmla="*/ 103358 w 141772"/>
                  <a:gd name="connsiteY7" fmla="*/ 114277 h 309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1772" h="309792">
                    <a:moveTo>
                      <a:pt x="103358" y="114277"/>
                    </a:moveTo>
                    <a:cubicBezTo>
                      <a:pt x="91582" y="128588"/>
                      <a:pt x="78037" y="141730"/>
                      <a:pt x="68533" y="157491"/>
                    </a:cubicBezTo>
                    <a:cubicBezTo>
                      <a:pt x="56604" y="177265"/>
                      <a:pt x="51685" y="200092"/>
                      <a:pt x="47838" y="222584"/>
                    </a:cubicBezTo>
                    <a:cubicBezTo>
                      <a:pt x="42878" y="251570"/>
                      <a:pt x="39505" y="281824"/>
                      <a:pt x="48647" y="309793"/>
                    </a:cubicBezTo>
                    <a:cubicBezTo>
                      <a:pt x="28635" y="272111"/>
                      <a:pt x="10993" y="232729"/>
                      <a:pt x="3579" y="191006"/>
                    </a:cubicBezTo>
                    <a:cubicBezTo>
                      <a:pt x="-3835" y="149283"/>
                      <a:pt x="-379" y="104772"/>
                      <a:pt x="20065" y="67091"/>
                    </a:cubicBezTo>
                    <a:cubicBezTo>
                      <a:pt x="36077" y="37575"/>
                      <a:pt x="83569" y="-14307"/>
                      <a:pt x="124080" y="3712"/>
                    </a:cubicBezTo>
                    <a:cubicBezTo>
                      <a:pt x="166584" y="22636"/>
                      <a:pt x="121474" y="92272"/>
                      <a:pt x="103358" y="114277"/>
                    </a:cubicBezTo>
                    <a:close/>
                  </a:path>
                </a:pathLst>
              </a:custGeom>
              <a:solidFill>
                <a:srgbClr val="E5D1C7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DDCFEB99-6066-9E93-02C3-A2FBAF9564F4}"/>
                  </a:ext>
                </a:extLst>
              </p:cNvPr>
              <p:cNvSpPr/>
              <p:nvPr/>
            </p:nvSpPr>
            <p:spPr>
              <a:xfrm>
                <a:off x="5114875" y="2198014"/>
                <a:ext cx="96216" cy="195849"/>
              </a:xfrm>
              <a:custGeom>
                <a:avLst/>
                <a:gdLst>
                  <a:gd name="connsiteX0" fmla="*/ 11759 w 96216"/>
                  <a:gd name="connsiteY0" fmla="*/ 195850 h 195849"/>
                  <a:gd name="connsiteX1" fmla="*/ 3175 w 96216"/>
                  <a:gd name="connsiteY1" fmla="*/ 189537 h 195849"/>
                  <a:gd name="connsiteX2" fmla="*/ 15829 w 96216"/>
                  <a:gd name="connsiteY2" fmla="*/ 115372 h 195849"/>
                  <a:gd name="connsiteX3" fmla="*/ 49372 w 96216"/>
                  <a:gd name="connsiteY3" fmla="*/ 72269 h 195849"/>
                  <a:gd name="connsiteX4" fmla="*/ 60534 w 96216"/>
                  <a:gd name="connsiteY4" fmla="*/ 59504 h 195849"/>
                  <a:gd name="connsiteX5" fmla="*/ 76030 w 96216"/>
                  <a:gd name="connsiteY5" fmla="*/ 36037 h 195849"/>
                  <a:gd name="connsiteX6" fmla="*/ 75487 w 96216"/>
                  <a:gd name="connsiteY6" fmla="*/ 13461 h 195849"/>
                  <a:gd name="connsiteX7" fmla="*/ 78692 w 96216"/>
                  <a:gd name="connsiteY7" fmla="*/ 1226 h 195849"/>
                  <a:gd name="connsiteX8" fmla="*/ 90983 w 96216"/>
                  <a:gd name="connsiteY8" fmla="*/ 4417 h 195849"/>
                  <a:gd name="connsiteX9" fmla="*/ 92837 w 96216"/>
                  <a:gd name="connsiteY9" fmla="*/ 42336 h 195849"/>
                  <a:gd name="connsiteX10" fmla="*/ 74219 w 96216"/>
                  <a:gd name="connsiteY10" fmla="*/ 71085 h 195849"/>
                  <a:gd name="connsiteX11" fmla="*/ 62819 w 96216"/>
                  <a:gd name="connsiteY11" fmla="*/ 84115 h 195849"/>
                  <a:gd name="connsiteX12" fmla="*/ 31283 w 96216"/>
                  <a:gd name="connsiteY12" fmla="*/ 124486 h 195849"/>
                  <a:gd name="connsiteX13" fmla="*/ 20344 w 96216"/>
                  <a:gd name="connsiteY13" fmla="*/ 184297 h 195849"/>
                  <a:gd name="connsiteX14" fmla="*/ 14393 w 96216"/>
                  <a:gd name="connsiteY14" fmla="*/ 195474 h 195849"/>
                  <a:gd name="connsiteX15" fmla="*/ 11759 w 96216"/>
                  <a:gd name="connsiteY15" fmla="*/ 195850 h 195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216" h="195849">
                    <a:moveTo>
                      <a:pt x="11759" y="195850"/>
                    </a:moveTo>
                    <a:cubicBezTo>
                      <a:pt x="7913" y="195850"/>
                      <a:pt x="4360" y="193383"/>
                      <a:pt x="3175" y="189537"/>
                    </a:cubicBezTo>
                    <a:cubicBezTo>
                      <a:pt x="-3751" y="167115"/>
                      <a:pt x="736" y="140777"/>
                      <a:pt x="15829" y="115372"/>
                    </a:cubicBezTo>
                    <a:cubicBezTo>
                      <a:pt x="25277" y="99458"/>
                      <a:pt x="37512" y="85633"/>
                      <a:pt x="49372" y="72269"/>
                    </a:cubicBezTo>
                    <a:cubicBezTo>
                      <a:pt x="53120" y="68033"/>
                      <a:pt x="56883" y="63796"/>
                      <a:pt x="60534" y="59504"/>
                    </a:cubicBezTo>
                    <a:cubicBezTo>
                      <a:pt x="66303" y="52732"/>
                      <a:pt x="72742" y="44774"/>
                      <a:pt x="76030" y="36037"/>
                    </a:cubicBezTo>
                    <a:cubicBezTo>
                      <a:pt x="79152" y="27773"/>
                      <a:pt x="78957" y="19328"/>
                      <a:pt x="75487" y="13461"/>
                    </a:cubicBezTo>
                    <a:cubicBezTo>
                      <a:pt x="72992" y="9197"/>
                      <a:pt x="74414" y="3720"/>
                      <a:pt x="78692" y="1226"/>
                    </a:cubicBezTo>
                    <a:cubicBezTo>
                      <a:pt x="82970" y="-1269"/>
                      <a:pt x="88475" y="167"/>
                      <a:pt x="90983" y="4417"/>
                    </a:cubicBezTo>
                    <a:cubicBezTo>
                      <a:pt x="97240" y="15064"/>
                      <a:pt x="97923" y="28874"/>
                      <a:pt x="92837" y="42336"/>
                    </a:cubicBezTo>
                    <a:cubicBezTo>
                      <a:pt x="88530" y="53763"/>
                      <a:pt x="80964" y="63169"/>
                      <a:pt x="74219" y="71085"/>
                    </a:cubicBezTo>
                    <a:cubicBezTo>
                      <a:pt x="70484" y="75474"/>
                      <a:pt x="66652" y="79795"/>
                      <a:pt x="62819" y="84115"/>
                    </a:cubicBezTo>
                    <a:cubicBezTo>
                      <a:pt x="51016" y="97437"/>
                      <a:pt x="39854" y="110035"/>
                      <a:pt x="31283" y="124486"/>
                    </a:cubicBezTo>
                    <a:cubicBezTo>
                      <a:pt x="24051" y="136652"/>
                      <a:pt x="13014" y="160621"/>
                      <a:pt x="20344" y="184297"/>
                    </a:cubicBezTo>
                    <a:cubicBezTo>
                      <a:pt x="21793" y="189008"/>
                      <a:pt x="19145" y="194010"/>
                      <a:pt x="14393" y="195474"/>
                    </a:cubicBezTo>
                    <a:cubicBezTo>
                      <a:pt x="13515" y="195724"/>
                      <a:pt x="12623" y="195850"/>
                      <a:pt x="11759" y="195850"/>
                    </a:cubicBezTo>
                    <a:close/>
                  </a:path>
                </a:pathLst>
              </a:custGeom>
              <a:solidFill>
                <a:srgbClr val="DABDA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76965B9E-CFDC-1FED-443D-2909DD9DB6BC}"/>
                  </a:ext>
                </a:extLst>
              </p:cNvPr>
              <p:cNvSpPr/>
              <p:nvPr/>
            </p:nvSpPr>
            <p:spPr>
              <a:xfrm>
                <a:off x="5413188" y="2141141"/>
                <a:ext cx="144369" cy="321035"/>
              </a:xfrm>
              <a:custGeom>
                <a:avLst/>
                <a:gdLst>
                  <a:gd name="connsiteX0" fmla="*/ 135387 w 144369"/>
                  <a:gd name="connsiteY0" fmla="*/ 321036 h 321035"/>
                  <a:gd name="connsiteX1" fmla="*/ 130356 w 144369"/>
                  <a:gd name="connsiteY1" fmla="*/ 319489 h 321035"/>
                  <a:gd name="connsiteX2" fmla="*/ 72482 w 144369"/>
                  <a:gd name="connsiteY2" fmla="*/ 222316 h 321035"/>
                  <a:gd name="connsiteX3" fmla="*/ 64427 w 144369"/>
                  <a:gd name="connsiteY3" fmla="*/ 153990 h 321035"/>
                  <a:gd name="connsiteX4" fmla="*/ 60790 w 144369"/>
                  <a:gd name="connsiteY4" fmla="*/ 113298 h 321035"/>
                  <a:gd name="connsiteX5" fmla="*/ 45405 w 144369"/>
                  <a:gd name="connsiteY5" fmla="*/ 55730 h 321035"/>
                  <a:gd name="connsiteX6" fmla="*/ 5759 w 144369"/>
                  <a:gd name="connsiteY6" fmla="*/ 17282 h 321035"/>
                  <a:gd name="connsiteX7" fmla="*/ 602 w 144369"/>
                  <a:gd name="connsiteY7" fmla="*/ 5716 h 321035"/>
                  <a:gd name="connsiteX8" fmla="*/ 12211 w 144369"/>
                  <a:gd name="connsiteY8" fmla="*/ 587 h 321035"/>
                  <a:gd name="connsiteX9" fmla="*/ 61445 w 144369"/>
                  <a:gd name="connsiteY9" fmla="*/ 47689 h 321035"/>
                  <a:gd name="connsiteX10" fmla="*/ 78614 w 144369"/>
                  <a:gd name="connsiteY10" fmla="*/ 111138 h 321035"/>
                  <a:gd name="connsiteX11" fmla="*/ 82334 w 144369"/>
                  <a:gd name="connsiteY11" fmla="*/ 152694 h 321035"/>
                  <a:gd name="connsiteX12" fmla="*/ 90069 w 144369"/>
                  <a:gd name="connsiteY12" fmla="*/ 218679 h 321035"/>
                  <a:gd name="connsiteX13" fmla="*/ 140432 w 144369"/>
                  <a:gd name="connsiteY13" fmla="*/ 304689 h 321035"/>
                  <a:gd name="connsiteX14" fmla="*/ 142815 w 144369"/>
                  <a:gd name="connsiteY14" fmla="*/ 317106 h 321035"/>
                  <a:gd name="connsiteX15" fmla="*/ 135387 w 144369"/>
                  <a:gd name="connsiteY15" fmla="*/ 321036 h 321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44369" h="321035">
                    <a:moveTo>
                      <a:pt x="135387" y="321036"/>
                    </a:moveTo>
                    <a:cubicBezTo>
                      <a:pt x="133645" y="321036"/>
                      <a:pt x="131903" y="320534"/>
                      <a:pt x="130356" y="319489"/>
                    </a:cubicBezTo>
                    <a:cubicBezTo>
                      <a:pt x="94180" y="295018"/>
                      <a:pt x="78920" y="253142"/>
                      <a:pt x="72482" y="222316"/>
                    </a:cubicBezTo>
                    <a:cubicBezTo>
                      <a:pt x="67758" y="199643"/>
                      <a:pt x="66058" y="176426"/>
                      <a:pt x="64427" y="153990"/>
                    </a:cubicBezTo>
                    <a:cubicBezTo>
                      <a:pt x="63438" y="140403"/>
                      <a:pt x="62448" y="126816"/>
                      <a:pt x="60790" y="113298"/>
                    </a:cubicBezTo>
                    <a:cubicBezTo>
                      <a:pt x="58728" y="96575"/>
                      <a:pt x="55118" y="74920"/>
                      <a:pt x="45405" y="55730"/>
                    </a:cubicBezTo>
                    <a:cubicBezTo>
                      <a:pt x="35971" y="37126"/>
                      <a:pt x="21896" y="23469"/>
                      <a:pt x="5759" y="17282"/>
                    </a:cubicBezTo>
                    <a:cubicBezTo>
                      <a:pt x="1132" y="15498"/>
                      <a:pt x="-1181" y="10328"/>
                      <a:pt x="602" y="5716"/>
                    </a:cubicBezTo>
                    <a:cubicBezTo>
                      <a:pt x="2386" y="1103"/>
                      <a:pt x="7598" y="-1155"/>
                      <a:pt x="12211" y="587"/>
                    </a:cubicBezTo>
                    <a:cubicBezTo>
                      <a:pt x="32529" y="8391"/>
                      <a:pt x="50018" y="25100"/>
                      <a:pt x="61445" y="47689"/>
                    </a:cubicBezTo>
                    <a:cubicBezTo>
                      <a:pt x="72412" y="69345"/>
                      <a:pt x="76384" y="92980"/>
                      <a:pt x="78614" y="111138"/>
                    </a:cubicBezTo>
                    <a:cubicBezTo>
                      <a:pt x="80300" y="124934"/>
                      <a:pt x="81317" y="138814"/>
                      <a:pt x="82334" y="152694"/>
                    </a:cubicBezTo>
                    <a:cubicBezTo>
                      <a:pt x="83937" y="174559"/>
                      <a:pt x="85581" y="197162"/>
                      <a:pt x="90069" y="218679"/>
                    </a:cubicBezTo>
                    <a:cubicBezTo>
                      <a:pt x="95824" y="246271"/>
                      <a:pt x="109230" y="283591"/>
                      <a:pt x="140432" y="304689"/>
                    </a:cubicBezTo>
                    <a:cubicBezTo>
                      <a:pt x="144543" y="307462"/>
                      <a:pt x="145602" y="313023"/>
                      <a:pt x="142815" y="317106"/>
                    </a:cubicBezTo>
                    <a:cubicBezTo>
                      <a:pt x="141101" y="319670"/>
                      <a:pt x="138272" y="321036"/>
                      <a:pt x="135387" y="321036"/>
                    </a:cubicBezTo>
                    <a:close/>
                  </a:path>
                </a:pathLst>
              </a:custGeom>
              <a:solidFill>
                <a:srgbClr val="DABDA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CBC9DEEF-B352-5D6A-B223-0E55E4B220DA}"/>
                  </a:ext>
                </a:extLst>
              </p:cNvPr>
              <p:cNvSpPr/>
              <p:nvPr/>
            </p:nvSpPr>
            <p:spPr>
              <a:xfrm>
                <a:off x="5512340" y="2205889"/>
                <a:ext cx="92041" cy="233195"/>
              </a:xfrm>
              <a:custGeom>
                <a:avLst/>
                <a:gdLst>
                  <a:gd name="connsiteX0" fmla="*/ 83059 w 92041"/>
                  <a:gd name="connsiteY0" fmla="*/ 233196 h 233195"/>
                  <a:gd name="connsiteX1" fmla="*/ 79477 w 92041"/>
                  <a:gd name="connsiteY1" fmla="*/ 232457 h 233195"/>
                  <a:gd name="connsiteX2" fmla="*/ 8684 w 92041"/>
                  <a:gd name="connsiteY2" fmla="*/ 130533 h 233195"/>
                  <a:gd name="connsiteX3" fmla="*/ 2553 w 92041"/>
                  <a:gd name="connsiteY3" fmla="*/ 57218 h 233195"/>
                  <a:gd name="connsiteX4" fmla="*/ 44 w 92041"/>
                  <a:gd name="connsiteY4" fmla="*/ 9809 h 233195"/>
                  <a:gd name="connsiteX5" fmla="*/ 8085 w 92041"/>
                  <a:gd name="connsiteY5" fmla="*/ 26 h 233195"/>
                  <a:gd name="connsiteX6" fmla="*/ 17924 w 92041"/>
                  <a:gd name="connsiteY6" fmla="*/ 8039 h 233195"/>
                  <a:gd name="connsiteX7" fmla="*/ 20516 w 92041"/>
                  <a:gd name="connsiteY7" fmla="*/ 56688 h 233195"/>
                  <a:gd name="connsiteX8" fmla="*/ 26327 w 92041"/>
                  <a:gd name="connsiteY8" fmla="*/ 127188 h 233195"/>
                  <a:gd name="connsiteX9" fmla="*/ 86640 w 92041"/>
                  <a:gd name="connsiteY9" fmla="*/ 216069 h 233195"/>
                  <a:gd name="connsiteX10" fmla="*/ 91295 w 92041"/>
                  <a:gd name="connsiteY10" fmla="*/ 227845 h 233195"/>
                  <a:gd name="connsiteX11" fmla="*/ 83059 w 92041"/>
                  <a:gd name="connsiteY11" fmla="*/ 233196 h 233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2041" h="233195">
                    <a:moveTo>
                      <a:pt x="83059" y="233196"/>
                    </a:moveTo>
                    <a:cubicBezTo>
                      <a:pt x="81860" y="233196"/>
                      <a:pt x="80648" y="232959"/>
                      <a:pt x="79477" y="232457"/>
                    </a:cubicBezTo>
                    <a:cubicBezTo>
                      <a:pt x="43983" y="217086"/>
                      <a:pt x="18174" y="179934"/>
                      <a:pt x="8684" y="130533"/>
                    </a:cubicBezTo>
                    <a:cubicBezTo>
                      <a:pt x="4016" y="106159"/>
                      <a:pt x="3277" y="81284"/>
                      <a:pt x="2553" y="57218"/>
                    </a:cubicBezTo>
                    <a:cubicBezTo>
                      <a:pt x="2093" y="41596"/>
                      <a:pt x="1619" y="25445"/>
                      <a:pt x="44" y="9809"/>
                    </a:cubicBezTo>
                    <a:cubicBezTo>
                      <a:pt x="-443" y="4890"/>
                      <a:pt x="3152" y="514"/>
                      <a:pt x="8085" y="26"/>
                    </a:cubicBezTo>
                    <a:cubicBezTo>
                      <a:pt x="13158" y="-336"/>
                      <a:pt x="17422" y="3120"/>
                      <a:pt x="17924" y="8039"/>
                    </a:cubicBezTo>
                    <a:cubicBezTo>
                      <a:pt x="19554" y="24288"/>
                      <a:pt x="20042" y="40760"/>
                      <a:pt x="20516" y="56688"/>
                    </a:cubicBezTo>
                    <a:cubicBezTo>
                      <a:pt x="21213" y="80058"/>
                      <a:pt x="21923" y="104208"/>
                      <a:pt x="26327" y="127188"/>
                    </a:cubicBezTo>
                    <a:cubicBezTo>
                      <a:pt x="34563" y="170054"/>
                      <a:pt x="57111" y="203276"/>
                      <a:pt x="86640" y="216069"/>
                    </a:cubicBezTo>
                    <a:cubicBezTo>
                      <a:pt x="91183" y="218048"/>
                      <a:pt x="93273" y="223302"/>
                      <a:pt x="91295" y="227845"/>
                    </a:cubicBezTo>
                    <a:cubicBezTo>
                      <a:pt x="89831" y="231189"/>
                      <a:pt x="86529" y="233196"/>
                      <a:pt x="83059" y="233196"/>
                    </a:cubicBezTo>
                    <a:close/>
                  </a:path>
                </a:pathLst>
              </a:custGeom>
              <a:solidFill>
                <a:srgbClr val="DABDA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B46CB6A1-A170-C9ED-3830-498431B8DA48}"/>
                  </a:ext>
                </a:extLst>
              </p:cNvPr>
              <p:cNvSpPr/>
              <p:nvPr/>
            </p:nvSpPr>
            <p:spPr>
              <a:xfrm>
                <a:off x="5564485" y="2234251"/>
                <a:ext cx="94838" cy="439077"/>
              </a:xfrm>
              <a:custGeom>
                <a:avLst/>
                <a:gdLst>
                  <a:gd name="connsiteX0" fmla="*/ 60986 w 94838"/>
                  <a:gd name="connsiteY0" fmla="*/ 439077 h 439077"/>
                  <a:gd name="connsiteX1" fmla="*/ 59886 w 94838"/>
                  <a:gd name="connsiteY1" fmla="*/ 439008 h 439077"/>
                  <a:gd name="connsiteX2" fmla="*/ 52068 w 94838"/>
                  <a:gd name="connsiteY2" fmla="*/ 429058 h 439077"/>
                  <a:gd name="connsiteX3" fmla="*/ 63815 w 94838"/>
                  <a:gd name="connsiteY3" fmla="*/ 370431 h 439077"/>
                  <a:gd name="connsiteX4" fmla="*/ 76162 w 94838"/>
                  <a:gd name="connsiteY4" fmla="*/ 304279 h 439077"/>
                  <a:gd name="connsiteX5" fmla="*/ 49740 w 94838"/>
                  <a:gd name="connsiteY5" fmla="*/ 157649 h 439077"/>
                  <a:gd name="connsiteX6" fmla="*/ 35234 w 94838"/>
                  <a:gd name="connsiteY6" fmla="*/ 118643 h 439077"/>
                  <a:gd name="connsiteX7" fmla="*/ 213 w 94838"/>
                  <a:gd name="connsiteY7" fmla="*/ 10865 h 439077"/>
                  <a:gd name="connsiteX8" fmla="*/ 7056 w 94838"/>
                  <a:gd name="connsiteY8" fmla="*/ 218 h 439077"/>
                  <a:gd name="connsiteX9" fmla="*/ 17758 w 94838"/>
                  <a:gd name="connsiteY9" fmla="*/ 7033 h 439077"/>
                  <a:gd name="connsiteX10" fmla="*/ 52040 w 94838"/>
                  <a:gd name="connsiteY10" fmla="*/ 112344 h 439077"/>
                  <a:gd name="connsiteX11" fmla="*/ 66672 w 94838"/>
                  <a:gd name="connsiteY11" fmla="*/ 151684 h 439077"/>
                  <a:gd name="connsiteX12" fmla="*/ 94069 w 94838"/>
                  <a:gd name="connsiteY12" fmla="*/ 305728 h 439077"/>
                  <a:gd name="connsiteX13" fmla="*/ 81277 w 94838"/>
                  <a:gd name="connsiteY13" fmla="*/ 374611 h 439077"/>
                  <a:gd name="connsiteX14" fmla="*/ 69877 w 94838"/>
                  <a:gd name="connsiteY14" fmla="*/ 431245 h 439077"/>
                  <a:gd name="connsiteX15" fmla="*/ 60986 w 94838"/>
                  <a:gd name="connsiteY15" fmla="*/ 439077 h 439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4838" h="439077">
                    <a:moveTo>
                      <a:pt x="60986" y="439077"/>
                    </a:moveTo>
                    <a:cubicBezTo>
                      <a:pt x="60624" y="439077"/>
                      <a:pt x="60262" y="439063"/>
                      <a:pt x="59886" y="439008"/>
                    </a:cubicBezTo>
                    <a:cubicBezTo>
                      <a:pt x="54952" y="438408"/>
                      <a:pt x="51455" y="433949"/>
                      <a:pt x="52068" y="429058"/>
                    </a:cubicBezTo>
                    <a:cubicBezTo>
                      <a:pt x="54520" y="409102"/>
                      <a:pt x="59244" y="389439"/>
                      <a:pt x="63815" y="370431"/>
                    </a:cubicBezTo>
                    <a:cubicBezTo>
                      <a:pt x="69013" y="348803"/>
                      <a:pt x="74378" y="326436"/>
                      <a:pt x="76162" y="304279"/>
                    </a:cubicBezTo>
                    <a:cubicBezTo>
                      <a:pt x="80357" y="252104"/>
                      <a:pt x="65167" y="200877"/>
                      <a:pt x="49740" y="157649"/>
                    </a:cubicBezTo>
                    <a:cubicBezTo>
                      <a:pt x="45086" y="144591"/>
                      <a:pt x="40153" y="131617"/>
                      <a:pt x="35234" y="118643"/>
                    </a:cubicBezTo>
                    <a:cubicBezTo>
                      <a:pt x="22051" y="83915"/>
                      <a:pt x="8422" y="48003"/>
                      <a:pt x="213" y="10865"/>
                    </a:cubicBezTo>
                    <a:cubicBezTo>
                      <a:pt x="-860" y="6043"/>
                      <a:pt x="2220" y="1264"/>
                      <a:pt x="7056" y="218"/>
                    </a:cubicBezTo>
                    <a:cubicBezTo>
                      <a:pt x="11877" y="-869"/>
                      <a:pt x="16685" y="2211"/>
                      <a:pt x="17758" y="7033"/>
                    </a:cubicBezTo>
                    <a:cubicBezTo>
                      <a:pt x="25688" y="42903"/>
                      <a:pt x="39080" y="78202"/>
                      <a:pt x="52040" y="112344"/>
                    </a:cubicBezTo>
                    <a:cubicBezTo>
                      <a:pt x="57001" y="125429"/>
                      <a:pt x="61962" y="138515"/>
                      <a:pt x="66672" y="151684"/>
                    </a:cubicBezTo>
                    <a:cubicBezTo>
                      <a:pt x="82726" y="196696"/>
                      <a:pt x="98543" y="250195"/>
                      <a:pt x="94069" y="305728"/>
                    </a:cubicBezTo>
                    <a:cubicBezTo>
                      <a:pt x="92174" y="329265"/>
                      <a:pt x="86628" y="352314"/>
                      <a:pt x="81277" y="374611"/>
                    </a:cubicBezTo>
                    <a:cubicBezTo>
                      <a:pt x="76817" y="393146"/>
                      <a:pt x="72219" y="412307"/>
                      <a:pt x="69877" y="431245"/>
                    </a:cubicBezTo>
                    <a:cubicBezTo>
                      <a:pt x="69334" y="435761"/>
                      <a:pt x="65460" y="439077"/>
                      <a:pt x="60986" y="439077"/>
                    </a:cubicBezTo>
                    <a:close/>
                  </a:path>
                </a:pathLst>
              </a:custGeom>
              <a:solidFill>
                <a:srgbClr val="DABDAF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4DF23E3C-724B-BDCA-5354-76B4E51362F5}"/>
                  </a:ext>
                </a:extLst>
              </p:cNvPr>
              <p:cNvSpPr/>
              <p:nvPr/>
            </p:nvSpPr>
            <p:spPr>
              <a:xfrm>
                <a:off x="5562892" y="2446763"/>
                <a:ext cx="82448" cy="156467"/>
              </a:xfrm>
              <a:custGeom>
                <a:avLst/>
                <a:gdLst>
                  <a:gd name="connsiteX0" fmla="*/ 75720 w 82448"/>
                  <a:gd name="connsiteY0" fmla="*/ 23775 h 156467"/>
                  <a:gd name="connsiteX1" fmla="*/ 81086 w 82448"/>
                  <a:gd name="connsiteY1" fmla="*/ 63101 h 156467"/>
                  <a:gd name="connsiteX2" fmla="*/ 66300 w 82448"/>
                  <a:gd name="connsiteY2" fmla="*/ 99654 h 156467"/>
                  <a:gd name="connsiteX3" fmla="*/ 58705 w 82448"/>
                  <a:gd name="connsiteY3" fmla="*/ 115067 h 156467"/>
                  <a:gd name="connsiteX4" fmla="*/ 48602 w 82448"/>
                  <a:gd name="connsiteY4" fmla="*/ 141001 h 156467"/>
                  <a:gd name="connsiteX5" fmla="*/ 15059 w 82448"/>
                  <a:gd name="connsiteY5" fmla="*/ 152623 h 156467"/>
                  <a:gd name="connsiteX6" fmla="*/ 2754 w 82448"/>
                  <a:gd name="connsiteY6" fmla="*/ 73274 h 156467"/>
                  <a:gd name="connsiteX7" fmla="*/ 29036 w 82448"/>
                  <a:gd name="connsiteY7" fmla="*/ 1575 h 156467"/>
                  <a:gd name="connsiteX8" fmla="*/ 75720 w 82448"/>
                  <a:gd name="connsiteY8" fmla="*/ 23775 h 156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448" h="156467">
                    <a:moveTo>
                      <a:pt x="75720" y="23775"/>
                    </a:moveTo>
                    <a:cubicBezTo>
                      <a:pt x="82730" y="34854"/>
                      <a:pt x="83775" y="49862"/>
                      <a:pt x="81086" y="63101"/>
                    </a:cubicBezTo>
                    <a:cubicBezTo>
                      <a:pt x="78396" y="76326"/>
                      <a:pt x="72404" y="88185"/>
                      <a:pt x="66300" y="99654"/>
                    </a:cubicBezTo>
                    <a:cubicBezTo>
                      <a:pt x="63624" y="104685"/>
                      <a:pt x="60907" y="109701"/>
                      <a:pt x="58705" y="115067"/>
                    </a:cubicBezTo>
                    <a:cubicBezTo>
                      <a:pt x="55179" y="123637"/>
                      <a:pt x="53005" y="133043"/>
                      <a:pt x="48602" y="141001"/>
                    </a:cubicBezTo>
                    <a:cubicBezTo>
                      <a:pt x="41522" y="153780"/>
                      <a:pt x="25873" y="161556"/>
                      <a:pt x="15059" y="152623"/>
                    </a:cubicBezTo>
                    <a:cubicBezTo>
                      <a:pt x="-5928" y="135301"/>
                      <a:pt x="399" y="97968"/>
                      <a:pt x="2754" y="73274"/>
                    </a:cubicBezTo>
                    <a:cubicBezTo>
                      <a:pt x="4997" y="49667"/>
                      <a:pt x="4872" y="9268"/>
                      <a:pt x="29036" y="1575"/>
                    </a:cubicBezTo>
                    <a:cubicBezTo>
                      <a:pt x="47125" y="-4180"/>
                      <a:pt x="64739" y="6425"/>
                      <a:pt x="75720" y="23775"/>
                    </a:cubicBezTo>
                    <a:close/>
                  </a:path>
                </a:pathLst>
              </a:custGeom>
              <a:solidFill>
                <a:srgbClr val="FFBEA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5E64C306-E4F9-D384-1C6B-CF1377D55622}"/>
                  </a:ext>
                </a:extLst>
              </p:cNvPr>
              <p:cNvSpPr/>
              <p:nvPr/>
            </p:nvSpPr>
            <p:spPr>
              <a:xfrm>
                <a:off x="5145467" y="2518746"/>
                <a:ext cx="43398" cy="94617"/>
              </a:xfrm>
              <a:custGeom>
                <a:avLst/>
                <a:gdLst>
                  <a:gd name="connsiteX0" fmla="*/ 34401 w 43398"/>
                  <a:gd name="connsiteY0" fmla="*/ 94617 h 94617"/>
                  <a:gd name="connsiteX1" fmla="*/ 25664 w 43398"/>
                  <a:gd name="connsiteY1" fmla="*/ 87691 h 94617"/>
                  <a:gd name="connsiteX2" fmla="*/ 747 w 43398"/>
                  <a:gd name="connsiteY2" fmla="*/ 12509 h 94617"/>
                  <a:gd name="connsiteX3" fmla="*/ 5401 w 43398"/>
                  <a:gd name="connsiteY3" fmla="*/ 747 h 94617"/>
                  <a:gd name="connsiteX4" fmla="*/ 17219 w 43398"/>
                  <a:gd name="connsiteY4" fmla="*/ 5388 h 94617"/>
                  <a:gd name="connsiteX5" fmla="*/ 43167 w 43398"/>
                  <a:gd name="connsiteY5" fmla="*/ 83650 h 94617"/>
                  <a:gd name="connsiteX6" fmla="*/ 36436 w 43398"/>
                  <a:gd name="connsiteY6" fmla="*/ 94380 h 94617"/>
                  <a:gd name="connsiteX7" fmla="*/ 34401 w 43398"/>
                  <a:gd name="connsiteY7" fmla="*/ 94617 h 94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398" h="94617">
                    <a:moveTo>
                      <a:pt x="34401" y="94617"/>
                    </a:moveTo>
                    <a:cubicBezTo>
                      <a:pt x="30318" y="94617"/>
                      <a:pt x="26625" y="91816"/>
                      <a:pt x="25664" y="87691"/>
                    </a:cubicBezTo>
                    <a:cubicBezTo>
                      <a:pt x="19685" y="61980"/>
                      <a:pt x="11310" y="36687"/>
                      <a:pt x="747" y="12509"/>
                    </a:cubicBezTo>
                    <a:cubicBezTo>
                      <a:pt x="-1232" y="7980"/>
                      <a:pt x="858" y="2726"/>
                      <a:pt x="5401" y="747"/>
                    </a:cubicBezTo>
                    <a:cubicBezTo>
                      <a:pt x="9986" y="-1232"/>
                      <a:pt x="15240" y="859"/>
                      <a:pt x="17219" y="5388"/>
                    </a:cubicBezTo>
                    <a:cubicBezTo>
                      <a:pt x="28214" y="30555"/>
                      <a:pt x="36951" y="56880"/>
                      <a:pt x="43167" y="83650"/>
                    </a:cubicBezTo>
                    <a:cubicBezTo>
                      <a:pt x="44282" y="88458"/>
                      <a:pt x="41271" y="93265"/>
                      <a:pt x="36436" y="94380"/>
                    </a:cubicBezTo>
                    <a:cubicBezTo>
                      <a:pt x="35753" y="94547"/>
                      <a:pt x="35070" y="94617"/>
                      <a:pt x="34401" y="94617"/>
                    </a:cubicBez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CE39BE11-57F3-B9F1-1748-64FE27D37403}"/>
                  </a:ext>
                </a:extLst>
              </p:cNvPr>
              <p:cNvSpPr/>
              <p:nvPr/>
            </p:nvSpPr>
            <p:spPr>
              <a:xfrm>
                <a:off x="5565135" y="2466391"/>
                <a:ext cx="27792" cy="133593"/>
              </a:xfrm>
              <a:custGeom>
                <a:avLst/>
                <a:gdLst>
                  <a:gd name="connsiteX0" fmla="*/ 8984 w 27792"/>
                  <a:gd name="connsiteY0" fmla="*/ 133594 h 133593"/>
                  <a:gd name="connsiteX1" fmla="*/ 6963 w 27792"/>
                  <a:gd name="connsiteY1" fmla="*/ 133371 h 133593"/>
                  <a:gd name="connsiteX2" fmla="*/ 232 w 27792"/>
                  <a:gd name="connsiteY2" fmla="*/ 122654 h 133593"/>
                  <a:gd name="connsiteX3" fmla="*/ 8705 w 27792"/>
                  <a:gd name="connsiteY3" fmla="*/ 9623 h 133593"/>
                  <a:gd name="connsiteX4" fmla="*/ 16969 w 27792"/>
                  <a:gd name="connsiteY4" fmla="*/ 21 h 133593"/>
                  <a:gd name="connsiteX5" fmla="*/ 26612 w 27792"/>
                  <a:gd name="connsiteY5" fmla="*/ 8243 h 133593"/>
                  <a:gd name="connsiteX6" fmla="*/ 17735 w 27792"/>
                  <a:gd name="connsiteY6" fmla="*/ 126668 h 133593"/>
                  <a:gd name="connsiteX7" fmla="*/ 8984 w 27792"/>
                  <a:gd name="connsiteY7" fmla="*/ 133594 h 13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792" h="133593">
                    <a:moveTo>
                      <a:pt x="8984" y="133594"/>
                    </a:moveTo>
                    <a:cubicBezTo>
                      <a:pt x="8315" y="133594"/>
                      <a:pt x="7646" y="133524"/>
                      <a:pt x="6963" y="133371"/>
                    </a:cubicBezTo>
                    <a:cubicBezTo>
                      <a:pt x="2127" y="132256"/>
                      <a:pt x="-883" y="127462"/>
                      <a:pt x="232" y="122654"/>
                    </a:cubicBezTo>
                    <a:cubicBezTo>
                      <a:pt x="8802" y="85586"/>
                      <a:pt x="11645" y="47542"/>
                      <a:pt x="8705" y="9623"/>
                    </a:cubicBezTo>
                    <a:cubicBezTo>
                      <a:pt x="8315" y="4704"/>
                      <a:pt x="12022" y="398"/>
                      <a:pt x="16969" y="21"/>
                    </a:cubicBezTo>
                    <a:cubicBezTo>
                      <a:pt x="21999" y="-313"/>
                      <a:pt x="26236" y="3324"/>
                      <a:pt x="26612" y="8243"/>
                    </a:cubicBezTo>
                    <a:cubicBezTo>
                      <a:pt x="29706" y="47974"/>
                      <a:pt x="26710" y="87815"/>
                      <a:pt x="17735" y="126668"/>
                    </a:cubicBezTo>
                    <a:cubicBezTo>
                      <a:pt x="16773" y="130793"/>
                      <a:pt x="13067" y="133594"/>
                      <a:pt x="8984" y="133594"/>
                    </a:cubicBez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6EF6B57C-9CDD-8E89-110E-BC79E9FBB0C9}"/>
                  </a:ext>
                </a:extLst>
              </p:cNvPr>
              <p:cNvSpPr/>
              <p:nvPr/>
            </p:nvSpPr>
            <p:spPr>
              <a:xfrm>
                <a:off x="5119044" y="2534695"/>
                <a:ext cx="47572" cy="71979"/>
              </a:xfrm>
              <a:custGeom>
                <a:avLst/>
                <a:gdLst>
                  <a:gd name="connsiteX0" fmla="*/ 38582 w 47572"/>
                  <a:gd name="connsiteY0" fmla="*/ 71979 h 71979"/>
                  <a:gd name="connsiteX1" fmla="*/ 32493 w 47572"/>
                  <a:gd name="connsiteY1" fmla="*/ 69610 h 71979"/>
                  <a:gd name="connsiteX2" fmla="*/ 134 w 47572"/>
                  <a:gd name="connsiteY2" fmla="*/ 10467 h 71979"/>
                  <a:gd name="connsiteX3" fmla="*/ 7437 w 47572"/>
                  <a:gd name="connsiteY3" fmla="*/ 127 h 71979"/>
                  <a:gd name="connsiteX4" fmla="*/ 17832 w 47572"/>
                  <a:gd name="connsiteY4" fmla="*/ 7402 h 71979"/>
                  <a:gd name="connsiteX5" fmla="*/ 44686 w 47572"/>
                  <a:gd name="connsiteY5" fmla="*/ 56483 h 71979"/>
                  <a:gd name="connsiteX6" fmla="*/ 45188 w 47572"/>
                  <a:gd name="connsiteY6" fmla="*/ 69122 h 71979"/>
                  <a:gd name="connsiteX7" fmla="*/ 38582 w 47572"/>
                  <a:gd name="connsiteY7" fmla="*/ 71979 h 71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572" h="71979">
                    <a:moveTo>
                      <a:pt x="38582" y="71979"/>
                    </a:moveTo>
                    <a:cubicBezTo>
                      <a:pt x="36395" y="71979"/>
                      <a:pt x="34221" y="71199"/>
                      <a:pt x="32493" y="69610"/>
                    </a:cubicBezTo>
                    <a:cubicBezTo>
                      <a:pt x="15575" y="54072"/>
                      <a:pt x="4078" y="33057"/>
                      <a:pt x="134" y="10467"/>
                    </a:cubicBezTo>
                    <a:cubicBezTo>
                      <a:pt x="-716" y="5604"/>
                      <a:pt x="2559" y="963"/>
                      <a:pt x="7437" y="127"/>
                    </a:cubicBezTo>
                    <a:cubicBezTo>
                      <a:pt x="12356" y="-695"/>
                      <a:pt x="16982" y="2552"/>
                      <a:pt x="17832" y="7402"/>
                    </a:cubicBezTo>
                    <a:cubicBezTo>
                      <a:pt x="21107" y="26145"/>
                      <a:pt x="30653" y="43578"/>
                      <a:pt x="44686" y="56483"/>
                    </a:cubicBezTo>
                    <a:cubicBezTo>
                      <a:pt x="48323" y="59827"/>
                      <a:pt x="48560" y="65485"/>
                      <a:pt x="45188" y="69122"/>
                    </a:cubicBezTo>
                    <a:cubicBezTo>
                      <a:pt x="43418" y="71004"/>
                      <a:pt x="41007" y="71979"/>
                      <a:pt x="38582" y="71979"/>
                    </a:cubicBez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0D4CC02D-E776-418B-BDCA-B4018EE8D178}"/>
                  </a:ext>
                </a:extLst>
              </p:cNvPr>
              <p:cNvSpPr/>
              <p:nvPr/>
            </p:nvSpPr>
            <p:spPr>
              <a:xfrm>
                <a:off x="5594008" y="2498381"/>
                <a:ext cx="31927" cy="77189"/>
              </a:xfrm>
              <a:custGeom>
                <a:avLst/>
                <a:gdLst>
                  <a:gd name="connsiteX0" fmla="*/ 8971 w 31927"/>
                  <a:gd name="connsiteY0" fmla="*/ 77189 h 77189"/>
                  <a:gd name="connsiteX1" fmla="*/ 4930 w 31927"/>
                  <a:gd name="connsiteY1" fmla="*/ 76228 h 77189"/>
                  <a:gd name="connsiteX2" fmla="*/ 972 w 31927"/>
                  <a:gd name="connsiteY2" fmla="*/ 64215 h 77189"/>
                  <a:gd name="connsiteX3" fmla="*/ 13974 w 31927"/>
                  <a:gd name="connsiteY3" fmla="*/ 9016 h 77189"/>
                  <a:gd name="connsiteX4" fmla="*/ 22879 w 31927"/>
                  <a:gd name="connsiteY4" fmla="*/ 0 h 77189"/>
                  <a:gd name="connsiteX5" fmla="*/ 22949 w 31927"/>
                  <a:gd name="connsiteY5" fmla="*/ 0 h 77189"/>
                  <a:gd name="connsiteX6" fmla="*/ 31924 w 31927"/>
                  <a:gd name="connsiteY6" fmla="*/ 8877 h 77189"/>
                  <a:gd name="connsiteX7" fmla="*/ 16984 w 31927"/>
                  <a:gd name="connsiteY7" fmla="*/ 72284 h 77189"/>
                  <a:gd name="connsiteX8" fmla="*/ 8971 w 31927"/>
                  <a:gd name="connsiteY8" fmla="*/ 77189 h 77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927" h="77189">
                    <a:moveTo>
                      <a:pt x="8971" y="77189"/>
                    </a:moveTo>
                    <a:cubicBezTo>
                      <a:pt x="7606" y="77189"/>
                      <a:pt x="6226" y="76882"/>
                      <a:pt x="4930" y="76228"/>
                    </a:cubicBezTo>
                    <a:cubicBezTo>
                      <a:pt x="499" y="73998"/>
                      <a:pt x="-1271" y="68619"/>
                      <a:pt x="972" y="64215"/>
                    </a:cubicBezTo>
                    <a:cubicBezTo>
                      <a:pt x="9627" y="47186"/>
                      <a:pt x="14128" y="28094"/>
                      <a:pt x="13974" y="9016"/>
                    </a:cubicBezTo>
                    <a:cubicBezTo>
                      <a:pt x="13933" y="4069"/>
                      <a:pt x="17932" y="42"/>
                      <a:pt x="22879" y="0"/>
                    </a:cubicBezTo>
                    <a:cubicBezTo>
                      <a:pt x="22907" y="0"/>
                      <a:pt x="22935" y="0"/>
                      <a:pt x="22949" y="0"/>
                    </a:cubicBezTo>
                    <a:cubicBezTo>
                      <a:pt x="27882" y="0"/>
                      <a:pt x="31896" y="3958"/>
                      <a:pt x="31924" y="8877"/>
                    </a:cubicBezTo>
                    <a:cubicBezTo>
                      <a:pt x="32091" y="30798"/>
                      <a:pt x="26921" y="52732"/>
                      <a:pt x="16984" y="72284"/>
                    </a:cubicBezTo>
                    <a:cubicBezTo>
                      <a:pt x="15410" y="75405"/>
                      <a:pt x="12260" y="77189"/>
                      <a:pt x="8971" y="77189"/>
                    </a:cubicBez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18190C55-8A45-5C1D-1E22-BCE6B4E29CD5}"/>
                  </a:ext>
                </a:extLst>
              </p:cNvPr>
              <p:cNvSpPr/>
              <p:nvPr/>
            </p:nvSpPr>
            <p:spPr>
              <a:xfrm>
                <a:off x="5282545" y="2590815"/>
                <a:ext cx="209" cy="2968"/>
              </a:xfrm>
              <a:custGeom>
                <a:avLst/>
                <a:gdLst>
                  <a:gd name="connsiteX0" fmla="*/ 0 w 209"/>
                  <a:gd name="connsiteY0" fmla="*/ 2968 h 2968"/>
                  <a:gd name="connsiteX1" fmla="*/ 209 w 209"/>
                  <a:gd name="connsiteY1" fmla="*/ 0 h 2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9" h="2968">
                    <a:moveTo>
                      <a:pt x="0" y="2968"/>
                    </a:moveTo>
                    <a:cubicBezTo>
                      <a:pt x="70" y="1979"/>
                      <a:pt x="139" y="989"/>
                      <a:pt x="209" y="0"/>
                    </a:cubicBezTo>
                  </a:path>
                </a:pathLst>
              </a:custGeom>
              <a:noFill/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514FACAE-AA41-0E63-ED41-7388E3A45085}"/>
                  </a:ext>
                </a:extLst>
              </p:cNvPr>
              <p:cNvSpPr/>
              <p:nvPr/>
            </p:nvSpPr>
            <p:spPr>
              <a:xfrm>
                <a:off x="5261860" y="2567390"/>
                <a:ext cx="36799" cy="74875"/>
              </a:xfrm>
              <a:custGeom>
                <a:avLst/>
                <a:gdLst>
                  <a:gd name="connsiteX0" fmla="*/ 8979 w 36799"/>
                  <a:gd name="connsiteY0" fmla="*/ 74875 h 74875"/>
                  <a:gd name="connsiteX1" fmla="*/ 6178 w 36799"/>
                  <a:gd name="connsiteY1" fmla="*/ 74429 h 74875"/>
                  <a:gd name="connsiteX2" fmla="*/ 451 w 36799"/>
                  <a:gd name="connsiteY2" fmla="*/ 63142 h 74875"/>
                  <a:gd name="connsiteX3" fmla="*/ 19278 w 36799"/>
                  <a:gd name="connsiteY3" fmla="*/ 6145 h 74875"/>
                  <a:gd name="connsiteX4" fmla="*/ 30621 w 36799"/>
                  <a:gd name="connsiteY4" fmla="*/ 446 h 74875"/>
                  <a:gd name="connsiteX5" fmla="*/ 36349 w 36799"/>
                  <a:gd name="connsiteY5" fmla="*/ 11733 h 74875"/>
                  <a:gd name="connsiteX6" fmla="*/ 17522 w 36799"/>
                  <a:gd name="connsiteY6" fmla="*/ 68730 h 74875"/>
                  <a:gd name="connsiteX7" fmla="*/ 8979 w 36799"/>
                  <a:gd name="connsiteY7" fmla="*/ 74875 h 7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799" h="74875">
                    <a:moveTo>
                      <a:pt x="8979" y="74875"/>
                    </a:moveTo>
                    <a:cubicBezTo>
                      <a:pt x="8045" y="74875"/>
                      <a:pt x="7098" y="74736"/>
                      <a:pt x="6178" y="74429"/>
                    </a:cubicBezTo>
                    <a:cubicBezTo>
                      <a:pt x="1468" y="72883"/>
                      <a:pt x="-1096" y="67824"/>
                      <a:pt x="451" y="63142"/>
                    </a:cubicBezTo>
                    <a:lnTo>
                      <a:pt x="19278" y="6145"/>
                    </a:lnTo>
                    <a:cubicBezTo>
                      <a:pt x="20824" y="1463"/>
                      <a:pt x="25897" y="-1087"/>
                      <a:pt x="30621" y="446"/>
                    </a:cubicBezTo>
                    <a:cubicBezTo>
                      <a:pt x="35331" y="1992"/>
                      <a:pt x="37895" y="7037"/>
                      <a:pt x="36349" y="11733"/>
                    </a:cubicBezTo>
                    <a:lnTo>
                      <a:pt x="17522" y="68730"/>
                    </a:lnTo>
                    <a:cubicBezTo>
                      <a:pt x="16267" y="72492"/>
                      <a:pt x="12756" y="74875"/>
                      <a:pt x="8979" y="74875"/>
                    </a:cubicBezTo>
                    <a:close/>
                  </a:path>
                </a:pathLst>
              </a:custGeom>
              <a:solidFill>
                <a:srgbClr val="F9A085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758D2012-BC6F-D7A0-FFBB-A81CD43D5EBA}"/>
                  </a:ext>
                </a:extLst>
              </p:cNvPr>
              <p:cNvSpPr/>
              <p:nvPr/>
            </p:nvSpPr>
            <p:spPr>
              <a:xfrm>
                <a:off x="5040478" y="3181028"/>
                <a:ext cx="264846" cy="478714"/>
              </a:xfrm>
              <a:custGeom>
                <a:avLst/>
                <a:gdLst>
                  <a:gd name="connsiteX0" fmla="*/ 255849 w 264846"/>
                  <a:gd name="connsiteY0" fmla="*/ 478714 h 478714"/>
                  <a:gd name="connsiteX1" fmla="*/ 251334 w 264846"/>
                  <a:gd name="connsiteY1" fmla="*/ 477488 h 478714"/>
                  <a:gd name="connsiteX2" fmla="*/ 15684 w 264846"/>
                  <a:gd name="connsiteY2" fmla="*/ 340766 h 478714"/>
                  <a:gd name="connsiteX3" fmla="*/ 11238 w 264846"/>
                  <a:gd name="connsiteY3" fmla="*/ 333367 h 478714"/>
                  <a:gd name="connsiteX4" fmla="*/ 6 w 264846"/>
                  <a:gd name="connsiteY4" fmla="*/ 9253 h 478714"/>
                  <a:gd name="connsiteX5" fmla="*/ 8674 w 264846"/>
                  <a:gd name="connsiteY5" fmla="*/ 0 h 478714"/>
                  <a:gd name="connsiteX6" fmla="*/ 17955 w 264846"/>
                  <a:gd name="connsiteY6" fmla="*/ 8626 h 478714"/>
                  <a:gd name="connsiteX7" fmla="*/ 29020 w 264846"/>
                  <a:gd name="connsiteY7" fmla="*/ 327806 h 478714"/>
                  <a:gd name="connsiteX8" fmla="*/ 260392 w 264846"/>
                  <a:gd name="connsiteY8" fmla="*/ 462048 h 478714"/>
                  <a:gd name="connsiteX9" fmla="*/ 263625 w 264846"/>
                  <a:gd name="connsiteY9" fmla="*/ 474269 h 478714"/>
                  <a:gd name="connsiteX10" fmla="*/ 255849 w 264846"/>
                  <a:gd name="connsiteY10" fmla="*/ 478714 h 478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4846" h="478714">
                    <a:moveTo>
                      <a:pt x="255849" y="478714"/>
                    </a:moveTo>
                    <a:cubicBezTo>
                      <a:pt x="254316" y="478714"/>
                      <a:pt x="252755" y="478324"/>
                      <a:pt x="251334" y="477488"/>
                    </a:cubicBezTo>
                    <a:lnTo>
                      <a:pt x="15684" y="340766"/>
                    </a:lnTo>
                    <a:cubicBezTo>
                      <a:pt x="13022" y="339233"/>
                      <a:pt x="11336" y="336418"/>
                      <a:pt x="11238" y="333367"/>
                    </a:cubicBezTo>
                    <a:lnTo>
                      <a:pt x="6" y="9253"/>
                    </a:lnTo>
                    <a:cubicBezTo>
                      <a:pt x="-175" y="4306"/>
                      <a:pt x="3713" y="167"/>
                      <a:pt x="8674" y="0"/>
                    </a:cubicBezTo>
                    <a:cubicBezTo>
                      <a:pt x="13551" y="42"/>
                      <a:pt x="17774" y="3707"/>
                      <a:pt x="17955" y="8626"/>
                    </a:cubicBezTo>
                    <a:lnTo>
                      <a:pt x="29020" y="327806"/>
                    </a:lnTo>
                    <a:lnTo>
                      <a:pt x="260392" y="462048"/>
                    </a:lnTo>
                    <a:cubicBezTo>
                      <a:pt x="264670" y="464528"/>
                      <a:pt x="266120" y="469991"/>
                      <a:pt x="263625" y="474269"/>
                    </a:cubicBezTo>
                    <a:cubicBezTo>
                      <a:pt x="261939" y="477126"/>
                      <a:pt x="258929" y="478714"/>
                      <a:pt x="255849" y="478714"/>
                    </a:cubicBezTo>
                    <a:close/>
                  </a:path>
                </a:pathLst>
              </a:custGeom>
              <a:solidFill>
                <a:srgbClr val="FB9016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D08FF10B-4262-A0AC-FF3A-8E89EF6C82F6}"/>
                  </a:ext>
                </a:extLst>
              </p:cNvPr>
              <p:cNvSpPr/>
              <p:nvPr/>
            </p:nvSpPr>
            <p:spPr>
              <a:xfrm>
                <a:off x="5555285" y="3100527"/>
                <a:ext cx="212664" cy="531637"/>
              </a:xfrm>
              <a:custGeom>
                <a:avLst/>
                <a:gdLst>
                  <a:gd name="connsiteX0" fmla="*/ 8996 w 212664"/>
                  <a:gd name="connsiteY0" fmla="*/ 531637 h 531637"/>
                  <a:gd name="connsiteX1" fmla="*/ 1359 w 212664"/>
                  <a:gd name="connsiteY1" fmla="*/ 527429 h 531637"/>
                  <a:gd name="connsiteX2" fmla="*/ 4230 w 212664"/>
                  <a:gd name="connsiteY2" fmla="*/ 515124 h 531637"/>
                  <a:gd name="connsiteX3" fmla="*/ 190269 w 212664"/>
                  <a:gd name="connsiteY3" fmla="*/ 399626 h 531637"/>
                  <a:gd name="connsiteX4" fmla="*/ 194701 w 212664"/>
                  <a:gd name="connsiteY4" fmla="*/ 8872 h 531637"/>
                  <a:gd name="connsiteX5" fmla="*/ 203787 w 212664"/>
                  <a:gd name="connsiteY5" fmla="*/ 37 h 531637"/>
                  <a:gd name="connsiteX6" fmla="*/ 212664 w 212664"/>
                  <a:gd name="connsiteY6" fmla="*/ 9081 h 531637"/>
                  <a:gd name="connsiteX7" fmla="*/ 208177 w 212664"/>
                  <a:gd name="connsiteY7" fmla="*/ 404726 h 531637"/>
                  <a:gd name="connsiteX8" fmla="*/ 203954 w 212664"/>
                  <a:gd name="connsiteY8" fmla="*/ 412195 h 531637"/>
                  <a:gd name="connsiteX9" fmla="*/ 13747 w 212664"/>
                  <a:gd name="connsiteY9" fmla="*/ 530286 h 531637"/>
                  <a:gd name="connsiteX10" fmla="*/ 8996 w 212664"/>
                  <a:gd name="connsiteY10" fmla="*/ 531637 h 531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2664" h="531637">
                    <a:moveTo>
                      <a:pt x="8996" y="531637"/>
                    </a:moveTo>
                    <a:cubicBezTo>
                      <a:pt x="5999" y="531637"/>
                      <a:pt x="3073" y="530146"/>
                      <a:pt x="1359" y="527429"/>
                    </a:cubicBezTo>
                    <a:cubicBezTo>
                      <a:pt x="-1261" y="523234"/>
                      <a:pt x="21" y="517716"/>
                      <a:pt x="4230" y="515124"/>
                    </a:cubicBezTo>
                    <a:lnTo>
                      <a:pt x="190269" y="399626"/>
                    </a:lnTo>
                    <a:lnTo>
                      <a:pt x="194701" y="8872"/>
                    </a:lnTo>
                    <a:cubicBezTo>
                      <a:pt x="194757" y="3925"/>
                      <a:pt x="198199" y="-451"/>
                      <a:pt x="203787" y="37"/>
                    </a:cubicBezTo>
                    <a:cubicBezTo>
                      <a:pt x="208748" y="93"/>
                      <a:pt x="212720" y="4134"/>
                      <a:pt x="212664" y="9081"/>
                    </a:cubicBezTo>
                    <a:lnTo>
                      <a:pt x="208177" y="404726"/>
                    </a:lnTo>
                    <a:cubicBezTo>
                      <a:pt x="208135" y="407764"/>
                      <a:pt x="206546" y="410593"/>
                      <a:pt x="203954" y="412195"/>
                    </a:cubicBezTo>
                    <a:lnTo>
                      <a:pt x="13747" y="530286"/>
                    </a:lnTo>
                    <a:cubicBezTo>
                      <a:pt x="12256" y="531205"/>
                      <a:pt x="10612" y="531637"/>
                      <a:pt x="8996" y="531637"/>
                    </a:cubicBezTo>
                    <a:close/>
                  </a:path>
                </a:pathLst>
              </a:custGeom>
              <a:solidFill>
                <a:srgbClr val="FB9016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DD3C382F-2C33-C762-26B4-25920EA93E7C}"/>
                  </a:ext>
                </a:extLst>
              </p:cNvPr>
              <p:cNvSpPr/>
              <p:nvPr/>
            </p:nvSpPr>
            <p:spPr>
              <a:xfrm>
                <a:off x="5204380" y="2803277"/>
                <a:ext cx="368224" cy="160258"/>
              </a:xfrm>
              <a:custGeom>
                <a:avLst/>
                <a:gdLst>
                  <a:gd name="connsiteX0" fmla="*/ 181664 w 368224"/>
                  <a:gd name="connsiteY0" fmla="*/ 160259 h 160258"/>
                  <a:gd name="connsiteX1" fmla="*/ 2676 w 368224"/>
                  <a:gd name="connsiteY1" fmla="*/ 77886 h 160258"/>
                  <a:gd name="connsiteX2" fmla="*/ 2592 w 368224"/>
                  <a:gd name="connsiteY2" fmla="*/ 65246 h 160258"/>
                  <a:gd name="connsiteX3" fmla="*/ 15287 w 368224"/>
                  <a:gd name="connsiteY3" fmla="*/ 65163 h 160258"/>
                  <a:gd name="connsiteX4" fmla="*/ 253878 w 368224"/>
                  <a:gd name="connsiteY4" fmla="*/ 126590 h 160258"/>
                  <a:gd name="connsiteX5" fmla="*/ 350326 w 368224"/>
                  <a:gd name="connsiteY5" fmla="*/ 7915 h 160258"/>
                  <a:gd name="connsiteX6" fmla="*/ 360276 w 368224"/>
                  <a:gd name="connsiteY6" fmla="*/ 56 h 160258"/>
                  <a:gd name="connsiteX7" fmla="*/ 368164 w 368224"/>
                  <a:gd name="connsiteY7" fmla="*/ 9964 h 160258"/>
                  <a:gd name="connsiteX8" fmla="*/ 261403 w 368224"/>
                  <a:gd name="connsiteY8" fmla="*/ 142839 h 160258"/>
                  <a:gd name="connsiteX9" fmla="*/ 181664 w 368224"/>
                  <a:gd name="connsiteY9" fmla="*/ 160259 h 160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8224" h="160258">
                    <a:moveTo>
                      <a:pt x="181664" y="160259"/>
                    </a:moveTo>
                    <a:cubicBezTo>
                      <a:pt x="120863" y="160259"/>
                      <a:pt x="57763" y="131942"/>
                      <a:pt x="2676" y="77886"/>
                    </a:cubicBezTo>
                    <a:cubicBezTo>
                      <a:pt x="-864" y="74416"/>
                      <a:pt x="-892" y="68758"/>
                      <a:pt x="2592" y="65246"/>
                    </a:cubicBezTo>
                    <a:cubicBezTo>
                      <a:pt x="6076" y="61721"/>
                      <a:pt x="11762" y="61693"/>
                      <a:pt x="15287" y="65163"/>
                    </a:cubicBezTo>
                    <a:cubicBezTo>
                      <a:pt x="89606" y="138101"/>
                      <a:pt x="178821" y="161081"/>
                      <a:pt x="253878" y="126590"/>
                    </a:cubicBezTo>
                    <a:cubicBezTo>
                      <a:pt x="297357" y="106635"/>
                      <a:pt x="344028" y="62208"/>
                      <a:pt x="350326" y="7915"/>
                    </a:cubicBezTo>
                    <a:cubicBezTo>
                      <a:pt x="350898" y="3010"/>
                      <a:pt x="355524" y="-488"/>
                      <a:pt x="360276" y="56"/>
                    </a:cubicBezTo>
                    <a:cubicBezTo>
                      <a:pt x="365210" y="627"/>
                      <a:pt x="368735" y="5058"/>
                      <a:pt x="368164" y="9964"/>
                    </a:cubicBezTo>
                    <a:cubicBezTo>
                      <a:pt x="361071" y="71169"/>
                      <a:pt x="309425" y="120793"/>
                      <a:pt x="261403" y="142839"/>
                    </a:cubicBezTo>
                    <a:cubicBezTo>
                      <a:pt x="235915" y="154531"/>
                      <a:pt x="209020" y="160259"/>
                      <a:pt x="181664" y="160259"/>
                    </a:cubicBezTo>
                    <a:close/>
                  </a:path>
                </a:pathLst>
              </a:custGeom>
              <a:solidFill>
                <a:srgbClr val="FB9016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DB194208-1AB7-A87D-33B4-6AFBB9AFB870}"/>
                  </a:ext>
                </a:extLst>
              </p:cNvPr>
              <p:cNvSpPr/>
              <p:nvPr/>
            </p:nvSpPr>
            <p:spPr>
              <a:xfrm>
                <a:off x="4948687" y="3525681"/>
                <a:ext cx="98303" cy="95892"/>
              </a:xfrm>
              <a:custGeom>
                <a:avLst/>
                <a:gdLst>
                  <a:gd name="connsiteX0" fmla="*/ 8978 w 98303"/>
                  <a:gd name="connsiteY0" fmla="*/ 95892 h 95892"/>
                  <a:gd name="connsiteX1" fmla="*/ 3696 w 98303"/>
                  <a:gd name="connsiteY1" fmla="*/ 94178 h 95892"/>
                  <a:gd name="connsiteX2" fmla="*/ 1718 w 98303"/>
                  <a:gd name="connsiteY2" fmla="*/ 81692 h 95892"/>
                  <a:gd name="connsiteX3" fmla="*/ 84216 w 98303"/>
                  <a:gd name="connsiteY3" fmla="*/ 1604 h 95892"/>
                  <a:gd name="connsiteX4" fmla="*/ 96716 w 98303"/>
                  <a:gd name="connsiteY4" fmla="*/ 3876 h 95892"/>
                  <a:gd name="connsiteX5" fmla="*/ 94431 w 98303"/>
                  <a:gd name="connsiteY5" fmla="*/ 16306 h 95892"/>
                  <a:gd name="connsiteX6" fmla="*/ 16252 w 98303"/>
                  <a:gd name="connsiteY6" fmla="*/ 92199 h 95892"/>
                  <a:gd name="connsiteX7" fmla="*/ 8978 w 98303"/>
                  <a:gd name="connsiteY7" fmla="*/ 95892 h 95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303" h="95892">
                    <a:moveTo>
                      <a:pt x="8978" y="95892"/>
                    </a:moveTo>
                    <a:cubicBezTo>
                      <a:pt x="7139" y="95892"/>
                      <a:pt x="5299" y="95335"/>
                      <a:pt x="3696" y="94178"/>
                    </a:cubicBezTo>
                    <a:cubicBezTo>
                      <a:pt x="-317" y="91279"/>
                      <a:pt x="-1195" y="85677"/>
                      <a:pt x="1718" y="81692"/>
                    </a:cubicBezTo>
                    <a:cubicBezTo>
                      <a:pt x="24530" y="50490"/>
                      <a:pt x="52290" y="23539"/>
                      <a:pt x="84216" y="1604"/>
                    </a:cubicBezTo>
                    <a:cubicBezTo>
                      <a:pt x="88299" y="-1239"/>
                      <a:pt x="93888" y="-194"/>
                      <a:pt x="96716" y="3876"/>
                    </a:cubicBezTo>
                    <a:cubicBezTo>
                      <a:pt x="99531" y="7945"/>
                      <a:pt x="98500" y="13519"/>
                      <a:pt x="94431" y="16306"/>
                    </a:cubicBezTo>
                    <a:cubicBezTo>
                      <a:pt x="64177" y="37098"/>
                      <a:pt x="37866" y="62642"/>
                      <a:pt x="16252" y="92199"/>
                    </a:cubicBezTo>
                    <a:cubicBezTo>
                      <a:pt x="14496" y="94610"/>
                      <a:pt x="11765" y="95892"/>
                      <a:pt x="8978" y="95892"/>
                    </a:cubicBezTo>
                    <a:close/>
                  </a:path>
                </a:pathLst>
              </a:custGeom>
              <a:solidFill>
                <a:srgbClr val="FB9016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11D92115-0997-5EBB-CB77-B0AF651EBD78}"/>
                  </a:ext>
                </a:extLst>
              </p:cNvPr>
              <p:cNvSpPr/>
              <p:nvPr/>
            </p:nvSpPr>
            <p:spPr>
              <a:xfrm>
                <a:off x="5771691" y="3498631"/>
                <a:ext cx="116803" cy="45196"/>
              </a:xfrm>
              <a:custGeom>
                <a:avLst/>
                <a:gdLst>
                  <a:gd name="connsiteX0" fmla="*/ 107812 w 116803"/>
                  <a:gd name="connsiteY0" fmla="*/ 45196 h 45196"/>
                  <a:gd name="connsiteX1" fmla="*/ 102601 w 116803"/>
                  <a:gd name="connsiteY1" fmla="*/ 43538 h 45196"/>
                  <a:gd name="connsiteX2" fmla="*/ 9776 w 116803"/>
                  <a:gd name="connsiteY2" fmla="*/ 18412 h 45196"/>
                  <a:gd name="connsiteX3" fmla="*/ 35 w 116803"/>
                  <a:gd name="connsiteY3" fmla="*/ 10315 h 45196"/>
                  <a:gd name="connsiteX4" fmla="*/ 8187 w 116803"/>
                  <a:gd name="connsiteY4" fmla="*/ 602 h 45196"/>
                  <a:gd name="connsiteX5" fmla="*/ 113038 w 116803"/>
                  <a:gd name="connsiteY5" fmla="*/ 28975 h 45196"/>
                  <a:gd name="connsiteX6" fmla="*/ 115129 w 116803"/>
                  <a:gd name="connsiteY6" fmla="*/ 41461 h 45196"/>
                  <a:gd name="connsiteX7" fmla="*/ 107812 w 116803"/>
                  <a:gd name="connsiteY7" fmla="*/ 45196 h 45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6803" h="45196">
                    <a:moveTo>
                      <a:pt x="107812" y="45196"/>
                    </a:moveTo>
                    <a:cubicBezTo>
                      <a:pt x="106001" y="45196"/>
                      <a:pt x="104175" y="44653"/>
                      <a:pt x="102601" y="43538"/>
                    </a:cubicBezTo>
                    <a:cubicBezTo>
                      <a:pt x="76081" y="24683"/>
                      <a:pt x="42176" y="15472"/>
                      <a:pt x="9776" y="18412"/>
                    </a:cubicBezTo>
                    <a:cubicBezTo>
                      <a:pt x="4829" y="18844"/>
                      <a:pt x="481" y="15235"/>
                      <a:pt x="35" y="10315"/>
                    </a:cubicBezTo>
                    <a:cubicBezTo>
                      <a:pt x="-397" y="5396"/>
                      <a:pt x="3240" y="1048"/>
                      <a:pt x="8187" y="602"/>
                    </a:cubicBezTo>
                    <a:cubicBezTo>
                      <a:pt x="44824" y="-2700"/>
                      <a:pt x="83077" y="7695"/>
                      <a:pt x="113038" y="28975"/>
                    </a:cubicBezTo>
                    <a:cubicBezTo>
                      <a:pt x="117080" y="31860"/>
                      <a:pt x="118013" y="37434"/>
                      <a:pt x="115129" y="41461"/>
                    </a:cubicBezTo>
                    <a:cubicBezTo>
                      <a:pt x="113387" y="43886"/>
                      <a:pt x="110614" y="45196"/>
                      <a:pt x="107812" y="45196"/>
                    </a:cubicBezTo>
                    <a:close/>
                  </a:path>
                </a:pathLst>
              </a:custGeom>
              <a:solidFill>
                <a:srgbClr val="FB9016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06" name="图形 44">
              <a:extLst>
                <a:ext uri="{FF2B5EF4-FFF2-40B4-BE49-F238E27FC236}">
                  <a16:creationId xmlns:a16="http://schemas.microsoft.com/office/drawing/2014/main" id="{9BFBF52E-4003-1C81-D2B6-4EBC22C95CC5}"/>
                </a:ext>
              </a:extLst>
            </p:cNvPr>
            <p:cNvGrpSpPr/>
            <p:nvPr/>
          </p:nvGrpSpPr>
          <p:grpSpPr>
            <a:xfrm>
              <a:off x="3563217" y="3773889"/>
              <a:ext cx="4666575" cy="1994472"/>
              <a:chOff x="3563217" y="3773889"/>
              <a:chExt cx="4666575" cy="1994472"/>
            </a:xfrm>
          </p:grpSpPr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6B914BCC-636C-6AFB-437D-7AA444AD6257}"/>
                  </a:ext>
                </a:extLst>
              </p:cNvPr>
              <p:cNvSpPr/>
              <p:nvPr/>
            </p:nvSpPr>
            <p:spPr>
              <a:xfrm>
                <a:off x="3563217" y="3773889"/>
                <a:ext cx="4666575" cy="1994472"/>
              </a:xfrm>
              <a:custGeom>
                <a:avLst/>
                <a:gdLst>
                  <a:gd name="connsiteX0" fmla="*/ 0 w 4666575"/>
                  <a:gd name="connsiteY0" fmla="*/ 0 h 1994472"/>
                  <a:gd name="connsiteX1" fmla="*/ 4666575 w 4666575"/>
                  <a:gd name="connsiteY1" fmla="*/ 0 h 1994472"/>
                  <a:gd name="connsiteX2" fmla="*/ 4666575 w 4666575"/>
                  <a:gd name="connsiteY2" fmla="*/ 1994472 h 1994472"/>
                  <a:gd name="connsiteX3" fmla="*/ 0 w 4666575"/>
                  <a:gd name="connsiteY3" fmla="*/ 1994472 h 1994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66575" h="1994472">
                    <a:moveTo>
                      <a:pt x="0" y="0"/>
                    </a:moveTo>
                    <a:lnTo>
                      <a:pt x="4666575" y="0"/>
                    </a:lnTo>
                    <a:lnTo>
                      <a:pt x="4666575" y="1994472"/>
                    </a:lnTo>
                    <a:lnTo>
                      <a:pt x="0" y="1994472"/>
                    </a:lnTo>
                    <a:close/>
                  </a:path>
                </a:pathLst>
              </a:custGeom>
              <a:solidFill>
                <a:srgbClr val="D27F5D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26CA76C9-9025-18F3-6F11-787BAAB0DF68}"/>
                  </a:ext>
                </a:extLst>
              </p:cNvPr>
              <p:cNvSpPr/>
              <p:nvPr/>
            </p:nvSpPr>
            <p:spPr>
              <a:xfrm>
                <a:off x="3629773" y="3840125"/>
                <a:ext cx="4533476" cy="1861986"/>
              </a:xfrm>
              <a:custGeom>
                <a:avLst/>
                <a:gdLst>
                  <a:gd name="connsiteX0" fmla="*/ 4533477 w 4533476"/>
                  <a:gd name="connsiteY0" fmla="*/ 1861987 h 1861986"/>
                  <a:gd name="connsiteX1" fmla="*/ 0 w 4533476"/>
                  <a:gd name="connsiteY1" fmla="*/ 1861987 h 1861986"/>
                  <a:gd name="connsiteX2" fmla="*/ 0 w 4533476"/>
                  <a:gd name="connsiteY2" fmla="*/ 0 h 1861986"/>
                  <a:gd name="connsiteX3" fmla="*/ 4533477 w 4533476"/>
                  <a:gd name="connsiteY3" fmla="*/ 0 h 1861986"/>
                  <a:gd name="connsiteX4" fmla="*/ 4533477 w 4533476"/>
                  <a:gd name="connsiteY4" fmla="*/ 1861987 h 1861986"/>
                  <a:gd name="connsiteX5" fmla="*/ 14786 w 4533476"/>
                  <a:gd name="connsiteY5" fmla="*/ 1847271 h 1861986"/>
                  <a:gd name="connsiteX6" fmla="*/ 4518691 w 4533476"/>
                  <a:gd name="connsiteY6" fmla="*/ 1847271 h 1861986"/>
                  <a:gd name="connsiteX7" fmla="*/ 4518691 w 4533476"/>
                  <a:gd name="connsiteY7" fmla="*/ 14730 h 1861986"/>
                  <a:gd name="connsiteX8" fmla="*/ 14786 w 4533476"/>
                  <a:gd name="connsiteY8" fmla="*/ 14730 h 1861986"/>
                  <a:gd name="connsiteX9" fmla="*/ 14786 w 4533476"/>
                  <a:gd name="connsiteY9" fmla="*/ 1847271 h 1861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33476" h="1861986">
                    <a:moveTo>
                      <a:pt x="4533477" y="1861987"/>
                    </a:moveTo>
                    <a:lnTo>
                      <a:pt x="0" y="1861987"/>
                    </a:lnTo>
                    <a:lnTo>
                      <a:pt x="0" y="0"/>
                    </a:lnTo>
                    <a:lnTo>
                      <a:pt x="4533477" y="0"/>
                    </a:lnTo>
                    <a:lnTo>
                      <a:pt x="4533477" y="1861987"/>
                    </a:lnTo>
                    <a:close/>
                    <a:moveTo>
                      <a:pt x="14786" y="1847271"/>
                    </a:moveTo>
                    <a:lnTo>
                      <a:pt x="4518691" y="1847271"/>
                    </a:lnTo>
                    <a:lnTo>
                      <a:pt x="4518691" y="14730"/>
                    </a:lnTo>
                    <a:lnTo>
                      <a:pt x="14786" y="14730"/>
                    </a:lnTo>
                    <a:lnTo>
                      <a:pt x="14786" y="1847271"/>
                    </a:lnTo>
                    <a:close/>
                  </a:path>
                </a:pathLst>
              </a:custGeom>
              <a:solidFill>
                <a:srgbClr val="FBBCBB"/>
              </a:solidFill>
              <a:ln w="13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C2AD279-02F3-CE2B-311E-B003533C736C}"/>
              </a:ext>
            </a:extLst>
          </p:cNvPr>
          <p:cNvGrpSpPr/>
          <p:nvPr/>
        </p:nvGrpSpPr>
        <p:grpSpPr>
          <a:xfrm>
            <a:off x="363529" y="206775"/>
            <a:ext cx="3755776" cy="658943"/>
            <a:chOff x="2097507" y="1409877"/>
            <a:chExt cx="3755776" cy="65894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EAC2502-A43D-F1F2-8EBD-A035E316A1F2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56E719B-3C86-7563-663D-535489E42307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77BD287-A179-39D8-F44D-4C83DD45AAC2}"/>
                </a:ext>
              </a:extLst>
            </p:cNvPr>
            <p:cNvSpPr txBox="1"/>
            <p:nvPr/>
          </p:nvSpPr>
          <p:spPr>
            <a:xfrm>
              <a:off x="3176245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7" name="心形 26">
              <a:extLst>
                <a:ext uri="{FF2B5EF4-FFF2-40B4-BE49-F238E27FC236}">
                  <a16:creationId xmlns:a16="http://schemas.microsoft.com/office/drawing/2014/main" id="{E429835A-7705-2F78-6F17-99BFC226662F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>
              <a:extLst>
                <a:ext uri="{FF2B5EF4-FFF2-40B4-BE49-F238E27FC236}">
                  <a16:creationId xmlns:a16="http://schemas.microsoft.com/office/drawing/2014/main" id="{2DD3CC63-4A48-959A-2683-67FB02902DE9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76093E6B-A137-6D35-6FBF-763AF29B6A7B}"/>
                </a:ext>
              </a:extLst>
            </p:cNvPr>
            <p:cNvSpPr txBox="1"/>
            <p:nvPr/>
          </p:nvSpPr>
          <p:spPr>
            <a:xfrm>
              <a:off x="2566975" y="1490370"/>
              <a:ext cx="7248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grpSp>
        <p:nvGrpSpPr>
          <p:cNvPr id="320" name="组合 319">
            <a:extLst>
              <a:ext uri="{FF2B5EF4-FFF2-40B4-BE49-F238E27FC236}">
                <a16:creationId xmlns:a16="http://schemas.microsoft.com/office/drawing/2014/main" id="{8F0865C3-C5D1-4D5A-6D23-45B0F2B02C18}"/>
              </a:ext>
            </a:extLst>
          </p:cNvPr>
          <p:cNvGrpSpPr/>
          <p:nvPr/>
        </p:nvGrpSpPr>
        <p:grpSpPr>
          <a:xfrm>
            <a:off x="4470797" y="4146812"/>
            <a:ext cx="3245280" cy="816522"/>
            <a:chOff x="-506990" y="1906534"/>
            <a:chExt cx="3245280" cy="816522"/>
          </a:xfrm>
        </p:grpSpPr>
        <p:sp>
          <p:nvSpPr>
            <p:cNvPr id="321" name="文本框 320">
              <a:extLst>
                <a:ext uri="{FF2B5EF4-FFF2-40B4-BE49-F238E27FC236}">
                  <a16:creationId xmlns:a16="http://schemas.microsoft.com/office/drawing/2014/main" id="{63F57A04-A30C-EC80-86EA-21C42FCC7CB8}"/>
                </a:ext>
              </a:extLst>
            </p:cNvPr>
            <p:cNvSpPr txBox="1"/>
            <p:nvPr/>
          </p:nvSpPr>
          <p:spPr>
            <a:xfrm>
              <a:off x="-506990" y="2190603"/>
              <a:ext cx="324528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2" name="文本框 321">
              <a:extLst>
                <a:ext uri="{FF2B5EF4-FFF2-40B4-BE49-F238E27FC236}">
                  <a16:creationId xmlns:a16="http://schemas.microsoft.com/office/drawing/2014/main" id="{04C3D13A-1F0A-6B32-AF5F-F99629C2EADE}"/>
                </a:ext>
              </a:extLst>
            </p:cNvPr>
            <p:cNvSpPr txBox="1"/>
            <p:nvPr/>
          </p:nvSpPr>
          <p:spPr>
            <a:xfrm>
              <a:off x="350271" y="1906534"/>
              <a:ext cx="15307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3" name="组合 322">
            <a:extLst>
              <a:ext uri="{FF2B5EF4-FFF2-40B4-BE49-F238E27FC236}">
                <a16:creationId xmlns:a16="http://schemas.microsoft.com/office/drawing/2014/main" id="{9F602398-5047-B095-A33F-70726D0E2641}"/>
              </a:ext>
            </a:extLst>
          </p:cNvPr>
          <p:cNvGrpSpPr/>
          <p:nvPr/>
        </p:nvGrpSpPr>
        <p:grpSpPr>
          <a:xfrm>
            <a:off x="8620552" y="2151800"/>
            <a:ext cx="2966425" cy="816522"/>
            <a:chOff x="283598" y="1906534"/>
            <a:chExt cx="2966425" cy="816522"/>
          </a:xfrm>
        </p:grpSpPr>
        <p:sp>
          <p:nvSpPr>
            <p:cNvPr id="324" name="文本框 323">
              <a:extLst>
                <a:ext uri="{FF2B5EF4-FFF2-40B4-BE49-F238E27FC236}">
                  <a16:creationId xmlns:a16="http://schemas.microsoft.com/office/drawing/2014/main" id="{266F16E5-E2D4-FF5D-EBF5-1A479E96A34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5" name="文本框 324">
              <a:extLst>
                <a:ext uri="{FF2B5EF4-FFF2-40B4-BE49-F238E27FC236}">
                  <a16:creationId xmlns:a16="http://schemas.microsoft.com/office/drawing/2014/main" id="{3A885896-6E35-D4F9-FB9F-F48D50CC677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6" name="组合 325">
            <a:extLst>
              <a:ext uri="{FF2B5EF4-FFF2-40B4-BE49-F238E27FC236}">
                <a16:creationId xmlns:a16="http://schemas.microsoft.com/office/drawing/2014/main" id="{08BD7803-26F7-EC26-98A3-71DBF253DCB3}"/>
              </a:ext>
            </a:extLst>
          </p:cNvPr>
          <p:cNvGrpSpPr/>
          <p:nvPr/>
        </p:nvGrpSpPr>
        <p:grpSpPr>
          <a:xfrm>
            <a:off x="537457" y="2151800"/>
            <a:ext cx="2984539" cy="816522"/>
            <a:chOff x="283598" y="1906534"/>
            <a:chExt cx="2984539" cy="816522"/>
          </a:xfrm>
        </p:grpSpPr>
        <p:sp>
          <p:nvSpPr>
            <p:cNvPr id="327" name="文本框 326">
              <a:extLst>
                <a:ext uri="{FF2B5EF4-FFF2-40B4-BE49-F238E27FC236}">
                  <a16:creationId xmlns:a16="http://schemas.microsoft.com/office/drawing/2014/main" id="{CDB50DBB-E94C-AF31-2032-4CD23A539BE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8" name="文本框 327">
              <a:extLst>
                <a:ext uri="{FF2B5EF4-FFF2-40B4-BE49-F238E27FC236}">
                  <a16:creationId xmlns:a16="http://schemas.microsoft.com/office/drawing/2014/main" id="{44234DCC-D976-C2C1-7DE1-EE0F2A1016D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7" name="组合 336">
            <a:extLst>
              <a:ext uri="{FF2B5EF4-FFF2-40B4-BE49-F238E27FC236}">
                <a16:creationId xmlns:a16="http://schemas.microsoft.com/office/drawing/2014/main" id="{675949AD-C503-5E95-0E6D-2C8B90C4710E}"/>
              </a:ext>
            </a:extLst>
          </p:cNvPr>
          <p:cNvGrpSpPr/>
          <p:nvPr/>
        </p:nvGrpSpPr>
        <p:grpSpPr>
          <a:xfrm>
            <a:off x="1163291" y="4058349"/>
            <a:ext cx="2098719" cy="1047355"/>
            <a:chOff x="639570" y="1906534"/>
            <a:chExt cx="2098719" cy="1047355"/>
          </a:xfrm>
        </p:grpSpPr>
        <p:sp>
          <p:nvSpPr>
            <p:cNvPr id="338" name="文本框 337">
              <a:extLst>
                <a:ext uri="{FF2B5EF4-FFF2-40B4-BE49-F238E27FC236}">
                  <a16:creationId xmlns:a16="http://schemas.microsoft.com/office/drawing/2014/main" id="{2A0C2878-679A-65D7-FC38-933E629125E1}"/>
                </a:ext>
              </a:extLst>
            </p:cNvPr>
            <p:cNvSpPr txBox="1"/>
            <p:nvPr/>
          </p:nvSpPr>
          <p:spPr>
            <a:xfrm>
              <a:off x="639570" y="2190603"/>
              <a:ext cx="209871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9" name="文本框 338">
              <a:extLst>
                <a:ext uri="{FF2B5EF4-FFF2-40B4-BE49-F238E27FC236}">
                  <a16:creationId xmlns:a16="http://schemas.microsoft.com/office/drawing/2014/main" id="{06BADD53-2A37-4EC6-7645-BF53DC434043}"/>
                </a:ext>
              </a:extLst>
            </p:cNvPr>
            <p:cNvSpPr txBox="1"/>
            <p:nvPr/>
          </p:nvSpPr>
          <p:spPr>
            <a:xfrm>
              <a:off x="1206317" y="1906534"/>
              <a:ext cx="15307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0" name="组合 339">
            <a:extLst>
              <a:ext uri="{FF2B5EF4-FFF2-40B4-BE49-F238E27FC236}">
                <a16:creationId xmlns:a16="http://schemas.microsoft.com/office/drawing/2014/main" id="{34BE3B89-5953-EA70-7387-2F55E8769D08}"/>
              </a:ext>
            </a:extLst>
          </p:cNvPr>
          <p:cNvGrpSpPr/>
          <p:nvPr/>
        </p:nvGrpSpPr>
        <p:grpSpPr>
          <a:xfrm>
            <a:off x="8874785" y="4058349"/>
            <a:ext cx="2099272" cy="1047355"/>
            <a:chOff x="639017" y="1906534"/>
            <a:chExt cx="2099272" cy="1047355"/>
          </a:xfrm>
        </p:grpSpPr>
        <p:sp>
          <p:nvSpPr>
            <p:cNvPr id="341" name="文本框 340">
              <a:extLst>
                <a:ext uri="{FF2B5EF4-FFF2-40B4-BE49-F238E27FC236}">
                  <a16:creationId xmlns:a16="http://schemas.microsoft.com/office/drawing/2014/main" id="{687BDFFE-CA6D-C0ED-41BB-2467532472FB}"/>
                </a:ext>
              </a:extLst>
            </p:cNvPr>
            <p:cNvSpPr txBox="1"/>
            <p:nvPr/>
          </p:nvSpPr>
          <p:spPr>
            <a:xfrm>
              <a:off x="639570" y="2190603"/>
              <a:ext cx="209871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2" name="文本框 341">
              <a:extLst>
                <a:ext uri="{FF2B5EF4-FFF2-40B4-BE49-F238E27FC236}">
                  <a16:creationId xmlns:a16="http://schemas.microsoft.com/office/drawing/2014/main" id="{180E7EFD-434C-C47A-ACF0-CE8C5A2EBBE3}"/>
                </a:ext>
              </a:extLst>
            </p:cNvPr>
            <p:cNvSpPr txBox="1"/>
            <p:nvPr/>
          </p:nvSpPr>
          <p:spPr>
            <a:xfrm>
              <a:off x="639017" y="1906534"/>
              <a:ext cx="15307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563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D:\51PPT模板网\51pptmoban.com\图片001.jpg">
            <a:extLst>
              <a:ext uri="{FF2B5EF4-FFF2-40B4-BE49-F238E27FC236}">
                <a16:creationId xmlns:a16="http://schemas.microsoft.com/office/drawing/2014/main" id="{05F4988C-B750-5189-4204-37EE476A98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409700"/>
            <a:ext cx="5361517" cy="40386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DC2AD279-02F3-CE2B-311E-B003533C736C}"/>
              </a:ext>
            </a:extLst>
          </p:cNvPr>
          <p:cNvGrpSpPr/>
          <p:nvPr/>
        </p:nvGrpSpPr>
        <p:grpSpPr>
          <a:xfrm>
            <a:off x="363529" y="206775"/>
            <a:ext cx="3755776" cy="658943"/>
            <a:chOff x="2097507" y="1409877"/>
            <a:chExt cx="3755776" cy="65894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EAC2502-A43D-F1F2-8EBD-A035E316A1F2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56E719B-3C86-7563-663D-535489E42307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77BD287-A179-39D8-F44D-4C83DD45AAC2}"/>
                </a:ext>
              </a:extLst>
            </p:cNvPr>
            <p:cNvSpPr txBox="1"/>
            <p:nvPr/>
          </p:nvSpPr>
          <p:spPr>
            <a:xfrm>
              <a:off x="3176245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7" name="心形 26">
              <a:extLst>
                <a:ext uri="{FF2B5EF4-FFF2-40B4-BE49-F238E27FC236}">
                  <a16:creationId xmlns:a16="http://schemas.microsoft.com/office/drawing/2014/main" id="{E429835A-7705-2F78-6F17-99BFC226662F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>
              <a:extLst>
                <a:ext uri="{FF2B5EF4-FFF2-40B4-BE49-F238E27FC236}">
                  <a16:creationId xmlns:a16="http://schemas.microsoft.com/office/drawing/2014/main" id="{2DD3CC63-4A48-959A-2683-67FB02902DE9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76093E6B-A137-6D35-6FBF-763AF29B6A7B}"/>
                </a:ext>
              </a:extLst>
            </p:cNvPr>
            <p:cNvSpPr txBox="1"/>
            <p:nvPr/>
          </p:nvSpPr>
          <p:spPr>
            <a:xfrm>
              <a:off x="2566975" y="1490370"/>
              <a:ext cx="7248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CDE71ED-2EB3-1663-4880-2573D4856B64}"/>
              </a:ext>
            </a:extLst>
          </p:cNvPr>
          <p:cNvGrpSpPr/>
          <p:nvPr/>
        </p:nvGrpSpPr>
        <p:grpSpPr>
          <a:xfrm>
            <a:off x="4859975" y="1781116"/>
            <a:ext cx="1356724" cy="3438584"/>
            <a:chOff x="4784229" y="1542991"/>
            <a:chExt cx="1603021" cy="4062816"/>
          </a:xfrm>
        </p:grpSpPr>
        <p:sp>
          <p:nvSpPr>
            <p:cNvPr id="6" name="Oval 55">
              <a:extLst>
                <a:ext uri="{FF2B5EF4-FFF2-40B4-BE49-F238E27FC236}">
                  <a16:creationId xmlns:a16="http://schemas.microsoft.com/office/drawing/2014/main" id="{4A1E9F54-4344-B20E-3F2D-CE84D7CAA8FC}"/>
                </a:ext>
              </a:extLst>
            </p:cNvPr>
            <p:cNvSpPr/>
            <p:nvPr/>
          </p:nvSpPr>
          <p:spPr>
            <a:xfrm>
              <a:off x="6096000" y="1639598"/>
              <a:ext cx="291250" cy="291266"/>
            </a:xfrm>
            <a:prstGeom prst="ellipse">
              <a:avLst/>
            </a:prstGeom>
            <a:solidFill>
              <a:srgbClr val="D27F5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71" tIns="43335" rIns="86671" bIns="43335" rtlCol="0" anchor="ctr"/>
            <a:lstStyle/>
            <a:p>
              <a:pPr algn="ctr">
                <a:lnSpc>
                  <a:spcPct val="150000"/>
                </a:lnSpc>
              </a:pPr>
              <a:endParaRPr lang="en-GB" sz="239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Oval 56">
              <a:extLst>
                <a:ext uri="{FF2B5EF4-FFF2-40B4-BE49-F238E27FC236}">
                  <a16:creationId xmlns:a16="http://schemas.microsoft.com/office/drawing/2014/main" id="{E7A755DB-B78B-A002-A995-793C49AC8E6D}"/>
                </a:ext>
              </a:extLst>
            </p:cNvPr>
            <p:cNvSpPr/>
            <p:nvPr/>
          </p:nvSpPr>
          <p:spPr>
            <a:xfrm>
              <a:off x="6096000" y="2832377"/>
              <a:ext cx="291250" cy="291266"/>
            </a:xfrm>
            <a:prstGeom prst="ellipse">
              <a:avLst/>
            </a:prstGeom>
            <a:solidFill>
              <a:srgbClr val="EAA06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71" tIns="43335" rIns="86671" bIns="43335" rtlCol="0" anchor="ctr"/>
            <a:lstStyle/>
            <a:p>
              <a:pPr algn="ctr">
                <a:lnSpc>
                  <a:spcPct val="150000"/>
                </a:lnSpc>
              </a:pPr>
              <a:endParaRPr lang="en-GB" sz="239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Oval 57">
              <a:extLst>
                <a:ext uri="{FF2B5EF4-FFF2-40B4-BE49-F238E27FC236}">
                  <a16:creationId xmlns:a16="http://schemas.microsoft.com/office/drawing/2014/main" id="{0EE9715D-5EC7-AC7B-B123-DFB936AAE53B}"/>
                </a:ext>
              </a:extLst>
            </p:cNvPr>
            <p:cNvSpPr/>
            <p:nvPr/>
          </p:nvSpPr>
          <p:spPr>
            <a:xfrm>
              <a:off x="6096000" y="4025154"/>
              <a:ext cx="291250" cy="291266"/>
            </a:xfrm>
            <a:prstGeom prst="ellipse">
              <a:avLst/>
            </a:prstGeom>
            <a:solidFill>
              <a:srgbClr val="D27F5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71" tIns="43335" rIns="86671" bIns="43335" rtlCol="0" anchor="ctr"/>
            <a:lstStyle/>
            <a:p>
              <a:pPr algn="ctr">
                <a:lnSpc>
                  <a:spcPct val="150000"/>
                </a:lnSpc>
              </a:pPr>
              <a:endParaRPr lang="en-GB" sz="239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Oval 58">
              <a:extLst>
                <a:ext uri="{FF2B5EF4-FFF2-40B4-BE49-F238E27FC236}">
                  <a16:creationId xmlns:a16="http://schemas.microsoft.com/office/drawing/2014/main" id="{D5270CAE-E144-9D88-7028-321FFA856030}"/>
                </a:ext>
              </a:extLst>
            </p:cNvPr>
            <p:cNvSpPr/>
            <p:nvPr/>
          </p:nvSpPr>
          <p:spPr>
            <a:xfrm>
              <a:off x="6096000" y="5217931"/>
              <a:ext cx="291250" cy="291266"/>
            </a:xfrm>
            <a:prstGeom prst="ellipse">
              <a:avLst/>
            </a:prstGeom>
            <a:solidFill>
              <a:srgbClr val="EAA06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671" tIns="43335" rIns="86671" bIns="43335" rtlCol="0" anchor="ctr"/>
            <a:lstStyle/>
            <a:p>
              <a:pPr algn="ctr">
                <a:lnSpc>
                  <a:spcPct val="150000"/>
                </a:lnSpc>
              </a:pPr>
              <a:endParaRPr lang="en-GB" sz="239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2" name="Group 59">
              <a:extLst>
                <a:ext uri="{FF2B5EF4-FFF2-40B4-BE49-F238E27FC236}">
                  <a16:creationId xmlns:a16="http://schemas.microsoft.com/office/drawing/2014/main" id="{59A4CA05-DB0E-03A9-410E-B895E9740A95}"/>
                </a:ext>
              </a:extLst>
            </p:cNvPr>
            <p:cNvGrpSpPr/>
            <p:nvPr/>
          </p:nvGrpSpPr>
          <p:grpSpPr>
            <a:xfrm>
              <a:off x="4784229" y="1542991"/>
              <a:ext cx="978051" cy="484483"/>
              <a:chOff x="4928372" y="1814284"/>
              <a:chExt cx="978408" cy="484632"/>
            </a:xfrm>
          </p:grpSpPr>
          <p:sp>
            <p:nvSpPr>
              <p:cNvPr id="13" name="Pentagon 60">
                <a:extLst>
                  <a:ext uri="{FF2B5EF4-FFF2-40B4-BE49-F238E27FC236}">
                    <a16:creationId xmlns:a16="http://schemas.microsoft.com/office/drawing/2014/main" id="{97E768ED-B17D-2DAE-7B02-7AF1181211CC}"/>
                  </a:ext>
                </a:extLst>
              </p:cNvPr>
              <p:cNvSpPr/>
              <p:nvPr/>
            </p:nvSpPr>
            <p:spPr>
              <a:xfrm>
                <a:off x="4928372" y="1814284"/>
                <a:ext cx="978408" cy="484632"/>
              </a:xfrm>
              <a:prstGeom prst="homePlate">
                <a:avLst/>
              </a:prstGeom>
              <a:solidFill>
                <a:srgbClr val="D27F5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671" tIns="43335" rIns="86671" bIns="43335" rtlCol="0" anchor="ctr"/>
              <a:lstStyle/>
              <a:p>
                <a:pPr algn="ctr">
                  <a:lnSpc>
                    <a:spcPct val="150000"/>
                  </a:lnSpc>
                </a:pPr>
                <a:endParaRPr lang="en-GB" sz="239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TextBox 61">
                <a:extLst>
                  <a:ext uri="{FF2B5EF4-FFF2-40B4-BE49-F238E27FC236}">
                    <a16:creationId xmlns:a16="http://schemas.microsoft.com/office/drawing/2014/main" id="{C8C38FF3-7C83-0759-718E-240A10C4CABD}"/>
                  </a:ext>
                </a:extLst>
              </p:cNvPr>
              <p:cNvSpPr txBox="1"/>
              <p:nvPr/>
            </p:nvSpPr>
            <p:spPr>
              <a:xfrm>
                <a:off x="4944767" y="1856601"/>
                <a:ext cx="756364" cy="400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2022</a:t>
                </a:r>
                <a:endParaRPr lang="en-GB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62">
              <a:extLst>
                <a:ext uri="{FF2B5EF4-FFF2-40B4-BE49-F238E27FC236}">
                  <a16:creationId xmlns:a16="http://schemas.microsoft.com/office/drawing/2014/main" id="{589529CF-0989-6C99-C0E4-766DF7BC96B2}"/>
                </a:ext>
              </a:extLst>
            </p:cNvPr>
            <p:cNvGrpSpPr/>
            <p:nvPr/>
          </p:nvGrpSpPr>
          <p:grpSpPr>
            <a:xfrm>
              <a:off x="4784235" y="5121324"/>
              <a:ext cx="978052" cy="484483"/>
              <a:chOff x="4928372" y="5399956"/>
              <a:chExt cx="978408" cy="484632"/>
            </a:xfrm>
          </p:grpSpPr>
          <p:sp>
            <p:nvSpPr>
              <p:cNvPr id="16" name="Pentagon 63">
                <a:extLst>
                  <a:ext uri="{FF2B5EF4-FFF2-40B4-BE49-F238E27FC236}">
                    <a16:creationId xmlns:a16="http://schemas.microsoft.com/office/drawing/2014/main" id="{2CC10C1F-0E8B-AF24-8366-1DE5C73B49AC}"/>
                  </a:ext>
                </a:extLst>
              </p:cNvPr>
              <p:cNvSpPr/>
              <p:nvPr/>
            </p:nvSpPr>
            <p:spPr>
              <a:xfrm>
                <a:off x="4928372" y="5399956"/>
                <a:ext cx="978408" cy="484632"/>
              </a:xfrm>
              <a:prstGeom prst="homePlate">
                <a:avLst/>
              </a:prstGeom>
              <a:solidFill>
                <a:srgbClr val="EAA06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671" tIns="43335" rIns="86671" bIns="43335" rtlCol="0" anchor="ctr"/>
              <a:lstStyle/>
              <a:p>
                <a:pPr algn="ctr">
                  <a:lnSpc>
                    <a:spcPct val="150000"/>
                  </a:lnSpc>
                </a:pPr>
                <a:endParaRPr lang="en-GB" sz="239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TextBox 64">
                <a:extLst>
                  <a:ext uri="{FF2B5EF4-FFF2-40B4-BE49-F238E27FC236}">
                    <a16:creationId xmlns:a16="http://schemas.microsoft.com/office/drawing/2014/main" id="{DFE73A3C-F66C-B79F-D614-B967ECD02AEA}"/>
                  </a:ext>
                </a:extLst>
              </p:cNvPr>
              <p:cNvSpPr txBox="1"/>
              <p:nvPr/>
            </p:nvSpPr>
            <p:spPr>
              <a:xfrm>
                <a:off x="4944772" y="5442273"/>
                <a:ext cx="756364" cy="400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2025</a:t>
                </a:r>
                <a:endParaRPr lang="en-GB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Group 65">
              <a:extLst>
                <a:ext uri="{FF2B5EF4-FFF2-40B4-BE49-F238E27FC236}">
                  <a16:creationId xmlns:a16="http://schemas.microsoft.com/office/drawing/2014/main" id="{DCD4A126-49C7-54C7-D281-0F60B73A8A4F}"/>
                </a:ext>
              </a:extLst>
            </p:cNvPr>
            <p:cNvGrpSpPr/>
            <p:nvPr/>
          </p:nvGrpSpPr>
          <p:grpSpPr>
            <a:xfrm>
              <a:off x="4784229" y="3928550"/>
              <a:ext cx="978051" cy="484483"/>
              <a:chOff x="4928372" y="4204732"/>
              <a:chExt cx="978408" cy="484632"/>
            </a:xfrm>
          </p:grpSpPr>
          <p:sp>
            <p:nvSpPr>
              <p:cNvPr id="20" name="Pentagon 66">
                <a:extLst>
                  <a:ext uri="{FF2B5EF4-FFF2-40B4-BE49-F238E27FC236}">
                    <a16:creationId xmlns:a16="http://schemas.microsoft.com/office/drawing/2014/main" id="{D26BD00D-537F-9FF7-628F-D284EEAF07E1}"/>
                  </a:ext>
                </a:extLst>
              </p:cNvPr>
              <p:cNvSpPr/>
              <p:nvPr/>
            </p:nvSpPr>
            <p:spPr>
              <a:xfrm>
                <a:off x="4928372" y="4204732"/>
                <a:ext cx="978408" cy="484632"/>
              </a:xfrm>
              <a:prstGeom prst="homePlate">
                <a:avLst/>
              </a:prstGeom>
              <a:solidFill>
                <a:srgbClr val="D27F5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671" tIns="43335" rIns="86671" bIns="43335" rtlCol="0" anchor="ctr"/>
              <a:lstStyle/>
              <a:p>
                <a:pPr algn="ctr">
                  <a:lnSpc>
                    <a:spcPct val="150000"/>
                  </a:lnSpc>
                </a:pPr>
                <a:endParaRPr lang="en-GB" sz="239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TextBox 67">
                <a:extLst>
                  <a:ext uri="{FF2B5EF4-FFF2-40B4-BE49-F238E27FC236}">
                    <a16:creationId xmlns:a16="http://schemas.microsoft.com/office/drawing/2014/main" id="{556D34FF-E105-ADB6-0A3D-11B8FF75228A}"/>
                  </a:ext>
                </a:extLst>
              </p:cNvPr>
              <p:cNvSpPr txBox="1"/>
              <p:nvPr/>
            </p:nvSpPr>
            <p:spPr>
              <a:xfrm>
                <a:off x="4944771" y="4246408"/>
                <a:ext cx="756364" cy="4001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2024</a:t>
                </a:r>
                <a:endParaRPr lang="en-GB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68">
              <a:extLst>
                <a:ext uri="{FF2B5EF4-FFF2-40B4-BE49-F238E27FC236}">
                  <a16:creationId xmlns:a16="http://schemas.microsoft.com/office/drawing/2014/main" id="{80BF7AD7-62C4-13C2-6EA7-FD5D6BAA4DC0}"/>
                </a:ext>
              </a:extLst>
            </p:cNvPr>
            <p:cNvGrpSpPr/>
            <p:nvPr/>
          </p:nvGrpSpPr>
          <p:grpSpPr>
            <a:xfrm>
              <a:off x="4784235" y="2735765"/>
              <a:ext cx="978052" cy="484482"/>
              <a:chOff x="4928372" y="3009508"/>
              <a:chExt cx="978408" cy="484632"/>
            </a:xfrm>
          </p:grpSpPr>
          <p:sp>
            <p:nvSpPr>
              <p:cNvPr id="23" name="Pentagon 69">
                <a:extLst>
                  <a:ext uri="{FF2B5EF4-FFF2-40B4-BE49-F238E27FC236}">
                    <a16:creationId xmlns:a16="http://schemas.microsoft.com/office/drawing/2014/main" id="{F6D280D8-022A-BF47-AC39-F44E44C60CC5}"/>
                  </a:ext>
                </a:extLst>
              </p:cNvPr>
              <p:cNvSpPr/>
              <p:nvPr/>
            </p:nvSpPr>
            <p:spPr>
              <a:xfrm>
                <a:off x="4928372" y="3009508"/>
                <a:ext cx="978408" cy="484632"/>
              </a:xfrm>
              <a:prstGeom prst="homePlate">
                <a:avLst/>
              </a:prstGeom>
              <a:solidFill>
                <a:srgbClr val="EAA06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6671" tIns="43335" rIns="86671" bIns="43335" rtlCol="0" anchor="ctr"/>
              <a:lstStyle/>
              <a:p>
                <a:pPr algn="ctr">
                  <a:lnSpc>
                    <a:spcPct val="150000"/>
                  </a:lnSpc>
                </a:pPr>
                <a:endParaRPr lang="en-GB" sz="2399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TextBox 70">
                <a:extLst>
                  <a:ext uri="{FF2B5EF4-FFF2-40B4-BE49-F238E27FC236}">
                    <a16:creationId xmlns:a16="http://schemas.microsoft.com/office/drawing/2014/main" id="{428760E9-532A-EE53-3E20-BD954BB80F17}"/>
                  </a:ext>
                </a:extLst>
              </p:cNvPr>
              <p:cNvSpPr txBox="1"/>
              <p:nvPr/>
            </p:nvSpPr>
            <p:spPr>
              <a:xfrm>
                <a:off x="4944772" y="3046132"/>
                <a:ext cx="756364" cy="4001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2023</a:t>
                </a:r>
                <a:endParaRPr lang="en-GB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38" name="Straight Connector 83">
              <a:extLst>
                <a:ext uri="{FF2B5EF4-FFF2-40B4-BE49-F238E27FC236}">
                  <a16:creationId xmlns:a16="http://schemas.microsoft.com/office/drawing/2014/main" id="{BE54ABF6-99BE-9965-1BA0-7931335CFA3A}"/>
                </a:ext>
              </a:extLst>
            </p:cNvPr>
            <p:cNvCxnSpPr>
              <a:stCxn id="6" idx="4"/>
              <a:endCxn id="9" idx="0"/>
            </p:cNvCxnSpPr>
            <p:nvPr/>
          </p:nvCxnSpPr>
          <p:spPr>
            <a:xfrm>
              <a:off x="6241622" y="1930862"/>
              <a:ext cx="0" cy="901511"/>
            </a:xfrm>
            <a:prstGeom prst="line">
              <a:avLst/>
            </a:prstGeom>
            <a:ln>
              <a:solidFill>
                <a:srgbClr val="AD8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84">
              <a:extLst>
                <a:ext uri="{FF2B5EF4-FFF2-40B4-BE49-F238E27FC236}">
                  <a16:creationId xmlns:a16="http://schemas.microsoft.com/office/drawing/2014/main" id="{D978A8DA-7A22-3F22-870E-A536064BE8E5}"/>
                </a:ext>
              </a:extLst>
            </p:cNvPr>
            <p:cNvCxnSpPr>
              <a:stCxn id="9" idx="4"/>
              <a:endCxn id="10" idx="0"/>
            </p:cNvCxnSpPr>
            <p:nvPr/>
          </p:nvCxnSpPr>
          <p:spPr>
            <a:xfrm>
              <a:off x="6241622" y="3123641"/>
              <a:ext cx="0" cy="901511"/>
            </a:xfrm>
            <a:prstGeom prst="line">
              <a:avLst/>
            </a:prstGeom>
            <a:ln>
              <a:solidFill>
                <a:srgbClr val="AD8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85">
              <a:extLst>
                <a:ext uri="{FF2B5EF4-FFF2-40B4-BE49-F238E27FC236}">
                  <a16:creationId xmlns:a16="http://schemas.microsoft.com/office/drawing/2014/main" id="{F68B3766-40E4-DD1F-8664-0E130EC7AA1F}"/>
                </a:ext>
              </a:extLst>
            </p:cNvPr>
            <p:cNvCxnSpPr>
              <a:stCxn id="10" idx="4"/>
              <a:endCxn id="11" idx="0"/>
            </p:cNvCxnSpPr>
            <p:nvPr/>
          </p:nvCxnSpPr>
          <p:spPr>
            <a:xfrm>
              <a:off x="6241622" y="4316421"/>
              <a:ext cx="0" cy="901510"/>
            </a:xfrm>
            <a:prstGeom prst="line">
              <a:avLst/>
            </a:prstGeom>
            <a:ln>
              <a:solidFill>
                <a:srgbClr val="AD8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67B8818-E429-7532-3393-2652F964BB58}"/>
              </a:ext>
            </a:extLst>
          </p:cNvPr>
          <p:cNvGrpSpPr/>
          <p:nvPr/>
        </p:nvGrpSpPr>
        <p:grpSpPr>
          <a:xfrm>
            <a:off x="6339947" y="1733711"/>
            <a:ext cx="5176061" cy="585690"/>
            <a:chOff x="283598" y="1906534"/>
            <a:chExt cx="5176061" cy="58569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4B618CF-32D5-B44F-D1C8-DBEC7EEA2227}"/>
                </a:ext>
              </a:extLst>
            </p:cNvPr>
            <p:cNvSpPr txBox="1"/>
            <p:nvPr/>
          </p:nvSpPr>
          <p:spPr>
            <a:xfrm>
              <a:off x="283598" y="2190603"/>
              <a:ext cx="5176061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B29AB92-ECBB-A01A-D337-BF1EDB03848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2DD583A-4B47-E339-B12E-2AD1B1296324}"/>
              </a:ext>
            </a:extLst>
          </p:cNvPr>
          <p:cNvGrpSpPr/>
          <p:nvPr/>
        </p:nvGrpSpPr>
        <p:grpSpPr>
          <a:xfrm>
            <a:off x="6339947" y="2754280"/>
            <a:ext cx="5176061" cy="585690"/>
            <a:chOff x="283598" y="1906534"/>
            <a:chExt cx="5176061" cy="585690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1604F0C-1561-2980-0F25-4D1971622236}"/>
                </a:ext>
              </a:extLst>
            </p:cNvPr>
            <p:cNvSpPr txBox="1"/>
            <p:nvPr/>
          </p:nvSpPr>
          <p:spPr>
            <a:xfrm>
              <a:off x="283598" y="2190603"/>
              <a:ext cx="5176061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230661A-69F1-DBC8-6185-9EE5A50B137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53BD7EE-7F1F-368C-C3AF-F35E84782A72}"/>
              </a:ext>
            </a:extLst>
          </p:cNvPr>
          <p:cNvGrpSpPr/>
          <p:nvPr/>
        </p:nvGrpSpPr>
        <p:grpSpPr>
          <a:xfrm>
            <a:off x="6339947" y="3760192"/>
            <a:ext cx="5176061" cy="585690"/>
            <a:chOff x="283598" y="1906534"/>
            <a:chExt cx="5176061" cy="585690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DDFEA6F-70C9-AB6D-BEFF-D8905864CBC4}"/>
                </a:ext>
              </a:extLst>
            </p:cNvPr>
            <p:cNvSpPr txBox="1"/>
            <p:nvPr/>
          </p:nvSpPr>
          <p:spPr>
            <a:xfrm>
              <a:off x="283598" y="2190603"/>
              <a:ext cx="5176061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D6BD53B-6B3B-5DEB-4CF7-8327957136D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762090BB-E30B-D700-22B2-8C235608B621}"/>
              </a:ext>
            </a:extLst>
          </p:cNvPr>
          <p:cNvGrpSpPr/>
          <p:nvPr/>
        </p:nvGrpSpPr>
        <p:grpSpPr>
          <a:xfrm>
            <a:off x="6339947" y="4757106"/>
            <a:ext cx="5176061" cy="585690"/>
            <a:chOff x="283598" y="1906534"/>
            <a:chExt cx="5176061" cy="585690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35FCA64-79E8-A280-B714-F4C7288A962E}"/>
                </a:ext>
              </a:extLst>
            </p:cNvPr>
            <p:cNvSpPr txBox="1"/>
            <p:nvPr/>
          </p:nvSpPr>
          <p:spPr>
            <a:xfrm>
              <a:off x="283598" y="2190603"/>
              <a:ext cx="5176061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5846A72-CCE2-DB87-06DA-9C6710CCB44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881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图形 2">
            <a:extLst>
              <a:ext uri="{FF2B5EF4-FFF2-40B4-BE49-F238E27FC236}">
                <a16:creationId xmlns:a16="http://schemas.microsoft.com/office/drawing/2014/main" id="{D412D712-6F47-5C51-4B9A-3634EE4A4DC6}"/>
              </a:ext>
            </a:extLst>
          </p:cNvPr>
          <p:cNvGrpSpPr/>
          <p:nvPr/>
        </p:nvGrpSpPr>
        <p:grpSpPr>
          <a:xfrm>
            <a:off x="784731" y="2761813"/>
            <a:ext cx="10879841" cy="2445427"/>
            <a:chOff x="784731" y="2254144"/>
            <a:chExt cx="10879841" cy="2445427"/>
          </a:xfrm>
        </p:grpSpPr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631157BC-E207-9452-BFB8-5C0E43C4D2FC}"/>
                </a:ext>
              </a:extLst>
            </p:cNvPr>
            <p:cNvSpPr/>
            <p:nvPr/>
          </p:nvSpPr>
          <p:spPr>
            <a:xfrm>
              <a:off x="784731" y="2254144"/>
              <a:ext cx="10879841" cy="2445427"/>
            </a:xfrm>
            <a:custGeom>
              <a:avLst/>
              <a:gdLst>
                <a:gd name="connsiteX0" fmla="*/ 8152054 w 10879841"/>
                <a:gd name="connsiteY0" fmla="*/ 516001 h 2445427"/>
                <a:gd name="connsiteX1" fmla="*/ 7949449 w 10879841"/>
                <a:gd name="connsiteY1" fmla="*/ 516001 h 2445427"/>
                <a:gd name="connsiteX2" fmla="*/ 7949449 w 10879841"/>
                <a:gd name="connsiteY2" fmla="*/ 630068 h 2445427"/>
                <a:gd name="connsiteX3" fmla="*/ 7921380 w 10879841"/>
                <a:gd name="connsiteY3" fmla="*/ 629349 h 2445427"/>
                <a:gd name="connsiteX4" fmla="*/ 7533444 w 10879841"/>
                <a:gd name="connsiteY4" fmla="*/ 903542 h 2445427"/>
                <a:gd name="connsiteX5" fmla="*/ 7534523 w 10879841"/>
                <a:gd name="connsiteY5" fmla="*/ 922613 h 2445427"/>
                <a:gd name="connsiteX6" fmla="*/ 7478024 w 10879841"/>
                <a:gd name="connsiteY6" fmla="*/ 922613 h 2445427"/>
                <a:gd name="connsiteX7" fmla="*/ 7478024 w 10879841"/>
                <a:gd name="connsiteY7" fmla="*/ 1013291 h 2445427"/>
                <a:gd name="connsiteX8" fmla="*/ 7329399 w 10879841"/>
                <a:gd name="connsiteY8" fmla="*/ 1013291 h 2445427"/>
                <a:gd name="connsiteX9" fmla="*/ 7329399 w 10879841"/>
                <a:gd name="connsiteY9" fmla="*/ 327808 h 2445427"/>
                <a:gd name="connsiteX10" fmla="*/ 6885324 w 10879841"/>
                <a:gd name="connsiteY10" fmla="*/ 327808 h 2445427"/>
                <a:gd name="connsiteX11" fmla="*/ 6885324 w 10879841"/>
                <a:gd name="connsiteY11" fmla="*/ 1065107 h 2445427"/>
                <a:gd name="connsiteX12" fmla="*/ 6805794 w 10879841"/>
                <a:gd name="connsiteY12" fmla="*/ 1058270 h 2445427"/>
                <a:gd name="connsiteX13" fmla="*/ 6561444 w 10879841"/>
                <a:gd name="connsiteY13" fmla="*/ 1130956 h 2445427"/>
                <a:gd name="connsiteX14" fmla="*/ 6561444 w 10879841"/>
                <a:gd name="connsiteY14" fmla="*/ 911098 h 2445427"/>
                <a:gd name="connsiteX15" fmla="*/ 6160193 w 10879841"/>
                <a:gd name="connsiteY15" fmla="*/ 911098 h 2445427"/>
                <a:gd name="connsiteX16" fmla="*/ 6147598 w 10879841"/>
                <a:gd name="connsiteY16" fmla="*/ 269155 h 2445427"/>
                <a:gd name="connsiteX17" fmla="*/ 6056192 w 10879841"/>
                <a:gd name="connsiteY17" fmla="*/ 269155 h 2445427"/>
                <a:gd name="connsiteX18" fmla="*/ 6038559 w 10879841"/>
                <a:gd name="connsiteY18" fmla="*/ 911098 h 2445427"/>
                <a:gd name="connsiteX19" fmla="*/ 5861864 w 10879841"/>
                <a:gd name="connsiteY19" fmla="*/ 911098 h 2445427"/>
                <a:gd name="connsiteX20" fmla="*/ 5842791 w 10879841"/>
                <a:gd name="connsiteY20" fmla="*/ 73766 h 2445427"/>
                <a:gd name="connsiteX21" fmla="*/ 5734112 w 10879841"/>
                <a:gd name="connsiteY21" fmla="*/ 73766 h 2445427"/>
                <a:gd name="connsiteX22" fmla="*/ 5700644 w 10879841"/>
                <a:gd name="connsiteY22" fmla="*/ 1143910 h 2445427"/>
                <a:gd name="connsiteX23" fmla="*/ 5424626 w 10879841"/>
                <a:gd name="connsiteY23" fmla="*/ 1032362 h 2445427"/>
                <a:gd name="connsiteX24" fmla="*/ 5106505 w 10879841"/>
                <a:gd name="connsiteY24" fmla="*/ 1161902 h 2445427"/>
                <a:gd name="connsiteX25" fmla="*/ 5106505 w 10879841"/>
                <a:gd name="connsiteY25" fmla="*/ 1237107 h 2445427"/>
                <a:gd name="connsiteX26" fmla="*/ 4966157 w 10879841"/>
                <a:gd name="connsiteY26" fmla="*/ 1237107 h 2445427"/>
                <a:gd name="connsiteX27" fmla="*/ 4966157 w 10879841"/>
                <a:gd name="connsiteY27" fmla="*/ 1033082 h 2445427"/>
                <a:gd name="connsiteX28" fmla="*/ 4617446 w 10879841"/>
                <a:gd name="connsiteY28" fmla="*/ 1033082 h 2445427"/>
                <a:gd name="connsiteX29" fmla="*/ 4617446 w 10879841"/>
                <a:gd name="connsiteY29" fmla="*/ 932328 h 2445427"/>
                <a:gd name="connsiteX30" fmla="*/ 4428876 w 10879841"/>
                <a:gd name="connsiteY30" fmla="*/ 856763 h 2445427"/>
                <a:gd name="connsiteX31" fmla="*/ 4428876 w 10879841"/>
                <a:gd name="connsiteY31" fmla="*/ 693399 h 2445427"/>
                <a:gd name="connsiteX32" fmla="*/ 4215115 w 10879841"/>
                <a:gd name="connsiteY32" fmla="*/ 551265 h 2445427"/>
                <a:gd name="connsiteX33" fmla="*/ 4076207 w 10879841"/>
                <a:gd name="connsiteY33" fmla="*/ 641583 h 2445427"/>
                <a:gd name="connsiteX34" fmla="*/ 4076207 w 10879841"/>
                <a:gd name="connsiteY34" fmla="*/ 396177 h 2445427"/>
                <a:gd name="connsiteX35" fmla="*/ 3695468 w 10879841"/>
                <a:gd name="connsiteY35" fmla="*/ 396177 h 2445427"/>
                <a:gd name="connsiteX36" fmla="*/ 3695468 w 10879841"/>
                <a:gd name="connsiteY36" fmla="*/ 854244 h 2445427"/>
                <a:gd name="connsiteX37" fmla="*/ 3349277 w 10879841"/>
                <a:gd name="connsiteY37" fmla="*/ 854244 h 2445427"/>
                <a:gd name="connsiteX38" fmla="*/ 3349277 w 10879841"/>
                <a:gd name="connsiteY38" fmla="*/ 1231350 h 2445427"/>
                <a:gd name="connsiteX39" fmla="*/ 3242756 w 10879841"/>
                <a:gd name="connsiteY39" fmla="*/ 1231350 h 2445427"/>
                <a:gd name="connsiteX40" fmla="*/ 3242756 w 10879841"/>
                <a:gd name="connsiteY40" fmla="*/ 756730 h 2445427"/>
                <a:gd name="connsiteX41" fmla="*/ 3165025 w 10879841"/>
                <a:gd name="connsiteY41" fmla="*/ 756730 h 2445427"/>
                <a:gd name="connsiteX42" fmla="*/ 2894046 w 10879841"/>
                <a:gd name="connsiteY42" fmla="*/ 582930 h 2445427"/>
                <a:gd name="connsiteX43" fmla="*/ 2884689 w 10879841"/>
                <a:gd name="connsiteY43" fmla="*/ 582930 h 2445427"/>
                <a:gd name="connsiteX44" fmla="*/ 2884689 w 10879841"/>
                <a:gd name="connsiteY44" fmla="*/ 465624 h 2445427"/>
                <a:gd name="connsiteX45" fmla="*/ 2330495 w 10879841"/>
                <a:gd name="connsiteY45" fmla="*/ 465624 h 2445427"/>
                <a:gd name="connsiteX46" fmla="*/ 2330495 w 10879841"/>
                <a:gd name="connsiteY46" fmla="*/ 807466 h 2445427"/>
                <a:gd name="connsiteX47" fmla="*/ 1955514 w 10879841"/>
                <a:gd name="connsiteY47" fmla="*/ 807466 h 2445427"/>
                <a:gd name="connsiteX48" fmla="*/ 1955514 w 10879841"/>
                <a:gd name="connsiteY48" fmla="*/ 1138513 h 2445427"/>
                <a:gd name="connsiteX49" fmla="*/ 1815166 w 10879841"/>
                <a:gd name="connsiteY49" fmla="*/ 1069425 h 2445427"/>
                <a:gd name="connsiteX50" fmla="*/ 1419313 w 10879841"/>
                <a:gd name="connsiteY50" fmla="*/ 1264454 h 2445427"/>
                <a:gd name="connsiteX51" fmla="*/ 1421472 w 10879841"/>
                <a:gd name="connsiteY51" fmla="*/ 1268053 h 2445427"/>
                <a:gd name="connsiteX52" fmla="*/ 1421472 w 10879841"/>
                <a:gd name="connsiteY52" fmla="*/ 1511300 h 2445427"/>
                <a:gd name="connsiteX53" fmla="*/ 1297318 w 10879841"/>
                <a:gd name="connsiteY53" fmla="*/ 1467400 h 2445427"/>
                <a:gd name="connsiteX54" fmla="*/ 1185400 w 10879841"/>
                <a:gd name="connsiteY54" fmla="*/ 1506262 h 2445427"/>
                <a:gd name="connsiteX55" fmla="*/ 1185400 w 10879841"/>
                <a:gd name="connsiteY55" fmla="*/ 1378881 h 2445427"/>
                <a:gd name="connsiteX56" fmla="*/ 1071322 w 10879841"/>
                <a:gd name="connsiteY56" fmla="*/ 1336781 h 2445427"/>
                <a:gd name="connsiteX57" fmla="*/ 1056208 w 10879841"/>
                <a:gd name="connsiteY57" fmla="*/ 701315 h 2445427"/>
                <a:gd name="connsiteX58" fmla="*/ 966601 w 10879841"/>
                <a:gd name="connsiteY58" fmla="*/ 701315 h 2445427"/>
                <a:gd name="connsiteX59" fmla="*/ 947168 w 10879841"/>
                <a:gd name="connsiteY59" fmla="*/ 1290722 h 2445427"/>
                <a:gd name="connsiteX60" fmla="*/ 875555 w 10879841"/>
                <a:gd name="connsiteY60" fmla="*/ 1264454 h 2445427"/>
                <a:gd name="connsiteX61" fmla="*/ 722612 w 10879841"/>
                <a:gd name="connsiteY61" fmla="*/ 1306915 h 2445427"/>
                <a:gd name="connsiteX62" fmla="*/ 722612 w 10879841"/>
                <a:gd name="connsiteY62" fmla="*/ 1067266 h 2445427"/>
                <a:gd name="connsiteX63" fmla="*/ 0 w 10879841"/>
                <a:gd name="connsiteY63" fmla="*/ 1067266 h 2445427"/>
                <a:gd name="connsiteX64" fmla="*/ 0 w 10879841"/>
                <a:gd name="connsiteY64" fmla="*/ 2244281 h 2445427"/>
                <a:gd name="connsiteX65" fmla="*/ 1439 w 10879841"/>
                <a:gd name="connsiteY65" fmla="*/ 2244281 h 2445427"/>
                <a:gd name="connsiteX66" fmla="*/ 1439 w 10879841"/>
                <a:gd name="connsiteY66" fmla="*/ 2445427 h 2445427"/>
                <a:gd name="connsiteX67" fmla="*/ 10879841 w 10879841"/>
                <a:gd name="connsiteY67" fmla="*/ 2445427 h 2445427"/>
                <a:gd name="connsiteX68" fmla="*/ 10879841 w 10879841"/>
                <a:gd name="connsiteY68" fmla="*/ 1730079 h 2445427"/>
                <a:gd name="connsiteX69" fmla="*/ 10781957 w 10879841"/>
                <a:gd name="connsiteY69" fmla="*/ 1730079 h 2445427"/>
                <a:gd name="connsiteX70" fmla="*/ 10781957 w 10879841"/>
                <a:gd name="connsiteY70" fmla="*/ 1619610 h 2445427"/>
                <a:gd name="connsiteX71" fmla="*/ 10587630 w 10879841"/>
                <a:gd name="connsiteY71" fmla="*/ 1619610 h 2445427"/>
                <a:gd name="connsiteX72" fmla="*/ 10587630 w 10879841"/>
                <a:gd name="connsiteY72" fmla="*/ 1337860 h 2445427"/>
                <a:gd name="connsiteX73" fmla="*/ 10347599 w 10879841"/>
                <a:gd name="connsiteY73" fmla="*/ 1250061 h 2445427"/>
                <a:gd name="connsiteX74" fmla="*/ 10123042 w 10879841"/>
                <a:gd name="connsiteY74" fmla="*/ 1337860 h 2445427"/>
                <a:gd name="connsiteX75" fmla="*/ 10123042 w 10879841"/>
                <a:gd name="connsiteY75" fmla="*/ 1474237 h 2445427"/>
                <a:gd name="connsiteX76" fmla="*/ 9908921 w 10879841"/>
                <a:gd name="connsiteY76" fmla="*/ 1474237 h 2445427"/>
                <a:gd name="connsiteX77" fmla="*/ 9908921 w 10879841"/>
                <a:gd name="connsiteY77" fmla="*/ 1134914 h 2445427"/>
                <a:gd name="connsiteX78" fmla="*/ 9658095 w 10879841"/>
                <a:gd name="connsiteY78" fmla="*/ 1134914 h 2445427"/>
                <a:gd name="connsiteX79" fmla="*/ 9658095 w 10879841"/>
                <a:gd name="connsiteY79" fmla="*/ 925851 h 2445427"/>
                <a:gd name="connsiteX80" fmla="*/ 9743383 w 10879841"/>
                <a:gd name="connsiteY80" fmla="*/ 926931 h 2445427"/>
                <a:gd name="connsiteX81" fmla="*/ 9010695 w 10879841"/>
                <a:gd name="connsiteY81" fmla="*/ 628989 h 2445427"/>
                <a:gd name="connsiteX82" fmla="*/ 8928286 w 10879841"/>
                <a:gd name="connsiteY82" fmla="*/ 669650 h 2445427"/>
                <a:gd name="connsiteX83" fmla="*/ 8928286 w 10879841"/>
                <a:gd name="connsiteY83" fmla="*/ 236411 h 2445427"/>
                <a:gd name="connsiteX84" fmla="*/ 8761667 w 10879841"/>
                <a:gd name="connsiteY84" fmla="*/ 236411 h 2445427"/>
                <a:gd name="connsiteX85" fmla="*/ 8761667 w 10879841"/>
                <a:gd name="connsiteY85" fmla="*/ 0 h 2445427"/>
                <a:gd name="connsiteX86" fmla="*/ 8317233 w 10879841"/>
                <a:gd name="connsiteY86" fmla="*/ 0 h 2445427"/>
                <a:gd name="connsiteX87" fmla="*/ 8317233 w 10879841"/>
                <a:gd name="connsiteY87" fmla="*/ 236411 h 2445427"/>
                <a:gd name="connsiteX88" fmla="*/ 8152054 w 10879841"/>
                <a:gd name="connsiteY88" fmla="*/ 236411 h 2445427"/>
                <a:gd name="connsiteX89" fmla="*/ 8152054 w 10879841"/>
                <a:gd name="connsiteY89" fmla="*/ 516001 h 244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0879841" h="2445427">
                  <a:moveTo>
                    <a:pt x="8152054" y="516001"/>
                  </a:moveTo>
                  <a:lnTo>
                    <a:pt x="7949449" y="516001"/>
                  </a:lnTo>
                  <a:lnTo>
                    <a:pt x="7949449" y="630068"/>
                  </a:lnTo>
                  <a:cubicBezTo>
                    <a:pt x="7940093" y="629708"/>
                    <a:pt x="7930736" y="629349"/>
                    <a:pt x="7921380" y="629349"/>
                  </a:cubicBezTo>
                  <a:cubicBezTo>
                    <a:pt x="7707259" y="629349"/>
                    <a:pt x="7533444" y="752052"/>
                    <a:pt x="7533444" y="903542"/>
                  </a:cubicBezTo>
                  <a:cubicBezTo>
                    <a:pt x="7533444" y="910019"/>
                    <a:pt x="7533803" y="916496"/>
                    <a:pt x="7534523" y="922613"/>
                  </a:cubicBezTo>
                  <a:lnTo>
                    <a:pt x="7478024" y="922613"/>
                  </a:lnTo>
                  <a:lnTo>
                    <a:pt x="7478024" y="1013291"/>
                  </a:lnTo>
                  <a:lnTo>
                    <a:pt x="7329399" y="1013291"/>
                  </a:lnTo>
                  <a:lnTo>
                    <a:pt x="7329399" y="327808"/>
                  </a:lnTo>
                  <a:lnTo>
                    <a:pt x="6885324" y="327808"/>
                  </a:lnTo>
                  <a:lnTo>
                    <a:pt x="6885324" y="1065107"/>
                  </a:lnTo>
                  <a:cubicBezTo>
                    <a:pt x="6859774" y="1060789"/>
                    <a:pt x="6833144" y="1058270"/>
                    <a:pt x="6805794" y="1058270"/>
                  </a:cubicBezTo>
                  <a:cubicBezTo>
                    <a:pt x="6710069" y="1058270"/>
                    <a:pt x="6623701" y="1085977"/>
                    <a:pt x="6561444" y="1130956"/>
                  </a:cubicBezTo>
                  <a:lnTo>
                    <a:pt x="6561444" y="911098"/>
                  </a:lnTo>
                  <a:lnTo>
                    <a:pt x="6160193" y="911098"/>
                  </a:lnTo>
                  <a:lnTo>
                    <a:pt x="6147598" y="269155"/>
                  </a:lnTo>
                  <a:lnTo>
                    <a:pt x="6056192" y="269155"/>
                  </a:lnTo>
                  <a:lnTo>
                    <a:pt x="6038559" y="911098"/>
                  </a:lnTo>
                  <a:lnTo>
                    <a:pt x="5861864" y="911098"/>
                  </a:lnTo>
                  <a:lnTo>
                    <a:pt x="5842791" y="73766"/>
                  </a:lnTo>
                  <a:lnTo>
                    <a:pt x="5734112" y="73766"/>
                  </a:lnTo>
                  <a:lnTo>
                    <a:pt x="5700644" y="1143910"/>
                  </a:lnTo>
                  <a:lnTo>
                    <a:pt x="5424626" y="1032362"/>
                  </a:lnTo>
                  <a:lnTo>
                    <a:pt x="5106505" y="1161902"/>
                  </a:lnTo>
                  <a:lnTo>
                    <a:pt x="5106505" y="1237107"/>
                  </a:lnTo>
                  <a:lnTo>
                    <a:pt x="4966157" y="1237107"/>
                  </a:lnTo>
                  <a:lnTo>
                    <a:pt x="4966157" y="1033082"/>
                  </a:lnTo>
                  <a:lnTo>
                    <a:pt x="4617446" y="1033082"/>
                  </a:lnTo>
                  <a:lnTo>
                    <a:pt x="4617446" y="932328"/>
                  </a:lnTo>
                  <a:lnTo>
                    <a:pt x="4428876" y="856763"/>
                  </a:lnTo>
                  <a:lnTo>
                    <a:pt x="4428876" y="693399"/>
                  </a:lnTo>
                  <a:lnTo>
                    <a:pt x="4215115" y="551265"/>
                  </a:lnTo>
                  <a:lnTo>
                    <a:pt x="4076207" y="641583"/>
                  </a:lnTo>
                  <a:lnTo>
                    <a:pt x="4076207" y="396177"/>
                  </a:lnTo>
                  <a:lnTo>
                    <a:pt x="3695468" y="396177"/>
                  </a:lnTo>
                  <a:lnTo>
                    <a:pt x="3695468" y="854244"/>
                  </a:lnTo>
                  <a:lnTo>
                    <a:pt x="3349277" y="854244"/>
                  </a:lnTo>
                  <a:lnTo>
                    <a:pt x="3349277" y="1231350"/>
                  </a:lnTo>
                  <a:lnTo>
                    <a:pt x="3242756" y="1231350"/>
                  </a:lnTo>
                  <a:lnTo>
                    <a:pt x="3242756" y="756730"/>
                  </a:lnTo>
                  <a:lnTo>
                    <a:pt x="3165025" y="756730"/>
                  </a:lnTo>
                  <a:cubicBezTo>
                    <a:pt x="3147032" y="658495"/>
                    <a:pt x="3032594" y="582930"/>
                    <a:pt x="2894046" y="582930"/>
                  </a:cubicBezTo>
                  <a:cubicBezTo>
                    <a:pt x="2890807" y="582930"/>
                    <a:pt x="2887928" y="582930"/>
                    <a:pt x="2884689" y="582930"/>
                  </a:cubicBezTo>
                  <a:lnTo>
                    <a:pt x="2884689" y="465624"/>
                  </a:lnTo>
                  <a:lnTo>
                    <a:pt x="2330495" y="465624"/>
                  </a:lnTo>
                  <a:lnTo>
                    <a:pt x="2330495" y="807466"/>
                  </a:lnTo>
                  <a:lnTo>
                    <a:pt x="1955514" y="807466"/>
                  </a:lnTo>
                  <a:lnTo>
                    <a:pt x="1955514" y="1138513"/>
                  </a:lnTo>
                  <a:lnTo>
                    <a:pt x="1815166" y="1069425"/>
                  </a:lnTo>
                  <a:lnTo>
                    <a:pt x="1419313" y="1264454"/>
                  </a:lnTo>
                  <a:lnTo>
                    <a:pt x="1421472" y="1268053"/>
                  </a:lnTo>
                  <a:lnTo>
                    <a:pt x="1421472" y="1511300"/>
                  </a:lnTo>
                  <a:lnTo>
                    <a:pt x="1297318" y="1467400"/>
                  </a:lnTo>
                  <a:lnTo>
                    <a:pt x="1185400" y="1506262"/>
                  </a:lnTo>
                  <a:lnTo>
                    <a:pt x="1185400" y="1378881"/>
                  </a:lnTo>
                  <a:lnTo>
                    <a:pt x="1071322" y="1336781"/>
                  </a:lnTo>
                  <a:lnTo>
                    <a:pt x="1056208" y="701315"/>
                  </a:lnTo>
                  <a:lnTo>
                    <a:pt x="966601" y="701315"/>
                  </a:lnTo>
                  <a:lnTo>
                    <a:pt x="947168" y="1290722"/>
                  </a:lnTo>
                  <a:lnTo>
                    <a:pt x="875555" y="1264454"/>
                  </a:lnTo>
                  <a:lnTo>
                    <a:pt x="722612" y="1306915"/>
                  </a:lnTo>
                  <a:lnTo>
                    <a:pt x="722612" y="1067266"/>
                  </a:lnTo>
                  <a:lnTo>
                    <a:pt x="0" y="1067266"/>
                  </a:lnTo>
                  <a:lnTo>
                    <a:pt x="0" y="2244281"/>
                  </a:lnTo>
                  <a:lnTo>
                    <a:pt x="1439" y="2244281"/>
                  </a:lnTo>
                  <a:lnTo>
                    <a:pt x="1439" y="2445427"/>
                  </a:lnTo>
                  <a:lnTo>
                    <a:pt x="10879841" y="2445427"/>
                  </a:lnTo>
                  <a:lnTo>
                    <a:pt x="10879841" y="1730079"/>
                  </a:lnTo>
                  <a:lnTo>
                    <a:pt x="10781957" y="1730079"/>
                  </a:lnTo>
                  <a:lnTo>
                    <a:pt x="10781957" y="1619610"/>
                  </a:lnTo>
                  <a:lnTo>
                    <a:pt x="10587630" y="1619610"/>
                  </a:lnTo>
                  <a:lnTo>
                    <a:pt x="10587630" y="1337860"/>
                  </a:lnTo>
                  <a:lnTo>
                    <a:pt x="10347599" y="1250061"/>
                  </a:lnTo>
                  <a:lnTo>
                    <a:pt x="10123042" y="1337860"/>
                  </a:lnTo>
                  <a:lnTo>
                    <a:pt x="10123042" y="1474237"/>
                  </a:lnTo>
                  <a:lnTo>
                    <a:pt x="9908921" y="1474237"/>
                  </a:lnTo>
                  <a:lnTo>
                    <a:pt x="9908921" y="1134914"/>
                  </a:lnTo>
                  <a:lnTo>
                    <a:pt x="9658095" y="1134914"/>
                  </a:lnTo>
                  <a:lnTo>
                    <a:pt x="9658095" y="925851"/>
                  </a:lnTo>
                  <a:lnTo>
                    <a:pt x="9743383" y="926931"/>
                  </a:lnTo>
                  <a:lnTo>
                    <a:pt x="9010695" y="628989"/>
                  </a:lnTo>
                  <a:lnTo>
                    <a:pt x="8928286" y="669650"/>
                  </a:lnTo>
                  <a:lnTo>
                    <a:pt x="8928286" y="236411"/>
                  </a:lnTo>
                  <a:lnTo>
                    <a:pt x="8761667" y="236411"/>
                  </a:lnTo>
                  <a:lnTo>
                    <a:pt x="8761667" y="0"/>
                  </a:lnTo>
                  <a:lnTo>
                    <a:pt x="8317233" y="0"/>
                  </a:lnTo>
                  <a:lnTo>
                    <a:pt x="8317233" y="236411"/>
                  </a:lnTo>
                  <a:lnTo>
                    <a:pt x="8152054" y="236411"/>
                  </a:lnTo>
                  <a:lnTo>
                    <a:pt x="8152054" y="516001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166" name="图形 2">
              <a:extLst>
                <a:ext uri="{FF2B5EF4-FFF2-40B4-BE49-F238E27FC236}">
                  <a16:creationId xmlns:a16="http://schemas.microsoft.com/office/drawing/2014/main" id="{74B1BCD0-C844-87A6-5376-D2474A497CAC}"/>
                </a:ext>
              </a:extLst>
            </p:cNvPr>
            <p:cNvGrpSpPr/>
            <p:nvPr/>
          </p:nvGrpSpPr>
          <p:grpSpPr>
            <a:xfrm>
              <a:off x="855984" y="2295884"/>
              <a:ext cx="10425329" cy="1995275"/>
              <a:chOff x="855984" y="2295884"/>
              <a:chExt cx="10425329" cy="1995275"/>
            </a:xfrm>
            <a:solidFill>
              <a:srgbClr val="FFFFFF"/>
            </a:solidFill>
          </p:grpSpPr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5B31C9D3-B3E1-20CA-90A7-556B3B710193}"/>
                  </a:ext>
                </a:extLst>
              </p:cNvPr>
              <p:cNvSpPr/>
              <p:nvPr/>
            </p:nvSpPr>
            <p:spPr>
              <a:xfrm>
                <a:off x="11022930" y="365425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BFFA0788-69D7-A9F5-D01C-278BF9206E2F}"/>
                  </a:ext>
                </a:extLst>
              </p:cNvPr>
              <p:cNvSpPr/>
              <p:nvPr/>
            </p:nvSpPr>
            <p:spPr>
              <a:xfrm>
                <a:off x="11024729" y="3784875"/>
                <a:ext cx="69814" cy="91037"/>
              </a:xfrm>
              <a:custGeom>
                <a:avLst/>
                <a:gdLst>
                  <a:gd name="connsiteX0" fmla="*/ 69814 w 69814"/>
                  <a:gd name="connsiteY0" fmla="*/ 16912 h 91037"/>
                  <a:gd name="connsiteX1" fmla="*/ 69814 w 69814"/>
                  <a:gd name="connsiteY1" fmla="*/ 16912 h 91037"/>
                  <a:gd name="connsiteX2" fmla="*/ 34907 w 69814"/>
                  <a:gd name="connsiteY2" fmla="*/ 0 h 91037"/>
                  <a:gd name="connsiteX3" fmla="*/ 0 w 69814"/>
                  <a:gd name="connsiteY3" fmla="*/ 16912 h 91037"/>
                  <a:gd name="connsiteX4" fmla="*/ 0 w 69814"/>
                  <a:gd name="connsiteY4" fmla="*/ 16912 h 91037"/>
                  <a:gd name="connsiteX5" fmla="*/ 0 w 69814"/>
                  <a:gd name="connsiteY5" fmla="*/ 91038 h 91037"/>
                  <a:gd name="connsiteX6" fmla="*/ 69814 w 69814"/>
                  <a:gd name="connsiteY6" fmla="*/ 91038 h 91037"/>
                  <a:gd name="connsiteX7" fmla="*/ 69814 w 6981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814" h="91037">
                    <a:moveTo>
                      <a:pt x="69814" y="16912"/>
                    </a:moveTo>
                    <a:lnTo>
                      <a:pt x="69814" y="16912"/>
                    </a:lnTo>
                    <a:cubicBezTo>
                      <a:pt x="6981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814" y="91038"/>
                    </a:lnTo>
                    <a:lnTo>
                      <a:pt x="6981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0389B997-8C64-03D0-DEBA-16594170C16E}"/>
                  </a:ext>
                </a:extLst>
              </p:cNvPr>
              <p:cNvSpPr/>
              <p:nvPr/>
            </p:nvSpPr>
            <p:spPr>
              <a:xfrm>
                <a:off x="11022930" y="3914775"/>
                <a:ext cx="69454" cy="91037"/>
              </a:xfrm>
              <a:custGeom>
                <a:avLst/>
                <a:gdLst>
                  <a:gd name="connsiteX0" fmla="*/ 69454 w 69454"/>
                  <a:gd name="connsiteY0" fmla="*/ 16912 h 91037"/>
                  <a:gd name="connsiteX1" fmla="*/ 69454 w 69454"/>
                  <a:gd name="connsiteY1" fmla="*/ 16912 h 91037"/>
                  <a:gd name="connsiteX2" fmla="*/ 34907 w 69454"/>
                  <a:gd name="connsiteY2" fmla="*/ 0 h 91037"/>
                  <a:gd name="connsiteX3" fmla="*/ 0 w 69454"/>
                  <a:gd name="connsiteY3" fmla="*/ 16912 h 91037"/>
                  <a:gd name="connsiteX4" fmla="*/ 0 w 69454"/>
                  <a:gd name="connsiteY4" fmla="*/ 16912 h 91037"/>
                  <a:gd name="connsiteX5" fmla="*/ 0 w 69454"/>
                  <a:gd name="connsiteY5" fmla="*/ 91038 h 91037"/>
                  <a:gd name="connsiteX6" fmla="*/ 69454 w 69454"/>
                  <a:gd name="connsiteY6" fmla="*/ 91038 h 91037"/>
                  <a:gd name="connsiteX7" fmla="*/ 69454 w 6945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03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454" y="9103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BED35F70-8A36-CC93-7A32-4AB2EAED2502}"/>
                  </a:ext>
                </a:extLst>
              </p:cNvPr>
              <p:cNvSpPr/>
              <p:nvPr/>
            </p:nvSpPr>
            <p:spPr>
              <a:xfrm>
                <a:off x="11211860" y="3879871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95AEB26E-5BFD-A51D-727D-747EEB646224}"/>
                  </a:ext>
                </a:extLst>
              </p:cNvPr>
              <p:cNvSpPr/>
              <p:nvPr/>
            </p:nvSpPr>
            <p:spPr>
              <a:xfrm>
                <a:off x="11211860" y="4140390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53C30784-0A40-C880-0D09-31A642DEDA30}"/>
                  </a:ext>
                </a:extLst>
              </p:cNvPr>
              <p:cNvSpPr/>
              <p:nvPr/>
            </p:nvSpPr>
            <p:spPr>
              <a:xfrm>
                <a:off x="9705819" y="332500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75AE971E-A86C-B9B7-DA94-549ABB078B51}"/>
                  </a:ext>
                </a:extLst>
              </p:cNvPr>
              <p:cNvSpPr/>
              <p:nvPr/>
            </p:nvSpPr>
            <p:spPr>
              <a:xfrm>
                <a:off x="9705099" y="3432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AFC68610-E82C-B1B4-8644-735320B9C390}"/>
                  </a:ext>
                </a:extLst>
              </p:cNvPr>
              <p:cNvSpPr/>
              <p:nvPr/>
            </p:nvSpPr>
            <p:spPr>
              <a:xfrm>
                <a:off x="9816298" y="332500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823C7630-43E7-E3FE-3E60-A8DE9A85EA06}"/>
                  </a:ext>
                </a:extLst>
              </p:cNvPr>
              <p:cNvSpPr/>
              <p:nvPr/>
            </p:nvSpPr>
            <p:spPr>
              <a:xfrm>
                <a:off x="9815578" y="3432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6413F4FE-1CC5-02E7-969B-E01008EDE293}"/>
                  </a:ext>
                </a:extLst>
              </p:cNvPr>
              <p:cNvSpPr/>
              <p:nvPr/>
            </p:nvSpPr>
            <p:spPr>
              <a:xfrm>
                <a:off x="9918500" y="332500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BF58C78-89BA-9729-FE2E-6C53F9DB3A68}"/>
                  </a:ext>
                </a:extLst>
              </p:cNvPr>
              <p:cNvSpPr/>
              <p:nvPr/>
            </p:nvSpPr>
            <p:spPr>
              <a:xfrm>
                <a:off x="9917780" y="3432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E9878980-C248-8F81-472E-93FA66F3376C}"/>
                  </a:ext>
                </a:extLst>
              </p:cNvPr>
              <p:cNvSpPr/>
              <p:nvPr/>
            </p:nvSpPr>
            <p:spPr>
              <a:xfrm>
                <a:off x="8993283" y="254345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30D8390A-76C8-45A9-906C-32D51D08A9EC}"/>
                  </a:ext>
                </a:extLst>
              </p:cNvPr>
              <p:cNvSpPr/>
              <p:nvPr/>
            </p:nvSpPr>
            <p:spPr>
              <a:xfrm>
                <a:off x="8992564" y="265068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1C5076D8-CDF0-9455-8350-D1341E9F399E}"/>
                  </a:ext>
                </a:extLst>
              </p:cNvPr>
              <p:cNvSpPr/>
              <p:nvPr/>
            </p:nvSpPr>
            <p:spPr>
              <a:xfrm>
                <a:off x="8992564" y="274999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0D5EC10E-403C-8A36-EC0E-9D78CBDF25AE}"/>
                  </a:ext>
                </a:extLst>
              </p:cNvPr>
              <p:cNvSpPr/>
              <p:nvPr/>
            </p:nvSpPr>
            <p:spPr>
              <a:xfrm>
                <a:off x="8991484" y="285722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E54B7147-ED88-50C4-C963-E0F44E7FA48E}"/>
                  </a:ext>
                </a:extLst>
              </p:cNvPr>
              <p:cNvSpPr/>
              <p:nvPr/>
            </p:nvSpPr>
            <p:spPr>
              <a:xfrm>
                <a:off x="9104842" y="274819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3A8EE23D-4F9B-A668-8139-885FDB5120F1}"/>
                  </a:ext>
                </a:extLst>
              </p:cNvPr>
              <p:cNvSpPr/>
              <p:nvPr/>
            </p:nvSpPr>
            <p:spPr>
              <a:xfrm>
                <a:off x="9104122" y="285542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323C8B36-45C2-4F04-F144-BFE25D0A8AF3}"/>
                  </a:ext>
                </a:extLst>
              </p:cNvPr>
              <p:cNvSpPr/>
              <p:nvPr/>
            </p:nvSpPr>
            <p:spPr>
              <a:xfrm>
                <a:off x="9205605" y="254345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D30D9B16-1DD6-BC7E-08D2-0E0A881F5C7F}"/>
                  </a:ext>
                </a:extLst>
              </p:cNvPr>
              <p:cNvSpPr/>
              <p:nvPr/>
            </p:nvSpPr>
            <p:spPr>
              <a:xfrm>
                <a:off x="9204885" y="265068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2D146989-B1B0-E9AF-20F9-AA72E1AF796F}"/>
                  </a:ext>
                </a:extLst>
              </p:cNvPr>
              <p:cNvSpPr/>
              <p:nvPr/>
            </p:nvSpPr>
            <p:spPr>
              <a:xfrm>
                <a:off x="9591741" y="254237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A1E658E9-EF31-35D5-64A7-87B07D14B97F}"/>
                  </a:ext>
                </a:extLst>
              </p:cNvPr>
              <p:cNvSpPr/>
              <p:nvPr/>
            </p:nvSpPr>
            <p:spPr>
              <a:xfrm>
                <a:off x="9591022" y="264960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F5DAE9C7-F155-29ED-B438-3951F53BF4DD}"/>
                  </a:ext>
                </a:extLst>
              </p:cNvPr>
              <p:cNvSpPr/>
              <p:nvPr/>
            </p:nvSpPr>
            <p:spPr>
              <a:xfrm>
                <a:off x="9591022" y="27489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0358D4A2-21A8-7EB6-70A9-F834339CBE9D}"/>
                  </a:ext>
                </a:extLst>
              </p:cNvPr>
              <p:cNvSpPr/>
              <p:nvPr/>
            </p:nvSpPr>
            <p:spPr>
              <a:xfrm>
                <a:off x="9590302" y="285614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66654BD1-6CB0-9D45-6C62-DA48A7A7C161}"/>
                  </a:ext>
                </a:extLst>
              </p:cNvPr>
              <p:cNvSpPr/>
              <p:nvPr/>
            </p:nvSpPr>
            <p:spPr>
              <a:xfrm>
                <a:off x="9330478" y="229588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26262C9D-1287-09D2-706F-D6458989665D}"/>
                  </a:ext>
                </a:extLst>
              </p:cNvPr>
              <p:cNvSpPr/>
              <p:nvPr/>
            </p:nvSpPr>
            <p:spPr>
              <a:xfrm>
                <a:off x="9329399" y="24031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C2A6E8AA-9089-A7C9-0500-0CD5CA66B122}"/>
                  </a:ext>
                </a:extLst>
              </p:cNvPr>
              <p:cNvSpPr/>
              <p:nvPr/>
            </p:nvSpPr>
            <p:spPr>
              <a:xfrm>
                <a:off x="9440957" y="229588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BBB4D76A-79CE-7837-EC92-FCA2A69A79EB}"/>
                  </a:ext>
                </a:extLst>
              </p:cNvPr>
              <p:cNvSpPr/>
              <p:nvPr/>
            </p:nvSpPr>
            <p:spPr>
              <a:xfrm>
                <a:off x="9439878" y="24031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45F0C262-AFE3-759A-F317-7DCCFC3540BA}"/>
                  </a:ext>
                </a:extLst>
              </p:cNvPr>
              <p:cNvSpPr/>
              <p:nvPr/>
            </p:nvSpPr>
            <p:spPr>
              <a:xfrm>
                <a:off x="7549859" y="360855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A2D156A7-2920-DC3C-0269-76411C7271C1}"/>
                  </a:ext>
                </a:extLst>
              </p:cNvPr>
              <p:cNvSpPr/>
              <p:nvPr/>
            </p:nvSpPr>
            <p:spPr>
              <a:xfrm>
                <a:off x="7662138" y="360675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D0270007-3323-6D33-8AF6-EBBC42311454}"/>
                  </a:ext>
                </a:extLst>
              </p:cNvPr>
              <p:cNvSpPr/>
              <p:nvPr/>
            </p:nvSpPr>
            <p:spPr>
              <a:xfrm>
                <a:off x="7761101" y="3604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1698ACAE-E698-96C2-6E8A-497083240D35}"/>
                  </a:ext>
                </a:extLst>
              </p:cNvPr>
              <p:cNvSpPr/>
              <p:nvPr/>
            </p:nvSpPr>
            <p:spPr>
              <a:xfrm>
                <a:off x="7973782" y="360387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71A27AF1-CC96-DF11-AE79-8DD019D5C399}"/>
                  </a:ext>
                </a:extLst>
              </p:cNvPr>
              <p:cNvSpPr/>
              <p:nvPr/>
            </p:nvSpPr>
            <p:spPr>
              <a:xfrm>
                <a:off x="7724394" y="2639165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A05C9ACC-78D5-9923-120A-282C314C0855}"/>
                  </a:ext>
                </a:extLst>
              </p:cNvPr>
              <p:cNvSpPr/>
              <p:nvPr/>
            </p:nvSpPr>
            <p:spPr>
              <a:xfrm>
                <a:off x="7724035" y="2712212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D6D211DE-0A25-53EC-72C8-7A336B3D08D9}"/>
                  </a:ext>
                </a:extLst>
              </p:cNvPr>
              <p:cNvSpPr/>
              <p:nvPr/>
            </p:nvSpPr>
            <p:spPr>
              <a:xfrm>
                <a:off x="7723675" y="2779860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23286638-DE62-44DC-D041-BB7A0E8EA4C5}"/>
                  </a:ext>
                </a:extLst>
              </p:cNvPr>
              <p:cNvSpPr/>
              <p:nvPr/>
            </p:nvSpPr>
            <p:spPr>
              <a:xfrm>
                <a:off x="7723315" y="2852906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3165CBBA-F78D-DC73-359F-14CA8ECA7293}"/>
                  </a:ext>
                </a:extLst>
              </p:cNvPr>
              <p:cNvSpPr/>
              <p:nvPr/>
            </p:nvSpPr>
            <p:spPr>
              <a:xfrm>
                <a:off x="7797088" y="2712212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5CDD64CD-AB44-A461-DECE-34E259DF7827}"/>
                  </a:ext>
                </a:extLst>
              </p:cNvPr>
              <p:cNvSpPr/>
              <p:nvPr/>
            </p:nvSpPr>
            <p:spPr>
              <a:xfrm>
                <a:off x="7796368" y="2785258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F72FB34F-1532-C2E5-0DE6-E9547E4A4BA1}"/>
                  </a:ext>
                </a:extLst>
              </p:cNvPr>
              <p:cNvSpPr/>
              <p:nvPr/>
            </p:nvSpPr>
            <p:spPr>
              <a:xfrm>
                <a:off x="7796368" y="2852906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DE27D246-2DF1-C32F-A09D-C14C7BEE24AC}"/>
                  </a:ext>
                </a:extLst>
              </p:cNvPr>
              <p:cNvSpPr/>
              <p:nvPr/>
            </p:nvSpPr>
            <p:spPr>
              <a:xfrm>
                <a:off x="7796008" y="2925953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228B46E5-5FAB-CBE3-7CAF-212F92B830B7}"/>
                  </a:ext>
                </a:extLst>
              </p:cNvPr>
              <p:cNvSpPr/>
              <p:nvPr/>
            </p:nvSpPr>
            <p:spPr>
              <a:xfrm>
                <a:off x="6560946" y="323397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F5095A31-CC1E-7F5A-6DCD-01BF0D64EDBF}"/>
                  </a:ext>
                </a:extLst>
              </p:cNvPr>
              <p:cNvSpPr/>
              <p:nvPr/>
            </p:nvSpPr>
            <p:spPr>
              <a:xfrm>
                <a:off x="6560227" y="334084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C22DECA1-B2E4-7705-4587-CC1F90CF914C}"/>
                  </a:ext>
                </a:extLst>
              </p:cNvPr>
              <p:cNvSpPr/>
              <p:nvPr/>
            </p:nvSpPr>
            <p:spPr>
              <a:xfrm>
                <a:off x="6560227" y="344015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5616E77F-9BDF-FEDD-8E7E-C23EFAD758B8}"/>
                  </a:ext>
                </a:extLst>
              </p:cNvPr>
              <p:cNvSpPr/>
              <p:nvPr/>
            </p:nvSpPr>
            <p:spPr>
              <a:xfrm>
                <a:off x="6559507" y="354738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FA081C7C-5AA1-E55B-EF96-0BC11C53F900}"/>
                  </a:ext>
                </a:extLst>
              </p:cNvPr>
              <p:cNvSpPr/>
              <p:nvPr/>
            </p:nvSpPr>
            <p:spPr>
              <a:xfrm>
                <a:off x="6671425" y="323397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A8A9880A-F022-0BBB-FF86-AF5154CF3400}"/>
                  </a:ext>
                </a:extLst>
              </p:cNvPr>
              <p:cNvSpPr/>
              <p:nvPr/>
            </p:nvSpPr>
            <p:spPr>
              <a:xfrm>
                <a:off x="6670706" y="334084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49B384DA-6B59-CCD0-3D52-150132690394}"/>
                  </a:ext>
                </a:extLst>
              </p:cNvPr>
              <p:cNvSpPr/>
              <p:nvPr/>
            </p:nvSpPr>
            <p:spPr>
              <a:xfrm>
                <a:off x="6672505" y="343835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B1E07D6B-BFC5-FDBF-A546-C010CD14EBD7}"/>
                  </a:ext>
                </a:extLst>
              </p:cNvPr>
              <p:cNvSpPr/>
              <p:nvPr/>
            </p:nvSpPr>
            <p:spPr>
              <a:xfrm>
                <a:off x="6671785" y="354558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268B837C-77BD-3AA9-64EE-0CBAE3CE2171}"/>
                  </a:ext>
                </a:extLst>
              </p:cNvPr>
              <p:cNvSpPr/>
              <p:nvPr/>
            </p:nvSpPr>
            <p:spPr>
              <a:xfrm>
                <a:off x="6773268" y="323361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0DD48ADF-F2BA-BD7A-C558-A9FFB3ADEBA5}"/>
                  </a:ext>
                </a:extLst>
              </p:cNvPr>
              <p:cNvSpPr/>
              <p:nvPr/>
            </p:nvSpPr>
            <p:spPr>
              <a:xfrm>
                <a:off x="6772548" y="334084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C6AECC4C-1300-9082-D22E-3FDB093BE32E}"/>
                  </a:ext>
                </a:extLst>
              </p:cNvPr>
              <p:cNvSpPr/>
              <p:nvPr/>
            </p:nvSpPr>
            <p:spPr>
              <a:xfrm>
                <a:off x="5059224" y="2940346"/>
                <a:ext cx="51820" cy="68368"/>
              </a:xfrm>
              <a:custGeom>
                <a:avLst/>
                <a:gdLst>
                  <a:gd name="connsiteX0" fmla="*/ 51821 w 51820"/>
                  <a:gd name="connsiteY0" fmla="*/ 12594 h 68368"/>
                  <a:gd name="connsiteX1" fmla="*/ 51821 w 51820"/>
                  <a:gd name="connsiteY1" fmla="*/ 12594 h 68368"/>
                  <a:gd name="connsiteX2" fmla="*/ 25910 w 51820"/>
                  <a:gd name="connsiteY2" fmla="*/ 0 h 68368"/>
                  <a:gd name="connsiteX3" fmla="*/ 0 w 51820"/>
                  <a:gd name="connsiteY3" fmla="*/ 12594 h 68368"/>
                  <a:gd name="connsiteX4" fmla="*/ 0 w 51820"/>
                  <a:gd name="connsiteY4" fmla="*/ 12594 h 68368"/>
                  <a:gd name="connsiteX5" fmla="*/ 0 w 51820"/>
                  <a:gd name="connsiteY5" fmla="*/ 68368 h 68368"/>
                  <a:gd name="connsiteX6" fmla="*/ 51821 w 51820"/>
                  <a:gd name="connsiteY6" fmla="*/ 68368 h 68368"/>
                  <a:gd name="connsiteX7" fmla="*/ 51821 w 5182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20" h="68368">
                    <a:moveTo>
                      <a:pt x="51821" y="12594"/>
                    </a:moveTo>
                    <a:lnTo>
                      <a:pt x="51821" y="12594"/>
                    </a:lnTo>
                    <a:cubicBezTo>
                      <a:pt x="5182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1821" y="68368"/>
                    </a:lnTo>
                    <a:lnTo>
                      <a:pt x="5182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F2F71472-5407-7D29-593D-E0271A2868AB}"/>
                  </a:ext>
                </a:extLst>
              </p:cNvPr>
              <p:cNvSpPr/>
              <p:nvPr/>
            </p:nvSpPr>
            <p:spPr>
              <a:xfrm>
                <a:off x="5060303" y="3037861"/>
                <a:ext cx="52180" cy="68368"/>
              </a:xfrm>
              <a:custGeom>
                <a:avLst/>
                <a:gdLst>
                  <a:gd name="connsiteX0" fmla="*/ 52181 w 52180"/>
                  <a:gd name="connsiteY0" fmla="*/ 12954 h 68368"/>
                  <a:gd name="connsiteX1" fmla="*/ 52181 w 52180"/>
                  <a:gd name="connsiteY1" fmla="*/ 12954 h 68368"/>
                  <a:gd name="connsiteX2" fmla="*/ 26270 w 52180"/>
                  <a:gd name="connsiteY2" fmla="*/ 0 h 68368"/>
                  <a:gd name="connsiteX3" fmla="*/ 0 w 52180"/>
                  <a:gd name="connsiteY3" fmla="*/ 12954 h 68368"/>
                  <a:gd name="connsiteX4" fmla="*/ 0 w 52180"/>
                  <a:gd name="connsiteY4" fmla="*/ 12954 h 68368"/>
                  <a:gd name="connsiteX5" fmla="*/ 0 w 52180"/>
                  <a:gd name="connsiteY5" fmla="*/ 68368 h 68368"/>
                  <a:gd name="connsiteX6" fmla="*/ 52181 w 52180"/>
                  <a:gd name="connsiteY6" fmla="*/ 68368 h 68368"/>
                  <a:gd name="connsiteX7" fmla="*/ 52181 w 52180"/>
                  <a:gd name="connsiteY7" fmla="*/ 1295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180" h="68368">
                    <a:moveTo>
                      <a:pt x="52181" y="12954"/>
                    </a:moveTo>
                    <a:lnTo>
                      <a:pt x="52181" y="12954"/>
                    </a:lnTo>
                    <a:cubicBezTo>
                      <a:pt x="52181" y="5757"/>
                      <a:pt x="40665" y="0"/>
                      <a:pt x="26270" y="0"/>
                    </a:cubicBezTo>
                    <a:cubicBezTo>
                      <a:pt x="11876" y="0"/>
                      <a:pt x="0" y="5757"/>
                      <a:pt x="0" y="12954"/>
                    </a:cubicBezTo>
                    <a:lnTo>
                      <a:pt x="0" y="12954"/>
                    </a:lnTo>
                    <a:lnTo>
                      <a:pt x="0" y="68368"/>
                    </a:lnTo>
                    <a:lnTo>
                      <a:pt x="52181" y="68368"/>
                    </a:lnTo>
                    <a:lnTo>
                      <a:pt x="52181" y="1295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E4CCC99B-828C-145E-0EBD-700B362F7AA9}"/>
                  </a:ext>
                </a:extLst>
              </p:cNvPr>
              <p:cNvSpPr/>
              <p:nvPr/>
            </p:nvSpPr>
            <p:spPr>
              <a:xfrm>
                <a:off x="5059224" y="3135376"/>
                <a:ext cx="51820" cy="68368"/>
              </a:xfrm>
              <a:custGeom>
                <a:avLst/>
                <a:gdLst>
                  <a:gd name="connsiteX0" fmla="*/ 51821 w 51820"/>
                  <a:gd name="connsiteY0" fmla="*/ 12594 h 68368"/>
                  <a:gd name="connsiteX1" fmla="*/ 51821 w 51820"/>
                  <a:gd name="connsiteY1" fmla="*/ 12594 h 68368"/>
                  <a:gd name="connsiteX2" fmla="*/ 25910 w 51820"/>
                  <a:gd name="connsiteY2" fmla="*/ 0 h 68368"/>
                  <a:gd name="connsiteX3" fmla="*/ 0 w 51820"/>
                  <a:gd name="connsiteY3" fmla="*/ 12594 h 68368"/>
                  <a:gd name="connsiteX4" fmla="*/ 0 w 51820"/>
                  <a:gd name="connsiteY4" fmla="*/ 12594 h 68368"/>
                  <a:gd name="connsiteX5" fmla="*/ 0 w 51820"/>
                  <a:gd name="connsiteY5" fmla="*/ 68368 h 68368"/>
                  <a:gd name="connsiteX6" fmla="*/ 51821 w 51820"/>
                  <a:gd name="connsiteY6" fmla="*/ 68368 h 68368"/>
                  <a:gd name="connsiteX7" fmla="*/ 51821 w 5182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20" h="68368">
                    <a:moveTo>
                      <a:pt x="51821" y="12594"/>
                    </a:moveTo>
                    <a:lnTo>
                      <a:pt x="51821" y="12594"/>
                    </a:lnTo>
                    <a:cubicBezTo>
                      <a:pt x="51821" y="5398"/>
                      <a:pt x="40305" y="0"/>
                      <a:pt x="25910" y="0"/>
                    </a:cubicBezTo>
                    <a:cubicBezTo>
                      <a:pt x="11516" y="0"/>
                      <a:pt x="0" y="5398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1821" y="68368"/>
                    </a:lnTo>
                    <a:lnTo>
                      <a:pt x="5182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90759024-0280-2EBA-8BB9-A28CF2D48475}"/>
                  </a:ext>
                </a:extLst>
              </p:cNvPr>
              <p:cNvSpPr/>
              <p:nvPr/>
            </p:nvSpPr>
            <p:spPr>
              <a:xfrm>
                <a:off x="4971776" y="2941425"/>
                <a:ext cx="52180" cy="68368"/>
              </a:xfrm>
              <a:custGeom>
                <a:avLst/>
                <a:gdLst>
                  <a:gd name="connsiteX0" fmla="*/ 52181 w 52180"/>
                  <a:gd name="connsiteY0" fmla="*/ 12594 h 68368"/>
                  <a:gd name="connsiteX1" fmla="*/ 52181 w 52180"/>
                  <a:gd name="connsiteY1" fmla="*/ 12594 h 68368"/>
                  <a:gd name="connsiteX2" fmla="*/ 25910 w 52180"/>
                  <a:gd name="connsiteY2" fmla="*/ 0 h 68368"/>
                  <a:gd name="connsiteX3" fmla="*/ 0 w 52180"/>
                  <a:gd name="connsiteY3" fmla="*/ 12594 h 68368"/>
                  <a:gd name="connsiteX4" fmla="*/ 0 w 52180"/>
                  <a:gd name="connsiteY4" fmla="*/ 12594 h 68368"/>
                  <a:gd name="connsiteX5" fmla="*/ 0 w 52180"/>
                  <a:gd name="connsiteY5" fmla="*/ 68368 h 68368"/>
                  <a:gd name="connsiteX6" fmla="*/ 52181 w 52180"/>
                  <a:gd name="connsiteY6" fmla="*/ 68368 h 68368"/>
                  <a:gd name="connsiteX7" fmla="*/ 52181 w 5218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180" h="68368">
                    <a:moveTo>
                      <a:pt x="52181" y="12594"/>
                    </a:moveTo>
                    <a:lnTo>
                      <a:pt x="52181" y="12594"/>
                    </a:lnTo>
                    <a:cubicBezTo>
                      <a:pt x="5218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2181" y="68368"/>
                    </a:lnTo>
                    <a:lnTo>
                      <a:pt x="5218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132C230F-4787-33E3-C149-FF6211AC9A7F}"/>
                  </a:ext>
                </a:extLst>
              </p:cNvPr>
              <p:cNvSpPr/>
              <p:nvPr/>
            </p:nvSpPr>
            <p:spPr>
              <a:xfrm>
                <a:off x="4973216" y="3038940"/>
                <a:ext cx="51820" cy="68368"/>
              </a:xfrm>
              <a:custGeom>
                <a:avLst/>
                <a:gdLst>
                  <a:gd name="connsiteX0" fmla="*/ 51821 w 51820"/>
                  <a:gd name="connsiteY0" fmla="*/ 12594 h 68368"/>
                  <a:gd name="connsiteX1" fmla="*/ 51821 w 51820"/>
                  <a:gd name="connsiteY1" fmla="*/ 12594 h 68368"/>
                  <a:gd name="connsiteX2" fmla="*/ 25910 w 51820"/>
                  <a:gd name="connsiteY2" fmla="*/ 0 h 68368"/>
                  <a:gd name="connsiteX3" fmla="*/ 0 w 51820"/>
                  <a:gd name="connsiteY3" fmla="*/ 12594 h 68368"/>
                  <a:gd name="connsiteX4" fmla="*/ 0 w 51820"/>
                  <a:gd name="connsiteY4" fmla="*/ 12594 h 68368"/>
                  <a:gd name="connsiteX5" fmla="*/ 0 w 51820"/>
                  <a:gd name="connsiteY5" fmla="*/ 68368 h 68368"/>
                  <a:gd name="connsiteX6" fmla="*/ 51821 w 51820"/>
                  <a:gd name="connsiteY6" fmla="*/ 68368 h 68368"/>
                  <a:gd name="connsiteX7" fmla="*/ 51821 w 5182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20" h="68368">
                    <a:moveTo>
                      <a:pt x="51821" y="12594"/>
                    </a:moveTo>
                    <a:lnTo>
                      <a:pt x="51821" y="12594"/>
                    </a:lnTo>
                    <a:cubicBezTo>
                      <a:pt x="5182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1821" y="68368"/>
                    </a:lnTo>
                    <a:lnTo>
                      <a:pt x="5182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0DD1DD41-006D-5D60-B74F-FA24B185D750}"/>
                  </a:ext>
                </a:extLst>
              </p:cNvPr>
              <p:cNvSpPr/>
              <p:nvPr/>
            </p:nvSpPr>
            <p:spPr>
              <a:xfrm>
                <a:off x="4971776" y="3136095"/>
                <a:ext cx="52180" cy="68368"/>
              </a:xfrm>
              <a:custGeom>
                <a:avLst/>
                <a:gdLst>
                  <a:gd name="connsiteX0" fmla="*/ 52181 w 52180"/>
                  <a:gd name="connsiteY0" fmla="*/ 12954 h 68368"/>
                  <a:gd name="connsiteX1" fmla="*/ 52181 w 52180"/>
                  <a:gd name="connsiteY1" fmla="*/ 12954 h 68368"/>
                  <a:gd name="connsiteX2" fmla="*/ 25910 w 52180"/>
                  <a:gd name="connsiteY2" fmla="*/ 0 h 68368"/>
                  <a:gd name="connsiteX3" fmla="*/ 0 w 52180"/>
                  <a:gd name="connsiteY3" fmla="*/ 12954 h 68368"/>
                  <a:gd name="connsiteX4" fmla="*/ 0 w 52180"/>
                  <a:gd name="connsiteY4" fmla="*/ 12954 h 68368"/>
                  <a:gd name="connsiteX5" fmla="*/ 0 w 52180"/>
                  <a:gd name="connsiteY5" fmla="*/ 68368 h 68368"/>
                  <a:gd name="connsiteX6" fmla="*/ 52181 w 52180"/>
                  <a:gd name="connsiteY6" fmla="*/ 68368 h 68368"/>
                  <a:gd name="connsiteX7" fmla="*/ 52181 w 52180"/>
                  <a:gd name="connsiteY7" fmla="*/ 1295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180" h="68368">
                    <a:moveTo>
                      <a:pt x="52181" y="12954"/>
                    </a:moveTo>
                    <a:lnTo>
                      <a:pt x="52181" y="12954"/>
                    </a:lnTo>
                    <a:cubicBezTo>
                      <a:pt x="5218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954"/>
                    </a:cubicBezTo>
                    <a:lnTo>
                      <a:pt x="0" y="12954"/>
                    </a:lnTo>
                    <a:lnTo>
                      <a:pt x="0" y="68368"/>
                    </a:lnTo>
                    <a:lnTo>
                      <a:pt x="52181" y="68368"/>
                    </a:lnTo>
                    <a:lnTo>
                      <a:pt x="52181" y="1295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38D56C03-F980-23F7-D9C8-DC8AEDF7A599}"/>
                  </a:ext>
                </a:extLst>
              </p:cNvPr>
              <p:cNvSpPr/>
              <p:nvPr/>
            </p:nvSpPr>
            <p:spPr>
              <a:xfrm>
                <a:off x="4532739" y="269206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0A1C1C24-BF2F-62AD-CF2D-758463A3930C}"/>
                  </a:ext>
                </a:extLst>
              </p:cNvPr>
              <p:cNvSpPr/>
              <p:nvPr/>
            </p:nvSpPr>
            <p:spPr>
              <a:xfrm>
                <a:off x="4531660" y="279929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04C6F714-99C2-97A4-DD7C-B1289D100AA0}"/>
                  </a:ext>
                </a:extLst>
              </p:cNvPr>
              <p:cNvSpPr/>
              <p:nvPr/>
            </p:nvSpPr>
            <p:spPr>
              <a:xfrm>
                <a:off x="4530940" y="300583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B7105950-52F8-B7A0-E57E-A303B1471461}"/>
                  </a:ext>
                </a:extLst>
              </p:cNvPr>
              <p:cNvSpPr/>
              <p:nvPr/>
            </p:nvSpPr>
            <p:spPr>
              <a:xfrm>
                <a:off x="4643218" y="269206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ED643E22-0BF0-72BE-E179-E22758688563}"/>
                  </a:ext>
                </a:extLst>
              </p:cNvPr>
              <p:cNvSpPr/>
              <p:nvPr/>
            </p:nvSpPr>
            <p:spPr>
              <a:xfrm>
                <a:off x="4643938" y="289680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35FC2779-9CAF-447A-E7C3-4A4D96FB96E5}"/>
                  </a:ext>
                </a:extLst>
              </p:cNvPr>
              <p:cNvSpPr/>
              <p:nvPr/>
            </p:nvSpPr>
            <p:spPr>
              <a:xfrm>
                <a:off x="4643218" y="300403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512715CE-FC80-3240-C458-E2526D327870}"/>
                  </a:ext>
                </a:extLst>
              </p:cNvPr>
              <p:cNvSpPr/>
              <p:nvPr/>
            </p:nvSpPr>
            <p:spPr>
              <a:xfrm>
                <a:off x="4745061" y="269206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75A388E1-FFCA-D19D-906D-566F34281725}"/>
                  </a:ext>
                </a:extLst>
              </p:cNvPr>
              <p:cNvSpPr/>
              <p:nvPr/>
            </p:nvSpPr>
            <p:spPr>
              <a:xfrm>
                <a:off x="4744341" y="279929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177183EA-828D-33A5-9011-C3E3B75AE847}"/>
                  </a:ext>
                </a:extLst>
              </p:cNvPr>
              <p:cNvSpPr/>
              <p:nvPr/>
            </p:nvSpPr>
            <p:spPr>
              <a:xfrm>
                <a:off x="4396350" y="327894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2417626A-58B8-D165-8C77-0F011A3E33C3}"/>
                  </a:ext>
                </a:extLst>
              </p:cNvPr>
              <p:cNvSpPr/>
              <p:nvPr/>
            </p:nvSpPr>
            <p:spPr>
              <a:xfrm>
                <a:off x="4609031" y="327894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6EEBF87-8178-E485-4DE3-8A12A2A7BDCF}"/>
                  </a:ext>
                </a:extLst>
              </p:cNvPr>
              <p:cNvSpPr/>
              <p:nvPr/>
            </p:nvSpPr>
            <p:spPr>
              <a:xfrm>
                <a:off x="2577225" y="3741695"/>
                <a:ext cx="69454" cy="91037"/>
              </a:xfrm>
              <a:custGeom>
                <a:avLst/>
                <a:gdLst>
                  <a:gd name="connsiteX0" fmla="*/ 69454 w 69454"/>
                  <a:gd name="connsiteY0" fmla="*/ 16912 h 91037"/>
                  <a:gd name="connsiteX1" fmla="*/ 69454 w 69454"/>
                  <a:gd name="connsiteY1" fmla="*/ 16912 h 91037"/>
                  <a:gd name="connsiteX2" fmla="*/ 34907 w 69454"/>
                  <a:gd name="connsiteY2" fmla="*/ 0 h 91037"/>
                  <a:gd name="connsiteX3" fmla="*/ 0 w 69454"/>
                  <a:gd name="connsiteY3" fmla="*/ 16912 h 91037"/>
                  <a:gd name="connsiteX4" fmla="*/ 0 w 69454"/>
                  <a:gd name="connsiteY4" fmla="*/ 16912 h 91037"/>
                  <a:gd name="connsiteX5" fmla="*/ 0 w 69454"/>
                  <a:gd name="connsiteY5" fmla="*/ 91038 h 91037"/>
                  <a:gd name="connsiteX6" fmla="*/ 69454 w 69454"/>
                  <a:gd name="connsiteY6" fmla="*/ 91038 h 91037"/>
                  <a:gd name="connsiteX7" fmla="*/ 69454 w 6945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03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454" y="9103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C5136AA6-CFA3-B807-414C-F1E31FEEA49B}"/>
                  </a:ext>
                </a:extLst>
              </p:cNvPr>
              <p:cNvSpPr/>
              <p:nvPr/>
            </p:nvSpPr>
            <p:spPr>
              <a:xfrm>
                <a:off x="2808260" y="3132497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ED3CDC8C-0AE7-D804-2527-CD30152A074A}"/>
                  </a:ext>
                </a:extLst>
              </p:cNvPr>
              <p:cNvSpPr/>
              <p:nvPr/>
            </p:nvSpPr>
            <p:spPr>
              <a:xfrm>
                <a:off x="2807180" y="3280748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FAB1EEF3-E340-5EDD-A9C2-1A50FB50FB54}"/>
                  </a:ext>
                </a:extLst>
              </p:cNvPr>
              <p:cNvSpPr/>
              <p:nvPr/>
            </p:nvSpPr>
            <p:spPr>
              <a:xfrm>
                <a:off x="2807180" y="3418564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EB4B7103-8AB4-ADBF-CE47-EAD1B9A7CD7D}"/>
                  </a:ext>
                </a:extLst>
              </p:cNvPr>
              <p:cNvSpPr/>
              <p:nvPr/>
            </p:nvSpPr>
            <p:spPr>
              <a:xfrm>
                <a:off x="2806460" y="3567176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B50AFEE8-E3C6-F008-AB84-405C97DD65B8}"/>
                  </a:ext>
                </a:extLst>
              </p:cNvPr>
              <p:cNvSpPr/>
              <p:nvPr/>
            </p:nvSpPr>
            <p:spPr>
              <a:xfrm>
                <a:off x="2918738" y="3132497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E986A3E0-9B5C-A5B1-49F4-3EC341B4EF74}"/>
                  </a:ext>
                </a:extLst>
              </p:cNvPr>
              <p:cNvSpPr/>
              <p:nvPr/>
            </p:nvSpPr>
            <p:spPr>
              <a:xfrm>
                <a:off x="2917659" y="3280748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6379356-ADCA-8089-A929-D83429C519DB}"/>
                  </a:ext>
                </a:extLst>
              </p:cNvPr>
              <p:cNvSpPr/>
              <p:nvPr/>
            </p:nvSpPr>
            <p:spPr>
              <a:xfrm>
                <a:off x="2575426" y="361107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5465732B-266A-9645-6185-3DED6C0F06E8}"/>
                  </a:ext>
                </a:extLst>
              </p:cNvPr>
              <p:cNvSpPr/>
              <p:nvPr/>
            </p:nvSpPr>
            <p:spPr>
              <a:xfrm>
                <a:off x="2575426" y="3871595"/>
                <a:ext cx="69454" cy="91037"/>
              </a:xfrm>
              <a:custGeom>
                <a:avLst/>
                <a:gdLst>
                  <a:gd name="connsiteX0" fmla="*/ 69454 w 69454"/>
                  <a:gd name="connsiteY0" fmla="*/ 16912 h 91037"/>
                  <a:gd name="connsiteX1" fmla="*/ 69454 w 69454"/>
                  <a:gd name="connsiteY1" fmla="*/ 16912 h 91037"/>
                  <a:gd name="connsiteX2" fmla="*/ 34547 w 69454"/>
                  <a:gd name="connsiteY2" fmla="*/ 0 h 91037"/>
                  <a:gd name="connsiteX3" fmla="*/ 0 w 69454"/>
                  <a:gd name="connsiteY3" fmla="*/ 16912 h 91037"/>
                  <a:gd name="connsiteX4" fmla="*/ 0 w 69454"/>
                  <a:gd name="connsiteY4" fmla="*/ 16912 h 91037"/>
                  <a:gd name="connsiteX5" fmla="*/ 0 w 69454"/>
                  <a:gd name="connsiteY5" fmla="*/ 91038 h 91037"/>
                  <a:gd name="connsiteX6" fmla="*/ 69454 w 69454"/>
                  <a:gd name="connsiteY6" fmla="*/ 91038 h 91037"/>
                  <a:gd name="connsiteX7" fmla="*/ 69454 w 6945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03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454" y="9103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BB73E5A7-0A0B-35F8-1CA8-BF33D63F6851}"/>
                  </a:ext>
                </a:extLst>
              </p:cNvPr>
              <p:cNvSpPr/>
              <p:nvPr/>
            </p:nvSpPr>
            <p:spPr>
              <a:xfrm>
                <a:off x="3203033" y="288061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51D7BF35-5353-87F5-4685-0B22D9197B94}"/>
                  </a:ext>
                </a:extLst>
              </p:cNvPr>
              <p:cNvSpPr/>
              <p:nvPr/>
            </p:nvSpPr>
            <p:spPr>
              <a:xfrm>
                <a:off x="3203033" y="297992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D25224EC-7FBB-6547-1EA6-66FF7177877E}"/>
                  </a:ext>
                </a:extLst>
              </p:cNvPr>
              <p:cNvSpPr/>
              <p:nvPr/>
            </p:nvSpPr>
            <p:spPr>
              <a:xfrm>
                <a:off x="3314232" y="277338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936A3157-BC7C-C54C-E021-44B02B02000E}"/>
                  </a:ext>
                </a:extLst>
              </p:cNvPr>
              <p:cNvSpPr/>
              <p:nvPr/>
            </p:nvSpPr>
            <p:spPr>
              <a:xfrm>
                <a:off x="3313512" y="288061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9A6417CE-760F-D03E-F5E6-605626CE32FE}"/>
                  </a:ext>
                </a:extLst>
              </p:cNvPr>
              <p:cNvSpPr/>
              <p:nvPr/>
            </p:nvSpPr>
            <p:spPr>
              <a:xfrm>
                <a:off x="3315311" y="297812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CD37D273-DB7C-A4E7-6CCB-4139EF697C8E}"/>
                  </a:ext>
                </a:extLst>
              </p:cNvPr>
              <p:cNvSpPr/>
              <p:nvPr/>
            </p:nvSpPr>
            <p:spPr>
              <a:xfrm>
                <a:off x="3314592" y="308535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05C6B14C-CB07-C562-7E60-695F184E3DE9}"/>
                  </a:ext>
                </a:extLst>
              </p:cNvPr>
              <p:cNvSpPr/>
              <p:nvPr/>
            </p:nvSpPr>
            <p:spPr>
              <a:xfrm>
                <a:off x="3416074" y="277338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544E2B60-5FBA-2271-6581-0A6C05A87191}"/>
                  </a:ext>
                </a:extLst>
              </p:cNvPr>
              <p:cNvSpPr/>
              <p:nvPr/>
            </p:nvSpPr>
            <p:spPr>
              <a:xfrm>
                <a:off x="3415354" y="288061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E6333E81-098D-05FC-EA07-AFCF4F6F28F3}"/>
                  </a:ext>
                </a:extLst>
              </p:cNvPr>
              <p:cNvSpPr/>
              <p:nvPr/>
            </p:nvSpPr>
            <p:spPr>
              <a:xfrm>
                <a:off x="857784" y="340417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7615FC69-B441-8961-9962-972719446B34}"/>
                  </a:ext>
                </a:extLst>
              </p:cNvPr>
              <p:cNvSpPr/>
              <p:nvPr/>
            </p:nvSpPr>
            <p:spPr>
              <a:xfrm>
                <a:off x="856704" y="351140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77A621BF-FF24-F525-82B4-F61F19E9F248}"/>
                  </a:ext>
                </a:extLst>
              </p:cNvPr>
              <p:cNvSpPr/>
              <p:nvPr/>
            </p:nvSpPr>
            <p:spPr>
              <a:xfrm>
                <a:off x="856704" y="36107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E7AE4D12-1427-9F14-A8B1-B6E747F1F994}"/>
                  </a:ext>
                </a:extLst>
              </p:cNvPr>
              <p:cNvSpPr/>
              <p:nvPr/>
            </p:nvSpPr>
            <p:spPr>
              <a:xfrm>
                <a:off x="855984" y="371794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ECF2623D-9DEA-0CED-091E-AF194B3E88B0}"/>
                  </a:ext>
                </a:extLst>
              </p:cNvPr>
              <p:cNvSpPr/>
              <p:nvPr/>
            </p:nvSpPr>
            <p:spPr>
              <a:xfrm>
                <a:off x="1274869" y="381114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57352C1A-F627-340C-A8EF-65736936C207}"/>
                  </a:ext>
                </a:extLst>
              </p:cNvPr>
              <p:cNvSpPr/>
              <p:nvPr/>
            </p:nvSpPr>
            <p:spPr>
              <a:xfrm>
                <a:off x="1274149" y="391801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F3568350-DB8C-B6F6-DA13-9260EDD7EC27}"/>
                  </a:ext>
                </a:extLst>
              </p:cNvPr>
              <p:cNvSpPr/>
              <p:nvPr/>
            </p:nvSpPr>
            <p:spPr>
              <a:xfrm>
                <a:off x="968982" y="360891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EF2BC666-FF7D-3482-F010-934F32789085}"/>
                  </a:ext>
                </a:extLst>
              </p:cNvPr>
              <p:cNvSpPr/>
              <p:nvPr/>
            </p:nvSpPr>
            <p:spPr>
              <a:xfrm>
                <a:off x="968263" y="371578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49FF4011-F79B-1FC2-30B9-1119EB6A9055}"/>
                  </a:ext>
                </a:extLst>
              </p:cNvPr>
              <p:cNvSpPr/>
              <p:nvPr/>
            </p:nvSpPr>
            <p:spPr>
              <a:xfrm>
                <a:off x="1069385" y="3511042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2EB9B674-FC5F-62C9-3CA2-5D0D3119A9B5}"/>
                  </a:ext>
                </a:extLst>
              </p:cNvPr>
              <p:cNvSpPr/>
              <p:nvPr/>
            </p:nvSpPr>
            <p:spPr>
              <a:xfrm>
                <a:off x="1068305" y="360639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208A7972-0683-A764-1D05-C7468591D62A}"/>
                  </a:ext>
                </a:extLst>
              </p:cNvPr>
              <p:cNvSpPr/>
              <p:nvPr/>
            </p:nvSpPr>
            <p:spPr>
              <a:xfrm>
                <a:off x="1067226" y="3812942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3B4D979D-B7A4-24BF-4040-050141AD05B4}"/>
                  </a:ext>
                </a:extLst>
              </p:cNvPr>
              <p:cNvSpPr/>
              <p:nvPr/>
            </p:nvSpPr>
            <p:spPr>
              <a:xfrm>
                <a:off x="1066506" y="3919812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674AC1FC-F11E-F12D-9216-887B82EA7186}"/>
                  </a:ext>
                </a:extLst>
              </p:cNvPr>
              <p:cNvSpPr/>
              <p:nvPr/>
            </p:nvSpPr>
            <p:spPr>
              <a:xfrm>
                <a:off x="1178784" y="360639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B4A6F7E6-3A3D-D9FA-6FFE-110E2379E8E8}"/>
                  </a:ext>
                </a:extLst>
              </p:cNvPr>
              <p:cNvSpPr/>
              <p:nvPr/>
            </p:nvSpPr>
            <p:spPr>
              <a:xfrm>
                <a:off x="1178065" y="371326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0F7B6701-7D82-A03B-77C5-119EBA5E39AB}"/>
                  </a:ext>
                </a:extLst>
              </p:cNvPr>
              <p:cNvSpPr/>
              <p:nvPr/>
            </p:nvSpPr>
            <p:spPr>
              <a:xfrm>
                <a:off x="1179864" y="381078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45FD9E06-A518-E6E1-0D16-77630348B978}"/>
                  </a:ext>
                </a:extLst>
              </p:cNvPr>
              <p:cNvSpPr/>
              <p:nvPr/>
            </p:nvSpPr>
            <p:spPr>
              <a:xfrm>
                <a:off x="1178784" y="391801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1F53A532-608B-F195-762C-314943F549BC}"/>
                  </a:ext>
                </a:extLst>
              </p:cNvPr>
              <p:cNvSpPr/>
              <p:nvPr/>
            </p:nvSpPr>
            <p:spPr>
              <a:xfrm>
                <a:off x="1280627" y="36060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318DB01A-3EB5-A08F-E4C1-6537E3415036}"/>
                  </a:ext>
                </a:extLst>
              </p:cNvPr>
              <p:cNvSpPr/>
              <p:nvPr/>
            </p:nvSpPr>
            <p:spPr>
              <a:xfrm>
                <a:off x="1279907" y="371326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15F6621C-6D49-11CA-2F6E-673BDB606627}"/>
                  </a:ext>
                </a:extLst>
              </p:cNvPr>
              <p:cNvSpPr/>
              <p:nvPr/>
            </p:nvSpPr>
            <p:spPr>
              <a:xfrm>
                <a:off x="2342592" y="3610356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916"/>
                      <a:pt x="53980" y="0"/>
                      <a:pt x="34907" y="0"/>
                    </a:cubicBezTo>
                    <a:cubicBezTo>
                      <a:pt x="15474" y="0"/>
                      <a:pt x="0" y="7916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0EFDAA4A-81CC-7BB9-7CD7-09AE5FB348BB}"/>
                  </a:ext>
                </a:extLst>
              </p:cNvPr>
              <p:cNvSpPr/>
              <p:nvPr/>
            </p:nvSpPr>
            <p:spPr>
              <a:xfrm>
                <a:off x="2344752" y="374097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62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58691FD3-2543-13F7-5E74-8273EBE221EA}"/>
                  </a:ext>
                </a:extLst>
              </p:cNvPr>
              <p:cNvSpPr/>
              <p:nvPr/>
            </p:nvSpPr>
            <p:spPr>
              <a:xfrm>
                <a:off x="2342592" y="387087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F841D75-1861-BD04-842D-ABD378C56500}"/>
                  </a:ext>
                </a:extLst>
              </p:cNvPr>
              <p:cNvSpPr/>
              <p:nvPr/>
            </p:nvSpPr>
            <p:spPr>
              <a:xfrm>
                <a:off x="1754571" y="3739896"/>
                <a:ext cx="54699" cy="71966"/>
              </a:xfrm>
              <a:custGeom>
                <a:avLst/>
                <a:gdLst>
                  <a:gd name="connsiteX0" fmla="*/ 54700 w 54699"/>
                  <a:gd name="connsiteY0" fmla="*/ 13314 h 71966"/>
                  <a:gd name="connsiteX1" fmla="*/ 54700 w 54699"/>
                  <a:gd name="connsiteY1" fmla="*/ 13314 h 71966"/>
                  <a:gd name="connsiteX2" fmla="*/ 27350 w 54699"/>
                  <a:gd name="connsiteY2" fmla="*/ 0 h 71966"/>
                  <a:gd name="connsiteX3" fmla="*/ 0 w 54699"/>
                  <a:gd name="connsiteY3" fmla="*/ 13314 h 71966"/>
                  <a:gd name="connsiteX4" fmla="*/ 0 w 54699"/>
                  <a:gd name="connsiteY4" fmla="*/ 13314 h 71966"/>
                  <a:gd name="connsiteX5" fmla="*/ 0 w 54699"/>
                  <a:gd name="connsiteY5" fmla="*/ 71967 h 71966"/>
                  <a:gd name="connsiteX6" fmla="*/ 54700 w 54699"/>
                  <a:gd name="connsiteY6" fmla="*/ 71967 h 71966"/>
                  <a:gd name="connsiteX7" fmla="*/ 54700 w 54699"/>
                  <a:gd name="connsiteY7" fmla="*/ 13314 h 71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99" h="71966">
                    <a:moveTo>
                      <a:pt x="54700" y="13314"/>
                    </a:moveTo>
                    <a:lnTo>
                      <a:pt x="54700" y="13314"/>
                    </a:lnTo>
                    <a:cubicBezTo>
                      <a:pt x="54700" y="6117"/>
                      <a:pt x="42464" y="0"/>
                      <a:pt x="27350" y="0"/>
                    </a:cubicBezTo>
                    <a:cubicBezTo>
                      <a:pt x="12235" y="0"/>
                      <a:pt x="0" y="6117"/>
                      <a:pt x="0" y="13314"/>
                    </a:cubicBezTo>
                    <a:lnTo>
                      <a:pt x="0" y="13314"/>
                    </a:lnTo>
                    <a:lnTo>
                      <a:pt x="0" y="71967"/>
                    </a:lnTo>
                    <a:lnTo>
                      <a:pt x="54700" y="71967"/>
                    </a:lnTo>
                    <a:lnTo>
                      <a:pt x="54700" y="1331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32464640-10BC-F513-6E40-4704F80DDAE6}"/>
                  </a:ext>
                </a:extLst>
              </p:cNvPr>
              <p:cNvSpPr/>
              <p:nvPr/>
            </p:nvSpPr>
            <p:spPr>
              <a:xfrm>
                <a:off x="1756010" y="3842448"/>
                <a:ext cx="54699" cy="71966"/>
              </a:xfrm>
              <a:custGeom>
                <a:avLst/>
                <a:gdLst>
                  <a:gd name="connsiteX0" fmla="*/ 54700 w 54699"/>
                  <a:gd name="connsiteY0" fmla="*/ 13314 h 71966"/>
                  <a:gd name="connsiteX1" fmla="*/ 54700 w 54699"/>
                  <a:gd name="connsiteY1" fmla="*/ 13314 h 71966"/>
                  <a:gd name="connsiteX2" fmla="*/ 27350 w 54699"/>
                  <a:gd name="connsiteY2" fmla="*/ 0 h 71966"/>
                  <a:gd name="connsiteX3" fmla="*/ 0 w 54699"/>
                  <a:gd name="connsiteY3" fmla="*/ 13314 h 71966"/>
                  <a:gd name="connsiteX4" fmla="*/ 0 w 54699"/>
                  <a:gd name="connsiteY4" fmla="*/ 13314 h 71966"/>
                  <a:gd name="connsiteX5" fmla="*/ 0 w 54699"/>
                  <a:gd name="connsiteY5" fmla="*/ 71967 h 71966"/>
                  <a:gd name="connsiteX6" fmla="*/ 54700 w 54699"/>
                  <a:gd name="connsiteY6" fmla="*/ 71967 h 71966"/>
                  <a:gd name="connsiteX7" fmla="*/ 54700 w 54699"/>
                  <a:gd name="connsiteY7" fmla="*/ 13314 h 71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99" h="71966">
                    <a:moveTo>
                      <a:pt x="54700" y="13314"/>
                    </a:moveTo>
                    <a:lnTo>
                      <a:pt x="54700" y="13314"/>
                    </a:lnTo>
                    <a:cubicBezTo>
                      <a:pt x="54700" y="6117"/>
                      <a:pt x="42464" y="0"/>
                      <a:pt x="27350" y="0"/>
                    </a:cubicBezTo>
                    <a:cubicBezTo>
                      <a:pt x="12235" y="0"/>
                      <a:pt x="0" y="6117"/>
                      <a:pt x="0" y="13314"/>
                    </a:cubicBezTo>
                    <a:lnTo>
                      <a:pt x="0" y="13314"/>
                    </a:lnTo>
                    <a:lnTo>
                      <a:pt x="0" y="71967"/>
                    </a:lnTo>
                    <a:lnTo>
                      <a:pt x="54700" y="71967"/>
                    </a:lnTo>
                    <a:lnTo>
                      <a:pt x="54700" y="1331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42D0854F-FCAF-0114-6F42-62678ABFFD77}"/>
                  </a:ext>
                </a:extLst>
              </p:cNvPr>
              <p:cNvSpPr/>
              <p:nvPr/>
            </p:nvSpPr>
            <p:spPr>
              <a:xfrm>
                <a:off x="1754571" y="3944641"/>
                <a:ext cx="54699" cy="71606"/>
              </a:xfrm>
              <a:custGeom>
                <a:avLst/>
                <a:gdLst>
                  <a:gd name="connsiteX0" fmla="*/ 54700 w 54699"/>
                  <a:gd name="connsiteY0" fmla="*/ 13314 h 71606"/>
                  <a:gd name="connsiteX1" fmla="*/ 54700 w 54699"/>
                  <a:gd name="connsiteY1" fmla="*/ 13314 h 71606"/>
                  <a:gd name="connsiteX2" fmla="*/ 27350 w 54699"/>
                  <a:gd name="connsiteY2" fmla="*/ 0 h 71606"/>
                  <a:gd name="connsiteX3" fmla="*/ 0 w 54699"/>
                  <a:gd name="connsiteY3" fmla="*/ 13314 h 71606"/>
                  <a:gd name="connsiteX4" fmla="*/ 0 w 54699"/>
                  <a:gd name="connsiteY4" fmla="*/ 13314 h 71606"/>
                  <a:gd name="connsiteX5" fmla="*/ 0 w 54699"/>
                  <a:gd name="connsiteY5" fmla="*/ 71607 h 71606"/>
                  <a:gd name="connsiteX6" fmla="*/ 54700 w 54699"/>
                  <a:gd name="connsiteY6" fmla="*/ 71607 h 71606"/>
                  <a:gd name="connsiteX7" fmla="*/ 54700 w 54699"/>
                  <a:gd name="connsiteY7" fmla="*/ 13314 h 71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99" h="71606">
                    <a:moveTo>
                      <a:pt x="54700" y="13314"/>
                    </a:moveTo>
                    <a:lnTo>
                      <a:pt x="54700" y="13314"/>
                    </a:lnTo>
                    <a:cubicBezTo>
                      <a:pt x="54700" y="5757"/>
                      <a:pt x="42464" y="0"/>
                      <a:pt x="27350" y="0"/>
                    </a:cubicBezTo>
                    <a:cubicBezTo>
                      <a:pt x="12235" y="0"/>
                      <a:pt x="0" y="5757"/>
                      <a:pt x="0" y="13314"/>
                    </a:cubicBezTo>
                    <a:lnTo>
                      <a:pt x="0" y="13314"/>
                    </a:lnTo>
                    <a:lnTo>
                      <a:pt x="0" y="71607"/>
                    </a:lnTo>
                    <a:lnTo>
                      <a:pt x="54700" y="71607"/>
                    </a:lnTo>
                    <a:lnTo>
                      <a:pt x="54700" y="1331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C87EDB60-A7CE-E5F6-D49B-94E940B94CB6}"/>
                  </a:ext>
                </a:extLst>
              </p:cNvPr>
              <p:cNvSpPr/>
              <p:nvPr/>
            </p:nvSpPr>
            <p:spPr>
              <a:xfrm>
                <a:off x="4366481" y="3757168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C3B6A441-6A6A-4091-021E-59EE7A2D492D}"/>
                  </a:ext>
                </a:extLst>
              </p:cNvPr>
              <p:cNvSpPr/>
              <p:nvPr/>
            </p:nvSpPr>
            <p:spPr>
              <a:xfrm>
                <a:off x="4368280" y="3887787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7335264A-F061-CFAB-DB35-6D2C43F997B9}"/>
                  </a:ext>
                </a:extLst>
              </p:cNvPr>
              <p:cNvSpPr/>
              <p:nvPr/>
            </p:nvSpPr>
            <p:spPr>
              <a:xfrm>
                <a:off x="4366481" y="4017687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4F10852A-E10D-AD44-A8A8-0C777A41ADE4}"/>
                  </a:ext>
                </a:extLst>
              </p:cNvPr>
              <p:cNvSpPr/>
              <p:nvPr/>
            </p:nvSpPr>
            <p:spPr>
              <a:xfrm>
                <a:off x="3721960" y="3939243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F1E702D9-CD7B-7321-0E04-06CB308921A7}"/>
                  </a:ext>
                </a:extLst>
              </p:cNvPr>
              <p:cNvSpPr/>
              <p:nvPr/>
            </p:nvSpPr>
            <p:spPr>
              <a:xfrm>
                <a:off x="3723760" y="4069863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A0868B81-C1D6-739B-8604-B21505B12021}"/>
                  </a:ext>
                </a:extLst>
              </p:cNvPr>
              <p:cNvSpPr/>
              <p:nvPr/>
            </p:nvSpPr>
            <p:spPr>
              <a:xfrm>
                <a:off x="3721960" y="4199763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053083CF-C8EE-8FE3-FC4C-6C013941F9BA}"/>
                  </a:ext>
                </a:extLst>
              </p:cNvPr>
              <p:cNvSpPr/>
              <p:nvPr/>
            </p:nvSpPr>
            <p:spPr>
              <a:xfrm>
                <a:off x="2056139" y="3993938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74786535-7E44-FAB7-6D79-07658B8CCB19}"/>
                  </a:ext>
                </a:extLst>
              </p:cNvPr>
              <p:cNvSpPr/>
              <p:nvPr/>
            </p:nvSpPr>
            <p:spPr>
              <a:xfrm>
                <a:off x="2055779" y="4060507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301352B8-66C8-1A9A-FD47-3848474FDE08}"/>
                  </a:ext>
                </a:extLst>
              </p:cNvPr>
              <p:cNvSpPr/>
              <p:nvPr/>
            </p:nvSpPr>
            <p:spPr>
              <a:xfrm>
                <a:off x="2055779" y="4122398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D46046EF-16AD-C5E3-A5AF-CF34668F132C}"/>
                  </a:ext>
                </a:extLst>
              </p:cNvPr>
              <p:cNvSpPr/>
              <p:nvPr/>
            </p:nvSpPr>
            <p:spPr>
              <a:xfrm>
                <a:off x="2055419" y="4188968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988D2D28-C50F-C886-C990-35EBEAD002F2}"/>
                  </a:ext>
                </a:extLst>
              </p:cNvPr>
              <p:cNvSpPr/>
              <p:nvPr/>
            </p:nvSpPr>
            <p:spPr>
              <a:xfrm>
                <a:off x="6239946" y="3550983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2181" y="0"/>
                      <a:pt x="33468" y="0"/>
                    </a:cubicBezTo>
                    <a:cubicBezTo>
                      <a:pt x="15114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01B2E99F-74E5-68FF-E147-6300A6FE76AA}"/>
                  </a:ext>
                </a:extLst>
              </p:cNvPr>
              <p:cNvSpPr/>
              <p:nvPr/>
            </p:nvSpPr>
            <p:spPr>
              <a:xfrm>
                <a:off x="6242105" y="3676565"/>
                <a:ext cx="66575" cy="87799"/>
              </a:xfrm>
              <a:custGeom>
                <a:avLst/>
                <a:gdLst>
                  <a:gd name="connsiteX0" fmla="*/ 66575 w 66575"/>
                  <a:gd name="connsiteY0" fmla="*/ 16193 h 87799"/>
                  <a:gd name="connsiteX1" fmla="*/ 66575 w 66575"/>
                  <a:gd name="connsiteY1" fmla="*/ 16193 h 87799"/>
                  <a:gd name="connsiteX2" fmla="*/ 33468 w 66575"/>
                  <a:gd name="connsiteY2" fmla="*/ 0 h 87799"/>
                  <a:gd name="connsiteX3" fmla="*/ 0 w 66575"/>
                  <a:gd name="connsiteY3" fmla="*/ 16193 h 87799"/>
                  <a:gd name="connsiteX4" fmla="*/ 0 w 66575"/>
                  <a:gd name="connsiteY4" fmla="*/ 16193 h 87799"/>
                  <a:gd name="connsiteX5" fmla="*/ 0 w 66575"/>
                  <a:gd name="connsiteY5" fmla="*/ 87799 h 87799"/>
                  <a:gd name="connsiteX6" fmla="*/ 66575 w 66575"/>
                  <a:gd name="connsiteY6" fmla="*/ 87799 h 87799"/>
                  <a:gd name="connsiteX7" fmla="*/ 66575 w 6657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575" h="87799">
                    <a:moveTo>
                      <a:pt x="66575" y="16193"/>
                    </a:moveTo>
                    <a:lnTo>
                      <a:pt x="66575" y="16193"/>
                    </a:lnTo>
                    <a:cubicBezTo>
                      <a:pt x="66575" y="7197"/>
                      <a:pt x="51821" y="0"/>
                      <a:pt x="33468" y="0"/>
                    </a:cubicBezTo>
                    <a:cubicBezTo>
                      <a:pt x="14755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575" y="87799"/>
                    </a:lnTo>
                    <a:lnTo>
                      <a:pt x="6657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498332FB-CDBC-BD91-0A2E-27B3958DFADE}"/>
                  </a:ext>
                </a:extLst>
              </p:cNvPr>
              <p:cNvSpPr/>
              <p:nvPr/>
            </p:nvSpPr>
            <p:spPr>
              <a:xfrm>
                <a:off x="6239946" y="3801427"/>
                <a:ext cx="66935" cy="88159"/>
              </a:xfrm>
              <a:custGeom>
                <a:avLst/>
                <a:gdLst>
                  <a:gd name="connsiteX0" fmla="*/ 66935 w 66935"/>
                  <a:gd name="connsiteY0" fmla="*/ 16552 h 88159"/>
                  <a:gd name="connsiteX1" fmla="*/ 66935 w 66935"/>
                  <a:gd name="connsiteY1" fmla="*/ 16552 h 88159"/>
                  <a:gd name="connsiteX2" fmla="*/ 33468 w 66935"/>
                  <a:gd name="connsiteY2" fmla="*/ 0 h 88159"/>
                  <a:gd name="connsiteX3" fmla="*/ 0 w 66935"/>
                  <a:gd name="connsiteY3" fmla="*/ 16552 h 88159"/>
                  <a:gd name="connsiteX4" fmla="*/ 0 w 66935"/>
                  <a:gd name="connsiteY4" fmla="*/ 16552 h 88159"/>
                  <a:gd name="connsiteX5" fmla="*/ 0 w 66935"/>
                  <a:gd name="connsiteY5" fmla="*/ 88159 h 88159"/>
                  <a:gd name="connsiteX6" fmla="*/ 66935 w 66935"/>
                  <a:gd name="connsiteY6" fmla="*/ 88159 h 88159"/>
                  <a:gd name="connsiteX7" fmla="*/ 66935 w 66935"/>
                  <a:gd name="connsiteY7" fmla="*/ 16552 h 88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8159">
                    <a:moveTo>
                      <a:pt x="66935" y="16552"/>
                    </a:moveTo>
                    <a:lnTo>
                      <a:pt x="66935" y="16552"/>
                    </a:lnTo>
                    <a:cubicBezTo>
                      <a:pt x="66935" y="7557"/>
                      <a:pt x="52181" y="0"/>
                      <a:pt x="33468" y="0"/>
                    </a:cubicBezTo>
                    <a:cubicBezTo>
                      <a:pt x="15114" y="0"/>
                      <a:pt x="0" y="7557"/>
                      <a:pt x="0" y="16552"/>
                    </a:cubicBezTo>
                    <a:lnTo>
                      <a:pt x="0" y="16552"/>
                    </a:lnTo>
                    <a:lnTo>
                      <a:pt x="0" y="88159"/>
                    </a:lnTo>
                    <a:lnTo>
                      <a:pt x="66935" y="88159"/>
                    </a:lnTo>
                    <a:lnTo>
                      <a:pt x="66935" y="1655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7E72AE49-7BF1-2254-199F-88ED22463364}"/>
                  </a:ext>
                </a:extLst>
              </p:cNvPr>
              <p:cNvSpPr/>
              <p:nvPr/>
            </p:nvSpPr>
            <p:spPr>
              <a:xfrm>
                <a:off x="6127667" y="3552422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2181" y="0"/>
                      <a:pt x="33468" y="0"/>
                    </a:cubicBezTo>
                    <a:cubicBezTo>
                      <a:pt x="15114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AB1F4014-9F28-6E8A-D815-B36E2D74E5CF}"/>
                  </a:ext>
                </a:extLst>
              </p:cNvPr>
              <p:cNvSpPr/>
              <p:nvPr/>
            </p:nvSpPr>
            <p:spPr>
              <a:xfrm>
                <a:off x="6129826" y="3678004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1821" y="0"/>
                      <a:pt x="33468" y="0"/>
                    </a:cubicBezTo>
                    <a:cubicBezTo>
                      <a:pt x="14755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5EDE9411-042F-9A96-9411-B9005B23A7D4}"/>
                  </a:ext>
                </a:extLst>
              </p:cNvPr>
              <p:cNvSpPr/>
              <p:nvPr/>
            </p:nvSpPr>
            <p:spPr>
              <a:xfrm>
                <a:off x="6127667" y="3802866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2181" y="0"/>
                      <a:pt x="33468" y="0"/>
                    </a:cubicBezTo>
                    <a:cubicBezTo>
                      <a:pt x="15114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3D5BCFFA-C1E2-A9AB-15C2-A90335639F8E}"/>
                  </a:ext>
                </a:extLst>
              </p:cNvPr>
              <p:cNvSpPr/>
              <p:nvPr/>
            </p:nvSpPr>
            <p:spPr>
              <a:xfrm>
                <a:off x="8482273" y="3220656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AEA19C66-FA51-B95C-770F-E9BEDEAF71C4}"/>
                  </a:ext>
                </a:extLst>
              </p:cNvPr>
              <p:cNvSpPr/>
              <p:nvPr/>
            </p:nvSpPr>
            <p:spPr>
              <a:xfrm>
                <a:off x="8481553" y="3375025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058D83B9-2EB4-57AB-728E-0B931BF15F4B}"/>
                  </a:ext>
                </a:extLst>
              </p:cNvPr>
              <p:cNvSpPr/>
              <p:nvPr/>
            </p:nvSpPr>
            <p:spPr>
              <a:xfrm>
                <a:off x="8595991" y="3220656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5216604B-6D37-292B-4C7D-EA0B96F5B5BE}"/>
                  </a:ext>
                </a:extLst>
              </p:cNvPr>
              <p:cNvSpPr/>
              <p:nvPr/>
            </p:nvSpPr>
            <p:spPr>
              <a:xfrm>
                <a:off x="8595271" y="3375025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EBC7D4AA-D28F-568C-A368-EAB5A0542DCE}"/>
                  </a:ext>
                </a:extLst>
              </p:cNvPr>
              <p:cNvSpPr/>
              <p:nvPr/>
            </p:nvSpPr>
            <p:spPr>
              <a:xfrm>
                <a:off x="8701072" y="3220296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C5E2308A-D834-1685-2CB8-4D488EA87A61}"/>
                  </a:ext>
                </a:extLst>
              </p:cNvPr>
              <p:cNvSpPr/>
              <p:nvPr/>
            </p:nvSpPr>
            <p:spPr>
              <a:xfrm>
                <a:off x="8699992" y="3375025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id="{2D165364-CF31-D627-5B05-E9C3F16B099E}"/>
              </a:ext>
            </a:extLst>
          </p:cNvPr>
          <p:cNvSpPr/>
          <p:nvPr/>
        </p:nvSpPr>
        <p:spPr>
          <a:xfrm>
            <a:off x="7971770" y="-569266"/>
            <a:ext cx="2809371" cy="824424"/>
          </a:xfrm>
          <a:custGeom>
            <a:avLst/>
            <a:gdLst>
              <a:gd name="connsiteX0" fmla="*/ 198028 w 1288797"/>
              <a:gd name="connsiteY0" fmla="*/ 374631 h 378204"/>
              <a:gd name="connsiteX1" fmla="*/ 1473 w 1288797"/>
              <a:gd name="connsiteY1" fmla="*/ 277299 h 378204"/>
              <a:gd name="connsiteX2" fmla="*/ 444124 w 1288797"/>
              <a:gd name="connsiteY2" fmla="*/ 147555 h 378204"/>
              <a:gd name="connsiteX3" fmla="*/ 873486 w 1288797"/>
              <a:gd name="connsiteY3" fmla="*/ 459 h 378204"/>
              <a:gd name="connsiteX4" fmla="*/ 1060877 w 1288797"/>
              <a:gd name="connsiteY4" fmla="*/ 142800 h 378204"/>
              <a:gd name="connsiteX5" fmla="*/ 1286226 w 1288797"/>
              <a:gd name="connsiteY5" fmla="*/ 261429 h 378204"/>
              <a:gd name="connsiteX6" fmla="*/ 894476 w 1288797"/>
              <a:gd name="connsiteY6" fmla="*/ 374713 h 378204"/>
              <a:gd name="connsiteX7" fmla="*/ 198028 w 1288797"/>
              <a:gd name="connsiteY7" fmla="*/ 374631 h 378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8797" h="378204">
                <a:moveTo>
                  <a:pt x="198028" y="374631"/>
                </a:moveTo>
                <a:cubicBezTo>
                  <a:pt x="198028" y="374631"/>
                  <a:pt x="-19883" y="381052"/>
                  <a:pt x="1473" y="277299"/>
                </a:cubicBezTo>
                <a:cubicBezTo>
                  <a:pt x="22829" y="173545"/>
                  <a:pt x="298836" y="126219"/>
                  <a:pt x="444124" y="147555"/>
                </a:cubicBezTo>
                <a:cubicBezTo>
                  <a:pt x="589392" y="168891"/>
                  <a:pt x="621396" y="-10209"/>
                  <a:pt x="873486" y="459"/>
                </a:cubicBezTo>
                <a:cubicBezTo>
                  <a:pt x="968014" y="4462"/>
                  <a:pt x="993495" y="160723"/>
                  <a:pt x="1060877" y="142800"/>
                </a:cubicBezTo>
                <a:cubicBezTo>
                  <a:pt x="1212688" y="102465"/>
                  <a:pt x="1305733" y="174764"/>
                  <a:pt x="1286226" y="261429"/>
                </a:cubicBezTo>
                <a:cubicBezTo>
                  <a:pt x="1259606" y="379732"/>
                  <a:pt x="1129660" y="365812"/>
                  <a:pt x="894476" y="374713"/>
                </a:cubicBezTo>
                <a:cubicBezTo>
                  <a:pt x="684876" y="382617"/>
                  <a:pt x="198028" y="374631"/>
                  <a:pt x="198028" y="374631"/>
                </a:cubicBezTo>
                <a:close/>
              </a:path>
            </a:pathLst>
          </a:custGeom>
          <a:solidFill>
            <a:srgbClr val="EAA060">
              <a:alpha val="18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AB16A9AC-3D63-0AB3-8D34-AC2946F5DBDF}"/>
              </a:ext>
            </a:extLst>
          </p:cNvPr>
          <p:cNvSpPr/>
          <p:nvPr/>
        </p:nvSpPr>
        <p:spPr>
          <a:xfrm>
            <a:off x="1075770" y="1051779"/>
            <a:ext cx="1325138" cy="390766"/>
          </a:xfrm>
          <a:custGeom>
            <a:avLst/>
            <a:gdLst>
              <a:gd name="connsiteX0" fmla="*/ 1324406 w 1325138"/>
              <a:gd name="connsiteY0" fmla="*/ 304573 h 390766"/>
              <a:gd name="connsiteX1" fmla="*/ 1320342 w 1325138"/>
              <a:gd name="connsiteY1" fmla="*/ 272630 h 390766"/>
              <a:gd name="connsiteX2" fmla="*/ 1018529 w 1325138"/>
              <a:gd name="connsiteY2" fmla="*/ 157049 h 390766"/>
              <a:gd name="connsiteX3" fmla="*/ 776132 w 1325138"/>
              <a:gd name="connsiteY3" fmla="*/ 301 h 390766"/>
              <a:gd name="connsiteX4" fmla="*/ 653074 w 1325138"/>
              <a:gd name="connsiteY4" fmla="*/ 63354 h 390766"/>
              <a:gd name="connsiteX5" fmla="*/ 541416 w 1325138"/>
              <a:gd name="connsiteY5" fmla="*/ 83572 h 390766"/>
              <a:gd name="connsiteX6" fmla="*/ 290382 w 1325138"/>
              <a:gd name="connsiteY6" fmla="*/ 195332 h 390766"/>
              <a:gd name="connsiteX7" fmla="*/ 23723 w 1325138"/>
              <a:gd name="connsiteY7" fmla="*/ 248672 h 390766"/>
              <a:gd name="connsiteX8" fmla="*/ 33090 w 1325138"/>
              <a:gd name="connsiteY8" fmla="*/ 348525 h 390766"/>
              <a:gd name="connsiteX9" fmla="*/ 640354 w 1325138"/>
              <a:gd name="connsiteY9" fmla="*/ 384837 h 390766"/>
              <a:gd name="connsiteX10" fmla="*/ 1324406 w 1325138"/>
              <a:gd name="connsiteY10" fmla="*/ 304573 h 390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25138" h="390766">
                <a:moveTo>
                  <a:pt x="1324406" y="304573"/>
                </a:moveTo>
                <a:cubicBezTo>
                  <a:pt x="1326174" y="293803"/>
                  <a:pt x="1324711" y="282627"/>
                  <a:pt x="1320342" y="272630"/>
                </a:cubicBezTo>
                <a:cubicBezTo>
                  <a:pt x="1286855" y="195840"/>
                  <a:pt x="1107368" y="140712"/>
                  <a:pt x="1018529" y="157049"/>
                </a:cubicBezTo>
                <a:cubicBezTo>
                  <a:pt x="923797" y="174464"/>
                  <a:pt x="940521" y="-8396"/>
                  <a:pt x="776132" y="301"/>
                </a:cubicBezTo>
                <a:cubicBezTo>
                  <a:pt x="722182" y="3166"/>
                  <a:pt x="684915" y="32041"/>
                  <a:pt x="653074" y="63354"/>
                </a:cubicBezTo>
                <a:cubicBezTo>
                  <a:pt x="623590" y="92351"/>
                  <a:pt x="579069" y="100621"/>
                  <a:pt x="541416" y="83572"/>
                </a:cubicBezTo>
                <a:cubicBezTo>
                  <a:pt x="393201" y="16455"/>
                  <a:pt x="345287" y="209048"/>
                  <a:pt x="290382" y="195332"/>
                </a:cubicBezTo>
                <a:cubicBezTo>
                  <a:pt x="201563" y="173163"/>
                  <a:pt x="84561" y="203887"/>
                  <a:pt x="23723" y="248672"/>
                </a:cubicBezTo>
                <a:cubicBezTo>
                  <a:pt x="-11736" y="274784"/>
                  <a:pt x="-6493" y="329200"/>
                  <a:pt x="33090" y="348525"/>
                </a:cubicBezTo>
                <a:cubicBezTo>
                  <a:pt x="158952" y="409972"/>
                  <a:pt x="481187" y="384837"/>
                  <a:pt x="640354" y="384837"/>
                </a:cubicBezTo>
                <a:cubicBezTo>
                  <a:pt x="951392" y="384837"/>
                  <a:pt x="1304940" y="423241"/>
                  <a:pt x="1324406" y="304573"/>
                </a:cubicBezTo>
                <a:close/>
              </a:path>
            </a:pathLst>
          </a:custGeom>
          <a:solidFill>
            <a:srgbClr val="EAA060">
              <a:alpha val="10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462D6732-0B5E-3F4C-E9AB-5AD6038A3E9C}"/>
              </a:ext>
            </a:extLst>
          </p:cNvPr>
          <p:cNvSpPr/>
          <p:nvPr/>
        </p:nvSpPr>
        <p:spPr>
          <a:xfrm>
            <a:off x="4825792" y="856226"/>
            <a:ext cx="857109" cy="252749"/>
          </a:xfrm>
          <a:custGeom>
            <a:avLst/>
            <a:gdLst>
              <a:gd name="connsiteX0" fmla="*/ 472 w 857109"/>
              <a:gd name="connsiteY0" fmla="*/ 196994 h 252749"/>
              <a:gd name="connsiteX1" fmla="*/ 3094 w 857109"/>
              <a:gd name="connsiteY1" fmla="*/ 176329 h 252749"/>
              <a:gd name="connsiteX2" fmla="*/ 198308 w 857109"/>
              <a:gd name="connsiteY2" fmla="*/ 101571 h 252749"/>
              <a:gd name="connsiteX3" fmla="*/ 355097 w 857109"/>
              <a:gd name="connsiteY3" fmla="*/ 195 h 252749"/>
              <a:gd name="connsiteX4" fmla="*/ 434690 w 857109"/>
              <a:gd name="connsiteY4" fmla="*/ 40977 h 252749"/>
              <a:gd name="connsiteX5" fmla="*/ 506908 w 857109"/>
              <a:gd name="connsiteY5" fmla="*/ 54043 h 252749"/>
              <a:gd name="connsiteX6" fmla="*/ 669285 w 857109"/>
              <a:gd name="connsiteY6" fmla="*/ 126341 h 252749"/>
              <a:gd name="connsiteX7" fmla="*/ 841761 w 857109"/>
              <a:gd name="connsiteY7" fmla="*/ 160845 h 252749"/>
              <a:gd name="connsiteX8" fmla="*/ 835706 w 857109"/>
              <a:gd name="connsiteY8" fmla="*/ 225422 h 252749"/>
              <a:gd name="connsiteX9" fmla="*/ 442921 w 857109"/>
              <a:gd name="connsiteY9" fmla="*/ 248912 h 252749"/>
              <a:gd name="connsiteX10" fmla="*/ 472 w 857109"/>
              <a:gd name="connsiteY10" fmla="*/ 196994 h 25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7109" h="252749">
                <a:moveTo>
                  <a:pt x="472" y="196994"/>
                </a:moveTo>
                <a:cubicBezTo>
                  <a:pt x="-666" y="190024"/>
                  <a:pt x="269" y="182811"/>
                  <a:pt x="3094" y="176329"/>
                </a:cubicBezTo>
                <a:cubicBezTo>
                  <a:pt x="24755" y="126667"/>
                  <a:pt x="140843" y="91005"/>
                  <a:pt x="198308" y="101571"/>
                </a:cubicBezTo>
                <a:cubicBezTo>
                  <a:pt x="259573" y="112829"/>
                  <a:pt x="248762" y="-5434"/>
                  <a:pt x="355097" y="195"/>
                </a:cubicBezTo>
                <a:cubicBezTo>
                  <a:pt x="389986" y="2044"/>
                  <a:pt x="414107" y="20718"/>
                  <a:pt x="434690" y="40977"/>
                </a:cubicBezTo>
                <a:cubicBezTo>
                  <a:pt x="453750" y="59733"/>
                  <a:pt x="482565" y="65077"/>
                  <a:pt x="506908" y="54043"/>
                </a:cubicBezTo>
                <a:cubicBezTo>
                  <a:pt x="602778" y="10619"/>
                  <a:pt x="633766" y="135201"/>
                  <a:pt x="669285" y="126341"/>
                </a:cubicBezTo>
                <a:cubicBezTo>
                  <a:pt x="726730" y="111996"/>
                  <a:pt x="802401" y="131869"/>
                  <a:pt x="841761" y="160845"/>
                </a:cubicBezTo>
                <a:cubicBezTo>
                  <a:pt x="864703" y="177731"/>
                  <a:pt x="861309" y="212925"/>
                  <a:pt x="835706" y="225422"/>
                </a:cubicBezTo>
                <a:cubicBezTo>
                  <a:pt x="754304" y="265168"/>
                  <a:pt x="545861" y="248912"/>
                  <a:pt x="442921" y="248912"/>
                </a:cubicBezTo>
                <a:cubicBezTo>
                  <a:pt x="241753" y="248912"/>
                  <a:pt x="13071" y="273763"/>
                  <a:pt x="472" y="196994"/>
                </a:cubicBezTo>
                <a:close/>
              </a:path>
            </a:pathLst>
          </a:custGeom>
          <a:solidFill>
            <a:srgbClr val="EAA060">
              <a:alpha val="16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id="{5755BF01-7C9B-52F6-8CEC-6E845EAB8E5D}"/>
              </a:ext>
            </a:extLst>
          </p:cNvPr>
          <p:cNvSpPr/>
          <p:nvPr/>
        </p:nvSpPr>
        <p:spPr>
          <a:xfrm>
            <a:off x="1578723" y="2312305"/>
            <a:ext cx="857109" cy="252749"/>
          </a:xfrm>
          <a:custGeom>
            <a:avLst/>
            <a:gdLst>
              <a:gd name="connsiteX0" fmla="*/ 472 w 857109"/>
              <a:gd name="connsiteY0" fmla="*/ 196994 h 252749"/>
              <a:gd name="connsiteX1" fmla="*/ 3094 w 857109"/>
              <a:gd name="connsiteY1" fmla="*/ 176329 h 252749"/>
              <a:gd name="connsiteX2" fmla="*/ 198308 w 857109"/>
              <a:gd name="connsiteY2" fmla="*/ 101571 h 252749"/>
              <a:gd name="connsiteX3" fmla="*/ 355097 w 857109"/>
              <a:gd name="connsiteY3" fmla="*/ 195 h 252749"/>
              <a:gd name="connsiteX4" fmla="*/ 434691 w 857109"/>
              <a:gd name="connsiteY4" fmla="*/ 40977 h 252749"/>
              <a:gd name="connsiteX5" fmla="*/ 506908 w 857109"/>
              <a:gd name="connsiteY5" fmla="*/ 54043 h 252749"/>
              <a:gd name="connsiteX6" fmla="*/ 669285 w 857109"/>
              <a:gd name="connsiteY6" fmla="*/ 126341 h 252749"/>
              <a:gd name="connsiteX7" fmla="*/ 841761 w 857109"/>
              <a:gd name="connsiteY7" fmla="*/ 160845 h 252749"/>
              <a:gd name="connsiteX8" fmla="*/ 835706 w 857109"/>
              <a:gd name="connsiteY8" fmla="*/ 225422 h 252749"/>
              <a:gd name="connsiteX9" fmla="*/ 442920 w 857109"/>
              <a:gd name="connsiteY9" fmla="*/ 248912 h 252749"/>
              <a:gd name="connsiteX10" fmla="*/ 472 w 857109"/>
              <a:gd name="connsiteY10" fmla="*/ 196994 h 25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7109" h="252749">
                <a:moveTo>
                  <a:pt x="472" y="196994"/>
                </a:moveTo>
                <a:cubicBezTo>
                  <a:pt x="-665" y="190024"/>
                  <a:pt x="269" y="182811"/>
                  <a:pt x="3094" y="176329"/>
                </a:cubicBezTo>
                <a:cubicBezTo>
                  <a:pt x="24755" y="126667"/>
                  <a:pt x="140843" y="91005"/>
                  <a:pt x="198308" y="101571"/>
                </a:cubicBezTo>
                <a:cubicBezTo>
                  <a:pt x="259573" y="112829"/>
                  <a:pt x="248763" y="-5434"/>
                  <a:pt x="355097" y="195"/>
                </a:cubicBezTo>
                <a:cubicBezTo>
                  <a:pt x="389987" y="2044"/>
                  <a:pt x="414106" y="20718"/>
                  <a:pt x="434691" y="40977"/>
                </a:cubicBezTo>
                <a:cubicBezTo>
                  <a:pt x="453751" y="59732"/>
                  <a:pt x="482564" y="65077"/>
                  <a:pt x="506908" y="54043"/>
                </a:cubicBezTo>
                <a:cubicBezTo>
                  <a:pt x="602778" y="10639"/>
                  <a:pt x="633766" y="135201"/>
                  <a:pt x="669285" y="126341"/>
                </a:cubicBezTo>
                <a:cubicBezTo>
                  <a:pt x="726730" y="111996"/>
                  <a:pt x="802422" y="131868"/>
                  <a:pt x="841761" y="160845"/>
                </a:cubicBezTo>
                <a:cubicBezTo>
                  <a:pt x="864702" y="177731"/>
                  <a:pt x="861309" y="212925"/>
                  <a:pt x="835706" y="225422"/>
                </a:cubicBezTo>
                <a:cubicBezTo>
                  <a:pt x="754304" y="265168"/>
                  <a:pt x="545861" y="248912"/>
                  <a:pt x="442920" y="248912"/>
                </a:cubicBezTo>
                <a:cubicBezTo>
                  <a:pt x="241752" y="248912"/>
                  <a:pt x="13071" y="273763"/>
                  <a:pt x="472" y="196994"/>
                </a:cubicBezTo>
                <a:close/>
              </a:path>
            </a:pathLst>
          </a:custGeom>
          <a:solidFill>
            <a:srgbClr val="EAA060">
              <a:alpha val="16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9" name="图形 142">
            <a:extLst>
              <a:ext uri="{FF2B5EF4-FFF2-40B4-BE49-F238E27FC236}">
                <a16:creationId xmlns:a16="http://schemas.microsoft.com/office/drawing/2014/main" id="{4BAE69D0-BA5E-1F26-00FA-2DC70C29345E}"/>
              </a:ext>
            </a:extLst>
          </p:cNvPr>
          <p:cNvGrpSpPr/>
          <p:nvPr/>
        </p:nvGrpSpPr>
        <p:grpSpPr>
          <a:xfrm>
            <a:off x="0" y="4358231"/>
            <a:ext cx="12192000" cy="1885640"/>
            <a:chOff x="0" y="4358231"/>
            <a:chExt cx="12192000" cy="1885640"/>
          </a:xfrm>
        </p:grpSpPr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49AC7848-DD80-337A-1B65-EA9AFE7F0D11}"/>
                </a:ext>
              </a:extLst>
            </p:cNvPr>
            <p:cNvSpPr/>
            <p:nvPr/>
          </p:nvSpPr>
          <p:spPr>
            <a:xfrm>
              <a:off x="6660862" y="4687671"/>
              <a:ext cx="1671275" cy="552958"/>
            </a:xfrm>
            <a:custGeom>
              <a:avLst/>
              <a:gdLst>
                <a:gd name="connsiteX0" fmla="*/ 1660152 w 1671275"/>
                <a:gd name="connsiteY0" fmla="*/ 355854 h 552958"/>
                <a:gd name="connsiteX1" fmla="*/ 1541360 w 1671275"/>
                <a:gd name="connsiteY1" fmla="*/ 296123 h 552958"/>
                <a:gd name="connsiteX2" fmla="*/ 1428034 w 1671275"/>
                <a:gd name="connsiteY2" fmla="*/ 242670 h 552958"/>
                <a:gd name="connsiteX3" fmla="*/ 1393862 w 1671275"/>
                <a:gd name="connsiteY3" fmla="*/ 253763 h 552958"/>
                <a:gd name="connsiteX4" fmla="*/ 1286387 w 1671275"/>
                <a:gd name="connsiteY4" fmla="*/ 226051 h 552958"/>
                <a:gd name="connsiteX5" fmla="*/ 1140351 w 1671275"/>
                <a:gd name="connsiteY5" fmla="*/ 195780 h 552958"/>
                <a:gd name="connsiteX6" fmla="*/ 1013697 w 1671275"/>
                <a:gd name="connsiteY6" fmla="*/ 135927 h 552958"/>
                <a:gd name="connsiteX7" fmla="*/ 912765 w 1671275"/>
                <a:gd name="connsiteY7" fmla="*/ 67947 h 552958"/>
                <a:gd name="connsiteX8" fmla="*/ 880989 w 1671275"/>
                <a:gd name="connsiteY8" fmla="*/ 73088 h 552958"/>
                <a:gd name="connsiteX9" fmla="*/ 879730 w 1671275"/>
                <a:gd name="connsiteY9" fmla="*/ 64555 h 552958"/>
                <a:gd name="connsiteX10" fmla="*/ 707079 w 1671275"/>
                <a:gd name="connsiteY10" fmla="*/ 5900 h 552958"/>
                <a:gd name="connsiteX11" fmla="*/ 610088 w 1671275"/>
                <a:gd name="connsiteY11" fmla="*/ 53380 h 552958"/>
                <a:gd name="connsiteX12" fmla="*/ 534469 w 1671275"/>
                <a:gd name="connsiteY12" fmla="*/ 34059 h 552958"/>
                <a:gd name="connsiteX13" fmla="*/ 389043 w 1671275"/>
                <a:gd name="connsiteY13" fmla="*/ 134180 h 552958"/>
                <a:gd name="connsiteX14" fmla="*/ 215214 w 1671275"/>
                <a:gd name="connsiteY14" fmla="*/ 208437 h 552958"/>
                <a:gd name="connsiteX15" fmla="*/ 168831 w 1671275"/>
                <a:gd name="connsiteY15" fmla="*/ 203053 h 552958"/>
                <a:gd name="connsiteX16" fmla="*/ 0 w 1671275"/>
                <a:gd name="connsiteY16" fmla="*/ 340515 h 552958"/>
                <a:gd name="connsiteX17" fmla="*/ 168831 w 1671275"/>
                <a:gd name="connsiteY17" fmla="*/ 477977 h 552958"/>
                <a:gd name="connsiteX18" fmla="*/ 320758 w 1671275"/>
                <a:gd name="connsiteY18" fmla="*/ 400185 h 552958"/>
                <a:gd name="connsiteX19" fmla="*/ 321815 w 1671275"/>
                <a:gd name="connsiteY19" fmla="*/ 400591 h 552958"/>
                <a:gd name="connsiteX20" fmla="*/ 445137 w 1671275"/>
                <a:gd name="connsiteY20" fmla="*/ 398865 h 552958"/>
                <a:gd name="connsiteX21" fmla="*/ 567626 w 1671275"/>
                <a:gd name="connsiteY21" fmla="*/ 426942 h 552958"/>
                <a:gd name="connsiteX22" fmla="*/ 728635 w 1671275"/>
                <a:gd name="connsiteY22" fmla="*/ 504714 h 552958"/>
                <a:gd name="connsiteX23" fmla="*/ 901773 w 1671275"/>
                <a:gd name="connsiteY23" fmla="*/ 410222 h 552958"/>
                <a:gd name="connsiteX24" fmla="*/ 994905 w 1671275"/>
                <a:gd name="connsiteY24" fmla="*/ 451525 h 552958"/>
                <a:gd name="connsiteX25" fmla="*/ 999963 w 1671275"/>
                <a:gd name="connsiteY25" fmla="*/ 463228 h 552958"/>
                <a:gd name="connsiteX26" fmla="*/ 1217636 w 1671275"/>
                <a:gd name="connsiteY26" fmla="*/ 537241 h 552958"/>
                <a:gd name="connsiteX27" fmla="*/ 1303250 w 1671275"/>
                <a:gd name="connsiteY27" fmla="*/ 438868 h 552958"/>
                <a:gd name="connsiteX28" fmla="*/ 1364037 w 1671275"/>
                <a:gd name="connsiteY28" fmla="*/ 429035 h 552958"/>
                <a:gd name="connsiteX29" fmla="*/ 1366231 w 1671275"/>
                <a:gd name="connsiteY29" fmla="*/ 427734 h 552958"/>
                <a:gd name="connsiteX30" fmla="*/ 1460805 w 1671275"/>
                <a:gd name="connsiteY30" fmla="*/ 457986 h 552958"/>
                <a:gd name="connsiteX31" fmla="*/ 1462756 w 1671275"/>
                <a:gd name="connsiteY31" fmla="*/ 457498 h 552958"/>
                <a:gd name="connsiteX32" fmla="*/ 1607735 w 1671275"/>
                <a:gd name="connsiteY32" fmla="*/ 501118 h 552958"/>
                <a:gd name="connsiteX33" fmla="*/ 1660152 w 1671275"/>
                <a:gd name="connsiteY33" fmla="*/ 355854 h 55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71275" h="552958">
                  <a:moveTo>
                    <a:pt x="1660152" y="355854"/>
                  </a:moveTo>
                  <a:cubicBezTo>
                    <a:pt x="1638108" y="311401"/>
                    <a:pt x="1589084" y="288606"/>
                    <a:pt x="1541360" y="296123"/>
                  </a:cubicBezTo>
                  <a:cubicBezTo>
                    <a:pt x="1519073" y="258538"/>
                    <a:pt x="1474905" y="235925"/>
                    <a:pt x="1428034" y="242670"/>
                  </a:cubicBezTo>
                  <a:cubicBezTo>
                    <a:pt x="1415702" y="244458"/>
                    <a:pt x="1404386" y="248542"/>
                    <a:pt x="1393862" y="253763"/>
                  </a:cubicBezTo>
                  <a:cubicBezTo>
                    <a:pt x="1365866" y="226986"/>
                    <a:pt x="1325090" y="215873"/>
                    <a:pt x="1286387" y="226051"/>
                  </a:cubicBezTo>
                  <a:cubicBezTo>
                    <a:pt x="1251300" y="185804"/>
                    <a:pt x="1191549" y="171867"/>
                    <a:pt x="1140351" y="195780"/>
                  </a:cubicBezTo>
                  <a:cubicBezTo>
                    <a:pt x="1109369" y="157788"/>
                    <a:pt x="1062396" y="136272"/>
                    <a:pt x="1013697" y="135927"/>
                  </a:cubicBezTo>
                  <a:cubicBezTo>
                    <a:pt x="998216" y="96269"/>
                    <a:pt x="959026" y="67947"/>
                    <a:pt x="912765" y="67947"/>
                  </a:cubicBezTo>
                  <a:cubicBezTo>
                    <a:pt x="901631" y="67947"/>
                    <a:pt x="891107" y="70040"/>
                    <a:pt x="880989" y="73088"/>
                  </a:cubicBezTo>
                  <a:cubicBezTo>
                    <a:pt x="880746" y="70223"/>
                    <a:pt x="880380" y="67379"/>
                    <a:pt x="879730" y="64555"/>
                  </a:cubicBezTo>
                  <a:cubicBezTo>
                    <a:pt x="867824" y="13702"/>
                    <a:pt x="790519" y="-12547"/>
                    <a:pt x="707079" y="5900"/>
                  </a:cubicBezTo>
                  <a:cubicBezTo>
                    <a:pt x="667319" y="14698"/>
                    <a:pt x="633472" y="32109"/>
                    <a:pt x="610088" y="53380"/>
                  </a:cubicBezTo>
                  <a:cubicBezTo>
                    <a:pt x="587739" y="41129"/>
                    <a:pt x="561957" y="34059"/>
                    <a:pt x="534469" y="34059"/>
                  </a:cubicBezTo>
                  <a:cubicBezTo>
                    <a:pt x="467241" y="34059"/>
                    <a:pt x="410213" y="75891"/>
                    <a:pt x="389043" y="134180"/>
                  </a:cubicBezTo>
                  <a:cubicBezTo>
                    <a:pt x="314745" y="119491"/>
                    <a:pt x="242255" y="149905"/>
                    <a:pt x="215214" y="208437"/>
                  </a:cubicBezTo>
                  <a:cubicBezTo>
                    <a:pt x="200464" y="205003"/>
                    <a:pt x="184942" y="203053"/>
                    <a:pt x="168831" y="203053"/>
                  </a:cubicBezTo>
                  <a:cubicBezTo>
                    <a:pt x="75578" y="203053"/>
                    <a:pt x="0" y="264592"/>
                    <a:pt x="0" y="340515"/>
                  </a:cubicBezTo>
                  <a:cubicBezTo>
                    <a:pt x="0" y="416418"/>
                    <a:pt x="75598" y="477977"/>
                    <a:pt x="168831" y="477977"/>
                  </a:cubicBezTo>
                  <a:cubicBezTo>
                    <a:pt x="235774" y="477977"/>
                    <a:pt x="293453" y="446182"/>
                    <a:pt x="320758" y="400185"/>
                  </a:cubicBezTo>
                  <a:cubicBezTo>
                    <a:pt x="321125" y="400307"/>
                    <a:pt x="321449" y="400470"/>
                    <a:pt x="321815" y="400591"/>
                  </a:cubicBezTo>
                  <a:cubicBezTo>
                    <a:pt x="364805" y="414711"/>
                    <a:pt x="408750" y="413005"/>
                    <a:pt x="445137" y="398865"/>
                  </a:cubicBezTo>
                  <a:cubicBezTo>
                    <a:pt x="491642" y="409531"/>
                    <a:pt x="521101" y="416276"/>
                    <a:pt x="567626" y="426942"/>
                  </a:cubicBezTo>
                  <a:cubicBezTo>
                    <a:pt x="605658" y="474402"/>
                    <a:pt x="663622" y="504714"/>
                    <a:pt x="728635" y="504714"/>
                  </a:cubicBezTo>
                  <a:cubicBezTo>
                    <a:pt x="800983" y="504714"/>
                    <a:pt x="864614" y="467128"/>
                    <a:pt x="901773" y="410222"/>
                  </a:cubicBezTo>
                  <a:cubicBezTo>
                    <a:pt x="927575" y="433484"/>
                    <a:pt x="960346" y="447828"/>
                    <a:pt x="994905" y="451525"/>
                  </a:cubicBezTo>
                  <a:cubicBezTo>
                    <a:pt x="996469" y="455446"/>
                    <a:pt x="998054" y="459367"/>
                    <a:pt x="999963" y="463228"/>
                  </a:cubicBezTo>
                  <a:cubicBezTo>
                    <a:pt x="1039032" y="542056"/>
                    <a:pt x="1136491" y="575192"/>
                    <a:pt x="1217636" y="537241"/>
                  </a:cubicBezTo>
                  <a:cubicBezTo>
                    <a:pt x="1260991" y="516965"/>
                    <a:pt x="1290735" y="480456"/>
                    <a:pt x="1303250" y="438868"/>
                  </a:cubicBezTo>
                  <a:cubicBezTo>
                    <a:pt x="1323424" y="441042"/>
                    <a:pt x="1344411" y="438218"/>
                    <a:pt x="1364037" y="429035"/>
                  </a:cubicBezTo>
                  <a:cubicBezTo>
                    <a:pt x="1364830" y="428669"/>
                    <a:pt x="1365460" y="428120"/>
                    <a:pt x="1366231" y="427734"/>
                  </a:cubicBezTo>
                  <a:cubicBezTo>
                    <a:pt x="1390428" y="450733"/>
                    <a:pt x="1424743" y="463187"/>
                    <a:pt x="1460805" y="457986"/>
                  </a:cubicBezTo>
                  <a:cubicBezTo>
                    <a:pt x="1461475" y="457884"/>
                    <a:pt x="1462085" y="457620"/>
                    <a:pt x="1462756" y="457498"/>
                  </a:cubicBezTo>
                  <a:cubicBezTo>
                    <a:pt x="1491869" y="506157"/>
                    <a:pt x="1554668" y="525945"/>
                    <a:pt x="1607735" y="501118"/>
                  </a:cubicBezTo>
                  <a:cubicBezTo>
                    <a:pt x="1663565" y="475052"/>
                    <a:pt x="1687011" y="410018"/>
                    <a:pt x="1660152" y="355854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BAE24576-BD89-CCFF-0E51-81EA7A1827CD}"/>
                </a:ext>
              </a:extLst>
            </p:cNvPr>
            <p:cNvSpPr/>
            <p:nvPr/>
          </p:nvSpPr>
          <p:spPr>
            <a:xfrm>
              <a:off x="8889563" y="4365093"/>
              <a:ext cx="3302436" cy="1561826"/>
            </a:xfrm>
            <a:custGeom>
              <a:avLst/>
              <a:gdLst>
                <a:gd name="connsiteX0" fmla="*/ 3302437 w 3302436"/>
                <a:gd name="connsiteY0" fmla="*/ 569170 h 1561826"/>
                <a:gd name="connsiteX1" fmla="*/ 3302437 w 3302436"/>
                <a:gd name="connsiteY1" fmla="*/ 1395284 h 1561826"/>
                <a:gd name="connsiteX2" fmla="*/ 3097097 w 3302436"/>
                <a:gd name="connsiteY2" fmla="*/ 1548329 h 1561826"/>
                <a:gd name="connsiteX3" fmla="*/ 2509174 w 3302436"/>
                <a:gd name="connsiteY3" fmla="*/ 1248436 h 1561826"/>
                <a:gd name="connsiteX4" fmla="*/ 2242357 w 3302436"/>
                <a:gd name="connsiteY4" fmla="*/ 1356012 h 1561826"/>
                <a:gd name="connsiteX5" fmla="*/ 2011072 w 3302436"/>
                <a:gd name="connsiteY5" fmla="*/ 1262718 h 1561826"/>
                <a:gd name="connsiteX6" fmla="*/ 1815870 w 3302436"/>
                <a:gd name="connsiteY6" fmla="*/ 1310137 h 1561826"/>
                <a:gd name="connsiteX7" fmla="*/ 1427965 w 3302436"/>
                <a:gd name="connsiteY7" fmla="*/ 985539 h 1561826"/>
                <a:gd name="connsiteX8" fmla="*/ 1257488 w 3302436"/>
                <a:gd name="connsiteY8" fmla="*/ 1033689 h 1561826"/>
                <a:gd name="connsiteX9" fmla="*/ 1071835 w 3302436"/>
                <a:gd name="connsiteY9" fmla="*/ 909108 h 1561826"/>
                <a:gd name="connsiteX10" fmla="*/ 903756 w 3302436"/>
                <a:gd name="connsiteY10" fmla="*/ 977351 h 1561826"/>
                <a:gd name="connsiteX11" fmla="*/ 741548 w 3302436"/>
                <a:gd name="connsiteY11" fmla="*/ 852343 h 1561826"/>
                <a:gd name="connsiteX12" fmla="*/ 566277 w 3302436"/>
                <a:gd name="connsiteY12" fmla="*/ 869206 h 1561826"/>
                <a:gd name="connsiteX13" fmla="*/ 334565 w 3302436"/>
                <a:gd name="connsiteY13" fmla="*/ 728940 h 1561826"/>
                <a:gd name="connsiteX14" fmla="*/ 316971 w 3302436"/>
                <a:gd name="connsiteY14" fmla="*/ 728046 h 1561826"/>
                <a:gd name="connsiteX15" fmla="*/ 251816 w 3302436"/>
                <a:gd name="connsiteY15" fmla="*/ 708745 h 1561826"/>
                <a:gd name="connsiteX16" fmla="*/ 124166 w 3302436"/>
                <a:gd name="connsiteY16" fmla="*/ 756652 h 1561826"/>
                <a:gd name="connsiteX17" fmla="*/ 24615 w 3302436"/>
                <a:gd name="connsiteY17" fmla="*/ 706531 h 1561826"/>
                <a:gd name="connsiteX18" fmla="*/ 601 w 3302436"/>
                <a:gd name="connsiteY18" fmla="*/ 631095 h 1561826"/>
                <a:gd name="connsiteX19" fmla="*/ 149624 w 3302436"/>
                <a:gd name="connsiteY19" fmla="*/ 533088 h 1561826"/>
                <a:gd name="connsiteX20" fmla="*/ 193080 w 3302436"/>
                <a:gd name="connsiteY20" fmla="*/ 543673 h 1561826"/>
                <a:gd name="connsiteX21" fmla="*/ 345536 w 3302436"/>
                <a:gd name="connsiteY21" fmla="*/ 477136 h 1561826"/>
                <a:gd name="connsiteX22" fmla="*/ 462275 w 3302436"/>
                <a:gd name="connsiteY22" fmla="*/ 539690 h 1561826"/>
                <a:gd name="connsiteX23" fmla="*/ 522149 w 3302436"/>
                <a:gd name="connsiteY23" fmla="*/ 515250 h 1561826"/>
                <a:gd name="connsiteX24" fmla="*/ 533160 w 3302436"/>
                <a:gd name="connsiteY24" fmla="*/ 517911 h 1561826"/>
                <a:gd name="connsiteX25" fmla="*/ 670542 w 3302436"/>
                <a:gd name="connsiteY25" fmla="*/ 437742 h 1561826"/>
                <a:gd name="connsiteX26" fmla="*/ 773668 w 3302436"/>
                <a:gd name="connsiteY26" fmla="*/ 509033 h 1561826"/>
                <a:gd name="connsiteX27" fmla="*/ 968566 w 3302436"/>
                <a:gd name="connsiteY27" fmla="*/ 408262 h 1561826"/>
                <a:gd name="connsiteX28" fmla="*/ 998797 w 3302436"/>
                <a:gd name="connsiteY28" fmla="*/ 414337 h 1561826"/>
                <a:gd name="connsiteX29" fmla="*/ 1119803 w 3302436"/>
                <a:gd name="connsiteY29" fmla="*/ 357775 h 1561826"/>
                <a:gd name="connsiteX30" fmla="*/ 1225490 w 3302436"/>
                <a:gd name="connsiteY30" fmla="*/ 437762 h 1561826"/>
                <a:gd name="connsiteX31" fmla="*/ 1259398 w 3302436"/>
                <a:gd name="connsiteY31" fmla="*/ 437681 h 1561826"/>
                <a:gd name="connsiteX32" fmla="*/ 1326464 w 3302436"/>
                <a:gd name="connsiteY32" fmla="*/ 459541 h 1561826"/>
                <a:gd name="connsiteX33" fmla="*/ 1517378 w 3302436"/>
                <a:gd name="connsiteY33" fmla="*/ 340425 h 1561826"/>
                <a:gd name="connsiteX34" fmla="*/ 1652586 w 3302436"/>
                <a:gd name="connsiteY34" fmla="*/ 423378 h 1561826"/>
                <a:gd name="connsiteX35" fmla="*/ 1866194 w 3302436"/>
                <a:gd name="connsiteY35" fmla="*/ 365516 h 1561826"/>
                <a:gd name="connsiteX36" fmla="*/ 1898619 w 3302436"/>
                <a:gd name="connsiteY36" fmla="*/ 367507 h 1561826"/>
                <a:gd name="connsiteX37" fmla="*/ 2311128 w 3302436"/>
                <a:gd name="connsiteY37" fmla="*/ 64871 h 1561826"/>
                <a:gd name="connsiteX38" fmla="*/ 2447331 w 3302436"/>
                <a:gd name="connsiteY38" fmla="*/ 95854 h 1561826"/>
                <a:gd name="connsiteX39" fmla="*/ 2700618 w 3302436"/>
                <a:gd name="connsiteY39" fmla="*/ 40 h 1561826"/>
                <a:gd name="connsiteX40" fmla="*/ 3063697 w 3302436"/>
                <a:gd name="connsiteY40" fmla="*/ 430976 h 1561826"/>
                <a:gd name="connsiteX41" fmla="*/ 3061319 w 3302436"/>
                <a:gd name="connsiteY41" fmla="*/ 458708 h 1561826"/>
                <a:gd name="connsiteX42" fmla="*/ 3302437 w 3302436"/>
                <a:gd name="connsiteY42" fmla="*/ 569170 h 156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302436" h="1561826">
                  <a:moveTo>
                    <a:pt x="3302437" y="569170"/>
                  </a:moveTo>
                  <a:lnTo>
                    <a:pt x="3302437" y="1395284"/>
                  </a:lnTo>
                  <a:cubicBezTo>
                    <a:pt x="3248334" y="1467144"/>
                    <a:pt x="3179582" y="1522487"/>
                    <a:pt x="3097097" y="1548329"/>
                  </a:cubicBezTo>
                  <a:cubicBezTo>
                    <a:pt x="2880522" y="1616166"/>
                    <a:pt x="2616061" y="1414626"/>
                    <a:pt x="2509174" y="1248436"/>
                  </a:cubicBezTo>
                  <a:cubicBezTo>
                    <a:pt x="2431077" y="1317675"/>
                    <a:pt x="2339084" y="1357495"/>
                    <a:pt x="2242357" y="1356012"/>
                  </a:cubicBezTo>
                  <a:cubicBezTo>
                    <a:pt x="2156133" y="1354692"/>
                    <a:pt x="2077203" y="1320682"/>
                    <a:pt x="2011072" y="1262718"/>
                  </a:cubicBezTo>
                  <a:cubicBezTo>
                    <a:pt x="1951443" y="1293965"/>
                    <a:pt x="1885109" y="1311194"/>
                    <a:pt x="1815870" y="1310137"/>
                  </a:cubicBezTo>
                  <a:cubicBezTo>
                    <a:pt x="1628125" y="1307293"/>
                    <a:pt x="1476074" y="1171619"/>
                    <a:pt x="1427965" y="985539"/>
                  </a:cubicBezTo>
                  <a:cubicBezTo>
                    <a:pt x="1380749" y="1021194"/>
                    <a:pt x="1320673" y="1040068"/>
                    <a:pt x="1257488" y="1033689"/>
                  </a:cubicBezTo>
                  <a:cubicBezTo>
                    <a:pt x="1175287" y="1025380"/>
                    <a:pt x="1107511" y="976559"/>
                    <a:pt x="1071835" y="909108"/>
                  </a:cubicBezTo>
                  <a:cubicBezTo>
                    <a:pt x="1025452" y="957034"/>
                    <a:pt x="965742" y="983629"/>
                    <a:pt x="903756" y="977351"/>
                  </a:cubicBezTo>
                  <a:cubicBezTo>
                    <a:pt x="833094" y="970200"/>
                    <a:pt x="774990" y="921846"/>
                    <a:pt x="741548" y="852343"/>
                  </a:cubicBezTo>
                  <a:cubicBezTo>
                    <a:pt x="694921" y="869003"/>
                    <a:pt x="632996" y="875951"/>
                    <a:pt x="566277" y="869206"/>
                  </a:cubicBezTo>
                  <a:cubicBezTo>
                    <a:pt x="433832" y="855817"/>
                    <a:pt x="332047" y="793608"/>
                    <a:pt x="334565" y="728940"/>
                  </a:cubicBezTo>
                  <a:cubicBezTo>
                    <a:pt x="328755" y="728899"/>
                    <a:pt x="322904" y="728655"/>
                    <a:pt x="316971" y="728046"/>
                  </a:cubicBezTo>
                  <a:cubicBezTo>
                    <a:pt x="293079" y="725628"/>
                    <a:pt x="271056" y="718741"/>
                    <a:pt x="251816" y="708745"/>
                  </a:cubicBezTo>
                  <a:cubicBezTo>
                    <a:pt x="224998" y="742146"/>
                    <a:pt x="176706" y="761975"/>
                    <a:pt x="124166" y="756652"/>
                  </a:cubicBezTo>
                  <a:cubicBezTo>
                    <a:pt x="82436" y="752426"/>
                    <a:pt x="46841" y="733288"/>
                    <a:pt x="24615" y="706531"/>
                  </a:cubicBezTo>
                  <a:cubicBezTo>
                    <a:pt x="6716" y="685015"/>
                    <a:pt x="-2528" y="658604"/>
                    <a:pt x="601" y="631095"/>
                  </a:cubicBezTo>
                  <a:cubicBezTo>
                    <a:pt x="7631" y="569353"/>
                    <a:pt x="74350" y="525469"/>
                    <a:pt x="149624" y="533088"/>
                  </a:cubicBezTo>
                  <a:cubicBezTo>
                    <a:pt x="165104" y="534652"/>
                    <a:pt x="179672" y="538370"/>
                    <a:pt x="193080" y="543673"/>
                  </a:cubicBezTo>
                  <a:cubicBezTo>
                    <a:pt x="220407" y="498570"/>
                    <a:pt x="280015" y="470512"/>
                    <a:pt x="345536" y="477136"/>
                  </a:cubicBezTo>
                  <a:cubicBezTo>
                    <a:pt x="395657" y="482215"/>
                    <a:pt x="437754" y="506452"/>
                    <a:pt x="462275" y="539690"/>
                  </a:cubicBezTo>
                  <a:cubicBezTo>
                    <a:pt x="479261" y="522645"/>
                    <a:pt x="500309" y="513035"/>
                    <a:pt x="522149" y="515250"/>
                  </a:cubicBezTo>
                  <a:cubicBezTo>
                    <a:pt x="525968" y="515636"/>
                    <a:pt x="529524" y="516855"/>
                    <a:pt x="533160" y="517911"/>
                  </a:cubicBezTo>
                  <a:cubicBezTo>
                    <a:pt x="559206" y="465514"/>
                    <a:pt x="612822" y="431911"/>
                    <a:pt x="670542" y="437742"/>
                  </a:cubicBezTo>
                  <a:cubicBezTo>
                    <a:pt x="715766" y="442333"/>
                    <a:pt x="753027" y="470126"/>
                    <a:pt x="773668" y="509033"/>
                  </a:cubicBezTo>
                  <a:cubicBezTo>
                    <a:pt x="822368" y="441114"/>
                    <a:pt x="893760" y="400704"/>
                    <a:pt x="968566" y="408262"/>
                  </a:cubicBezTo>
                  <a:cubicBezTo>
                    <a:pt x="978968" y="409319"/>
                    <a:pt x="988984" y="411574"/>
                    <a:pt x="998797" y="414337"/>
                  </a:cubicBezTo>
                  <a:cubicBezTo>
                    <a:pt x="1024355" y="376142"/>
                    <a:pt x="1070291" y="352778"/>
                    <a:pt x="1119803" y="357775"/>
                  </a:cubicBezTo>
                  <a:cubicBezTo>
                    <a:pt x="1169497" y="362814"/>
                    <a:pt x="1209236" y="395056"/>
                    <a:pt x="1225490" y="437762"/>
                  </a:cubicBezTo>
                  <a:cubicBezTo>
                    <a:pt x="1236522" y="436665"/>
                    <a:pt x="1247838" y="436502"/>
                    <a:pt x="1259398" y="437681"/>
                  </a:cubicBezTo>
                  <a:cubicBezTo>
                    <a:pt x="1284245" y="440200"/>
                    <a:pt x="1307020" y="447981"/>
                    <a:pt x="1326464" y="459541"/>
                  </a:cubicBezTo>
                  <a:cubicBezTo>
                    <a:pt x="1351819" y="383151"/>
                    <a:pt x="1430728" y="331648"/>
                    <a:pt x="1517378" y="340425"/>
                  </a:cubicBezTo>
                  <a:cubicBezTo>
                    <a:pt x="1575931" y="346337"/>
                    <a:pt x="1624691" y="378559"/>
                    <a:pt x="1652586" y="423378"/>
                  </a:cubicBezTo>
                  <a:cubicBezTo>
                    <a:pt x="1716826" y="385609"/>
                    <a:pt x="1789682" y="364358"/>
                    <a:pt x="1866194" y="365516"/>
                  </a:cubicBezTo>
                  <a:cubicBezTo>
                    <a:pt x="1877145" y="365679"/>
                    <a:pt x="1887912" y="366451"/>
                    <a:pt x="1898619" y="367507"/>
                  </a:cubicBezTo>
                  <a:cubicBezTo>
                    <a:pt x="1990106" y="183621"/>
                    <a:pt x="2143516" y="62331"/>
                    <a:pt x="2311128" y="64871"/>
                  </a:cubicBezTo>
                  <a:cubicBezTo>
                    <a:pt x="2359096" y="65602"/>
                    <a:pt x="2404809" y="76431"/>
                    <a:pt x="2447331" y="95854"/>
                  </a:cubicBezTo>
                  <a:cubicBezTo>
                    <a:pt x="2517688" y="34762"/>
                    <a:pt x="2606166" y="-1382"/>
                    <a:pt x="2700618" y="40"/>
                  </a:cubicBezTo>
                  <a:cubicBezTo>
                    <a:pt x="2913659" y="3271"/>
                    <a:pt x="3076211" y="196218"/>
                    <a:pt x="3063697" y="430976"/>
                  </a:cubicBezTo>
                  <a:cubicBezTo>
                    <a:pt x="3063209" y="440302"/>
                    <a:pt x="3062335" y="449546"/>
                    <a:pt x="3061319" y="458708"/>
                  </a:cubicBezTo>
                  <a:cubicBezTo>
                    <a:pt x="3153211" y="471244"/>
                    <a:pt x="3236855" y="509805"/>
                    <a:pt x="3302437" y="569170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34602D20-20B4-BAC6-F2BB-9DBC6EFDE9AB}"/>
                </a:ext>
              </a:extLst>
            </p:cNvPr>
            <p:cNvSpPr/>
            <p:nvPr/>
          </p:nvSpPr>
          <p:spPr>
            <a:xfrm>
              <a:off x="0" y="4358231"/>
              <a:ext cx="4989615" cy="1217838"/>
            </a:xfrm>
            <a:custGeom>
              <a:avLst/>
              <a:gdLst>
                <a:gd name="connsiteX0" fmla="*/ 4933504 w 4989615"/>
                <a:gd name="connsiteY0" fmla="*/ 699862 h 1217838"/>
                <a:gd name="connsiteX1" fmla="*/ 4335566 w 4989615"/>
                <a:gd name="connsiteY1" fmla="*/ 717943 h 1217838"/>
                <a:gd name="connsiteX2" fmla="*/ 4203630 w 4989615"/>
                <a:gd name="connsiteY2" fmla="*/ 699882 h 1217838"/>
                <a:gd name="connsiteX3" fmla="*/ 4203508 w 4989615"/>
                <a:gd name="connsiteY3" fmla="*/ 699658 h 1217838"/>
                <a:gd name="connsiteX4" fmla="*/ 4203040 w 4989615"/>
                <a:gd name="connsiteY4" fmla="*/ 699882 h 1217838"/>
                <a:gd name="connsiteX5" fmla="*/ 4173033 w 4989615"/>
                <a:gd name="connsiteY5" fmla="*/ 736228 h 1217838"/>
                <a:gd name="connsiteX6" fmla="*/ 3978582 w 4989615"/>
                <a:gd name="connsiteY6" fmla="*/ 719447 h 1217838"/>
                <a:gd name="connsiteX7" fmla="*/ 3969054 w 4989615"/>
                <a:gd name="connsiteY7" fmla="*/ 720686 h 1217838"/>
                <a:gd name="connsiteX8" fmla="*/ 3784782 w 4989615"/>
                <a:gd name="connsiteY8" fmla="*/ 700715 h 1217838"/>
                <a:gd name="connsiteX9" fmla="*/ 3780760 w 4989615"/>
                <a:gd name="connsiteY9" fmla="*/ 689663 h 1217838"/>
                <a:gd name="connsiteX10" fmla="*/ 3777428 w 4989615"/>
                <a:gd name="connsiteY10" fmla="*/ 700715 h 1217838"/>
                <a:gd name="connsiteX11" fmla="*/ 3326907 w 4989615"/>
                <a:gd name="connsiteY11" fmla="*/ 730072 h 1217838"/>
                <a:gd name="connsiteX12" fmla="*/ 3261528 w 4989615"/>
                <a:gd name="connsiteY12" fmla="*/ 711137 h 1217838"/>
                <a:gd name="connsiteX13" fmla="*/ 2955824 w 4989615"/>
                <a:gd name="connsiteY13" fmla="*/ 773570 h 1217838"/>
                <a:gd name="connsiteX14" fmla="*/ 2387284 w 4989615"/>
                <a:gd name="connsiteY14" fmla="*/ 801546 h 1217838"/>
                <a:gd name="connsiteX15" fmla="*/ 1900111 w 4989615"/>
                <a:gd name="connsiteY15" fmla="*/ 820298 h 1217838"/>
                <a:gd name="connsiteX16" fmla="*/ 1055225 w 4989615"/>
                <a:gd name="connsiteY16" fmla="*/ 940532 h 1217838"/>
                <a:gd name="connsiteX17" fmla="*/ 496924 w 4989615"/>
                <a:gd name="connsiteY17" fmla="*/ 1165762 h 1217838"/>
                <a:gd name="connsiteX18" fmla="*/ 2072 w 4989615"/>
                <a:gd name="connsiteY18" fmla="*/ 1103390 h 1217838"/>
                <a:gd name="connsiteX19" fmla="*/ 0 w 4989615"/>
                <a:gd name="connsiteY19" fmla="*/ 1101277 h 1217838"/>
                <a:gd name="connsiteX20" fmla="*/ 0 w 4989615"/>
                <a:gd name="connsiteY20" fmla="*/ 485521 h 1217838"/>
                <a:gd name="connsiteX21" fmla="*/ 327077 w 4989615"/>
                <a:gd name="connsiteY21" fmla="*/ 352447 h 1217838"/>
                <a:gd name="connsiteX22" fmla="*/ 850616 w 4989615"/>
                <a:gd name="connsiteY22" fmla="*/ 96295 h 1217838"/>
                <a:gd name="connsiteX23" fmla="*/ 1518504 w 4989615"/>
                <a:gd name="connsiteY23" fmla="*/ 301737 h 1217838"/>
                <a:gd name="connsiteX24" fmla="*/ 1858462 w 4989615"/>
                <a:gd name="connsiteY24" fmla="*/ 412808 h 1217838"/>
                <a:gd name="connsiteX25" fmla="*/ 2154658 w 4989615"/>
                <a:gd name="connsiteY25" fmla="*/ 421686 h 1217838"/>
                <a:gd name="connsiteX26" fmla="*/ 2462069 w 4989615"/>
                <a:gd name="connsiteY26" fmla="*/ 480259 h 1217838"/>
                <a:gd name="connsiteX27" fmla="*/ 2747964 w 4989615"/>
                <a:gd name="connsiteY27" fmla="*/ 446269 h 1217838"/>
                <a:gd name="connsiteX28" fmla="*/ 3059804 w 4989615"/>
                <a:gd name="connsiteY28" fmla="*/ 418598 h 1217838"/>
                <a:gd name="connsiteX29" fmla="*/ 3203056 w 4989615"/>
                <a:gd name="connsiteY29" fmla="*/ 433572 h 1217838"/>
                <a:gd name="connsiteX30" fmla="*/ 3478692 w 4989615"/>
                <a:gd name="connsiteY30" fmla="*/ 429854 h 1217838"/>
                <a:gd name="connsiteX31" fmla="*/ 3645044 w 4989615"/>
                <a:gd name="connsiteY31" fmla="*/ 425953 h 1217838"/>
                <a:gd name="connsiteX32" fmla="*/ 3802580 w 4989615"/>
                <a:gd name="connsiteY32" fmla="*/ 446554 h 1217838"/>
                <a:gd name="connsiteX33" fmla="*/ 3960683 w 4989615"/>
                <a:gd name="connsiteY33" fmla="*/ 471015 h 1217838"/>
                <a:gd name="connsiteX34" fmla="*/ 4039573 w 4989615"/>
                <a:gd name="connsiteY34" fmla="*/ 500820 h 1217838"/>
                <a:gd name="connsiteX35" fmla="*/ 4061637 w 4989615"/>
                <a:gd name="connsiteY35" fmla="*/ 500576 h 1217838"/>
                <a:gd name="connsiteX36" fmla="*/ 4256879 w 4989615"/>
                <a:gd name="connsiteY36" fmla="*/ 492205 h 1217838"/>
                <a:gd name="connsiteX37" fmla="*/ 4398121 w 4989615"/>
                <a:gd name="connsiteY37" fmla="*/ 541758 h 1217838"/>
                <a:gd name="connsiteX38" fmla="*/ 4756120 w 4989615"/>
                <a:gd name="connsiteY38" fmla="*/ 535094 h 1217838"/>
                <a:gd name="connsiteX39" fmla="*/ 4933504 w 4989615"/>
                <a:gd name="connsiteY39" fmla="*/ 699862 h 1217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989615" h="1217838">
                  <a:moveTo>
                    <a:pt x="4933504" y="699862"/>
                  </a:moveTo>
                  <a:cubicBezTo>
                    <a:pt x="4786533" y="777004"/>
                    <a:pt x="4397328" y="819303"/>
                    <a:pt x="4335566" y="717943"/>
                  </a:cubicBezTo>
                  <a:cubicBezTo>
                    <a:pt x="4288309" y="737061"/>
                    <a:pt x="4227116" y="742791"/>
                    <a:pt x="4203630" y="699882"/>
                  </a:cubicBezTo>
                  <a:cubicBezTo>
                    <a:pt x="4203589" y="699801"/>
                    <a:pt x="4203548" y="699740"/>
                    <a:pt x="4203508" y="699658"/>
                  </a:cubicBezTo>
                  <a:cubicBezTo>
                    <a:pt x="4203365" y="699719"/>
                    <a:pt x="4203203" y="699801"/>
                    <a:pt x="4203040" y="699882"/>
                  </a:cubicBezTo>
                  <a:cubicBezTo>
                    <a:pt x="4195991" y="703823"/>
                    <a:pt x="4180082" y="734867"/>
                    <a:pt x="4173033" y="736228"/>
                  </a:cubicBezTo>
                  <a:cubicBezTo>
                    <a:pt x="4150786" y="814996"/>
                    <a:pt x="4038354" y="778304"/>
                    <a:pt x="3978582" y="719447"/>
                  </a:cubicBezTo>
                  <a:cubicBezTo>
                    <a:pt x="3975433" y="719995"/>
                    <a:pt x="3972264" y="720402"/>
                    <a:pt x="3969054" y="720686"/>
                  </a:cubicBezTo>
                  <a:cubicBezTo>
                    <a:pt x="3918222" y="772717"/>
                    <a:pt x="3812799" y="762620"/>
                    <a:pt x="3784782" y="700715"/>
                  </a:cubicBezTo>
                  <a:cubicBezTo>
                    <a:pt x="3783177" y="697200"/>
                    <a:pt x="3781836" y="693523"/>
                    <a:pt x="3780760" y="689663"/>
                  </a:cubicBezTo>
                  <a:cubicBezTo>
                    <a:pt x="3779744" y="693401"/>
                    <a:pt x="3778647" y="697098"/>
                    <a:pt x="3777428" y="700715"/>
                  </a:cubicBezTo>
                  <a:cubicBezTo>
                    <a:pt x="3718713" y="878445"/>
                    <a:pt x="3436352" y="913145"/>
                    <a:pt x="3326907" y="730072"/>
                  </a:cubicBezTo>
                  <a:cubicBezTo>
                    <a:pt x="3303604" y="728041"/>
                    <a:pt x="3281519" y="721499"/>
                    <a:pt x="3261528" y="711137"/>
                  </a:cubicBezTo>
                  <a:cubicBezTo>
                    <a:pt x="3178778" y="817637"/>
                    <a:pt x="3006046" y="895429"/>
                    <a:pt x="2955824" y="773570"/>
                  </a:cubicBezTo>
                  <a:cubicBezTo>
                    <a:pt x="2959095" y="1011945"/>
                    <a:pt x="2519443" y="995062"/>
                    <a:pt x="2387284" y="801546"/>
                  </a:cubicBezTo>
                  <a:cubicBezTo>
                    <a:pt x="2298683" y="961946"/>
                    <a:pt x="2000130" y="973486"/>
                    <a:pt x="1900111" y="820298"/>
                  </a:cubicBezTo>
                  <a:cubicBezTo>
                    <a:pt x="1742333" y="1063915"/>
                    <a:pt x="1252540" y="1131061"/>
                    <a:pt x="1055225" y="940532"/>
                  </a:cubicBezTo>
                  <a:cubicBezTo>
                    <a:pt x="924548" y="1055585"/>
                    <a:pt x="653159" y="1246683"/>
                    <a:pt x="496924" y="1165762"/>
                  </a:cubicBezTo>
                  <a:cubicBezTo>
                    <a:pt x="284880" y="1262672"/>
                    <a:pt x="111559" y="1214217"/>
                    <a:pt x="2072" y="1103390"/>
                  </a:cubicBezTo>
                  <a:cubicBezTo>
                    <a:pt x="1382" y="1102699"/>
                    <a:pt x="691" y="1101988"/>
                    <a:pt x="0" y="1101277"/>
                  </a:cubicBezTo>
                  <a:lnTo>
                    <a:pt x="0" y="485521"/>
                  </a:lnTo>
                  <a:cubicBezTo>
                    <a:pt x="73363" y="416302"/>
                    <a:pt x="180737" y="366445"/>
                    <a:pt x="327077" y="352447"/>
                  </a:cubicBezTo>
                  <a:cubicBezTo>
                    <a:pt x="413321" y="164966"/>
                    <a:pt x="637962" y="46418"/>
                    <a:pt x="850616" y="96295"/>
                  </a:cubicBezTo>
                  <a:cubicBezTo>
                    <a:pt x="1062275" y="-96855"/>
                    <a:pt x="1524904" y="15252"/>
                    <a:pt x="1518504" y="301737"/>
                  </a:cubicBezTo>
                  <a:cubicBezTo>
                    <a:pt x="1652025" y="301635"/>
                    <a:pt x="1775083" y="341456"/>
                    <a:pt x="1858462" y="412808"/>
                  </a:cubicBezTo>
                  <a:cubicBezTo>
                    <a:pt x="1937860" y="356775"/>
                    <a:pt x="2083835" y="360371"/>
                    <a:pt x="2154658" y="421686"/>
                  </a:cubicBezTo>
                  <a:cubicBezTo>
                    <a:pt x="2251955" y="364129"/>
                    <a:pt x="2402440" y="393101"/>
                    <a:pt x="2462069" y="480259"/>
                  </a:cubicBezTo>
                  <a:cubicBezTo>
                    <a:pt x="2538866" y="430402"/>
                    <a:pt x="2658185" y="416099"/>
                    <a:pt x="2747964" y="446269"/>
                  </a:cubicBezTo>
                  <a:cubicBezTo>
                    <a:pt x="2795871" y="348059"/>
                    <a:pt x="2991215" y="332273"/>
                    <a:pt x="3059804" y="418598"/>
                  </a:cubicBezTo>
                  <a:cubicBezTo>
                    <a:pt x="3106837" y="405555"/>
                    <a:pt x="3161753" y="411955"/>
                    <a:pt x="3203056" y="433572"/>
                  </a:cubicBezTo>
                  <a:cubicBezTo>
                    <a:pt x="3266343" y="345296"/>
                    <a:pt x="3413577" y="343711"/>
                    <a:pt x="3478692" y="429854"/>
                  </a:cubicBezTo>
                  <a:cubicBezTo>
                    <a:pt x="3529219" y="410776"/>
                    <a:pt x="3594172" y="409293"/>
                    <a:pt x="3645044" y="425953"/>
                  </a:cubicBezTo>
                  <a:cubicBezTo>
                    <a:pt x="3690513" y="389322"/>
                    <a:pt x="3768834" y="398444"/>
                    <a:pt x="3802580" y="446554"/>
                  </a:cubicBezTo>
                  <a:cubicBezTo>
                    <a:pt x="3849105" y="410207"/>
                    <a:pt x="3928400" y="421483"/>
                    <a:pt x="3960683" y="471015"/>
                  </a:cubicBezTo>
                  <a:cubicBezTo>
                    <a:pt x="3988720" y="470101"/>
                    <a:pt x="4019561" y="481580"/>
                    <a:pt x="4039573" y="500820"/>
                  </a:cubicBezTo>
                  <a:cubicBezTo>
                    <a:pt x="4046805" y="500149"/>
                    <a:pt x="4054180" y="500068"/>
                    <a:pt x="4061637" y="500576"/>
                  </a:cubicBezTo>
                  <a:cubicBezTo>
                    <a:pt x="4095464" y="423860"/>
                    <a:pt x="4217059" y="419716"/>
                    <a:pt x="4256879" y="492205"/>
                  </a:cubicBezTo>
                  <a:cubicBezTo>
                    <a:pt x="4306939" y="469634"/>
                    <a:pt x="4376118" y="493932"/>
                    <a:pt x="4398121" y="541758"/>
                  </a:cubicBezTo>
                  <a:cubicBezTo>
                    <a:pt x="4422033" y="533082"/>
                    <a:pt x="4730277" y="526154"/>
                    <a:pt x="4756120" y="535094"/>
                  </a:cubicBezTo>
                  <a:cubicBezTo>
                    <a:pt x="5022247" y="584788"/>
                    <a:pt x="5029114" y="649700"/>
                    <a:pt x="4933504" y="699862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6C91AF8E-0074-556A-733D-EA49C32773FC}"/>
                </a:ext>
              </a:extLst>
            </p:cNvPr>
            <p:cNvSpPr/>
            <p:nvPr/>
          </p:nvSpPr>
          <p:spPr>
            <a:xfrm>
              <a:off x="2072" y="5057889"/>
              <a:ext cx="12189927" cy="1185982"/>
            </a:xfrm>
            <a:custGeom>
              <a:avLst/>
              <a:gdLst>
                <a:gd name="connsiteX0" fmla="*/ 12189928 w 12189927"/>
                <a:gd name="connsiteY0" fmla="*/ 4572 h 1185982"/>
                <a:gd name="connsiteX1" fmla="*/ 12189928 w 12189927"/>
                <a:gd name="connsiteY1" fmla="*/ 1185983 h 1185982"/>
                <a:gd name="connsiteX2" fmla="*/ 0 w 12189927"/>
                <a:gd name="connsiteY2" fmla="*/ 1185983 h 1185982"/>
                <a:gd name="connsiteX3" fmla="*/ 0 w 12189927"/>
                <a:gd name="connsiteY3" fmla="*/ 50589 h 1185982"/>
                <a:gd name="connsiteX4" fmla="*/ 3775355 w 12189927"/>
                <a:gd name="connsiteY4" fmla="*/ 1057 h 1185982"/>
                <a:gd name="connsiteX5" fmla="*/ 3782710 w 12189927"/>
                <a:gd name="connsiteY5" fmla="*/ 1057 h 1185982"/>
                <a:gd name="connsiteX6" fmla="*/ 4200968 w 12189927"/>
                <a:gd name="connsiteY6" fmla="*/ 224 h 1185982"/>
                <a:gd name="connsiteX7" fmla="*/ 4201557 w 12189927"/>
                <a:gd name="connsiteY7" fmla="*/ 224 h 1185982"/>
                <a:gd name="connsiteX8" fmla="*/ 4931432 w 12189927"/>
                <a:gd name="connsiteY8" fmla="*/ 203 h 1185982"/>
                <a:gd name="connsiteX9" fmla="*/ 6317756 w 12189927"/>
                <a:gd name="connsiteY9" fmla="*/ 4551 h 1185982"/>
                <a:gd name="connsiteX10" fmla="*/ 6664662 w 12189927"/>
                <a:gd name="connsiteY10" fmla="*/ 6237 h 1185982"/>
                <a:gd name="connsiteX11" fmla="*/ 8328065 w 12189927"/>
                <a:gd name="connsiteY11" fmla="*/ 12434 h 1185982"/>
                <a:gd name="connsiteX12" fmla="*/ 8912106 w 12189927"/>
                <a:gd name="connsiteY12" fmla="*/ 13734 h 1185982"/>
                <a:gd name="connsiteX13" fmla="*/ 12189928 w 12189927"/>
                <a:gd name="connsiteY13" fmla="*/ 4572 h 1185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89927" h="1185982">
                  <a:moveTo>
                    <a:pt x="12189928" y="4572"/>
                  </a:moveTo>
                  <a:lnTo>
                    <a:pt x="12189928" y="1185983"/>
                  </a:lnTo>
                  <a:lnTo>
                    <a:pt x="0" y="1185983"/>
                  </a:lnTo>
                  <a:lnTo>
                    <a:pt x="0" y="50589"/>
                  </a:lnTo>
                  <a:cubicBezTo>
                    <a:pt x="0" y="50589"/>
                    <a:pt x="1119953" y="8371"/>
                    <a:pt x="3775355" y="1057"/>
                  </a:cubicBezTo>
                  <a:lnTo>
                    <a:pt x="3782710" y="1057"/>
                  </a:lnTo>
                  <a:cubicBezTo>
                    <a:pt x="3918120" y="671"/>
                    <a:pt x="4057533" y="407"/>
                    <a:pt x="4200968" y="224"/>
                  </a:cubicBezTo>
                  <a:lnTo>
                    <a:pt x="4201557" y="224"/>
                  </a:lnTo>
                  <a:cubicBezTo>
                    <a:pt x="4434142" y="-61"/>
                    <a:pt x="4677352" y="-81"/>
                    <a:pt x="4931432" y="203"/>
                  </a:cubicBezTo>
                  <a:cubicBezTo>
                    <a:pt x="5361981" y="691"/>
                    <a:pt x="5823697" y="2073"/>
                    <a:pt x="6317756" y="4551"/>
                  </a:cubicBezTo>
                  <a:cubicBezTo>
                    <a:pt x="6435531" y="5140"/>
                    <a:pt x="6551153" y="5709"/>
                    <a:pt x="6664662" y="6237"/>
                  </a:cubicBezTo>
                  <a:cubicBezTo>
                    <a:pt x="7279341" y="9102"/>
                    <a:pt x="7832136" y="11113"/>
                    <a:pt x="8328065" y="12434"/>
                  </a:cubicBezTo>
                  <a:cubicBezTo>
                    <a:pt x="8532267" y="12962"/>
                    <a:pt x="8726839" y="13389"/>
                    <a:pt x="8912106" y="13734"/>
                  </a:cubicBezTo>
                  <a:cubicBezTo>
                    <a:pt x="11367593" y="18062"/>
                    <a:pt x="12189928" y="4572"/>
                    <a:pt x="12189928" y="4572"/>
                  </a:cubicBezTo>
                  <a:close/>
                </a:path>
              </a:pathLst>
            </a:custGeom>
            <a:solidFill>
              <a:srgbClr val="EAA060"/>
            </a:solidFill>
            <a:ln w="2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DDD41F48-F719-D6F4-ED29-2117506F2846}"/>
                </a:ext>
              </a:extLst>
            </p:cNvPr>
            <p:cNvSpPr/>
            <p:nvPr/>
          </p:nvSpPr>
          <p:spPr>
            <a:xfrm>
              <a:off x="2072" y="5939633"/>
              <a:ext cx="12189927" cy="304238"/>
            </a:xfrm>
            <a:custGeom>
              <a:avLst/>
              <a:gdLst>
                <a:gd name="connsiteX0" fmla="*/ 12189928 w 12189927"/>
                <a:gd name="connsiteY0" fmla="*/ 993 h 304238"/>
                <a:gd name="connsiteX1" fmla="*/ 12189928 w 12189927"/>
                <a:gd name="connsiteY1" fmla="*/ 304239 h 304238"/>
                <a:gd name="connsiteX2" fmla="*/ 0 w 12189927"/>
                <a:gd name="connsiteY2" fmla="*/ 304239 h 304238"/>
                <a:gd name="connsiteX3" fmla="*/ 0 w 12189927"/>
                <a:gd name="connsiteY3" fmla="*/ 993 h 304238"/>
                <a:gd name="connsiteX4" fmla="*/ 6141347 w 12189927"/>
                <a:gd name="connsiteY4" fmla="*/ 1460 h 304238"/>
                <a:gd name="connsiteX5" fmla="*/ 12189928 w 12189927"/>
                <a:gd name="connsiteY5" fmla="*/ 993 h 304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89927" h="304238">
                  <a:moveTo>
                    <a:pt x="12189928" y="993"/>
                  </a:moveTo>
                  <a:lnTo>
                    <a:pt x="12189928" y="304239"/>
                  </a:lnTo>
                  <a:lnTo>
                    <a:pt x="0" y="304239"/>
                  </a:lnTo>
                  <a:lnTo>
                    <a:pt x="0" y="993"/>
                  </a:lnTo>
                  <a:cubicBezTo>
                    <a:pt x="0" y="993"/>
                    <a:pt x="4185893" y="-1526"/>
                    <a:pt x="6141347" y="1460"/>
                  </a:cubicBezTo>
                  <a:cubicBezTo>
                    <a:pt x="8096618" y="4427"/>
                    <a:pt x="12189928" y="993"/>
                    <a:pt x="12189928" y="993"/>
                  </a:cubicBezTo>
                  <a:close/>
                </a:path>
              </a:pathLst>
            </a:custGeom>
            <a:solidFill>
              <a:srgbClr val="EAA060">
                <a:alpha val="32000"/>
              </a:srgbClr>
            </a:solidFill>
            <a:ln w="2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7" name="任意多边形: 形状 266">
            <a:extLst>
              <a:ext uri="{FF2B5EF4-FFF2-40B4-BE49-F238E27FC236}">
                <a16:creationId xmlns:a16="http://schemas.microsoft.com/office/drawing/2014/main" id="{E6319D7E-E4D5-7B64-34AB-BD224316A2CA}"/>
              </a:ext>
            </a:extLst>
          </p:cNvPr>
          <p:cNvSpPr/>
          <p:nvPr/>
        </p:nvSpPr>
        <p:spPr>
          <a:xfrm>
            <a:off x="-6270" y="5918549"/>
            <a:ext cx="12192000" cy="937670"/>
          </a:xfrm>
          <a:custGeom>
            <a:avLst/>
            <a:gdLst>
              <a:gd name="connsiteX0" fmla="*/ 0 w 12192000"/>
              <a:gd name="connsiteY0" fmla="*/ 0 h 937670"/>
              <a:gd name="connsiteX1" fmla="*/ 73124 w 12192000"/>
              <a:gd name="connsiteY1" fmla="*/ 7850 h 937670"/>
              <a:gd name="connsiteX2" fmla="*/ 1879600 w 12192000"/>
              <a:gd name="connsiteY2" fmla="*/ 137330 h 937670"/>
              <a:gd name="connsiteX3" fmla="*/ 4686300 w 12192000"/>
              <a:gd name="connsiteY3" fmla="*/ 99230 h 937670"/>
              <a:gd name="connsiteX4" fmla="*/ 6502400 w 12192000"/>
              <a:gd name="connsiteY4" fmla="*/ 264330 h 937670"/>
              <a:gd name="connsiteX5" fmla="*/ 8153400 w 12192000"/>
              <a:gd name="connsiteY5" fmla="*/ 61130 h 937670"/>
              <a:gd name="connsiteX6" fmla="*/ 11252200 w 12192000"/>
              <a:gd name="connsiteY6" fmla="*/ 277030 h 937670"/>
              <a:gd name="connsiteX7" fmla="*/ 12084447 w 12192000"/>
              <a:gd name="connsiteY7" fmla="*/ 137330 h 937670"/>
              <a:gd name="connsiteX8" fmla="*/ 12192000 w 12192000"/>
              <a:gd name="connsiteY8" fmla="*/ 94396 h 937670"/>
              <a:gd name="connsiteX9" fmla="*/ 12192000 w 12192000"/>
              <a:gd name="connsiteY9" fmla="*/ 937670 h 937670"/>
              <a:gd name="connsiteX10" fmla="*/ 0 w 12192000"/>
              <a:gd name="connsiteY10" fmla="*/ 937670 h 93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937670">
                <a:moveTo>
                  <a:pt x="0" y="0"/>
                </a:moveTo>
                <a:lnTo>
                  <a:pt x="73124" y="7850"/>
                </a:lnTo>
                <a:cubicBezTo>
                  <a:pt x="644922" y="67083"/>
                  <a:pt x="1231900" y="118280"/>
                  <a:pt x="1879600" y="137330"/>
                </a:cubicBezTo>
                <a:cubicBezTo>
                  <a:pt x="2743200" y="162730"/>
                  <a:pt x="3915833" y="78063"/>
                  <a:pt x="4686300" y="99230"/>
                </a:cubicBezTo>
                <a:cubicBezTo>
                  <a:pt x="5456767" y="120397"/>
                  <a:pt x="5924550" y="270680"/>
                  <a:pt x="6502400" y="264330"/>
                </a:cubicBezTo>
                <a:cubicBezTo>
                  <a:pt x="7080250" y="257980"/>
                  <a:pt x="7361767" y="59013"/>
                  <a:pt x="8153400" y="61130"/>
                </a:cubicBezTo>
                <a:cubicBezTo>
                  <a:pt x="8945033" y="63247"/>
                  <a:pt x="10513483" y="306663"/>
                  <a:pt x="11252200" y="277030"/>
                </a:cubicBezTo>
                <a:cubicBezTo>
                  <a:pt x="11621558" y="262214"/>
                  <a:pt x="11880585" y="209297"/>
                  <a:pt x="12084447" y="137330"/>
                </a:cubicBezTo>
                <a:lnTo>
                  <a:pt x="12192000" y="94396"/>
                </a:lnTo>
                <a:lnTo>
                  <a:pt x="12192000" y="937670"/>
                </a:lnTo>
                <a:lnTo>
                  <a:pt x="0" y="937670"/>
                </a:lnTo>
                <a:close/>
              </a:path>
            </a:pathLst>
          </a:custGeom>
          <a:solidFill>
            <a:srgbClr val="F7E4C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806CDC8B-8E0E-9B2B-7814-7C9B4473AB90}"/>
              </a:ext>
            </a:extLst>
          </p:cNvPr>
          <p:cNvGrpSpPr/>
          <p:nvPr/>
        </p:nvGrpSpPr>
        <p:grpSpPr>
          <a:xfrm>
            <a:off x="4112287" y="3162300"/>
            <a:ext cx="3969590" cy="3504208"/>
            <a:chOff x="2213237" y="-12"/>
            <a:chExt cx="7767690" cy="6857032"/>
          </a:xfrm>
        </p:grpSpPr>
        <p:grpSp>
          <p:nvGrpSpPr>
            <p:cNvPr id="5" name="图形 2">
              <a:extLst>
                <a:ext uri="{FF2B5EF4-FFF2-40B4-BE49-F238E27FC236}">
                  <a16:creationId xmlns:a16="http://schemas.microsoft.com/office/drawing/2014/main" id="{5DD59411-27B8-0C6F-3FF3-1938696F1656}"/>
                </a:ext>
              </a:extLst>
            </p:cNvPr>
            <p:cNvGrpSpPr/>
            <p:nvPr/>
          </p:nvGrpSpPr>
          <p:grpSpPr>
            <a:xfrm>
              <a:off x="2213237" y="1821598"/>
              <a:ext cx="7767690" cy="4195858"/>
              <a:chOff x="2213237" y="1821598"/>
              <a:chExt cx="7767690" cy="4195858"/>
            </a:xfrm>
          </p:grpSpPr>
          <p:grpSp>
            <p:nvGrpSpPr>
              <p:cNvPr id="6" name="图形 2">
                <a:extLst>
                  <a:ext uri="{FF2B5EF4-FFF2-40B4-BE49-F238E27FC236}">
                    <a16:creationId xmlns:a16="http://schemas.microsoft.com/office/drawing/2014/main" id="{541901D0-EE5C-8EB4-2633-22E03CD66386}"/>
                  </a:ext>
                </a:extLst>
              </p:cNvPr>
              <p:cNvGrpSpPr/>
              <p:nvPr/>
            </p:nvGrpSpPr>
            <p:grpSpPr>
              <a:xfrm>
                <a:off x="2213237" y="3891321"/>
                <a:ext cx="7767690" cy="577155"/>
                <a:chOff x="2213237" y="3891321"/>
                <a:chExt cx="7767690" cy="577155"/>
              </a:xfrm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FB963FD3-1C03-B4DA-1799-E523BDECC3C9}"/>
                    </a:ext>
                  </a:extLst>
                </p:cNvPr>
                <p:cNvSpPr/>
                <p:nvPr/>
              </p:nvSpPr>
              <p:spPr>
                <a:xfrm>
                  <a:off x="2213237" y="3891321"/>
                  <a:ext cx="7767690" cy="577155"/>
                </a:xfrm>
                <a:custGeom>
                  <a:avLst/>
                  <a:gdLst>
                    <a:gd name="connsiteX0" fmla="*/ 0 w 7767690"/>
                    <a:gd name="connsiteY0" fmla="*/ 265864 h 577155"/>
                    <a:gd name="connsiteX1" fmla="*/ 0 w 7767690"/>
                    <a:gd name="connsiteY1" fmla="*/ 311292 h 577155"/>
                    <a:gd name="connsiteX2" fmla="*/ 7683 w 7767690"/>
                    <a:gd name="connsiteY2" fmla="*/ 380851 h 577155"/>
                    <a:gd name="connsiteX3" fmla="*/ 219559 w 7767690"/>
                    <a:gd name="connsiteY3" fmla="*/ 577155 h 577155"/>
                    <a:gd name="connsiteX4" fmla="*/ 7548132 w 7767690"/>
                    <a:gd name="connsiteY4" fmla="*/ 577155 h 577155"/>
                    <a:gd name="connsiteX5" fmla="*/ 7760008 w 7767690"/>
                    <a:gd name="connsiteY5" fmla="*/ 380851 h 577155"/>
                    <a:gd name="connsiteX6" fmla="*/ 7767691 w 7767690"/>
                    <a:gd name="connsiteY6" fmla="*/ 311292 h 577155"/>
                    <a:gd name="connsiteX7" fmla="*/ 7767691 w 7767690"/>
                    <a:gd name="connsiteY7" fmla="*/ 265864 h 577155"/>
                    <a:gd name="connsiteX8" fmla="*/ 7730462 w 7767690"/>
                    <a:gd name="connsiteY8" fmla="*/ 117824 h 577155"/>
                    <a:gd name="connsiteX9" fmla="*/ 7548132 w 7767690"/>
                    <a:gd name="connsiteY9" fmla="*/ 0 h 577155"/>
                    <a:gd name="connsiteX10" fmla="*/ 219559 w 7767690"/>
                    <a:gd name="connsiteY10" fmla="*/ 0 h 577155"/>
                    <a:gd name="connsiteX11" fmla="*/ 37229 w 7767690"/>
                    <a:gd name="connsiteY11" fmla="*/ 117824 h 577155"/>
                    <a:gd name="connsiteX12" fmla="*/ 0 w 7767690"/>
                    <a:gd name="connsiteY12" fmla="*/ 265864 h 577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767690" h="577155">
                      <a:moveTo>
                        <a:pt x="0" y="265864"/>
                      </a:moveTo>
                      <a:lnTo>
                        <a:pt x="0" y="311292"/>
                      </a:lnTo>
                      <a:cubicBezTo>
                        <a:pt x="0" y="335424"/>
                        <a:pt x="2681" y="358679"/>
                        <a:pt x="7683" y="380851"/>
                      </a:cubicBezTo>
                      <a:cubicBezTo>
                        <a:pt x="32949" y="494034"/>
                        <a:pt x="118133" y="577155"/>
                        <a:pt x="219559" y="577155"/>
                      </a:cubicBezTo>
                      <a:lnTo>
                        <a:pt x="7548132" y="577155"/>
                      </a:lnTo>
                      <a:cubicBezTo>
                        <a:pt x="7649403" y="577155"/>
                        <a:pt x="7734742" y="494034"/>
                        <a:pt x="7760008" y="380851"/>
                      </a:cubicBezTo>
                      <a:cubicBezTo>
                        <a:pt x="7765010" y="358679"/>
                        <a:pt x="7767691" y="335424"/>
                        <a:pt x="7767691" y="311292"/>
                      </a:cubicBezTo>
                      <a:lnTo>
                        <a:pt x="7767691" y="265864"/>
                      </a:lnTo>
                      <a:cubicBezTo>
                        <a:pt x="7767691" y="211154"/>
                        <a:pt x="7753975" y="160209"/>
                        <a:pt x="7730462" y="117824"/>
                      </a:cubicBezTo>
                      <a:cubicBezTo>
                        <a:pt x="7691067" y="46666"/>
                        <a:pt x="7624034" y="0"/>
                        <a:pt x="7548132" y="0"/>
                      </a:cubicBezTo>
                      <a:lnTo>
                        <a:pt x="219559" y="0"/>
                      </a:lnTo>
                      <a:cubicBezTo>
                        <a:pt x="143502" y="0"/>
                        <a:pt x="76624" y="46666"/>
                        <a:pt x="37229" y="117824"/>
                      </a:cubicBezTo>
                      <a:cubicBezTo>
                        <a:pt x="13716" y="160209"/>
                        <a:pt x="0" y="211154"/>
                        <a:pt x="0" y="265864"/>
                      </a:cubicBezTo>
                      <a:close/>
                    </a:path>
                  </a:pathLst>
                </a:custGeom>
                <a:solidFill>
                  <a:srgbClr val="AD897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AD112019-6679-8469-1BE2-AF32A8DB6FE8}"/>
                    </a:ext>
                  </a:extLst>
                </p:cNvPr>
                <p:cNvSpPr/>
                <p:nvPr/>
              </p:nvSpPr>
              <p:spPr>
                <a:xfrm>
                  <a:off x="2220920" y="4272121"/>
                  <a:ext cx="7752324" cy="196303"/>
                </a:xfrm>
                <a:custGeom>
                  <a:avLst/>
                  <a:gdLst>
                    <a:gd name="connsiteX0" fmla="*/ 0 w 7752324"/>
                    <a:gd name="connsiteY0" fmla="*/ 0 h 196303"/>
                    <a:gd name="connsiteX1" fmla="*/ 211876 w 7752324"/>
                    <a:gd name="connsiteY1" fmla="*/ 196304 h 196303"/>
                    <a:gd name="connsiteX2" fmla="*/ 7540449 w 7752324"/>
                    <a:gd name="connsiteY2" fmla="*/ 196304 h 196303"/>
                    <a:gd name="connsiteX3" fmla="*/ 7752325 w 7752324"/>
                    <a:gd name="connsiteY3" fmla="*/ 0 h 196303"/>
                    <a:gd name="connsiteX4" fmla="*/ 0 w 7752324"/>
                    <a:gd name="connsiteY4" fmla="*/ 0 h 196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52324" h="196303">
                      <a:moveTo>
                        <a:pt x="0" y="0"/>
                      </a:moveTo>
                      <a:cubicBezTo>
                        <a:pt x="25266" y="113183"/>
                        <a:pt x="110450" y="196304"/>
                        <a:pt x="211876" y="196304"/>
                      </a:cubicBezTo>
                      <a:lnTo>
                        <a:pt x="7540449" y="196304"/>
                      </a:lnTo>
                      <a:cubicBezTo>
                        <a:pt x="7641720" y="196304"/>
                        <a:pt x="7727059" y="113183"/>
                        <a:pt x="775232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90C0C0D1-CB16-6FFC-8B2A-426B18863F71}"/>
                    </a:ext>
                  </a:extLst>
                </p:cNvPr>
                <p:cNvSpPr/>
                <p:nvPr/>
              </p:nvSpPr>
              <p:spPr>
                <a:xfrm>
                  <a:off x="2250466" y="3891321"/>
                  <a:ext cx="7693232" cy="117823"/>
                </a:xfrm>
                <a:custGeom>
                  <a:avLst/>
                  <a:gdLst>
                    <a:gd name="connsiteX0" fmla="*/ 0 w 7693232"/>
                    <a:gd name="connsiteY0" fmla="*/ 117824 h 117823"/>
                    <a:gd name="connsiteX1" fmla="*/ 7693232 w 7693232"/>
                    <a:gd name="connsiteY1" fmla="*/ 117824 h 117823"/>
                    <a:gd name="connsiteX2" fmla="*/ 7510902 w 7693232"/>
                    <a:gd name="connsiteY2" fmla="*/ 0 h 117823"/>
                    <a:gd name="connsiteX3" fmla="*/ 182330 w 7693232"/>
                    <a:gd name="connsiteY3" fmla="*/ 0 h 117823"/>
                    <a:gd name="connsiteX4" fmla="*/ 0 w 7693232"/>
                    <a:gd name="connsiteY4" fmla="*/ 117824 h 117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93232" h="117823">
                      <a:moveTo>
                        <a:pt x="0" y="117824"/>
                      </a:moveTo>
                      <a:lnTo>
                        <a:pt x="7693232" y="117824"/>
                      </a:lnTo>
                      <a:cubicBezTo>
                        <a:pt x="7653838" y="46666"/>
                        <a:pt x="7586805" y="0"/>
                        <a:pt x="7510902" y="0"/>
                      </a:cubicBezTo>
                      <a:lnTo>
                        <a:pt x="182330" y="0"/>
                      </a:lnTo>
                      <a:cubicBezTo>
                        <a:pt x="106273" y="0"/>
                        <a:pt x="39395" y="46666"/>
                        <a:pt x="0" y="117824"/>
                      </a:cubicBezTo>
                      <a:close/>
                    </a:path>
                  </a:pathLst>
                </a:custGeom>
                <a:solidFill>
                  <a:srgbClr val="AD8971">
                    <a:alpha val="72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1" name="图形 2">
                <a:extLst>
                  <a:ext uri="{FF2B5EF4-FFF2-40B4-BE49-F238E27FC236}">
                    <a16:creationId xmlns:a16="http://schemas.microsoft.com/office/drawing/2014/main" id="{AD3BFAA8-43CE-3B1E-D3B4-845D88BE4ECE}"/>
                  </a:ext>
                </a:extLst>
              </p:cNvPr>
              <p:cNvGrpSpPr/>
              <p:nvPr/>
            </p:nvGrpSpPr>
            <p:grpSpPr>
              <a:xfrm>
                <a:off x="8560084" y="4468425"/>
                <a:ext cx="386677" cy="1549031"/>
                <a:chOff x="8560084" y="4468425"/>
                <a:chExt cx="386677" cy="1549031"/>
              </a:xfrm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9CD6EE91-CFA3-FC4D-5E2A-1500FF0401C1}"/>
                    </a:ext>
                  </a:extLst>
                </p:cNvPr>
                <p:cNvSpPr/>
                <p:nvPr/>
              </p:nvSpPr>
              <p:spPr>
                <a:xfrm>
                  <a:off x="8560084" y="4468425"/>
                  <a:ext cx="386677" cy="1549031"/>
                </a:xfrm>
                <a:custGeom>
                  <a:avLst/>
                  <a:gdLst>
                    <a:gd name="connsiteX0" fmla="*/ 0 w 386677"/>
                    <a:gd name="connsiteY0" fmla="*/ 0 h 1549031"/>
                    <a:gd name="connsiteX1" fmla="*/ 386678 w 386677"/>
                    <a:gd name="connsiteY1" fmla="*/ 0 h 1549031"/>
                    <a:gd name="connsiteX2" fmla="*/ 386678 w 386677"/>
                    <a:gd name="connsiteY2" fmla="*/ 1549031 h 1549031"/>
                    <a:gd name="connsiteX3" fmla="*/ 0 w 386677"/>
                    <a:gd name="connsiteY3" fmla="*/ 1549031 h 1549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1549031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1549031"/>
                      </a:lnTo>
                      <a:lnTo>
                        <a:pt x="0" y="1549031"/>
                      </a:lnTo>
                      <a:close/>
                    </a:path>
                  </a:pathLst>
                </a:custGeom>
                <a:solidFill>
                  <a:srgbClr val="AD897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9FDF6CFC-4A87-AC2C-15F6-7CB2E0D0AAEC}"/>
                    </a:ext>
                  </a:extLst>
                </p:cNvPr>
                <p:cNvSpPr/>
                <p:nvPr/>
              </p:nvSpPr>
              <p:spPr>
                <a:xfrm>
                  <a:off x="8560084" y="4468425"/>
                  <a:ext cx="386677" cy="275970"/>
                </a:xfrm>
                <a:custGeom>
                  <a:avLst/>
                  <a:gdLst>
                    <a:gd name="connsiteX0" fmla="*/ 0 w 386677"/>
                    <a:gd name="connsiteY0" fmla="*/ 0 h 275970"/>
                    <a:gd name="connsiteX1" fmla="*/ 386678 w 386677"/>
                    <a:gd name="connsiteY1" fmla="*/ 0 h 275970"/>
                    <a:gd name="connsiteX2" fmla="*/ 386678 w 386677"/>
                    <a:gd name="connsiteY2" fmla="*/ 275970 h 275970"/>
                    <a:gd name="connsiteX3" fmla="*/ 0 w 386677"/>
                    <a:gd name="connsiteY3" fmla="*/ 275970 h 275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275970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275970"/>
                      </a:lnTo>
                      <a:lnTo>
                        <a:pt x="0" y="275970"/>
                      </a:lnTo>
                      <a:close/>
                    </a:path>
                  </a:pathLst>
                </a:custGeom>
                <a:solidFill>
                  <a:srgbClr val="AD8971">
                    <a:alpha val="54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" name="图形 2">
                <a:extLst>
                  <a:ext uri="{FF2B5EF4-FFF2-40B4-BE49-F238E27FC236}">
                    <a16:creationId xmlns:a16="http://schemas.microsoft.com/office/drawing/2014/main" id="{CFEFF107-8FF7-677F-4EBB-92E40DDCFA21}"/>
                  </a:ext>
                </a:extLst>
              </p:cNvPr>
              <p:cNvGrpSpPr/>
              <p:nvPr/>
            </p:nvGrpSpPr>
            <p:grpSpPr>
              <a:xfrm>
                <a:off x="3254260" y="4468425"/>
                <a:ext cx="386677" cy="1549031"/>
                <a:chOff x="3254260" y="4468425"/>
                <a:chExt cx="386677" cy="1549031"/>
              </a:xfrm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28CB178B-2B56-177C-FB09-319FA359EF5B}"/>
                    </a:ext>
                  </a:extLst>
                </p:cNvPr>
                <p:cNvSpPr/>
                <p:nvPr/>
              </p:nvSpPr>
              <p:spPr>
                <a:xfrm>
                  <a:off x="3254260" y="4468425"/>
                  <a:ext cx="386677" cy="1549031"/>
                </a:xfrm>
                <a:custGeom>
                  <a:avLst/>
                  <a:gdLst>
                    <a:gd name="connsiteX0" fmla="*/ 0 w 386677"/>
                    <a:gd name="connsiteY0" fmla="*/ 0 h 1549031"/>
                    <a:gd name="connsiteX1" fmla="*/ 386678 w 386677"/>
                    <a:gd name="connsiteY1" fmla="*/ 0 h 1549031"/>
                    <a:gd name="connsiteX2" fmla="*/ 386678 w 386677"/>
                    <a:gd name="connsiteY2" fmla="*/ 1549031 h 1549031"/>
                    <a:gd name="connsiteX3" fmla="*/ 0 w 386677"/>
                    <a:gd name="connsiteY3" fmla="*/ 1549031 h 1549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1549031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1549031"/>
                      </a:lnTo>
                      <a:lnTo>
                        <a:pt x="0" y="1549031"/>
                      </a:lnTo>
                      <a:close/>
                    </a:path>
                  </a:pathLst>
                </a:custGeom>
                <a:solidFill>
                  <a:srgbClr val="AD897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FBE9FB37-704E-2184-3EDC-01C0AADAB0B5}"/>
                    </a:ext>
                  </a:extLst>
                </p:cNvPr>
                <p:cNvSpPr/>
                <p:nvPr/>
              </p:nvSpPr>
              <p:spPr>
                <a:xfrm>
                  <a:off x="3254260" y="4468425"/>
                  <a:ext cx="386677" cy="275970"/>
                </a:xfrm>
                <a:custGeom>
                  <a:avLst/>
                  <a:gdLst>
                    <a:gd name="connsiteX0" fmla="*/ 0 w 386677"/>
                    <a:gd name="connsiteY0" fmla="*/ 0 h 275970"/>
                    <a:gd name="connsiteX1" fmla="*/ 386678 w 386677"/>
                    <a:gd name="connsiteY1" fmla="*/ 0 h 275970"/>
                    <a:gd name="connsiteX2" fmla="*/ 386678 w 386677"/>
                    <a:gd name="connsiteY2" fmla="*/ 275970 h 275970"/>
                    <a:gd name="connsiteX3" fmla="*/ 0 w 386677"/>
                    <a:gd name="connsiteY3" fmla="*/ 275970 h 275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275970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275970"/>
                      </a:lnTo>
                      <a:lnTo>
                        <a:pt x="0" y="275970"/>
                      </a:lnTo>
                      <a:close/>
                    </a:path>
                  </a:pathLst>
                </a:custGeom>
                <a:solidFill>
                  <a:srgbClr val="AD8971">
                    <a:alpha val="54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" name="图形 2">
                <a:extLst>
                  <a:ext uri="{FF2B5EF4-FFF2-40B4-BE49-F238E27FC236}">
                    <a16:creationId xmlns:a16="http://schemas.microsoft.com/office/drawing/2014/main" id="{877E7DA0-4850-9871-9C91-B47B18A4F953}"/>
                  </a:ext>
                </a:extLst>
              </p:cNvPr>
              <p:cNvGrpSpPr/>
              <p:nvPr/>
            </p:nvGrpSpPr>
            <p:grpSpPr>
              <a:xfrm>
                <a:off x="2559643" y="1821598"/>
                <a:ext cx="7074774" cy="2069723"/>
                <a:chOff x="2559643" y="1821598"/>
                <a:chExt cx="7074774" cy="2069723"/>
              </a:xfrm>
            </p:grpSpPr>
            <p:grpSp>
              <p:nvGrpSpPr>
                <p:cNvPr id="29" name="图形 2">
                  <a:extLst>
                    <a:ext uri="{FF2B5EF4-FFF2-40B4-BE49-F238E27FC236}">
                      <a16:creationId xmlns:a16="http://schemas.microsoft.com/office/drawing/2014/main" id="{0D0A1582-D9B7-6A70-9C9D-8FD93CB82FB3}"/>
                    </a:ext>
                  </a:extLst>
                </p:cNvPr>
                <p:cNvGrpSpPr/>
                <p:nvPr/>
              </p:nvGrpSpPr>
              <p:grpSpPr>
                <a:xfrm>
                  <a:off x="8372958" y="1979847"/>
                  <a:ext cx="322171" cy="1911474"/>
                  <a:chOff x="8372958" y="1979847"/>
                  <a:chExt cx="322171" cy="1911474"/>
                </a:xfrm>
              </p:grpSpPr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6F93F4B1-A910-EA08-D1B9-B79B2C9F5C12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8372958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C3A47C59-7070-B1FF-D58E-9B31CFB1960D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8372958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2" name="图形 2">
                  <a:extLst>
                    <a:ext uri="{FF2B5EF4-FFF2-40B4-BE49-F238E27FC236}">
                      <a16:creationId xmlns:a16="http://schemas.microsoft.com/office/drawing/2014/main" id="{E6FF0448-5AF3-DC26-4FCB-7005BA5CFAFE}"/>
                    </a:ext>
                  </a:extLst>
                </p:cNvPr>
                <p:cNvGrpSpPr/>
                <p:nvPr/>
              </p:nvGrpSpPr>
              <p:grpSpPr>
                <a:xfrm>
                  <a:off x="3479816" y="1979847"/>
                  <a:ext cx="322171" cy="1911474"/>
                  <a:chOff x="3479816" y="1979847"/>
                  <a:chExt cx="322171" cy="1911474"/>
                </a:xfrm>
              </p:grpSpPr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0D39CD18-106F-FA36-65E6-C4EEEE5A18DB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3479816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B7F952C1-D515-841C-A6DD-0B5726BBCE61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3479816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E52CCABC-16F7-8A98-2B9C-949FE0B6EAA3}"/>
                    </a:ext>
                  </a:extLst>
                </p:cNvPr>
                <p:cNvSpPr/>
                <p:nvPr/>
              </p:nvSpPr>
              <p:spPr>
                <a:xfrm rot="-10800000">
                  <a:off x="3479816" y="3669597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ECEC781E-0999-7206-975F-4B29C932362D}"/>
                    </a:ext>
                  </a:extLst>
                </p:cNvPr>
                <p:cNvSpPr/>
                <p:nvPr/>
              </p:nvSpPr>
              <p:spPr>
                <a:xfrm rot="-10800000">
                  <a:off x="3479816" y="3166436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387D0C5E-BE59-381C-0762-7D7F5E998525}"/>
                    </a:ext>
                  </a:extLst>
                </p:cNvPr>
                <p:cNvSpPr/>
                <p:nvPr/>
              </p:nvSpPr>
              <p:spPr>
                <a:xfrm rot="-10800000">
                  <a:off x="3479816" y="2663224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A5295F95-54EB-1014-0C25-609135B3F14A}"/>
                    </a:ext>
                  </a:extLst>
                </p:cNvPr>
                <p:cNvSpPr/>
                <p:nvPr/>
              </p:nvSpPr>
              <p:spPr>
                <a:xfrm rot="-10800000">
                  <a:off x="3479816" y="2160079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046F18C-773E-7FE7-CBE5-97ED57BC4C8A}"/>
                    </a:ext>
                  </a:extLst>
                </p:cNvPr>
                <p:cNvSpPr/>
                <p:nvPr/>
              </p:nvSpPr>
              <p:spPr>
                <a:xfrm rot="-10800000">
                  <a:off x="8372958" y="3669597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CAE45BDB-C63E-5F36-EB59-DA1A0D8685E1}"/>
                    </a:ext>
                  </a:extLst>
                </p:cNvPr>
                <p:cNvSpPr/>
                <p:nvPr/>
              </p:nvSpPr>
              <p:spPr>
                <a:xfrm rot="-10800000">
                  <a:off x="8372958" y="3166436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E491343E-EF2B-A71A-5D98-63FF04370DCD}"/>
                    </a:ext>
                  </a:extLst>
                </p:cNvPr>
                <p:cNvSpPr/>
                <p:nvPr/>
              </p:nvSpPr>
              <p:spPr>
                <a:xfrm rot="-10800000">
                  <a:off x="8372958" y="2663224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8C50C3C3-68BB-AE9A-193C-C07F5440342A}"/>
                    </a:ext>
                  </a:extLst>
                </p:cNvPr>
                <p:cNvSpPr/>
                <p:nvPr/>
              </p:nvSpPr>
              <p:spPr>
                <a:xfrm rot="-10800000">
                  <a:off x="8372958" y="2160079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43" name="图形 2">
                  <a:extLst>
                    <a:ext uri="{FF2B5EF4-FFF2-40B4-BE49-F238E27FC236}">
                      <a16:creationId xmlns:a16="http://schemas.microsoft.com/office/drawing/2014/main" id="{965A7369-0F91-73ED-0BB6-38DAE7CA3BEF}"/>
                    </a:ext>
                  </a:extLst>
                </p:cNvPr>
                <p:cNvGrpSpPr/>
                <p:nvPr/>
              </p:nvGrpSpPr>
              <p:grpSpPr>
                <a:xfrm>
                  <a:off x="2559643" y="3331080"/>
                  <a:ext cx="7074774" cy="338516"/>
                  <a:chOff x="2559643" y="3331080"/>
                  <a:chExt cx="7074774" cy="338516"/>
                </a:xfrm>
              </p:grpSpPr>
              <p:grpSp>
                <p:nvGrpSpPr>
                  <p:cNvPr id="44" name="图形 2">
                    <a:extLst>
                      <a:ext uri="{FF2B5EF4-FFF2-40B4-BE49-F238E27FC236}">
                        <a16:creationId xmlns:a16="http://schemas.microsoft.com/office/drawing/2014/main" id="{CCCAE2AD-DE54-0D85-7BF3-5F2DC933ADDA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3331080"/>
                    <a:ext cx="7074774" cy="338516"/>
                    <a:chOff x="2559643" y="3331080"/>
                    <a:chExt cx="7074774" cy="338516"/>
                  </a:xfrm>
                </p:grpSpPr>
                <p:sp>
                  <p:nvSpPr>
                    <p:cNvPr id="45" name="任意多边形: 形状 44">
                      <a:extLst>
                        <a:ext uri="{FF2B5EF4-FFF2-40B4-BE49-F238E27FC236}">
                          <a16:creationId xmlns:a16="http://schemas.microsoft.com/office/drawing/2014/main" id="{549DB885-3D1F-F893-F5D1-3ED4277AB8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3331080"/>
                      <a:ext cx="7074774" cy="338516"/>
                    </a:xfrm>
                    <a:custGeom>
                      <a:avLst/>
                      <a:gdLst>
                        <a:gd name="connsiteX0" fmla="*/ 0 w 7074774"/>
                        <a:gd name="connsiteY0" fmla="*/ 155929 h 338516"/>
                        <a:gd name="connsiteX1" fmla="*/ 0 w 7074774"/>
                        <a:gd name="connsiteY1" fmla="*/ 182588 h 338516"/>
                        <a:gd name="connsiteX2" fmla="*/ 7013 w 7074774"/>
                        <a:gd name="connsiteY2" fmla="*/ 223375 h 338516"/>
                        <a:gd name="connsiteX3" fmla="*/ 199965 w 7074774"/>
                        <a:gd name="connsiteY3" fmla="*/ 338517 h 338516"/>
                        <a:gd name="connsiteX4" fmla="*/ 6874810 w 7074774"/>
                        <a:gd name="connsiteY4" fmla="*/ 338517 h 338516"/>
                        <a:gd name="connsiteX5" fmla="*/ 7067762 w 7074774"/>
                        <a:gd name="connsiteY5" fmla="*/ 223375 h 338516"/>
                        <a:gd name="connsiteX6" fmla="*/ 7074775 w 7074774"/>
                        <a:gd name="connsiteY6" fmla="*/ 182588 h 338516"/>
                        <a:gd name="connsiteX7" fmla="*/ 7074775 w 7074774"/>
                        <a:gd name="connsiteY7" fmla="*/ 155929 h 338516"/>
                        <a:gd name="connsiteX8" fmla="*/ 7040898 w 7074774"/>
                        <a:gd name="connsiteY8" fmla="*/ 69095 h 338516"/>
                        <a:gd name="connsiteX9" fmla="*/ 6874810 w 7074774"/>
                        <a:gd name="connsiteY9" fmla="*/ 0 h 338516"/>
                        <a:gd name="connsiteX10" fmla="*/ 199965 w 7074774"/>
                        <a:gd name="connsiteY10" fmla="*/ 0 h 338516"/>
                        <a:gd name="connsiteX11" fmla="*/ 33877 w 7074774"/>
                        <a:gd name="connsiteY11" fmla="*/ 69095 h 338516"/>
                        <a:gd name="connsiteX12" fmla="*/ 0 w 7074774"/>
                        <a:gd name="connsiteY12" fmla="*/ 155929 h 3385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6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7"/>
                            <a:pt x="7062245" y="93949"/>
                            <a:pt x="7040898" y="69095"/>
                          </a:cubicBezTo>
                          <a:cubicBezTo>
                            <a:pt x="7005009" y="27380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5"/>
                          </a:cubicBezTo>
                          <a:cubicBezTo>
                            <a:pt x="12530" y="93949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6" name="任意多边形: 形状 45">
                      <a:extLst>
                        <a:ext uri="{FF2B5EF4-FFF2-40B4-BE49-F238E27FC236}">
                          <a16:creationId xmlns:a16="http://schemas.microsoft.com/office/drawing/2014/main" id="{67AF9239-6760-D10B-77F2-1BEB240689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3554455"/>
                      <a:ext cx="7060749" cy="115141"/>
                    </a:xfrm>
                    <a:custGeom>
                      <a:avLst/>
                      <a:gdLst>
                        <a:gd name="connsiteX0" fmla="*/ 0 w 7060749"/>
                        <a:gd name="connsiteY0" fmla="*/ 0 h 115141"/>
                        <a:gd name="connsiteX1" fmla="*/ 192952 w 7060749"/>
                        <a:gd name="connsiteY1" fmla="*/ 115142 h 115141"/>
                        <a:gd name="connsiteX2" fmla="*/ 6867797 w 7060749"/>
                        <a:gd name="connsiteY2" fmla="*/ 115142 h 115141"/>
                        <a:gd name="connsiteX3" fmla="*/ 7060750 w 7060749"/>
                        <a:gd name="connsiteY3" fmla="*/ 0 h 115141"/>
                        <a:gd name="connsiteX4" fmla="*/ 0 w 7060749"/>
                        <a:gd name="connsiteY4" fmla="*/ 0 h 1151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1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4338A56E-424C-72CA-134E-C48B7F263F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3331080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80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2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85B8AF0F-E36F-4073-25CF-E490CA00E1A4}"/>
                      </a:ext>
                    </a:extLst>
                  </p:cNvPr>
                  <p:cNvSpPr/>
                  <p:nvPr/>
                </p:nvSpPr>
                <p:spPr>
                  <a:xfrm>
                    <a:off x="8480933" y="3428535"/>
                    <a:ext cx="106169" cy="106118"/>
                  </a:xfrm>
                  <a:custGeom>
                    <a:avLst/>
                    <a:gdLst>
                      <a:gd name="connsiteX0" fmla="*/ 106170 w 106169"/>
                      <a:gd name="connsiteY0" fmla="*/ 53059 h 106118"/>
                      <a:gd name="connsiteX1" fmla="*/ 53110 w 106169"/>
                      <a:gd name="connsiteY1" fmla="*/ 0 h 106118"/>
                      <a:gd name="connsiteX2" fmla="*/ 0 w 106169"/>
                      <a:gd name="connsiteY2" fmla="*/ 53059 h 106118"/>
                      <a:gd name="connsiteX3" fmla="*/ 53110 w 106169"/>
                      <a:gd name="connsiteY3" fmla="*/ 106119 h 106118"/>
                      <a:gd name="connsiteX4" fmla="*/ 106170 w 106169"/>
                      <a:gd name="connsiteY4" fmla="*/ 53059 h 10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9" h="106118">
                        <a:moveTo>
                          <a:pt x="106170" y="53059"/>
                        </a:moveTo>
                        <a:cubicBezTo>
                          <a:pt x="106170" y="23720"/>
                          <a:pt x="82399" y="0"/>
                          <a:pt x="53110" y="0"/>
                        </a:cubicBezTo>
                        <a:cubicBezTo>
                          <a:pt x="23771" y="0"/>
                          <a:pt x="0" y="23771"/>
                          <a:pt x="0" y="53059"/>
                        </a:cubicBezTo>
                        <a:cubicBezTo>
                          <a:pt x="0" y="82399"/>
                          <a:pt x="23771" y="106119"/>
                          <a:pt x="53110" y="106119"/>
                        </a:cubicBezTo>
                        <a:cubicBezTo>
                          <a:pt x="82399" y="106170"/>
                          <a:pt x="106170" y="82399"/>
                          <a:pt x="106170" y="53059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998D3545-3F9D-EAB2-A260-839806A686C2}"/>
                      </a:ext>
                    </a:extLst>
                  </p:cNvPr>
                  <p:cNvSpPr/>
                  <p:nvPr/>
                </p:nvSpPr>
                <p:spPr>
                  <a:xfrm>
                    <a:off x="3587879" y="3429773"/>
                    <a:ext cx="106118" cy="106118"/>
                  </a:xfrm>
                  <a:custGeom>
                    <a:avLst/>
                    <a:gdLst>
                      <a:gd name="connsiteX0" fmla="*/ 106119 w 106118"/>
                      <a:gd name="connsiteY0" fmla="*/ 53059 h 106118"/>
                      <a:gd name="connsiteX1" fmla="*/ 53059 w 106118"/>
                      <a:gd name="connsiteY1" fmla="*/ 0 h 106118"/>
                      <a:gd name="connsiteX2" fmla="*/ 0 w 106118"/>
                      <a:gd name="connsiteY2" fmla="*/ 53059 h 106118"/>
                      <a:gd name="connsiteX3" fmla="*/ 53059 w 106118"/>
                      <a:gd name="connsiteY3" fmla="*/ 106118 h 106118"/>
                      <a:gd name="connsiteX4" fmla="*/ 106119 w 106118"/>
                      <a:gd name="connsiteY4" fmla="*/ 53059 h 10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18" h="106118">
                        <a:moveTo>
                          <a:pt x="106119" y="53059"/>
                        </a:moveTo>
                        <a:cubicBezTo>
                          <a:pt x="106119" y="23719"/>
                          <a:pt x="82348" y="0"/>
                          <a:pt x="53059" y="0"/>
                        </a:cubicBezTo>
                        <a:cubicBezTo>
                          <a:pt x="23719" y="0"/>
                          <a:pt x="0" y="23771"/>
                          <a:pt x="0" y="53059"/>
                        </a:cubicBezTo>
                        <a:cubicBezTo>
                          <a:pt x="0" y="82399"/>
                          <a:pt x="23771" y="106118"/>
                          <a:pt x="53059" y="106118"/>
                        </a:cubicBezTo>
                        <a:cubicBezTo>
                          <a:pt x="82348" y="106118"/>
                          <a:pt x="106119" y="82347"/>
                          <a:pt x="106119" y="53059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0" name="图形 2">
                  <a:extLst>
                    <a:ext uri="{FF2B5EF4-FFF2-40B4-BE49-F238E27FC236}">
                      <a16:creationId xmlns:a16="http://schemas.microsoft.com/office/drawing/2014/main" id="{231BA111-CFBF-7D7D-3CB8-C57E26D2C3BE}"/>
                    </a:ext>
                  </a:extLst>
                </p:cNvPr>
                <p:cNvGrpSpPr/>
                <p:nvPr/>
              </p:nvGrpSpPr>
              <p:grpSpPr>
                <a:xfrm>
                  <a:off x="2559643" y="2827919"/>
                  <a:ext cx="7074774" cy="338517"/>
                  <a:chOff x="2559643" y="2827919"/>
                  <a:chExt cx="7074774" cy="338517"/>
                </a:xfrm>
              </p:grpSpPr>
              <p:grpSp>
                <p:nvGrpSpPr>
                  <p:cNvPr id="51" name="图形 2">
                    <a:extLst>
                      <a:ext uri="{FF2B5EF4-FFF2-40B4-BE49-F238E27FC236}">
                        <a16:creationId xmlns:a16="http://schemas.microsoft.com/office/drawing/2014/main" id="{A341B450-096E-56E6-BA12-D806E7319E4D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2827919"/>
                    <a:ext cx="7074774" cy="338517"/>
                    <a:chOff x="2559643" y="2827919"/>
                    <a:chExt cx="7074774" cy="338517"/>
                  </a:xfrm>
                </p:grpSpPr>
                <p:sp>
                  <p:nvSpPr>
                    <p:cNvPr id="52" name="任意多边形: 形状 51">
                      <a:extLst>
                        <a:ext uri="{FF2B5EF4-FFF2-40B4-BE49-F238E27FC236}">
                          <a16:creationId xmlns:a16="http://schemas.microsoft.com/office/drawing/2014/main" id="{AE506954-3ED1-E98A-F4E0-B698D20CFB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2827919"/>
                      <a:ext cx="7074774" cy="338517"/>
                    </a:xfrm>
                    <a:custGeom>
                      <a:avLst/>
                      <a:gdLst>
                        <a:gd name="connsiteX0" fmla="*/ 0 w 7074774"/>
                        <a:gd name="connsiteY0" fmla="*/ 155929 h 338517"/>
                        <a:gd name="connsiteX1" fmla="*/ 0 w 7074774"/>
                        <a:gd name="connsiteY1" fmla="*/ 182588 h 338517"/>
                        <a:gd name="connsiteX2" fmla="*/ 7013 w 7074774"/>
                        <a:gd name="connsiteY2" fmla="*/ 223375 h 338517"/>
                        <a:gd name="connsiteX3" fmla="*/ 199965 w 7074774"/>
                        <a:gd name="connsiteY3" fmla="*/ 338517 h 338517"/>
                        <a:gd name="connsiteX4" fmla="*/ 6874810 w 7074774"/>
                        <a:gd name="connsiteY4" fmla="*/ 338517 h 338517"/>
                        <a:gd name="connsiteX5" fmla="*/ 7067762 w 7074774"/>
                        <a:gd name="connsiteY5" fmla="*/ 223375 h 338517"/>
                        <a:gd name="connsiteX6" fmla="*/ 7074775 w 7074774"/>
                        <a:gd name="connsiteY6" fmla="*/ 182588 h 338517"/>
                        <a:gd name="connsiteX7" fmla="*/ 7074775 w 7074774"/>
                        <a:gd name="connsiteY7" fmla="*/ 155929 h 338517"/>
                        <a:gd name="connsiteX8" fmla="*/ 7040898 w 7074774"/>
                        <a:gd name="connsiteY8" fmla="*/ 69096 h 338517"/>
                        <a:gd name="connsiteX9" fmla="*/ 6874810 w 7074774"/>
                        <a:gd name="connsiteY9" fmla="*/ 0 h 338517"/>
                        <a:gd name="connsiteX10" fmla="*/ 199965 w 7074774"/>
                        <a:gd name="connsiteY10" fmla="*/ 0 h 338517"/>
                        <a:gd name="connsiteX11" fmla="*/ 33877 w 7074774"/>
                        <a:gd name="connsiteY11" fmla="*/ 69096 h 338517"/>
                        <a:gd name="connsiteX12" fmla="*/ 0 w 7074774"/>
                        <a:gd name="connsiteY12" fmla="*/ 155929 h 338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7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7"/>
                            <a:pt x="7062245" y="93950"/>
                            <a:pt x="7040898" y="69096"/>
                          </a:cubicBezTo>
                          <a:cubicBezTo>
                            <a:pt x="7005009" y="27329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6"/>
                          </a:cubicBezTo>
                          <a:cubicBezTo>
                            <a:pt x="12530" y="93950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3" name="任意多边形: 形状 52">
                      <a:extLst>
                        <a:ext uri="{FF2B5EF4-FFF2-40B4-BE49-F238E27FC236}">
                          <a16:creationId xmlns:a16="http://schemas.microsoft.com/office/drawing/2014/main" id="{1AE50519-2B33-28F0-DA3F-4724B85219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3051294"/>
                      <a:ext cx="7060749" cy="115142"/>
                    </a:xfrm>
                    <a:custGeom>
                      <a:avLst/>
                      <a:gdLst>
                        <a:gd name="connsiteX0" fmla="*/ 0 w 7060749"/>
                        <a:gd name="connsiteY0" fmla="*/ 0 h 115142"/>
                        <a:gd name="connsiteX1" fmla="*/ 192952 w 7060749"/>
                        <a:gd name="connsiteY1" fmla="*/ 115142 h 115142"/>
                        <a:gd name="connsiteX2" fmla="*/ 6867797 w 7060749"/>
                        <a:gd name="connsiteY2" fmla="*/ 115142 h 115142"/>
                        <a:gd name="connsiteX3" fmla="*/ 7060750 w 7060749"/>
                        <a:gd name="connsiteY3" fmla="*/ 0 h 115142"/>
                        <a:gd name="connsiteX4" fmla="*/ 0 w 7060749"/>
                        <a:gd name="connsiteY4" fmla="*/ 0 h 115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2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4" name="任意多边形: 形状 53">
                      <a:extLst>
                        <a:ext uri="{FF2B5EF4-FFF2-40B4-BE49-F238E27FC236}">
                          <a16:creationId xmlns:a16="http://schemas.microsoft.com/office/drawing/2014/main" id="{2C1440C1-CD7F-CD4D-B984-67A5D8D453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2827919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29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2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78D4D420-1FF1-6A14-7174-03731E177C70}"/>
                      </a:ext>
                    </a:extLst>
                  </p:cNvPr>
                  <p:cNvSpPr/>
                  <p:nvPr/>
                </p:nvSpPr>
                <p:spPr>
                  <a:xfrm>
                    <a:off x="8480933" y="2919651"/>
                    <a:ext cx="106169" cy="106170"/>
                  </a:xfrm>
                  <a:custGeom>
                    <a:avLst/>
                    <a:gdLst>
                      <a:gd name="connsiteX0" fmla="*/ 106170 w 106169"/>
                      <a:gd name="connsiteY0" fmla="*/ 53111 h 106170"/>
                      <a:gd name="connsiteX1" fmla="*/ 53110 w 106169"/>
                      <a:gd name="connsiteY1" fmla="*/ 0 h 106170"/>
                      <a:gd name="connsiteX2" fmla="*/ 0 w 106169"/>
                      <a:gd name="connsiteY2" fmla="*/ 53111 h 106170"/>
                      <a:gd name="connsiteX3" fmla="*/ 53110 w 106169"/>
                      <a:gd name="connsiteY3" fmla="*/ 106170 h 106170"/>
                      <a:gd name="connsiteX4" fmla="*/ 106170 w 106169"/>
                      <a:gd name="connsiteY4" fmla="*/ 53111 h 1061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9" h="106170">
                        <a:moveTo>
                          <a:pt x="106170" y="53111"/>
                        </a:moveTo>
                        <a:cubicBezTo>
                          <a:pt x="106170" y="23771"/>
                          <a:pt x="82399" y="0"/>
                          <a:pt x="53110" y="0"/>
                        </a:cubicBezTo>
                        <a:cubicBezTo>
                          <a:pt x="23771" y="0"/>
                          <a:pt x="0" y="23771"/>
                          <a:pt x="0" y="53111"/>
                        </a:cubicBezTo>
                        <a:cubicBezTo>
                          <a:pt x="0" y="82451"/>
                          <a:pt x="23771" y="106170"/>
                          <a:pt x="53110" y="106170"/>
                        </a:cubicBezTo>
                        <a:cubicBezTo>
                          <a:pt x="82399" y="106170"/>
                          <a:pt x="106170" y="82399"/>
                          <a:pt x="106170" y="5311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F81CDCCD-9BA7-A9EF-AF25-EDF31083FEDB}"/>
                      </a:ext>
                    </a:extLst>
                  </p:cNvPr>
                  <p:cNvSpPr/>
                  <p:nvPr/>
                </p:nvSpPr>
                <p:spPr>
                  <a:xfrm>
                    <a:off x="3587879" y="2919651"/>
                    <a:ext cx="106118" cy="106170"/>
                  </a:xfrm>
                  <a:custGeom>
                    <a:avLst/>
                    <a:gdLst>
                      <a:gd name="connsiteX0" fmla="*/ 106119 w 106118"/>
                      <a:gd name="connsiteY0" fmla="*/ 53111 h 106170"/>
                      <a:gd name="connsiteX1" fmla="*/ 53059 w 106118"/>
                      <a:gd name="connsiteY1" fmla="*/ 0 h 106170"/>
                      <a:gd name="connsiteX2" fmla="*/ 0 w 106118"/>
                      <a:gd name="connsiteY2" fmla="*/ 53111 h 106170"/>
                      <a:gd name="connsiteX3" fmla="*/ 53059 w 106118"/>
                      <a:gd name="connsiteY3" fmla="*/ 106170 h 106170"/>
                      <a:gd name="connsiteX4" fmla="*/ 106119 w 106118"/>
                      <a:gd name="connsiteY4" fmla="*/ 53111 h 1061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18" h="106170">
                        <a:moveTo>
                          <a:pt x="106119" y="53111"/>
                        </a:moveTo>
                        <a:cubicBezTo>
                          <a:pt x="106119" y="23771"/>
                          <a:pt x="82348" y="0"/>
                          <a:pt x="53059" y="0"/>
                        </a:cubicBezTo>
                        <a:cubicBezTo>
                          <a:pt x="23719" y="0"/>
                          <a:pt x="0" y="23771"/>
                          <a:pt x="0" y="53111"/>
                        </a:cubicBezTo>
                        <a:cubicBezTo>
                          <a:pt x="0" y="82451"/>
                          <a:pt x="23771" y="106170"/>
                          <a:pt x="53059" y="106170"/>
                        </a:cubicBezTo>
                        <a:cubicBezTo>
                          <a:pt x="82348" y="106170"/>
                          <a:pt x="106119" y="82399"/>
                          <a:pt x="106119" y="5311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7" name="图形 2">
                  <a:extLst>
                    <a:ext uri="{FF2B5EF4-FFF2-40B4-BE49-F238E27FC236}">
                      <a16:creationId xmlns:a16="http://schemas.microsoft.com/office/drawing/2014/main" id="{8D5BA6B4-7E4B-D4B1-6AB4-CD41025DA60D}"/>
                    </a:ext>
                  </a:extLst>
                </p:cNvPr>
                <p:cNvGrpSpPr/>
                <p:nvPr/>
              </p:nvGrpSpPr>
              <p:grpSpPr>
                <a:xfrm>
                  <a:off x="2559643" y="2324758"/>
                  <a:ext cx="7074774" cy="338517"/>
                  <a:chOff x="2559643" y="2324758"/>
                  <a:chExt cx="7074774" cy="338517"/>
                </a:xfrm>
              </p:grpSpPr>
              <p:grpSp>
                <p:nvGrpSpPr>
                  <p:cNvPr id="58" name="图形 2">
                    <a:extLst>
                      <a:ext uri="{FF2B5EF4-FFF2-40B4-BE49-F238E27FC236}">
                        <a16:creationId xmlns:a16="http://schemas.microsoft.com/office/drawing/2014/main" id="{A0E20396-587E-13CF-FAEE-BB7BCB014327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2324758"/>
                    <a:ext cx="7074774" cy="338517"/>
                    <a:chOff x="2559643" y="2324758"/>
                    <a:chExt cx="7074774" cy="338517"/>
                  </a:xfrm>
                </p:grpSpPr>
                <p:sp>
                  <p:nvSpPr>
                    <p:cNvPr id="59" name="任意多边形: 形状 58">
                      <a:extLst>
                        <a:ext uri="{FF2B5EF4-FFF2-40B4-BE49-F238E27FC236}">
                          <a16:creationId xmlns:a16="http://schemas.microsoft.com/office/drawing/2014/main" id="{C87BB355-A696-52A2-E9D3-5D633BA852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2324758"/>
                      <a:ext cx="7074774" cy="338517"/>
                    </a:xfrm>
                    <a:custGeom>
                      <a:avLst/>
                      <a:gdLst>
                        <a:gd name="connsiteX0" fmla="*/ 0 w 7074774"/>
                        <a:gd name="connsiteY0" fmla="*/ 155929 h 338517"/>
                        <a:gd name="connsiteX1" fmla="*/ 0 w 7074774"/>
                        <a:gd name="connsiteY1" fmla="*/ 182588 h 338517"/>
                        <a:gd name="connsiteX2" fmla="*/ 7013 w 7074774"/>
                        <a:gd name="connsiteY2" fmla="*/ 223375 h 338517"/>
                        <a:gd name="connsiteX3" fmla="*/ 199965 w 7074774"/>
                        <a:gd name="connsiteY3" fmla="*/ 338517 h 338517"/>
                        <a:gd name="connsiteX4" fmla="*/ 6874810 w 7074774"/>
                        <a:gd name="connsiteY4" fmla="*/ 338517 h 338517"/>
                        <a:gd name="connsiteX5" fmla="*/ 7067762 w 7074774"/>
                        <a:gd name="connsiteY5" fmla="*/ 223375 h 338517"/>
                        <a:gd name="connsiteX6" fmla="*/ 7074775 w 7074774"/>
                        <a:gd name="connsiteY6" fmla="*/ 182588 h 338517"/>
                        <a:gd name="connsiteX7" fmla="*/ 7074775 w 7074774"/>
                        <a:gd name="connsiteY7" fmla="*/ 155929 h 338517"/>
                        <a:gd name="connsiteX8" fmla="*/ 7040898 w 7074774"/>
                        <a:gd name="connsiteY8" fmla="*/ 69096 h 338517"/>
                        <a:gd name="connsiteX9" fmla="*/ 6874810 w 7074774"/>
                        <a:gd name="connsiteY9" fmla="*/ 0 h 338517"/>
                        <a:gd name="connsiteX10" fmla="*/ 199965 w 7074774"/>
                        <a:gd name="connsiteY10" fmla="*/ 0 h 338517"/>
                        <a:gd name="connsiteX11" fmla="*/ 33877 w 7074774"/>
                        <a:gd name="connsiteY11" fmla="*/ 69096 h 338517"/>
                        <a:gd name="connsiteX12" fmla="*/ 0 w 7074774"/>
                        <a:gd name="connsiteY12" fmla="*/ 155929 h 338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7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6"/>
                            <a:pt x="7062245" y="93949"/>
                            <a:pt x="7040898" y="69096"/>
                          </a:cubicBezTo>
                          <a:cubicBezTo>
                            <a:pt x="7005009" y="27380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6"/>
                          </a:cubicBezTo>
                          <a:cubicBezTo>
                            <a:pt x="12530" y="93949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0" name="任意多边形: 形状 59">
                      <a:extLst>
                        <a:ext uri="{FF2B5EF4-FFF2-40B4-BE49-F238E27FC236}">
                          <a16:creationId xmlns:a16="http://schemas.microsoft.com/office/drawing/2014/main" id="{84852ADA-B88A-2E22-14D0-CCE1452B4D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2548133"/>
                      <a:ext cx="7060749" cy="115142"/>
                    </a:xfrm>
                    <a:custGeom>
                      <a:avLst/>
                      <a:gdLst>
                        <a:gd name="connsiteX0" fmla="*/ 0 w 7060749"/>
                        <a:gd name="connsiteY0" fmla="*/ 0 h 115142"/>
                        <a:gd name="connsiteX1" fmla="*/ 192952 w 7060749"/>
                        <a:gd name="connsiteY1" fmla="*/ 115142 h 115142"/>
                        <a:gd name="connsiteX2" fmla="*/ 6867797 w 7060749"/>
                        <a:gd name="connsiteY2" fmla="*/ 115142 h 115142"/>
                        <a:gd name="connsiteX3" fmla="*/ 7060750 w 7060749"/>
                        <a:gd name="connsiteY3" fmla="*/ 0 h 115142"/>
                        <a:gd name="connsiteX4" fmla="*/ 0 w 7060749"/>
                        <a:gd name="connsiteY4" fmla="*/ 0 h 115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2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1" name="任意多边形: 形状 60">
                      <a:extLst>
                        <a:ext uri="{FF2B5EF4-FFF2-40B4-BE49-F238E27FC236}">
                          <a16:creationId xmlns:a16="http://schemas.microsoft.com/office/drawing/2014/main" id="{499453C0-024A-2767-32FF-487415ADE5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2324758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80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2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BD376CB5-2230-73D5-4951-2EAEB5338A46}"/>
                      </a:ext>
                    </a:extLst>
                  </p:cNvPr>
                  <p:cNvSpPr/>
                  <p:nvPr/>
                </p:nvSpPr>
                <p:spPr>
                  <a:xfrm>
                    <a:off x="8480926" y="2421228"/>
                    <a:ext cx="106162" cy="106183"/>
                  </a:xfrm>
                  <a:custGeom>
                    <a:avLst/>
                    <a:gdLst>
                      <a:gd name="connsiteX0" fmla="*/ 92873 w 106162"/>
                      <a:gd name="connsiteY0" fmla="*/ 17951 h 106183"/>
                      <a:gd name="connsiteX1" fmla="*/ 17951 w 106162"/>
                      <a:gd name="connsiteY1" fmla="*/ 13310 h 106183"/>
                      <a:gd name="connsiteX2" fmla="*/ 13310 w 106162"/>
                      <a:gd name="connsiteY2" fmla="*/ 88232 h 106183"/>
                      <a:gd name="connsiteX3" fmla="*/ 88233 w 106162"/>
                      <a:gd name="connsiteY3" fmla="*/ 92873 h 106183"/>
                      <a:gd name="connsiteX4" fmla="*/ 92873 w 106162"/>
                      <a:gd name="connsiteY4" fmla="*/ 17951 h 106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2" h="106183">
                        <a:moveTo>
                          <a:pt x="92873" y="17951"/>
                        </a:moveTo>
                        <a:cubicBezTo>
                          <a:pt x="73485" y="-4015"/>
                          <a:pt x="39917" y="-6130"/>
                          <a:pt x="17951" y="13310"/>
                        </a:cubicBezTo>
                        <a:cubicBezTo>
                          <a:pt x="-4015" y="32698"/>
                          <a:pt x="-6130" y="66266"/>
                          <a:pt x="13310" y="88232"/>
                        </a:cubicBezTo>
                        <a:cubicBezTo>
                          <a:pt x="32698" y="110199"/>
                          <a:pt x="66266" y="112313"/>
                          <a:pt x="88233" y="92873"/>
                        </a:cubicBezTo>
                        <a:cubicBezTo>
                          <a:pt x="110199" y="73485"/>
                          <a:pt x="112261" y="39917"/>
                          <a:pt x="92873" y="1795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任意多边形: 形状 62">
                    <a:extLst>
                      <a:ext uri="{FF2B5EF4-FFF2-40B4-BE49-F238E27FC236}">
                        <a16:creationId xmlns:a16="http://schemas.microsoft.com/office/drawing/2014/main" id="{BB6D29D0-26CA-1026-44C6-8FB275E503C6}"/>
                      </a:ext>
                    </a:extLst>
                  </p:cNvPr>
                  <p:cNvSpPr/>
                  <p:nvPr/>
                </p:nvSpPr>
                <p:spPr>
                  <a:xfrm>
                    <a:off x="3587821" y="2421228"/>
                    <a:ext cx="106183" cy="106183"/>
                  </a:xfrm>
                  <a:custGeom>
                    <a:avLst/>
                    <a:gdLst>
                      <a:gd name="connsiteX0" fmla="*/ 92873 w 106183"/>
                      <a:gd name="connsiteY0" fmla="*/ 17951 h 106183"/>
                      <a:gd name="connsiteX1" fmla="*/ 17951 w 106183"/>
                      <a:gd name="connsiteY1" fmla="*/ 13310 h 106183"/>
                      <a:gd name="connsiteX2" fmla="*/ 13310 w 106183"/>
                      <a:gd name="connsiteY2" fmla="*/ 88232 h 106183"/>
                      <a:gd name="connsiteX3" fmla="*/ 88232 w 106183"/>
                      <a:gd name="connsiteY3" fmla="*/ 92873 h 106183"/>
                      <a:gd name="connsiteX4" fmla="*/ 92873 w 106183"/>
                      <a:gd name="connsiteY4" fmla="*/ 17951 h 106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83" h="106183">
                        <a:moveTo>
                          <a:pt x="92873" y="17951"/>
                        </a:moveTo>
                        <a:cubicBezTo>
                          <a:pt x="73485" y="-4015"/>
                          <a:pt x="39917" y="-6130"/>
                          <a:pt x="17951" y="13310"/>
                        </a:cubicBezTo>
                        <a:cubicBezTo>
                          <a:pt x="-4016" y="32698"/>
                          <a:pt x="-6130" y="66266"/>
                          <a:pt x="13310" y="88232"/>
                        </a:cubicBezTo>
                        <a:cubicBezTo>
                          <a:pt x="32698" y="110199"/>
                          <a:pt x="66266" y="112313"/>
                          <a:pt x="88232" y="92873"/>
                        </a:cubicBezTo>
                        <a:cubicBezTo>
                          <a:pt x="110199" y="73485"/>
                          <a:pt x="112313" y="39917"/>
                          <a:pt x="92873" y="1795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4" name="图形 2">
                  <a:extLst>
                    <a:ext uri="{FF2B5EF4-FFF2-40B4-BE49-F238E27FC236}">
                      <a16:creationId xmlns:a16="http://schemas.microsoft.com/office/drawing/2014/main" id="{07281F2C-13A5-8E9B-D2D5-85485395A373}"/>
                    </a:ext>
                  </a:extLst>
                </p:cNvPr>
                <p:cNvGrpSpPr/>
                <p:nvPr/>
              </p:nvGrpSpPr>
              <p:grpSpPr>
                <a:xfrm>
                  <a:off x="2559643" y="1821598"/>
                  <a:ext cx="7074774" cy="338517"/>
                  <a:chOff x="2559643" y="1821598"/>
                  <a:chExt cx="7074774" cy="338517"/>
                </a:xfrm>
              </p:grpSpPr>
              <p:grpSp>
                <p:nvGrpSpPr>
                  <p:cNvPr id="65" name="图形 2">
                    <a:extLst>
                      <a:ext uri="{FF2B5EF4-FFF2-40B4-BE49-F238E27FC236}">
                        <a16:creationId xmlns:a16="http://schemas.microsoft.com/office/drawing/2014/main" id="{EA6D43FD-4BA2-F3E5-E4D5-A179F79D3A3B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1821598"/>
                    <a:ext cx="7074774" cy="338517"/>
                    <a:chOff x="2559643" y="1821598"/>
                    <a:chExt cx="7074774" cy="338517"/>
                  </a:xfrm>
                </p:grpSpPr>
                <p:sp>
                  <p:nvSpPr>
                    <p:cNvPr id="66" name="任意多边形: 形状 65">
                      <a:extLst>
                        <a:ext uri="{FF2B5EF4-FFF2-40B4-BE49-F238E27FC236}">
                          <a16:creationId xmlns:a16="http://schemas.microsoft.com/office/drawing/2014/main" id="{7CF68391-B72C-917F-A07B-453C4A6394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1821598"/>
                      <a:ext cx="7074774" cy="338517"/>
                    </a:xfrm>
                    <a:custGeom>
                      <a:avLst/>
                      <a:gdLst>
                        <a:gd name="connsiteX0" fmla="*/ 0 w 7074774"/>
                        <a:gd name="connsiteY0" fmla="*/ 155929 h 338517"/>
                        <a:gd name="connsiteX1" fmla="*/ 0 w 7074774"/>
                        <a:gd name="connsiteY1" fmla="*/ 182588 h 338517"/>
                        <a:gd name="connsiteX2" fmla="*/ 7013 w 7074774"/>
                        <a:gd name="connsiteY2" fmla="*/ 223375 h 338517"/>
                        <a:gd name="connsiteX3" fmla="*/ 199965 w 7074774"/>
                        <a:gd name="connsiteY3" fmla="*/ 338517 h 338517"/>
                        <a:gd name="connsiteX4" fmla="*/ 6874810 w 7074774"/>
                        <a:gd name="connsiteY4" fmla="*/ 338517 h 338517"/>
                        <a:gd name="connsiteX5" fmla="*/ 7067762 w 7074774"/>
                        <a:gd name="connsiteY5" fmla="*/ 223375 h 338517"/>
                        <a:gd name="connsiteX6" fmla="*/ 7074775 w 7074774"/>
                        <a:gd name="connsiteY6" fmla="*/ 182588 h 338517"/>
                        <a:gd name="connsiteX7" fmla="*/ 7074775 w 7074774"/>
                        <a:gd name="connsiteY7" fmla="*/ 155929 h 338517"/>
                        <a:gd name="connsiteX8" fmla="*/ 7040898 w 7074774"/>
                        <a:gd name="connsiteY8" fmla="*/ 69096 h 338517"/>
                        <a:gd name="connsiteX9" fmla="*/ 6874810 w 7074774"/>
                        <a:gd name="connsiteY9" fmla="*/ 0 h 338517"/>
                        <a:gd name="connsiteX10" fmla="*/ 199965 w 7074774"/>
                        <a:gd name="connsiteY10" fmla="*/ 0 h 338517"/>
                        <a:gd name="connsiteX11" fmla="*/ 33877 w 7074774"/>
                        <a:gd name="connsiteY11" fmla="*/ 69096 h 338517"/>
                        <a:gd name="connsiteX12" fmla="*/ 0 w 7074774"/>
                        <a:gd name="connsiteY12" fmla="*/ 155929 h 338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7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7"/>
                            <a:pt x="7062245" y="93949"/>
                            <a:pt x="7040898" y="69096"/>
                          </a:cubicBezTo>
                          <a:cubicBezTo>
                            <a:pt x="7005009" y="27380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6"/>
                          </a:cubicBezTo>
                          <a:cubicBezTo>
                            <a:pt x="12530" y="93949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7" name="任意多边形: 形状 66">
                      <a:extLst>
                        <a:ext uri="{FF2B5EF4-FFF2-40B4-BE49-F238E27FC236}">
                          <a16:creationId xmlns:a16="http://schemas.microsoft.com/office/drawing/2014/main" id="{DD00E97F-1E80-A124-532F-D22ECF77CE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2044921"/>
                      <a:ext cx="7060749" cy="115142"/>
                    </a:xfrm>
                    <a:custGeom>
                      <a:avLst/>
                      <a:gdLst>
                        <a:gd name="connsiteX0" fmla="*/ 0 w 7060749"/>
                        <a:gd name="connsiteY0" fmla="*/ 0 h 115142"/>
                        <a:gd name="connsiteX1" fmla="*/ 192952 w 7060749"/>
                        <a:gd name="connsiteY1" fmla="*/ 115142 h 115142"/>
                        <a:gd name="connsiteX2" fmla="*/ 6867797 w 7060749"/>
                        <a:gd name="connsiteY2" fmla="*/ 115142 h 115142"/>
                        <a:gd name="connsiteX3" fmla="*/ 7060750 w 7060749"/>
                        <a:gd name="connsiteY3" fmla="*/ 0 h 115142"/>
                        <a:gd name="connsiteX4" fmla="*/ 0 w 7060749"/>
                        <a:gd name="connsiteY4" fmla="*/ 0 h 115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2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8" name="任意多边形: 形状 67">
                      <a:extLst>
                        <a:ext uri="{FF2B5EF4-FFF2-40B4-BE49-F238E27FC236}">
                          <a16:creationId xmlns:a16="http://schemas.microsoft.com/office/drawing/2014/main" id="{B2910E5F-65E1-D676-ECA4-1F01C5A6D1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1821598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80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1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id="{92762028-0AA5-027E-40F0-3BA1806E7CDE}"/>
                      </a:ext>
                    </a:extLst>
                  </p:cNvPr>
                  <p:cNvSpPr/>
                  <p:nvPr/>
                </p:nvSpPr>
                <p:spPr>
                  <a:xfrm>
                    <a:off x="8480926" y="1924585"/>
                    <a:ext cx="106162" cy="106141"/>
                  </a:xfrm>
                  <a:custGeom>
                    <a:avLst/>
                    <a:gdLst>
                      <a:gd name="connsiteX0" fmla="*/ 92873 w 106162"/>
                      <a:gd name="connsiteY0" fmla="*/ 17930 h 106141"/>
                      <a:gd name="connsiteX1" fmla="*/ 17951 w 106162"/>
                      <a:gd name="connsiteY1" fmla="*/ 13289 h 106141"/>
                      <a:gd name="connsiteX2" fmla="*/ 13310 w 106162"/>
                      <a:gd name="connsiteY2" fmla="*/ 88212 h 106141"/>
                      <a:gd name="connsiteX3" fmla="*/ 88233 w 106162"/>
                      <a:gd name="connsiteY3" fmla="*/ 92852 h 106141"/>
                      <a:gd name="connsiteX4" fmla="*/ 92873 w 106162"/>
                      <a:gd name="connsiteY4" fmla="*/ 17930 h 106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2" h="106141">
                        <a:moveTo>
                          <a:pt x="92873" y="17930"/>
                        </a:moveTo>
                        <a:cubicBezTo>
                          <a:pt x="73485" y="-4036"/>
                          <a:pt x="39917" y="-6099"/>
                          <a:pt x="17951" y="13289"/>
                        </a:cubicBezTo>
                        <a:cubicBezTo>
                          <a:pt x="-4015" y="32677"/>
                          <a:pt x="-6130" y="66245"/>
                          <a:pt x="13310" y="88212"/>
                        </a:cubicBezTo>
                        <a:cubicBezTo>
                          <a:pt x="32698" y="110178"/>
                          <a:pt x="66266" y="112240"/>
                          <a:pt x="88233" y="92852"/>
                        </a:cubicBezTo>
                        <a:cubicBezTo>
                          <a:pt x="110199" y="73464"/>
                          <a:pt x="112261" y="39896"/>
                          <a:pt x="92873" y="17930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7D8C6643-33B4-A8A6-CB97-9849CA07CB40}"/>
                      </a:ext>
                    </a:extLst>
                  </p:cNvPr>
                  <p:cNvSpPr/>
                  <p:nvPr/>
                </p:nvSpPr>
                <p:spPr>
                  <a:xfrm>
                    <a:off x="3587821" y="1924585"/>
                    <a:ext cx="106183" cy="106141"/>
                  </a:xfrm>
                  <a:custGeom>
                    <a:avLst/>
                    <a:gdLst>
                      <a:gd name="connsiteX0" fmla="*/ 92873 w 106183"/>
                      <a:gd name="connsiteY0" fmla="*/ 17930 h 106141"/>
                      <a:gd name="connsiteX1" fmla="*/ 17951 w 106183"/>
                      <a:gd name="connsiteY1" fmla="*/ 13289 h 106141"/>
                      <a:gd name="connsiteX2" fmla="*/ 13310 w 106183"/>
                      <a:gd name="connsiteY2" fmla="*/ 88212 h 106141"/>
                      <a:gd name="connsiteX3" fmla="*/ 88232 w 106183"/>
                      <a:gd name="connsiteY3" fmla="*/ 92852 h 106141"/>
                      <a:gd name="connsiteX4" fmla="*/ 92873 w 106183"/>
                      <a:gd name="connsiteY4" fmla="*/ 17930 h 106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83" h="106141">
                        <a:moveTo>
                          <a:pt x="92873" y="17930"/>
                        </a:moveTo>
                        <a:cubicBezTo>
                          <a:pt x="73485" y="-4036"/>
                          <a:pt x="39917" y="-6099"/>
                          <a:pt x="17951" y="13289"/>
                        </a:cubicBezTo>
                        <a:cubicBezTo>
                          <a:pt x="-4016" y="32677"/>
                          <a:pt x="-6130" y="66245"/>
                          <a:pt x="13310" y="88212"/>
                        </a:cubicBezTo>
                        <a:cubicBezTo>
                          <a:pt x="32698" y="110178"/>
                          <a:pt x="66266" y="112240"/>
                          <a:pt x="88232" y="92852"/>
                        </a:cubicBezTo>
                        <a:cubicBezTo>
                          <a:pt x="110199" y="73464"/>
                          <a:pt x="112313" y="39896"/>
                          <a:pt x="92873" y="17930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71" name="图形 2">
              <a:extLst>
                <a:ext uri="{FF2B5EF4-FFF2-40B4-BE49-F238E27FC236}">
                  <a16:creationId xmlns:a16="http://schemas.microsoft.com/office/drawing/2014/main" id="{289047D2-80D6-86F8-1FB5-B24BD61E210D}"/>
                </a:ext>
              </a:extLst>
            </p:cNvPr>
            <p:cNvGrpSpPr/>
            <p:nvPr/>
          </p:nvGrpSpPr>
          <p:grpSpPr>
            <a:xfrm>
              <a:off x="4535127" y="-12"/>
              <a:ext cx="3022416" cy="6857032"/>
              <a:chOff x="4535127" y="-12"/>
              <a:chExt cx="3022416" cy="6857032"/>
            </a:xfrm>
          </p:grpSpPr>
          <p:grpSp>
            <p:nvGrpSpPr>
              <p:cNvPr id="72" name="图形 2">
                <a:extLst>
                  <a:ext uri="{FF2B5EF4-FFF2-40B4-BE49-F238E27FC236}">
                    <a16:creationId xmlns:a16="http://schemas.microsoft.com/office/drawing/2014/main" id="{3365563A-97EF-C8B3-4538-7071D6A491BE}"/>
                  </a:ext>
                </a:extLst>
              </p:cNvPr>
              <p:cNvGrpSpPr/>
              <p:nvPr/>
            </p:nvGrpSpPr>
            <p:grpSpPr>
              <a:xfrm>
                <a:off x="5390863" y="-12"/>
                <a:ext cx="1303535" cy="2217776"/>
                <a:chOff x="5390863" y="-12"/>
                <a:chExt cx="1303535" cy="2217776"/>
              </a:xfrm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715CC91-8F82-9529-3404-3BD6F8F9E92C}"/>
                    </a:ext>
                  </a:extLst>
                </p:cNvPr>
                <p:cNvSpPr/>
                <p:nvPr/>
              </p:nvSpPr>
              <p:spPr>
                <a:xfrm>
                  <a:off x="5784140" y="1145337"/>
                  <a:ext cx="541782" cy="1072426"/>
                </a:xfrm>
                <a:custGeom>
                  <a:avLst/>
                  <a:gdLst>
                    <a:gd name="connsiteX0" fmla="*/ 0 w 541782"/>
                    <a:gd name="connsiteY0" fmla="*/ 0 h 1072426"/>
                    <a:gd name="connsiteX1" fmla="*/ 541782 w 541782"/>
                    <a:gd name="connsiteY1" fmla="*/ 0 h 1072426"/>
                    <a:gd name="connsiteX2" fmla="*/ 541782 w 541782"/>
                    <a:gd name="connsiteY2" fmla="*/ 1072426 h 1072426"/>
                    <a:gd name="connsiteX3" fmla="*/ 0 w 541782"/>
                    <a:gd name="connsiteY3" fmla="*/ 1072426 h 10724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1782" h="1072426">
                      <a:moveTo>
                        <a:pt x="0" y="0"/>
                      </a:moveTo>
                      <a:lnTo>
                        <a:pt x="541782" y="0"/>
                      </a:lnTo>
                      <a:lnTo>
                        <a:pt x="541782" y="1072426"/>
                      </a:lnTo>
                      <a:lnTo>
                        <a:pt x="0" y="1072426"/>
                      </a:ln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9D33421E-4C5D-F797-DC2D-29B63A2EE5A5}"/>
                    </a:ext>
                  </a:extLst>
                </p:cNvPr>
                <p:cNvSpPr/>
                <p:nvPr/>
              </p:nvSpPr>
              <p:spPr>
                <a:xfrm>
                  <a:off x="5784089" y="1145286"/>
                  <a:ext cx="541833" cy="492074"/>
                </a:xfrm>
                <a:custGeom>
                  <a:avLst/>
                  <a:gdLst>
                    <a:gd name="connsiteX0" fmla="*/ 541834 w 541833"/>
                    <a:gd name="connsiteY0" fmla="*/ 52 h 492074"/>
                    <a:gd name="connsiteX1" fmla="*/ 541834 w 541833"/>
                    <a:gd name="connsiteY1" fmla="*/ 433292 h 492074"/>
                    <a:gd name="connsiteX2" fmla="*/ 270917 w 541833"/>
                    <a:gd name="connsiteY2" fmla="*/ 492074 h 492074"/>
                    <a:gd name="connsiteX3" fmla="*/ 0 w 541833"/>
                    <a:gd name="connsiteY3" fmla="*/ 427310 h 492074"/>
                    <a:gd name="connsiteX4" fmla="*/ 0 w 541833"/>
                    <a:gd name="connsiteY4" fmla="*/ 0 h 492074"/>
                    <a:gd name="connsiteX5" fmla="*/ 541834 w 541833"/>
                    <a:gd name="connsiteY5" fmla="*/ 0 h 492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41833" h="492074">
                      <a:moveTo>
                        <a:pt x="541834" y="52"/>
                      </a:moveTo>
                      <a:lnTo>
                        <a:pt x="541834" y="433292"/>
                      </a:lnTo>
                      <a:cubicBezTo>
                        <a:pt x="458609" y="462992"/>
                        <a:pt x="363010" y="492074"/>
                        <a:pt x="270917" y="492074"/>
                      </a:cubicBezTo>
                      <a:cubicBezTo>
                        <a:pt x="172842" y="492074"/>
                        <a:pt x="86009" y="460878"/>
                        <a:pt x="0" y="427310"/>
                      </a:cubicBezTo>
                      <a:lnTo>
                        <a:pt x="0" y="0"/>
                      </a:lnTo>
                      <a:lnTo>
                        <a:pt x="541834" y="0"/>
                      </a:ln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A92EAE61-D8AF-1771-A4D1-D3FE457C0E6C}"/>
                    </a:ext>
                  </a:extLst>
                </p:cNvPr>
                <p:cNvSpPr/>
                <p:nvPr/>
              </p:nvSpPr>
              <p:spPr>
                <a:xfrm>
                  <a:off x="5465682" y="155155"/>
                  <a:ext cx="1161940" cy="1378200"/>
                </a:xfrm>
                <a:custGeom>
                  <a:avLst/>
                  <a:gdLst>
                    <a:gd name="connsiteX0" fmla="*/ 1161941 w 1161940"/>
                    <a:gd name="connsiteY0" fmla="*/ 694772 h 1378200"/>
                    <a:gd name="connsiteX1" fmla="*/ 572153 w 1161940"/>
                    <a:gd name="connsiteY1" fmla="*/ 1378200 h 1378200"/>
                    <a:gd name="connsiteX2" fmla="*/ 0 w 1161940"/>
                    <a:gd name="connsiteY2" fmla="*/ 704054 h 1378200"/>
                    <a:gd name="connsiteX3" fmla="*/ 37332 w 1161940"/>
                    <a:gd name="connsiteY3" fmla="*/ 643569 h 1378200"/>
                    <a:gd name="connsiteX4" fmla="*/ 6188 w 1161940"/>
                    <a:gd name="connsiteY4" fmla="*/ 585199 h 1378200"/>
                    <a:gd name="connsiteX5" fmla="*/ 50533 w 1161940"/>
                    <a:gd name="connsiteY5" fmla="*/ 389462 h 1378200"/>
                    <a:gd name="connsiteX6" fmla="*/ 582930 w 1161940"/>
                    <a:gd name="connsiteY6" fmla="*/ 0 h 1378200"/>
                    <a:gd name="connsiteX7" fmla="*/ 1125589 w 1161940"/>
                    <a:gd name="connsiteY7" fmla="*/ 434529 h 1378200"/>
                    <a:gd name="connsiteX8" fmla="*/ 1161941 w 1161940"/>
                    <a:gd name="connsiteY8" fmla="*/ 694772 h 137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61940" h="1378200">
                      <a:moveTo>
                        <a:pt x="1161941" y="694772"/>
                      </a:moveTo>
                      <a:cubicBezTo>
                        <a:pt x="1161941" y="1107283"/>
                        <a:pt x="893035" y="1378200"/>
                        <a:pt x="572153" y="1378200"/>
                      </a:cubicBezTo>
                      <a:cubicBezTo>
                        <a:pt x="253695" y="1378200"/>
                        <a:pt x="3764" y="1111305"/>
                        <a:pt x="0" y="704054"/>
                      </a:cubicBezTo>
                      <a:cubicBezTo>
                        <a:pt x="21244" y="698949"/>
                        <a:pt x="37332" y="673837"/>
                        <a:pt x="37332" y="643569"/>
                      </a:cubicBezTo>
                      <a:cubicBezTo>
                        <a:pt x="37332" y="616343"/>
                        <a:pt x="24286" y="593294"/>
                        <a:pt x="6188" y="585199"/>
                      </a:cubicBezTo>
                      <a:cubicBezTo>
                        <a:pt x="14025" y="516464"/>
                        <a:pt x="29185" y="450772"/>
                        <a:pt x="50533" y="389462"/>
                      </a:cubicBezTo>
                      <a:cubicBezTo>
                        <a:pt x="141285" y="129168"/>
                        <a:pt x="346716" y="0"/>
                        <a:pt x="582930" y="0"/>
                      </a:cubicBezTo>
                      <a:cubicBezTo>
                        <a:pt x="832602" y="0"/>
                        <a:pt x="1043447" y="150360"/>
                        <a:pt x="1125589" y="434529"/>
                      </a:cubicBezTo>
                      <a:cubicBezTo>
                        <a:pt x="1149102" y="515588"/>
                        <a:pt x="1161941" y="603298"/>
                        <a:pt x="1161941" y="694772"/>
                      </a:cubicBez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C56283C7-2FC6-93C7-9BE1-D313EA775D7E}"/>
                    </a:ext>
                  </a:extLst>
                </p:cNvPr>
                <p:cNvSpPr/>
                <p:nvPr/>
              </p:nvSpPr>
              <p:spPr>
                <a:xfrm>
                  <a:off x="5451089" y="276795"/>
                  <a:ext cx="1161795" cy="490807"/>
                </a:xfrm>
                <a:custGeom>
                  <a:avLst/>
                  <a:gdLst>
                    <a:gd name="connsiteX0" fmla="*/ 0 w 1161795"/>
                    <a:gd name="connsiteY0" fmla="*/ 465519 h 490807"/>
                    <a:gd name="connsiteX1" fmla="*/ 73427 w 1161795"/>
                    <a:gd name="connsiteY1" fmla="*/ 426330 h 490807"/>
                    <a:gd name="connsiteX2" fmla="*/ 144070 w 1161795"/>
                    <a:gd name="connsiteY2" fmla="*/ 363422 h 490807"/>
                    <a:gd name="connsiteX3" fmla="*/ 183568 w 1161795"/>
                    <a:gd name="connsiteY3" fmla="*/ 415450 h 490807"/>
                    <a:gd name="connsiteX4" fmla="*/ 333051 w 1161795"/>
                    <a:gd name="connsiteY4" fmla="*/ 339033 h 490807"/>
                    <a:gd name="connsiteX5" fmla="*/ 417049 w 1161795"/>
                    <a:gd name="connsiteY5" fmla="*/ 285716 h 490807"/>
                    <a:gd name="connsiteX6" fmla="*/ 447987 w 1161795"/>
                    <a:gd name="connsiteY6" fmla="*/ 351872 h 490807"/>
                    <a:gd name="connsiteX7" fmla="*/ 587932 w 1161795"/>
                    <a:gd name="connsiteY7" fmla="*/ 279940 h 490807"/>
                    <a:gd name="connsiteX8" fmla="*/ 740561 w 1161795"/>
                    <a:gd name="connsiteY8" fmla="*/ 146390 h 490807"/>
                    <a:gd name="connsiteX9" fmla="*/ 945166 w 1161795"/>
                    <a:gd name="connsiteY9" fmla="*/ 359607 h 490807"/>
                    <a:gd name="connsiteX10" fmla="*/ 1138686 w 1161795"/>
                    <a:gd name="connsiteY10" fmla="*/ 490631 h 490807"/>
                    <a:gd name="connsiteX11" fmla="*/ 1118473 w 1161795"/>
                    <a:gd name="connsiteY11" fmla="*/ 324956 h 490807"/>
                    <a:gd name="connsiteX12" fmla="*/ 821516 w 1161795"/>
                    <a:gd name="connsiteY12" fmla="*/ 0 h 490807"/>
                    <a:gd name="connsiteX13" fmla="*/ 465158 w 1161795"/>
                    <a:gd name="connsiteY13" fmla="*/ 0 h 490807"/>
                    <a:gd name="connsiteX14" fmla="*/ 178308 w 1161795"/>
                    <a:gd name="connsiteY14" fmla="*/ 98332 h 490807"/>
                    <a:gd name="connsiteX15" fmla="*/ 0 w 1161795"/>
                    <a:gd name="connsiteY15" fmla="*/ 465519 h 490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61795" h="490807">
                      <a:moveTo>
                        <a:pt x="0" y="465519"/>
                      </a:moveTo>
                      <a:cubicBezTo>
                        <a:pt x="0" y="465519"/>
                        <a:pt x="47645" y="454587"/>
                        <a:pt x="73427" y="426330"/>
                      </a:cubicBezTo>
                      <a:cubicBezTo>
                        <a:pt x="99209" y="398073"/>
                        <a:pt x="132725" y="352800"/>
                        <a:pt x="144070" y="363422"/>
                      </a:cubicBezTo>
                      <a:cubicBezTo>
                        <a:pt x="165159" y="383068"/>
                        <a:pt x="146287" y="420555"/>
                        <a:pt x="183568" y="415450"/>
                      </a:cubicBezTo>
                      <a:cubicBezTo>
                        <a:pt x="220848" y="410294"/>
                        <a:pt x="309074" y="357029"/>
                        <a:pt x="333051" y="339033"/>
                      </a:cubicBezTo>
                      <a:cubicBezTo>
                        <a:pt x="357028" y="321037"/>
                        <a:pt x="401270" y="279322"/>
                        <a:pt x="417049" y="285716"/>
                      </a:cubicBezTo>
                      <a:cubicBezTo>
                        <a:pt x="432827" y="292161"/>
                        <a:pt x="421483" y="340941"/>
                        <a:pt x="447987" y="351872"/>
                      </a:cubicBezTo>
                      <a:cubicBezTo>
                        <a:pt x="474543" y="362804"/>
                        <a:pt x="523786" y="344189"/>
                        <a:pt x="587932" y="279940"/>
                      </a:cubicBezTo>
                      <a:cubicBezTo>
                        <a:pt x="652077" y="215743"/>
                        <a:pt x="707715" y="146390"/>
                        <a:pt x="740561" y="146390"/>
                      </a:cubicBezTo>
                      <a:cubicBezTo>
                        <a:pt x="773407" y="146390"/>
                        <a:pt x="860602" y="286077"/>
                        <a:pt x="945166" y="359607"/>
                      </a:cubicBezTo>
                      <a:cubicBezTo>
                        <a:pt x="999979" y="407303"/>
                        <a:pt x="1076758" y="484185"/>
                        <a:pt x="1138686" y="490631"/>
                      </a:cubicBezTo>
                      <a:cubicBezTo>
                        <a:pt x="1200614" y="497076"/>
                        <a:pt x="1118473" y="324956"/>
                        <a:pt x="1118473" y="324956"/>
                      </a:cubicBezTo>
                      <a:lnTo>
                        <a:pt x="821516" y="0"/>
                      </a:lnTo>
                      <a:lnTo>
                        <a:pt x="465158" y="0"/>
                      </a:lnTo>
                      <a:lnTo>
                        <a:pt x="178308" y="98332"/>
                      </a:lnTo>
                      <a:lnTo>
                        <a:pt x="0" y="465519"/>
                      </a:ln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DB1111C4-55D1-8BA0-C2A2-72D07BFC0BE4}"/>
                    </a:ext>
                  </a:extLst>
                </p:cNvPr>
                <p:cNvSpPr/>
                <p:nvPr/>
              </p:nvSpPr>
              <p:spPr>
                <a:xfrm>
                  <a:off x="5457263" y="-12"/>
                  <a:ext cx="1182131" cy="750156"/>
                </a:xfrm>
                <a:custGeom>
                  <a:avLst/>
                  <a:gdLst>
                    <a:gd name="connsiteX0" fmla="*/ 21464 w 1182131"/>
                    <a:gd name="connsiteY0" fmla="*/ 718504 h 750156"/>
                    <a:gd name="connsiteX1" fmla="*/ 2747 w 1182131"/>
                    <a:gd name="connsiteY1" fmla="*/ 710924 h 750156"/>
                    <a:gd name="connsiteX2" fmla="*/ 231226 w 1182131"/>
                    <a:gd name="connsiteY2" fmla="*/ 79472 h 750156"/>
                    <a:gd name="connsiteX3" fmla="*/ 946573 w 1182131"/>
                    <a:gd name="connsiteY3" fmla="*/ 27393 h 750156"/>
                    <a:gd name="connsiteX4" fmla="*/ 950182 w 1182131"/>
                    <a:gd name="connsiteY4" fmla="*/ 38582 h 750156"/>
                    <a:gd name="connsiteX5" fmla="*/ 1081928 w 1182131"/>
                    <a:gd name="connsiteY5" fmla="*/ 206629 h 750156"/>
                    <a:gd name="connsiteX6" fmla="*/ 1170309 w 1182131"/>
                    <a:gd name="connsiteY6" fmla="*/ 722681 h 750156"/>
                    <a:gd name="connsiteX7" fmla="*/ 927700 w 1182131"/>
                    <a:gd name="connsiteY7" fmla="*/ 554170 h 750156"/>
                    <a:gd name="connsiteX8" fmla="*/ 743823 w 1182131"/>
                    <a:gd name="connsiteY8" fmla="*/ 362816 h 750156"/>
                    <a:gd name="connsiteX9" fmla="*/ 473319 w 1182131"/>
                    <a:gd name="connsiteY9" fmla="*/ 610065 h 750156"/>
                    <a:gd name="connsiteX10" fmla="*/ 441556 w 1182131"/>
                    <a:gd name="connsiteY10" fmla="*/ 587738 h 750156"/>
                    <a:gd name="connsiteX11" fmla="*/ 460119 w 1182131"/>
                    <a:gd name="connsiteY11" fmla="*/ 515342 h 750156"/>
                    <a:gd name="connsiteX12" fmla="*/ 425365 w 1182131"/>
                    <a:gd name="connsiteY12" fmla="*/ 509619 h 750156"/>
                    <a:gd name="connsiteX13" fmla="*/ 188171 w 1182131"/>
                    <a:gd name="connsiteY13" fmla="*/ 669364 h 750156"/>
                    <a:gd name="connsiteX14" fmla="*/ 170742 w 1182131"/>
                    <a:gd name="connsiteY14" fmla="*/ 650182 h 750156"/>
                    <a:gd name="connsiteX15" fmla="*/ 280883 w 1182131"/>
                    <a:gd name="connsiteY15" fmla="*/ 484198 h 750156"/>
                    <a:gd name="connsiteX16" fmla="*/ 258452 w 1182131"/>
                    <a:gd name="connsiteY16" fmla="*/ 471461 h 750156"/>
                    <a:gd name="connsiteX17" fmla="*/ 21464 w 1182131"/>
                    <a:gd name="connsiteY17" fmla="*/ 718504 h 750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182131" h="750156">
                      <a:moveTo>
                        <a:pt x="21464" y="718504"/>
                      </a:moveTo>
                      <a:cubicBezTo>
                        <a:pt x="14607" y="725156"/>
                        <a:pt x="3211" y="720567"/>
                        <a:pt x="2747" y="710924"/>
                      </a:cubicBezTo>
                      <a:cubicBezTo>
                        <a:pt x="-2255" y="605734"/>
                        <a:pt x="-24891" y="222820"/>
                        <a:pt x="231226" y="79472"/>
                      </a:cubicBezTo>
                      <a:cubicBezTo>
                        <a:pt x="414743" y="-23191"/>
                        <a:pt x="854222" y="-9682"/>
                        <a:pt x="946573" y="27393"/>
                      </a:cubicBezTo>
                      <a:cubicBezTo>
                        <a:pt x="950956" y="29146"/>
                        <a:pt x="952709" y="34509"/>
                        <a:pt x="950182" y="38582"/>
                      </a:cubicBezTo>
                      <a:cubicBezTo>
                        <a:pt x="888460" y="139905"/>
                        <a:pt x="1023558" y="133460"/>
                        <a:pt x="1081928" y="206629"/>
                      </a:cubicBezTo>
                      <a:cubicBezTo>
                        <a:pt x="1205114" y="361011"/>
                        <a:pt x="1186758" y="622492"/>
                        <a:pt x="1170309" y="722681"/>
                      </a:cubicBezTo>
                      <a:cubicBezTo>
                        <a:pt x="1153911" y="822818"/>
                        <a:pt x="986535" y="622079"/>
                        <a:pt x="927700" y="554170"/>
                      </a:cubicBezTo>
                      <a:cubicBezTo>
                        <a:pt x="879591" y="498635"/>
                        <a:pt x="797811" y="364260"/>
                        <a:pt x="743823" y="362816"/>
                      </a:cubicBezTo>
                      <a:cubicBezTo>
                        <a:pt x="689114" y="361372"/>
                        <a:pt x="597330" y="520292"/>
                        <a:pt x="473319" y="610065"/>
                      </a:cubicBezTo>
                      <a:cubicBezTo>
                        <a:pt x="457644" y="621409"/>
                        <a:pt x="436760" y="606662"/>
                        <a:pt x="441556" y="587738"/>
                      </a:cubicBezTo>
                      <a:cubicBezTo>
                        <a:pt x="450425" y="552881"/>
                        <a:pt x="458366" y="541279"/>
                        <a:pt x="460119" y="515342"/>
                      </a:cubicBezTo>
                      <a:cubicBezTo>
                        <a:pt x="461150" y="499873"/>
                        <a:pt x="439596" y="496057"/>
                        <a:pt x="425365" y="509619"/>
                      </a:cubicBezTo>
                      <a:cubicBezTo>
                        <a:pt x="382876" y="550045"/>
                        <a:pt x="285008" y="623472"/>
                        <a:pt x="188171" y="669364"/>
                      </a:cubicBezTo>
                      <a:cubicBezTo>
                        <a:pt x="176259" y="674984"/>
                        <a:pt x="164245" y="661784"/>
                        <a:pt x="170742" y="650182"/>
                      </a:cubicBezTo>
                      <a:cubicBezTo>
                        <a:pt x="219264" y="563451"/>
                        <a:pt x="272684" y="521942"/>
                        <a:pt x="280883" y="484198"/>
                      </a:cubicBezTo>
                      <a:cubicBezTo>
                        <a:pt x="283770" y="471049"/>
                        <a:pt x="268043" y="462128"/>
                        <a:pt x="258452" y="471461"/>
                      </a:cubicBezTo>
                      <a:lnTo>
                        <a:pt x="21464" y="71850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B4C2A77F-C59D-40CB-F369-1DF81FDF9C2C}"/>
                    </a:ext>
                  </a:extLst>
                </p:cNvPr>
                <p:cNvSpPr/>
                <p:nvPr/>
              </p:nvSpPr>
              <p:spPr>
                <a:xfrm>
                  <a:off x="6202667" y="689692"/>
                  <a:ext cx="193607" cy="69070"/>
                </a:xfrm>
                <a:custGeom>
                  <a:avLst/>
                  <a:gdLst>
                    <a:gd name="connsiteX0" fmla="*/ 169457 w 193607"/>
                    <a:gd name="connsiteY0" fmla="*/ 69071 h 69070"/>
                    <a:gd name="connsiteX1" fmla="*/ 166209 w 193607"/>
                    <a:gd name="connsiteY1" fmla="*/ 68865 h 69070"/>
                    <a:gd name="connsiteX2" fmla="*/ 20902 w 193607"/>
                    <a:gd name="connsiteY2" fmla="*/ 48806 h 69070"/>
                    <a:gd name="connsiteX3" fmla="*/ 224 w 193607"/>
                    <a:gd name="connsiteY3" fmla="*/ 21220 h 69070"/>
                    <a:gd name="connsiteX4" fmla="*/ 27399 w 193607"/>
                    <a:gd name="connsiteY4" fmla="*/ 233 h 69070"/>
                    <a:gd name="connsiteX5" fmla="*/ 172706 w 193607"/>
                    <a:gd name="connsiteY5" fmla="*/ 20291 h 69070"/>
                    <a:gd name="connsiteX6" fmla="*/ 193383 w 193607"/>
                    <a:gd name="connsiteY6" fmla="*/ 47878 h 69070"/>
                    <a:gd name="connsiteX7" fmla="*/ 169457 w 193607"/>
                    <a:gd name="connsiteY7" fmla="*/ 69071 h 69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607" h="69070">
                      <a:moveTo>
                        <a:pt x="169457" y="69071"/>
                      </a:moveTo>
                      <a:cubicBezTo>
                        <a:pt x="168375" y="69071"/>
                        <a:pt x="167292" y="69019"/>
                        <a:pt x="166209" y="68865"/>
                      </a:cubicBezTo>
                      <a:lnTo>
                        <a:pt x="20902" y="48806"/>
                      </a:lnTo>
                      <a:cubicBezTo>
                        <a:pt x="7701" y="47002"/>
                        <a:pt x="-1580" y="34626"/>
                        <a:pt x="224" y="21220"/>
                      </a:cubicBezTo>
                      <a:cubicBezTo>
                        <a:pt x="2029" y="7813"/>
                        <a:pt x="14198" y="-1623"/>
                        <a:pt x="27399" y="233"/>
                      </a:cubicBezTo>
                      <a:lnTo>
                        <a:pt x="172706" y="20291"/>
                      </a:lnTo>
                      <a:cubicBezTo>
                        <a:pt x="185906" y="22096"/>
                        <a:pt x="195187" y="34472"/>
                        <a:pt x="193383" y="47878"/>
                      </a:cubicBezTo>
                      <a:cubicBezTo>
                        <a:pt x="191681" y="60150"/>
                        <a:pt x="181317" y="69071"/>
                        <a:pt x="169457" y="69071"/>
                      </a:cubicBezTo>
                      <a:close/>
                    </a:path>
                  </a:pathLst>
                </a:custGeom>
                <a:solidFill>
                  <a:srgbClr val="E0E2E2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8F9CA7C0-5349-3A59-FF48-247C76968D2D}"/>
                    </a:ext>
                  </a:extLst>
                </p:cNvPr>
                <p:cNvSpPr/>
                <p:nvPr/>
              </p:nvSpPr>
              <p:spPr>
                <a:xfrm>
                  <a:off x="5664391" y="689651"/>
                  <a:ext cx="193607" cy="69111"/>
                </a:xfrm>
                <a:custGeom>
                  <a:avLst/>
                  <a:gdLst>
                    <a:gd name="connsiteX0" fmla="*/ 24098 w 193607"/>
                    <a:gd name="connsiteY0" fmla="*/ 69112 h 69111"/>
                    <a:gd name="connsiteX1" fmla="*/ 224 w 193607"/>
                    <a:gd name="connsiteY1" fmla="*/ 47867 h 69111"/>
                    <a:gd name="connsiteX2" fmla="*/ 20901 w 193607"/>
                    <a:gd name="connsiteY2" fmla="*/ 20281 h 69111"/>
                    <a:gd name="connsiteX3" fmla="*/ 166209 w 193607"/>
                    <a:gd name="connsiteY3" fmla="*/ 222 h 69111"/>
                    <a:gd name="connsiteX4" fmla="*/ 193383 w 193607"/>
                    <a:gd name="connsiteY4" fmla="*/ 21209 h 69111"/>
                    <a:gd name="connsiteX5" fmla="*/ 172705 w 193607"/>
                    <a:gd name="connsiteY5" fmla="*/ 48795 h 69111"/>
                    <a:gd name="connsiteX6" fmla="*/ 27398 w 193607"/>
                    <a:gd name="connsiteY6" fmla="*/ 68854 h 69111"/>
                    <a:gd name="connsiteX7" fmla="*/ 24098 w 193607"/>
                    <a:gd name="connsiteY7" fmla="*/ 69112 h 69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607" h="69111">
                      <a:moveTo>
                        <a:pt x="24098" y="69112"/>
                      </a:moveTo>
                      <a:cubicBezTo>
                        <a:pt x="12187" y="69112"/>
                        <a:pt x="1874" y="60191"/>
                        <a:pt x="224" y="47867"/>
                      </a:cubicBezTo>
                      <a:cubicBezTo>
                        <a:pt x="-1581" y="34461"/>
                        <a:pt x="7701" y="22085"/>
                        <a:pt x="20901" y="20281"/>
                      </a:cubicBezTo>
                      <a:lnTo>
                        <a:pt x="166209" y="222"/>
                      </a:lnTo>
                      <a:cubicBezTo>
                        <a:pt x="179357" y="-1582"/>
                        <a:pt x="191578" y="7802"/>
                        <a:pt x="193383" y="21209"/>
                      </a:cubicBezTo>
                      <a:cubicBezTo>
                        <a:pt x="195188" y="34615"/>
                        <a:pt x="185906" y="46991"/>
                        <a:pt x="172705" y="48795"/>
                      </a:cubicBezTo>
                      <a:lnTo>
                        <a:pt x="27398" y="68854"/>
                      </a:lnTo>
                      <a:cubicBezTo>
                        <a:pt x="26264" y="69009"/>
                        <a:pt x="25181" y="69112"/>
                        <a:pt x="24098" y="69112"/>
                      </a:cubicBezTo>
                      <a:close/>
                    </a:path>
                  </a:pathLst>
                </a:custGeom>
                <a:solidFill>
                  <a:srgbClr val="E0E2E2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79DCBECA-3E0B-FBB7-5CA7-E92BB5664E5F}"/>
                    </a:ext>
                  </a:extLst>
                </p:cNvPr>
                <p:cNvSpPr/>
                <p:nvPr/>
              </p:nvSpPr>
              <p:spPr>
                <a:xfrm>
                  <a:off x="5390863" y="708178"/>
                  <a:ext cx="133653" cy="181092"/>
                </a:xfrm>
                <a:custGeom>
                  <a:avLst/>
                  <a:gdLst>
                    <a:gd name="connsiteX0" fmla="*/ 0 w 133653"/>
                    <a:gd name="connsiteY0" fmla="*/ 90546 h 181092"/>
                    <a:gd name="connsiteX1" fmla="*/ 66827 w 133653"/>
                    <a:gd name="connsiteY1" fmla="*/ 0 h 181092"/>
                    <a:gd name="connsiteX2" fmla="*/ 133654 w 133653"/>
                    <a:gd name="connsiteY2" fmla="*/ 90546 h 181092"/>
                    <a:gd name="connsiteX3" fmla="*/ 66827 w 133653"/>
                    <a:gd name="connsiteY3" fmla="*/ 181093 h 181092"/>
                    <a:gd name="connsiteX4" fmla="*/ 0 w 133653"/>
                    <a:gd name="connsiteY4" fmla="*/ 90546 h 181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653" h="181092">
                      <a:moveTo>
                        <a:pt x="0" y="90546"/>
                      </a:moveTo>
                      <a:cubicBezTo>
                        <a:pt x="0" y="40529"/>
                        <a:pt x="29907" y="0"/>
                        <a:pt x="66827" y="0"/>
                      </a:cubicBezTo>
                      <a:cubicBezTo>
                        <a:pt x="103747" y="0"/>
                        <a:pt x="133654" y="40529"/>
                        <a:pt x="133654" y="90546"/>
                      </a:cubicBezTo>
                      <a:cubicBezTo>
                        <a:pt x="133654" y="140563"/>
                        <a:pt x="103747" y="181093"/>
                        <a:pt x="66827" y="181093"/>
                      </a:cubicBezTo>
                      <a:cubicBezTo>
                        <a:pt x="29907" y="181093"/>
                        <a:pt x="0" y="140563"/>
                        <a:pt x="0" y="90546"/>
                      </a:cubicBez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3A44081F-2F94-8CE8-30C4-BD27D65ECA03}"/>
                    </a:ext>
                  </a:extLst>
                </p:cNvPr>
                <p:cNvSpPr/>
                <p:nvPr/>
              </p:nvSpPr>
              <p:spPr>
                <a:xfrm>
                  <a:off x="5412313" y="737260"/>
                  <a:ext cx="59607" cy="122928"/>
                </a:xfrm>
                <a:custGeom>
                  <a:avLst/>
                  <a:gdLst>
                    <a:gd name="connsiteX0" fmla="*/ 53369 w 59607"/>
                    <a:gd name="connsiteY0" fmla="*/ 112667 h 122928"/>
                    <a:gd name="connsiteX1" fmla="*/ 53420 w 59607"/>
                    <a:gd name="connsiteY1" fmla="*/ 121949 h 122928"/>
                    <a:gd name="connsiteX2" fmla="*/ 45376 w 59607"/>
                    <a:gd name="connsiteY2" fmla="*/ 122928 h 122928"/>
                    <a:gd name="connsiteX3" fmla="*/ 0 w 59607"/>
                    <a:gd name="connsiteY3" fmla="*/ 61464 h 122928"/>
                    <a:gd name="connsiteX4" fmla="*/ 45376 w 59607"/>
                    <a:gd name="connsiteY4" fmla="*/ 0 h 122928"/>
                    <a:gd name="connsiteX5" fmla="*/ 59608 w 59607"/>
                    <a:gd name="connsiteY5" fmla="*/ 3094 h 122928"/>
                    <a:gd name="connsiteX6" fmla="*/ 53369 w 59607"/>
                    <a:gd name="connsiteY6" fmla="*/ 112667 h 12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607" h="122928">
                      <a:moveTo>
                        <a:pt x="53369" y="112667"/>
                      </a:moveTo>
                      <a:cubicBezTo>
                        <a:pt x="53369" y="115761"/>
                        <a:pt x="53369" y="118855"/>
                        <a:pt x="53420" y="121949"/>
                      </a:cubicBezTo>
                      <a:cubicBezTo>
                        <a:pt x="50842" y="122567"/>
                        <a:pt x="48161" y="122928"/>
                        <a:pt x="45376" y="122928"/>
                      </a:cubicBezTo>
                      <a:cubicBezTo>
                        <a:pt x="20316" y="122928"/>
                        <a:pt x="0" y="95445"/>
                        <a:pt x="0" y="61464"/>
                      </a:cubicBezTo>
                      <a:cubicBezTo>
                        <a:pt x="0" y="27484"/>
                        <a:pt x="20316" y="0"/>
                        <a:pt x="45376" y="0"/>
                      </a:cubicBezTo>
                      <a:cubicBezTo>
                        <a:pt x="50326" y="0"/>
                        <a:pt x="55122" y="1083"/>
                        <a:pt x="59608" y="3094"/>
                      </a:cubicBezTo>
                      <a:cubicBezTo>
                        <a:pt x="55483" y="38879"/>
                        <a:pt x="53369" y="75438"/>
                        <a:pt x="53369" y="112667"/>
                      </a:cubicBez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A8089383-9169-9D19-CD21-CEAAFF61A1DC}"/>
                    </a:ext>
                  </a:extLst>
                </p:cNvPr>
                <p:cNvSpPr/>
                <p:nvPr/>
              </p:nvSpPr>
              <p:spPr>
                <a:xfrm>
                  <a:off x="6560745" y="708178"/>
                  <a:ext cx="133653" cy="181092"/>
                </a:xfrm>
                <a:custGeom>
                  <a:avLst/>
                  <a:gdLst>
                    <a:gd name="connsiteX0" fmla="*/ 133654 w 133653"/>
                    <a:gd name="connsiteY0" fmla="*/ 90546 h 181092"/>
                    <a:gd name="connsiteX1" fmla="*/ 66827 w 133653"/>
                    <a:gd name="connsiteY1" fmla="*/ 0 h 181092"/>
                    <a:gd name="connsiteX2" fmla="*/ 0 w 133653"/>
                    <a:gd name="connsiteY2" fmla="*/ 90546 h 181092"/>
                    <a:gd name="connsiteX3" fmla="*/ 66827 w 133653"/>
                    <a:gd name="connsiteY3" fmla="*/ 181093 h 181092"/>
                    <a:gd name="connsiteX4" fmla="*/ 133654 w 133653"/>
                    <a:gd name="connsiteY4" fmla="*/ 90546 h 181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653" h="181092">
                      <a:moveTo>
                        <a:pt x="133654" y="90546"/>
                      </a:moveTo>
                      <a:cubicBezTo>
                        <a:pt x="133654" y="40529"/>
                        <a:pt x="103747" y="0"/>
                        <a:pt x="66827" y="0"/>
                      </a:cubicBezTo>
                      <a:cubicBezTo>
                        <a:pt x="29907" y="0"/>
                        <a:pt x="0" y="40529"/>
                        <a:pt x="0" y="90546"/>
                      </a:cubicBezTo>
                      <a:cubicBezTo>
                        <a:pt x="0" y="140563"/>
                        <a:pt x="29907" y="181093"/>
                        <a:pt x="66827" y="181093"/>
                      </a:cubicBezTo>
                      <a:cubicBezTo>
                        <a:pt x="103747" y="181093"/>
                        <a:pt x="133654" y="140563"/>
                        <a:pt x="133654" y="90546"/>
                      </a:cubicBez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410A0FC4-7ED7-E4E9-0716-ABCB08FFB638}"/>
                    </a:ext>
                  </a:extLst>
                </p:cNvPr>
                <p:cNvSpPr/>
                <p:nvPr/>
              </p:nvSpPr>
              <p:spPr>
                <a:xfrm>
                  <a:off x="6613391" y="737260"/>
                  <a:ext cx="59607" cy="122928"/>
                </a:xfrm>
                <a:custGeom>
                  <a:avLst/>
                  <a:gdLst>
                    <a:gd name="connsiteX0" fmla="*/ 6239 w 59607"/>
                    <a:gd name="connsiteY0" fmla="*/ 112667 h 122928"/>
                    <a:gd name="connsiteX1" fmla="*/ 6187 w 59607"/>
                    <a:gd name="connsiteY1" fmla="*/ 121949 h 122928"/>
                    <a:gd name="connsiteX2" fmla="*/ 14231 w 59607"/>
                    <a:gd name="connsiteY2" fmla="*/ 122928 h 122928"/>
                    <a:gd name="connsiteX3" fmla="*/ 59608 w 59607"/>
                    <a:gd name="connsiteY3" fmla="*/ 61464 h 122928"/>
                    <a:gd name="connsiteX4" fmla="*/ 14231 w 59607"/>
                    <a:gd name="connsiteY4" fmla="*/ 0 h 122928"/>
                    <a:gd name="connsiteX5" fmla="*/ 0 w 59607"/>
                    <a:gd name="connsiteY5" fmla="*/ 3094 h 122928"/>
                    <a:gd name="connsiteX6" fmla="*/ 6239 w 59607"/>
                    <a:gd name="connsiteY6" fmla="*/ 112667 h 12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607" h="122928">
                      <a:moveTo>
                        <a:pt x="6239" y="112667"/>
                      </a:moveTo>
                      <a:cubicBezTo>
                        <a:pt x="6239" y="115761"/>
                        <a:pt x="6239" y="118855"/>
                        <a:pt x="6187" y="121949"/>
                      </a:cubicBezTo>
                      <a:cubicBezTo>
                        <a:pt x="8766" y="122567"/>
                        <a:pt x="11447" y="122928"/>
                        <a:pt x="14231" y="122928"/>
                      </a:cubicBezTo>
                      <a:cubicBezTo>
                        <a:pt x="39292" y="122928"/>
                        <a:pt x="59608" y="95445"/>
                        <a:pt x="59608" y="61464"/>
                      </a:cubicBezTo>
                      <a:cubicBezTo>
                        <a:pt x="59608" y="27484"/>
                        <a:pt x="39292" y="0"/>
                        <a:pt x="14231" y="0"/>
                      </a:cubicBezTo>
                      <a:cubicBezTo>
                        <a:pt x="9281" y="0"/>
                        <a:pt x="4486" y="1083"/>
                        <a:pt x="0" y="3094"/>
                      </a:cubicBezTo>
                      <a:cubicBezTo>
                        <a:pt x="4125" y="38879"/>
                        <a:pt x="6239" y="75438"/>
                        <a:pt x="6239" y="112667"/>
                      </a:cubicBez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0EDCBAA1-797F-73E9-5657-392A36F0E8AD}"/>
                    </a:ext>
                  </a:extLst>
                </p:cNvPr>
                <p:cNvSpPr/>
                <p:nvPr/>
              </p:nvSpPr>
              <p:spPr>
                <a:xfrm>
                  <a:off x="6265283" y="798724"/>
                  <a:ext cx="68270" cy="114987"/>
                </a:xfrm>
                <a:custGeom>
                  <a:avLst/>
                  <a:gdLst>
                    <a:gd name="connsiteX0" fmla="*/ 68271 w 68270"/>
                    <a:gd name="connsiteY0" fmla="*/ 57494 h 114987"/>
                    <a:gd name="connsiteX1" fmla="*/ 34135 w 68270"/>
                    <a:gd name="connsiteY1" fmla="*/ 114988 h 114987"/>
                    <a:gd name="connsiteX2" fmla="*/ 0 w 68270"/>
                    <a:gd name="connsiteY2" fmla="*/ 57494 h 114987"/>
                    <a:gd name="connsiteX3" fmla="*/ 34135 w 68270"/>
                    <a:gd name="connsiteY3" fmla="*/ 0 h 114987"/>
                    <a:gd name="connsiteX4" fmla="*/ 68271 w 68270"/>
                    <a:gd name="connsiteY4" fmla="*/ 57494 h 114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270" h="114987">
                      <a:moveTo>
                        <a:pt x="68271" y="57494"/>
                      </a:moveTo>
                      <a:cubicBezTo>
                        <a:pt x="68271" y="89257"/>
                        <a:pt x="53008" y="114988"/>
                        <a:pt x="34135" y="114988"/>
                      </a:cubicBezTo>
                      <a:cubicBezTo>
                        <a:pt x="15314" y="114988"/>
                        <a:pt x="0" y="89257"/>
                        <a:pt x="0" y="57494"/>
                      </a:cubicBezTo>
                      <a:cubicBezTo>
                        <a:pt x="0" y="25730"/>
                        <a:pt x="15263" y="0"/>
                        <a:pt x="34135" y="0"/>
                      </a:cubicBezTo>
                      <a:cubicBezTo>
                        <a:pt x="53008" y="0"/>
                        <a:pt x="68271" y="25730"/>
                        <a:pt x="68271" y="57494"/>
                      </a:cubicBezTo>
                      <a:close/>
                    </a:path>
                  </a:pathLst>
                </a:custGeom>
                <a:solidFill>
                  <a:srgbClr val="302E2C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20CF90A5-6383-0BC7-19CF-93FE3114A0EA}"/>
                    </a:ext>
                  </a:extLst>
                </p:cNvPr>
                <p:cNvSpPr/>
                <p:nvPr/>
              </p:nvSpPr>
              <p:spPr>
                <a:xfrm>
                  <a:off x="5749954" y="798724"/>
                  <a:ext cx="68270" cy="114987"/>
                </a:xfrm>
                <a:custGeom>
                  <a:avLst/>
                  <a:gdLst>
                    <a:gd name="connsiteX0" fmla="*/ 68271 w 68270"/>
                    <a:gd name="connsiteY0" fmla="*/ 57494 h 114987"/>
                    <a:gd name="connsiteX1" fmla="*/ 34135 w 68270"/>
                    <a:gd name="connsiteY1" fmla="*/ 114988 h 114987"/>
                    <a:gd name="connsiteX2" fmla="*/ 0 w 68270"/>
                    <a:gd name="connsiteY2" fmla="*/ 57494 h 114987"/>
                    <a:gd name="connsiteX3" fmla="*/ 34135 w 68270"/>
                    <a:gd name="connsiteY3" fmla="*/ 0 h 114987"/>
                    <a:gd name="connsiteX4" fmla="*/ 68271 w 68270"/>
                    <a:gd name="connsiteY4" fmla="*/ 57494 h 114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270" h="114987">
                      <a:moveTo>
                        <a:pt x="68271" y="57494"/>
                      </a:moveTo>
                      <a:cubicBezTo>
                        <a:pt x="68271" y="89257"/>
                        <a:pt x="53008" y="114988"/>
                        <a:pt x="34135" y="114988"/>
                      </a:cubicBezTo>
                      <a:cubicBezTo>
                        <a:pt x="15314" y="114988"/>
                        <a:pt x="0" y="89257"/>
                        <a:pt x="0" y="57494"/>
                      </a:cubicBezTo>
                      <a:cubicBezTo>
                        <a:pt x="0" y="25730"/>
                        <a:pt x="15263" y="0"/>
                        <a:pt x="34135" y="0"/>
                      </a:cubicBezTo>
                      <a:cubicBezTo>
                        <a:pt x="53008" y="0"/>
                        <a:pt x="68271" y="25730"/>
                        <a:pt x="68271" y="57494"/>
                      </a:cubicBezTo>
                      <a:close/>
                    </a:path>
                  </a:pathLst>
                </a:custGeom>
                <a:solidFill>
                  <a:srgbClr val="302E2C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049F4E8F-B46B-4A84-0A68-90E647FA91F1}"/>
                    </a:ext>
                  </a:extLst>
                </p:cNvPr>
                <p:cNvSpPr/>
                <p:nvPr/>
              </p:nvSpPr>
              <p:spPr>
                <a:xfrm>
                  <a:off x="5864497" y="1188224"/>
                  <a:ext cx="349054" cy="70522"/>
                </a:xfrm>
                <a:custGeom>
                  <a:avLst/>
                  <a:gdLst>
                    <a:gd name="connsiteX0" fmla="*/ 5910 w 349054"/>
                    <a:gd name="connsiteY0" fmla="*/ 117 h 70522"/>
                    <a:gd name="connsiteX1" fmla="*/ 343086 w 349054"/>
                    <a:gd name="connsiteY1" fmla="*/ 272 h 70522"/>
                    <a:gd name="connsiteX2" fmla="*/ 348139 w 349054"/>
                    <a:gd name="connsiteY2" fmla="*/ 5738 h 70522"/>
                    <a:gd name="connsiteX3" fmla="*/ 960 w 349054"/>
                    <a:gd name="connsiteY3" fmla="*/ 5634 h 70522"/>
                    <a:gd name="connsiteX4" fmla="*/ 5910 w 349054"/>
                    <a:gd name="connsiteY4" fmla="*/ 117 h 70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9054" h="70522">
                      <a:moveTo>
                        <a:pt x="5910" y="117"/>
                      </a:moveTo>
                      <a:cubicBezTo>
                        <a:pt x="136779" y="26002"/>
                        <a:pt x="211237" y="27652"/>
                        <a:pt x="343086" y="272"/>
                      </a:cubicBezTo>
                      <a:cubicBezTo>
                        <a:pt x="347315" y="-605"/>
                        <a:pt x="350769" y="3056"/>
                        <a:pt x="348139" y="5738"/>
                      </a:cubicBezTo>
                      <a:cubicBezTo>
                        <a:pt x="263678" y="92829"/>
                        <a:pt x="86298" y="91437"/>
                        <a:pt x="960" y="5634"/>
                      </a:cubicBezTo>
                      <a:cubicBezTo>
                        <a:pt x="-1722" y="3005"/>
                        <a:pt x="1630" y="-708"/>
                        <a:pt x="5910" y="117"/>
                      </a:cubicBezTo>
                      <a:close/>
                    </a:path>
                  </a:pathLst>
                </a:custGeom>
                <a:solidFill>
                  <a:srgbClr val="F7F2ED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B8B99B89-E31E-EFA5-94D5-022C58BFC580}"/>
                    </a:ext>
                  </a:extLst>
                </p:cNvPr>
                <p:cNvSpPr/>
                <p:nvPr/>
              </p:nvSpPr>
              <p:spPr>
                <a:xfrm>
                  <a:off x="6344125" y="886480"/>
                  <a:ext cx="104210" cy="29242"/>
                </a:xfrm>
                <a:custGeom>
                  <a:avLst/>
                  <a:gdLst>
                    <a:gd name="connsiteX0" fmla="*/ 0 w 104210"/>
                    <a:gd name="connsiteY0" fmla="*/ 29243 h 29242"/>
                    <a:gd name="connsiteX1" fmla="*/ 22224 w 104210"/>
                    <a:gd name="connsiteY1" fmla="*/ 11350 h 29242"/>
                    <a:gd name="connsiteX2" fmla="*/ 49037 w 104210"/>
                    <a:gd name="connsiteY2" fmla="*/ 1553 h 29242"/>
                    <a:gd name="connsiteX3" fmla="*/ 78119 w 104210"/>
                    <a:gd name="connsiteY3" fmla="*/ 1037 h 29242"/>
                    <a:gd name="connsiteX4" fmla="*/ 104211 w 104210"/>
                    <a:gd name="connsiteY4" fmla="*/ 13876 h 29242"/>
                    <a:gd name="connsiteX5" fmla="*/ 77449 w 104210"/>
                    <a:gd name="connsiteY5" fmla="*/ 14856 h 29242"/>
                    <a:gd name="connsiteX6" fmla="*/ 52440 w 104210"/>
                    <a:gd name="connsiteY6" fmla="*/ 18827 h 29242"/>
                    <a:gd name="connsiteX7" fmla="*/ 27071 w 104210"/>
                    <a:gd name="connsiteY7" fmla="*/ 24241 h 29242"/>
                    <a:gd name="connsiteX8" fmla="*/ 0 w 104210"/>
                    <a:gd name="connsiteY8" fmla="*/ 29243 h 2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210" h="29242">
                      <a:moveTo>
                        <a:pt x="0" y="29243"/>
                      </a:moveTo>
                      <a:cubicBezTo>
                        <a:pt x="6136" y="21560"/>
                        <a:pt x="13922" y="15991"/>
                        <a:pt x="22224" y="11350"/>
                      </a:cubicBezTo>
                      <a:cubicBezTo>
                        <a:pt x="30577" y="6864"/>
                        <a:pt x="39601" y="3461"/>
                        <a:pt x="49037" y="1553"/>
                      </a:cubicBezTo>
                      <a:cubicBezTo>
                        <a:pt x="58525" y="-252"/>
                        <a:pt x="68425" y="-561"/>
                        <a:pt x="78119" y="1037"/>
                      </a:cubicBezTo>
                      <a:cubicBezTo>
                        <a:pt x="87813" y="2945"/>
                        <a:pt x="97198" y="7018"/>
                        <a:pt x="104211" y="13876"/>
                      </a:cubicBezTo>
                      <a:cubicBezTo>
                        <a:pt x="94362" y="13825"/>
                        <a:pt x="85906" y="14031"/>
                        <a:pt x="77449" y="14856"/>
                      </a:cubicBezTo>
                      <a:cubicBezTo>
                        <a:pt x="68993" y="15887"/>
                        <a:pt x="60794" y="17228"/>
                        <a:pt x="52440" y="18827"/>
                      </a:cubicBezTo>
                      <a:cubicBezTo>
                        <a:pt x="44087" y="20477"/>
                        <a:pt x="35734" y="22384"/>
                        <a:pt x="27071" y="24241"/>
                      </a:cubicBezTo>
                      <a:cubicBezTo>
                        <a:pt x="18408" y="26097"/>
                        <a:pt x="9642" y="27953"/>
                        <a:pt x="0" y="29243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8564DE78-697B-EF3A-1DC7-C6A927D26885}"/>
                    </a:ext>
                  </a:extLst>
                </p:cNvPr>
                <p:cNvSpPr/>
                <p:nvPr/>
              </p:nvSpPr>
              <p:spPr>
                <a:xfrm>
                  <a:off x="6240791" y="1145260"/>
                  <a:ext cx="80896" cy="67626"/>
                </a:xfrm>
                <a:custGeom>
                  <a:avLst/>
                  <a:gdLst>
                    <a:gd name="connsiteX0" fmla="*/ 0 w 80896"/>
                    <a:gd name="connsiteY0" fmla="*/ 77 h 67626"/>
                    <a:gd name="connsiteX1" fmla="*/ 28154 w 80896"/>
                    <a:gd name="connsiteY1" fmla="*/ 4770 h 67626"/>
                    <a:gd name="connsiteX2" fmla="*/ 53317 w 80896"/>
                    <a:gd name="connsiteY2" fmla="*/ 18280 h 67626"/>
                    <a:gd name="connsiteX3" fmla="*/ 73066 w 80896"/>
                    <a:gd name="connsiteY3" fmla="*/ 39627 h 67626"/>
                    <a:gd name="connsiteX4" fmla="*/ 80852 w 80896"/>
                    <a:gd name="connsiteY4" fmla="*/ 67626 h 67626"/>
                    <a:gd name="connsiteX5" fmla="*/ 62341 w 80896"/>
                    <a:gd name="connsiteY5" fmla="*/ 48290 h 67626"/>
                    <a:gd name="connsiteX6" fmla="*/ 42746 w 80896"/>
                    <a:gd name="connsiteY6" fmla="*/ 32253 h 67626"/>
                    <a:gd name="connsiteX7" fmla="*/ 21811 w 80896"/>
                    <a:gd name="connsiteY7" fmla="*/ 16939 h 67626"/>
                    <a:gd name="connsiteX8" fmla="*/ 0 w 80896"/>
                    <a:gd name="connsiteY8" fmla="*/ 77 h 67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896" h="67626">
                      <a:moveTo>
                        <a:pt x="0" y="77"/>
                      </a:moveTo>
                      <a:cubicBezTo>
                        <a:pt x="9797" y="-438"/>
                        <a:pt x="19182" y="1676"/>
                        <a:pt x="28154" y="4770"/>
                      </a:cubicBezTo>
                      <a:cubicBezTo>
                        <a:pt x="37074" y="8018"/>
                        <a:pt x="45582" y="12504"/>
                        <a:pt x="53317" y="18280"/>
                      </a:cubicBezTo>
                      <a:cubicBezTo>
                        <a:pt x="61000" y="24158"/>
                        <a:pt x="67806" y="31325"/>
                        <a:pt x="73066" y="39627"/>
                      </a:cubicBezTo>
                      <a:cubicBezTo>
                        <a:pt x="78068" y="48135"/>
                        <a:pt x="81316" y="57881"/>
                        <a:pt x="80852" y="67626"/>
                      </a:cubicBezTo>
                      <a:cubicBezTo>
                        <a:pt x="74355" y="60253"/>
                        <a:pt x="68528" y="54116"/>
                        <a:pt x="62341" y="48290"/>
                      </a:cubicBezTo>
                      <a:cubicBezTo>
                        <a:pt x="55947" y="42669"/>
                        <a:pt x="49450" y="37461"/>
                        <a:pt x="42746" y="32253"/>
                      </a:cubicBezTo>
                      <a:cubicBezTo>
                        <a:pt x="35940" y="27149"/>
                        <a:pt x="28927" y="22147"/>
                        <a:pt x="21811" y="16939"/>
                      </a:cubicBezTo>
                      <a:cubicBezTo>
                        <a:pt x="14592" y="11731"/>
                        <a:pt x="7374" y="6420"/>
                        <a:pt x="0" y="77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C548C152-B741-1169-BE9D-DF68EEADC2CA}"/>
                    </a:ext>
                  </a:extLst>
                </p:cNvPr>
                <p:cNvSpPr/>
                <p:nvPr/>
              </p:nvSpPr>
              <p:spPr>
                <a:xfrm>
                  <a:off x="5769342" y="1147228"/>
                  <a:ext cx="97816" cy="43433"/>
                </a:xfrm>
                <a:custGeom>
                  <a:avLst/>
                  <a:gdLst>
                    <a:gd name="connsiteX0" fmla="*/ 97817 w 97816"/>
                    <a:gd name="connsiteY0" fmla="*/ 4297 h 43433"/>
                    <a:gd name="connsiteX1" fmla="*/ 71880 w 97816"/>
                    <a:gd name="connsiteY1" fmla="*/ 13578 h 43433"/>
                    <a:gd name="connsiteX2" fmla="*/ 47232 w 97816"/>
                    <a:gd name="connsiteY2" fmla="*/ 21622 h 43433"/>
                    <a:gd name="connsiteX3" fmla="*/ 23616 w 97816"/>
                    <a:gd name="connsiteY3" fmla="*/ 30800 h 43433"/>
                    <a:gd name="connsiteX4" fmla="*/ 0 w 97816"/>
                    <a:gd name="connsiteY4" fmla="*/ 43434 h 43433"/>
                    <a:gd name="connsiteX5" fmla="*/ 16088 w 97816"/>
                    <a:gd name="connsiteY5" fmla="*/ 19250 h 43433"/>
                    <a:gd name="connsiteX6" fmla="*/ 41509 w 97816"/>
                    <a:gd name="connsiteY6" fmla="*/ 5070 h 43433"/>
                    <a:gd name="connsiteX7" fmla="*/ 69611 w 97816"/>
                    <a:gd name="connsiteY7" fmla="*/ 17 h 43433"/>
                    <a:gd name="connsiteX8" fmla="*/ 97817 w 97816"/>
                    <a:gd name="connsiteY8" fmla="*/ 4297 h 43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7816" h="43433">
                      <a:moveTo>
                        <a:pt x="97817" y="4297"/>
                      </a:moveTo>
                      <a:cubicBezTo>
                        <a:pt x="88845" y="8009"/>
                        <a:pt x="80285" y="10845"/>
                        <a:pt x="71880" y="13578"/>
                      </a:cubicBezTo>
                      <a:cubicBezTo>
                        <a:pt x="63475" y="16311"/>
                        <a:pt x="55276" y="18889"/>
                        <a:pt x="47232" y="21622"/>
                      </a:cubicBezTo>
                      <a:cubicBezTo>
                        <a:pt x="39240" y="24458"/>
                        <a:pt x="31454" y="27397"/>
                        <a:pt x="23616" y="30800"/>
                      </a:cubicBezTo>
                      <a:cubicBezTo>
                        <a:pt x="15933" y="34358"/>
                        <a:pt x="8508" y="38432"/>
                        <a:pt x="0" y="43434"/>
                      </a:cubicBezTo>
                      <a:cubicBezTo>
                        <a:pt x="2578" y="33997"/>
                        <a:pt x="8714" y="25747"/>
                        <a:pt x="16088" y="19250"/>
                      </a:cubicBezTo>
                      <a:cubicBezTo>
                        <a:pt x="23668" y="12959"/>
                        <a:pt x="32382" y="8267"/>
                        <a:pt x="41509" y="5070"/>
                      </a:cubicBezTo>
                      <a:cubicBezTo>
                        <a:pt x="50635" y="1976"/>
                        <a:pt x="60123" y="326"/>
                        <a:pt x="69611" y="17"/>
                      </a:cubicBezTo>
                      <a:cubicBezTo>
                        <a:pt x="79099" y="-138"/>
                        <a:pt x="88638" y="739"/>
                        <a:pt x="97817" y="4297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840BAD41-AD4C-3FAD-C457-5C2EB9498F94}"/>
                    </a:ext>
                  </a:extLst>
                </p:cNvPr>
                <p:cNvSpPr/>
                <p:nvPr/>
              </p:nvSpPr>
              <p:spPr>
                <a:xfrm>
                  <a:off x="6340360" y="924205"/>
                  <a:ext cx="91216" cy="27921"/>
                </a:xfrm>
                <a:custGeom>
                  <a:avLst/>
                  <a:gdLst>
                    <a:gd name="connsiteX0" fmla="*/ 0 w 91216"/>
                    <a:gd name="connsiteY0" fmla="*/ 5492 h 27921"/>
                    <a:gd name="connsiteX1" fmla="*/ 24493 w 91216"/>
                    <a:gd name="connsiteY1" fmla="*/ 129 h 27921"/>
                    <a:gd name="connsiteX2" fmla="*/ 49037 w 91216"/>
                    <a:gd name="connsiteY2" fmla="*/ 1985 h 27921"/>
                    <a:gd name="connsiteX3" fmla="*/ 72550 w 91216"/>
                    <a:gd name="connsiteY3" fmla="*/ 10493 h 27921"/>
                    <a:gd name="connsiteX4" fmla="*/ 91217 w 91216"/>
                    <a:gd name="connsiteY4" fmla="*/ 27922 h 27921"/>
                    <a:gd name="connsiteX5" fmla="*/ 67755 w 91216"/>
                    <a:gd name="connsiteY5" fmla="*/ 23487 h 27921"/>
                    <a:gd name="connsiteX6" fmla="*/ 45479 w 91216"/>
                    <a:gd name="connsiteY6" fmla="*/ 19208 h 27921"/>
                    <a:gd name="connsiteX7" fmla="*/ 22997 w 91216"/>
                    <a:gd name="connsiteY7" fmla="*/ 13845 h 27921"/>
                    <a:gd name="connsiteX8" fmla="*/ 0 w 91216"/>
                    <a:gd name="connsiteY8" fmla="*/ 5492 h 27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1216" h="27921">
                      <a:moveTo>
                        <a:pt x="0" y="5492"/>
                      </a:moveTo>
                      <a:cubicBezTo>
                        <a:pt x="7992" y="1934"/>
                        <a:pt x="16242" y="645"/>
                        <a:pt x="24493" y="129"/>
                      </a:cubicBezTo>
                      <a:cubicBezTo>
                        <a:pt x="32691" y="-284"/>
                        <a:pt x="40942" y="284"/>
                        <a:pt x="49037" y="1985"/>
                      </a:cubicBezTo>
                      <a:cubicBezTo>
                        <a:pt x="57133" y="3738"/>
                        <a:pt x="65125" y="6317"/>
                        <a:pt x="72550" y="10493"/>
                      </a:cubicBezTo>
                      <a:cubicBezTo>
                        <a:pt x="79872" y="14670"/>
                        <a:pt x="86937" y="20239"/>
                        <a:pt x="91217" y="27922"/>
                      </a:cubicBezTo>
                      <a:lnTo>
                        <a:pt x="67755" y="23487"/>
                      </a:lnTo>
                      <a:cubicBezTo>
                        <a:pt x="60330" y="22044"/>
                        <a:pt x="52905" y="20806"/>
                        <a:pt x="45479" y="19208"/>
                      </a:cubicBezTo>
                      <a:cubicBezTo>
                        <a:pt x="38054" y="17609"/>
                        <a:pt x="30577" y="15959"/>
                        <a:pt x="22997" y="13845"/>
                      </a:cubicBezTo>
                      <a:cubicBezTo>
                        <a:pt x="15469" y="11679"/>
                        <a:pt x="7889" y="9204"/>
                        <a:pt x="0" y="5492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C59A1436-5090-410E-1557-60186F14C949}"/>
                    </a:ext>
                  </a:extLst>
                </p:cNvPr>
                <p:cNvSpPr/>
                <p:nvPr/>
              </p:nvSpPr>
              <p:spPr>
                <a:xfrm>
                  <a:off x="5631666" y="886480"/>
                  <a:ext cx="104210" cy="29242"/>
                </a:xfrm>
                <a:custGeom>
                  <a:avLst/>
                  <a:gdLst>
                    <a:gd name="connsiteX0" fmla="*/ 104210 w 104210"/>
                    <a:gd name="connsiteY0" fmla="*/ 29243 h 29242"/>
                    <a:gd name="connsiteX1" fmla="*/ 77139 w 104210"/>
                    <a:gd name="connsiteY1" fmla="*/ 24241 h 29242"/>
                    <a:gd name="connsiteX2" fmla="*/ 51770 w 104210"/>
                    <a:gd name="connsiteY2" fmla="*/ 18827 h 29242"/>
                    <a:gd name="connsiteX3" fmla="*/ 26762 w 104210"/>
                    <a:gd name="connsiteY3" fmla="*/ 14856 h 29242"/>
                    <a:gd name="connsiteX4" fmla="*/ 0 w 104210"/>
                    <a:gd name="connsiteY4" fmla="*/ 13876 h 29242"/>
                    <a:gd name="connsiteX5" fmla="*/ 26091 w 104210"/>
                    <a:gd name="connsiteY5" fmla="*/ 1037 h 29242"/>
                    <a:gd name="connsiteX6" fmla="*/ 55173 w 104210"/>
                    <a:gd name="connsiteY6" fmla="*/ 1553 h 29242"/>
                    <a:gd name="connsiteX7" fmla="*/ 81986 w 104210"/>
                    <a:gd name="connsiteY7" fmla="*/ 11350 h 29242"/>
                    <a:gd name="connsiteX8" fmla="*/ 104210 w 104210"/>
                    <a:gd name="connsiteY8" fmla="*/ 29243 h 2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210" h="29242">
                      <a:moveTo>
                        <a:pt x="104210" y="29243"/>
                      </a:moveTo>
                      <a:cubicBezTo>
                        <a:pt x="94568" y="27953"/>
                        <a:pt x="85751" y="26097"/>
                        <a:pt x="77139" y="24241"/>
                      </a:cubicBezTo>
                      <a:cubicBezTo>
                        <a:pt x="68528" y="22384"/>
                        <a:pt x="60123" y="20477"/>
                        <a:pt x="51770" y="18827"/>
                      </a:cubicBezTo>
                      <a:cubicBezTo>
                        <a:pt x="43417" y="17280"/>
                        <a:pt x="35218" y="15887"/>
                        <a:pt x="26762" y="14856"/>
                      </a:cubicBezTo>
                      <a:cubicBezTo>
                        <a:pt x="18305" y="14083"/>
                        <a:pt x="9849" y="13825"/>
                        <a:pt x="0" y="13876"/>
                      </a:cubicBezTo>
                      <a:cubicBezTo>
                        <a:pt x="6961" y="7018"/>
                        <a:pt x="16397" y="2945"/>
                        <a:pt x="26091" y="1037"/>
                      </a:cubicBezTo>
                      <a:cubicBezTo>
                        <a:pt x="35785" y="-561"/>
                        <a:pt x="45737" y="-252"/>
                        <a:pt x="55173" y="1553"/>
                      </a:cubicBezTo>
                      <a:cubicBezTo>
                        <a:pt x="64609" y="3461"/>
                        <a:pt x="73633" y="6812"/>
                        <a:pt x="81986" y="11350"/>
                      </a:cubicBezTo>
                      <a:cubicBezTo>
                        <a:pt x="90288" y="15991"/>
                        <a:pt x="98074" y="21560"/>
                        <a:pt x="104210" y="29243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3EC9EE51-79ED-5B6B-F79F-BF450A08E197}"/>
                    </a:ext>
                  </a:extLst>
                </p:cNvPr>
                <p:cNvSpPr/>
                <p:nvPr/>
              </p:nvSpPr>
              <p:spPr>
                <a:xfrm>
                  <a:off x="5648373" y="924205"/>
                  <a:ext cx="91216" cy="27921"/>
                </a:xfrm>
                <a:custGeom>
                  <a:avLst/>
                  <a:gdLst>
                    <a:gd name="connsiteX0" fmla="*/ 91217 w 91216"/>
                    <a:gd name="connsiteY0" fmla="*/ 5492 h 27921"/>
                    <a:gd name="connsiteX1" fmla="*/ 68219 w 91216"/>
                    <a:gd name="connsiteY1" fmla="*/ 13845 h 27921"/>
                    <a:gd name="connsiteX2" fmla="*/ 45737 w 91216"/>
                    <a:gd name="connsiteY2" fmla="*/ 19208 h 27921"/>
                    <a:gd name="connsiteX3" fmla="*/ 23462 w 91216"/>
                    <a:gd name="connsiteY3" fmla="*/ 23487 h 27921"/>
                    <a:gd name="connsiteX4" fmla="*/ 0 w 91216"/>
                    <a:gd name="connsiteY4" fmla="*/ 27922 h 27921"/>
                    <a:gd name="connsiteX5" fmla="*/ 18666 w 91216"/>
                    <a:gd name="connsiteY5" fmla="*/ 10493 h 27921"/>
                    <a:gd name="connsiteX6" fmla="*/ 42179 w 91216"/>
                    <a:gd name="connsiteY6" fmla="*/ 1985 h 27921"/>
                    <a:gd name="connsiteX7" fmla="*/ 66724 w 91216"/>
                    <a:gd name="connsiteY7" fmla="*/ 129 h 27921"/>
                    <a:gd name="connsiteX8" fmla="*/ 91217 w 91216"/>
                    <a:gd name="connsiteY8" fmla="*/ 5492 h 27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1216" h="27921">
                      <a:moveTo>
                        <a:pt x="91217" y="5492"/>
                      </a:moveTo>
                      <a:cubicBezTo>
                        <a:pt x="83379" y="9204"/>
                        <a:pt x="75747" y="11679"/>
                        <a:pt x="68219" y="13845"/>
                      </a:cubicBezTo>
                      <a:cubicBezTo>
                        <a:pt x="60691" y="15959"/>
                        <a:pt x="53162" y="17609"/>
                        <a:pt x="45737" y="19208"/>
                      </a:cubicBezTo>
                      <a:cubicBezTo>
                        <a:pt x="38312" y="20806"/>
                        <a:pt x="30887" y="22044"/>
                        <a:pt x="23462" y="23487"/>
                      </a:cubicBezTo>
                      <a:lnTo>
                        <a:pt x="0" y="27922"/>
                      </a:lnTo>
                      <a:cubicBezTo>
                        <a:pt x="4280" y="20239"/>
                        <a:pt x="11344" y="14721"/>
                        <a:pt x="18666" y="10493"/>
                      </a:cubicBezTo>
                      <a:cubicBezTo>
                        <a:pt x="26091" y="6317"/>
                        <a:pt x="34084" y="3687"/>
                        <a:pt x="42179" y="1985"/>
                      </a:cubicBezTo>
                      <a:cubicBezTo>
                        <a:pt x="50275" y="284"/>
                        <a:pt x="58525" y="-284"/>
                        <a:pt x="66724" y="129"/>
                      </a:cubicBezTo>
                      <a:cubicBezTo>
                        <a:pt x="74974" y="645"/>
                        <a:pt x="83224" y="1934"/>
                        <a:pt x="91217" y="5492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9838FAC7-C7BC-7239-48A6-0280F3B57014}"/>
                    </a:ext>
                  </a:extLst>
                </p:cNvPr>
                <p:cNvSpPr/>
                <p:nvPr/>
              </p:nvSpPr>
              <p:spPr>
                <a:xfrm>
                  <a:off x="5990919" y="913622"/>
                  <a:ext cx="91776" cy="161485"/>
                </a:xfrm>
                <a:custGeom>
                  <a:avLst/>
                  <a:gdLst>
                    <a:gd name="connsiteX0" fmla="*/ 77081 w 91776"/>
                    <a:gd name="connsiteY0" fmla="*/ 161485 h 161485"/>
                    <a:gd name="connsiteX1" fmla="*/ 77081 w 91776"/>
                    <a:gd name="connsiteY1" fmla="*/ 161485 h 161485"/>
                    <a:gd name="connsiteX2" fmla="*/ 96 w 91776"/>
                    <a:gd name="connsiteY2" fmla="*/ 114562 h 161485"/>
                    <a:gd name="connsiteX3" fmla="*/ 55372 w 91776"/>
                    <a:gd name="connsiteY3" fmla="*/ 5350 h 161485"/>
                    <a:gd name="connsiteX4" fmla="*/ 76050 w 91776"/>
                    <a:gd name="connsiteY4" fmla="*/ 3339 h 161485"/>
                    <a:gd name="connsiteX5" fmla="*/ 78061 w 91776"/>
                    <a:gd name="connsiteY5" fmla="*/ 24016 h 161485"/>
                    <a:gd name="connsiteX6" fmla="*/ 29436 w 91776"/>
                    <a:gd name="connsiteY6" fmla="*/ 112551 h 161485"/>
                    <a:gd name="connsiteX7" fmla="*/ 77132 w 91776"/>
                    <a:gd name="connsiteY7" fmla="*/ 132042 h 161485"/>
                    <a:gd name="connsiteX8" fmla="*/ 91776 w 91776"/>
                    <a:gd name="connsiteY8" fmla="*/ 146790 h 161485"/>
                    <a:gd name="connsiteX9" fmla="*/ 77081 w 91776"/>
                    <a:gd name="connsiteY9" fmla="*/ 161485 h 161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776" h="161485">
                      <a:moveTo>
                        <a:pt x="77081" y="161485"/>
                      </a:moveTo>
                      <a:cubicBezTo>
                        <a:pt x="77081" y="161485"/>
                        <a:pt x="77081" y="161485"/>
                        <a:pt x="77081" y="161485"/>
                      </a:cubicBezTo>
                      <a:cubicBezTo>
                        <a:pt x="49649" y="161434"/>
                        <a:pt x="2623" y="151533"/>
                        <a:pt x="96" y="114562"/>
                      </a:cubicBezTo>
                      <a:cubicBezTo>
                        <a:pt x="-2431" y="77488"/>
                        <a:pt x="45678" y="17106"/>
                        <a:pt x="55372" y="5350"/>
                      </a:cubicBezTo>
                      <a:cubicBezTo>
                        <a:pt x="60529" y="-890"/>
                        <a:pt x="69759" y="-1818"/>
                        <a:pt x="76050" y="3339"/>
                      </a:cubicBezTo>
                      <a:cubicBezTo>
                        <a:pt x="82289" y="8495"/>
                        <a:pt x="83217" y="17777"/>
                        <a:pt x="78061" y="24016"/>
                      </a:cubicBezTo>
                      <a:cubicBezTo>
                        <a:pt x="57126" y="49488"/>
                        <a:pt x="28147" y="93730"/>
                        <a:pt x="29436" y="112551"/>
                      </a:cubicBezTo>
                      <a:cubicBezTo>
                        <a:pt x="30416" y="126989"/>
                        <a:pt x="62591" y="131991"/>
                        <a:pt x="77132" y="132042"/>
                      </a:cubicBezTo>
                      <a:cubicBezTo>
                        <a:pt x="85228" y="132094"/>
                        <a:pt x="91776" y="138694"/>
                        <a:pt x="91776" y="146790"/>
                      </a:cubicBezTo>
                      <a:cubicBezTo>
                        <a:pt x="91725" y="154937"/>
                        <a:pt x="85176" y="161485"/>
                        <a:pt x="77081" y="161485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4" name="图形 2">
                <a:extLst>
                  <a:ext uri="{FF2B5EF4-FFF2-40B4-BE49-F238E27FC236}">
                    <a16:creationId xmlns:a16="http://schemas.microsoft.com/office/drawing/2014/main" id="{7F1186E0-760E-53D9-A28D-A8A5A2C601AD}"/>
                  </a:ext>
                </a:extLst>
              </p:cNvPr>
              <p:cNvGrpSpPr/>
              <p:nvPr/>
            </p:nvGrpSpPr>
            <p:grpSpPr>
              <a:xfrm>
                <a:off x="4535127" y="1558003"/>
                <a:ext cx="3022416" cy="5299017"/>
                <a:chOff x="4535127" y="1558003"/>
                <a:chExt cx="3022416" cy="5299017"/>
              </a:xfrm>
            </p:grpSpPr>
            <p:grpSp>
              <p:nvGrpSpPr>
                <p:cNvPr id="95" name="图形 2">
                  <a:extLst>
                    <a:ext uri="{FF2B5EF4-FFF2-40B4-BE49-F238E27FC236}">
                      <a16:creationId xmlns:a16="http://schemas.microsoft.com/office/drawing/2014/main" id="{200034D1-DD76-9932-225B-1980EB87B3FA}"/>
                    </a:ext>
                  </a:extLst>
                </p:cNvPr>
                <p:cNvGrpSpPr/>
                <p:nvPr/>
              </p:nvGrpSpPr>
              <p:grpSpPr>
                <a:xfrm>
                  <a:off x="4752467" y="3440274"/>
                  <a:ext cx="2605208" cy="3416745"/>
                  <a:chOff x="4752467" y="3440274"/>
                  <a:chExt cx="2605208" cy="3416745"/>
                </a:xfrm>
              </p:grpSpPr>
              <p:sp>
                <p:nvSpPr>
                  <p:cNvPr id="96" name="任意多边形: 形状 95">
                    <a:extLst>
                      <a:ext uri="{FF2B5EF4-FFF2-40B4-BE49-F238E27FC236}">
                        <a16:creationId xmlns:a16="http://schemas.microsoft.com/office/drawing/2014/main" id="{8ECB51DF-B317-0DDC-C013-6DAC8CA9BB71}"/>
                      </a:ext>
                    </a:extLst>
                  </p:cNvPr>
                  <p:cNvSpPr/>
                  <p:nvPr/>
                </p:nvSpPr>
                <p:spPr>
                  <a:xfrm>
                    <a:off x="4763742" y="3446892"/>
                    <a:ext cx="2578453" cy="904425"/>
                  </a:xfrm>
                  <a:custGeom>
                    <a:avLst/>
                    <a:gdLst>
                      <a:gd name="connsiteX0" fmla="*/ 2578453 w 2578453"/>
                      <a:gd name="connsiteY0" fmla="*/ 590304 h 904425"/>
                      <a:gd name="connsiteX1" fmla="*/ 2571853 w 2578453"/>
                      <a:gd name="connsiteY1" fmla="*/ 626244 h 904425"/>
                      <a:gd name="connsiteX2" fmla="*/ 2571853 w 2578453"/>
                      <a:gd name="connsiteY2" fmla="*/ 626295 h 904425"/>
                      <a:gd name="connsiteX3" fmla="*/ 2539110 w 2578453"/>
                      <a:gd name="connsiteY3" fmla="*/ 805325 h 904425"/>
                      <a:gd name="connsiteX4" fmla="*/ 2539110 w 2578453"/>
                      <a:gd name="connsiteY4" fmla="*/ 805377 h 904425"/>
                      <a:gd name="connsiteX5" fmla="*/ 2530808 w 2578453"/>
                      <a:gd name="connsiteY5" fmla="*/ 850598 h 904425"/>
                      <a:gd name="connsiteX6" fmla="*/ 1782049 w 2578453"/>
                      <a:gd name="connsiteY6" fmla="*/ 705549 h 904425"/>
                      <a:gd name="connsiteX7" fmla="*/ 1272340 w 2578453"/>
                      <a:gd name="connsiteY7" fmla="*/ 569678 h 904425"/>
                      <a:gd name="connsiteX8" fmla="*/ 1077273 w 2578453"/>
                      <a:gd name="connsiteY8" fmla="*/ 599689 h 904425"/>
                      <a:gd name="connsiteX9" fmla="*/ 799447 w 2578453"/>
                      <a:gd name="connsiteY9" fmla="*/ 694669 h 904425"/>
                      <a:gd name="connsiteX10" fmla="*/ 371518 w 2578453"/>
                      <a:gd name="connsiteY10" fmla="*/ 860138 h 904425"/>
                      <a:gd name="connsiteX11" fmla="*/ 57133 w 2578453"/>
                      <a:gd name="connsiteY11" fmla="*/ 881949 h 904425"/>
                      <a:gd name="connsiteX12" fmla="*/ 43107 w 2578453"/>
                      <a:gd name="connsiteY12" fmla="*/ 805428 h 904425"/>
                      <a:gd name="connsiteX13" fmla="*/ 43107 w 2578453"/>
                      <a:gd name="connsiteY13" fmla="*/ 805377 h 904425"/>
                      <a:gd name="connsiteX14" fmla="*/ 10364 w 2578453"/>
                      <a:gd name="connsiteY14" fmla="*/ 626347 h 904425"/>
                      <a:gd name="connsiteX15" fmla="*/ 10364 w 2578453"/>
                      <a:gd name="connsiteY15" fmla="*/ 626295 h 904425"/>
                      <a:gd name="connsiteX16" fmla="*/ 0 w 2578453"/>
                      <a:gd name="connsiteY16" fmla="*/ 569833 h 904425"/>
                      <a:gd name="connsiteX17" fmla="*/ 0 w 2578453"/>
                      <a:gd name="connsiteY17" fmla="*/ 569678 h 904425"/>
                      <a:gd name="connsiteX18" fmla="*/ 231058 w 2578453"/>
                      <a:gd name="connsiteY18" fmla="*/ 15727 h 904425"/>
                      <a:gd name="connsiteX19" fmla="*/ 281127 w 2578453"/>
                      <a:gd name="connsiteY19" fmla="*/ 464 h 904425"/>
                      <a:gd name="connsiteX20" fmla="*/ 281178 w 2578453"/>
                      <a:gd name="connsiteY20" fmla="*/ 464 h 904425"/>
                      <a:gd name="connsiteX21" fmla="*/ 578496 w 2578453"/>
                      <a:gd name="connsiteY21" fmla="*/ 56772 h 904425"/>
                      <a:gd name="connsiteX22" fmla="*/ 1402332 w 2578453"/>
                      <a:gd name="connsiteY22" fmla="*/ 143554 h 904425"/>
                      <a:gd name="connsiteX23" fmla="*/ 1988511 w 2578453"/>
                      <a:gd name="connsiteY23" fmla="*/ 66672 h 904425"/>
                      <a:gd name="connsiteX24" fmla="*/ 2305835 w 2578453"/>
                      <a:gd name="connsiteY24" fmla="*/ 1341 h 904425"/>
                      <a:gd name="connsiteX25" fmla="*/ 2314395 w 2578453"/>
                      <a:gd name="connsiteY25" fmla="*/ 0 h 904425"/>
                      <a:gd name="connsiteX26" fmla="*/ 2315787 w 2578453"/>
                      <a:gd name="connsiteY26" fmla="*/ 3455 h 904425"/>
                      <a:gd name="connsiteX27" fmla="*/ 2578453 w 2578453"/>
                      <a:gd name="connsiteY27" fmla="*/ 590304 h 904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2578453" h="904425">
                        <a:moveTo>
                          <a:pt x="2578453" y="590304"/>
                        </a:moveTo>
                        <a:lnTo>
                          <a:pt x="2571853" y="626244"/>
                        </a:lnTo>
                        <a:lnTo>
                          <a:pt x="2571853" y="626295"/>
                        </a:lnTo>
                        <a:lnTo>
                          <a:pt x="2539110" y="805325"/>
                        </a:lnTo>
                        <a:lnTo>
                          <a:pt x="2539110" y="805377"/>
                        </a:lnTo>
                        <a:lnTo>
                          <a:pt x="2530808" y="850598"/>
                        </a:lnTo>
                        <a:cubicBezTo>
                          <a:pt x="2417058" y="969814"/>
                          <a:pt x="2097672" y="827291"/>
                          <a:pt x="1782049" y="705549"/>
                        </a:cubicBezTo>
                        <a:cubicBezTo>
                          <a:pt x="1596677" y="634030"/>
                          <a:pt x="1412645" y="569678"/>
                          <a:pt x="1272340" y="569678"/>
                        </a:cubicBezTo>
                        <a:cubicBezTo>
                          <a:pt x="1213711" y="569678"/>
                          <a:pt x="1147710" y="581074"/>
                          <a:pt x="1077273" y="599689"/>
                        </a:cubicBezTo>
                        <a:cubicBezTo>
                          <a:pt x="989460" y="622892"/>
                          <a:pt x="894892" y="657234"/>
                          <a:pt x="799447" y="694669"/>
                        </a:cubicBezTo>
                        <a:cubicBezTo>
                          <a:pt x="651407" y="752730"/>
                          <a:pt x="501356" y="818062"/>
                          <a:pt x="371518" y="860138"/>
                        </a:cubicBezTo>
                        <a:cubicBezTo>
                          <a:pt x="236575" y="903864"/>
                          <a:pt x="123496" y="922530"/>
                          <a:pt x="57133" y="881949"/>
                        </a:cubicBezTo>
                        <a:lnTo>
                          <a:pt x="43107" y="805428"/>
                        </a:lnTo>
                        <a:lnTo>
                          <a:pt x="43107" y="805377"/>
                        </a:lnTo>
                        <a:lnTo>
                          <a:pt x="10364" y="626347"/>
                        </a:lnTo>
                        <a:lnTo>
                          <a:pt x="10364" y="626295"/>
                        </a:lnTo>
                        <a:lnTo>
                          <a:pt x="0" y="569833"/>
                        </a:lnTo>
                        <a:lnTo>
                          <a:pt x="0" y="569678"/>
                        </a:lnTo>
                        <a:cubicBezTo>
                          <a:pt x="42334" y="333258"/>
                          <a:pt x="193261" y="116122"/>
                          <a:pt x="231058" y="15727"/>
                        </a:cubicBezTo>
                        <a:cubicBezTo>
                          <a:pt x="233894" y="8250"/>
                          <a:pt x="263130" y="7941"/>
                          <a:pt x="281127" y="464"/>
                        </a:cubicBezTo>
                        <a:lnTo>
                          <a:pt x="281178" y="464"/>
                        </a:lnTo>
                        <a:cubicBezTo>
                          <a:pt x="348211" y="12530"/>
                          <a:pt x="453453" y="34032"/>
                          <a:pt x="578496" y="56772"/>
                        </a:cubicBezTo>
                        <a:cubicBezTo>
                          <a:pt x="823476" y="101272"/>
                          <a:pt x="1144461" y="150618"/>
                          <a:pt x="1402332" y="143554"/>
                        </a:cubicBezTo>
                        <a:cubicBezTo>
                          <a:pt x="1606164" y="137933"/>
                          <a:pt x="1815514" y="101839"/>
                          <a:pt x="1988511" y="66672"/>
                        </a:cubicBezTo>
                        <a:cubicBezTo>
                          <a:pt x="2122577" y="39447"/>
                          <a:pt x="2234935" y="12788"/>
                          <a:pt x="2305835" y="1341"/>
                        </a:cubicBezTo>
                        <a:cubicBezTo>
                          <a:pt x="2308774" y="877"/>
                          <a:pt x="2311610" y="413"/>
                          <a:pt x="2314395" y="0"/>
                        </a:cubicBezTo>
                        <a:cubicBezTo>
                          <a:pt x="2314859" y="1135"/>
                          <a:pt x="2315323" y="2269"/>
                          <a:pt x="2315787" y="3455"/>
                        </a:cubicBezTo>
                        <a:cubicBezTo>
                          <a:pt x="2351418" y="87195"/>
                          <a:pt x="2549836" y="322120"/>
                          <a:pt x="2578453" y="590304"/>
                        </a:cubicBezTo>
                        <a:close/>
                      </a:path>
                    </a:pathLst>
                  </a:custGeom>
                  <a:solidFill>
                    <a:srgbClr val="1F466D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7" name="任意多边形: 形状 96">
                    <a:extLst>
                      <a:ext uri="{FF2B5EF4-FFF2-40B4-BE49-F238E27FC236}">
                        <a16:creationId xmlns:a16="http://schemas.microsoft.com/office/drawing/2014/main" id="{8E902A01-5104-D54A-C7BD-8AC2D3025BFB}"/>
                      </a:ext>
                    </a:extLst>
                  </p:cNvPr>
                  <p:cNvSpPr/>
                  <p:nvPr/>
                </p:nvSpPr>
                <p:spPr>
                  <a:xfrm>
                    <a:off x="4774210" y="3654953"/>
                    <a:ext cx="1201954" cy="653185"/>
                  </a:xfrm>
                  <a:custGeom>
                    <a:avLst/>
                    <a:gdLst>
                      <a:gd name="connsiteX0" fmla="*/ 1201955 w 1201954"/>
                      <a:gd name="connsiteY0" fmla="*/ 285355 h 653185"/>
                      <a:gd name="connsiteX1" fmla="*/ 1066857 w 1201954"/>
                      <a:gd name="connsiteY1" fmla="*/ 391576 h 653185"/>
                      <a:gd name="connsiteX2" fmla="*/ 797333 w 1201954"/>
                      <a:gd name="connsiteY2" fmla="*/ 603504 h 653185"/>
                      <a:gd name="connsiteX3" fmla="*/ 750358 w 1201954"/>
                      <a:gd name="connsiteY3" fmla="*/ 640424 h 653185"/>
                      <a:gd name="connsiteX4" fmla="*/ 361154 w 1201954"/>
                      <a:gd name="connsiteY4" fmla="*/ 651974 h 653185"/>
                      <a:gd name="connsiteX5" fmla="*/ 32743 w 1201954"/>
                      <a:gd name="connsiteY5" fmla="*/ 597265 h 653185"/>
                      <a:gd name="connsiteX6" fmla="*/ 32743 w 1201954"/>
                      <a:gd name="connsiteY6" fmla="*/ 597213 h 653185"/>
                      <a:gd name="connsiteX7" fmla="*/ 0 w 1201954"/>
                      <a:gd name="connsiteY7" fmla="*/ 418183 h 653185"/>
                      <a:gd name="connsiteX8" fmla="*/ 0 w 1201954"/>
                      <a:gd name="connsiteY8" fmla="*/ 418132 h 653185"/>
                      <a:gd name="connsiteX9" fmla="*/ 291388 w 1201954"/>
                      <a:gd name="connsiteY9" fmla="*/ 0 h 653185"/>
                      <a:gd name="connsiteX10" fmla="*/ 763868 w 1201954"/>
                      <a:gd name="connsiteY10" fmla="*/ 148040 h 653185"/>
                      <a:gd name="connsiteX11" fmla="*/ 763868 w 1201954"/>
                      <a:gd name="connsiteY11" fmla="*/ 148091 h 653185"/>
                      <a:gd name="connsiteX12" fmla="*/ 1201955 w 1201954"/>
                      <a:gd name="connsiteY12" fmla="*/ 285355 h 653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01954" h="653185">
                        <a:moveTo>
                          <a:pt x="1201955" y="285355"/>
                        </a:moveTo>
                        <a:lnTo>
                          <a:pt x="1066857" y="391576"/>
                        </a:lnTo>
                        <a:lnTo>
                          <a:pt x="797333" y="603504"/>
                        </a:lnTo>
                        <a:lnTo>
                          <a:pt x="750358" y="640424"/>
                        </a:lnTo>
                        <a:cubicBezTo>
                          <a:pt x="750358" y="640424"/>
                          <a:pt x="555240" y="657852"/>
                          <a:pt x="361154" y="651974"/>
                        </a:cubicBezTo>
                        <a:cubicBezTo>
                          <a:pt x="231883" y="648107"/>
                          <a:pt x="103076" y="633875"/>
                          <a:pt x="32743" y="597265"/>
                        </a:cubicBezTo>
                        <a:lnTo>
                          <a:pt x="32743" y="597213"/>
                        </a:lnTo>
                        <a:lnTo>
                          <a:pt x="0" y="418183"/>
                        </a:lnTo>
                        <a:lnTo>
                          <a:pt x="0" y="418132"/>
                        </a:lnTo>
                        <a:cubicBezTo>
                          <a:pt x="71932" y="236730"/>
                          <a:pt x="291388" y="0"/>
                          <a:pt x="291388" y="0"/>
                        </a:cubicBezTo>
                        <a:lnTo>
                          <a:pt x="763868" y="148040"/>
                        </a:lnTo>
                        <a:lnTo>
                          <a:pt x="763868" y="148091"/>
                        </a:lnTo>
                        <a:lnTo>
                          <a:pt x="1201955" y="285355"/>
                        </a:lnTo>
                        <a:close/>
                      </a:path>
                    </a:pathLst>
                  </a:custGeom>
                  <a:solidFill>
                    <a:srgbClr val="1F466D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8" name="任意多边形: 形状 97">
                    <a:extLst>
                      <a:ext uri="{FF2B5EF4-FFF2-40B4-BE49-F238E27FC236}">
                        <a16:creationId xmlns:a16="http://schemas.microsoft.com/office/drawing/2014/main" id="{2FF67171-D464-7AF9-36F9-28EE433EEC7F}"/>
                      </a:ext>
                    </a:extLst>
                  </p:cNvPr>
                  <p:cNvSpPr/>
                  <p:nvPr/>
                </p:nvSpPr>
                <p:spPr>
                  <a:xfrm>
                    <a:off x="6106209" y="3655004"/>
                    <a:ext cx="1219331" cy="653157"/>
                  </a:xfrm>
                  <a:custGeom>
                    <a:avLst/>
                    <a:gdLst>
                      <a:gd name="connsiteX0" fmla="*/ 1219332 w 1219331"/>
                      <a:gd name="connsiteY0" fmla="*/ 473305 h 653157"/>
                      <a:gd name="connsiteX1" fmla="*/ 1200614 w 1219331"/>
                      <a:gd name="connsiteY1" fmla="*/ 575659 h 653157"/>
                      <a:gd name="connsiteX2" fmla="*/ 451648 w 1219331"/>
                      <a:gd name="connsiteY2" fmla="*/ 640372 h 653157"/>
                      <a:gd name="connsiteX3" fmla="*/ 430714 w 1219331"/>
                      <a:gd name="connsiteY3" fmla="*/ 623923 h 653157"/>
                      <a:gd name="connsiteX4" fmla="*/ 0 w 1219331"/>
                      <a:gd name="connsiteY4" fmla="*/ 285303 h 653157"/>
                      <a:gd name="connsiteX5" fmla="*/ 467014 w 1219331"/>
                      <a:gd name="connsiteY5" fmla="*/ 138965 h 653157"/>
                      <a:gd name="connsiteX6" fmla="*/ 910619 w 1219331"/>
                      <a:gd name="connsiteY6" fmla="*/ 0 h 653157"/>
                      <a:gd name="connsiteX7" fmla="*/ 1219332 w 1219331"/>
                      <a:gd name="connsiteY7" fmla="*/ 473305 h 653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19331" h="653157">
                        <a:moveTo>
                          <a:pt x="1219332" y="473305"/>
                        </a:moveTo>
                        <a:lnTo>
                          <a:pt x="1200614" y="575659"/>
                        </a:lnTo>
                        <a:cubicBezTo>
                          <a:pt x="1072323" y="695855"/>
                          <a:pt x="451648" y="640372"/>
                          <a:pt x="451648" y="640372"/>
                        </a:cubicBezTo>
                        <a:lnTo>
                          <a:pt x="430714" y="623923"/>
                        </a:lnTo>
                        <a:lnTo>
                          <a:pt x="0" y="285303"/>
                        </a:lnTo>
                        <a:lnTo>
                          <a:pt x="467014" y="138965"/>
                        </a:lnTo>
                        <a:lnTo>
                          <a:pt x="910619" y="0"/>
                        </a:lnTo>
                        <a:cubicBezTo>
                          <a:pt x="910567" y="0"/>
                          <a:pt x="1178751" y="289325"/>
                          <a:pt x="1219332" y="473305"/>
                        </a:cubicBezTo>
                        <a:close/>
                      </a:path>
                    </a:pathLst>
                  </a:custGeom>
                  <a:solidFill>
                    <a:srgbClr val="1F466D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99" name="图形 2">
                    <a:extLst>
                      <a:ext uri="{FF2B5EF4-FFF2-40B4-BE49-F238E27FC236}">
                        <a16:creationId xmlns:a16="http://schemas.microsoft.com/office/drawing/2014/main" id="{C985EB14-D795-967D-7E85-A0CCC942D91E}"/>
                      </a:ext>
                    </a:extLst>
                  </p:cNvPr>
                  <p:cNvGrpSpPr/>
                  <p:nvPr/>
                </p:nvGrpSpPr>
                <p:grpSpPr>
                  <a:xfrm>
                    <a:off x="6338968" y="3440274"/>
                    <a:ext cx="1018707" cy="3416745"/>
                    <a:chOff x="6338968" y="3440274"/>
                    <a:chExt cx="1018707" cy="3416745"/>
                  </a:xfrm>
                </p:grpSpPr>
                <p:sp>
                  <p:nvSpPr>
                    <p:cNvPr id="100" name="任意多边形: 形状 99">
                      <a:extLst>
                        <a:ext uri="{FF2B5EF4-FFF2-40B4-BE49-F238E27FC236}">
                          <a16:creationId xmlns:a16="http://schemas.microsoft.com/office/drawing/2014/main" id="{EFA2FA9F-9B8B-393A-E9EA-A2FE15D9CA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64905" y="5904738"/>
                      <a:ext cx="640062" cy="256188"/>
                    </a:xfrm>
                    <a:custGeom>
                      <a:avLst/>
                      <a:gdLst>
                        <a:gd name="connsiteX0" fmla="*/ 0 w 640062"/>
                        <a:gd name="connsiteY0" fmla="*/ 142420 h 256188"/>
                        <a:gd name="connsiteX1" fmla="*/ 330576 w 640062"/>
                        <a:gd name="connsiteY1" fmla="*/ 247816 h 256188"/>
                        <a:gd name="connsiteX2" fmla="*/ 640063 w 640062"/>
                        <a:gd name="connsiteY2" fmla="*/ 202955 h 256188"/>
                        <a:gd name="connsiteX3" fmla="*/ 387760 w 640062"/>
                        <a:gd name="connsiteY3" fmla="*/ 0 h 256188"/>
                        <a:gd name="connsiteX4" fmla="*/ 0 w 640062"/>
                        <a:gd name="connsiteY4" fmla="*/ 142420 h 2561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0062" h="256188">
                          <a:moveTo>
                            <a:pt x="0" y="142420"/>
                          </a:moveTo>
                          <a:cubicBezTo>
                            <a:pt x="0" y="142420"/>
                            <a:pt x="58061" y="214197"/>
                            <a:pt x="330576" y="247816"/>
                          </a:cubicBezTo>
                          <a:cubicBezTo>
                            <a:pt x="603091" y="281436"/>
                            <a:pt x="640063" y="202955"/>
                            <a:pt x="640063" y="202955"/>
                          </a:cubicBezTo>
                          <a:lnTo>
                            <a:pt x="387760" y="0"/>
                          </a:lnTo>
                          <a:lnTo>
                            <a:pt x="0" y="142420"/>
                          </a:lnTo>
                          <a:close/>
                        </a:path>
                      </a:pathLst>
                    </a:custGeom>
                    <a:solidFill>
                      <a:srgbClr val="1F466D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1" name="任意多边形: 形状 100">
                      <a:extLst>
                        <a:ext uri="{FF2B5EF4-FFF2-40B4-BE49-F238E27FC236}">
                          <a16:creationId xmlns:a16="http://schemas.microsoft.com/office/drawing/2014/main" id="{EC7F94D0-CF6C-9494-CF2A-ACADAE1F41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66361" y="3440274"/>
                      <a:ext cx="859165" cy="3216491"/>
                    </a:xfrm>
                    <a:custGeom>
                      <a:avLst/>
                      <a:gdLst>
                        <a:gd name="connsiteX0" fmla="*/ 848300 w 859165"/>
                        <a:gd name="connsiteY0" fmla="*/ 576296 h 3216491"/>
                        <a:gd name="connsiteX1" fmla="*/ 848300 w 859165"/>
                        <a:gd name="connsiteY1" fmla="*/ 576451 h 3216491"/>
                        <a:gd name="connsiteX2" fmla="*/ 844793 w 859165"/>
                        <a:gd name="connsiteY2" fmla="*/ 596973 h 3216491"/>
                        <a:gd name="connsiteX3" fmla="*/ 838657 w 859165"/>
                        <a:gd name="connsiteY3" fmla="*/ 632913 h 3216491"/>
                        <a:gd name="connsiteX4" fmla="*/ 838657 w 859165"/>
                        <a:gd name="connsiteY4" fmla="*/ 632965 h 3216491"/>
                        <a:gd name="connsiteX5" fmla="*/ 829273 w 859165"/>
                        <a:gd name="connsiteY5" fmla="*/ 688138 h 3216491"/>
                        <a:gd name="connsiteX6" fmla="*/ 811844 w 859165"/>
                        <a:gd name="connsiteY6" fmla="*/ 790493 h 3216491"/>
                        <a:gd name="connsiteX7" fmla="*/ 808183 w 859165"/>
                        <a:gd name="connsiteY7" fmla="*/ 811995 h 3216491"/>
                        <a:gd name="connsiteX8" fmla="*/ 808183 w 859165"/>
                        <a:gd name="connsiteY8" fmla="*/ 812046 h 3216491"/>
                        <a:gd name="connsiteX9" fmla="*/ 800448 w 859165"/>
                        <a:gd name="connsiteY9" fmla="*/ 857268 h 3216491"/>
                        <a:gd name="connsiteX10" fmla="*/ 795137 w 859165"/>
                        <a:gd name="connsiteY10" fmla="*/ 888567 h 3216491"/>
                        <a:gd name="connsiteX11" fmla="*/ 389123 w 859165"/>
                        <a:gd name="connsiteY11" fmla="*/ 3026922 h 3216491"/>
                        <a:gd name="connsiteX12" fmla="*/ 181475 w 859165"/>
                        <a:gd name="connsiteY12" fmla="*/ 3215647 h 3216491"/>
                        <a:gd name="connsiteX13" fmla="*/ 1001 w 859165"/>
                        <a:gd name="connsiteY13" fmla="*/ 2960456 h 3216491"/>
                        <a:gd name="connsiteX14" fmla="*/ 95518 w 859165"/>
                        <a:gd name="connsiteY14" fmla="*/ 838756 h 3216491"/>
                        <a:gd name="connsiteX15" fmla="*/ 96859 w 859165"/>
                        <a:gd name="connsiteY15" fmla="*/ 818286 h 3216491"/>
                        <a:gd name="connsiteX16" fmla="*/ 103820 w 859165"/>
                        <a:gd name="connsiteY16" fmla="*/ 712219 h 3216491"/>
                        <a:gd name="connsiteX17" fmla="*/ 104490 w 859165"/>
                        <a:gd name="connsiteY17" fmla="*/ 701339 h 3216491"/>
                        <a:gd name="connsiteX18" fmla="*/ 124497 w 859165"/>
                        <a:gd name="connsiteY18" fmla="*/ 396390 h 3216491"/>
                        <a:gd name="connsiteX19" fmla="*/ 127952 w 859165"/>
                        <a:gd name="connsiteY19" fmla="*/ 362873 h 3216491"/>
                        <a:gd name="connsiteX20" fmla="*/ 127952 w 859165"/>
                        <a:gd name="connsiteY20" fmla="*/ 362821 h 3216491"/>
                        <a:gd name="connsiteX21" fmla="*/ 129241 w 859165"/>
                        <a:gd name="connsiteY21" fmla="*/ 353798 h 3216491"/>
                        <a:gd name="connsiteX22" fmla="*/ 131303 w 859165"/>
                        <a:gd name="connsiteY22" fmla="*/ 341886 h 3216491"/>
                        <a:gd name="connsiteX23" fmla="*/ 295947 w 859165"/>
                        <a:gd name="connsiteY23" fmla="*/ 73393 h 3216491"/>
                        <a:gd name="connsiteX24" fmla="*/ 310024 w 859165"/>
                        <a:gd name="connsiteY24" fmla="*/ 63441 h 3216491"/>
                        <a:gd name="connsiteX25" fmla="*/ 586613 w 859165"/>
                        <a:gd name="connsiteY25" fmla="*/ 7134 h 3216491"/>
                        <a:gd name="connsiteX26" fmla="*/ 586664 w 859165"/>
                        <a:gd name="connsiteY26" fmla="*/ 7134 h 3216491"/>
                        <a:gd name="connsiteX27" fmla="*/ 591150 w 859165"/>
                        <a:gd name="connsiteY27" fmla="*/ 8062 h 3216491"/>
                        <a:gd name="connsiteX28" fmla="*/ 593780 w 859165"/>
                        <a:gd name="connsiteY28" fmla="*/ 8577 h 3216491"/>
                        <a:gd name="connsiteX29" fmla="*/ 600432 w 859165"/>
                        <a:gd name="connsiteY29" fmla="*/ 10176 h 3216491"/>
                        <a:gd name="connsiteX30" fmla="*/ 632505 w 859165"/>
                        <a:gd name="connsiteY30" fmla="*/ 20334 h 3216491"/>
                        <a:gd name="connsiteX31" fmla="*/ 848300 w 859165"/>
                        <a:gd name="connsiteY31" fmla="*/ 576296 h 32164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859165" h="3216491">
                          <a:moveTo>
                            <a:pt x="848300" y="576296"/>
                          </a:moveTo>
                          <a:lnTo>
                            <a:pt x="848300" y="576451"/>
                          </a:lnTo>
                          <a:lnTo>
                            <a:pt x="844793" y="596973"/>
                          </a:lnTo>
                          <a:lnTo>
                            <a:pt x="838657" y="632913"/>
                          </a:lnTo>
                          <a:lnTo>
                            <a:pt x="838657" y="632965"/>
                          </a:lnTo>
                          <a:lnTo>
                            <a:pt x="829273" y="688138"/>
                          </a:lnTo>
                          <a:lnTo>
                            <a:pt x="811844" y="790493"/>
                          </a:lnTo>
                          <a:lnTo>
                            <a:pt x="808183" y="811995"/>
                          </a:lnTo>
                          <a:lnTo>
                            <a:pt x="808183" y="812046"/>
                          </a:lnTo>
                          <a:lnTo>
                            <a:pt x="800448" y="857268"/>
                          </a:lnTo>
                          <a:lnTo>
                            <a:pt x="795137" y="888567"/>
                          </a:lnTo>
                          <a:lnTo>
                            <a:pt x="389123" y="3026922"/>
                          </a:lnTo>
                          <a:cubicBezTo>
                            <a:pt x="365507" y="3154286"/>
                            <a:pt x="303785" y="3225134"/>
                            <a:pt x="181475" y="3215647"/>
                          </a:cubicBezTo>
                          <a:cubicBezTo>
                            <a:pt x="48595" y="3205385"/>
                            <a:pt x="-8435" y="3104887"/>
                            <a:pt x="1001" y="2960456"/>
                          </a:cubicBezTo>
                          <a:lnTo>
                            <a:pt x="95518" y="838756"/>
                          </a:lnTo>
                          <a:lnTo>
                            <a:pt x="96859" y="818286"/>
                          </a:lnTo>
                          <a:lnTo>
                            <a:pt x="103820" y="712219"/>
                          </a:lnTo>
                          <a:lnTo>
                            <a:pt x="104490" y="701339"/>
                          </a:lnTo>
                          <a:lnTo>
                            <a:pt x="124497" y="396390"/>
                          </a:lnTo>
                          <a:cubicBezTo>
                            <a:pt x="125219" y="385819"/>
                            <a:pt x="126405" y="374269"/>
                            <a:pt x="127952" y="362873"/>
                          </a:cubicBezTo>
                          <a:lnTo>
                            <a:pt x="127952" y="362821"/>
                          </a:lnTo>
                          <a:cubicBezTo>
                            <a:pt x="128364" y="359779"/>
                            <a:pt x="128828" y="356737"/>
                            <a:pt x="129241" y="353798"/>
                          </a:cubicBezTo>
                          <a:cubicBezTo>
                            <a:pt x="129911" y="349776"/>
                            <a:pt x="130530" y="345754"/>
                            <a:pt x="131303" y="341886"/>
                          </a:cubicBezTo>
                          <a:cubicBezTo>
                            <a:pt x="152599" y="227930"/>
                            <a:pt x="213857" y="133775"/>
                            <a:pt x="295947" y="73393"/>
                          </a:cubicBezTo>
                          <a:cubicBezTo>
                            <a:pt x="300588" y="69990"/>
                            <a:pt x="305280" y="66690"/>
                            <a:pt x="310024" y="63441"/>
                          </a:cubicBezTo>
                          <a:cubicBezTo>
                            <a:pt x="389948" y="9918"/>
                            <a:pt x="487455" y="-12770"/>
                            <a:pt x="586613" y="7134"/>
                          </a:cubicBezTo>
                          <a:lnTo>
                            <a:pt x="586664" y="7134"/>
                          </a:lnTo>
                          <a:cubicBezTo>
                            <a:pt x="588160" y="7391"/>
                            <a:pt x="589707" y="7701"/>
                            <a:pt x="591150" y="8062"/>
                          </a:cubicBezTo>
                          <a:cubicBezTo>
                            <a:pt x="592027" y="8217"/>
                            <a:pt x="592903" y="8423"/>
                            <a:pt x="593780" y="8577"/>
                          </a:cubicBezTo>
                          <a:cubicBezTo>
                            <a:pt x="596049" y="9041"/>
                            <a:pt x="598215" y="9609"/>
                            <a:pt x="600432" y="10176"/>
                          </a:cubicBezTo>
                          <a:cubicBezTo>
                            <a:pt x="611518" y="12857"/>
                            <a:pt x="622192" y="16261"/>
                            <a:pt x="632505" y="20334"/>
                          </a:cubicBezTo>
                          <a:cubicBezTo>
                            <a:pt x="816485" y="91750"/>
                            <a:pt x="888674" y="359934"/>
                            <a:pt x="848300" y="576296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02" name="图形 2">
                      <a:extLst>
                        <a:ext uri="{FF2B5EF4-FFF2-40B4-BE49-F238E27FC236}">
                          <a16:creationId xmlns:a16="http://schemas.microsoft.com/office/drawing/2014/main" id="{72546B1D-61A9-7C51-24B3-F492FDC3F9D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338968" y="6205768"/>
                      <a:ext cx="634906" cy="651252"/>
                      <a:chOff x="6338968" y="6205768"/>
                      <a:chExt cx="634906" cy="651252"/>
                    </a:xfrm>
                  </p:grpSpPr>
                  <p:sp>
                    <p:nvSpPr>
                      <p:cNvPr id="103" name="任意多边形: 形状 102">
                        <a:extLst>
                          <a:ext uri="{FF2B5EF4-FFF2-40B4-BE49-F238E27FC236}">
                            <a16:creationId xmlns:a16="http://schemas.microsoft.com/office/drawing/2014/main" id="{19347828-DAC9-93E7-DA48-703A260810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52812" y="6205768"/>
                        <a:ext cx="607218" cy="543380"/>
                      </a:xfrm>
                      <a:custGeom>
                        <a:avLst/>
                        <a:gdLst>
                          <a:gd name="connsiteX0" fmla="*/ 12556 w 607218"/>
                          <a:gd name="connsiteY0" fmla="*/ 543381 h 543380"/>
                          <a:gd name="connsiteX1" fmla="*/ 298324 w 607218"/>
                          <a:gd name="connsiteY1" fmla="*/ 0 h 543380"/>
                          <a:gd name="connsiteX2" fmla="*/ 594094 w 607218"/>
                          <a:gd name="connsiteY2" fmla="*/ 521156 h 543380"/>
                          <a:gd name="connsiteX3" fmla="*/ 12556 w 607218"/>
                          <a:gd name="connsiteY3" fmla="*/ 543381 h 5433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607218" h="543380">
                            <a:moveTo>
                              <a:pt x="12556" y="543381"/>
                            </a:moveTo>
                            <a:cubicBezTo>
                              <a:pt x="12556" y="543381"/>
                              <a:pt x="-91293" y="0"/>
                              <a:pt x="298324" y="0"/>
                            </a:cubicBezTo>
                            <a:cubicBezTo>
                              <a:pt x="702121" y="0"/>
                              <a:pt x="594094" y="521156"/>
                              <a:pt x="594094" y="521156"/>
                            </a:cubicBezTo>
                            <a:lnTo>
                              <a:pt x="12556" y="543381"/>
                            </a:lnTo>
                            <a:close/>
                          </a:path>
                        </a:pathLst>
                      </a:custGeom>
                      <a:solidFill>
                        <a:srgbClr val="6D5446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4" name="任意多边形: 形状 103">
                        <a:extLst>
                          <a:ext uri="{FF2B5EF4-FFF2-40B4-BE49-F238E27FC236}">
                            <a16:creationId xmlns:a16="http://schemas.microsoft.com/office/drawing/2014/main" id="{DD32BF5F-23C7-251B-1482-D97F0B517AA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64346" y="6467093"/>
                        <a:ext cx="583068" cy="282054"/>
                      </a:xfrm>
                      <a:custGeom>
                        <a:avLst/>
                        <a:gdLst>
                          <a:gd name="connsiteX0" fmla="*/ 1022 w 583068"/>
                          <a:gd name="connsiteY0" fmla="*/ 282055 h 282054"/>
                          <a:gd name="connsiteX1" fmla="*/ 287924 w 583068"/>
                          <a:gd name="connsiteY1" fmla="*/ 0 h 282054"/>
                          <a:gd name="connsiteX2" fmla="*/ 582560 w 583068"/>
                          <a:gd name="connsiteY2" fmla="*/ 282055 h 282054"/>
                          <a:gd name="connsiteX3" fmla="*/ 1022 w 583068"/>
                          <a:gd name="connsiteY3" fmla="*/ 282055 h 2820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583068" h="282054">
                            <a:moveTo>
                              <a:pt x="1022" y="282055"/>
                            </a:moveTo>
                            <a:cubicBezTo>
                              <a:pt x="1022" y="282055"/>
                              <a:pt x="-32752" y="0"/>
                              <a:pt x="287924" y="0"/>
                            </a:cubicBezTo>
                            <a:cubicBezTo>
                              <a:pt x="608600" y="0"/>
                              <a:pt x="582560" y="282055"/>
                              <a:pt x="582560" y="282055"/>
                            </a:cubicBezTo>
                            <a:lnTo>
                              <a:pt x="1022" y="282055"/>
                            </a:lnTo>
                            <a:close/>
                          </a:path>
                        </a:pathLst>
                      </a:custGeom>
                      <a:solidFill>
                        <a:srgbClr val="755C50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5" name="任意多边形: 形状 104">
                        <a:extLst>
                          <a:ext uri="{FF2B5EF4-FFF2-40B4-BE49-F238E27FC236}">
                            <a16:creationId xmlns:a16="http://schemas.microsoft.com/office/drawing/2014/main" id="{5810D3AF-6863-1729-4323-377F0EEBA0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38968" y="6705576"/>
                        <a:ext cx="634906" cy="151443"/>
                      </a:xfrm>
                      <a:custGeom>
                        <a:avLst/>
                        <a:gdLst>
                          <a:gd name="connsiteX0" fmla="*/ 625470 w 634906"/>
                          <a:gd name="connsiteY0" fmla="*/ 151444 h 151443"/>
                          <a:gd name="connsiteX1" fmla="*/ 9436 w 634906"/>
                          <a:gd name="connsiteY1" fmla="*/ 151444 h 151443"/>
                          <a:gd name="connsiteX2" fmla="*/ 0 w 634906"/>
                          <a:gd name="connsiteY2" fmla="*/ 142007 h 151443"/>
                          <a:gd name="connsiteX3" fmla="*/ 0 w 634906"/>
                          <a:gd name="connsiteY3" fmla="*/ 10416 h 151443"/>
                          <a:gd name="connsiteX4" fmla="*/ 10416 w 634906"/>
                          <a:gd name="connsiteY4" fmla="*/ 0 h 151443"/>
                          <a:gd name="connsiteX5" fmla="*/ 624490 w 634906"/>
                          <a:gd name="connsiteY5" fmla="*/ 0 h 151443"/>
                          <a:gd name="connsiteX6" fmla="*/ 634906 w 634906"/>
                          <a:gd name="connsiteY6" fmla="*/ 10416 h 151443"/>
                          <a:gd name="connsiteX7" fmla="*/ 634906 w 634906"/>
                          <a:gd name="connsiteY7" fmla="*/ 142007 h 151443"/>
                          <a:gd name="connsiteX8" fmla="*/ 625470 w 634906"/>
                          <a:gd name="connsiteY8" fmla="*/ 151444 h 151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634906" h="151443">
                            <a:moveTo>
                              <a:pt x="625470" y="151444"/>
                            </a:moveTo>
                            <a:lnTo>
                              <a:pt x="9436" y="151444"/>
                            </a:lnTo>
                            <a:cubicBezTo>
                              <a:pt x="4228" y="151444"/>
                              <a:pt x="0" y="147215"/>
                              <a:pt x="0" y="142007"/>
                            </a:cubicBezTo>
                            <a:lnTo>
                              <a:pt x="0" y="10416"/>
                            </a:lnTo>
                            <a:cubicBezTo>
                              <a:pt x="0" y="4641"/>
                              <a:pt x="4641" y="0"/>
                              <a:pt x="10416" y="0"/>
                            </a:cubicBezTo>
                            <a:lnTo>
                              <a:pt x="624490" y="0"/>
                            </a:lnTo>
                            <a:cubicBezTo>
                              <a:pt x="630266" y="0"/>
                              <a:pt x="634906" y="4641"/>
                              <a:pt x="634906" y="10416"/>
                            </a:cubicBezTo>
                            <a:lnTo>
                              <a:pt x="634906" y="142007"/>
                            </a:lnTo>
                            <a:cubicBezTo>
                              <a:pt x="634906" y="147215"/>
                              <a:pt x="630678" y="151444"/>
                              <a:pt x="625470" y="151444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6" name="任意多边形: 形状 105">
                        <a:extLst>
                          <a:ext uri="{FF2B5EF4-FFF2-40B4-BE49-F238E27FC236}">
                            <a16:creationId xmlns:a16="http://schemas.microsoft.com/office/drawing/2014/main" id="{27B6B898-6CDA-F8E0-82EC-A844FA8E0E8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89319" y="6400576"/>
                        <a:ext cx="334234" cy="52860"/>
                      </a:xfrm>
                      <a:custGeom>
                        <a:avLst/>
                        <a:gdLst>
                          <a:gd name="connsiteX0" fmla="*/ 14550 w 334234"/>
                          <a:gd name="connsiteY0" fmla="*/ 52853 h 52860"/>
                          <a:gd name="connsiteX1" fmla="*/ 422 w 334234"/>
                          <a:gd name="connsiteY1" fmla="*/ 41767 h 52860"/>
                          <a:gd name="connsiteX2" fmla="*/ 11095 w 334234"/>
                          <a:gd name="connsiteY2" fmla="*/ 24183 h 52860"/>
                          <a:gd name="connsiteX3" fmla="*/ 177595 w 334234"/>
                          <a:gd name="connsiteY3" fmla="*/ 0 h 52860"/>
                          <a:gd name="connsiteX4" fmla="*/ 324037 w 334234"/>
                          <a:gd name="connsiteY4" fmla="*/ 24441 h 52860"/>
                          <a:gd name="connsiteX5" fmla="*/ 333576 w 334234"/>
                          <a:gd name="connsiteY5" fmla="*/ 42643 h 52860"/>
                          <a:gd name="connsiteX6" fmla="*/ 315374 w 334234"/>
                          <a:gd name="connsiteY6" fmla="*/ 52183 h 52860"/>
                          <a:gd name="connsiteX7" fmla="*/ 177595 w 334234"/>
                          <a:gd name="connsiteY7" fmla="*/ 29082 h 52860"/>
                          <a:gd name="connsiteX8" fmla="*/ 18005 w 334234"/>
                          <a:gd name="connsiteY8" fmla="*/ 52440 h 52860"/>
                          <a:gd name="connsiteX9" fmla="*/ 14550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14550" y="52853"/>
                            </a:moveTo>
                            <a:cubicBezTo>
                              <a:pt x="8002" y="52853"/>
                              <a:pt x="2072" y="48419"/>
                              <a:pt x="422" y="41767"/>
                            </a:cubicBezTo>
                            <a:cubicBezTo>
                              <a:pt x="-1486" y="33980"/>
                              <a:pt x="3258" y="26091"/>
                              <a:pt x="11095" y="24183"/>
                            </a:cubicBezTo>
                            <a:cubicBezTo>
                              <a:pt x="15117" y="23204"/>
                              <a:pt x="110459" y="0"/>
                              <a:pt x="177595" y="0"/>
                            </a:cubicBezTo>
                            <a:cubicBezTo>
                              <a:pt x="245196" y="0"/>
                              <a:pt x="320840" y="23410"/>
                              <a:pt x="324037" y="24441"/>
                            </a:cubicBezTo>
                            <a:cubicBezTo>
                              <a:pt x="331720" y="26813"/>
                              <a:pt x="335948" y="35011"/>
                              <a:pt x="333576" y="42643"/>
                            </a:cubicBezTo>
                            <a:cubicBezTo>
                              <a:pt x="331204" y="50326"/>
                              <a:pt x="323057" y="54606"/>
                              <a:pt x="315374" y="52183"/>
                            </a:cubicBezTo>
                            <a:cubicBezTo>
                              <a:pt x="314652" y="51976"/>
                              <a:pt x="240710" y="29082"/>
                              <a:pt x="177595" y="29082"/>
                            </a:cubicBezTo>
                            <a:cubicBezTo>
                              <a:pt x="113914" y="29082"/>
                              <a:pt x="18933" y="52183"/>
                              <a:pt x="18005" y="52440"/>
                            </a:cubicBezTo>
                            <a:cubicBezTo>
                              <a:pt x="16819" y="52750"/>
                              <a:pt x="15685" y="52853"/>
                              <a:pt x="14550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7" name="任意多边形: 形状 106">
                        <a:extLst>
                          <a:ext uri="{FF2B5EF4-FFF2-40B4-BE49-F238E27FC236}">
                            <a16:creationId xmlns:a16="http://schemas.microsoft.com/office/drawing/2014/main" id="{1036993E-21CB-A6A7-EE0C-23F2FE4DF1A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89319" y="6313949"/>
                        <a:ext cx="334234" cy="52860"/>
                      </a:xfrm>
                      <a:custGeom>
                        <a:avLst/>
                        <a:gdLst>
                          <a:gd name="connsiteX0" fmla="*/ 14550 w 334234"/>
                          <a:gd name="connsiteY0" fmla="*/ 52853 h 52860"/>
                          <a:gd name="connsiteX1" fmla="*/ 422 w 334234"/>
                          <a:gd name="connsiteY1" fmla="*/ 41767 h 52860"/>
                          <a:gd name="connsiteX2" fmla="*/ 11095 w 334234"/>
                          <a:gd name="connsiteY2" fmla="*/ 24184 h 52860"/>
                          <a:gd name="connsiteX3" fmla="*/ 177595 w 334234"/>
                          <a:gd name="connsiteY3" fmla="*/ 0 h 52860"/>
                          <a:gd name="connsiteX4" fmla="*/ 324037 w 334234"/>
                          <a:gd name="connsiteY4" fmla="*/ 24441 h 52860"/>
                          <a:gd name="connsiteX5" fmla="*/ 333576 w 334234"/>
                          <a:gd name="connsiteY5" fmla="*/ 42643 h 52860"/>
                          <a:gd name="connsiteX6" fmla="*/ 315374 w 334234"/>
                          <a:gd name="connsiteY6" fmla="*/ 52183 h 52860"/>
                          <a:gd name="connsiteX7" fmla="*/ 177595 w 334234"/>
                          <a:gd name="connsiteY7" fmla="*/ 29082 h 52860"/>
                          <a:gd name="connsiteX8" fmla="*/ 18005 w 334234"/>
                          <a:gd name="connsiteY8" fmla="*/ 52441 h 52860"/>
                          <a:gd name="connsiteX9" fmla="*/ 14550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14550" y="52853"/>
                            </a:moveTo>
                            <a:cubicBezTo>
                              <a:pt x="8002" y="52853"/>
                              <a:pt x="2072" y="48419"/>
                              <a:pt x="422" y="41767"/>
                            </a:cubicBezTo>
                            <a:cubicBezTo>
                              <a:pt x="-1486" y="33980"/>
                              <a:pt x="3258" y="26092"/>
                              <a:pt x="11095" y="24184"/>
                            </a:cubicBezTo>
                            <a:cubicBezTo>
                              <a:pt x="15117" y="23204"/>
                              <a:pt x="110459" y="0"/>
                              <a:pt x="177595" y="0"/>
                            </a:cubicBezTo>
                            <a:cubicBezTo>
                              <a:pt x="245196" y="0"/>
                              <a:pt x="320840" y="23410"/>
                              <a:pt x="324037" y="24441"/>
                            </a:cubicBezTo>
                            <a:cubicBezTo>
                              <a:pt x="331720" y="26865"/>
                              <a:pt x="335948" y="35012"/>
                              <a:pt x="333576" y="42643"/>
                            </a:cubicBezTo>
                            <a:cubicBezTo>
                              <a:pt x="331204" y="50326"/>
                              <a:pt x="323005" y="54606"/>
                              <a:pt x="315374" y="52183"/>
                            </a:cubicBezTo>
                            <a:cubicBezTo>
                              <a:pt x="314652" y="51976"/>
                              <a:pt x="240710" y="29082"/>
                              <a:pt x="177595" y="29082"/>
                            </a:cubicBezTo>
                            <a:cubicBezTo>
                              <a:pt x="113914" y="29082"/>
                              <a:pt x="18933" y="52183"/>
                              <a:pt x="18005" y="52441"/>
                            </a:cubicBezTo>
                            <a:cubicBezTo>
                              <a:pt x="16819" y="52750"/>
                              <a:pt x="15685" y="52853"/>
                              <a:pt x="14550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108" name="任意多边形: 形状 107">
                      <a:extLst>
                        <a:ext uri="{FF2B5EF4-FFF2-40B4-BE49-F238E27FC236}">
                          <a16:creationId xmlns:a16="http://schemas.microsoft.com/office/drawing/2014/main" id="{044E0018-2218-49C4-9F3B-9CBEE63B21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64853" y="3440274"/>
                      <a:ext cx="992822" cy="2671956"/>
                    </a:xfrm>
                    <a:custGeom>
                      <a:avLst/>
                      <a:gdLst>
                        <a:gd name="connsiteX0" fmla="*/ 981158 w 992822"/>
                        <a:gd name="connsiteY0" fmla="*/ 576296 h 2671956"/>
                        <a:gd name="connsiteX1" fmla="*/ 981158 w 992822"/>
                        <a:gd name="connsiteY1" fmla="*/ 576451 h 2671956"/>
                        <a:gd name="connsiteX2" fmla="*/ 977394 w 992822"/>
                        <a:gd name="connsiteY2" fmla="*/ 596973 h 2671956"/>
                        <a:gd name="connsiteX3" fmla="*/ 970794 w 992822"/>
                        <a:gd name="connsiteY3" fmla="*/ 632913 h 2671956"/>
                        <a:gd name="connsiteX4" fmla="*/ 970794 w 992822"/>
                        <a:gd name="connsiteY4" fmla="*/ 632965 h 2671956"/>
                        <a:gd name="connsiteX5" fmla="*/ 960687 w 992822"/>
                        <a:gd name="connsiteY5" fmla="*/ 688138 h 2671956"/>
                        <a:gd name="connsiteX6" fmla="*/ 941970 w 992822"/>
                        <a:gd name="connsiteY6" fmla="*/ 790493 h 2671956"/>
                        <a:gd name="connsiteX7" fmla="*/ 938051 w 992822"/>
                        <a:gd name="connsiteY7" fmla="*/ 811995 h 2671956"/>
                        <a:gd name="connsiteX8" fmla="*/ 938051 w 992822"/>
                        <a:gd name="connsiteY8" fmla="*/ 812046 h 2671956"/>
                        <a:gd name="connsiteX9" fmla="*/ 929749 w 992822"/>
                        <a:gd name="connsiteY9" fmla="*/ 857268 h 2671956"/>
                        <a:gd name="connsiteX10" fmla="*/ 924025 w 992822"/>
                        <a:gd name="connsiteY10" fmla="*/ 888567 h 2671956"/>
                        <a:gd name="connsiteX11" fmla="*/ 640114 w 992822"/>
                        <a:gd name="connsiteY11" fmla="*/ 2671957 h 2671956"/>
                        <a:gd name="connsiteX12" fmla="*/ 0 w 992822"/>
                        <a:gd name="connsiteY12" fmla="*/ 2611421 h 2671956"/>
                        <a:gd name="connsiteX13" fmla="*/ 172017 w 992822"/>
                        <a:gd name="connsiteY13" fmla="*/ 838756 h 2671956"/>
                        <a:gd name="connsiteX14" fmla="*/ 173461 w 992822"/>
                        <a:gd name="connsiteY14" fmla="*/ 818286 h 2671956"/>
                        <a:gd name="connsiteX15" fmla="*/ 180938 w 992822"/>
                        <a:gd name="connsiteY15" fmla="*/ 712219 h 2671956"/>
                        <a:gd name="connsiteX16" fmla="*/ 181660 w 992822"/>
                        <a:gd name="connsiteY16" fmla="*/ 701339 h 2671956"/>
                        <a:gd name="connsiteX17" fmla="*/ 203162 w 992822"/>
                        <a:gd name="connsiteY17" fmla="*/ 396390 h 2671956"/>
                        <a:gd name="connsiteX18" fmla="*/ 206874 w 992822"/>
                        <a:gd name="connsiteY18" fmla="*/ 362873 h 2671956"/>
                        <a:gd name="connsiteX19" fmla="*/ 206874 w 992822"/>
                        <a:gd name="connsiteY19" fmla="*/ 362821 h 2671956"/>
                        <a:gd name="connsiteX20" fmla="*/ 208267 w 992822"/>
                        <a:gd name="connsiteY20" fmla="*/ 353798 h 2671956"/>
                        <a:gd name="connsiteX21" fmla="*/ 210484 w 992822"/>
                        <a:gd name="connsiteY21" fmla="*/ 341886 h 2671956"/>
                        <a:gd name="connsiteX22" fmla="*/ 387451 w 992822"/>
                        <a:gd name="connsiteY22" fmla="*/ 73393 h 2671956"/>
                        <a:gd name="connsiteX23" fmla="*/ 402611 w 992822"/>
                        <a:gd name="connsiteY23" fmla="*/ 63441 h 2671956"/>
                        <a:gd name="connsiteX24" fmla="*/ 699929 w 992822"/>
                        <a:gd name="connsiteY24" fmla="*/ 7134 h 2671956"/>
                        <a:gd name="connsiteX25" fmla="*/ 699980 w 992822"/>
                        <a:gd name="connsiteY25" fmla="*/ 7134 h 2671956"/>
                        <a:gd name="connsiteX26" fmla="*/ 704827 w 992822"/>
                        <a:gd name="connsiteY26" fmla="*/ 8062 h 2671956"/>
                        <a:gd name="connsiteX27" fmla="*/ 707611 w 992822"/>
                        <a:gd name="connsiteY27" fmla="*/ 8577 h 2671956"/>
                        <a:gd name="connsiteX28" fmla="*/ 714779 w 992822"/>
                        <a:gd name="connsiteY28" fmla="*/ 10176 h 2671956"/>
                        <a:gd name="connsiteX29" fmla="*/ 749275 w 992822"/>
                        <a:gd name="connsiteY29" fmla="*/ 20334 h 2671956"/>
                        <a:gd name="connsiteX30" fmla="*/ 981158 w 992822"/>
                        <a:gd name="connsiteY30" fmla="*/ 576296 h 26719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992822" h="2671956">
                          <a:moveTo>
                            <a:pt x="981158" y="576296"/>
                          </a:moveTo>
                          <a:lnTo>
                            <a:pt x="981158" y="576451"/>
                          </a:lnTo>
                          <a:lnTo>
                            <a:pt x="977394" y="596973"/>
                          </a:lnTo>
                          <a:lnTo>
                            <a:pt x="970794" y="632913"/>
                          </a:lnTo>
                          <a:lnTo>
                            <a:pt x="970794" y="632965"/>
                          </a:lnTo>
                          <a:lnTo>
                            <a:pt x="960687" y="688138"/>
                          </a:lnTo>
                          <a:lnTo>
                            <a:pt x="941970" y="790493"/>
                          </a:lnTo>
                          <a:lnTo>
                            <a:pt x="938051" y="811995"/>
                          </a:lnTo>
                          <a:lnTo>
                            <a:pt x="938051" y="812046"/>
                          </a:lnTo>
                          <a:lnTo>
                            <a:pt x="929749" y="857268"/>
                          </a:lnTo>
                          <a:lnTo>
                            <a:pt x="924025" y="888567"/>
                          </a:lnTo>
                          <a:lnTo>
                            <a:pt x="640114" y="2671957"/>
                          </a:lnTo>
                          <a:cubicBezTo>
                            <a:pt x="640114" y="2671957"/>
                            <a:pt x="376571" y="2568777"/>
                            <a:pt x="0" y="2611421"/>
                          </a:cubicBezTo>
                          <a:lnTo>
                            <a:pt x="172017" y="838756"/>
                          </a:lnTo>
                          <a:lnTo>
                            <a:pt x="173461" y="818286"/>
                          </a:lnTo>
                          <a:lnTo>
                            <a:pt x="180938" y="712219"/>
                          </a:lnTo>
                          <a:lnTo>
                            <a:pt x="181660" y="701339"/>
                          </a:lnTo>
                          <a:lnTo>
                            <a:pt x="203162" y="396390"/>
                          </a:lnTo>
                          <a:cubicBezTo>
                            <a:pt x="203935" y="385819"/>
                            <a:pt x="205224" y="374269"/>
                            <a:pt x="206874" y="362873"/>
                          </a:cubicBezTo>
                          <a:lnTo>
                            <a:pt x="206874" y="362821"/>
                          </a:lnTo>
                          <a:cubicBezTo>
                            <a:pt x="207338" y="359779"/>
                            <a:pt x="207803" y="356737"/>
                            <a:pt x="208267" y="353798"/>
                          </a:cubicBezTo>
                          <a:cubicBezTo>
                            <a:pt x="208988" y="349776"/>
                            <a:pt x="209659" y="345754"/>
                            <a:pt x="210484" y="341886"/>
                          </a:cubicBezTo>
                          <a:cubicBezTo>
                            <a:pt x="233378" y="227930"/>
                            <a:pt x="299225" y="133775"/>
                            <a:pt x="387451" y="73393"/>
                          </a:cubicBezTo>
                          <a:cubicBezTo>
                            <a:pt x="392401" y="69990"/>
                            <a:pt x="397454" y="66690"/>
                            <a:pt x="402611" y="63441"/>
                          </a:cubicBezTo>
                          <a:cubicBezTo>
                            <a:pt x="488516" y="9918"/>
                            <a:pt x="593294" y="-12770"/>
                            <a:pt x="699929" y="7134"/>
                          </a:cubicBezTo>
                          <a:lnTo>
                            <a:pt x="699980" y="7134"/>
                          </a:lnTo>
                          <a:cubicBezTo>
                            <a:pt x="701630" y="7391"/>
                            <a:pt x="703229" y="7701"/>
                            <a:pt x="704827" y="8062"/>
                          </a:cubicBezTo>
                          <a:cubicBezTo>
                            <a:pt x="705755" y="8217"/>
                            <a:pt x="706735" y="8423"/>
                            <a:pt x="707611" y="8577"/>
                          </a:cubicBezTo>
                          <a:cubicBezTo>
                            <a:pt x="710035" y="9041"/>
                            <a:pt x="712407" y="9609"/>
                            <a:pt x="714779" y="10176"/>
                          </a:cubicBezTo>
                          <a:cubicBezTo>
                            <a:pt x="726690" y="12857"/>
                            <a:pt x="738137" y="16261"/>
                            <a:pt x="749275" y="20334"/>
                          </a:cubicBezTo>
                          <a:cubicBezTo>
                            <a:pt x="946920" y="91750"/>
                            <a:pt x="1024523" y="359934"/>
                            <a:pt x="981158" y="576296"/>
                          </a:cubicBezTo>
                          <a:close/>
                        </a:path>
                      </a:pathLst>
                    </a:custGeom>
                    <a:solidFill>
                      <a:srgbClr val="28528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09" name="图形 2">
                    <a:extLst>
                      <a:ext uri="{FF2B5EF4-FFF2-40B4-BE49-F238E27FC236}">
                        <a16:creationId xmlns:a16="http://schemas.microsoft.com/office/drawing/2014/main" id="{CD4AB676-E7CC-4E40-79FC-83AB86E7D26A}"/>
                      </a:ext>
                    </a:extLst>
                  </p:cNvPr>
                  <p:cNvGrpSpPr/>
                  <p:nvPr/>
                </p:nvGrpSpPr>
                <p:grpSpPr>
                  <a:xfrm>
                    <a:off x="4752467" y="3440274"/>
                    <a:ext cx="1018679" cy="3416745"/>
                    <a:chOff x="4752467" y="3440274"/>
                    <a:chExt cx="1018679" cy="3416745"/>
                  </a:xfrm>
                </p:grpSpPr>
                <p:sp>
                  <p:nvSpPr>
                    <p:cNvPr id="110" name="任意多边形: 形状 109">
                      <a:extLst>
                        <a:ext uri="{FF2B5EF4-FFF2-40B4-BE49-F238E27FC236}">
                          <a16:creationId xmlns:a16="http://schemas.microsoft.com/office/drawing/2014/main" id="{74319652-41D2-CA7C-1A84-8D7C15A1AE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05147" y="5904738"/>
                      <a:ext cx="640062" cy="256188"/>
                    </a:xfrm>
                    <a:custGeom>
                      <a:avLst/>
                      <a:gdLst>
                        <a:gd name="connsiteX0" fmla="*/ 640063 w 640062"/>
                        <a:gd name="connsiteY0" fmla="*/ 142420 h 256188"/>
                        <a:gd name="connsiteX1" fmla="*/ 309486 w 640062"/>
                        <a:gd name="connsiteY1" fmla="*/ 247816 h 256188"/>
                        <a:gd name="connsiteX2" fmla="*/ 0 w 640062"/>
                        <a:gd name="connsiteY2" fmla="*/ 202955 h 256188"/>
                        <a:gd name="connsiteX3" fmla="*/ 252302 w 640062"/>
                        <a:gd name="connsiteY3" fmla="*/ 0 h 256188"/>
                        <a:gd name="connsiteX4" fmla="*/ 640063 w 640062"/>
                        <a:gd name="connsiteY4" fmla="*/ 142420 h 2561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0062" h="256188">
                          <a:moveTo>
                            <a:pt x="640063" y="142420"/>
                          </a:moveTo>
                          <a:cubicBezTo>
                            <a:pt x="640063" y="142420"/>
                            <a:pt x="582002" y="214197"/>
                            <a:pt x="309486" y="247816"/>
                          </a:cubicBezTo>
                          <a:cubicBezTo>
                            <a:pt x="36971" y="281436"/>
                            <a:pt x="0" y="202955"/>
                            <a:pt x="0" y="202955"/>
                          </a:cubicBezTo>
                          <a:lnTo>
                            <a:pt x="252302" y="0"/>
                          </a:lnTo>
                          <a:lnTo>
                            <a:pt x="640063" y="142420"/>
                          </a:lnTo>
                          <a:close/>
                        </a:path>
                      </a:pathLst>
                    </a:custGeom>
                    <a:solidFill>
                      <a:srgbClr val="1F466D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11" name="任意多边形: 形状 110">
                      <a:extLst>
                        <a:ext uri="{FF2B5EF4-FFF2-40B4-BE49-F238E27FC236}">
                          <a16:creationId xmlns:a16="http://schemas.microsoft.com/office/drawing/2014/main" id="{F9C81D8C-A12E-0CC6-5AB6-AD936211CB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80453" y="3440274"/>
                      <a:ext cx="867387" cy="3216491"/>
                    </a:xfrm>
                    <a:custGeom>
                      <a:avLst/>
                      <a:gdLst>
                        <a:gd name="connsiteX0" fmla="*/ 10979 w 867387"/>
                        <a:gd name="connsiteY0" fmla="*/ 576296 h 3216491"/>
                        <a:gd name="connsiteX1" fmla="*/ 10979 w 867387"/>
                        <a:gd name="connsiteY1" fmla="*/ 576451 h 3216491"/>
                        <a:gd name="connsiteX2" fmla="*/ 14537 w 867387"/>
                        <a:gd name="connsiteY2" fmla="*/ 596973 h 3216491"/>
                        <a:gd name="connsiteX3" fmla="*/ 20725 w 867387"/>
                        <a:gd name="connsiteY3" fmla="*/ 632913 h 3216491"/>
                        <a:gd name="connsiteX4" fmla="*/ 20725 w 867387"/>
                        <a:gd name="connsiteY4" fmla="*/ 632965 h 3216491"/>
                        <a:gd name="connsiteX5" fmla="*/ 30213 w 867387"/>
                        <a:gd name="connsiteY5" fmla="*/ 688138 h 3216491"/>
                        <a:gd name="connsiteX6" fmla="*/ 47796 w 867387"/>
                        <a:gd name="connsiteY6" fmla="*/ 790493 h 3216491"/>
                        <a:gd name="connsiteX7" fmla="*/ 51457 w 867387"/>
                        <a:gd name="connsiteY7" fmla="*/ 811995 h 3216491"/>
                        <a:gd name="connsiteX8" fmla="*/ 51457 w 867387"/>
                        <a:gd name="connsiteY8" fmla="*/ 812046 h 3216491"/>
                        <a:gd name="connsiteX9" fmla="*/ 59243 w 867387"/>
                        <a:gd name="connsiteY9" fmla="*/ 857268 h 3216491"/>
                        <a:gd name="connsiteX10" fmla="*/ 64606 w 867387"/>
                        <a:gd name="connsiteY10" fmla="*/ 888567 h 3216491"/>
                        <a:gd name="connsiteX11" fmla="*/ 474539 w 867387"/>
                        <a:gd name="connsiteY11" fmla="*/ 3026922 h 3216491"/>
                        <a:gd name="connsiteX12" fmla="*/ 684198 w 867387"/>
                        <a:gd name="connsiteY12" fmla="*/ 3215647 h 3216491"/>
                        <a:gd name="connsiteX13" fmla="*/ 866373 w 867387"/>
                        <a:gd name="connsiteY13" fmla="*/ 2960456 h 3216491"/>
                        <a:gd name="connsiteX14" fmla="*/ 770928 w 867387"/>
                        <a:gd name="connsiteY14" fmla="*/ 838756 h 3216491"/>
                        <a:gd name="connsiteX15" fmla="*/ 769588 w 867387"/>
                        <a:gd name="connsiteY15" fmla="*/ 818286 h 3216491"/>
                        <a:gd name="connsiteX16" fmla="*/ 762575 w 867387"/>
                        <a:gd name="connsiteY16" fmla="*/ 712219 h 3216491"/>
                        <a:gd name="connsiteX17" fmla="*/ 761853 w 867387"/>
                        <a:gd name="connsiteY17" fmla="*/ 701339 h 3216491"/>
                        <a:gd name="connsiteX18" fmla="*/ 741640 w 867387"/>
                        <a:gd name="connsiteY18" fmla="*/ 396390 h 3216491"/>
                        <a:gd name="connsiteX19" fmla="*/ 738185 w 867387"/>
                        <a:gd name="connsiteY19" fmla="*/ 362873 h 3216491"/>
                        <a:gd name="connsiteX20" fmla="*/ 738185 w 867387"/>
                        <a:gd name="connsiteY20" fmla="*/ 362821 h 3216491"/>
                        <a:gd name="connsiteX21" fmla="*/ 736845 w 867387"/>
                        <a:gd name="connsiteY21" fmla="*/ 353798 h 3216491"/>
                        <a:gd name="connsiteX22" fmla="*/ 734782 w 867387"/>
                        <a:gd name="connsiteY22" fmla="*/ 341886 h 3216491"/>
                        <a:gd name="connsiteX23" fmla="*/ 568540 w 867387"/>
                        <a:gd name="connsiteY23" fmla="*/ 73393 h 3216491"/>
                        <a:gd name="connsiteX24" fmla="*/ 554308 w 867387"/>
                        <a:gd name="connsiteY24" fmla="*/ 63441 h 3216491"/>
                        <a:gd name="connsiteX25" fmla="*/ 275038 w 867387"/>
                        <a:gd name="connsiteY25" fmla="*/ 7134 h 3216491"/>
                        <a:gd name="connsiteX26" fmla="*/ 274987 w 867387"/>
                        <a:gd name="connsiteY26" fmla="*/ 7134 h 3216491"/>
                        <a:gd name="connsiteX27" fmla="*/ 270449 w 867387"/>
                        <a:gd name="connsiteY27" fmla="*/ 8062 h 3216491"/>
                        <a:gd name="connsiteX28" fmla="*/ 267819 w 867387"/>
                        <a:gd name="connsiteY28" fmla="*/ 8577 h 3216491"/>
                        <a:gd name="connsiteX29" fmla="*/ 261116 w 867387"/>
                        <a:gd name="connsiteY29" fmla="*/ 10176 h 3216491"/>
                        <a:gd name="connsiteX30" fmla="*/ 228734 w 867387"/>
                        <a:gd name="connsiteY30" fmla="*/ 20334 h 3216491"/>
                        <a:gd name="connsiteX31" fmla="*/ 10979 w 867387"/>
                        <a:gd name="connsiteY31" fmla="*/ 576296 h 32164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867387" h="3216491">
                          <a:moveTo>
                            <a:pt x="10979" y="576296"/>
                          </a:moveTo>
                          <a:lnTo>
                            <a:pt x="10979" y="576451"/>
                          </a:lnTo>
                          <a:lnTo>
                            <a:pt x="14537" y="596973"/>
                          </a:lnTo>
                          <a:lnTo>
                            <a:pt x="20725" y="632913"/>
                          </a:lnTo>
                          <a:lnTo>
                            <a:pt x="20725" y="632965"/>
                          </a:lnTo>
                          <a:lnTo>
                            <a:pt x="30213" y="688138"/>
                          </a:lnTo>
                          <a:lnTo>
                            <a:pt x="47796" y="790493"/>
                          </a:lnTo>
                          <a:lnTo>
                            <a:pt x="51457" y="811995"/>
                          </a:lnTo>
                          <a:lnTo>
                            <a:pt x="51457" y="812046"/>
                          </a:lnTo>
                          <a:lnTo>
                            <a:pt x="59243" y="857268"/>
                          </a:lnTo>
                          <a:lnTo>
                            <a:pt x="64606" y="888567"/>
                          </a:lnTo>
                          <a:lnTo>
                            <a:pt x="474539" y="3026922"/>
                          </a:lnTo>
                          <a:cubicBezTo>
                            <a:pt x="498362" y="3154286"/>
                            <a:pt x="560702" y="3225134"/>
                            <a:pt x="684198" y="3215647"/>
                          </a:cubicBezTo>
                          <a:cubicBezTo>
                            <a:pt x="818367" y="3205385"/>
                            <a:pt x="875912" y="3104887"/>
                            <a:pt x="866373" y="2960456"/>
                          </a:cubicBezTo>
                          <a:lnTo>
                            <a:pt x="770928" y="838756"/>
                          </a:lnTo>
                          <a:lnTo>
                            <a:pt x="769588" y="818286"/>
                          </a:lnTo>
                          <a:lnTo>
                            <a:pt x="762575" y="712219"/>
                          </a:lnTo>
                          <a:lnTo>
                            <a:pt x="761853" y="701339"/>
                          </a:lnTo>
                          <a:lnTo>
                            <a:pt x="741640" y="396390"/>
                          </a:lnTo>
                          <a:cubicBezTo>
                            <a:pt x="740918" y="385819"/>
                            <a:pt x="739681" y="374269"/>
                            <a:pt x="738185" y="362873"/>
                          </a:cubicBezTo>
                          <a:lnTo>
                            <a:pt x="738185" y="362821"/>
                          </a:lnTo>
                          <a:cubicBezTo>
                            <a:pt x="737773" y="359779"/>
                            <a:pt x="737309" y="356737"/>
                            <a:pt x="736845" y="353798"/>
                          </a:cubicBezTo>
                          <a:cubicBezTo>
                            <a:pt x="736174" y="349776"/>
                            <a:pt x="735504" y="345754"/>
                            <a:pt x="734782" y="341886"/>
                          </a:cubicBezTo>
                          <a:cubicBezTo>
                            <a:pt x="713280" y="227930"/>
                            <a:pt x="651455" y="133775"/>
                            <a:pt x="568540" y="73393"/>
                          </a:cubicBezTo>
                          <a:cubicBezTo>
                            <a:pt x="563899" y="69990"/>
                            <a:pt x="559155" y="66690"/>
                            <a:pt x="554308" y="63441"/>
                          </a:cubicBezTo>
                          <a:cubicBezTo>
                            <a:pt x="473611" y="9918"/>
                            <a:pt x="375175" y="-12770"/>
                            <a:pt x="275038" y="7134"/>
                          </a:cubicBezTo>
                          <a:lnTo>
                            <a:pt x="274987" y="7134"/>
                          </a:lnTo>
                          <a:cubicBezTo>
                            <a:pt x="273440" y="7391"/>
                            <a:pt x="271944" y="7701"/>
                            <a:pt x="270449" y="8062"/>
                          </a:cubicBezTo>
                          <a:cubicBezTo>
                            <a:pt x="269572" y="8217"/>
                            <a:pt x="268696" y="8423"/>
                            <a:pt x="267819" y="8577"/>
                          </a:cubicBezTo>
                          <a:cubicBezTo>
                            <a:pt x="265550" y="9041"/>
                            <a:pt x="263333" y="9609"/>
                            <a:pt x="261116" y="10176"/>
                          </a:cubicBezTo>
                          <a:cubicBezTo>
                            <a:pt x="249927" y="12857"/>
                            <a:pt x="239150" y="16261"/>
                            <a:pt x="228734" y="20334"/>
                          </a:cubicBezTo>
                          <a:cubicBezTo>
                            <a:pt x="43104" y="91750"/>
                            <a:pt x="-29808" y="359934"/>
                            <a:pt x="10979" y="576296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12" name="图形 2">
                      <a:extLst>
                        <a:ext uri="{FF2B5EF4-FFF2-40B4-BE49-F238E27FC236}">
                          <a16:creationId xmlns:a16="http://schemas.microsoft.com/office/drawing/2014/main" id="{ADF3A812-5A78-A243-BDD5-E0A7060A048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136240" y="6205768"/>
                      <a:ext cx="634906" cy="651252"/>
                      <a:chOff x="5136240" y="6205768"/>
                      <a:chExt cx="634906" cy="651252"/>
                    </a:xfrm>
                  </p:grpSpPr>
                  <p:sp>
                    <p:nvSpPr>
                      <p:cNvPr id="113" name="任意多边形: 形状 112">
                        <a:extLst>
                          <a:ext uri="{FF2B5EF4-FFF2-40B4-BE49-F238E27FC236}">
                            <a16:creationId xmlns:a16="http://schemas.microsoft.com/office/drawing/2014/main" id="{1662507B-053B-BF31-9A29-46BBA46F6A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50121" y="6205768"/>
                        <a:ext cx="607181" cy="543380"/>
                      </a:xfrm>
                      <a:custGeom>
                        <a:avLst/>
                        <a:gdLst>
                          <a:gd name="connsiteX0" fmla="*/ 594625 w 607181"/>
                          <a:gd name="connsiteY0" fmla="*/ 543381 h 543380"/>
                          <a:gd name="connsiteX1" fmla="*/ 308858 w 607181"/>
                          <a:gd name="connsiteY1" fmla="*/ 0 h 543380"/>
                          <a:gd name="connsiteX2" fmla="*/ 13139 w 607181"/>
                          <a:gd name="connsiteY2" fmla="*/ 521156 h 543380"/>
                          <a:gd name="connsiteX3" fmla="*/ 594625 w 607181"/>
                          <a:gd name="connsiteY3" fmla="*/ 543381 h 5433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607181" h="543380">
                            <a:moveTo>
                              <a:pt x="594625" y="543381"/>
                            </a:moveTo>
                            <a:cubicBezTo>
                              <a:pt x="594625" y="543381"/>
                              <a:pt x="698475" y="0"/>
                              <a:pt x="308858" y="0"/>
                            </a:cubicBezTo>
                            <a:cubicBezTo>
                              <a:pt x="-94939" y="0"/>
                              <a:pt x="13139" y="521156"/>
                              <a:pt x="13139" y="521156"/>
                            </a:cubicBezTo>
                            <a:lnTo>
                              <a:pt x="594625" y="543381"/>
                            </a:lnTo>
                            <a:close/>
                          </a:path>
                        </a:pathLst>
                      </a:custGeom>
                      <a:solidFill>
                        <a:srgbClr val="6D5446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4" name="任意多边形: 形状 113">
                        <a:extLst>
                          <a:ext uri="{FF2B5EF4-FFF2-40B4-BE49-F238E27FC236}">
                            <a16:creationId xmlns:a16="http://schemas.microsoft.com/office/drawing/2014/main" id="{59C7A243-7C37-BBBE-469F-BBC9F550A1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62699" y="6467093"/>
                        <a:ext cx="583068" cy="282054"/>
                      </a:xfrm>
                      <a:custGeom>
                        <a:avLst/>
                        <a:gdLst>
                          <a:gd name="connsiteX0" fmla="*/ 582046 w 583068"/>
                          <a:gd name="connsiteY0" fmla="*/ 282055 h 282054"/>
                          <a:gd name="connsiteX1" fmla="*/ 295145 w 583068"/>
                          <a:gd name="connsiteY1" fmla="*/ 0 h 282054"/>
                          <a:gd name="connsiteX2" fmla="*/ 508 w 583068"/>
                          <a:gd name="connsiteY2" fmla="*/ 282055 h 282054"/>
                          <a:gd name="connsiteX3" fmla="*/ 582046 w 583068"/>
                          <a:gd name="connsiteY3" fmla="*/ 282055 h 2820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583068" h="282054">
                            <a:moveTo>
                              <a:pt x="582046" y="282055"/>
                            </a:moveTo>
                            <a:cubicBezTo>
                              <a:pt x="582046" y="282055"/>
                              <a:pt x="615821" y="0"/>
                              <a:pt x="295145" y="0"/>
                            </a:cubicBezTo>
                            <a:cubicBezTo>
                              <a:pt x="-25531" y="0"/>
                              <a:pt x="508" y="282055"/>
                              <a:pt x="508" y="282055"/>
                            </a:cubicBezTo>
                            <a:lnTo>
                              <a:pt x="582046" y="282055"/>
                            </a:lnTo>
                            <a:close/>
                          </a:path>
                        </a:pathLst>
                      </a:custGeom>
                      <a:solidFill>
                        <a:srgbClr val="755C50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5" name="任意多边形: 形状 114">
                        <a:extLst>
                          <a:ext uri="{FF2B5EF4-FFF2-40B4-BE49-F238E27FC236}">
                            <a16:creationId xmlns:a16="http://schemas.microsoft.com/office/drawing/2014/main" id="{363B55A3-0144-3ED7-BE60-7CF58F56B53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36240" y="6705576"/>
                        <a:ext cx="634906" cy="151443"/>
                      </a:xfrm>
                      <a:custGeom>
                        <a:avLst/>
                        <a:gdLst>
                          <a:gd name="connsiteX0" fmla="*/ 9436 w 634906"/>
                          <a:gd name="connsiteY0" fmla="*/ 151444 h 151443"/>
                          <a:gd name="connsiteX1" fmla="*/ 625470 w 634906"/>
                          <a:gd name="connsiteY1" fmla="*/ 151444 h 151443"/>
                          <a:gd name="connsiteX2" fmla="*/ 634906 w 634906"/>
                          <a:gd name="connsiteY2" fmla="*/ 142007 h 151443"/>
                          <a:gd name="connsiteX3" fmla="*/ 634906 w 634906"/>
                          <a:gd name="connsiteY3" fmla="*/ 10416 h 151443"/>
                          <a:gd name="connsiteX4" fmla="*/ 624490 w 634906"/>
                          <a:gd name="connsiteY4" fmla="*/ 0 h 151443"/>
                          <a:gd name="connsiteX5" fmla="*/ 10416 w 634906"/>
                          <a:gd name="connsiteY5" fmla="*/ 0 h 151443"/>
                          <a:gd name="connsiteX6" fmla="*/ 0 w 634906"/>
                          <a:gd name="connsiteY6" fmla="*/ 10416 h 151443"/>
                          <a:gd name="connsiteX7" fmla="*/ 0 w 634906"/>
                          <a:gd name="connsiteY7" fmla="*/ 142007 h 151443"/>
                          <a:gd name="connsiteX8" fmla="*/ 9436 w 634906"/>
                          <a:gd name="connsiteY8" fmla="*/ 151444 h 151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634906" h="151443">
                            <a:moveTo>
                              <a:pt x="9436" y="151444"/>
                            </a:moveTo>
                            <a:lnTo>
                              <a:pt x="625470" y="151444"/>
                            </a:lnTo>
                            <a:cubicBezTo>
                              <a:pt x="630678" y="151444"/>
                              <a:pt x="634906" y="147215"/>
                              <a:pt x="634906" y="142007"/>
                            </a:cubicBezTo>
                            <a:lnTo>
                              <a:pt x="634906" y="10416"/>
                            </a:lnTo>
                            <a:cubicBezTo>
                              <a:pt x="634906" y="4641"/>
                              <a:pt x="630266" y="0"/>
                              <a:pt x="624490" y="0"/>
                            </a:cubicBezTo>
                            <a:lnTo>
                              <a:pt x="10416" y="0"/>
                            </a:lnTo>
                            <a:cubicBezTo>
                              <a:pt x="4641" y="0"/>
                              <a:pt x="0" y="4641"/>
                              <a:pt x="0" y="10416"/>
                            </a:cubicBezTo>
                            <a:lnTo>
                              <a:pt x="0" y="142007"/>
                            </a:lnTo>
                            <a:cubicBezTo>
                              <a:pt x="0" y="147215"/>
                              <a:pt x="4228" y="151444"/>
                              <a:pt x="9436" y="151444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6" name="任意多边形: 形状 115">
                        <a:extLst>
                          <a:ext uri="{FF2B5EF4-FFF2-40B4-BE49-F238E27FC236}">
                            <a16:creationId xmlns:a16="http://schemas.microsoft.com/office/drawing/2014/main" id="{20AD4EE8-1C4C-1F3D-F8DC-A1429449DC5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86612" y="6400576"/>
                        <a:ext cx="334234" cy="52860"/>
                      </a:xfrm>
                      <a:custGeom>
                        <a:avLst/>
                        <a:gdLst>
                          <a:gd name="connsiteX0" fmla="*/ 319685 w 334234"/>
                          <a:gd name="connsiteY0" fmla="*/ 52853 h 52860"/>
                          <a:gd name="connsiteX1" fmla="*/ 333813 w 334234"/>
                          <a:gd name="connsiteY1" fmla="*/ 41767 h 52860"/>
                          <a:gd name="connsiteX2" fmla="*/ 323140 w 334234"/>
                          <a:gd name="connsiteY2" fmla="*/ 24183 h 52860"/>
                          <a:gd name="connsiteX3" fmla="*/ 156640 w 334234"/>
                          <a:gd name="connsiteY3" fmla="*/ 0 h 52860"/>
                          <a:gd name="connsiteX4" fmla="*/ 10198 w 334234"/>
                          <a:gd name="connsiteY4" fmla="*/ 24441 h 52860"/>
                          <a:gd name="connsiteX5" fmla="*/ 659 w 334234"/>
                          <a:gd name="connsiteY5" fmla="*/ 42643 h 52860"/>
                          <a:gd name="connsiteX6" fmla="*/ 18861 w 334234"/>
                          <a:gd name="connsiteY6" fmla="*/ 52183 h 52860"/>
                          <a:gd name="connsiteX7" fmla="*/ 156640 w 334234"/>
                          <a:gd name="connsiteY7" fmla="*/ 29082 h 52860"/>
                          <a:gd name="connsiteX8" fmla="*/ 316230 w 334234"/>
                          <a:gd name="connsiteY8" fmla="*/ 52440 h 52860"/>
                          <a:gd name="connsiteX9" fmla="*/ 319685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319685" y="52853"/>
                            </a:moveTo>
                            <a:cubicBezTo>
                              <a:pt x="326233" y="52853"/>
                              <a:pt x="332163" y="48419"/>
                              <a:pt x="333813" y="41767"/>
                            </a:cubicBezTo>
                            <a:cubicBezTo>
                              <a:pt x="335721" y="33980"/>
                              <a:pt x="330977" y="26091"/>
                              <a:pt x="323140" y="24183"/>
                            </a:cubicBezTo>
                            <a:cubicBezTo>
                              <a:pt x="319118" y="23204"/>
                              <a:pt x="223776" y="0"/>
                              <a:pt x="156640" y="0"/>
                            </a:cubicBezTo>
                            <a:cubicBezTo>
                              <a:pt x="89039" y="0"/>
                              <a:pt x="13395" y="23410"/>
                              <a:pt x="10198" y="24441"/>
                            </a:cubicBezTo>
                            <a:cubicBezTo>
                              <a:pt x="2515" y="26813"/>
                              <a:pt x="-1713" y="35011"/>
                              <a:pt x="659" y="42643"/>
                            </a:cubicBezTo>
                            <a:cubicBezTo>
                              <a:pt x="3031" y="50326"/>
                              <a:pt x="11178" y="54606"/>
                              <a:pt x="18861" y="52183"/>
                            </a:cubicBezTo>
                            <a:cubicBezTo>
                              <a:pt x="19583" y="51976"/>
                              <a:pt x="93525" y="29082"/>
                              <a:pt x="156640" y="29082"/>
                            </a:cubicBezTo>
                            <a:cubicBezTo>
                              <a:pt x="220321" y="29082"/>
                              <a:pt x="315302" y="52183"/>
                              <a:pt x="316230" y="52440"/>
                            </a:cubicBezTo>
                            <a:cubicBezTo>
                              <a:pt x="317365" y="52750"/>
                              <a:pt x="318499" y="52853"/>
                              <a:pt x="319685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7" name="任意多边形: 形状 116">
                        <a:extLst>
                          <a:ext uri="{FF2B5EF4-FFF2-40B4-BE49-F238E27FC236}">
                            <a16:creationId xmlns:a16="http://schemas.microsoft.com/office/drawing/2014/main" id="{95CB1EE7-AB8F-DB16-E3BB-BB3CDA47AC8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86612" y="6313949"/>
                        <a:ext cx="334234" cy="52860"/>
                      </a:xfrm>
                      <a:custGeom>
                        <a:avLst/>
                        <a:gdLst>
                          <a:gd name="connsiteX0" fmla="*/ 319685 w 334234"/>
                          <a:gd name="connsiteY0" fmla="*/ 52853 h 52860"/>
                          <a:gd name="connsiteX1" fmla="*/ 333813 w 334234"/>
                          <a:gd name="connsiteY1" fmla="*/ 41767 h 52860"/>
                          <a:gd name="connsiteX2" fmla="*/ 323140 w 334234"/>
                          <a:gd name="connsiteY2" fmla="*/ 24184 h 52860"/>
                          <a:gd name="connsiteX3" fmla="*/ 156640 w 334234"/>
                          <a:gd name="connsiteY3" fmla="*/ 0 h 52860"/>
                          <a:gd name="connsiteX4" fmla="*/ 10198 w 334234"/>
                          <a:gd name="connsiteY4" fmla="*/ 24441 h 52860"/>
                          <a:gd name="connsiteX5" fmla="*/ 659 w 334234"/>
                          <a:gd name="connsiteY5" fmla="*/ 42643 h 52860"/>
                          <a:gd name="connsiteX6" fmla="*/ 18861 w 334234"/>
                          <a:gd name="connsiteY6" fmla="*/ 52183 h 52860"/>
                          <a:gd name="connsiteX7" fmla="*/ 156640 w 334234"/>
                          <a:gd name="connsiteY7" fmla="*/ 29082 h 52860"/>
                          <a:gd name="connsiteX8" fmla="*/ 316230 w 334234"/>
                          <a:gd name="connsiteY8" fmla="*/ 52441 h 52860"/>
                          <a:gd name="connsiteX9" fmla="*/ 319685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319685" y="52853"/>
                            </a:moveTo>
                            <a:cubicBezTo>
                              <a:pt x="326233" y="52853"/>
                              <a:pt x="332163" y="48419"/>
                              <a:pt x="333813" y="41767"/>
                            </a:cubicBezTo>
                            <a:cubicBezTo>
                              <a:pt x="335721" y="33980"/>
                              <a:pt x="330977" y="26092"/>
                              <a:pt x="323140" y="24184"/>
                            </a:cubicBezTo>
                            <a:cubicBezTo>
                              <a:pt x="319118" y="23204"/>
                              <a:pt x="223776" y="0"/>
                              <a:pt x="156640" y="0"/>
                            </a:cubicBezTo>
                            <a:cubicBezTo>
                              <a:pt x="89039" y="0"/>
                              <a:pt x="13395" y="23410"/>
                              <a:pt x="10198" y="24441"/>
                            </a:cubicBezTo>
                            <a:cubicBezTo>
                              <a:pt x="2515" y="26865"/>
                              <a:pt x="-1713" y="35012"/>
                              <a:pt x="659" y="42643"/>
                            </a:cubicBezTo>
                            <a:cubicBezTo>
                              <a:pt x="3031" y="50326"/>
                              <a:pt x="11230" y="54606"/>
                              <a:pt x="18861" y="52183"/>
                            </a:cubicBezTo>
                            <a:cubicBezTo>
                              <a:pt x="19583" y="51976"/>
                              <a:pt x="93525" y="29082"/>
                              <a:pt x="156640" y="29082"/>
                            </a:cubicBezTo>
                            <a:cubicBezTo>
                              <a:pt x="220321" y="29082"/>
                              <a:pt x="315302" y="52183"/>
                              <a:pt x="316230" y="52441"/>
                            </a:cubicBezTo>
                            <a:cubicBezTo>
                              <a:pt x="317365" y="52750"/>
                              <a:pt x="318499" y="52853"/>
                              <a:pt x="319685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118" name="任意多边形: 形状 117">
                      <a:extLst>
                        <a:ext uri="{FF2B5EF4-FFF2-40B4-BE49-F238E27FC236}">
                          <a16:creationId xmlns:a16="http://schemas.microsoft.com/office/drawing/2014/main" id="{A7E824C4-5B15-6515-C092-40CE39D769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52467" y="3440274"/>
                      <a:ext cx="992794" cy="2671956"/>
                    </a:xfrm>
                    <a:custGeom>
                      <a:avLst/>
                      <a:gdLst>
                        <a:gd name="connsiteX0" fmla="*/ 11688 w 992794"/>
                        <a:gd name="connsiteY0" fmla="*/ 576296 h 2671956"/>
                        <a:gd name="connsiteX1" fmla="*/ 11688 w 992794"/>
                        <a:gd name="connsiteY1" fmla="*/ 576451 h 2671956"/>
                        <a:gd name="connsiteX2" fmla="*/ 15452 w 992794"/>
                        <a:gd name="connsiteY2" fmla="*/ 596973 h 2671956"/>
                        <a:gd name="connsiteX3" fmla="*/ 22052 w 992794"/>
                        <a:gd name="connsiteY3" fmla="*/ 632913 h 2671956"/>
                        <a:gd name="connsiteX4" fmla="*/ 22052 w 992794"/>
                        <a:gd name="connsiteY4" fmla="*/ 632965 h 2671956"/>
                        <a:gd name="connsiteX5" fmla="*/ 32159 w 992794"/>
                        <a:gd name="connsiteY5" fmla="*/ 688138 h 2671956"/>
                        <a:gd name="connsiteX6" fmla="*/ 50876 w 992794"/>
                        <a:gd name="connsiteY6" fmla="*/ 790493 h 2671956"/>
                        <a:gd name="connsiteX7" fmla="*/ 54795 w 992794"/>
                        <a:gd name="connsiteY7" fmla="*/ 811995 h 2671956"/>
                        <a:gd name="connsiteX8" fmla="*/ 54795 w 992794"/>
                        <a:gd name="connsiteY8" fmla="*/ 812046 h 2671956"/>
                        <a:gd name="connsiteX9" fmla="*/ 63097 w 992794"/>
                        <a:gd name="connsiteY9" fmla="*/ 857268 h 2671956"/>
                        <a:gd name="connsiteX10" fmla="*/ 68821 w 992794"/>
                        <a:gd name="connsiteY10" fmla="*/ 888567 h 2671956"/>
                        <a:gd name="connsiteX11" fmla="*/ 352731 w 992794"/>
                        <a:gd name="connsiteY11" fmla="*/ 2671957 h 2671956"/>
                        <a:gd name="connsiteX12" fmla="*/ 992794 w 992794"/>
                        <a:gd name="connsiteY12" fmla="*/ 2611421 h 2671956"/>
                        <a:gd name="connsiteX13" fmla="*/ 820777 w 992794"/>
                        <a:gd name="connsiteY13" fmla="*/ 838756 h 2671956"/>
                        <a:gd name="connsiteX14" fmla="*/ 819333 w 992794"/>
                        <a:gd name="connsiteY14" fmla="*/ 818286 h 2671956"/>
                        <a:gd name="connsiteX15" fmla="*/ 811857 w 992794"/>
                        <a:gd name="connsiteY15" fmla="*/ 712219 h 2671956"/>
                        <a:gd name="connsiteX16" fmla="*/ 811135 w 992794"/>
                        <a:gd name="connsiteY16" fmla="*/ 701339 h 2671956"/>
                        <a:gd name="connsiteX17" fmla="*/ 789633 w 992794"/>
                        <a:gd name="connsiteY17" fmla="*/ 396390 h 2671956"/>
                        <a:gd name="connsiteX18" fmla="*/ 785920 w 992794"/>
                        <a:gd name="connsiteY18" fmla="*/ 362873 h 2671956"/>
                        <a:gd name="connsiteX19" fmla="*/ 785920 w 992794"/>
                        <a:gd name="connsiteY19" fmla="*/ 362821 h 2671956"/>
                        <a:gd name="connsiteX20" fmla="*/ 784528 w 992794"/>
                        <a:gd name="connsiteY20" fmla="*/ 353798 h 2671956"/>
                        <a:gd name="connsiteX21" fmla="*/ 782310 w 992794"/>
                        <a:gd name="connsiteY21" fmla="*/ 341886 h 2671956"/>
                        <a:gd name="connsiteX22" fmla="*/ 605343 w 992794"/>
                        <a:gd name="connsiteY22" fmla="*/ 73393 h 2671956"/>
                        <a:gd name="connsiteX23" fmla="*/ 590183 w 992794"/>
                        <a:gd name="connsiteY23" fmla="*/ 63441 h 2671956"/>
                        <a:gd name="connsiteX24" fmla="*/ 292866 w 992794"/>
                        <a:gd name="connsiteY24" fmla="*/ 7134 h 2671956"/>
                        <a:gd name="connsiteX25" fmla="*/ 292814 w 992794"/>
                        <a:gd name="connsiteY25" fmla="*/ 7134 h 2671956"/>
                        <a:gd name="connsiteX26" fmla="*/ 287967 w 992794"/>
                        <a:gd name="connsiteY26" fmla="*/ 8062 h 2671956"/>
                        <a:gd name="connsiteX27" fmla="*/ 285183 w 992794"/>
                        <a:gd name="connsiteY27" fmla="*/ 8577 h 2671956"/>
                        <a:gd name="connsiteX28" fmla="*/ 278015 w 992794"/>
                        <a:gd name="connsiteY28" fmla="*/ 10176 h 2671956"/>
                        <a:gd name="connsiteX29" fmla="*/ 243519 w 992794"/>
                        <a:gd name="connsiteY29" fmla="*/ 20334 h 2671956"/>
                        <a:gd name="connsiteX30" fmla="*/ 11688 w 992794"/>
                        <a:gd name="connsiteY30" fmla="*/ 576296 h 26719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992794" h="2671956">
                          <a:moveTo>
                            <a:pt x="11688" y="576296"/>
                          </a:moveTo>
                          <a:lnTo>
                            <a:pt x="11688" y="576451"/>
                          </a:lnTo>
                          <a:lnTo>
                            <a:pt x="15452" y="596973"/>
                          </a:lnTo>
                          <a:lnTo>
                            <a:pt x="22052" y="632913"/>
                          </a:lnTo>
                          <a:lnTo>
                            <a:pt x="22052" y="632965"/>
                          </a:lnTo>
                          <a:lnTo>
                            <a:pt x="32159" y="688138"/>
                          </a:lnTo>
                          <a:lnTo>
                            <a:pt x="50876" y="790493"/>
                          </a:lnTo>
                          <a:lnTo>
                            <a:pt x="54795" y="811995"/>
                          </a:lnTo>
                          <a:lnTo>
                            <a:pt x="54795" y="812046"/>
                          </a:lnTo>
                          <a:lnTo>
                            <a:pt x="63097" y="857268"/>
                          </a:lnTo>
                          <a:lnTo>
                            <a:pt x="68821" y="888567"/>
                          </a:lnTo>
                          <a:lnTo>
                            <a:pt x="352731" y="2671957"/>
                          </a:lnTo>
                          <a:cubicBezTo>
                            <a:pt x="352731" y="2671957"/>
                            <a:pt x="616275" y="2568777"/>
                            <a:pt x="992794" y="2611421"/>
                          </a:cubicBezTo>
                          <a:lnTo>
                            <a:pt x="820777" y="838756"/>
                          </a:lnTo>
                          <a:lnTo>
                            <a:pt x="819333" y="818286"/>
                          </a:lnTo>
                          <a:lnTo>
                            <a:pt x="811857" y="712219"/>
                          </a:lnTo>
                          <a:lnTo>
                            <a:pt x="811135" y="701339"/>
                          </a:lnTo>
                          <a:lnTo>
                            <a:pt x="789633" y="396390"/>
                          </a:lnTo>
                          <a:cubicBezTo>
                            <a:pt x="788859" y="385819"/>
                            <a:pt x="787570" y="374269"/>
                            <a:pt x="785920" y="362873"/>
                          </a:cubicBezTo>
                          <a:lnTo>
                            <a:pt x="785920" y="362821"/>
                          </a:lnTo>
                          <a:cubicBezTo>
                            <a:pt x="785456" y="359779"/>
                            <a:pt x="784992" y="356737"/>
                            <a:pt x="784528" y="353798"/>
                          </a:cubicBezTo>
                          <a:cubicBezTo>
                            <a:pt x="783806" y="349776"/>
                            <a:pt x="783135" y="345754"/>
                            <a:pt x="782310" y="341886"/>
                          </a:cubicBezTo>
                          <a:cubicBezTo>
                            <a:pt x="759416" y="227930"/>
                            <a:pt x="693569" y="133775"/>
                            <a:pt x="605343" y="73393"/>
                          </a:cubicBezTo>
                          <a:cubicBezTo>
                            <a:pt x="600393" y="69990"/>
                            <a:pt x="595340" y="66690"/>
                            <a:pt x="590183" y="63441"/>
                          </a:cubicBezTo>
                          <a:cubicBezTo>
                            <a:pt x="504278" y="9918"/>
                            <a:pt x="399500" y="-12770"/>
                            <a:pt x="292866" y="7134"/>
                          </a:cubicBezTo>
                          <a:lnTo>
                            <a:pt x="292814" y="7134"/>
                          </a:lnTo>
                          <a:cubicBezTo>
                            <a:pt x="291164" y="7391"/>
                            <a:pt x="289566" y="7701"/>
                            <a:pt x="287967" y="8062"/>
                          </a:cubicBezTo>
                          <a:cubicBezTo>
                            <a:pt x="287039" y="8217"/>
                            <a:pt x="286059" y="8423"/>
                            <a:pt x="285183" y="8577"/>
                          </a:cubicBezTo>
                          <a:cubicBezTo>
                            <a:pt x="282759" y="9041"/>
                            <a:pt x="280387" y="9609"/>
                            <a:pt x="278015" y="10176"/>
                          </a:cubicBezTo>
                          <a:cubicBezTo>
                            <a:pt x="266104" y="12857"/>
                            <a:pt x="254657" y="16261"/>
                            <a:pt x="243519" y="20334"/>
                          </a:cubicBezTo>
                          <a:cubicBezTo>
                            <a:pt x="45875" y="91750"/>
                            <a:pt x="-31729" y="359934"/>
                            <a:pt x="11688" y="576296"/>
                          </a:cubicBezTo>
                          <a:close/>
                        </a:path>
                      </a:pathLst>
                    </a:custGeom>
                    <a:solidFill>
                      <a:srgbClr val="28528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119" name="图形 2">
                  <a:extLst>
                    <a:ext uri="{FF2B5EF4-FFF2-40B4-BE49-F238E27FC236}">
                      <a16:creationId xmlns:a16="http://schemas.microsoft.com/office/drawing/2014/main" id="{EDE2DD58-6716-7E48-142E-9F2968FE7539}"/>
                    </a:ext>
                  </a:extLst>
                </p:cNvPr>
                <p:cNvGrpSpPr/>
                <p:nvPr/>
              </p:nvGrpSpPr>
              <p:grpSpPr>
                <a:xfrm>
                  <a:off x="4535127" y="1558003"/>
                  <a:ext cx="3022416" cy="5299017"/>
                  <a:chOff x="4535127" y="1558003"/>
                  <a:chExt cx="3022416" cy="5299017"/>
                </a:xfrm>
              </p:grpSpPr>
              <p:sp>
                <p:nvSpPr>
                  <p:cNvPr id="120" name="任意多边形: 形状 119">
                    <a:extLst>
                      <a:ext uri="{FF2B5EF4-FFF2-40B4-BE49-F238E27FC236}">
                        <a16:creationId xmlns:a16="http://schemas.microsoft.com/office/drawing/2014/main" id="{D69B6ECD-E64B-0FB4-0F64-190384999298}"/>
                      </a:ext>
                    </a:extLst>
                  </p:cNvPr>
                  <p:cNvSpPr/>
                  <p:nvPr/>
                </p:nvSpPr>
                <p:spPr>
                  <a:xfrm>
                    <a:off x="5583505" y="1558003"/>
                    <a:ext cx="871636" cy="217238"/>
                  </a:xfrm>
                  <a:custGeom>
                    <a:avLst/>
                    <a:gdLst>
                      <a:gd name="connsiteX0" fmla="*/ 871018 w 871636"/>
                      <a:gd name="connsiteY0" fmla="*/ 11189 h 217238"/>
                      <a:gd name="connsiteX1" fmla="*/ 742417 w 871636"/>
                      <a:gd name="connsiteY1" fmla="*/ 2372 h 217238"/>
                      <a:gd name="connsiteX2" fmla="*/ 726793 w 871636"/>
                      <a:gd name="connsiteY2" fmla="*/ 37126 h 217238"/>
                      <a:gd name="connsiteX3" fmla="*/ 475007 w 871636"/>
                      <a:gd name="connsiteY3" fmla="*/ 128961 h 217238"/>
                      <a:gd name="connsiteX4" fmla="*/ 200635 w 871636"/>
                      <a:gd name="connsiteY4" fmla="*/ 0 h 217238"/>
                      <a:gd name="connsiteX5" fmla="*/ 54400 w 871636"/>
                      <a:gd name="connsiteY5" fmla="*/ 10158 h 217238"/>
                      <a:gd name="connsiteX6" fmla="*/ 0 w 871636"/>
                      <a:gd name="connsiteY6" fmla="*/ 17429 h 217238"/>
                      <a:gd name="connsiteX7" fmla="*/ 79099 w 871636"/>
                      <a:gd name="connsiteY7" fmla="*/ 15005 h 217238"/>
                      <a:gd name="connsiteX8" fmla="*/ 481349 w 871636"/>
                      <a:gd name="connsiteY8" fmla="*/ 217239 h 217238"/>
                      <a:gd name="connsiteX9" fmla="*/ 749585 w 871636"/>
                      <a:gd name="connsiteY9" fmla="*/ 156857 h 217238"/>
                      <a:gd name="connsiteX10" fmla="*/ 808986 w 871636"/>
                      <a:gd name="connsiteY10" fmla="*/ 111894 h 217238"/>
                      <a:gd name="connsiteX11" fmla="*/ 809863 w 871636"/>
                      <a:gd name="connsiteY11" fmla="*/ 111069 h 217238"/>
                      <a:gd name="connsiteX12" fmla="*/ 857766 w 871636"/>
                      <a:gd name="connsiteY12" fmla="*/ 46201 h 217238"/>
                      <a:gd name="connsiteX13" fmla="*/ 858178 w 871636"/>
                      <a:gd name="connsiteY13" fmla="*/ 45428 h 217238"/>
                      <a:gd name="connsiteX14" fmla="*/ 871637 w 871636"/>
                      <a:gd name="connsiteY14" fmla="*/ 11344 h 217238"/>
                      <a:gd name="connsiteX15" fmla="*/ 871018 w 871636"/>
                      <a:gd name="connsiteY15" fmla="*/ 11189 h 217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871636" h="217238">
                        <a:moveTo>
                          <a:pt x="871018" y="11189"/>
                        </a:moveTo>
                        <a:cubicBezTo>
                          <a:pt x="819247" y="4899"/>
                          <a:pt x="742417" y="2372"/>
                          <a:pt x="742417" y="2372"/>
                        </a:cubicBezTo>
                        <a:cubicBezTo>
                          <a:pt x="742417" y="2372"/>
                          <a:pt x="740870" y="16913"/>
                          <a:pt x="726793" y="37126"/>
                        </a:cubicBezTo>
                        <a:cubicBezTo>
                          <a:pt x="700393" y="75129"/>
                          <a:pt x="632071" y="128961"/>
                          <a:pt x="475007" y="128961"/>
                        </a:cubicBezTo>
                        <a:cubicBezTo>
                          <a:pt x="200635" y="128961"/>
                          <a:pt x="200635" y="0"/>
                          <a:pt x="200635" y="0"/>
                        </a:cubicBezTo>
                        <a:cubicBezTo>
                          <a:pt x="200223" y="0"/>
                          <a:pt x="141440" y="52"/>
                          <a:pt x="54400" y="10158"/>
                        </a:cubicBezTo>
                        <a:cubicBezTo>
                          <a:pt x="37281" y="12169"/>
                          <a:pt x="19027" y="14541"/>
                          <a:pt x="0" y="17429"/>
                        </a:cubicBezTo>
                        <a:cubicBezTo>
                          <a:pt x="49450" y="15005"/>
                          <a:pt x="78687" y="15005"/>
                          <a:pt x="79099" y="15005"/>
                        </a:cubicBezTo>
                        <a:cubicBezTo>
                          <a:pt x="79099" y="15005"/>
                          <a:pt x="79099" y="217239"/>
                          <a:pt x="481349" y="217239"/>
                        </a:cubicBezTo>
                        <a:cubicBezTo>
                          <a:pt x="605773" y="217239"/>
                          <a:pt x="691163" y="190941"/>
                          <a:pt x="749585" y="156857"/>
                        </a:cubicBezTo>
                        <a:cubicBezTo>
                          <a:pt x="773716" y="142780"/>
                          <a:pt x="793259" y="127363"/>
                          <a:pt x="808986" y="111894"/>
                        </a:cubicBezTo>
                        <a:cubicBezTo>
                          <a:pt x="809244" y="111584"/>
                          <a:pt x="809553" y="111326"/>
                          <a:pt x="809863" y="111069"/>
                        </a:cubicBezTo>
                        <a:cubicBezTo>
                          <a:pt x="833273" y="87968"/>
                          <a:pt x="848278" y="64867"/>
                          <a:pt x="857766" y="46201"/>
                        </a:cubicBezTo>
                        <a:cubicBezTo>
                          <a:pt x="857920" y="45943"/>
                          <a:pt x="858075" y="45686"/>
                          <a:pt x="858178" y="45428"/>
                        </a:cubicBezTo>
                        <a:cubicBezTo>
                          <a:pt x="865810" y="30320"/>
                          <a:pt x="869780" y="18151"/>
                          <a:pt x="871637" y="11344"/>
                        </a:cubicBezTo>
                        <a:lnTo>
                          <a:pt x="871018" y="11189"/>
                        </a:ln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任意多边形: 形状 120">
                    <a:extLst>
                      <a:ext uri="{FF2B5EF4-FFF2-40B4-BE49-F238E27FC236}">
                        <a16:creationId xmlns:a16="http://schemas.microsoft.com/office/drawing/2014/main" id="{9113AA6D-2B18-DAA4-B44E-5419029BE854}"/>
                      </a:ext>
                    </a:extLst>
                  </p:cNvPr>
                  <p:cNvSpPr/>
                  <p:nvPr/>
                </p:nvSpPr>
                <p:spPr>
                  <a:xfrm>
                    <a:off x="4981033" y="3081098"/>
                    <a:ext cx="2113759" cy="510105"/>
                  </a:xfrm>
                  <a:custGeom>
                    <a:avLst/>
                    <a:gdLst>
                      <a:gd name="connsiteX0" fmla="*/ 2113759 w 2113759"/>
                      <a:gd name="connsiteY0" fmla="*/ 50533 h 510105"/>
                      <a:gd name="connsiteX1" fmla="*/ 2087926 w 2113759"/>
                      <a:gd name="connsiteY1" fmla="*/ 367238 h 510105"/>
                      <a:gd name="connsiteX2" fmla="*/ 2064877 w 2113759"/>
                      <a:gd name="connsiteY2" fmla="*/ 371260 h 510105"/>
                      <a:gd name="connsiteX3" fmla="*/ 1185145 w 2113759"/>
                      <a:gd name="connsiteY3" fmla="*/ 509348 h 510105"/>
                      <a:gd name="connsiteX4" fmla="*/ 32176 w 2113759"/>
                      <a:gd name="connsiteY4" fmla="*/ 373787 h 510105"/>
                      <a:gd name="connsiteX5" fmla="*/ 22430 w 2113759"/>
                      <a:gd name="connsiteY5" fmla="*/ 376829 h 510105"/>
                      <a:gd name="connsiteX6" fmla="*/ 0 w 2113759"/>
                      <a:gd name="connsiteY6" fmla="*/ 145977 h 510105"/>
                      <a:gd name="connsiteX7" fmla="*/ 1175038 w 2113759"/>
                      <a:gd name="connsiteY7" fmla="*/ 336867 h 510105"/>
                      <a:gd name="connsiteX8" fmla="*/ 2092876 w 2113759"/>
                      <a:gd name="connsiteY8" fmla="*/ 150257 h 510105"/>
                      <a:gd name="connsiteX9" fmla="*/ 2113192 w 2113759"/>
                      <a:gd name="connsiteY9" fmla="*/ 0 h 510105"/>
                      <a:gd name="connsiteX10" fmla="*/ 2113759 w 2113759"/>
                      <a:gd name="connsiteY10" fmla="*/ 50533 h 5101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113759" h="510105">
                        <a:moveTo>
                          <a:pt x="2113759" y="50533"/>
                        </a:moveTo>
                        <a:cubicBezTo>
                          <a:pt x="2113759" y="172017"/>
                          <a:pt x="2104839" y="276846"/>
                          <a:pt x="2087926" y="367238"/>
                        </a:cubicBezTo>
                        <a:cubicBezTo>
                          <a:pt x="2080655" y="368424"/>
                          <a:pt x="2072972" y="369765"/>
                          <a:pt x="2064877" y="371260"/>
                        </a:cubicBezTo>
                        <a:cubicBezTo>
                          <a:pt x="1891261" y="402920"/>
                          <a:pt x="1530262" y="499809"/>
                          <a:pt x="1185145" y="509348"/>
                        </a:cubicBezTo>
                        <a:cubicBezTo>
                          <a:pt x="762733" y="520950"/>
                          <a:pt x="182124" y="395804"/>
                          <a:pt x="32176" y="373787"/>
                        </a:cubicBezTo>
                        <a:cubicBezTo>
                          <a:pt x="32073" y="374148"/>
                          <a:pt x="22533" y="376468"/>
                          <a:pt x="22430" y="376829"/>
                        </a:cubicBezTo>
                        <a:cubicBezTo>
                          <a:pt x="12530" y="321965"/>
                          <a:pt x="3919" y="211773"/>
                          <a:pt x="0" y="145977"/>
                        </a:cubicBezTo>
                        <a:cubicBezTo>
                          <a:pt x="168614" y="177947"/>
                          <a:pt x="754793" y="350531"/>
                          <a:pt x="1175038" y="336867"/>
                        </a:cubicBezTo>
                        <a:cubicBezTo>
                          <a:pt x="1542741" y="324853"/>
                          <a:pt x="1927046" y="182123"/>
                          <a:pt x="2092876" y="150257"/>
                        </a:cubicBezTo>
                        <a:cubicBezTo>
                          <a:pt x="2101951" y="92866"/>
                          <a:pt x="2108758" y="67497"/>
                          <a:pt x="2113192" y="0"/>
                        </a:cubicBezTo>
                        <a:cubicBezTo>
                          <a:pt x="2113605" y="16810"/>
                          <a:pt x="2113759" y="33619"/>
                          <a:pt x="2113759" y="50533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任意多边形: 形状 121">
                    <a:extLst>
                      <a:ext uri="{FF2B5EF4-FFF2-40B4-BE49-F238E27FC236}">
                        <a16:creationId xmlns:a16="http://schemas.microsoft.com/office/drawing/2014/main" id="{C6B4DAF8-6177-4C7E-C6A2-57CD9C01FD87}"/>
                      </a:ext>
                    </a:extLst>
                  </p:cNvPr>
                  <p:cNvSpPr/>
                  <p:nvPr/>
                </p:nvSpPr>
                <p:spPr>
                  <a:xfrm>
                    <a:off x="4978351" y="1567749"/>
                    <a:ext cx="2116904" cy="1867127"/>
                  </a:xfrm>
                  <a:custGeom>
                    <a:avLst/>
                    <a:gdLst>
                      <a:gd name="connsiteX0" fmla="*/ 1476172 w 2116904"/>
                      <a:gd name="connsiteY0" fmla="*/ 1444 h 1867127"/>
                      <a:gd name="connsiteX1" fmla="*/ 1463332 w 2116904"/>
                      <a:gd name="connsiteY1" fmla="*/ 35631 h 1867127"/>
                      <a:gd name="connsiteX2" fmla="*/ 1462920 w 2116904"/>
                      <a:gd name="connsiteY2" fmla="*/ 36404 h 1867127"/>
                      <a:gd name="connsiteX3" fmla="*/ 1431878 w 2116904"/>
                      <a:gd name="connsiteY3" fmla="*/ 83688 h 1867127"/>
                      <a:gd name="connsiteX4" fmla="*/ 1415017 w 2116904"/>
                      <a:gd name="connsiteY4" fmla="*/ 101271 h 1867127"/>
                      <a:gd name="connsiteX5" fmla="*/ 1414140 w 2116904"/>
                      <a:gd name="connsiteY5" fmla="*/ 102096 h 1867127"/>
                      <a:gd name="connsiteX6" fmla="*/ 1354326 w 2116904"/>
                      <a:gd name="connsiteY6" fmla="*/ 145204 h 1867127"/>
                      <a:gd name="connsiteX7" fmla="*/ 1087483 w 2116904"/>
                      <a:gd name="connsiteY7" fmla="*/ 202234 h 1867127"/>
                      <a:gd name="connsiteX8" fmla="*/ 691472 w 2116904"/>
                      <a:gd name="connsiteY8" fmla="*/ 31454 h 1867127"/>
                      <a:gd name="connsiteX9" fmla="*/ 685233 w 2116904"/>
                      <a:gd name="connsiteY9" fmla="*/ 0 h 1867127"/>
                      <a:gd name="connsiteX10" fmla="*/ 659605 w 2116904"/>
                      <a:gd name="connsiteY10" fmla="*/ 412 h 1867127"/>
                      <a:gd name="connsiteX11" fmla="*/ 606134 w 2116904"/>
                      <a:gd name="connsiteY11" fmla="*/ 2424 h 1867127"/>
                      <a:gd name="connsiteX12" fmla="*/ 397248 w 2116904"/>
                      <a:gd name="connsiteY12" fmla="*/ 48728 h 1867127"/>
                      <a:gd name="connsiteX13" fmla="*/ 224612 w 2116904"/>
                      <a:gd name="connsiteY13" fmla="*/ 118133 h 1867127"/>
                      <a:gd name="connsiteX14" fmla="*/ 184289 w 2116904"/>
                      <a:gd name="connsiteY14" fmla="*/ 140666 h 1867127"/>
                      <a:gd name="connsiteX15" fmla="*/ 240546 w 2116904"/>
                      <a:gd name="connsiteY15" fmla="*/ 273495 h 1867127"/>
                      <a:gd name="connsiteX16" fmla="*/ 317221 w 2116904"/>
                      <a:gd name="connsiteY16" fmla="*/ 498520 h 1867127"/>
                      <a:gd name="connsiteX17" fmla="*/ 329390 w 2116904"/>
                      <a:gd name="connsiteY17" fmla="*/ 545030 h 1867127"/>
                      <a:gd name="connsiteX18" fmla="*/ 361824 w 2116904"/>
                      <a:gd name="connsiteY18" fmla="*/ 847608 h 1867127"/>
                      <a:gd name="connsiteX19" fmla="*/ 10519 w 2116904"/>
                      <a:gd name="connsiteY19" fmla="*/ 1335866 h 1867127"/>
                      <a:gd name="connsiteX20" fmla="*/ 9797 w 2116904"/>
                      <a:gd name="connsiteY20" fmla="*/ 1339940 h 1867127"/>
                      <a:gd name="connsiteX21" fmla="*/ 0 w 2116904"/>
                      <a:gd name="connsiteY21" fmla="*/ 1558622 h 1867127"/>
                      <a:gd name="connsiteX22" fmla="*/ 3661 w 2116904"/>
                      <a:gd name="connsiteY22" fmla="*/ 1687429 h 1867127"/>
                      <a:gd name="connsiteX23" fmla="*/ 1177565 w 2116904"/>
                      <a:gd name="connsiteY23" fmla="*/ 1866304 h 1867127"/>
                      <a:gd name="connsiteX24" fmla="*/ 2112574 w 2116904"/>
                      <a:gd name="connsiteY24" fmla="*/ 1696401 h 1867127"/>
                      <a:gd name="connsiteX25" fmla="*/ 2116905 w 2116904"/>
                      <a:gd name="connsiteY25" fmla="*/ 1508090 h 1867127"/>
                      <a:gd name="connsiteX26" fmla="*/ 2114327 w 2116904"/>
                      <a:gd name="connsiteY26" fmla="*/ 1434456 h 1867127"/>
                      <a:gd name="connsiteX27" fmla="*/ 2114120 w 2116904"/>
                      <a:gd name="connsiteY27" fmla="*/ 1430074 h 1867127"/>
                      <a:gd name="connsiteX28" fmla="*/ 2093031 w 2116904"/>
                      <a:gd name="connsiteY28" fmla="*/ 1214485 h 1867127"/>
                      <a:gd name="connsiteX29" fmla="*/ 1875586 w 2116904"/>
                      <a:gd name="connsiteY29" fmla="*/ 846989 h 1867127"/>
                      <a:gd name="connsiteX30" fmla="*/ 1873678 w 2116904"/>
                      <a:gd name="connsiteY30" fmla="*/ 813008 h 1867127"/>
                      <a:gd name="connsiteX31" fmla="*/ 1906937 w 2116904"/>
                      <a:gd name="connsiteY31" fmla="*/ 459177 h 1867127"/>
                      <a:gd name="connsiteX32" fmla="*/ 1994028 w 2116904"/>
                      <a:gd name="connsiteY32" fmla="*/ 181505 h 1867127"/>
                      <a:gd name="connsiteX33" fmla="*/ 1994750 w 2116904"/>
                      <a:gd name="connsiteY33" fmla="*/ 179649 h 1867127"/>
                      <a:gd name="connsiteX34" fmla="*/ 1918487 w 2116904"/>
                      <a:gd name="connsiteY34" fmla="*/ 131385 h 1867127"/>
                      <a:gd name="connsiteX35" fmla="*/ 1476842 w 2116904"/>
                      <a:gd name="connsiteY35" fmla="*/ 1444 h 1867127"/>
                      <a:gd name="connsiteX36" fmla="*/ 1476172 w 2116904"/>
                      <a:gd name="connsiteY36" fmla="*/ 1444 h 1867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2116904" h="1867127">
                        <a:moveTo>
                          <a:pt x="1476172" y="1444"/>
                        </a:moveTo>
                        <a:cubicBezTo>
                          <a:pt x="1474058" y="9178"/>
                          <a:pt x="1470139" y="21399"/>
                          <a:pt x="1463332" y="35631"/>
                        </a:cubicBezTo>
                        <a:cubicBezTo>
                          <a:pt x="1463229" y="35888"/>
                          <a:pt x="1463126" y="36146"/>
                          <a:pt x="1462920" y="36404"/>
                        </a:cubicBezTo>
                        <a:cubicBezTo>
                          <a:pt x="1455959" y="50945"/>
                          <a:pt x="1445904" y="67549"/>
                          <a:pt x="1431878" y="83688"/>
                        </a:cubicBezTo>
                        <a:cubicBezTo>
                          <a:pt x="1426825" y="89463"/>
                          <a:pt x="1421205" y="95393"/>
                          <a:pt x="1415017" y="101271"/>
                        </a:cubicBezTo>
                        <a:cubicBezTo>
                          <a:pt x="1414707" y="101529"/>
                          <a:pt x="1414398" y="101787"/>
                          <a:pt x="1414140" y="102096"/>
                        </a:cubicBezTo>
                        <a:cubicBezTo>
                          <a:pt x="1398310" y="116895"/>
                          <a:pt x="1378716" y="131746"/>
                          <a:pt x="1354326" y="145204"/>
                        </a:cubicBezTo>
                        <a:cubicBezTo>
                          <a:pt x="1296265" y="177380"/>
                          <a:pt x="1211339" y="202234"/>
                          <a:pt x="1087483" y="202234"/>
                        </a:cubicBezTo>
                        <a:cubicBezTo>
                          <a:pt x="785576" y="202234"/>
                          <a:pt x="710293" y="88277"/>
                          <a:pt x="691472" y="31454"/>
                        </a:cubicBezTo>
                        <a:cubicBezTo>
                          <a:pt x="685233" y="12582"/>
                          <a:pt x="685233" y="0"/>
                          <a:pt x="685233" y="0"/>
                        </a:cubicBezTo>
                        <a:cubicBezTo>
                          <a:pt x="685026" y="0"/>
                          <a:pt x="675951" y="0"/>
                          <a:pt x="659605" y="412"/>
                        </a:cubicBezTo>
                        <a:cubicBezTo>
                          <a:pt x="646405" y="773"/>
                          <a:pt x="628306" y="1392"/>
                          <a:pt x="606134" y="2424"/>
                        </a:cubicBezTo>
                        <a:cubicBezTo>
                          <a:pt x="543174" y="11808"/>
                          <a:pt x="470778" y="26298"/>
                          <a:pt x="397248" y="48728"/>
                        </a:cubicBezTo>
                        <a:cubicBezTo>
                          <a:pt x="339033" y="66466"/>
                          <a:pt x="280147" y="89102"/>
                          <a:pt x="224612" y="118133"/>
                        </a:cubicBezTo>
                        <a:cubicBezTo>
                          <a:pt x="210948" y="125197"/>
                          <a:pt x="197490" y="132725"/>
                          <a:pt x="184289" y="140666"/>
                        </a:cubicBezTo>
                        <a:cubicBezTo>
                          <a:pt x="202801" y="181711"/>
                          <a:pt x="221983" y="226469"/>
                          <a:pt x="240546" y="273495"/>
                        </a:cubicBezTo>
                        <a:cubicBezTo>
                          <a:pt x="268803" y="344756"/>
                          <a:pt x="295719" y="421277"/>
                          <a:pt x="317221" y="498520"/>
                        </a:cubicBezTo>
                        <a:cubicBezTo>
                          <a:pt x="321450" y="514041"/>
                          <a:pt x="325575" y="529510"/>
                          <a:pt x="329390" y="545030"/>
                        </a:cubicBezTo>
                        <a:cubicBezTo>
                          <a:pt x="355378" y="650376"/>
                          <a:pt x="369765" y="755205"/>
                          <a:pt x="361824" y="847608"/>
                        </a:cubicBezTo>
                        <a:cubicBezTo>
                          <a:pt x="344602" y="1048501"/>
                          <a:pt x="168820" y="1220260"/>
                          <a:pt x="10519" y="1335866"/>
                        </a:cubicBezTo>
                        <a:cubicBezTo>
                          <a:pt x="10261" y="1337207"/>
                          <a:pt x="10003" y="1338599"/>
                          <a:pt x="9797" y="1339940"/>
                        </a:cubicBezTo>
                        <a:cubicBezTo>
                          <a:pt x="3352" y="1411459"/>
                          <a:pt x="0" y="1484422"/>
                          <a:pt x="0" y="1558622"/>
                        </a:cubicBezTo>
                        <a:cubicBezTo>
                          <a:pt x="0" y="1603792"/>
                          <a:pt x="1237" y="1646745"/>
                          <a:pt x="3661" y="1687429"/>
                        </a:cubicBezTo>
                        <a:cubicBezTo>
                          <a:pt x="172275" y="1719399"/>
                          <a:pt x="757268" y="1879969"/>
                          <a:pt x="1177565" y="1866304"/>
                        </a:cubicBezTo>
                        <a:cubicBezTo>
                          <a:pt x="1545267" y="1854290"/>
                          <a:pt x="1946744" y="1728268"/>
                          <a:pt x="2112574" y="1696401"/>
                        </a:cubicBezTo>
                        <a:cubicBezTo>
                          <a:pt x="2121649" y="1639011"/>
                          <a:pt x="2112470" y="1575587"/>
                          <a:pt x="2116905" y="1508090"/>
                        </a:cubicBezTo>
                        <a:cubicBezTo>
                          <a:pt x="2116441" y="1483390"/>
                          <a:pt x="2115513" y="1458846"/>
                          <a:pt x="2114327" y="1434456"/>
                        </a:cubicBezTo>
                        <a:cubicBezTo>
                          <a:pt x="2114224" y="1433013"/>
                          <a:pt x="2114172" y="1431517"/>
                          <a:pt x="2114120" y="1430074"/>
                        </a:cubicBezTo>
                        <a:cubicBezTo>
                          <a:pt x="2110305" y="1356749"/>
                          <a:pt x="2103189" y="1284715"/>
                          <a:pt x="2093031" y="1214485"/>
                        </a:cubicBezTo>
                        <a:cubicBezTo>
                          <a:pt x="1949013" y="1166994"/>
                          <a:pt x="1884197" y="964658"/>
                          <a:pt x="1875586" y="846989"/>
                        </a:cubicBezTo>
                        <a:cubicBezTo>
                          <a:pt x="1874709" y="835593"/>
                          <a:pt x="1874142" y="824249"/>
                          <a:pt x="1873678" y="813008"/>
                        </a:cubicBezTo>
                        <a:cubicBezTo>
                          <a:pt x="1868160" y="688120"/>
                          <a:pt x="1882856" y="567822"/>
                          <a:pt x="1906937" y="459177"/>
                        </a:cubicBezTo>
                        <a:cubicBezTo>
                          <a:pt x="1930398" y="353471"/>
                          <a:pt x="1962729" y="258696"/>
                          <a:pt x="1994028" y="181505"/>
                        </a:cubicBezTo>
                        <a:cubicBezTo>
                          <a:pt x="1994286" y="180886"/>
                          <a:pt x="1994492" y="180267"/>
                          <a:pt x="1994750" y="179649"/>
                        </a:cubicBezTo>
                        <a:cubicBezTo>
                          <a:pt x="1970566" y="161962"/>
                          <a:pt x="1944939" y="145926"/>
                          <a:pt x="1918487" y="131385"/>
                        </a:cubicBezTo>
                        <a:cubicBezTo>
                          <a:pt x="1772097" y="50997"/>
                          <a:pt x="1598894" y="16397"/>
                          <a:pt x="1476842" y="1444"/>
                        </a:cubicBezTo>
                        <a:lnTo>
                          <a:pt x="1476172" y="1444"/>
                        </a:lnTo>
                        <a:close/>
                      </a:path>
                    </a:pathLst>
                  </a:custGeom>
                  <a:solidFill>
                    <a:srgbClr val="E07D4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任意多边形: 形状 122">
                    <a:extLst>
                      <a:ext uri="{FF2B5EF4-FFF2-40B4-BE49-F238E27FC236}">
                        <a16:creationId xmlns:a16="http://schemas.microsoft.com/office/drawing/2014/main" id="{A29FCBDB-7873-841E-A0DC-F508C5B4158A}"/>
                      </a:ext>
                    </a:extLst>
                  </p:cNvPr>
                  <p:cNvSpPr/>
                  <p:nvPr/>
                </p:nvSpPr>
                <p:spPr>
                  <a:xfrm>
                    <a:off x="6296349" y="2538800"/>
                    <a:ext cx="264962" cy="391937"/>
                  </a:xfrm>
                  <a:custGeom>
                    <a:avLst/>
                    <a:gdLst>
                      <a:gd name="connsiteX0" fmla="*/ 57727 w 264962"/>
                      <a:gd name="connsiteY0" fmla="*/ 391937 h 391937"/>
                      <a:gd name="connsiteX1" fmla="*/ 4204 w 264962"/>
                      <a:gd name="connsiteY1" fmla="*/ 199449 h 391937"/>
                      <a:gd name="connsiteX2" fmla="*/ 136620 w 264962"/>
                      <a:gd name="connsiteY2" fmla="*/ 0 h 391937"/>
                      <a:gd name="connsiteX3" fmla="*/ 264962 w 264962"/>
                      <a:gd name="connsiteY3" fmla="*/ 168511 h 391937"/>
                      <a:gd name="connsiteX4" fmla="*/ 57727 w 264962"/>
                      <a:gd name="connsiteY4" fmla="*/ 391937 h 391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4962" h="391937">
                        <a:moveTo>
                          <a:pt x="57727" y="391937"/>
                        </a:moveTo>
                        <a:cubicBezTo>
                          <a:pt x="57727" y="391937"/>
                          <a:pt x="-18433" y="312323"/>
                          <a:pt x="4204" y="199449"/>
                        </a:cubicBezTo>
                        <a:cubicBezTo>
                          <a:pt x="26840" y="86576"/>
                          <a:pt x="136620" y="0"/>
                          <a:pt x="136620" y="0"/>
                        </a:cubicBezTo>
                        <a:lnTo>
                          <a:pt x="264962" y="168511"/>
                        </a:lnTo>
                        <a:lnTo>
                          <a:pt x="57727" y="391937"/>
                        </a:lnTo>
                        <a:close/>
                      </a:path>
                    </a:pathLst>
                  </a:custGeom>
                  <a:solidFill>
                    <a:srgbClr val="DB513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任意多边形: 形状 123">
                    <a:extLst>
                      <a:ext uri="{FF2B5EF4-FFF2-40B4-BE49-F238E27FC236}">
                        <a16:creationId xmlns:a16="http://schemas.microsoft.com/office/drawing/2014/main" id="{DC0C9775-A5D6-9D8C-FB40-4816C8E30355}"/>
                      </a:ext>
                    </a:extLst>
                  </p:cNvPr>
                  <p:cNvSpPr/>
                  <p:nvPr/>
                </p:nvSpPr>
                <p:spPr>
                  <a:xfrm>
                    <a:off x="5357294" y="2723193"/>
                    <a:ext cx="388762" cy="465003"/>
                  </a:xfrm>
                  <a:custGeom>
                    <a:avLst/>
                    <a:gdLst>
                      <a:gd name="connsiteX0" fmla="*/ 253179 w 388762"/>
                      <a:gd name="connsiteY0" fmla="*/ 0 h 465003"/>
                      <a:gd name="connsiteX1" fmla="*/ 388740 w 388762"/>
                      <a:gd name="connsiteY1" fmla="*/ 309487 h 465003"/>
                      <a:gd name="connsiteX2" fmla="*/ 321450 w 388762"/>
                      <a:gd name="connsiteY2" fmla="*/ 465003 h 465003"/>
                      <a:gd name="connsiteX3" fmla="*/ 0 w 388762"/>
                      <a:gd name="connsiteY3" fmla="*/ 282570 h 465003"/>
                      <a:gd name="connsiteX4" fmla="*/ 253179 w 388762"/>
                      <a:gd name="connsiteY4" fmla="*/ 0 h 465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8762" h="465003">
                        <a:moveTo>
                          <a:pt x="253179" y="0"/>
                        </a:moveTo>
                        <a:cubicBezTo>
                          <a:pt x="299741" y="35115"/>
                          <a:pt x="390390" y="199707"/>
                          <a:pt x="388740" y="309487"/>
                        </a:cubicBezTo>
                        <a:cubicBezTo>
                          <a:pt x="387090" y="419266"/>
                          <a:pt x="321450" y="465003"/>
                          <a:pt x="321450" y="465003"/>
                        </a:cubicBezTo>
                        <a:lnTo>
                          <a:pt x="0" y="282570"/>
                        </a:lnTo>
                        <a:lnTo>
                          <a:pt x="253179" y="0"/>
                        </a:lnTo>
                        <a:close/>
                      </a:path>
                    </a:pathLst>
                  </a:custGeom>
                  <a:solidFill>
                    <a:srgbClr val="DB513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任意多边形: 形状 124">
                    <a:extLst>
                      <a:ext uri="{FF2B5EF4-FFF2-40B4-BE49-F238E27FC236}">
                        <a16:creationId xmlns:a16="http://schemas.microsoft.com/office/drawing/2014/main" id="{14F37791-4CC7-F9C2-F77B-B5077DA48C36}"/>
                      </a:ext>
                    </a:extLst>
                  </p:cNvPr>
                  <p:cNvSpPr/>
                  <p:nvPr/>
                </p:nvSpPr>
                <p:spPr>
                  <a:xfrm>
                    <a:off x="5864322" y="2913345"/>
                    <a:ext cx="903170" cy="3943675"/>
                  </a:xfrm>
                  <a:custGeom>
                    <a:avLst/>
                    <a:gdLst>
                      <a:gd name="connsiteX0" fmla="*/ 281075 w 903170"/>
                      <a:gd name="connsiteY0" fmla="*/ 3943676 h 3943675"/>
                      <a:gd name="connsiteX1" fmla="*/ 0 w 903170"/>
                      <a:gd name="connsiteY1" fmla="*/ 3943676 h 3943675"/>
                      <a:gd name="connsiteX2" fmla="*/ 0 w 903170"/>
                      <a:gd name="connsiteY2" fmla="*/ 626414 h 3943675"/>
                      <a:gd name="connsiteX3" fmla="*/ 26658 w 903170"/>
                      <a:gd name="connsiteY3" fmla="*/ 393346 h 3943675"/>
                      <a:gd name="connsiteX4" fmla="*/ 269834 w 903170"/>
                      <a:gd name="connsiteY4" fmla="*/ 28943 h 3943675"/>
                      <a:gd name="connsiteX5" fmla="*/ 542607 w 903170"/>
                      <a:gd name="connsiteY5" fmla="*/ 24405 h 3943675"/>
                      <a:gd name="connsiteX6" fmla="*/ 839099 w 903170"/>
                      <a:gd name="connsiteY6" fmla="*/ 212098 h 3943675"/>
                      <a:gd name="connsiteX7" fmla="*/ 869006 w 903170"/>
                      <a:gd name="connsiteY7" fmla="*/ 238447 h 3943675"/>
                      <a:gd name="connsiteX8" fmla="*/ 878030 w 903170"/>
                      <a:gd name="connsiteY8" fmla="*/ 380557 h 3943675"/>
                      <a:gd name="connsiteX9" fmla="*/ 825384 w 903170"/>
                      <a:gd name="connsiteY9" fmla="*/ 440372 h 3943675"/>
                      <a:gd name="connsiteX10" fmla="*/ 683273 w 903170"/>
                      <a:gd name="connsiteY10" fmla="*/ 449395 h 3943675"/>
                      <a:gd name="connsiteX11" fmla="*/ 653366 w 903170"/>
                      <a:gd name="connsiteY11" fmla="*/ 423046 h 3943675"/>
                      <a:gd name="connsiteX12" fmla="*/ 385698 w 903170"/>
                      <a:gd name="connsiteY12" fmla="*/ 285010 h 3943675"/>
                      <a:gd name="connsiteX13" fmla="*/ 302268 w 903170"/>
                      <a:gd name="connsiteY13" fmla="*/ 449189 h 3943675"/>
                      <a:gd name="connsiteX14" fmla="*/ 281178 w 903170"/>
                      <a:gd name="connsiteY14" fmla="*/ 626672 h 3943675"/>
                      <a:gd name="connsiteX15" fmla="*/ 281178 w 903170"/>
                      <a:gd name="connsiteY15" fmla="*/ 3943676 h 3943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903170" h="3943675">
                        <a:moveTo>
                          <a:pt x="281075" y="3943676"/>
                        </a:moveTo>
                        <a:lnTo>
                          <a:pt x="0" y="3943676"/>
                        </a:lnTo>
                        <a:lnTo>
                          <a:pt x="0" y="626414"/>
                        </a:lnTo>
                        <a:cubicBezTo>
                          <a:pt x="0" y="621876"/>
                          <a:pt x="309" y="513592"/>
                          <a:pt x="26658" y="393346"/>
                        </a:cubicBezTo>
                        <a:cubicBezTo>
                          <a:pt x="67703" y="205910"/>
                          <a:pt x="149535" y="83292"/>
                          <a:pt x="269834" y="28943"/>
                        </a:cubicBezTo>
                        <a:cubicBezTo>
                          <a:pt x="351718" y="-8080"/>
                          <a:pt x="443501" y="-9575"/>
                          <a:pt x="542607" y="24405"/>
                        </a:cubicBezTo>
                        <a:cubicBezTo>
                          <a:pt x="634339" y="55860"/>
                          <a:pt x="731331" y="117272"/>
                          <a:pt x="839099" y="212098"/>
                        </a:cubicBezTo>
                        <a:lnTo>
                          <a:pt x="869006" y="238447"/>
                        </a:lnTo>
                        <a:cubicBezTo>
                          <a:pt x="910773" y="275212"/>
                          <a:pt x="914795" y="338842"/>
                          <a:pt x="878030" y="380557"/>
                        </a:cubicBezTo>
                        <a:lnTo>
                          <a:pt x="825384" y="440372"/>
                        </a:lnTo>
                        <a:cubicBezTo>
                          <a:pt x="788618" y="482138"/>
                          <a:pt x="724988" y="486161"/>
                          <a:pt x="683273" y="449395"/>
                        </a:cubicBezTo>
                        <a:lnTo>
                          <a:pt x="653366" y="423046"/>
                        </a:lnTo>
                        <a:cubicBezTo>
                          <a:pt x="509967" y="296818"/>
                          <a:pt x="419524" y="269798"/>
                          <a:pt x="385698" y="285010"/>
                        </a:cubicBezTo>
                        <a:cubicBezTo>
                          <a:pt x="360690" y="296251"/>
                          <a:pt x="325678" y="345288"/>
                          <a:pt x="302268" y="449189"/>
                        </a:cubicBezTo>
                        <a:cubicBezTo>
                          <a:pt x="281745" y="540251"/>
                          <a:pt x="281178" y="625795"/>
                          <a:pt x="281178" y="626672"/>
                        </a:cubicBezTo>
                        <a:lnTo>
                          <a:pt x="281178" y="3943676"/>
                        </a:lnTo>
                        <a:close/>
                      </a:path>
                    </a:pathLst>
                  </a:custGeom>
                  <a:solidFill>
                    <a:srgbClr val="44413E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26" name="图形 2">
                    <a:extLst>
                      <a:ext uri="{FF2B5EF4-FFF2-40B4-BE49-F238E27FC236}">
                        <a16:creationId xmlns:a16="http://schemas.microsoft.com/office/drawing/2014/main" id="{90B8512D-4143-6094-AF13-2F5EF297DF38}"/>
                      </a:ext>
                    </a:extLst>
                  </p:cNvPr>
                  <p:cNvGrpSpPr/>
                  <p:nvPr/>
                </p:nvGrpSpPr>
                <p:grpSpPr>
                  <a:xfrm>
                    <a:off x="4546122" y="2564297"/>
                    <a:ext cx="2991734" cy="771433"/>
                    <a:chOff x="4546122" y="2564297"/>
                    <a:chExt cx="2991734" cy="771433"/>
                  </a:xfrm>
                  <a:solidFill>
                    <a:srgbClr val="F7CBA4"/>
                  </a:solidFill>
                </p:grpSpPr>
                <p:sp>
                  <p:nvSpPr>
                    <p:cNvPr id="127" name="任意多边形: 形状 126">
                      <a:extLst>
                        <a:ext uri="{FF2B5EF4-FFF2-40B4-BE49-F238E27FC236}">
                          <a16:creationId xmlns:a16="http://schemas.microsoft.com/office/drawing/2014/main" id="{9546E5B5-64E5-3853-ADBA-3BDFD02615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46122" y="2564297"/>
                      <a:ext cx="2991734" cy="771433"/>
                    </a:xfrm>
                    <a:custGeom>
                      <a:avLst/>
                      <a:gdLst>
                        <a:gd name="connsiteX0" fmla="*/ 2860013 w 2991734"/>
                        <a:gd name="connsiteY0" fmla="*/ 367369 h 771433"/>
                        <a:gd name="connsiteX1" fmla="*/ 2390472 w 2991734"/>
                        <a:gd name="connsiteY1" fmla="*/ 192567 h 771433"/>
                        <a:gd name="connsiteX2" fmla="*/ 2139253 w 2991734"/>
                        <a:gd name="connsiteY2" fmla="*/ 98979 h 771433"/>
                        <a:gd name="connsiteX3" fmla="*/ 2139356 w 2991734"/>
                        <a:gd name="connsiteY3" fmla="*/ 98824 h 771433"/>
                        <a:gd name="connsiteX4" fmla="*/ 2003175 w 2991734"/>
                        <a:gd name="connsiteY4" fmla="*/ 48343 h 771433"/>
                        <a:gd name="connsiteX5" fmla="*/ 1896129 w 2991734"/>
                        <a:gd name="connsiteY5" fmla="*/ 22045 h 771433"/>
                        <a:gd name="connsiteX6" fmla="*/ 1875297 w 2991734"/>
                        <a:gd name="connsiteY6" fmla="*/ 17972 h 771433"/>
                        <a:gd name="connsiteX7" fmla="*/ 1476089 w 2991734"/>
                        <a:gd name="connsiteY7" fmla="*/ 21736 h 771433"/>
                        <a:gd name="connsiteX8" fmla="*/ 1200067 w 2991734"/>
                        <a:gd name="connsiteY8" fmla="*/ 211852 h 771433"/>
                        <a:gd name="connsiteX9" fmla="*/ 1132674 w 2991734"/>
                        <a:gd name="connsiteY9" fmla="*/ 223041 h 771433"/>
                        <a:gd name="connsiteX10" fmla="*/ 1132674 w 2991734"/>
                        <a:gd name="connsiteY10" fmla="*/ 223041 h 771433"/>
                        <a:gd name="connsiteX11" fmla="*/ 1080955 w 2991734"/>
                        <a:gd name="connsiteY11" fmla="*/ 230879 h 771433"/>
                        <a:gd name="connsiteX12" fmla="*/ 536646 w 2991734"/>
                        <a:gd name="connsiteY12" fmla="*/ 313742 h 771433"/>
                        <a:gd name="connsiteX13" fmla="*/ 171883 w 2991734"/>
                        <a:gd name="connsiteY13" fmla="*/ 369225 h 771433"/>
                        <a:gd name="connsiteX14" fmla="*/ 163014 w 2991734"/>
                        <a:gd name="connsiteY14" fmla="*/ 370772 h 771433"/>
                        <a:gd name="connsiteX15" fmla="*/ 3424 w 2991734"/>
                        <a:gd name="connsiteY15" fmla="*/ 532322 h 771433"/>
                        <a:gd name="connsiteX16" fmla="*/ 3888 w 2991734"/>
                        <a:gd name="connsiteY16" fmla="*/ 608430 h 771433"/>
                        <a:gd name="connsiteX17" fmla="*/ 241546 w 2991734"/>
                        <a:gd name="connsiteY17" fmla="*/ 767556 h 771433"/>
                        <a:gd name="connsiteX18" fmla="*/ 1120608 w 2991734"/>
                        <a:gd name="connsiteY18" fmla="*/ 593579 h 771433"/>
                        <a:gd name="connsiteX19" fmla="*/ 1216929 w 2991734"/>
                        <a:gd name="connsiteY19" fmla="*/ 574501 h 771433"/>
                        <a:gd name="connsiteX20" fmla="*/ 1216929 w 2991734"/>
                        <a:gd name="connsiteY20" fmla="*/ 574501 h 771433"/>
                        <a:gd name="connsiteX21" fmla="*/ 1216929 w 2991734"/>
                        <a:gd name="connsiteY21" fmla="*/ 574501 h 771433"/>
                        <a:gd name="connsiteX22" fmla="*/ 1287520 w 2991734"/>
                        <a:gd name="connsiteY22" fmla="*/ 560527 h 771433"/>
                        <a:gd name="connsiteX23" fmla="*/ 1351562 w 2991734"/>
                        <a:gd name="connsiteY23" fmla="*/ 534023 h 771433"/>
                        <a:gd name="connsiteX24" fmla="*/ 1463095 w 2991734"/>
                        <a:gd name="connsiteY24" fmla="*/ 516852 h 771433"/>
                        <a:gd name="connsiteX25" fmla="*/ 1812956 w 2991734"/>
                        <a:gd name="connsiteY25" fmla="*/ 597756 h 771433"/>
                        <a:gd name="connsiteX26" fmla="*/ 2017820 w 2991734"/>
                        <a:gd name="connsiteY26" fmla="*/ 496639 h 771433"/>
                        <a:gd name="connsiteX27" fmla="*/ 1978219 w 2991734"/>
                        <a:gd name="connsiteY27" fmla="*/ 429039 h 771433"/>
                        <a:gd name="connsiteX28" fmla="*/ 2709704 w 2991734"/>
                        <a:gd name="connsiteY28" fmla="*/ 742805 h 771433"/>
                        <a:gd name="connsiteX29" fmla="*/ 2718883 w 2991734"/>
                        <a:gd name="connsiteY29" fmla="*/ 746467 h 771433"/>
                        <a:gd name="connsiteX30" fmla="*/ 2880432 w 2991734"/>
                        <a:gd name="connsiteY30" fmla="*/ 737495 h 771433"/>
                        <a:gd name="connsiteX31" fmla="*/ 2880587 w 2991734"/>
                        <a:gd name="connsiteY31" fmla="*/ 737391 h 771433"/>
                        <a:gd name="connsiteX32" fmla="*/ 2978971 w 2991734"/>
                        <a:gd name="connsiteY32" fmla="*/ 627457 h 771433"/>
                        <a:gd name="connsiteX33" fmla="*/ 2860013 w 2991734"/>
                        <a:gd name="connsiteY33" fmla="*/ 367369 h 7714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</a:cxnLst>
                      <a:rect l="l" t="t" r="r" b="b"/>
                      <a:pathLst>
                        <a:path w="2991734" h="771433">
                          <a:moveTo>
                            <a:pt x="2860013" y="367369"/>
                          </a:moveTo>
                          <a:lnTo>
                            <a:pt x="2390472" y="192567"/>
                          </a:lnTo>
                          <a:lnTo>
                            <a:pt x="2139253" y="98979"/>
                          </a:lnTo>
                          <a:lnTo>
                            <a:pt x="2139356" y="98824"/>
                          </a:lnTo>
                          <a:cubicBezTo>
                            <a:pt x="2139356" y="98824"/>
                            <a:pt x="2087792" y="73403"/>
                            <a:pt x="2003175" y="48343"/>
                          </a:cubicBezTo>
                          <a:cubicBezTo>
                            <a:pt x="2003175" y="48343"/>
                            <a:pt x="1949652" y="33080"/>
                            <a:pt x="1896129" y="22045"/>
                          </a:cubicBezTo>
                          <a:cubicBezTo>
                            <a:pt x="1889168" y="20601"/>
                            <a:pt x="1882155" y="19209"/>
                            <a:pt x="1875297" y="17972"/>
                          </a:cubicBezTo>
                          <a:cubicBezTo>
                            <a:pt x="1762011" y="-2499"/>
                            <a:pt x="1622221" y="-10646"/>
                            <a:pt x="1476089" y="21736"/>
                          </a:cubicBezTo>
                          <a:cubicBezTo>
                            <a:pt x="1291181" y="62729"/>
                            <a:pt x="1202491" y="145386"/>
                            <a:pt x="1200067" y="211852"/>
                          </a:cubicBezTo>
                          <a:cubicBezTo>
                            <a:pt x="1157476" y="217266"/>
                            <a:pt x="1132674" y="223041"/>
                            <a:pt x="1132674" y="223041"/>
                          </a:cubicBezTo>
                          <a:lnTo>
                            <a:pt x="1132674" y="223041"/>
                          </a:lnTo>
                          <a:lnTo>
                            <a:pt x="1080955" y="230879"/>
                          </a:lnTo>
                          <a:lnTo>
                            <a:pt x="536646" y="313742"/>
                          </a:lnTo>
                          <a:lnTo>
                            <a:pt x="171883" y="369225"/>
                          </a:lnTo>
                          <a:cubicBezTo>
                            <a:pt x="169150" y="369689"/>
                            <a:pt x="165747" y="370256"/>
                            <a:pt x="163014" y="370772"/>
                          </a:cubicBezTo>
                          <a:cubicBezTo>
                            <a:pt x="79326" y="387324"/>
                            <a:pt x="18068" y="453326"/>
                            <a:pt x="3424" y="532322"/>
                          </a:cubicBezTo>
                          <a:cubicBezTo>
                            <a:pt x="-1165" y="556763"/>
                            <a:pt x="-1269" y="582545"/>
                            <a:pt x="3888" y="608430"/>
                          </a:cubicBezTo>
                          <a:cubicBezTo>
                            <a:pt x="25596" y="717952"/>
                            <a:pt x="131973" y="789213"/>
                            <a:pt x="241546" y="767556"/>
                          </a:cubicBezTo>
                          <a:lnTo>
                            <a:pt x="1120608" y="593579"/>
                          </a:lnTo>
                          <a:lnTo>
                            <a:pt x="1216929" y="574501"/>
                          </a:lnTo>
                          <a:lnTo>
                            <a:pt x="1216929" y="574501"/>
                          </a:lnTo>
                          <a:lnTo>
                            <a:pt x="1216929" y="574501"/>
                          </a:lnTo>
                          <a:lnTo>
                            <a:pt x="1287520" y="560527"/>
                          </a:lnTo>
                          <a:cubicBezTo>
                            <a:pt x="1311033" y="555835"/>
                            <a:pt x="1332638" y="546656"/>
                            <a:pt x="1351562" y="534023"/>
                          </a:cubicBezTo>
                          <a:cubicBezTo>
                            <a:pt x="1390338" y="524639"/>
                            <a:pt x="1430816" y="517213"/>
                            <a:pt x="1463095" y="516852"/>
                          </a:cubicBezTo>
                          <a:cubicBezTo>
                            <a:pt x="1553951" y="515821"/>
                            <a:pt x="1552661" y="520410"/>
                            <a:pt x="1812956" y="597756"/>
                          </a:cubicBezTo>
                          <a:cubicBezTo>
                            <a:pt x="1966926" y="643545"/>
                            <a:pt x="2045870" y="584556"/>
                            <a:pt x="2017820" y="496639"/>
                          </a:cubicBezTo>
                          <a:cubicBezTo>
                            <a:pt x="2011065" y="475447"/>
                            <a:pt x="1997916" y="452501"/>
                            <a:pt x="1978219" y="429039"/>
                          </a:cubicBezTo>
                          <a:lnTo>
                            <a:pt x="2709704" y="742805"/>
                          </a:lnTo>
                          <a:cubicBezTo>
                            <a:pt x="2712489" y="743992"/>
                            <a:pt x="2715995" y="745384"/>
                            <a:pt x="2718883" y="746467"/>
                          </a:cubicBezTo>
                          <a:cubicBezTo>
                            <a:pt x="2773798" y="766886"/>
                            <a:pt x="2831962" y="761987"/>
                            <a:pt x="2880432" y="737495"/>
                          </a:cubicBezTo>
                          <a:cubicBezTo>
                            <a:pt x="2880535" y="737495"/>
                            <a:pt x="2880587" y="737495"/>
                            <a:pt x="2880587" y="737391"/>
                          </a:cubicBezTo>
                          <a:cubicBezTo>
                            <a:pt x="2924468" y="715322"/>
                            <a:pt x="2960460" y="677165"/>
                            <a:pt x="2978971" y="627457"/>
                          </a:cubicBezTo>
                          <a:cubicBezTo>
                            <a:pt x="3017953" y="522731"/>
                            <a:pt x="2964636" y="406299"/>
                            <a:pt x="2860013" y="367369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28" name="任意多边形: 形状 127">
                      <a:extLst>
                        <a:ext uri="{FF2B5EF4-FFF2-40B4-BE49-F238E27FC236}">
                          <a16:creationId xmlns:a16="http://schemas.microsoft.com/office/drawing/2014/main" id="{040EC32F-B9A7-B857-72F2-2D22D32F52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21411" y="2777077"/>
                      <a:ext cx="842530" cy="283807"/>
                    </a:xfrm>
                    <a:custGeom>
                      <a:avLst/>
                      <a:gdLst>
                        <a:gd name="connsiteX0" fmla="*/ 842531 w 842530"/>
                        <a:gd name="connsiteY0" fmla="*/ 283808 h 283807"/>
                        <a:gd name="connsiteX1" fmla="*/ 575636 w 842530"/>
                        <a:gd name="connsiteY1" fmla="*/ 171244 h 283807"/>
                        <a:gd name="connsiteX2" fmla="*/ 256043 w 842530"/>
                        <a:gd name="connsiteY2" fmla="*/ 168356 h 283807"/>
                        <a:gd name="connsiteX3" fmla="*/ 216493 w 842530"/>
                        <a:gd name="connsiteY3" fmla="*/ 170780 h 283807"/>
                        <a:gd name="connsiteX4" fmla="*/ 4772 w 842530"/>
                        <a:gd name="connsiteY4" fmla="*/ 3042 h 283807"/>
                        <a:gd name="connsiteX5" fmla="*/ 24778 w 842530"/>
                        <a:gd name="connsiteY5" fmla="*/ 0 h 283807"/>
                        <a:gd name="connsiteX6" fmla="*/ 33957 w 842530"/>
                        <a:gd name="connsiteY6" fmla="*/ 37126 h 283807"/>
                        <a:gd name="connsiteX7" fmla="*/ 216545 w 842530"/>
                        <a:gd name="connsiteY7" fmla="*/ 96786 h 283807"/>
                        <a:gd name="connsiteX8" fmla="*/ 238666 w 842530"/>
                        <a:gd name="connsiteY8" fmla="*/ 95445 h 283807"/>
                        <a:gd name="connsiteX9" fmla="*/ 575636 w 842530"/>
                        <a:gd name="connsiteY9" fmla="*/ 97301 h 283807"/>
                        <a:gd name="connsiteX10" fmla="*/ 582494 w 842530"/>
                        <a:gd name="connsiteY10" fmla="*/ 99106 h 283807"/>
                        <a:gd name="connsiteX11" fmla="*/ 593374 w 842530"/>
                        <a:gd name="connsiteY11" fmla="*/ 102354 h 283807"/>
                        <a:gd name="connsiteX12" fmla="*/ 597138 w 842530"/>
                        <a:gd name="connsiteY12" fmla="*/ 103592 h 283807"/>
                        <a:gd name="connsiteX13" fmla="*/ 615340 w 842530"/>
                        <a:gd name="connsiteY13" fmla="*/ 110089 h 283807"/>
                        <a:gd name="connsiteX14" fmla="*/ 619929 w 842530"/>
                        <a:gd name="connsiteY14" fmla="*/ 111894 h 283807"/>
                        <a:gd name="connsiteX15" fmla="*/ 624621 w 842530"/>
                        <a:gd name="connsiteY15" fmla="*/ 113802 h 283807"/>
                        <a:gd name="connsiteX16" fmla="*/ 629314 w 842530"/>
                        <a:gd name="connsiteY16" fmla="*/ 115709 h 283807"/>
                        <a:gd name="connsiteX17" fmla="*/ 650403 w 842530"/>
                        <a:gd name="connsiteY17" fmla="*/ 124939 h 283807"/>
                        <a:gd name="connsiteX18" fmla="*/ 657055 w 842530"/>
                        <a:gd name="connsiteY18" fmla="*/ 128033 h 283807"/>
                        <a:gd name="connsiteX19" fmla="*/ 676856 w 842530"/>
                        <a:gd name="connsiteY19" fmla="*/ 137624 h 283807"/>
                        <a:gd name="connsiteX20" fmla="*/ 686085 w 842530"/>
                        <a:gd name="connsiteY20" fmla="*/ 142316 h 283807"/>
                        <a:gd name="connsiteX21" fmla="*/ 744714 w 842530"/>
                        <a:gd name="connsiteY21" fmla="*/ 174338 h 283807"/>
                        <a:gd name="connsiteX22" fmla="*/ 750180 w 842530"/>
                        <a:gd name="connsiteY22" fmla="*/ 177431 h 283807"/>
                        <a:gd name="connsiteX23" fmla="*/ 789471 w 842530"/>
                        <a:gd name="connsiteY23" fmla="*/ 201202 h 283807"/>
                        <a:gd name="connsiteX24" fmla="*/ 842531 w 842530"/>
                        <a:gd name="connsiteY24" fmla="*/ 283808 h 2838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842530" h="283807">
                          <a:moveTo>
                            <a:pt x="842531" y="283808"/>
                          </a:moveTo>
                          <a:cubicBezTo>
                            <a:pt x="796897" y="261120"/>
                            <a:pt x="649578" y="189394"/>
                            <a:pt x="575636" y="171244"/>
                          </a:cubicBezTo>
                          <a:cubicBezTo>
                            <a:pt x="491896" y="150670"/>
                            <a:pt x="487822" y="153970"/>
                            <a:pt x="256043" y="168356"/>
                          </a:cubicBezTo>
                          <a:cubicBezTo>
                            <a:pt x="243513" y="169130"/>
                            <a:pt x="230415" y="169955"/>
                            <a:pt x="216493" y="170780"/>
                          </a:cubicBezTo>
                          <a:cubicBezTo>
                            <a:pt x="74383" y="179339"/>
                            <a:pt x="-23124" y="95238"/>
                            <a:pt x="4772" y="3042"/>
                          </a:cubicBezTo>
                          <a:lnTo>
                            <a:pt x="24778" y="0"/>
                          </a:lnTo>
                          <a:cubicBezTo>
                            <a:pt x="24418" y="13200"/>
                            <a:pt x="27511" y="25679"/>
                            <a:pt x="33957" y="37126"/>
                          </a:cubicBezTo>
                          <a:cubicBezTo>
                            <a:pt x="56026" y="76572"/>
                            <a:pt x="118006" y="102715"/>
                            <a:pt x="216545" y="96786"/>
                          </a:cubicBezTo>
                          <a:cubicBezTo>
                            <a:pt x="224125" y="96321"/>
                            <a:pt x="231498" y="95857"/>
                            <a:pt x="238666" y="95445"/>
                          </a:cubicBezTo>
                          <a:cubicBezTo>
                            <a:pt x="487668" y="80182"/>
                            <a:pt x="489833" y="76263"/>
                            <a:pt x="575636" y="97301"/>
                          </a:cubicBezTo>
                          <a:cubicBezTo>
                            <a:pt x="577853" y="97868"/>
                            <a:pt x="580173" y="98435"/>
                            <a:pt x="582494" y="99106"/>
                          </a:cubicBezTo>
                          <a:cubicBezTo>
                            <a:pt x="586052" y="100085"/>
                            <a:pt x="589713" y="101168"/>
                            <a:pt x="593374" y="102354"/>
                          </a:cubicBezTo>
                          <a:cubicBezTo>
                            <a:pt x="594663" y="102767"/>
                            <a:pt x="595900" y="103128"/>
                            <a:pt x="597138" y="103592"/>
                          </a:cubicBezTo>
                          <a:cubicBezTo>
                            <a:pt x="603068" y="105500"/>
                            <a:pt x="609152" y="107717"/>
                            <a:pt x="615340" y="110089"/>
                          </a:cubicBezTo>
                          <a:cubicBezTo>
                            <a:pt x="616887" y="110656"/>
                            <a:pt x="618434" y="111275"/>
                            <a:pt x="619929" y="111894"/>
                          </a:cubicBezTo>
                          <a:cubicBezTo>
                            <a:pt x="621476" y="112512"/>
                            <a:pt x="623023" y="113131"/>
                            <a:pt x="624621" y="113802"/>
                          </a:cubicBezTo>
                          <a:cubicBezTo>
                            <a:pt x="626168" y="114420"/>
                            <a:pt x="627715" y="115091"/>
                            <a:pt x="629314" y="115709"/>
                          </a:cubicBezTo>
                          <a:cubicBezTo>
                            <a:pt x="636275" y="118597"/>
                            <a:pt x="643339" y="121691"/>
                            <a:pt x="650403" y="124939"/>
                          </a:cubicBezTo>
                          <a:cubicBezTo>
                            <a:pt x="652621" y="125971"/>
                            <a:pt x="654889" y="126950"/>
                            <a:pt x="657055" y="128033"/>
                          </a:cubicBezTo>
                          <a:cubicBezTo>
                            <a:pt x="663707" y="131179"/>
                            <a:pt x="670307" y="134376"/>
                            <a:pt x="676856" y="137624"/>
                          </a:cubicBezTo>
                          <a:cubicBezTo>
                            <a:pt x="679949" y="139223"/>
                            <a:pt x="682992" y="140769"/>
                            <a:pt x="686085" y="142316"/>
                          </a:cubicBezTo>
                          <a:cubicBezTo>
                            <a:pt x="707175" y="153093"/>
                            <a:pt x="727285" y="164231"/>
                            <a:pt x="744714" y="174338"/>
                          </a:cubicBezTo>
                          <a:cubicBezTo>
                            <a:pt x="746570" y="175369"/>
                            <a:pt x="748375" y="176452"/>
                            <a:pt x="750180" y="177431"/>
                          </a:cubicBezTo>
                          <a:cubicBezTo>
                            <a:pt x="766629" y="187074"/>
                            <a:pt x="780241" y="195427"/>
                            <a:pt x="789471" y="201202"/>
                          </a:cubicBezTo>
                          <a:cubicBezTo>
                            <a:pt x="816903" y="229872"/>
                            <a:pt x="834280" y="258077"/>
                            <a:pt x="842531" y="283808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29" name="图形 2">
                      <a:extLst>
                        <a:ext uri="{FF2B5EF4-FFF2-40B4-BE49-F238E27FC236}">
                          <a16:creationId xmlns:a16="http://schemas.microsoft.com/office/drawing/2014/main" id="{F92EFAA1-0C86-0E6D-C672-2C7A38D8670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812423" y="2636802"/>
                      <a:ext cx="725049" cy="524139"/>
                      <a:chOff x="5812423" y="2636802"/>
                      <a:chExt cx="725049" cy="524139"/>
                    </a:xfrm>
                    <a:solidFill>
                      <a:srgbClr val="F7CBA4"/>
                    </a:solidFill>
                  </p:grpSpPr>
                  <p:sp>
                    <p:nvSpPr>
                      <p:cNvPr id="130" name="任意多边形: 形状 129">
                        <a:extLst>
                          <a:ext uri="{FF2B5EF4-FFF2-40B4-BE49-F238E27FC236}">
                            <a16:creationId xmlns:a16="http://schemas.microsoft.com/office/drawing/2014/main" id="{3D8E12D1-97AC-4BA7-2215-47CF2C53D99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812423" y="2636802"/>
                        <a:ext cx="175850" cy="104295"/>
                      </a:xfrm>
                      <a:custGeom>
                        <a:avLst/>
                        <a:gdLst>
                          <a:gd name="connsiteX0" fmla="*/ 174828 w 175850"/>
                          <a:gd name="connsiteY0" fmla="*/ 15026 h 104295"/>
                          <a:gd name="connsiteX1" fmla="*/ 78919 w 175850"/>
                          <a:gd name="connsiteY1" fmla="*/ 15593 h 104295"/>
                          <a:gd name="connsiteX2" fmla="*/ 800 w 175850"/>
                          <a:gd name="connsiteY2" fmla="*/ 91083 h 104295"/>
                          <a:gd name="connsiteX3" fmla="*/ 18022 w 175850"/>
                          <a:gd name="connsiteY3" fmla="*/ 101757 h 104295"/>
                          <a:gd name="connsiteX4" fmla="*/ 97740 w 175850"/>
                          <a:gd name="connsiteY4" fmla="*/ 44985 h 104295"/>
                          <a:gd name="connsiteX5" fmla="*/ 142910 w 175850"/>
                          <a:gd name="connsiteY5" fmla="*/ 34672 h 104295"/>
                          <a:gd name="connsiteX6" fmla="*/ 173590 w 175850"/>
                          <a:gd name="connsiteY6" fmla="*/ 24823 h 104295"/>
                          <a:gd name="connsiteX7" fmla="*/ 174828 w 175850"/>
                          <a:gd name="connsiteY7" fmla="*/ 15026 h 1042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175850" h="104295">
                            <a:moveTo>
                              <a:pt x="174828" y="15026"/>
                            </a:moveTo>
                            <a:cubicBezTo>
                              <a:pt x="156678" y="-13334"/>
                              <a:pt x="102793" y="5281"/>
                              <a:pt x="78919" y="15593"/>
                            </a:cubicBezTo>
                            <a:cubicBezTo>
                              <a:pt x="45454" y="30083"/>
                              <a:pt x="15031" y="55143"/>
                              <a:pt x="800" y="91083"/>
                            </a:cubicBezTo>
                            <a:cubicBezTo>
                              <a:pt x="-3583" y="102221"/>
                              <a:pt x="11164" y="107944"/>
                              <a:pt x="18022" y="101757"/>
                            </a:cubicBezTo>
                            <a:cubicBezTo>
                              <a:pt x="42979" y="79223"/>
                              <a:pt x="66337" y="56999"/>
                              <a:pt x="97740" y="44985"/>
                            </a:cubicBezTo>
                            <a:cubicBezTo>
                              <a:pt x="112384" y="39364"/>
                              <a:pt x="127492" y="36477"/>
                              <a:pt x="142910" y="34672"/>
                            </a:cubicBezTo>
                            <a:cubicBezTo>
                              <a:pt x="154718" y="33280"/>
                              <a:pt x="164824" y="34053"/>
                              <a:pt x="173590" y="24823"/>
                            </a:cubicBezTo>
                            <a:cubicBezTo>
                              <a:pt x="175859" y="22451"/>
                              <a:pt x="176684" y="17965"/>
                              <a:pt x="174828" y="15026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1" name="任意多边形: 形状 130">
                        <a:extLst>
                          <a:ext uri="{FF2B5EF4-FFF2-40B4-BE49-F238E27FC236}">
                            <a16:creationId xmlns:a16="http://schemas.microsoft.com/office/drawing/2014/main" id="{9DF1F53A-B24E-0FE4-5F72-407AA6C360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851769" y="2720924"/>
                        <a:ext cx="172416" cy="67944"/>
                      </a:xfrm>
                      <a:custGeom>
                        <a:avLst/>
                        <a:gdLst>
                          <a:gd name="connsiteX0" fmla="*/ 169204 w 172416"/>
                          <a:gd name="connsiteY0" fmla="*/ 6188 h 67944"/>
                          <a:gd name="connsiteX1" fmla="*/ 83557 w 172416"/>
                          <a:gd name="connsiteY1" fmla="*/ 11963 h 67944"/>
                          <a:gd name="connsiteX2" fmla="*/ 1724 w 172416"/>
                          <a:gd name="connsiteY2" fmla="*/ 57391 h 67944"/>
                          <a:gd name="connsiteX3" fmla="*/ 7345 w 172416"/>
                          <a:gd name="connsiteY3" fmla="*/ 67600 h 67944"/>
                          <a:gd name="connsiteX4" fmla="*/ 90260 w 172416"/>
                          <a:gd name="connsiteY4" fmla="*/ 37796 h 67944"/>
                          <a:gd name="connsiteX5" fmla="*/ 169204 w 172416"/>
                          <a:gd name="connsiteY5" fmla="*/ 18305 h 67944"/>
                          <a:gd name="connsiteX6" fmla="*/ 169204 w 172416"/>
                          <a:gd name="connsiteY6" fmla="*/ 6188 h 679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72416" h="67944">
                            <a:moveTo>
                              <a:pt x="169204" y="6188"/>
                            </a:moveTo>
                            <a:cubicBezTo>
                              <a:pt x="142288" y="-6652"/>
                              <a:pt x="110524" y="3094"/>
                              <a:pt x="83557" y="11963"/>
                            </a:cubicBezTo>
                            <a:cubicBezTo>
                              <a:pt x="53546" y="21863"/>
                              <a:pt x="26166" y="36353"/>
                              <a:pt x="1724" y="57391"/>
                            </a:cubicBezTo>
                            <a:cubicBezTo>
                              <a:pt x="-2658" y="61155"/>
                              <a:pt x="2085" y="69766"/>
                              <a:pt x="7345" y="67600"/>
                            </a:cubicBezTo>
                            <a:cubicBezTo>
                              <a:pt x="34519" y="56359"/>
                              <a:pt x="61900" y="45170"/>
                              <a:pt x="90260" y="37796"/>
                            </a:cubicBezTo>
                            <a:cubicBezTo>
                              <a:pt x="116196" y="31042"/>
                              <a:pt x="145536" y="32176"/>
                              <a:pt x="169204" y="18305"/>
                            </a:cubicBezTo>
                            <a:cubicBezTo>
                              <a:pt x="173226" y="15933"/>
                              <a:pt x="173742" y="8405"/>
                              <a:pt x="169204" y="6188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2" name="任意多边形: 形状 131">
                        <a:extLst>
                          <a:ext uri="{FF2B5EF4-FFF2-40B4-BE49-F238E27FC236}">
                            <a16:creationId xmlns:a16="http://schemas.microsoft.com/office/drawing/2014/main" id="{B41B8F95-3FDC-2BE1-C4D0-F3E6F83DE72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928416" y="2788567"/>
                        <a:ext cx="216687" cy="34980"/>
                      </a:xfrm>
                      <a:custGeom>
                        <a:avLst/>
                        <a:gdLst>
                          <a:gd name="connsiteX0" fmla="*/ 211928 w 216687"/>
                          <a:gd name="connsiteY0" fmla="*/ 13879 h 34980"/>
                          <a:gd name="connsiteX1" fmla="*/ 103747 w 216687"/>
                          <a:gd name="connsiteY1" fmla="*/ 1195 h 34980"/>
                          <a:gd name="connsiteX2" fmla="*/ 1702 w 216687"/>
                          <a:gd name="connsiteY2" fmla="*/ 27234 h 34980"/>
                          <a:gd name="connsiteX3" fmla="*/ 4332 w 216687"/>
                          <a:gd name="connsiteY3" fmla="*/ 33783 h 34980"/>
                          <a:gd name="connsiteX4" fmla="*/ 112358 w 216687"/>
                          <a:gd name="connsiteY4" fmla="*/ 26306 h 34980"/>
                          <a:gd name="connsiteX5" fmla="*/ 209608 w 216687"/>
                          <a:gd name="connsiteY5" fmla="*/ 32958 h 34980"/>
                          <a:gd name="connsiteX6" fmla="*/ 211928 w 216687"/>
                          <a:gd name="connsiteY6" fmla="*/ 13879 h 349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16687" h="34980">
                            <a:moveTo>
                              <a:pt x="211928" y="13879"/>
                            </a:moveTo>
                            <a:cubicBezTo>
                              <a:pt x="180938" y="-2003"/>
                              <a:pt x="137469" y="-920"/>
                              <a:pt x="103747" y="1195"/>
                            </a:cubicBezTo>
                            <a:cubicBezTo>
                              <a:pt x="68116" y="3412"/>
                              <a:pt x="34239" y="11404"/>
                              <a:pt x="1702" y="27234"/>
                            </a:cubicBezTo>
                            <a:cubicBezTo>
                              <a:pt x="-1856" y="28987"/>
                              <a:pt x="722" y="34814"/>
                              <a:pt x="4332" y="33783"/>
                            </a:cubicBezTo>
                            <a:cubicBezTo>
                              <a:pt x="39807" y="23934"/>
                              <a:pt x="75954" y="23212"/>
                              <a:pt x="112358" y="26306"/>
                            </a:cubicBezTo>
                            <a:cubicBezTo>
                              <a:pt x="143503" y="28936"/>
                              <a:pt x="178772" y="39300"/>
                              <a:pt x="209608" y="32958"/>
                            </a:cubicBezTo>
                            <a:cubicBezTo>
                              <a:pt x="217652" y="31256"/>
                              <a:pt x="219405" y="17695"/>
                              <a:pt x="211928" y="13879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3" name="任意多边形: 形状 132">
                        <a:extLst>
                          <a:ext uri="{FF2B5EF4-FFF2-40B4-BE49-F238E27FC236}">
                            <a16:creationId xmlns:a16="http://schemas.microsoft.com/office/drawing/2014/main" id="{53AF8105-B619-78B4-5DB1-7A8A797B947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85600" y="3071342"/>
                        <a:ext cx="164498" cy="89600"/>
                      </a:xfrm>
                      <a:custGeom>
                        <a:avLst/>
                        <a:gdLst>
                          <a:gd name="connsiteX0" fmla="*/ 162065 w 164498"/>
                          <a:gd name="connsiteY0" fmla="*/ 72664 h 89600"/>
                          <a:gd name="connsiteX1" fmla="*/ 6238 w 164498"/>
                          <a:gd name="connsiteY1" fmla="*/ 11 h 89600"/>
                          <a:gd name="connsiteX2" fmla="*/ 4537 w 164498"/>
                          <a:gd name="connsiteY2" fmla="*/ 13417 h 89600"/>
                          <a:gd name="connsiteX3" fmla="*/ 150772 w 164498"/>
                          <a:gd name="connsiteY3" fmla="*/ 88185 h 89600"/>
                          <a:gd name="connsiteX4" fmla="*/ 162065 w 164498"/>
                          <a:gd name="connsiteY4" fmla="*/ 72664 h 896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4498" h="89600">
                            <a:moveTo>
                              <a:pt x="162065" y="72664"/>
                            </a:moveTo>
                            <a:cubicBezTo>
                              <a:pt x="124733" y="26463"/>
                              <a:pt x="62443" y="3208"/>
                              <a:pt x="6238" y="11"/>
                            </a:cubicBezTo>
                            <a:cubicBezTo>
                              <a:pt x="-1187" y="-402"/>
                              <a:pt x="-2269" y="11252"/>
                              <a:pt x="4537" y="13417"/>
                            </a:cubicBezTo>
                            <a:cubicBezTo>
                              <a:pt x="58421" y="30588"/>
                              <a:pt x="102405" y="59000"/>
                              <a:pt x="150772" y="88185"/>
                            </a:cubicBezTo>
                            <a:cubicBezTo>
                              <a:pt x="160363" y="93908"/>
                              <a:pt x="168820" y="80966"/>
                              <a:pt x="162065" y="72664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4" name="任意多边形: 形状 133">
                        <a:extLst>
                          <a:ext uri="{FF2B5EF4-FFF2-40B4-BE49-F238E27FC236}">
                            <a16:creationId xmlns:a16="http://schemas.microsoft.com/office/drawing/2014/main" id="{B92D1A82-1B05-6BEA-A794-FA7D241AC5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55336" y="3012459"/>
                        <a:ext cx="182135" cy="112239"/>
                      </a:xfrm>
                      <a:custGeom>
                        <a:avLst/>
                        <a:gdLst>
                          <a:gd name="connsiteX0" fmla="*/ 179833 w 182135"/>
                          <a:gd name="connsiteY0" fmla="*/ 94111 h 112239"/>
                          <a:gd name="connsiteX1" fmla="*/ 93154 w 182135"/>
                          <a:gd name="connsiteY1" fmla="*/ 31100 h 112239"/>
                          <a:gd name="connsiteX2" fmla="*/ 8640 w 182135"/>
                          <a:gd name="connsiteY2" fmla="*/ 7 h 112239"/>
                          <a:gd name="connsiteX3" fmla="*/ 6320 w 182135"/>
                          <a:gd name="connsiteY3" fmla="*/ 18364 h 112239"/>
                          <a:gd name="connsiteX4" fmla="*/ 170293 w 182135"/>
                          <a:gd name="connsiteY4" fmla="*/ 111540 h 112239"/>
                          <a:gd name="connsiteX5" fmla="*/ 179833 w 182135"/>
                          <a:gd name="connsiteY5" fmla="*/ 94111 h 11223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82135" h="112239">
                            <a:moveTo>
                              <a:pt x="179833" y="94111"/>
                            </a:moveTo>
                            <a:cubicBezTo>
                              <a:pt x="157506" y="65803"/>
                              <a:pt x="123473" y="47962"/>
                              <a:pt x="93154" y="31100"/>
                            </a:cubicBezTo>
                            <a:cubicBezTo>
                              <a:pt x="66805" y="16456"/>
                              <a:pt x="38805" y="1348"/>
                              <a:pt x="8640" y="7"/>
                            </a:cubicBezTo>
                            <a:cubicBezTo>
                              <a:pt x="-1053" y="-405"/>
                              <a:pt x="-3632" y="16817"/>
                              <a:pt x="6320" y="18364"/>
                            </a:cubicBezTo>
                            <a:cubicBezTo>
                              <a:pt x="67939" y="27904"/>
                              <a:pt x="113521" y="88646"/>
                              <a:pt x="170293" y="111540"/>
                            </a:cubicBezTo>
                            <a:cubicBezTo>
                              <a:pt x="180348" y="115562"/>
                              <a:pt x="185402" y="101227"/>
                              <a:pt x="179833" y="94111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79FF143F-9868-36B8-A5DB-ECE82B4C0DCB}"/>
                      </a:ext>
                    </a:extLst>
                  </p:cNvPr>
                  <p:cNvSpPr/>
                  <p:nvPr/>
                </p:nvSpPr>
                <p:spPr>
                  <a:xfrm>
                    <a:off x="4546122" y="1640196"/>
                    <a:ext cx="1132621" cy="1695482"/>
                  </a:xfrm>
                  <a:custGeom>
                    <a:avLst/>
                    <a:gdLst>
                      <a:gd name="connsiteX0" fmla="*/ 1132622 w 1132621"/>
                      <a:gd name="connsiteY0" fmla="*/ 1548000 h 1695482"/>
                      <a:gd name="connsiteX1" fmla="*/ 241546 w 1132621"/>
                      <a:gd name="connsiteY1" fmla="*/ 1691606 h 1695482"/>
                      <a:gd name="connsiteX2" fmla="*/ 3888 w 1132621"/>
                      <a:gd name="connsiteY2" fmla="*/ 1532479 h 1695482"/>
                      <a:gd name="connsiteX3" fmla="*/ 3424 w 1132621"/>
                      <a:gd name="connsiteY3" fmla="*/ 1456371 h 1695482"/>
                      <a:gd name="connsiteX4" fmla="*/ 13943 w 1132621"/>
                      <a:gd name="connsiteY4" fmla="*/ 1398568 h 1695482"/>
                      <a:gd name="connsiteX5" fmla="*/ 73912 w 1132621"/>
                      <a:gd name="connsiteY5" fmla="*/ 1149153 h 1695482"/>
                      <a:gd name="connsiteX6" fmla="*/ 431301 w 1132621"/>
                      <a:gd name="connsiteY6" fmla="*/ 245444 h 1695482"/>
                      <a:gd name="connsiteX7" fmla="*/ 569492 w 1132621"/>
                      <a:gd name="connsiteY7" fmla="*/ 103643 h 1695482"/>
                      <a:gd name="connsiteX8" fmla="*/ 773118 w 1132621"/>
                      <a:gd name="connsiteY8" fmla="*/ 0 h 1695482"/>
                      <a:gd name="connsiteX9" fmla="*/ 1101580 w 1132621"/>
                      <a:gd name="connsiteY9" fmla="*/ 559726 h 1695482"/>
                      <a:gd name="connsiteX10" fmla="*/ 678808 w 1132621"/>
                      <a:gd name="connsiteY10" fmla="*/ 1098002 h 1695482"/>
                      <a:gd name="connsiteX11" fmla="*/ 730166 w 1132621"/>
                      <a:gd name="connsiteY11" fmla="*/ 1179989 h 1695482"/>
                      <a:gd name="connsiteX12" fmla="*/ 1065795 w 1132621"/>
                      <a:gd name="connsiteY12" fmla="*/ 1079542 h 1695482"/>
                      <a:gd name="connsiteX13" fmla="*/ 987624 w 1132621"/>
                      <a:gd name="connsiteY13" fmla="*/ 1331122 h 1695482"/>
                      <a:gd name="connsiteX14" fmla="*/ 1132622 w 1132621"/>
                      <a:gd name="connsiteY14" fmla="*/ 1548000 h 1695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132621" h="1695482">
                        <a:moveTo>
                          <a:pt x="1132622" y="1548000"/>
                        </a:moveTo>
                        <a:lnTo>
                          <a:pt x="241546" y="1691606"/>
                        </a:lnTo>
                        <a:cubicBezTo>
                          <a:pt x="131973" y="1713262"/>
                          <a:pt x="25596" y="1642001"/>
                          <a:pt x="3888" y="1532479"/>
                        </a:cubicBezTo>
                        <a:cubicBezTo>
                          <a:pt x="-1269" y="1506543"/>
                          <a:pt x="-1165" y="1480813"/>
                          <a:pt x="3424" y="1456371"/>
                        </a:cubicBezTo>
                        <a:cubicBezTo>
                          <a:pt x="3682" y="1436932"/>
                          <a:pt x="7136" y="1417389"/>
                          <a:pt x="13943" y="1398568"/>
                        </a:cubicBezTo>
                        <a:lnTo>
                          <a:pt x="73912" y="1149153"/>
                        </a:lnTo>
                        <a:cubicBezTo>
                          <a:pt x="262068" y="475574"/>
                          <a:pt x="410933" y="277104"/>
                          <a:pt x="431301" y="245444"/>
                        </a:cubicBezTo>
                        <a:cubicBezTo>
                          <a:pt x="467602" y="188982"/>
                          <a:pt x="515299" y="142265"/>
                          <a:pt x="569492" y="103643"/>
                        </a:cubicBezTo>
                        <a:cubicBezTo>
                          <a:pt x="631472" y="59350"/>
                          <a:pt x="701806" y="25679"/>
                          <a:pt x="773118" y="0"/>
                        </a:cubicBezTo>
                        <a:lnTo>
                          <a:pt x="1101580" y="559726"/>
                        </a:lnTo>
                        <a:lnTo>
                          <a:pt x="678808" y="1098002"/>
                        </a:lnTo>
                        <a:cubicBezTo>
                          <a:pt x="641424" y="1156836"/>
                          <a:pt x="663390" y="1199944"/>
                          <a:pt x="730166" y="1179989"/>
                        </a:cubicBezTo>
                        <a:lnTo>
                          <a:pt x="1065795" y="1079542"/>
                        </a:lnTo>
                        <a:cubicBezTo>
                          <a:pt x="1050790" y="1122031"/>
                          <a:pt x="977157" y="1144358"/>
                          <a:pt x="987624" y="1331122"/>
                        </a:cubicBezTo>
                        <a:cubicBezTo>
                          <a:pt x="997937" y="1515670"/>
                          <a:pt x="1103488" y="1498447"/>
                          <a:pt x="1132622" y="1548000"/>
                        </a:cubicBezTo>
                        <a:close/>
                      </a:path>
                    </a:pathLst>
                  </a:custGeom>
                  <a:solidFill>
                    <a:srgbClr val="E07D4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" name="任意多边形: 形状 135">
                    <a:extLst>
                      <a:ext uri="{FF2B5EF4-FFF2-40B4-BE49-F238E27FC236}">
                        <a16:creationId xmlns:a16="http://schemas.microsoft.com/office/drawing/2014/main" id="{4760904D-6AD4-4496-2E2B-FA5E5C56594D}"/>
                      </a:ext>
                    </a:extLst>
                  </p:cNvPr>
                  <p:cNvSpPr/>
                  <p:nvPr/>
                </p:nvSpPr>
                <p:spPr>
                  <a:xfrm>
                    <a:off x="5163955" y="2407693"/>
                    <a:ext cx="456060" cy="429095"/>
                  </a:xfrm>
                  <a:custGeom>
                    <a:avLst/>
                    <a:gdLst>
                      <a:gd name="connsiteX0" fmla="*/ 82734 w 456060"/>
                      <a:gd name="connsiteY0" fmla="*/ 429096 h 429095"/>
                      <a:gd name="connsiteX1" fmla="*/ 16939 w 456060"/>
                      <a:gd name="connsiteY1" fmla="*/ 396095 h 429095"/>
                      <a:gd name="connsiteX2" fmla="*/ 12659 w 456060"/>
                      <a:gd name="connsiteY2" fmla="*/ 302248 h 429095"/>
                      <a:gd name="connsiteX3" fmla="*/ 145230 w 456060"/>
                      <a:gd name="connsiteY3" fmla="*/ 6478 h 429095"/>
                      <a:gd name="connsiteX4" fmla="*/ 159719 w 456060"/>
                      <a:gd name="connsiteY4" fmla="*/ 960 h 429095"/>
                      <a:gd name="connsiteX5" fmla="*/ 165237 w 456060"/>
                      <a:gd name="connsiteY5" fmla="*/ 15450 h 429095"/>
                      <a:gd name="connsiteX6" fmla="*/ 32047 w 456060"/>
                      <a:gd name="connsiteY6" fmla="*/ 312664 h 429095"/>
                      <a:gd name="connsiteX7" fmla="*/ 31635 w 456060"/>
                      <a:gd name="connsiteY7" fmla="*/ 313335 h 429095"/>
                      <a:gd name="connsiteX8" fmla="*/ 34471 w 456060"/>
                      <a:gd name="connsiteY8" fmla="*/ 382843 h 429095"/>
                      <a:gd name="connsiteX9" fmla="*/ 100576 w 456060"/>
                      <a:gd name="connsiteY9" fmla="*/ 404500 h 429095"/>
                      <a:gd name="connsiteX10" fmla="*/ 442083 w 456060"/>
                      <a:gd name="connsiteY10" fmla="*/ 307972 h 429095"/>
                      <a:gd name="connsiteX11" fmla="*/ 455645 w 456060"/>
                      <a:gd name="connsiteY11" fmla="*/ 315552 h 429095"/>
                      <a:gd name="connsiteX12" fmla="*/ 448065 w 456060"/>
                      <a:gd name="connsiteY12" fmla="*/ 329113 h 429095"/>
                      <a:gd name="connsiteX13" fmla="*/ 106712 w 456060"/>
                      <a:gd name="connsiteY13" fmla="*/ 425589 h 429095"/>
                      <a:gd name="connsiteX14" fmla="*/ 82734 w 456060"/>
                      <a:gd name="connsiteY14" fmla="*/ 429096 h 429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56060" h="429095">
                        <a:moveTo>
                          <a:pt x="82734" y="429096"/>
                        </a:moveTo>
                        <a:cubicBezTo>
                          <a:pt x="57313" y="429096"/>
                          <a:pt x="33027" y="417339"/>
                          <a:pt x="16939" y="396095"/>
                        </a:cubicBezTo>
                        <a:cubicBezTo>
                          <a:pt x="-3996" y="368405"/>
                          <a:pt x="-5646" y="331640"/>
                          <a:pt x="12659" y="302248"/>
                        </a:cubicBezTo>
                        <a:lnTo>
                          <a:pt x="145230" y="6478"/>
                        </a:lnTo>
                        <a:cubicBezTo>
                          <a:pt x="147705" y="960"/>
                          <a:pt x="154202" y="-1515"/>
                          <a:pt x="159719" y="960"/>
                        </a:cubicBezTo>
                        <a:cubicBezTo>
                          <a:pt x="165237" y="3435"/>
                          <a:pt x="167712" y="9932"/>
                          <a:pt x="165237" y="15450"/>
                        </a:cubicBezTo>
                        <a:lnTo>
                          <a:pt x="32047" y="312664"/>
                        </a:lnTo>
                        <a:lnTo>
                          <a:pt x="31635" y="313335"/>
                        </a:lnTo>
                        <a:cubicBezTo>
                          <a:pt x="14876" y="339684"/>
                          <a:pt x="22095" y="366497"/>
                          <a:pt x="34471" y="382843"/>
                        </a:cubicBezTo>
                        <a:cubicBezTo>
                          <a:pt x="46846" y="399188"/>
                          <a:pt x="70669" y="413420"/>
                          <a:pt x="100576" y="404500"/>
                        </a:cubicBezTo>
                        <a:lnTo>
                          <a:pt x="442083" y="307972"/>
                        </a:lnTo>
                        <a:cubicBezTo>
                          <a:pt x="447910" y="306373"/>
                          <a:pt x="453995" y="309725"/>
                          <a:pt x="455645" y="315552"/>
                        </a:cubicBezTo>
                        <a:cubicBezTo>
                          <a:pt x="457295" y="321379"/>
                          <a:pt x="453892" y="327463"/>
                          <a:pt x="448065" y="329113"/>
                        </a:cubicBezTo>
                        <a:lnTo>
                          <a:pt x="106712" y="425589"/>
                        </a:lnTo>
                        <a:cubicBezTo>
                          <a:pt x="98771" y="427961"/>
                          <a:pt x="90675" y="429096"/>
                          <a:pt x="82734" y="429096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" name="任意多边形: 形状 136">
                    <a:extLst>
                      <a:ext uri="{FF2B5EF4-FFF2-40B4-BE49-F238E27FC236}">
                        <a16:creationId xmlns:a16="http://schemas.microsoft.com/office/drawing/2014/main" id="{C63514B3-75E3-300D-1F6E-3828FB23C1DA}"/>
                      </a:ext>
                    </a:extLst>
                  </p:cNvPr>
                  <p:cNvSpPr/>
                  <p:nvPr/>
                </p:nvSpPr>
                <p:spPr>
                  <a:xfrm>
                    <a:off x="4535127" y="2961429"/>
                    <a:ext cx="1154590" cy="385273"/>
                  </a:xfrm>
                  <a:custGeom>
                    <a:avLst/>
                    <a:gdLst>
                      <a:gd name="connsiteX0" fmla="*/ 213094 w 1154590"/>
                      <a:gd name="connsiteY0" fmla="*/ 385274 h 385273"/>
                      <a:gd name="connsiteX1" fmla="*/ 4106 w 1154590"/>
                      <a:gd name="connsiteY1" fmla="*/ 213412 h 385273"/>
                      <a:gd name="connsiteX2" fmla="*/ 3487 w 1154590"/>
                      <a:gd name="connsiteY2" fmla="*/ 134055 h 385273"/>
                      <a:gd name="connsiteX3" fmla="*/ 14625 w 1154590"/>
                      <a:gd name="connsiteY3" fmla="*/ 73622 h 385273"/>
                      <a:gd name="connsiteX4" fmla="*/ 38499 w 1154590"/>
                      <a:gd name="connsiteY4" fmla="*/ 7259 h 385273"/>
                      <a:gd name="connsiteX5" fmla="*/ 52524 w 1154590"/>
                      <a:gd name="connsiteY5" fmla="*/ 659 h 385273"/>
                      <a:gd name="connsiteX6" fmla="*/ 59124 w 1154590"/>
                      <a:gd name="connsiteY6" fmla="*/ 14684 h 385273"/>
                      <a:gd name="connsiteX7" fmla="*/ 35250 w 1154590"/>
                      <a:gd name="connsiteY7" fmla="*/ 81047 h 385273"/>
                      <a:gd name="connsiteX8" fmla="*/ 25402 w 1154590"/>
                      <a:gd name="connsiteY8" fmla="*/ 135292 h 385273"/>
                      <a:gd name="connsiteX9" fmla="*/ 25195 w 1154590"/>
                      <a:gd name="connsiteY9" fmla="*/ 137148 h 385273"/>
                      <a:gd name="connsiteX10" fmla="*/ 25608 w 1154590"/>
                      <a:gd name="connsiteY10" fmla="*/ 209080 h 385273"/>
                      <a:gd name="connsiteX11" fmla="*/ 250375 w 1154590"/>
                      <a:gd name="connsiteY11" fmla="*/ 359595 h 385273"/>
                      <a:gd name="connsiteX12" fmla="*/ 1141863 w 1154590"/>
                      <a:gd name="connsiteY12" fmla="*/ 215887 h 385273"/>
                      <a:gd name="connsiteX13" fmla="*/ 1154445 w 1154590"/>
                      <a:gd name="connsiteY13" fmla="*/ 224962 h 385273"/>
                      <a:gd name="connsiteX14" fmla="*/ 1145370 w 1154590"/>
                      <a:gd name="connsiteY14" fmla="*/ 237543 h 385273"/>
                      <a:gd name="connsiteX15" fmla="*/ 254294 w 1154590"/>
                      <a:gd name="connsiteY15" fmla="*/ 381149 h 385273"/>
                      <a:gd name="connsiteX16" fmla="*/ 213094 w 1154590"/>
                      <a:gd name="connsiteY16" fmla="*/ 385274 h 385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154590" h="385273">
                        <a:moveTo>
                          <a:pt x="213094" y="385274"/>
                        </a:moveTo>
                        <a:cubicBezTo>
                          <a:pt x="113627" y="385274"/>
                          <a:pt x="24216" y="314838"/>
                          <a:pt x="4106" y="213412"/>
                        </a:cubicBezTo>
                        <a:cubicBezTo>
                          <a:pt x="-1154" y="186959"/>
                          <a:pt x="-1360" y="160301"/>
                          <a:pt x="3487" y="134055"/>
                        </a:cubicBezTo>
                        <a:cubicBezTo>
                          <a:pt x="3848" y="113481"/>
                          <a:pt x="7612" y="93165"/>
                          <a:pt x="14625" y="73622"/>
                        </a:cubicBezTo>
                        <a:lnTo>
                          <a:pt x="38499" y="7259"/>
                        </a:lnTo>
                        <a:cubicBezTo>
                          <a:pt x="40561" y="1535"/>
                          <a:pt x="46852" y="-1404"/>
                          <a:pt x="52524" y="659"/>
                        </a:cubicBezTo>
                        <a:cubicBezTo>
                          <a:pt x="58248" y="2721"/>
                          <a:pt x="61187" y="9012"/>
                          <a:pt x="59124" y="14684"/>
                        </a:cubicBezTo>
                        <a:lnTo>
                          <a:pt x="35250" y="81047"/>
                        </a:lnTo>
                        <a:cubicBezTo>
                          <a:pt x="28959" y="98579"/>
                          <a:pt x="25659" y="116781"/>
                          <a:pt x="25402" y="135292"/>
                        </a:cubicBezTo>
                        <a:lnTo>
                          <a:pt x="25195" y="137148"/>
                        </a:lnTo>
                        <a:cubicBezTo>
                          <a:pt x="20709" y="160920"/>
                          <a:pt x="20864" y="185103"/>
                          <a:pt x="25608" y="209080"/>
                        </a:cubicBezTo>
                        <a:cubicBezTo>
                          <a:pt x="46079" y="312517"/>
                          <a:pt x="146938" y="380015"/>
                          <a:pt x="250375" y="359595"/>
                        </a:cubicBezTo>
                        <a:lnTo>
                          <a:pt x="1141863" y="215887"/>
                        </a:lnTo>
                        <a:cubicBezTo>
                          <a:pt x="1147896" y="214907"/>
                          <a:pt x="1153465" y="218980"/>
                          <a:pt x="1154445" y="224962"/>
                        </a:cubicBezTo>
                        <a:cubicBezTo>
                          <a:pt x="1155425" y="230943"/>
                          <a:pt x="1151351" y="236564"/>
                          <a:pt x="1145370" y="237543"/>
                        </a:cubicBezTo>
                        <a:lnTo>
                          <a:pt x="254294" y="381149"/>
                        </a:lnTo>
                        <a:cubicBezTo>
                          <a:pt x="240475" y="383934"/>
                          <a:pt x="226655" y="385274"/>
                          <a:pt x="213094" y="385274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" name="任意多边形: 形状 137">
                    <a:extLst>
                      <a:ext uri="{FF2B5EF4-FFF2-40B4-BE49-F238E27FC236}">
                        <a16:creationId xmlns:a16="http://schemas.microsoft.com/office/drawing/2014/main" id="{A5FF7C28-9A18-1181-15B0-F57BF6356D6A}"/>
                      </a:ext>
                    </a:extLst>
                  </p:cNvPr>
                  <p:cNvSpPr/>
                  <p:nvPr/>
                </p:nvSpPr>
                <p:spPr>
                  <a:xfrm>
                    <a:off x="6363513" y="1699185"/>
                    <a:ext cx="1183291" cy="1624265"/>
                  </a:xfrm>
                  <a:custGeom>
                    <a:avLst/>
                    <a:gdLst>
                      <a:gd name="connsiteX0" fmla="*/ 1063196 w 1183291"/>
                      <a:gd name="connsiteY0" fmla="*/ 1602452 h 1624265"/>
                      <a:gd name="connsiteX1" fmla="*/ 1063042 w 1183291"/>
                      <a:gd name="connsiteY1" fmla="*/ 1602555 h 1624265"/>
                      <a:gd name="connsiteX2" fmla="*/ 901492 w 1183291"/>
                      <a:gd name="connsiteY2" fmla="*/ 1611527 h 1624265"/>
                      <a:gd name="connsiteX3" fmla="*/ 892313 w 1183291"/>
                      <a:gd name="connsiteY3" fmla="*/ 1607866 h 1624265"/>
                      <a:gd name="connsiteX4" fmla="*/ 0 w 1183291"/>
                      <a:gd name="connsiteY4" fmla="*/ 1225159 h 1624265"/>
                      <a:gd name="connsiteX5" fmla="*/ 89773 w 1183291"/>
                      <a:gd name="connsiteY5" fmla="*/ 1027050 h 1624265"/>
                      <a:gd name="connsiteX6" fmla="*/ 76315 w 1183291"/>
                      <a:gd name="connsiteY6" fmla="*/ 846112 h 1624265"/>
                      <a:gd name="connsiteX7" fmla="*/ 206050 w 1183291"/>
                      <a:gd name="connsiteY7" fmla="*/ 898450 h 1624265"/>
                      <a:gd name="connsiteX8" fmla="*/ 573133 w 1183291"/>
                      <a:gd name="connsiteY8" fmla="*/ 1057679 h 1624265"/>
                      <a:gd name="connsiteX9" fmla="*/ 442728 w 1183291"/>
                      <a:gd name="connsiteY9" fmla="*/ 852558 h 1624265"/>
                      <a:gd name="connsiteX10" fmla="*/ 228841 w 1183291"/>
                      <a:gd name="connsiteY10" fmla="*/ 325729 h 1624265"/>
                      <a:gd name="connsiteX11" fmla="*/ 533326 w 1183291"/>
                      <a:gd name="connsiteY11" fmla="*/ 0 h 1624265"/>
                      <a:gd name="connsiteX12" fmla="*/ 673940 w 1183291"/>
                      <a:gd name="connsiteY12" fmla="*/ 102509 h 1624265"/>
                      <a:gd name="connsiteX13" fmla="*/ 908040 w 1183291"/>
                      <a:gd name="connsiteY13" fmla="*/ 480421 h 1624265"/>
                      <a:gd name="connsiteX14" fmla="*/ 1093516 w 1183291"/>
                      <a:gd name="connsiteY14" fmla="*/ 982447 h 1624265"/>
                      <a:gd name="connsiteX15" fmla="*/ 1172821 w 1183291"/>
                      <a:gd name="connsiteY15" fmla="*/ 1339579 h 1624265"/>
                      <a:gd name="connsiteX16" fmla="*/ 1063196 w 1183291"/>
                      <a:gd name="connsiteY16" fmla="*/ 1602452 h 1624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183291" h="1624265">
                        <a:moveTo>
                          <a:pt x="1063196" y="1602452"/>
                        </a:moveTo>
                        <a:cubicBezTo>
                          <a:pt x="1063145" y="1602555"/>
                          <a:pt x="1063093" y="1602555"/>
                          <a:pt x="1063042" y="1602555"/>
                        </a:cubicBezTo>
                        <a:cubicBezTo>
                          <a:pt x="1014572" y="1626996"/>
                          <a:pt x="956407" y="1631946"/>
                          <a:pt x="901492" y="1611527"/>
                        </a:cubicBezTo>
                        <a:cubicBezTo>
                          <a:pt x="898604" y="1610496"/>
                          <a:pt x="895149" y="1609052"/>
                          <a:pt x="892313" y="1607866"/>
                        </a:cubicBezTo>
                        <a:lnTo>
                          <a:pt x="0" y="1225159"/>
                        </a:lnTo>
                        <a:cubicBezTo>
                          <a:pt x="0" y="1225159"/>
                          <a:pt x="67291" y="1146214"/>
                          <a:pt x="89773" y="1027050"/>
                        </a:cubicBezTo>
                        <a:cubicBezTo>
                          <a:pt x="98384" y="981261"/>
                          <a:pt x="97249" y="895459"/>
                          <a:pt x="76315" y="846112"/>
                        </a:cubicBezTo>
                        <a:cubicBezTo>
                          <a:pt x="129838" y="857147"/>
                          <a:pt x="206050" y="898450"/>
                          <a:pt x="206050" y="898450"/>
                        </a:cubicBezTo>
                        <a:cubicBezTo>
                          <a:pt x="326812" y="945682"/>
                          <a:pt x="573133" y="1057679"/>
                          <a:pt x="573133" y="1057679"/>
                        </a:cubicBezTo>
                        <a:lnTo>
                          <a:pt x="442728" y="852558"/>
                        </a:lnTo>
                        <a:lnTo>
                          <a:pt x="228841" y="325729"/>
                        </a:lnTo>
                        <a:lnTo>
                          <a:pt x="533326" y="0"/>
                        </a:lnTo>
                        <a:cubicBezTo>
                          <a:pt x="584632" y="28205"/>
                          <a:pt x="632638" y="61980"/>
                          <a:pt x="673940" y="102509"/>
                        </a:cubicBezTo>
                        <a:cubicBezTo>
                          <a:pt x="782792" y="213578"/>
                          <a:pt x="834459" y="342178"/>
                          <a:pt x="908040" y="480421"/>
                        </a:cubicBezTo>
                        <a:cubicBezTo>
                          <a:pt x="992296" y="638619"/>
                          <a:pt x="1054637" y="807491"/>
                          <a:pt x="1093516" y="982447"/>
                        </a:cubicBezTo>
                        <a:lnTo>
                          <a:pt x="1172821" y="1339579"/>
                        </a:lnTo>
                        <a:cubicBezTo>
                          <a:pt x="1206389" y="1432858"/>
                          <a:pt x="1156424" y="1568781"/>
                          <a:pt x="1063196" y="1602452"/>
                        </a:cubicBezTo>
                        <a:close/>
                      </a:path>
                    </a:pathLst>
                  </a:custGeom>
                  <a:solidFill>
                    <a:srgbClr val="E07D4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45FDDCFF-2379-C756-C255-6E4A276868C5}"/>
                      </a:ext>
                    </a:extLst>
                  </p:cNvPr>
                  <p:cNvSpPr/>
                  <p:nvPr/>
                </p:nvSpPr>
                <p:spPr>
                  <a:xfrm>
                    <a:off x="6428783" y="2366065"/>
                    <a:ext cx="455126" cy="345525"/>
                  </a:xfrm>
                  <a:custGeom>
                    <a:avLst/>
                    <a:gdLst>
                      <a:gd name="connsiteX0" fmla="*/ 393236 w 455126"/>
                      <a:gd name="connsiteY0" fmla="*/ 345525 h 345525"/>
                      <a:gd name="connsiteX1" fmla="*/ 367763 w 455126"/>
                      <a:gd name="connsiteY1" fmla="*/ 340060 h 345525"/>
                      <a:gd name="connsiteX2" fmla="*/ 136706 w 455126"/>
                      <a:gd name="connsiteY2" fmla="*/ 241727 h 345525"/>
                      <a:gd name="connsiteX3" fmla="*/ 135468 w 455126"/>
                      <a:gd name="connsiteY3" fmla="*/ 241160 h 345525"/>
                      <a:gd name="connsiteX4" fmla="*/ 8776 w 455126"/>
                      <a:gd name="connsiteY4" fmla="*/ 189906 h 345525"/>
                      <a:gd name="connsiteX5" fmla="*/ 216 w 455126"/>
                      <a:gd name="connsiteY5" fmla="*/ 176912 h 345525"/>
                      <a:gd name="connsiteX6" fmla="*/ 13210 w 455126"/>
                      <a:gd name="connsiteY6" fmla="*/ 168403 h 345525"/>
                      <a:gd name="connsiteX7" fmla="*/ 145317 w 455126"/>
                      <a:gd name="connsiteY7" fmla="*/ 221514 h 345525"/>
                      <a:gd name="connsiteX8" fmla="*/ 376633 w 455126"/>
                      <a:gd name="connsiteY8" fmla="*/ 319950 h 345525"/>
                      <a:gd name="connsiteX9" fmla="*/ 422267 w 455126"/>
                      <a:gd name="connsiteY9" fmla="*/ 310617 h 345525"/>
                      <a:gd name="connsiteX10" fmla="*/ 428351 w 455126"/>
                      <a:gd name="connsiteY10" fmla="*/ 264416 h 345525"/>
                      <a:gd name="connsiteX11" fmla="*/ 296760 w 455126"/>
                      <a:gd name="connsiteY11" fmla="*/ 16135 h 345525"/>
                      <a:gd name="connsiteX12" fmla="*/ 301297 w 455126"/>
                      <a:gd name="connsiteY12" fmla="*/ 1285 h 345525"/>
                      <a:gd name="connsiteX13" fmla="*/ 316148 w 455126"/>
                      <a:gd name="connsiteY13" fmla="*/ 5822 h 345525"/>
                      <a:gd name="connsiteX14" fmla="*/ 447739 w 455126"/>
                      <a:gd name="connsiteY14" fmla="*/ 254103 h 345525"/>
                      <a:gd name="connsiteX15" fmla="*/ 438303 w 455126"/>
                      <a:gd name="connsiteY15" fmla="*/ 325570 h 345525"/>
                      <a:gd name="connsiteX16" fmla="*/ 393236 w 455126"/>
                      <a:gd name="connsiteY16" fmla="*/ 345525 h 345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55126" h="345525">
                        <a:moveTo>
                          <a:pt x="393236" y="345525"/>
                        </a:moveTo>
                        <a:cubicBezTo>
                          <a:pt x="384728" y="345525"/>
                          <a:pt x="376065" y="343721"/>
                          <a:pt x="367763" y="340060"/>
                        </a:cubicBezTo>
                        <a:cubicBezTo>
                          <a:pt x="297018" y="308760"/>
                          <a:pt x="199510" y="266323"/>
                          <a:pt x="136706" y="241727"/>
                        </a:cubicBezTo>
                        <a:lnTo>
                          <a:pt x="135468" y="241160"/>
                        </a:lnTo>
                        <a:cubicBezTo>
                          <a:pt x="134695" y="240748"/>
                          <a:pt x="60030" y="200476"/>
                          <a:pt x="8776" y="189906"/>
                        </a:cubicBezTo>
                        <a:cubicBezTo>
                          <a:pt x="2846" y="188668"/>
                          <a:pt x="-970" y="182893"/>
                          <a:pt x="216" y="176912"/>
                        </a:cubicBezTo>
                        <a:cubicBezTo>
                          <a:pt x="1454" y="170982"/>
                          <a:pt x="7229" y="167166"/>
                          <a:pt x="13210" y="168403"/>
                        </a:cubicBezTo>
                        <a:cubicBezTo>
                          <a:pt x="65754" y="179232"/>
                          <a:pt x="137428" y="217286"/>
                          <a:pt x="145317" y="221514"/>
                        </a:cubicBezTo>
                        <a:cubicBezTo>
                          <a:pt x="208534" y="246265"/>
                          <a:pt x="305938" y="288651"/>
                          <a:pt x="376633" y="319950"/>
                        </a:cubicBezTo>
                        <a:cubicBezTo>
                          <a:pt x="395917" y="328458"/>
                          <a:pt x="412882" y="320723"/>
                          <a:pt x="422267" y="310617"/>
                        </a:cubicBezTo>
                        <a:cubicBezTo>
                          <a:pt x="431703" y="300510"/>
                          <a:pt x="438252" y="283030"/>
                          <a:pt x="428351" y="264416"/>
                        </a:cubicBezTo>
                        <a:lnTo>
                          <a:pt x="296760" y="16135"/>
                        </a:lnTo>
                        <a:cubicBezTo>
                          <a:pt x="293924" y="10773"/>
                          <a:pt x="295987" y="4121"/>
                          <a:pt x="301297" y="1285"/>
                        </a:cubicBezTo>
                        <a:cubicBezTo>
                          <a:pt x="306660" y="-1551"/>
                          <a:pt x="313312" y="460"/>
                          <a:pt x="316148" y="5822"/>
                        </a:cubicBezTo>
                        <a:lnTo>
                          <a:pt x="447739" y="254103"/>
                        </a:lnTo>
                        <a:cubicBezTo>
                          <a:pt x="460321" y="277874"/>
                          <a:pt x="456608" y="305924"/>
                          <a:pt x="438303" y="325570"/>
                        </a:cubicBezTo>
                        <a:cubicBezTo>
                          <a:pt x="426237" y="338616"/>
                          <a:pt x="409994" y="345525"/>
                          <a:pt x="393236" y="345525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5756DFC9-A18D-4C0B-373A-00D869EE3D9F}"/>
                      </a:ext>
                    </a:extLst>
                  </p:cNvPr>
                  <p:cNvSpPr/>
                  <p:nvPr/>
                </p:nvSpPr>
                <p:spPr>
                  <a:xfrm>
                    <a:off x="6352576" y="2847500"/>
                    <a:ext cx="1204967" cy="486828"/>
                  </a:xfrm>
                  <a:custGeom>
                    <a:avLst/>
                    <a:gdLst>
                      <a:gd name="connsiteX0" fmla="*/ 982865 w 1204967"/>
                      <a:gd name="connsiteY0" fmla="*/ 486828 h 486828"/>
                      <a:gd name="connsiteX1" fmla="*/ 908613 w 1204967"/>
                      <a:gd name="connsiteY1" fmla="*/ 473473 h 486828"/>
                      <a:gd name="connsiteX2" fmla="*/ 899022 w 1204967"/>
                      <a:gd name="connsiteY2" fmla="*/ 469657 h 486828"/>
                      <a:gd name="connsiteX3" fmla="*/ 6657 w 1204967"/>
                      <a:gd name="connsiteY3" fmla="*/ 86898 h 486828"/>
                      <a:gd name="connsiteX4" fmla="*/ 882 w 1204967"/>
                      <a:gd name="connsiteY4" fmla="*/ 72461 h 486828"/>
                      <a:gd name="connsiteX5" fmla="*/ 15319 w 1204967"/>
                      <a:gd name="connsiteY5" fmla="*/ 66685 h 486828"/>
                      <a:gd name="connsiteX6" fmla="*/ 907633 w 1204967"/>
                      <a:gd name="connsiteY6" fmla="*/ 449444 h 486828"/>
                      <a:gd name="connsiteX7" fmla="*/ 916244 w 1204967"/>
                      <a:gd name="connsiteY7" fmla="*/ 452847 h 486828"/>
                      <a:gd name="connsiteX8" fmla="*/ 1065934 w 1204967"/>
                      <a:gd name="connsiteY8" fmla="*/ 445938 h 486828"/>
                      <a:gd name="connsiteX9" fmla="*/ 1066244 w 1204967"/>
                      <a:gd name="connsiteY9" fmla="*/ 445319 h 486828"/>
                      <a:gd name="connsiteX10" fmla="*/ 1072019 w 1204967"/>
                      <a:gd name="connsiteY10" fmla="*/ 443205 h 486828"/>
                      <a:gd name="connsiteX11" fmla="*/ 1166381 w 1204967"/>
                      <a:gd name="connsiteY11" fmla="*/ 340954 h 486828"/>
                      <a:gd name="connsiteX12" fmla="*/ 1173496 w 1204967"/>
                      <a:gd name="connsiteY12" fmla="*/ 194976 h 486828"/>
                      <a:gd name="connsiteX13" fmla="*/ 1173136 w 1204967"/>
                      <a:gd name="connsiteY13" fmla="*/ 193636 h 486828"/>
                      <a:gd name="connsiteX14" fmla="*/ 1133070 w 1204967"/>
                      <a:gd name="connsiteY14" fmla="*/ 13368 h 486828"/>
                      <a:gd name="connsiteX15" fmla="*/ 1141424 w 1204967"/>
                      <a:gd name="connsiteY15" fmla="*/ 271 h 486828"/>
                      <a:gd name="connsiteX16" fmla="*/ 1154521 w 1204967"/>
                      <a:gd name="connsiteY16" fmla="*/ 8624 h 486828"/>
                      <a:gd name="connsiteX17" fmla="*/ 1194432 w 1204967"/>
                      <a:gd name="connsiteY17" fmla="*/ 188273 h 486828"/>
                      <a:gd name="connsiteX18" fmla="*/ 1082229 w 1204967"/>
                      <a:gd name="connsiteY18" fmla="*/ 462902 h 486828"/>
                      <a:gd name="connsiteX19" fmla="*/ 1081146 w 1204967"/>
                      <a:gd name="connsiteY19" fmla="*/ 465171 h 486828"/>
                      <a:gd name="connsiteX20" fmla="*/ 1076660 w 1204967"/>
                      <a:gd name="connsiteY20" fmla="*/ 465223 h 486828"/>
                      <a:gd name="connsiteX21" fmla="*/ 982865 w 1204967"/>
                      <a:gd name="connsiteY21" fmla="*/ 486828 h 486828"/>
                      <a:gd name="connsiteX22" fmla="*/ 1073978 w 1204967"/>
                      <a:gd name="connsiteY22" fmla="*/ 454240 h 486828"/>
                      <a:gd name="connsiteX23" fmla="*/ 1073978 w 1204967"/>
                      <a:gd name="connsiteY23" fmla="*/ 454240 h 486828"/>
                      <a:gd name="connsiteX24" fmla="*/ 1073978 w 1204967"/>
                      <a:gd name="connsiteY24" fmla="*/ 454240 h 486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1204967" h="486828">
                        <a:moveTo>
                          <a:pt x="982865" y="486828"/>
                        </a:moveTo>
                        <a:cubicBezTo>
                          <a:pt x="957701" y="486828"/>
                          <a:pt x="932538" y="482394"/>
                          <a:pt x="908613" y="473473"/>
                        </a:cubicBezTo>
                        <a:cubicBezTo>
                          <a:pt x="905622" y="472390"/>
                          <a:pt x="901961" y="470895"/>
                          <a:pt x="899022" y="469657"/>
                        </a:cubicBezTo>
                        <a:lnTo>
                          <a:pt x="6657" y="86898"/>
                        </a:lnTo>
                        <a:cubicBezTo>
                          <a:pt x="1088" y="84526"/>
                          <a:pt x="-1491" y="78029"/>
                          <a:pt x="882" y="72461"/>
                        </a:cubicBezTo>
                        <a:cubicBezTo>
                          <a:pt x="3254" y="66892"/>
                          <a:pt x="9751" y="64313"/>
                          <a:pt x="15319" y="66685"/>
                        </a:cubicBezTo>
                        <a:lnTo>
                          <a:pt x="907633" y="449444"/>
                        </a:lnTo>
                        <a:cubicBezTo>
                          <a:pt x="910211" y="450527"/>
                          <a:pt x="913511" y="451868"/>
                          <a:pt x="916244" y="452847"/>
                        </a:cubicBezTo>
                        <a:cubicBezTo>
                          <a:pt x="964972" y="470998"/>
                          <a:pt x="1019269" y="468420"/>
                          <a:pt x="1065934" y="445938"/>
                        </a:cubicBezTo>
                        <a:lnTo>
                          <a:pt x="1066244" y="445319"/>
                        </a:lnTo>
                        <a:lnTo>
                          <a:pt x="1072019" y="443205"/>
                        </a:lnTo>
                        <a:cubicBezTo>
                          <a:pt x="1112032" y="428148"/>
                          <a:pt x="1146374" y="390971"/>
                          <a:pt x="1166381" y="340954"/>
                        </a:cubicBezTo>
                        <a:cubicBezTo>
                          <a:pt x="1186078" y="291813"/>
                          <a:pt x="1188708" y="237207"/>
                          <a:pt x="1173496" y="194976"/>
                        </a:cubicBezTo>
                        <a:lnTo>
                          <a:pt x="1173136" y="193636"/>
                        </a:lnTo>
                        <a:lnTo>
                          <a:pt x="1133070" y="13368"/>
                        </a:lnTo>
                        <a:cubicBezTo>
                          <a:pt x="1131781" y="7438"/>
                          <a:pt x="1135494" y="1560"/>
                          <a:pt x="1141424" y="271"/>
                        </a:cubicBezTo>
                        <a:cubicBezTo>
                          <a:pt x="1147354" y="-1070"/>
                          <a:pt x="1153232" y="2695"/>
                          <a:pt x="1154521" y="8624"/>
                        </a:cubicBezTo>
                        <a:lnTo>
                          <a:pt x="1194432" y="188273"/>
                        </a:lnTo>
                        <a:cubicBezTo>
                          <a:pt x="1227175" y="280573"/>
                          <a:pt x="1181901" y="423353"/>
                          <a:pt x="1082229" y="462902"/>
                        </a:cubicBezTo>
                        <a:lnTo>
                          <a:pt x="1081146" y="465171"/>
                        </a:lnTo>
                        <a:lnTo>
                          <a:pt x="1076660" y="465223"/>
                        </a:lnTo>
                        <a:cubicBezTo>
                          <a:pt x="1047216" y="479557"/>
                          <a:pt x="1015092" y="486828"/>
                          <a:pt x="982865" y="486828"/>
                        </a:cubicBezTo>
                        <a:close/>
                        <a:moveTo>
                          <a:pt x="1073978" y="454240"/>
                        </a:moveTo>
                        <a:lnTo>
                          <a:pt x="1073978" y="454240"/>
                        </a:lnTo>
                        <a:lnTo>
                          <a:pt x="1073978" y="454240"/>
                        </a:ln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1385014-E579-2CFC-AE99-9CC2561CA5DA}"/>
              </a:ext>
            </a:extLst>
          </p:cNvPr>
          <p:cNvGrpSpPr/>
          <p:nvPr/>
        </p:nvGrpSpPr>
        <p:grpSpPr>
          <a:xfrm>
            <a:off x="825898" y="3137848"/>
            <a:ext cx="2006244" cy="2618999"/>
            <a:chOff x="825898" y="3137848"/>
            <a:chExt cx="2006244" cy="2618999"/>
          </a:xfrm>
        </p:grpSpPr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3653ECE4-34FD-2577-1923-186CEA57A99D}"/>
                </a:ext>
              </a:extLst>
            </p:cNvPr>
            <p:cNvSpPr/>
            <p:nvPr/>
          </p:nvSpPr>
          <p:spPr>
            <a:xfrm>
              <a:off x="1039877" y="3402037"/>
              <a:ext cx="1792265" cy="965875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6BBD499C-D18F-A085-4464-E945F35F4499}"/>
                </a:ext>
              </a:extLst>
            </p:cNvPr>
            <p:cNvSpPr/>
            <p:nvPr/>
          </p:nvSpPr>
          <p:spPr>
            <a:xfrm>
              <a:off x="1156965" y="3893872"/>
              <a:ext cx="1675172" cy="47402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F8EDC884-4158-CF36-95B2-7F8D4D1010FD}"/>
                </a:ext>
              </a:extLst>
            </p:cNvPr>
            <p:cNvSpPr/>
            <p:nvPr/>
          </p:nvSpPr>
          <p:spPr>
            <a:xfrm>
              <a:off x="1246521" y="3857696"/>
              <a:ext cx="1049019" cy="1899124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6F851167-8B7A-0B17-176B-DAA4497D74A6}"/>
                </a:ext>
              </a:extLst>
            </p:cNvPr>
            <p:cNvSpPr/>
            <p:nvPr/>
          </p:nvSpPr>
          <p:spPr>
            <a:xfrm>
              <a:off x="1719017" y="3882443"/>
              <a:ext cx="576523" cy="1874404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522D06A7-7607-E399-B460-8C3137AAFF58}"/>
                </a:ext>
              </a:extLst>
            </p:cNvPr>
            <p:cNvSpPr/>
            <p:nvPr/>
          </p:nvSpPr>
          <p:spPr>
            <a:xfrm>
              <a:off x="825898" y="3200252"/>
              <a:ext cx="1785032" cy="99379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7A31E4D6-190B-B930-A15D-D72D46E359C6}"/>
                </a:ext>
              </a:extLst>
            </p:cNvPr>
            <p:cNvSpPr/>
            <p:nvPr/>
          </p:nvSpPr>
          <p:spPr>
            <a:xfrm>
              <a:off x="2036371" y="3447463"/>
              <a:ext cx="54207" cy="58314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8BDA0462-D3AD-E1BE-B79D-7F772536D2A6}"/>
                </a:ext>
              </a:extLst>
            </p:cNvPr>
            <p:cNvSpPr/>
            <p:nvPr/>
          </p:nvSpPr>
          <p:spPr>
            <a:xfrm>
              <a:off x="2093638" y="3471711"/>
              <a:ext cx="58258" cy="54246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FFD67476-99C6-DAEB-08C1-9BA0E913892F}"/>
                </a:ext>
              </a:extLst>
            </p:cNvPr>
            <p:cNvSpPr/>
            <p:nvPr/>
          </p:nvSpPr>
          <p:spPr>
            <a:xfrm>
              <a:off x="1764834" y="3840714"/>
              <a:ext cx="75083" cy="38136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82F72560-B83F-8E73-7AE3-34287176D1F1}"/>
                </a:ext>
              </a:extLst>
            </p:cNvPr>
            <p:cNvSpPr/>
            <p:nvPr/>
          </p:nvSpPr>
          <p:spPr>
            <a:xfrm>
              <a:off x="1860886" y="3811682"/>
              <a:ext cx="38101" cy="75137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AA4C5B4A-D412-616F-627F-8D30873F2FCB}"/>
                </a:ext>
              </a:extLst>
            </p:cNvPr>
            <p:cNvSpPr/>
            <p:nvPr/>
          </p:nvSpPr>
          <p:spPr>
            <a:xfrm>
              <a:off x="2568364" y="3342264"/>
              <a:ext cx="39607" cy="90371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769C1D22-1875-E0BE-17E0-1A068AEAFB45}"/>
                </a:ext>
              </a:extLst>
            </p:cNvPr>
            <p:cNvSpPr/>
            <p:nvPr/>
          </p:nvSpPr>
          <p:spPr>
            <a:xfrm>
              <a:off x="2590764" y="3442944"/>
              <a:ext cx="88061" cy="41785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BD9A4B38-486C-7506-CB07-A90318E11322}"/>
                </a:ext>
              </a:extLst>
            </p:cNvPr>
            <p:cNvSpPr/>
            <p:nvPr/>
          </p:nvSpPr>
          <p:spPr>
            <a:xfrm>
              <a:off x="1120640" y="3345527"/>
              <a:ext cx="83399" cy="46269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C4171E8B-DD9E-2BBB-8B5F-B6987695984B}"/>
                </a:ext>
              </a:extLst>
            </p:cNvPr>
            <p:cNvSpPr/>
            <p:nvPr/>
          </p:nvSpPr>
          <p:spPr>
            <a:xfrm>
              <a:off x="1226388" y="3294292"/>
              <a:ext cx="38866" cy="91118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4B573F82-C7B1-CD15-7214-048AAAE72A62}"/>
                </a:ext>
              </a:extLst>
            </p:cNvPr>
            <p:cNvSpPr/>
            <p:nvPr/>
          </p:nvSpPr>
          <p:spPr>
            <a:xfrm>
              <a:off x="1621829" y="3137848"/>
              <a:ext cx="46939" cy="82720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F835B46E-AEF7-0BE4-20CC-595BD36819E0}"/>
                </a:ext>
              </a:extLst>
            </p:cNvPr>
            <p:cNvSpPr/>
            <p:nvPr/>
          </p:nvSpPr>
          <p:spPr>
            <a:xfrm>
              <a:off x="1256047" y="3675920"/>
              <a:ext cx="79445" cy="33920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691D3E04-19FF-B1D7-2766-1FDFF6DA8786}"/>
                </a:ext>
              </a:extLst>
            </p:cNvPr>
            <p:cNvSpPr/>
            <p:nvPr/>
          </p:nvSpPr>
          <p:spPr>
            <a:xfrm>
              <a:off x="1320789" y="3611137"/>
              <a:ext cx="33892" cy="79500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C274981-25C2-5DA8-D426-83C6E5494676}"/>
              </a:ext>
            </a:extLst>
          </p:cNvPr>
          <p:cNvGrpSpPr/>
          <p:nvPr/>
        </p:nvGrpSpPr>
        <p:grpSpPr>
          <a:xfrm>
            <a:off x="9620609" y="3147065"/>
            <a:ext cx="2167893" cy="2774908"/>
            <a:chOff x="9620609" y="3147065"/>
            <a:chExt cx="2167893" cy="2774908"/>
          </a:xfrm>
        </p:grpSpPr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4EEB73B5-5C38-1C3D-07D2-E53A9BF07097}"/>
                </a:ext>
              </a:extLst>
            </p:cNvPr>
            <p:cNvSpPr/>
            <p:nvPr/>
          </p:nvSpPr>
          <p:spPr>
            <a:xfrm>
              <a:off x="9620609" y="3147065"/>
              <a:ext cx="2167887" cy="1255935"/>
            </a:xfrm>
            <a:custGeom>
              <a:avLst/>
              <a:gdLst>
                <a:gd name="connsiteX0" fmla="*/ 2159587 w 2167887"/>
                <a:gd name="connsiteY0" fmla="*/ 930882 h 1255935"/>
                <a:gd name="connsiteX1" fmla="*/ 2109346 w 2167887"/>
                <a:gd name="connsiteY1" fmla="*/ 737937 h 1255935"/>
                <a:gd name="connsiteX2" fmla="*/ 1931895 w 2167887"/>
                <a:gd name="connsiteY2" fmla="*/ 412692 h 1255935"/>
                <a:gd name="connsiteX3" fmla="*/ 1819281 w 2167887"/>
                <a:gd name="connsiteY3" fmla="*/ 403585 h 1255935"/>
                <a:gd name="connsiteX4" fmla="*/ 1676801 w 2167887"/>
                <a:gd name="connsiteY4" fmla="*/ 278791 h 1255935"/>
                <a:gd name="connsiteX5" fmla="*/ 1579185 w 2167887"/>
                <a:gd name="connsiteY5" fmla="*/ 270789 h 1255935"/>
                <a:gd name="connsiteX6" fmla="*/ 1409048 w 2167887"/>
                <a:gd name="connsiteY6" fmla="*/ 110111 h 1255935"/>
                <a:gd name="connsiteX7" fmla="*/ 1139453 w 2167887"/>
                <a:gd name="connsiteY7" fmla="*/ 183079 h 1255935"/>
                <a:gd name="connsiteX8" fmla="*/ 986074 w 2167887"/>
                <a:gd name="connsiteY8" fmla="*/ 9645 h 1255935"/>
                <a:gd name="connsiteX9" fmla="*/ 710141 w 2167887"/>
                <a:gd name="connsiteY9" fmla="*/ 156910 h 1255935"/>
                <a:gd name="connsiteX10" fmla="*/ 705116 w 2167887"/>
                <a:gd name="connsiteY10" fmla="*/ 176821 h 1255935"/>
                <a:gd name="connsiteX11" fmla="*/ 663950 w 2167887"/>
                <a:gd name="connsiteY11" fmla="*/ 158239 h 1255935"/>
                <a:gd name="connsiteX12" fmla="*/ 516909 w 2167887"/>
                <a:gd name="connsiteY12" fmla="*/ 179142 h 1255935"/>
                <a:gd name="connsiteX13" fmla="*/ 452455 w 2167887"/>
                <a:gd name="connsiteY13" fmla="*/ 146891 h 1255935"/>
                <a:gd name="connsiteX14" fmla="*/ 184109 w 2167887"/>
                <a:gd name="connsiteY14" fmla="*/ 290107 h 1255935"/>
                <a:gd name="connsiteX15" fmla="*/ 175322 w 2167887"/>
                <a:gd name="connsiteY15" fmla="*/ 337867 h 1255935"/>
                <a:gd name="connsiteX16" fmla="*/ 108132 w 2167887"/>
                <a:gd name="connsiteY16" fmla="*/ 359890 h 1255935"/>
                <a:gd name="connsiteX17" fmla="*/ 24055 w 2167887"/>
                <a:gd name="connsiteY17" fmla="*/ 636319 h 1255935"/>
                <a:gd name="connsiteX18" fmla="*/ 112229 w 2167887"/>
                <a:gd name="connsiteY18" fmla="*/ 722540 h 1255935"/>
                <a:gd name="connsiteX19" fmla="*/ 320587 w 2167887"/>
                <a:gd name="connsiteY19" fmla="*/ 1052187 h 1255935"/>
                <a:gd name="connsiteX20" fmla="*/ 525151 w 2167887"/>
                <a:gd name="connsiteY20" fmla="*/ 1040935 h 1255935"/>
                <a:gd name="connsiteX21" fmla="*/ 687398 w 2167887"/>
                <a:gd name="connsiteY21" fmla="*/ 1156718 h 1255935"/>
                <a:gd name="connsiteX22" fmla="*/ 1049215 w 2167887"/>
                <a:gd name="connsiteY22" fmla="*/ 1014414 h 1255935"/>
                <a:gd name="connsiteX23" fmla="*/ 1183900 w 2167887"/>
                <a:gd name="connsiteY23" fmla="*/ 1127284 h 1255935"/>
                <a:gd name="connsiteX24" fmla="*/ 1406759 w 2167887"/>
                <a:gd name="connsiteY24" fmla="*/ 1072641 h 1255935"/>
                <a:gd name="connsiteX25" fmla="*/ 1555289 w 2167887"/>
                <a:gd name="connsiteY25" fmla="*/ 1216898 h 1255935"/>
                <a:gd name="connsiteX26" fmla="*/ 1732676 w 2167887"/>
                <a:gd name="connsiteY26" fmla="*/ 1197323 h 1255935"/>
                <a:gd name="connsiteX27" fmla="*/ 1818401 w 2167887"/>
                <a:gd name="connsiteY27" fmla="*/ 1246204 h 1255935"/>
                <a:gd name="connsiteX28" fmla="*/ 2096766 w 2167887"/>
                <a:gd name="connsiteY28" fmla="*/ 1097642 h 1255935"/>
                <a:gd name="connsiteX29" fmla="*/ 2105873 w 2167887"/>
                <a:gd name="connsiteY29" fmla="*/ 1016094 h 1255935"/>
                <a:gd name="connsiteX30" fmla="*/ 2159587 w 2167887"/>
                <a:gd name="connsiteY30" fmla="*/ 930882 h 125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67887" h="1255935">
                  <a:moveTo>
                    <a:pt x="2159587" y="930882"/>
                  </a:moveTo>
                  <a:cubicBezTo>
                    <a:pt x="2181178" y="859898"/>
                    <a:pt x="2159331" y="786097"/>
                    <a:pt x="2109346" y="737937"/>
                  </a:cubicBezTo>
                  <a:cubicBezTo>
                    <a:pt x="2148527" y="599603"/>
                    <a:pt x="2069957" y="454738"/>
                    <a:pt x="1931895" y="412692"/>
                  </a:cubicBezTo>
                  <a:cubicBezTo>
                    <a:pt x="1894202" y="401216"/>
                    <a:pt x="1855918" y="398575"/>
                    <a:pt x="1819281" y="403585"/>
                  </a:cubicBezTo>
                  <a:cubicBezTo>
                    <a:pt x="1792793" y="345598"/>
                    <a:pt x="1742551" y="298814"/>
                    <a:pt x="1676801" y="278791"/>
                  </a:cubicBezTo>
                  <a:cubicBezTo>
                    <a:pt x="1644135" y="268836"/>
                    <a:pt x="1610956" y="266515"/>
                    <a:pt x="1579185" y="270789"/>
                  </a:cubicBezTo>
                  <a:cubicBezTo>
                    <a:pt x="1551656" y="196268"/>
                    <a:pt x="1490867" y="135031"/>
                    <a:pt x="1409048" y="110111"/>
                  </a:cubicBezTo>
                  <a:cubicBezTo>
                    <a:pt x="1309463" y="79781"/>
                    <a:pt x="1205779" y="111471"/>
                    <a:pt x="1139453" y="183079"/>
                  </a:cubicBezTo>
                  <a:cubicBezTo>
                    <a:pt x="1125449" y="103645"/>
                    <a:pt x="1068454" y="34741"/>
                    <a:pt x="986074" y="9645"/>
                  </a:cubicBezTo>
                  <a:cubicBezTo>
                    <a:pt x="869235" y="-25935"/>
                    <a:pt x="745706" y="39991"/>
                    <a:pt x="710141" y="156910"/>
                  </a:cubicBezTo>
                  <a:cubicBezTo>
                    <a:pt x="708125" y="163537"/>
                    <a:pt x="706476" y="170179"/>
                    <a:pt x="705116" y="176821"/>
                  </a:cubicBezTo>
                  <a:cubicBezTo>
                    <a:pt x="692536" y="169058"/>
                    <a:pt x="678771" y="162752"/>
                    <a:pt x="663950" y="158239"/>
                  </a:cubicBezTo>
                  <a:cubicBezTo>
                    <a:pt x="612252" y="142490"/>
                    <a:pt x="558923" y="151789"/>
                    <a:pt x="516909" y="179142"/>
                  </a:cubicBezTo>
                  <a:cubicBezTo>
                    <a:pt x="497895" y="165201"/>
                    <a:pt x="476287" y="154142"/>
                    <a:pt x="452455" y="146891"/>
                  </a:cubicBezTo>
                  <a:cubicBezTo>
                    <a:pt x="338833" y="112287"/>
                    <a:pt x="218697" y="176405"/>
                    <a:pt x="184109" y="290107"/>
                  </a:cubicBezTo>
                  <a:cubicBezTo>
                    <a:pt x="179276" y="305984"/>
                    <a:pt x="176443" y="321990"/>
                    <a:pt x="175322" y="337867"/>
                  </a:cubicBezTo>
                  <a:cubicBezTo>
                    <a:pt x="152435" y="341132"/>
                    <a:pt x="129723" y="348367"/>
                    <a:pt x="108132" y="359890"/>
                  </a:cubicBezTo>
                  <a:cubicBezTo>
                    <a:pt x="8642" y="412996"/>
                    <a:pt x="-29002" y="536750"/>
                    <a:pt x="24055" y="636319"/>
                  </a:cubicBezTo>
                  <a:cubicBezTo>
                    <a:pt x="44654" y="674956"/>
                    <a:pt x="75897" y="704230"/>
                    <a:pt x="112229" y="722540"/>
                  </a:cubicBezTo>
                  <a:cubicBezTo>
                    <a:pt x="90670" y="866572"/>
                    <a:pt x="177179" y="1008508"/>
                    <a:pt x="320587" y="1052187"/>
                  </a:cubicBezTo>
                  <a:cubicBezTo>
                    <a:pt x="390738" y="1073554"/>
                    <a:pt x="462666" y="1067792"/>
                    <a:pt x="525151" y="1040935"/>
                  </a:cubicBezTo>
                  <a:cubicBezTo>
                    <a:pt x="563789" y="1094345"/>
                    <a:pt x="619503" y="1136039"/>
                    <a:pt x="687398" y="1156718"/>
                  </a:cubicBezTo>
                  <a:cubicBezTo>
                    <a:pt x="829189" y="1199916"/>
                    <a:pt x="977959" y="1137431"/>
                    <a:pt x="1049215" y="1014414"/>
                  </a:cubicBezTo>
                  <a:cubicBezTo>
                    <a:pt x="1075977" y="1066864"/>
                    <a:pt x="1123160" y="1108782"/>
                    <a:pt x="1183900" y="1127284"/>
                  </a:cubicBezTo>
                  <a:cubicBezTo>
                    <a:pt x="1265335" y="1152092"/>
                    <a:pt x="1349972" y="1128340"/>
                    <a:pt x="1406759" y="1072641"/>
                  </a:cubicBezTo>
                  <a:cubicBezTo>
                    <a:pt x="1429358" y="1139464"/>
                    <a:pt x="1482704" y="1194778"/>
                    <a:pt x="1555289" y="1216898"/>
                  </a:cubicBezTo>
                  <a:cubicBezTo>
                    <a:pt x="1617038" y="1235704"/>
                    <a:pt x="1680610" y="1226805"/>
                    <a:pt x="1732676" y="1197323"/>
                  </a:cubicBezTo>
                  <a:cubicBezTo>
                    <a:pt x="1756492" y="1219171"/>
                    <a:pt x="1785430" y="1236168"/>
                    <a:pt x="1818401" y="1246204"/>
                  </a:cubicBezTo>
                  <a:cubicBezTo>
                    <a:pt x="1936265" y="1282104"/>
                    <a:pt x="2060898" y="1215585"/>
                    <a:pt x="2096766" y="1097642"/>
                  </a:cubicBezTo>
                  <a:cubicBezTo>
                    <a:pt x="2105041" y="1070433"/>
                    <a:pt x="2107858" y="1042855"/>
                    <a:pt x="2105873" y="1016094"/>
                  </a:cubicBezTo>
                  <a:cubicBezTo>
                    <a:pt x="2130298" y="993783"/>
                    <a:pt x="2149264" y="964845"/>
                    <a:pt x="2159587" y="93088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A0B05245-1BE5-C24F-6E3B-224DE20D874A}"/>
                </a:ext>
              </a:extLst>
            </p:cNvPr>
            <p:cNvSpPr/>
            <p:nvPr/>
          </p:nvSpPr>
          <p:spPr>
            <a:xfrm>
              <a:off x="9729749" y="3923976"/>
              <a:ext cx="2058753" cy="479016"/>
            </a:xfrm>
            <a:custGeom>
              <a:avLst/>
              <a:gdLst>
                <a:gd name="connsiteX0" fmla="*/ 2050447 w 2058753"/>
                <a:gd name="connsiteY0" fmla="*/ 153972 h 479016"/>
                <a:gd name="connsiteX1" fmla="*/ 1996718 w 2058753"/>
                <a:gd name="connsiteY1" fmla="*/ 239168 h 479016"/>
                <a:gd name="connsiteX2" fmla="*/ 1987626 w 2058753"/>
                <a:gd name="connsiteY2" fmla="*/ 320700 h 479016"/>
                <a:gd name="connsiteX3" fmla="*/ 1709229 w 2058753"/>
                <a:gd name="connsiteY3" fmla="*/ 469277 h 479016"/>
                <a:gd name="connsiteX4" fmla="*/ 1623504 w 2058753"/>
                <a:gd name="connsiteY4" fmla="*/ 420397 h 479016"/>
                <a:gd name="connsiteX5" fmla="*/ 1446133 w 2058753"/>
                <a:gd name="connsiteY5" fmla="*/ 439955 h 479016"/>
                <a:gd name="connsiteX6" fmla="*/ 1297603 w 2058753"/>
                <a:gd name="connsiteY6" fmla="*/ 295731 h 479016"/>
                <a:gd name="connsiteX7" fmla="*/ 1074728 w 2058753"/>
                <a:gd name="connsiteY7" fmla="*/ 350357 h 479016"/>
                <a:gd name="connsiteX8" fmla="*/ 940043 w 2058753"/>
                <a:gd name="connsiteY8" fmla="*/ 237488 h 479016"/>
                <a:gd name="connsiteX9" fmla="*/ 578242 w 2058753"/>
                <a:gd name="connsiteY9" fmla="*/ 379791 h 479016"/>
                <a:gd name="connsiteX10" fmla="*/ 415996 w 2058753"/>
                <a:gd name="connsiteY10" fmla="*/ 264009 h 479016"/>
                <a:gd name="connsiteX11" fmla="*/ 211447 w 2058753"/>
                <a:gd name="connsiteY11" fmla="*/ 275260 h 479016"/>
                <a:gd name="connsiteX12" fmla="*/ 0 w 2058753"/>
                <a:gd name="connsiteY12" fmla="*/ 0 h 479016"/>
                <a:gd name="connsiteX13" fmla="*/ 187407 w 2058753"/>
                <a:gd name="connsiteY13" fmla="*/ 168024 h 479016"/>
                <a:gd name="connsiteX14" fmla="*/ 391971 w 2058753"/>
                <a:gd name="connsiteY14" fmla="*/ 156757 h 479016"/>
                <a:gd name="connsiteX15" fmla="*/ 554218 w 2058753"/>
                <a:gd name="connsiteY15" fmla="*/ 272571 h 479016"/>
                <a:gd name="connsiteX16" fmla="*/ 916019 w 2058753"/>
                <a:gd name="connsiteY16" fmla="*/ 130252 h 479016"/>
                <a:gd name="connsiteX17" fmla="*/ 1050704 w 2058753"/>
                <a:gd name="connsiteY17" fmla="*/ 243122 h 479016"/>
                <a:gd name="connsiteX18" fmla="*/ 1273579 w 2058753"/>
                <a:gd name="connsiteY18" fmla="*/ 188495 h 479016"/>
                <a:gd name="connsiteX19" fmla="*/ 1422093 w 2058753"/>
                <a:gd name="connsiteY19" fmla="*/ 332752 h 479016"/>
                <a:gd name="connsiteX20" fmla="*/ 1599480 w 2058753"/>
                <a:gd name="connsiteY20" fmla="*/ 313161 h 479016"/>
                <a:gd name="connsiteX21" fmla="*/ 1685205 w 2058753"/>
                <a:gd name="connsiteY21" fmla="*/ 362057 h 479016"/>
                <a:gd name="connsiteX22" fmla="*/ 1963570 w 2058753"/>
                <a:gd name="connsiteY22" fmla="*/ 213480 h 479016"/>
                <a:gd name="connsiteX23" fmla="*/ 1972693 w 2058753"/>
                <a:gd name="connsiteY23" fmla="*/ 131948 h 479016"/>
                <a:gd name="connsiteX24" fmla="*/ 2026423 w 2058753"/>
                <a:gd name="connsiteY24" fmla="*/ 46736 h 479016"/>
                <a:gd name="connsiteX25" fmla="*/ 2034202 w 2058753"/>
                <a:gd name="connsiteY25" fmla="*/ 4978 h 479016"/>
                <a:gd name="connsiteX26" fmla="*/ 2050447 w 2058753"/>
                <a:gd name="connsiteY26" fmla="*/ 153972 h 47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58753" h="479016">
                  <a:moveTo>
                    <a:pt x="2050447" y="153972"/>
                  </a:moveTo>
                  <a:cubicBezTo>
                    <a:pt x="2040123" y="187935"/>
                    <a:pt x="2021158" y="216873"/>
                    <a:pt x="1996718" y="239168"/>
                  </a:cubicBezTo>
                  <a:cubicBezTo>
                    <a:pt x="1998718" y="265929"/>
                    <a:pt x="1995885" y="293490"/>
                    <a:pt x="1987626" y="320700"/>
                  </a:cubicBezTo>
                  <a:cubicBezTo>
                    <a:pt x="1951742" y="438675"/>
                    <a:pt x="1827093" y="505193"/>
                    <a:pt x="1709229" y="469277"/>
                  </a:cubicBezTo>
                  <a:cubicBezTo>
                    <a:pt x="1676258" y="459242"/>
                    <a:pt x="1647320" y="442260"/>
                    <a:pt x="1623504" y="420397"/>
                  </a:cubicBezTo>
                  <a:cubicBezTo>
                    <a:pt x="1571455" y="449879"/>
                    <a:pt x="1507881" y="458778"/>
                    <a:pt x="1446133" y="439955"/>
                  </a:cubicBezTo>
                  <a:cubicBezTo>
                    <a:pt x="1373564" y="417852"/>
                    <a:pt x="1320203" y="362522"/>
                    <a:pt x="1297603" y="295731"/>
                  </a:cubicBezTo>
                  <a:cubicBezTo>
                    <a:pt x="1240800" y="351414"/>
                    <a:pt x="1156163" y="375150"/>
                    <a:pt x="1074728" y="350357"/>
                  </a:cubicBezTo>
                  <a:cubicBezTo>
                    <a:pt x="1013988" y="331839"/>
                    <a:pt x="966820" y="289937"/>
                    <a:pt x="940043" y="237488"/>
                  </a:cubicBezTo>
                  <a:cubicBezTo>
                    <a:pt x="868804" y="360505"/>
                    <a:pt x="720049" y="422990"/>
                    <a:pt x="578242" y="379791"/>
                  </a:cubicBezTo>
                  <a:cubicBezTo>
                    <a:pt x="510363" y="359112"/>
                    <a:pt x="454616" y="317402"/>
                    <a:pt x="415996" y="264009"/>
                  </a:cubicBezTo>
                  <a:cubicBezTo>
                    <a:pt x="353511" y="290850"/>
                    <a:pt x="281583" y="296611"/>
                    <a:pt x="211447" y="275260"/>
                  </a:cubicBezTo>
                  <a:cubicBezTo>
                    <a:pt x="86189" y="237120"/>
                    <a:pt x="4354" y="123994"/>
                    <a:pt x="0" y="0"/>
                  </a:cubicBezTo>
                  <a:cubicBezTo>
                    <a:pt x="33483" y="78042"/>
                    <a:pt x="99841" y="141343"/>
                    <a:pt x="187407" y="168024"/>
                  </a:cubicBezTo>
                  <a:cubicBezTo>
                    <a:pt x="257543" y="189392"/>
                    <a:pt x="329471" y="183630"/>
                    <a:pt x="391971" y="156757"/>
                  </a:cubicBezTo>
                  <a:cubicBezTo>
                    <a:pt x="430593" y="210182"/>
                    <a:pt x="486307" y="251876"/>
                    <a:pt x="554218" y="272571"/>
                  </a:cubicBezTo>
                  <a:cubicBezTo>
                    <a:pt x="696009" y="315754"/>
                    <a:pt x="844764" y="253285"/>
                    <a:pt x="916019" y="130252"/>
                  </a:cubicBezTo>
                  <a:cubicBezTo>
                    <a:pt x="942796" y="182701"/>
                    <a:pt x="989964" y="224635"/>
                    <a:pt x="1050704" y="243122"/>
                  </a:cubicBezTo>
                  <a:cubicBezTo>
                    <a:pt x="1132123" y="267946"/>
                    <a:pt x="1216776" y="244178"/>
                    <a:pt x="1273579" y="188495"/>
                  </a:cubicBezTo>
                  <a:cubicBezTo>
                    <a:pt x="1296162" y="255318"/>
                    <a:pt x="1349524" y="310616"/>
                    <a:pt x="1422093" y="332752"/>
                  </a:cubicBezTo>
                  <a:cubicBezTo>
                    <a:pt x="1483857" y="351542"/>
                    <a:pt x="1547431" y="342643"/>
                    <a:pt x="1599480" y="313161"/>
                  </a:cubicBezTo>
                  <a:cubicBezTo>
                    <a:pt x="1623296" y="335008"/>
                    <a:pt x="1652234" y="352006"/>
                    <a:pt x="1685205" y="362057"/>
                  </a:cubicBezTo>
                  <a:cubicBezTo>
                    <a:pt x="1803068" y="397941"/>
                    <a:pt x="1927702" y="331439"/>
                    <a:pt x="1963570" y="213480"/>
                  </a:cubicBezTo>
                  <a:cubicBezTo>
                    <a:pt x="1971861" y="186270"/>
                    <a:pt x="1974662" y="158709"/>
                    <a:pt x="1972693" y="131948"/>
                  </a:cubicBezTo>
                  <a:cubicBezTo>
                    <a:pt x="1997101" y="109621"/>
                    <a:pt x="2016083" y="80683"/>
                    <a:pt x="2026423" y="46736"/>
                  </a:cubicBezTo>
                  <a:cubicBezTo>
                    <a:pt x="2030633" y="32859"/>
                    <a:pt x="2033209" y="18854"/>
                    <a:pt x="2034202" y="4978"/>
                  </a:cubicBezTo>
                  <a:cubicBezTo>
                    <a:pt x="2058818" y="48752"/>
                    <a:pt x="2066228" y="102098"/>
                    <a:pt x="2050447" y="153972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5E23EC71-3B98-79F5-032D-2D9997D648A6}"/>
                </a:ext>
              </a:extLst>
            </p:cNvPr>
            <p:cNvSpPr/>
            <p:nvPr/>
          </p:nvSpPr>
          <p:spPr>
            <a:xfrm>
              <a:off x="10253387" y="3284721"/>
              <a:ext cx="685637" cy="2637252"/>
            </a:xfrm>
            <a:custGeom>
              <a:avLst/>
              <a:gdLst>
                <a:gd name="connsiteX0" fmla="*/ 672298 w 685637"/>
                <a:gd name="connsiteY0" fmla="*/ 1023511 h 2637252"/>
                <a:gd name="connsiteX1" fmla="*/ 673691 w 685637"/>
                <a:gd name="connsiteY1" fmla="*/ 467741 h 2637252"/>
                <a:gd name="connsiteX2" fmla="*/ 588910 w 685637"/>
                <a:gd name="connsiteY2" fmla="*/ 970421 h 2637252"/>
                <a:gd name="connsiteX3" fmla="*/ 453265 w 685637"/>
                <a:gd name="connsiteY3" fmla="*/ 1257990 h 2637252"/>
                <a:gd name="connsiteX4" fmla="*/ 335978 w 685637"/>
                <a:gd name="connsiteY4" fmla="*/ 961618 h 2637252"/>
                <a:gd name="connsiteX5" fmla="*/ 281784 w 685637"/>
                <a:gd name="connsiteY5" fmla="*/ 312409 h 2637252"/>
                <a:gd name="connsiteX6" fmla="*/ 231351 w 685637"/>
                <a:gd name="connsiteY6" fmla="*/ 1020262 h 2637252"/>
                <a:gd name="connsiteX7" fmla="*/ 107998 w 685637"/>
                <a:gd name="connsiteY7" fmla="*/ 700971 h 2637252"/>
                <a:gd name="connsiteX8" fmla="*/ 185896 w 685637"/>
                <a:gd name="connsiteY8" fmla="*/ 0 h 2637252"/>
                <a:gd name="connsiteX9" fmla="*/ 50378 w 685637"/>
                <a:gd name="connsiteY9" fmla="*/ 904063 h 2637252"/>
                <a:gd name="connsiteX10" fmla="*/ 301166 w 685637"/>
                <a:gd name="connsiteY10" fmla="*/ 1275564 h 2637252"/>
                <a:gd name="connsiteX11" fmla="*/ 342812 w 685637"/>
                <a:gd name="connsiteY11" fmla="*/ 1927414 h 2637252"/>
                <a:gd name="connsiteX12" fmla="*/ 305120 w 685637"/>
                <a:gd name="connsiteY12" fmla="*/ 2627665 h 2637252"/>
                <a:gd name="connsiteX13" fmla="*/ 597090 w 685637"/>
                <a:gd name="connsiteY13" fmla="*/ 2637252 h 2637252"/>
                <a:gd name="connsiteX14" fmla="*/ 576891 w 685637"/>
                <a:gd name="connsiteY14" fmla="*/ 1751723 h 2637252"/>
                <a:gd name="connsiteX15" fmla="*/ 576891 w 685637"/>
                <a:gd name="connsiteY15" fmla="*/ 1751611 h 2637252"/>
                <a:gd name="connsiteX16" fmla="*/ 672298 w 685637"/>
                <a:gd name="connsiteY16" fmla="*/ 1023511 h 2637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85637" h="2637252">
                  <a:moveTo>
                    <a:pt x="672298" y="1023511"/>
                  </a:moveTo>
                  <a:cubicBezTo>
                    <a:pt x="701476" y="698730"/>
                    <a:pt x="673691" y="467741"/>
                    <a:pt x="673691" y="467741"/>
                  </a:cubicBezTo>
                  <a:cubicBezTo>
                    <a:pt x="673691" y="467741"/>
                    <a:pt x="625050" y="741689"/>
                    <a:pt x="588910" y="970421"/>
                  </a:cubicBezTo>
                  <a:cubicBezTo>
                    <a:pt x="567399" y="1106611"/>
                    <a:pt x="496704" y="1207173"/>
                    <a:pt x="453265" y="1257990"/>
                  </a:cubicBezTo>
                  <a:cubicBezTo>
                    <a:pt x="404897" y="1159525"/>
                    <a:pt x="356113" y="1071943"/>
                    <a:pt x="335978" y="961618"/>
                  </a:cubicBezTo>
                  <a:cubicBezTo>
                    <a:pt x="294284" y="733094"/>
                    <a:pt x="281784" y="312409"/>
                    <a:pt x="281784" y="312409"/>
                  </a:cubicBezTo>
                  <a:cubicBezTo>
                    <a:pt x="281784" y="312409"/>
                    <a:pt x="209088" y="739448"/>
                    <a:pt x="231351" y="1020262"/>
                  </a:cubicBezTo>
                  <a:cubicBezTo>
                    <a:pt x="187384" y="954832"/>
                    <a:pt x="129909" y="846028"/>
                    <a:pt x="107998" y="700971"/>
                  </a:cubicBezTo>
                  <a:cubicBezTo>
                    <a:pt x="68304" y="438307"/>
                    <a:pt x="150444" y="84316"/>
                    <a:pt x="185896" y="0"/>
                  </a:cubicBezTo>
                  <a:cubicBezTo>
                    <a:pt x="-28833" y="341955"/>
                    <a:pt x="-32993" y="744794"/>
                    <a:pt x="50378" y="904063"/>
                  </a:cubicBezTo>
                  <a:cubicBezTo>
                    <a:pt x="133766" y="1063317"/>
                    <a:pt x="245115" y="1152162"/>
                    <a:pt x="301166" y="1275564"/>
                  </a:cubicBezTo>
                  <a:cubicBezTo>
                    <a:pt x="333577" y="1376365"/>
                    <a:pt x="354016" y="1645223"/>
                    <a:pt x="342812" y="1927414"/>
                  </a:cubicBezTo>
                  <a:cubicBezTo>
                    <a:pt x="329160" y="2271033"/>
                    <a:pt x="305120" y="2627665"/>
                    <a:pt x="305120" y="2627665"/>
                  </a:cubicBezTo>
                  <a:lnTo>
                    <a:pt x="597090" y="2637252"/>
                  </a:lnTo>
                  <a:cubicBezTo>
                    <a:pt x="597090" y="2637252"/>
                    <a:pt x="586958" y="2042461"/>
                    <a:pt x="576891" y="1751723"/>
                  </a:cubicBezTo>
                  <a:cubicBezTo>
                    <a:pt x="576891" y="1751691"/>
                    <a:pt x="576891" y="1751643"/>
                    <a:pt x="576891" y="1751611"/>
                  </a:cubicBezTo>
                  <a:cubicBezTo>
                    <a:pt x="583501" y="1489027"/>
                    <a:pt x="655621" y="1209125"/>
                    <a:pt x="672298" y="1023511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11C62D62-8EE6-5EE9-A3B4-622338DB964B}"/>
                </a:ext>
              </a:extLst>
            </p:cNvPr>
            <p:cNvSpPr/>
            <p:nvPr/>
          </p:nvSpPr>
          <p:spPr>
            <a:xfrm>
              <a:off x="10786151" y="3752430"/>
              <a:ext cx="152876" cy="2169527"/>
            </a:xfrm>
            <a:custGeom>
              <a:avLst/>
              <a:gdLst>
                <a:gd name="connsiteX0" fmla="*/ 44142 w 152876"/>
                <a:gd name="connsiteY0" fmla="*/ 1283886 h 2169527"/>
                <a:gd name="connsiteX1" fmla="*/ 44142 w 152876"/>
                <a:gd name="connsiteY1" fmla="*/ 1283998 h 2169527"/>
                <a:gd name="connsiteX2" fmla="*/ 64341 w 152876"/>
                <a:gd name="connsiteY2" fmla="*/ 2169527 h 2169527"/>
                <a:gd name="connsiteX3" fmla="*/ 9347 w 152876"/>
                <a:gd name="connsiteY3" fmla="*/ 2168135 h 2169527"/>
                <a:gd name="connsiteX4" fmla="*/ 0 w 152876"/>
                <a:gd name="connsiteY4" fmla="*/ 1293153 h 2169527"/>
                <a:gd name="connsiteX5" fmla="*/ 0 w 152876"/>
                <a:gd name="connsiteY5" fmla="*/ 1293042 h 2169527"/>
                <a:gd name="connsiteX6" fmla="*/ 114310 w 152876"/>
                <a:gd name="connsiteY6" fmla="*/ 569199 h 2169527"/>
                <a:gd name="connsiteX7" fmla="*/ 132524 w 152876"/>
                <a:gd name="connsiteY7" fmla="*/ 47664 h 2169527"/>
                <a:gd name="connsiteX8" fmla="*/ 140927 w 152876"/>
                <a:gd name="connsiteY8" fmla="*/ 0 h 2169527"/>
                <a:gd name="connsiteX9" fmla="*/ 139519 w 152876"/>
                <a:gd name="connsiteY9" fmla="*/ 555786 h 2169527"/>
                <a:gd name="connsiteX10" fmla="*/ 44142 w 152876"/>
                <a:gd name="connsiteY10" fmla="*/ 1283886 h 216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876" h="2169527">
                  <a:moveTo>
                    <a:pt x="44142" y="1283886"/>
                  </a:moveTo>
                  <a:cubicBezTo>
                    <a:pt x="44142" y="1283950"/>
                    <a:pt x="44142" y="1283950"/>
                    <a:pt x="44142" y="1283998"/>
                  </a:cubicBezTo>
                  <a:cubicBezTo>
                    <a:pt x="54194" y="1574720"/>
                    <a:pt x="64341" y="2169527"/>
                    <a:pt x="64341" y="2169527"/>
                  </a:cubicBezTo>
                  <a:lnTo>
                    <a:pt x="9347" y="2168135"/>
                  </a:lnTo>
                  <a:cubicBezTo>
                    <a:pt x="13252" y="2086299"/>
                    <a:pt x="2305" y="1561003"/>
                    <a:pt x="0" y="1293153"/>
                  </a:cubicBezTo>
                  <a:cubicBezTo>
                    <a:pt x="0" y="1293153"/>
                    <a:pt x="0" y="1293090"/>
                    <a:pt x="0" y="1293042"/>
                  </a:cubicBezTo>
                  <a:cubicBezTo>
                    <a:pt x="13428" y="1030906"/>
                    <a:pt x="92799" y="753997"/>
                    <a:pt x="114310" y="569199"/>
                  </a:cubicBezTo>
                  <a:cubicBezTo>
                    <a:pt x="143424" y="318779"/>
                    <a:pt x="136941" y="123193"/>
                    <a:pt x="132524" y="47664"/>
                  </a:cubicBezTo>
                  <a:cubicBezTo>
                    <a:pt x="137790" y="17622"/>
                    <a:pt x="140927" y="0"/>
                    <a:pt x="140927" y="0"/>
                  </a:cubicBezTo>
                  <a:cubicBezTo>
                    <a:pt x="140927" y="0"/>
                    <a:pt x="168728" y="231053"/>
                    <a:pt x="139519" y="555786"/>
                  </a:cubicBezTo>
                  <a:cubicBezTo>
                    <a:pt x="122857" y="741401"/>
                    <a:pt x="50769" y="1021334"/>
                    <a:pt x="44142" y="1283886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CC358C1B-6790-7B0D-321F-177CAB7B9D4C}"/>
                </a:ext>
              </a:extLst>
            </p:cNvPr>
            <p:cNvSpPr/>
            <p:nvPr/>
          </p:nvSpPr>
          <p:spPr>
            <a:xfrm>
              <a:off x="10762938" y="3553504"/>
              <a:ext cx="813425" cy="614690"/>
            </a:xfrm>
            <a:custGeom>
              <a:avLst/>
              <a:gdLst>
                <a:gd name="connsiteX0" fmla="*/ 783244 w 813425"/>
                <a:gd name="connsiteY0" fmla="*/ 399762 h 614690"/>
                <a:gd name="connsiteX1" fmla="*/ 800433 w 813425"/>
                <a:gd name="connsiteY1" fmla="*/ 369784 h 614690"/>
                <a:gd name="connsiteX2" fmla="*/ 719478 w 813425"/>
                <a:gd name="connsiteY2" fmla="*/ 164147 h 614690"/>
                <a:gd name="connsiteX3" fmla="*/ 667556 w 813425"/>
                <a:gd name="connsiteY3" fmla="*/ 151518 h 614690"/>
                <a:gd name="connsiteX4" fmla="*/ 552959 w 813425"/>
                <a:gd name="connsiteY4" fmla="*/ 16721 h 614690"/>
                <a:gd name="connsiteX5" fmla="*/ 343608 w 813425"/>
                <a:gd name="connsiteY5" fmla="*/ 47115 h 614690"/>
                <a:gd name="connsiteX6" fmla="*/ 299929 w 813425"/>
                <a:gd name="connsiteY6" fmla="*/ 18626 h 614690"/>
                <a:gd name="connsiteX7" fmla="*/ 94453 w 813425"/>
                <a:gd name="connsiteY7" fmla="*/ 99645 h 614690"/>
                <a:gd name="connsiteX8" fmla="*/ 93412 w 813425"/>
                <a:gd name="connsiteY8" fmla="*/ 102190 h 614690"/>
                <a:gd name="connsiteX9" fmla="*/ 12985 w 813425"/>
                <a:gd name="connsiteY9" fmla="*/ 182953 h 614690"/>
                <a:gd name="connsiteX10" fmla="*/ 93941 w 813425"/>
                <a:gd name="connsiteY10" fmla="*/ 388590 h 614690"/>
                <a:gd name="connsiteX11" fmla="*/ 110522 w 813425"/>
                <a:gd name="connsiteY11" fmla="*/ 394688 h 614690"/>
                <a:gd name="connsiteX12" fmla="*/ 187204 w 813425"/>
                <a:gd name="connsiteY12" fmla="*/ 466680 h 614690"/>
                <a:gd name="connsiteX13" fmla="*/ 283412 w 813425"/>
                <a:gd name="connsiteY13" fmla="*/ 475883 h 614690"/>
                <a:gd name="connsiteX14" fmla="*/ 368144 w 813425"/>
                <a:gd name="connsiteY14" fmla="*/ 566554 h 614690"/>
                <a:gd name="connsiteX15" fmla="*/ 492522 w 813425"/>
                <a:gd name="connsiteY15" fmla="*/ 566586 h 614690"/>
                <a:gd name="connsiteX16" fmla="*/ 543227 w 813425"/>
                <a:gd name="connsiteY16" fmla="*/ 600133 h 614690"/>
                <a:gd name="connsiteX17" fmla="*/ 773320 w 813425"/>
                <a:gd name="connsiteY17" fmla="*/ 509414 h 614690"/>
                <a:gd name="connsiteX18" fmla="*/ 783244 w 813425"/>
                <a:gd name="connsiteY18" fmla="*/ 399762 h 6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25" h="614690">
                  <a:moveTo>
                    <a:pt x="783244" y="399762"/>
                  </a:moveTo>
                  <a:cubicBezTo>
                    <a:pt x="789918" y="390607"/>
                    <a:pt x="795744" y="380619"/>
                    <a:pt x="800433" y="369784"/>
                  </a:cubicBezTo>
                  <a:cubicBezTo>
                    <a:pt x="834829" y="290621"/>
                    <a:pt x="798577" y="198558"/>
                    <a:pt x="719478" y="164147"/>
                  </a:cubicBezTo>
                  <a:cubicBezTo>
                    <a:pt x="702528" y="156768"/>
                    <a:pt x="685003" y="152671"/>
                    <a:pt x="667556" y="151518"/>
                  </a:cubicBezTo>
                  <a:cubicBezTo>
                    <a:pt x="652704" y="93403"/>
                    <a:pt x="612194" y="42490"/>
                    <a:pt x="552959" y="16721"/>
                  </a:cubicBezTo>
                  <a:cubicBezTo>
                    <a:pt x="480710" y="-14713"/>
                    <a:pt x="400139" y="-292"/>
                    <a:pt x="343608" y="47115"/>
                  </a:cubicBezTo>
                  <a:cubicBezTo>
                    <a:pt x="331076" y="35544"/>
                    <a:pt x="316463" y="25812"/>
                    <a:pt x="299929" y="18626"/>
                  </a:cubicBezTo>
                  <a:cubicBezTo>
                    <a:pt x="220831" y="-15786"/>
                    <a:pt x="128832" y="20483"/>
                    <a:pt x="94453" y="99645"/>
                  </a:cubicBezTo>
                  <a:cubicBezTo>
                    <a:pt x="94085" y="100493"/>
                    <a:pt x="93764" y="101342"/>
                    <a:pt x="93412" y="102190"/>
                  </a:cubicBezTo>
                  <a:cubicBezTo>
                    <a:pt x="58648" y="117459"/>
                    <a:pt x="29310" y="145356"/>
                    <a:pt x="12985" y="182953"/>
                  </a:cubicBezTo>
                  <a:cubicBezTo>
                    <a:pt x="-21394" y="262115"/>
                    <a:pt x="14842" y="354178"/>
                    <a:pt x="93941" y="388590"/>
                  </a:cubicBezTo>
                  <a:cubicBezTo>
                    <a:pt x="99414" y="390975"/>
                    <a:pt x="104952" y="392975"/>
                    <a:pt x="110522" y="394688"/>
                  </a:cubicBezTo>
                  <a:cubicBezTo>
                    <a:pt x="126416" y="425738"/>
                    <a:pt x="152744" y="451683"/>
                    <a:pt x="187204" y="466680"/>
                  </a:cubicBezTo>
                  <a:cubicBezTo>
                    <a:pt x="218718" y="480381"/>
                    <a:pt x="252266" y="482846"/>
                    <a:pt x="283412" y="475883"/>
                  </a:cubicBezTo>
                  <a:cubicBezTo>
                    <a:pt x="297449" y="515096"/>
                    <a:pt x="326963" y="548644"/>
                    <a:pt x="368144" y="566554"/>
                  </a:cubicBezTo>
                  <a:cubicBezTo>
                    <a:pt x="409438" y="584512"/>
                    <a:pt x="454237" y="583183"/>
                    <a:pt x="492522" y="566586"/>
                  </a:cubicBezTo>
                  <a:cubicBezTo>
                    <a:pt x="506943" y="580286"/>
                    <a:pt x="523940" y="591746"/>
                    <a:pt x="543227" y="600133"/>
                  </a:cubicBezTo>
                  <a:cubicBezTo>
                    <a:pt x="631801" y="638674"/>
                    <a:pt x="734811" y="598052"/>
                    <a:pt x="773320" y="509414"/>
                  </a:cubicBezTo>
                  <a:cubicBezTo>
                    <a:pt x="788942" y="473482"/>
                    <a:pt x="791550" y="435181"/>
                    <a:pt x="783244" y="399762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8179CF5-CC5D-BBE9-DF8D-63EAEBFED902}"/>
                </a:ext>
              </a:extLst>
            </p:cNvPr>
            <p:cNvSpPr/>
            <p:nvPr/>
          </p:nvSpPr>
          <p:spPr>
            <a:xfrm>
              <a:off x="10527376" y="3597146"/>
              <a:ext cx="184622" cy="972165"/>
            </a:xfrm>
            <a:custGeom>
              <a:avLst/>
              <a:gdLst>
                <a:gd name="connsiteX0" fmla="*/ 184622 w 184622"/>
                <a:gd name="connsiteY0" fmla="*/ 939211 h 972165"/>
                <a:gd name="connsiteX1" fmla="*/ 158373 w 184622"/>
                <a:gd name="connsiteY1" fmla="*/ 972166 h 972165"/>
                <a:gd name="connsiteX2" fmla="*/ 41102 w 184622"/>
                <a:gd name="connsiteY2" fmla="*/ 675779 h 972165"/>
                <a:gd name="connsiteX3" fmla="*/ 0 w 184622"/>
                <a:gd name="connsiteY3" fmla="*/ 114214 h 972165"/>
                <a:gd name="connsiteX4" fmla="*/ 7810 w 184622"/>
                <a:gd name="connsiteY4" fmla="*/ 0 h 972165"/>
                <a:gd name="connsiteX5" fmla="*/ 62004 w 184622"/>
                <a:gd name="connsiteY5" fmla="*/ 649178 h 972165"/>
                <a:gd name="connsiteX6" fmla="*/ 179276 w 184622"/>
                <a:gd name="connsiteY6" fmla="*/ 945565 h 972165"/>
                <a:gd name="connsiteX7" fmla="*/ 184622 w 184622"/>
                <a:gd name="connsiteY7" fmla="*/ 939211 h 97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622" h="972165">
                  <a:moveTo>
                    <a:pt x="184622" y="939211"/>
                  </a:moveTo>
                  <a:cubicBezTo>
                    <a:pt x="175274" y="951807"/>
                    <a:pt x="166360" y="962835"/>
                    <a:pt x="158373" y="972166"/>
                  </a:cubicBezTo>
                  <a:cubicBezTo>
                    <a:pt x="110005" y="873701"/>
                    <a:pt x="61204" y="786152"/>
                    <a:pt x="41102" y="675779"/>
                  </a:cubicBezTo>
                  <a:cubicBezTo>
                    <a:pt x="11428" y="513084"/>
                    <a:pt x="6146" y="250532"/>
                    <a:pt x="0" y="114214"/>
                  </a:cubicBezTo>
                  <a:cubicBezTo>
                    <a:pt x="9667" y="43102"/>
                    <a:pt x="7810" y="0"/>
                    <a:pt x="7810" y="0"/>
                  </a:cubicBezTo>
                  <a:cubicBezTo>
                    <a:pt x="7810" y="0"/>
                    <a:pt x="20295" y="420637"/>
                    <a:pt x="62004" y="649178"/>
                  </a:cubicBezTo>
                  <a:cubicBezTo>
                    <a:pt x="82107" y="759487"/>
                    <a:pt x="130892" y="847100"/>
                    <a:pt x="179276" y="945565"/>
                  </a:cubicBezTo>
                  <a:cubicBezTo>
                    <a:pt x="181004" y="943532"/>
                    <a:pt x="182782" y="941420"/>
                    <a:pt x="184622" y="939211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AD98AE9D-C6E0-6AFE-732E-6C423D3B59F5}"/>
                </a:ext>
              </a:extLst>
            </p:cNvPr>
            <p:cNvSpPr/>
            <p:nvPr/>
          </p:nvSpPr>
          <p:spPr>
            <a:xfrm>
              <a:off x="9820477" y="3229984"/>
              <a:ext cx="960664" cy="646945"/>
            </a:xfrm>
            <a:custGeom>
              <a:avLst/>
              <a:gdLst>
                <a:gd name="connsiteX0" fmla="*/ 956615 w 960664"/>
                <a:gd name="connsiteY0" fmla="*/ 338096 h 646945"/>
                <a:gd name="connsiteX1" fmla="*/ 936191 w 960664"/>
                <a:gd name="connsiteY1" fmla="*/ 292849 h 646945"/>
                <a:gd name="connsiteX2" fmla="*/ 949716 w 960664"/>
                <a:gd name="connsiteY2" fmla="*/ 232701 h 646945"/>
                <a:gd name="connsiteX3" fmla="*/ 923819 w 960664"/>
                <a:gd name="connsiteY3" fmla="*/ 171336 h 646945"/>
                <a:gd name="connsiteX4" fmla="*/ 811286 w 960664"/>
                <a:gd name="connsiteY4" fmla="*/ 76793 h 646945"/>
                <a:gd name="connsiteX5" fmla="*/ 776330 w 960664"/>
                <a:gd name="connsiteY5" fmla="*/ 85756 h 646945"/>
                <a:gd name="connsiteX6" fmla="*/ 765222 w 960664"/>
                <a:gd name="connsiteY6" fmla="*/ 80394 h 646945"/>
                <a:gd name="connsiteX7" fmla="*/ 656065 w 960664"/>
                <a:gd name="connsiteY7" fmla="*/ 303 h 646945"/>
                <a:gd name="connsiteX8" fmla="*/ 599407 w 960664"/>
                <a:gd name="connsiteY8" fmla="*/ 22422 h 646945"/>
                <a:gd name="connsiteX9" fmla="*/ 535881 w 960664"/>
                <a:gd name="connsiteY9" fmla="*/ 7009 h 646945"/>
                <a:gd name="connsiteX10" fmla="*/ 482280 w 960664"/>
                <a:gd name="connsiteY10" fmla="*/ 26536 h 646945"/>
                <a:gd name="connsiteX11" fmla="*/ 407055 w 960664"/>
                <a:gd name="connsiteY11" fmla="*/ 1631 h 646945"/>
                <a:gd name="connsiteX12" fmla="*/ 311966 w 960664"/>
                <a:gd name="connsiteY12" fmla="*/ 103009 h 646945"/>
                <a:gd name="connsiteX13" fmla="*/ 295833 w 960664"/>
                <a:gd name="connsiteY13" fmla="*/ 102929 h 646945"/>
                <a:gd name="connsiteX14" fmla="*/ 203274 w 960664"/>
                <a:gd name="connsiteY14" fmla="*/ 168391 h 646945"/>
                <a:gd name="connsiteX15" fmla="*/ 159436 w 960664"/>
                <a:gd name="connsiteY15" fmla="*/ 171400 h 646945"/>
                <a:gd name="connsiteX16" fmla="*/ 64059 w 960664"/>
                <a:gd name="connsiteY16" fmla="*/ 306294 h 646945"/>
                <a:gd name="connsiteX17" fmla="*/ 3415 w 960664"/>
                <a:gd name="connsiteY17" fmla="*/ 437698 h 646945"/>
                <a:gd name="connsiteX18" fmla="*/ 45509 w 960664"/>
                <a:gd name="connsiteY18" fmla="*/ 501831 h 646945"/>
                <a:gd name="connsiteX19" fmla="*/ 47766 w 960664"/>
                <a:gd name="connsiteY19" fmla="*/ 551208 h 646945"/>
                <a:gd name="connsiteX20" fmla="*/ 200233 w 960664"/>
                <a:gd name="connsiteY20" fmla="*/ 643223 h 646945"/>
                <a:gd name="connsiteX21" fmla="*/ 273633 w 960664"/>
                <a:gd name="connsiteY21" fmla="*/ 592373 h 646945"/>
                <a:gd name="connsiteX22" fmla="*/ 373331 w 960664"/>
                <a:gd name="connsiteY22" fmla="*/ 620591 h 646945"/>
                <a:gd name="connsiteX23" fmla="*/ 452782 w 960664"/>
                <a:gd name="connsiteY23" fmla="*/ 522798 h 646945"/>
                <a:gd name="connsiteX24" fmla="*/ 512610 w 960664"/>
                <a:gd name="connsiteY24" fmla="*/ 532449 h 646945"/>
                <a:gd name="connsiteX25" fmla="*/ 597951 w 960664"/>
                <a:gd name="connsiteY25" fmla="*/ 491236 h 646945"/>
                <a:gd name="connsiteX26" fmla="*/ 717878 w 960664"/>
                <a:gd name="connsiteY26" fmla="*/ 518301 h 646945"/>
                <a:gd name="connsiteX27" fmla="*/ 766071 w 960664"/>
                <a:gd name="connsiteY27" fmla="*/ 495733 h 646945"/>
                <a:gd name="connsiteX28" fmla="*/ 856389 w 960664"/>
                <a:gd name="connsiteY28" fmla="*/ 504312 h 646945"/>
                <a:gd name="connsiteX29" fmla="*/ 956615 w 960664"/>
                <a:gd name="connsiteY29" fmla="*/ 338096 h 64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60664" h="646945">
                  <a:moveTo>
                    <a:pt x="956615" y="338096"/>
                  </a:moveTo>
                  <a:cubicBezTo>
                    <a:pt x="952485" y="321403"/>
                    <a:pt x="945443" y="306198"/>
                    <a:pt x="936191" y="292849"/>
                  </a:cubicBezTo>
                  <a:cubicBezTo>
                    <a:pt x="946275" y="275211"/>
                    <a:pt x="951364" y="254484"/>
                    <a:pt x="949716" y="232701"/>
                  </a:cubicBezTo>
                  <a:cubicBezTo>
                    <a:pt x="947923" y="209045"/>
                    <a:pt x="938352" y="187886"/>
                    <a:pt x="923819" y="171336"/>
                  </a:cubicBezTo>
                  <a:cubicBezTo>
                    <a:pt x="918202" y="114613"/>
                    <a:pt x="868393" y="72439"/>
                    <a:pt x="811286" y="76793"/>
                  </a:cubicBezTo>
                  <a:cubicBezTo>
                    <a:pt x="798834" y="77737"/>
                    <a:pt x="787101" y="80922"/>
                    <a:pt x="776330" y="85756"/>
                  </a:cubicBezTo>
                  <a:cubicBezTo>
                    <a:pt x="772857" y="83579"/>
                    <a:pt x="769144" y="81770"/>
                    <a:pt x="765222" y="80394"/>
                  </a:cubicBezTo>
                  <a:cubicBezTo>
                    <a:pt x="753715" y="31225"/>
                    <a:pt x="707955" y="-3634"/>
                    <a:pt x="656065" y="303"/>
                  </a:cubicBezTo>
                  <a:cubicBezTo>
                    <a:pt x="634586" y="1936"/>
                    <a:pt x="615124" y="9986"/>
                    <a:pt x="599407" y="22422"/>
                  </a:cubicBezTo>
                  <a:cubicBezTo>
                    <a:pt x="581000" y="11139"/>
                    <a:pt x="559057" y="5249"/>
                    <a:pt x="535881" y="7009"/>
                  </a:cubicBezTo>
                  <a:cubicBezTo>
                    <a:pt x="515811" y="8530"/>
                    <a:pt x="497549" y="15636"/>
                    <a:pt x="482280" y="26536"/>
                  </a:cubicBezTo>
                  <a:cubicBezTo>
                    <a:pt x="462257" y="9154"/>
                    <a:pt x="435576" y="-545"/>
                    <a:pt x="407055" y="1631"/>
                  </a:cubicBezTo>
                  <a:cubicBezTo>
                    <a:pt x="353437" y="5713"/>
                    <a:pt x="312607" y="50208"/>
                    <a:pt x="311966" y="103009"/>
                  </a:cubicBezTo>
                  <a:cubicBezTo>
                    <a:pt x="306653" y="102641"/>
                    <a:pt x="301291" y="102513"/>
                    <a:pt x="295833" y="102929"/>
                  </a:cubicBezTo>
                  <a:cubicBezTo>
                    <a:pt x="253867" y="106114"/>
                    <a:pt x="219199" y="132411"/>
                    <a:pt x="203274" y="168391"/>
                  </a:cubicBezTo>
                  <a:cubicBezTo>
                    <a:pt x="188982" y="166855"/>
                    <a:pt x="174192" y="167751"/>
                    <a:pt x="159436" y="171400"/>
                  </a:cubicBezTo>
                  <a:cubicBezTo>
                    <a:pt x="97783" y="186669"/>
                    <a:pt x="58042" y="244849"/>
                    <a:pt x="64059" y="306294"/>
                  </a:cubicBezTo>
                  <a:cubicBezTo>
                    <a:pt x="16620" y="329965"/>
                    <a:pt x="-9853" y="384064"/>
                    <a:pt x="3415" y="437698"/>
                  </a:cubicBezTo>
                  <a:cubicBezTo>
                    <a:pt x="9993" y="464298"/>
                    <a:pt x="25310" y="486402"/>
                    <a:pt x="45509" y="501831"/>
                  </a:cubicBezTo>
                  <a:cubicBezTo>
                    <a:pt x="43060" y="517804"/>
                    <a:pt x="43637" y="534530"/>
                    <a:pt x="47766" y="551208"/>
                  </a:cubicBezTo>
                  <a:cubicBezTo>
                    <a:pt x="64476" y="618750"/>
                    <a:pt x="132738" y="659948"/>
                    <a:pt x="200233" y="643223"/>
                  </a:cubicBezTo>
                  <a:cubicBezTo>
                    <a:pt x="231315" y="635524"/>
                    <a:pt x="256796" y="616846"/>
                    <a:pt x="273633" y="592373"/>
                  </a:cubicBezTo>
                  <a:cubicBezTo>
                    <a:pt x="298746" y="617806"/>
                    <a:pt x="336150" y="629810"/>
                    <a:pt x="373331" y="620591"/>
                  </a:cubicBezTo>
                  <a:cubicBezTo>
                    <a:pt x="419714" y="609099"/>
                    <a:pt x="451085" y="568301"/>
                    <a:pt x="452782" y="522798"/>
                  </a:cubicBezTo>
                  <a:cubicBezTo>
                    <a:pt x="471108" y="530465"/>
                    <a:pt x="491451" y="534050"/>
                    <a:pt x="512610" y="532449"/>
                  </a:cubicBezTo>
                  <a:cubicBezTo>
                    <a:pt x="546589" y="529873"/>
                    <a:pt x="576487" y="514411"/>
                    <a:pt x="597951" y="491236"/>
                  </a:cubicBezTo>
                  <a:cubicBezTo>
                    <a:pt x="630265" y="517692"/>
                    <a:pt x="674232" y="529120"/>
                    <a:pt x="717878" y="518301"/>
                  </a:cubicBezTo>
                  <a:cubicBezTo>
                    <a:pt x="735820" y="513851"/>
                    <a:pt x="752050" y="506041"/>
                    <a:pt x="766071" y="495733"/>
                  </a:cubicBezTo>
                  <a:cubicBezTo>
                    <a:pt x="793360" y="508329"/>
                    <a:pt x="824938" y="512106"/>
                    <a:pt x="856389" y="504312"/>
                  </a:cubicBezTo>
                  <a:cubicBezTo>
                    <a:pt x="929966" y="486130"/>
                    <a:pt x="974813" y="411689"/>
                    <a:pt x="956615" y="338096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98CE2FF-8370-3908-E497-38D8221DBECA}"/>
                </a:ext>
              </a:extLst>
            </p:cNvPr>
            <p:cNvGrpSpPr/>
            <p:nvPr/>
          </p:nvGrpSpPr>
          <p:grpSpPr>
            <a:xfrm>
              <a:off x="9658268" y="3149524"/>
              <a:ext cx="1785686" cy="787532"/>
              <a:chOff x="9658268" y="3149524"/>
              <a:chExt cx="1785686" cy="787532"/>
            </a:xfrm>
            <a:solidFill>
              <a:srgbClr val="F97F54"/>
            </a:solidFill>
          </p:grpSpPr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057FEFC1-6D94-F679-664F-3DA372072D1F}"/>
                  </a:ext>
                </a:extLst>
              </p:cNvPr>
              <p:cNvSpPr/>
              <p:nvPr/>
            </p:nvSpPr>
            <p:spPr>
              <a:xfrm>
                <a:off x="10947789" y="3765924"/>
                <a:ext cx="80107" cy="40699"/>
              </a:xfrm>
              <a:custGeom>
                <a:avLst/>
                <a:gdLst>
                  <a:gd name="connsiteX0" fmla="*/ 34140 w 80107"/>
                  <a:gd name="connsiteY0" fmla="*/ 37452 h 40699"/>
                  <a:gd name="connsiteX1" fmla="*/ 80107 w 80107"/>
                  <a:gd name="connsiteY1" fmla="*/ 34219 h 40699"/>
                  <a:gd name="connsiteX2" fmla="*/ 45968 w 80107"/>
                  <a:gd name="connsiteY2" fmla="*/ 3248 h 40699"/>
                  <a:gd name="connsiteX3" fmla="*/ 0 w 80107"/>
                  <a:gd name="connsiteY3" fmla="*/ 6481 h 40699"/>
                  <a:gd name="connsiteX4" fmla="*/ 34140 w 80107"/>
                  <a:gd name="connsiteY4" fmla="*/ 37452 h 4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107" h="40699">
                    <a:moveTo>
                      <a:pt x="34140" y="37452"/>
                    </a:moveTo>
                    <a:cubicBezTo>
                      <a:pt x="49889" y="42909"/>
                      <a:pt x="66358" y="41261"/>
                      <a:pt x="80107" y="34219"/>
                    </a:cubicBezTo>
                    <a:cubicBezTo>
                      <a:pt x="73641" y="20182"/>
                      <a:pt x="61701" y="8706"/>
                      <a:pt x="45968" y="3248"/>
                    </a:cubicBezTo>
                    <a:cubicBezTo>
                      <a:pt x="30218" y="-2210"/>
                      <a:pt x="13748" y="-561"/>
                      <a:pt x="0" y="6481"/>
                    </a:cubicBezTo>
                    <a:cubicBezTo>
                      <a:pt x="6466" y="20518"/>
                      <a:pt x="18406" y="31994"/>
                      <a:pt x="34140" y="37452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B40FD566-83A5-4FED-F609-3F037DC42682}"/>
                  </a:ext>
                </a:extLst>
              </p:cNvPr>
              <p:cNvSpPr/>
              <p:nvPr/>
            </p:nvSpPr>
            <p:spPr>
              <a:xfrm>
                <a:off x="11050268" y="3734936"/>
                <a:ext cx="40656" cy="80170"/>
              </a:xfrm>
              <a:custGeom>
                <a:avLst/>
                <a:gdLst>
                  <a:gd name="connsiteX0" fmla="*/ 37408 w 40656"/>
                  <a:gd name="connsiteY0" fmla="*/ 45999 h 80170"/>
                  <a:gd name="connsiteX1" fmla="*/ 6469 w 40656"/>
                  <a:gd name="connsiteY1" fmla="*/ 80171 h 80170"/>
                  <a:gd name="connsiteX2" fmla="*/ 3237 w 40656"/>
                  <a:gd name="connsiteY2" fmla="*/ 34171 h 80170"/>
                  <a:gd name="connsiteX3" fmla="*/ 34175 w 40656"/>
                  <a:gd name="connsiteY3" fmla="*/ 0 h 80170"/>
                  <a:gd name="connsiteX4" fmla="*/ 37408 w 40656"/>
                  <a:gd name="connsiteY4" fmla="*/ 45999 h 80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56" h="80170">
                    <a:moveTo>
                      <a:pt x="37408" y="45999"/>
                    </a:moveTo>
                    <a:cubicBezTo>
                      <a:pt x="31966" y="61749"/>
                      <a:pt x="20490" y="73689"/>
                      <a:pt x="6469" y="80171"/>
                    </a:cubicBezTo>
                    <a:cubicBezTo>
                      <a:pt x="-556" y="66406"/>
                      <a:pt x="-2205" y="49921"/>
                      <a:pt x="3237" y="34171"/>
                    </a:cubicBezTo>
                    <a:cubicBezTo>
                      <a:pt x="8679" y="18422"/>
                      <a:pt x="20154" y="6482"/>
                      <a:pt x="34175" y="0"/>
                    </a:cubicBezTo>
                    <a:cubicBezTo>
                      <a:pt x="41218" y="13765"/>
                      <a:pt x="42866" y="30250"/>
                      <a:pt x="37408" y="45999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A81C0A4F-F776-F487-806F-D9105517707A}"/>
                  </a:ext>
                </a:extLst>
              </p:cNvPr>
              <p:cNvSpPr/>
              <p:nvPr/>
            </p:nvSpPr>
            <p:spPr>
              <a:xfrm>
                <a:off x="9988124" y="3579148"/>
                <a:ext cx="82491" cy="38381"/>
              </a:xfrm>
              <a:custGeom>
                <a:avLst/>
                <a:gdLst>
                  <a:gd name="connsiteX0" fmla="*/ 45423 w 82491"/>
                  <a:gd name="connsiteY0" fmla="*/ 36789 h 38381"/>
                  <a:gd name="connsiteX1" fmla="*/ 82492 w 82491"/>
                  <a:gd name="connsiteY1" fmla="*/ 9420 h 38381"/>
                  <a:gd name="connsiteX2" fmla="*/ 37084 w 82491"/>
                  <a:gd name="connsiteY2" fmla="*/ 1593 h 38381"/>
                  <a:gd name="connsiteX3" fmla="*/ 0 w 82491"/>
                  <a:gd name="connsiteY3" fmla="*/ 28962 h 38381"/>
                  <a:gd name="connsiteX4" fmla="*/ 45423 w 82491"/>
                  <a:gd name="connsiteY4" fmla="*/ 36789 h 38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491" h="38381">
                    <a:moveTo>
                      <a:pt x="45423" y="36789"/>
                    </a:moveTo>
                    <a:cubicBezTo>
                      <a:pt x="61636" y="32948"/>
                      <a:pt x="74665" y="22720"/>
                      <a:pt x="82492" y="9420"/>
                    </a:cubicBezTo>
                    <a:cubicBezTo>
                      <a:pt x="69511" y="1049"/>
                      <a:pt x="53298" y="-2248"/>
                      <a:pt x="37084" y="1593"/>
                    </a:cubicBezTo>
                    <a:cubicBezTo>
                      <a:pt x="20871" y="5434"/>
                      <a:pt x="7842" y="15662"/>
                      <a:pt x="0" y="28962"/>
                    </a:cubicBezTo>
                    <a:cubicBezTo>
                      <a:pt x="12997" y="37333"/>
                      <a:pt x="29210" y="40630"/>
                      <a:pt x="45423" y="36789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ABE9A34F-AE77-2FCD-BF33-FECDE69DBDEE}"/>
                  </a:ext>
                </a:extLst>
              </p:cNvPr>
              <p:cNvSpPr/>
              <p:nvPr/>
            </p:nvSpPr>
            <p:spPr>
              <a:xfrm>
                <a:off x="10074047" y="3503179"/>
                <a:ext cx="38366" cy="82539"/>
              </a:xfrm>
              <a:custGeom>
                <a:avLst/>
                <a:gdLst>
                  <a:gd name="connsiteX0" fmla="*/ 36773 w 38366"/>
                  <a:gd name="connsiteY0" fmla="*/ 37100 h 82539"/>
                  <a:gd name="connsiteX1" fmla="*/ 28947 w 38366"/>
                  <a:gd name="connsiteY1" fmla="*/ 82540 h 82539"/>
                  <a:gd name="connsiteX2" fmla="*/ 1593 w 38366"/>
                  <a:gd name="connsiteY2" fmla="*/ 45439 h 82539"/>
                  <a:gd name="connsiteX3" fmla="*/ 9420 w 38366"/>
                  <a:gd name="connsiteY3" fmla="*/ 0 h 82539"/>
                  <a:gd name="connsiteX4" fmla="*/ 36773 w 38366"/>
                  <a:gd name="connsiteY4" fmla="*/ 37100 h 82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366" h="82539">
                    <a:moveTo>
                      <a:pt x="36773" y="37100"/>
                    </a:moveTo>
                    <a:cubicBezTo>
                      <a:pt x="40615" y="53330"/>
                      <a:pt x="37317" y="69559"/>
                      <a:pt x="28947" y="82540"/>
                    </a:cubicBezTo>
                    <a:cubicBezTo>
                      <a:pt x="15646" y="74697"/>
                      <a:pt x="5435" y="61653"/>
                      <a:pt x="1593" y="45439"/>
                    </a:cubicBezTo>
                    <a:cubicBezTo>
                      <a:pt x="-2248" y="29210"/>
                      <a:pt x="1049" y="12980"/>
                      <a:pt x="9420" y="0"/>
                    </a:cubicBezTo>
                    <a:cubicBezTo>
                      <a:pt x="22720" y="7843"/>
                      <a:pt x="32932" y="20871"/>
                      <a:pt x="36773" y="37100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0BA4B389-A12B-5A6B-F3AD-0419A0DA2F8C}"/>
                  </a:ext>
                </a:extLst>
              </p:cNvPr>
              <p:cNvSpPr/>
              <p:nvPr/>
            </p:nvSpPr>
            <p:spPr>
              <a:xfrm>
                <a:off x="10492860" y="3361595"/>
                <a:ext cx="36804" cy="84140"/>
              </a:xfrm>
              <a:custGeom>
                <a:avLst/>
                <a:gdLst>
                  <a:gd name="connsiteX0" fmla="*/ 473 w 36804"/>
                  <a:gd name="connsiteY0" fmla="*/ 44351 h 84140"/>
                  <a:gd name="connsiteX1" fmla="*/ 23745 w 36804"/>
                  <a:gd name="connsiteY1" fmla="*/ 84140 h 84140"/>
                  <a:gd name="connsiteX2" fmla="*/ 36325 w 36804"/>
                  <a:gd name="connsiteY2" fmla="*/ 39789 h 84140"/>
                  <a:gd name="connsiteX3" fmla="*/ 13053 w 36804"/>
                  <a:gd name="connsiteY3" fmla="*/ 0 h 84140"/>
                  <a:gd name="connsiteX4" fmla="*/ 473 w 36804"/>
                  <a:gd name="connsiteY4" fmla="*/ 44351 h 8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04" h="84140">
                    <a:moveTo>
                      <a:pt x="473" y="44351"/>
                    </a:moveTo>
                    <a:cubicBezTo>
                      <a:pt x="2570" y="60884"/>
                      <a:pt x="11356" y="74937"/>
                      <a:pt x="23745" y="84140"/>
                    </a:cubicBezTo>
                    <a:cubicBezTo>
                      <a:pt x="33444" y="72120"/>
                      <a:pt x="38438" y="56323"/>
                      <a:pt x="36325" y="39789"/>
                    </a:cubicBezTo>
                    <a:cubicBezTo>
                      <a:pt x="34228" y="23256"/>
                      <a:pt x="25442" y="9203"/>
                      <a:pt x="13053" y="0"/>
                    </a:cubicBezTo>
                    <a:cubicBezTo>
                      <a:pt x="3370" y="12020"/>
                      <a:pt x="-1624" y="27817"/>
                      <a:pt x="473" y="44351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21C2AF3E-67EB-8FB4-05D4-291321FB3801}"/>
                  </a:ext>
                </a:extLst>
              </p:cNvPr>
              <p:cNvSpPr/>
              <p:nvPr/>
            </p:nvSpPr>
            <p:spPr>
              <a:xfrm>
                <a:off x="10525215" y="3403664"/>
                <a:ext cx="70999" cy="49394"/>
              </a:xfrm>
              <a:custGeom>
                <a:avLst/>
                <a:gdLst>
                  <a:gd name="connsiteX0" fmla="*/ 45375 w 70999"/>
                  <a:gd name="connsiteY0" fmla="*/ 39846 h 49394"/>
                  <a:gd name="connsiteX1" fmla="*/ 0 w 70999"/>
                  <a:gd name="connsiteY1" fmla="*/ 47865 h 49394"/>
                  <a:gd name="connsiteX2" fmla="*/ 25625 w 70999"/>
                  <a:gd name="connsiteY2" fmla="*/ 9548 h 49394"/>
                  <a:gd name="connsiteX3" fmla="*/ 71000 w 70999"/>
                  <a:gd name="connsiteY3" fmla="*/ 1530 h 49394"/>
                  <a:gd name="connsiteX4" fmla="*/ 45375 w 70999"/>
                  <a:gd name="connsiteY4" fmla="*/ 39846 h 49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999" h="49394">
                    <a:moveTo>
                      <a:pt x="45375" y="39846"/>
                    </a:moveTo>
                    <a:cubicBezTo>
                      <a:pt x="31418" y="48954"/>
                      <a:pt x="15045" y="51354"/>
                      <a:pt x="0" y="47865"/>
                    </a:cubicBezTo>
                    <a:cubicBezTo>
                      <a:pt x="2881" y="32676"/>
                      <a:pt x="11668" y="18655"/>
                      <a:pt x="25625" y="9548"/>
                    </a:cubicBezTo>
                    <a:cubicBezTo>
                      <a:pt x="39581" y="441"/>
                      <a:pt x="55955" y="-1960"/>
                      <a:pt x="71000" y="1530"/>
                    </a:cubicBezTo>
                    <a:cubicBezTo>
                      <a:pt x="68119" y="16703"/>
                      <a:pt x="59332" y="30739"/>
                      <a:pt x="45375" y="39846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2DBE9D52-1D7C-4801-D2C1-55BC57F29716}"/>
                  </a:ext>
                </a:extLst>
              </p:cNvPr>
              <p:cNvSpPr/>
              <p:nvPr/>
            </p:nvSpPr>
            <p:spPr>
              <a:xfrm>
                <a:off x="10257819" y="3149556"/>
                <a:ext cx="49286" cy="71127"/>
              </a:xfrm>
              <a:custGeom>
                <a:avLst/>
                <a:gdLst>
                  <a:gd name="connsiteX0" fmla="*/ 9486 w 49286"/>
                  <a:gd name="connsiteY0" fmla="*/ 45423 h 71127"/>
                  <a:gd name="connsiteX1" fmla="*/ 47739 w 49286"/>
                  <a:gd name="connsiteY1" fmla="*/ 71128 h 71127"/>
                  <a:gd name="connsiteX2" fmla="*/ 39801 w 49286"/>
                  <a:gd name="connsiteY2" fmla="*/ 25705 h 71127"/>
                  <a:gd name="connsiteX3" fmla="*/ 1547 w 49286"/>
                  <a:gd name="connsiteY3" fmla="*/ 0 h 71127"/>
                  <a:gd name="connsiteX4" fmla="*/ 9486 w 49286"/>
                  <a:gd name="connsiteY4" fmla="*/ 45423 h 7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86" h="71127">
                    <a:moveTo>
                      <a:pt x="9486" y="45423"/>
                    </a:moveTo>
                    <a:cubicBezTo>
                      <a:pt x="18562" y="59396"/>
                      <a:pt x="32582" y="68231"/>
                      <a:pt x="47739" y="71128"/>
                    </a:cubicBezTo>
                    <a:cubicBezTo>
                      <a:pt x="51244" y="56083"/>
                      <a:pt x="48876" y="39677"/>
                      <a:pt x="39801" y="25705"/>
                    </a:cubicBezTo>
                    <a:cubicBezTo>
                      <a:pt x="30725" y="11732"/>
                      <a:pt x="16705" y="2897"/>
                      <a:pt x="1547" y="0"/>
                    </a:cubicBezTo>
                    <a:cubicBezTo>
                      <a:pt x="-1958" y="15045"/>
                      <a:pt x="411" y="31435"/>
                      <a:pt x="9486" y="45423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374BC916-6A55-F719-9576-0A5EEDCF7AE1}"/>
                  </a:ext>
                </a:extLst>
              </p:cNvPr>
              <p:cNvSpPr/>
              <p:nvPr/>
            </p:nvSpPr>
            <p:spPr>
              <a:xfrm>
                <a:off x="10313782" y="3149524"/>
                <a:ext cx="47860" cy="72632"/>
              </a:xfrm>
              <a:custGeom>
                <a:avLst/>
                <a:gdLst>
                  <a:gd name="connsiteX0" fmla="*/ 39407 w 47860"/>
                  <a:gd name="connsiteY0" fmla="*/ 45663 h 72632"/>
                  <a:gd name="connsiteX1" fmla="*/ 2035 w 47860"/>
                  <a:gd name="connsiteY1" fmla="*/ 72632 h 72632"/>
                  <a:gd name="connsiteX2" fmla="*/ 8453 w 47860"/>
                  <a:gd name="connsiteY2" fmla="*/ 26969 h 72632"/>
                  <a:gd name="connsiteX3" fmla="*/ 45826 w 47860"/>
                  <a:gd name="connsiteY3" fmla="*/ 0 h 72632"/>
                  <a:gd name="connsiteX4" fmla="*/ 39407 w 47860"/>
                  <a:gd name="connsiteY4" fmla="*/ 45663 h 72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860" h="72632">
                    <a:moveTo>
                      <a:pt x="39407" y="45663"/>
                    </a:moveTo>
                    <a:cubicBezTo>
                      <a:pt x="30797" y="59940"/>
                      <a:pt x="17096" y="69223"/>
                      <a:pt x="2035" y="72632"/>
                    </a:cubicBezTo>
                    <a:cubicBezTo>
                      <a:pt x="-1982" y="57715"/>
                      <a:pt x="-157" y="41246"/>
                      <a:pt x="8453" y="26969"/>
                    </a:cubicBezTo>
                    <a:cubicBezTo>
                      <a:pt x="17064" y="12692"/>
                      <a:pt x="30765" y="3409"/>
                      <a:pt x="45826" y="0"/>
                    </a:cubicBezTo>
                    <a:cubicBezTo>
                      <a:pt x="49843" y="14917"/>
                      <a:pt x="48018" y="31387"/>
                      <a:pt x="39407" y="45663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3A8255B7-317C-0323-4C7B-10E18FF9F319}"/>
                  </a:ext>
                </a:extLst>
              </p:cNvPr>
              <p:cNvSpPr/>
              <p:nvPr/>
            </p:nvSpPr>
            <p:spPr>
              <a:xfrm>
                <a:off x="9658268" y="3427062"/>
                <a:ext cx="84748" cy="36194"/>
              </a:xfrm>
              <a:custGeom>
                <a:avLst/>
                <a:gdLst>
                  <a:gd name="connsiteX0" fmla="*/ 42719 w 84748"/>
                  <a:gd name="connsiteY0" fmla="*/ 36183 h 36194"/>
                  <a:gd name="connsiteX1" fmla="*/ 84749 w 84748"/>
                  <a:gd name="connsiteY1" fmla="*/ 17297 h 36194"/>
                  <a:gd name="connsiteX2" fmla="*/ 42030 w 84748"/>
                  <a:gd name="connsiteY2" fmla="*/ 11 h 36194"/>
                  <a:gd name="connsiteX3" fmla="*/ 0 w 84748"/>
                  <a:gd name="connsiteY3" fmla="*/ 18897 h 36194"/>
                  <a:gd name="connsiteX4" fmla="*/ 42719 w 84748"/>
                  <a:gd name="connsiteY4" fmla="*/ 36183 h 3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748" h="36194">
                    <a:moveTo>
                      <a:pt x="42719" y="36183"/>
                    </a:moveTo>
                    <a:cubicBezTo>
                      <a:pt x="59380" y="35863"/>
                      <a:pt x="74266" y="28645"/>
                      <a:pt x="84749" y="17297"/>
                    </a:cubicBezTo>
                    <a:cubicBezTo>
                      <a:pt x="73849" y="6365"/>
                      <a:pt x="58692" y="-309"/>
                      <a:pt x="42030" y="11"/>
                    </a:cubicBezTo>
                    <a:cubicBezTo>
                      <a:pt x="25369" y="331"/>
                      <a:pt x="10484" y="7550"/>
                      <a:pt x="0" y="18897"/>
                    </a:cubicBezTo>
                    <a:cubicBezTo>
                      <a:pt x="10900" y="29845"/>
                      <a:pt x="26057" y="36503"/>
                      <a:pt x="42719" y="36183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41657DE8-0A38-7C2A-D012-BD155B22030B}"/>
                  </a:ext>
                </a:extLst>
              </p:cNvPr>
              <p:cNvSpPr/>
              <p:nvPr/>
            </p:nvSpPr>
            <p:spPr>
              <a:xfrm>
                <a:off x="9738037" y="3380770"/>
                <a:ext cx="45012" cy="75609"/>
              </a:xfrm>
              <a:custGeom>
                <a:avLst/>
                <a:gdLst>
                  <a:gd name="connsiteX0" fmla="*/ 38624 w 45012"/>
                  <a:gd name="connsiteY0" fmla="*/ 29610 h 75609"/>
                  <a:gd name="connsiteX1" fmla="*/ 41713 w 45012"/>
                  <a:gd name="connsiteY1" fmla="*/ 75609 h 75609"/>
                  <a:gd name="connsiteX2" fmla="*/ 6389 w 45012"/>
                  <a:gd name="connsiteY2" fmla="*/ 45999 h 75609"/>
                  <a:gd name="connsiteX3" fmla="*/ 3300 w 45012"/>
                  <a:gd name="connsiteY3" fmla="*/ 0 h 75609"/>
                  <a:gd name="connsiteX4" fmla="*/ 38624 w 45012"/>
                  <a:gd name="connsiteY4" fmla="*/ 29610 h 75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2" h="75609">
                    <a:moveTo>
                      <a:pt x="38624" y="29610"/>
                    </a:moveTo>
                    <a:cubicBezTo>
                      <a:pt x="46178" y="44463"/>
                      <a:pt x="46802" y="61028"/>
                      <a:pt x="41713" y="75609"/>
                    </a:cubicBezTo>
                    <a:cubicBezTo>
                      <a:pt x="26940" y="71128"/>
                      <a:pt x="13943" y="60868"/>
                      <a:pt x="6389" y="45999"/>
                    </a:cubicBezTo>
                    <a:cubicBezTo>
                      <a:pt x="-1166" y="31146"/>
                      <a:pt x="-1790" y="14581"/>
                      <a:pt x="3300" y="0"/>
                    </a:cubicBezTo>
                    <a:cubicBezTo>
                      <a:pt x="18073" y="4481"/>
                      <a:pt x="31069" y="14741"/>
                      <a:pt x="38624" y="29610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18A9D104-7C81-A962-31FD-5A72A9D689FD}"/>
                  </a:ext>
                </a:extLst>
              </p:cNvPr>
              <p:cNvSpPr/>
              <p:nvPr/>
            </p:nvSpPr>
            <p:spPr>
              <a:xfrm>
                <a:off x="11208344" y="3250038"/>
                <a:ext cx="36163" cy="84796"/>
              </a:xfrm>
              <a:custGeom>
                <a:avLst/>
                <a:gdLst>
                  <a:gd name="connsiteX0" fmla="*/ 12 w 36163"/>
                  <a:gd name="connsiteY0" fmla="*/ 42030 h 84796"/>
                  <a:gd name="connsiteX1" fmla="*/ 17218 w 36163"/>
                  <a:gd name="connsiteY1" fmla="*/ 84796 h 84796"/>
                  <a:gd name="connsiteX2" fmla="*/ 36152 w 36163"/>
                  <a:gd name="connsiteY2" fmla="*/ 42766 h 84796"/>
                  <a:gd name="connsiteX3" fmla="*/ 18946 w 36163"/>
                  <a:gd name="connsiteY3" fmla="*/ 0 h 84796"/>
                  <a:gd name="connsiteX4" fmla="*/ 12 w 36163"/>
                  <a:gd name="connsiteY4" fmla="*/ 42030 h 84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63" h="84796">
                    <a:moveTo>
                      <a:pt x="12" y="42030"/>
                    </a:moveTo>
                    <a:cubicBezTo>
                      <a:pt x="-325" y="58692"/>
                      <a:pt x="6302" y="73881"/>
                      <a:pt x="17218" y="84796"/>
                    </a:cubicBezTo>
                    <a:cubicBezTo>
                      <a:pt x="28566" y="74329"/>
                      <a:pt x="35816" y="59428"/>
                      <a:pt x="36152" y="42766"/>
                    </a:cubicBezTo>
                    <a:cubicBezTo>
                      <a:pt x="36488" y="26105"/>
                      <a:pt x="29862" y="10916"/>
                      <a:pt x="18946" y="0"/>
                    </a:cubicBezTo>
                    <a:cubicBezTo>
                      <a:pt x="7598" y="10467"/>
                      <a:pt x="348" y="25352"/>
                      <a:pt x="12" y="42030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A0A0A010-9271-F4E2-0C16-5830B8191CE8}"/>
                  </a:ext>
                </a:extLst>
              </p:cNvPr>
              <p:cNvSpPr/>
              <p:nvPr/>
            </p:nvSpPr>
            <p:spPr>
              <a:xfrm>
                <a:off x="11231692" y="3339768"/>
                <a:ext cx="77017" cy="43639"/>
              </a:xfrm>
              <a:custGeom>
                <a:avLst/>
                <a:gdLst>
                  <a:gd name="connsiteX0" fmla="*/ 46064 w 77017"/>
                  <a:gd name="connsiteY0" fmla="*/ 38249 h 43639"/>
                  <a:gd name="connsiteX1" fmla="*/ 0 w 77017"/>
                  <a:gd name="connsiteY1" fmla="*/ 39545 h 43639"/>
                  <a:gd name="connsiteX2" fmla="*/ 30955 w 77017"/>
                  <a:gd name="connsiteY2" fmla="*/ 5390 h 43639"/>
                  <a:gd name="connsiteX3" fmla="*/ 77018 w 77017"/>
                  <a:gd name="connsiteY3" fmla="*/ 4094 h 43639"/>
                  <a:gd name="connsiteX4" fmla="*/ 46064 w 77017"/>
                  <a:gd name="connsiteY4" fmla="*/ 38249 h 43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017" h="43639">
                    <a:moveTo>
                      <a:pt x="46064" y="38249"/>
                    </a:moveTo>
                    <a:cubicBezTo>
                      <a:pt x="30923" y="45211"/>
                      <a:pt x="14373" y="45195"/>
                      <a:pt x="0" y="39545"/>
                    </a:cubicBezTo>
                    <a:cubicBezTo>
                      <a:pt x="5058" y="24949"/>
                      <a:pt x="15814" y="12352"/>
                      <a:pt x="30955" y="5390"/>
                    </a:cubicBezTo>
                    <a:cubicBezTo>
                      <a:pt x="46096" y="-1572"/>
                      <a:pt x="62645" y="-1556"/>
                      <a:pt x="77018" y="4094"/>
                    </a:cubicBezTo>
                    <a:cubicBezTo>
                      <a:pt x="71960" y="18690"/>
                      <a:pt x="61205" y="31287"/>
                      <a:pt x="46064" y="38249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6D683176-7BC2-F8BF-F3D5-43A27EA0FC1D}"/>
                  </a:ext>
                </a:extLst>
              </p:cNvPr>
              <p:cNvSpPr/>
              <p:nvPr/>
            </p:nvSpPr>
            <p:spPr>
              <a:xfrm>
                <a:off x="11350783" y="3776870"/>
                <a:ext cx="44185" cy="76457"/>
              </a:xfrm>
              <a:custGeom>
                <a:avLst/>
                <a:gdLst>
                  <a:gd name="connsiteX0" fmla="*/ 5799 w 44185"/>
                  <a:gd name="connsiteY0" fmla="*/ 30394 h 76457"/>
                  <a:gd name="connsiteX1" fmla="*/ 3750 w 44185"/>
                  <a:gd name="connsiteY1" fmla="*/ 76458 h 76457"/>
                  <a:gd name="connsiteX2" fmla="*/ 38386 w 44185"/>
                  <a:gd name="connsiteY2" fmla="*/ 46063 h 76457"/>
                  <a:gd name="connsiteX3" fmla="*/ 40435 w 44185"/>
                  <a:gd name="connsiteY3" fmla="*/ 0 h 76457"/>
                  <a:gd name="connsiteX4" fmla="*/ 5799 w 44185"/>
                  <a:gd name="connsiteY4" fmla="*/ 30394 h 76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85" h="76457">
                    <a:moveTo>
                      <a:pt x="5799" y="30394"/>
                    </a:moveTo>
                    <a:cubicBezTo>
                      <a:pt x="-1420" y="45423"/>
                      <a:pt x="-1659" y="61989"/>
                      <a:pt x="3750" y="76458"/>
                    </a:cubicBezTo>
                    <a:cubicBezTo>
                      <a:pt x="18411" y="71640"/>
                      <a:pt x="31184" y="61076"/>
                      <a:pt x="38386" y="46063"/>
                    </a:cubicBezTo>
                    <a:cubicBezTo>
                      <a:pt x="45605" y="31034"/>
                      <a:pt x="45845" y="14469"/>
                      <a:pt x="40435" y="0"/>
                    </a:cubicBezTo>
                    <a:cubicBezTo>
                      <a:pt x="25774" y="4818"/>
                      <a:pt x="13017" y="15381"/>
                      <a:pt x="5799" y="30394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9D9A21F7-E10F-0737-5394-2DA7F7394DE0}"/>
                  </a:ext>
                </a:extLst>
              </p:cNvPr>
              <p:cNvSpPr/>
              <p:nvPr/>
            </p:nvSpPr>
            <p:spPr>
              <a:xfrm>
                <a:off x="11361799" y="3898331"/>
                <a:ext cx="82155" cy="38725"/>
              </a:xfrm>
              <a:custGeom>
                <a:avLst/>
                <a:gdLst>
                  <a:gd name="connsiteX0" fmla="*/ 45536 w 82155"/>
                  <a:gd name="connsiteY0" fmla="*/ 36897 h 38725"/>
                  <a:gd name="connsiteX1" fmla="*/ 0 w 82155"/>
                  <a:gd name="connsiteY1" fmla="*/ 29822 h 38725"/>
                  <a:gd name="connsiteX2" fmla="*/ 36621 w 82155"/>
                  <a:gd name="connsiteY2" fmla="*/ 1829 h 38725"/>
                  <a:gd name="connsiteX3" fmla="*/ 82156 w 82155"/>
                  <a:gd name="connsiteY3" fmla="*/ 8903 h 38725"/>
                  <a:gd name="connsiteX4" fmla="*/ 45536 w 82155"/>
                  <a:gd name="connsiteY4" fmla="*/ 36897 h 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" h="38725">
                    <a:moveTo>
                      <a:pt x="45536" y="36897"/>
                    </a:moveTo>
                    <a:cubicBezTo>
                      <a:pt x="29386" y="41010"/>
                      <a:pt x="13108" y="37985"/>
                      <a:pt x="0" y="29822"/>
                    </a:cubicBezTo>
                    <a:cubicBezTo>
                      <a:pt x="7619" y="16378"/>
                      <a:pt x="20471" y="5942"/>
                      <a:pt x="36621" y="1829"/>
                    </a:cubicBezTo>
                    <a:cubicBezTo>
                      <a:pt x="52770" y="-2285"/>
                      <a:pt x="69047" y="740"/>
                      <a:pt x="82156" y="8903"/>
                    </a:cubicBezTo>
                    <a:cubicBezTo>
                      <a:pt x="74521" y="22332"/>
                      <a:pt x="61685" y="32783"/>
                      <a:pt x="45536" y="36897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7964331-599D-7EAD-29EE-AF2C83EFDD1B}"/>
              </a:ext>
            </a:extLst>
          </p:cNvPr>
          <p:cNvGrpSpPr/>
          <p:nvPr/>
        </p:nvGrpSpPr>
        <p:grpSpPr>
          <a:xfrm>
            <a:off x="8179917" y="3704163"/>
            <a:ext cx="1217383" cy="2145648"/>
            <a:chOff x="8141905" y="3824503"/>
            <a:chExt cx="1217383" cy="2145648"/>
          </a:xfrm>
        </p:grpSpPr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4DA485F-E686-B573-99C8-1568A8CAB9AC}"/>
                </a:ext>
              </a:extLst>
            </p:cNvPr>
            <p:cNvSpPr/>
            <p:nvPr/>
          </p:nvSpPr>
          <p:spPr>
            <a:xfrm>
              <a:off x="8406873" y="4976715"/>
              <a:ext cx="710318" cy="993405"/>
            </a:xfrm>
            <a:custGeom>
              <a:avLst/>
              <a:gdLst>
                <a:gd name="connsiteX0" fmla="*/ 492181 w 710318"/>
                <a:gd name="connsiteY0" fmla="*/ 325453 h 993405"/>
                <a:gd name="connsiteX1" fmla="*/ 356984 w 710318"/>
                <a:gd name="connsiteY1" fmla="*/ 399926 h 993405"/>
                <a:gd name="connsiteX2" fmla="*/ 354823 w 710318"/>
                <a:gd name="connsiteY2" fmla="*/ 373965 h 993405"/>
                <a:gd name="connsiteX3" fmla="*/ 341363 w 710318"/>
                <a:gd name="connsiteY3" fmla="*/ 53234 h 993405"/>
                <a:gd name="connsiteX4" fmla="*/ 294227 w 710318"/>
                <a:gd name="connsiteY4" fmla="*/ 69399 h 993405"/>
                <a:gd name="connsiteX5" fmla="*/ 268635 w 710318"/>
                <a:gd name="connsiteY5" fmla="*/ 392932 h 993405"/>
                <a:gd name="connsiteX6" fmla="*/ 268250 w 710318"/>
                <a:gd name="connsiteY6" fmla="*/ 402359 h 993405"/>
                <a:gd name="connsiteX7" fmla="*/ 133981 w 710318"/>
                <a:gd name="connsiteY7" fmla="*/ 262104 h 993405"/>
                <a:gd name="connsiteX8" fmla="*/ 0 w 710318"/>
                <a:gd name="connsiteY8" fmla="*/ 0 h 993405"/>
                <a:gd name="connsiteX9" fmla="*/ 55715 w 710318"/>
                <a:gd name="connsiteY9" fmla="*/ 247363 h 993405"/>
                <a:gd name="connsiteX10" fmla="*/ 263960 w 710318"/>
                <a:gd name="connsiteY10" fmla="*/ 507658 h 993405"/>
                <a:gd name="connsiteX11" fmla="*/ 244402 w 710318"/>
                <a:gd name="connsiteY11" fmla="*/ 993405 h 993405"/>
                <a:gd name="connsiteX12" fmla="*/ 405992 w 710318"/>
                <a:gd name="connsiteY12" fmla="*/ 993405 h 993405"/>
                <a:gd name="connsiteX13" fmla="*/ 363962 w 710318"/>
                <a:gd name="connsiteY13" fmla="*/ 484018 h 993405"/>
                <a:gd name="connsiteX14" fmla="*/ 583732 w 710318"/>
                <a:gd name="connsiteY14" fmla="*/ 321404 h 993405"/>
                <a:gd name="connsiteX15" fmla="*/ 710319 w 710318"/>
                <a:gd name="connsiteY15" fmla="*/ 96352 h 993405"/>
                <a:gd name="connsiteX16" fmla="*/ 492181 w 710318"/>
                <a:gd name="connsiteY16" fmla="*/ 325453 h 99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10318" h="993405">
                  <a:moveTo>
                    <a:pt x="492181" y="325453"/>
                  </a:moveTo>
                  <a:cubicBezTo>
                    <a:pt x="440164" y="371244"/>
                    <a:pt x="387922" y="391363"/>
                    <a:pt x="356984" y="399926"/>
                  </a:cubicBezTo>
                  <a:cubicBezTo>
                    <a:pt x="356264" y="391267"/>
                    <a:pt x="355543" y="382624"/>
                    <a:pt x="354823" y="373965"/>
                  </a:cubicBezTo>
                  <a:cubicBezTo>
                    <a:pt x="334625" y="131404"/>
                    <a:pt x="341363" y="53234"/>
                    <a:pt x="341363" y="53234"/>
                  </a:cubicBezTo>
                  <a:lnTo>
                    <a:pt x="294227" y="69399"/>
                  </a:lnTo>
                  <a:cubicBezTo>
                    <a:pt x="294227" y="69399"/>
                    <a:pt x="272684" y="296099"/>
                    <a:pt x="268635" y="392932"/>
                  </a:cubicBezTo>
                  <a:cubicBezTo>
                    <a:pt x="268522" y="395733"/>
                    <a:pt x="268394" y="398902"/>
                    <a:pt x="268250" y="402359"/>
                  </a:cubicBezTo>
                  <a:cubicBezTo>
                    <a:pt x="237424" y="376366"/>
                    <a:pt x="165640" y="313113"/>
                    <a:pt x="133981" y="262104"/>
                  </a:cubicBezTo>
                  <a:cubicBezTo>
                    <a:pt x="54531" y="134077"/>
                    <a:pt x="0" y="0"/>
                    <a:pt x="0" y="0"/>
                  </a:cubicBezTo>
                  <a:cubicBezTo>
                    <a:pt x="0" y="0"/>
                    <a:pt x="6066" y="131388"/>
                    <a:pt x="55715" y="247363"/>
                  </a:cubicBezTo>
                  <a:cubicBezTo>
                    <a:pt x="104659" y="361689"/>
                    <a:pt x="229822" y="477424"/>
                    <a:pt x="263960" y="507658"/>
                  </a:cubicBezTo>
                  <a:cubicBezTo>
                    <a:pt x="256631" y="688615"/>
                    <a:pt x="244402" y="993405"/>
                    <a:pt x="244402" y="993405"/>
                  </a:cubicBezTo>
                  <a:lnTo>
                    <a:pt x="405992" y="993405"/>
                  </a:lnTo>
                  <a:cubicBezTo>
                    <a:pt x="405992" y="993405"/>
                    <a:pt x="386178" y="751724"/>
                    <a:pt x="363962" y="484018"/>
                  </a:cubicBezTo>
                  <a:cubicBezTo>
                    <a:pt x="401783" y="469757"/>
                    <a:pt x="500968" y="424830"/>
                    <a:pt x="583732" y="321404"/>
                  </a:cubicBezTo>
                  <a:cubicBezTo>
                    <a:pt x="680420" y="200563"/>
                    <a:pt x="710319" y="96352"/>
                    <a:pt x="710319" y="96352"/>
                  </a:cubicBezTo>
                  <a:cubicBezTo>
                    <a:pt x="710319" y="96352"/>
                    <a:pt x="637606" y="197426"/>
                    <a:pt x="492181" y="325453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A28E803B-2FFF-222F-FF79-DF231DFE70BE}"/>
                </a:ext>
              </a:extLst>
            </p:cNvPr>
            <p:cNvSpPr/>
            <p:nvPr/>
          </p:nvSpPr>
          <p:spPr>
            <a:xfrm>
              <a:off x="8409578" y="4978892"/>
              <a:ext cx="265433" cy="427135"/>
            </a:xfrm>
            <a:custGeom>
              <a:avLst/>
              <a:gdLst>
                <a:gd name="connsiteX0" fmla="*/ 265433 w 265433"/>
                <a:gd name="connsiteY0" fmla="*/ 400022 h 427135"/>
                <a:gd name="connsiteX1" fmla="*/ 264601 w 265433"/>
                <a:gd name="connsiteY1" fmla="*/ 417724 h 427135"/>
                <a:gd name="connsiteX2" fmla="*/ 264201 w 265433"/>
                <a:gd name="connsiteY2" fmla="*/ 427135 h 427135"/>
                <a:gd name="connsiteX3" fmla="*/ 129948 w 265433"/>
                <a:gd name="connsiteY3" fmla="*/ 286880 h 427135"/>
                <a:gd name="connsiteX4" fmla="*/ 4097 w 265433"/>
                <a:gd name="connsiteY4" fmla="*/ 44095 h 427135"/>
                <a:gd name="connsiteX5" fmla="*/ 4097 w 265433"/>
                <a:gd name="connsiteY5" fmla="*/ 44015 h 427135"/>
                <a:gd name="connsiteX6" fmla="*/ 0 w 265433"/>
                <a:gd name="connsiteY6" fmla="*/ 0 h 427135"/>
                <a:gd name="connsiteX7" fmla="*/ 133965 w 265433"/>
                <a:gd name="connsiteY7" fmla="*/ 262120 h 427135"/>
                <a:gd name="connsiteX8" fmla="*/ 265433 w 265433"/>
                <a:gd name="connsiteY8" fmla="*/ 400022 h 42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433" h="427135">
                  <a:moveTo>
                    <a:pt x="265433" y="400022"/>
                  </a:moveTo>
                  <a:cubicBezTo>
                    <a:pt x="265113" y="406328"/>
                    <a:pt x="264841" y="412218"/>
                    <a:pt x="264601" y="417724"/>
                  </a:cubicBezTo>
                  <a:cubicBezTo>
                    <a:pt x="264473" y="420509"/>
                    <a:pt x="264361" y="423710"/>
                    <a:pt x="264201" y="427135"/>
                  </a:cubicBezTo>
                  <a:cubicBezTo>
                    <a:pt x="233374" y="401142"/>
                    <a:pt x="161590" y="337921"/>
                    <a:pt x="129948" y="286880"/>
                  </a:cubicBezTo>
                  <a:cubicBezTo>
                    <a:pt x="68647" y="188095"/>
                    <a:pt x="22152" y="85709"/>
                    <a:pt x="4097" y="44095"/>
                  </a:cubicBezTo>
                  <a:cubicBezTo>
                    <a:pt x="4097" y="44063"/>
                    <a:pt x="4097" y="44015"/>
                    <a:pt x="4097" y="44015"/>
                  </a:cubicBezTo>
                  <a:cubicBezTo>
                    <a:pt x="785" y="16950"/>
                    <a:pt x="0" y="0"/>
                    <a:pt x="0" y="0"/>
                  </a:cubicBezTo>
                  <a:cubicBezTo>
                    <a:pt x="0" y="0"/>
                    <a:pt x="54531" y="134109"/>
                    <a:pt x="133965" y="262120"/>
                  </a:cubicBezTo>
                  <a:cubicBezTo>
                    <a:pt x="164728" y="311640"/>
                    <a:pt x="233278" y="372717"/>
                    <a:pt x="265433" y="400022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4DE357EC-0EE1-18C1-41B6-0557DD90A31A}"/>
                </a:ext>
              </a:extLst>
            </p:cNvPr>
            <p:cNvSpPr/>
            <p:nvPr/>
          </p:nvSpPr>
          <p:spPr>
            <a:xfrm>
              <a:off x="8223094" y="4767168"/>
              <a:ext cx="614025" cy="492229"/>
            </a:xfrm>
            <a:custGeom>
              <a:avLst/>
              <a:gdLst>
                <a:gd name="connsiteX0" fmla="*/ 532328 w 614025"/>
                <a:gd name="connsiteY0" fmla="*/ 464128 h 492229"/>
                <a:gd name="connsiteX1" fmla="*/ 350315 w 614025"/>
                <a:gd name="connsiteY1" fmla="*/ 426852 h 492229"/>
                <a:gd name="connsiteX2" fmla="*/ 294856 w 614025"/>
                <a:gd name="connsiteY2" fmla="*/ 476453 h 492229"/>
                <a:gd name="connsiteX3" fmla="*/ 99896 w 614025"/>
                <a:gd name="connsiteY3" fmla="*/ 412783 h 492229"/>
                <a:gd name="connsiteX4" fmla="*/ 98422 w 614025"/>
                <a:gd name="connsiteY4" fmla="*/ 409758 h 492229"/>
                <a:gd name="connsiteX5" fmla="*/ 11418 w 614025"/>
                <a:gd name="connsiteY5" fmla="*/ 352427 h 492229"/>
                <a:gd name="connsiteX6" fmla="*/ 39299 w 614025"/>
                <a:gd name="connsiteY6" fmla="*/ 222864 h 492229"/>
                <a:gd name="connsiteX7" fmla="*/ 51367 w 614025"/>
                <a:gd name="connsiteY7" fmla="*/ 71645 h 492229"/>
                <a:gd name="connsiteX8" fmla="*/ 73519 w 614025"/>
                <a:gd name="connsiteY8" fmla="*/ 47445 h 492229"/>
                <a:gd name="connsiteX9" fmla="*/ 103192 w 614025"/>
                <a:gd name="connsiteY9" fmla="*/ 27438 h 492229"/>
                <a:gd name="connsiteX10" fmla="*/ 260381 w 614025"/>
                <a:gd name="connsiteY10" fmla="*/ 43940 h 492229"/>
                <a:gd name="connsiteX11" fmla="*/ 263086 w 614025"/>
                <a:gd name="connsiteY11" fmla="*/ 46132 h 492229"/>
                <a:gd name="connsiteX12" fmla="*/ 271777 w 614025"/>
                <a:gd name="connsiteY12" fmla="*/ 37954 h 492229"/>
                <a:gd name="connsiteX13" fmla="*/ 303164 w 614025"/>
                <a:gd name="connsiteY13" fmla="*/ 16699 h 492229"/>
                <a:gd name="connsiteX14" fmla="*/ 421443 w 614025"/>
                <a:gd name="connsiteY14" fmla="*/ 8008 h 492229"/>
                <a:gd name="connsiteX15" fmla="*/ 456863 w 614025"/>
                <a:gd name="connsiteY15" fmla="*/ 25149 h 492229"/>
                <a:gd name="connsiteX16" fmla="*/ 509569 w 614025"/>
                <a:gd name="connsiteY16" fmla="*/ 84113 h 492229"/>
                <a:gd name="connsiteX17" fmla="*/ 521124 w 614025"/>
                <a:gd name="connsiteY17" fmla="*/ 192661 h 492229"/>
                <a:gd name="connsiteX18" fmla="*/ 597806 w 614025"/>
                <a:gd name="connsiteY18" fmla="*/ 263309 h 492229"/>
                <a:gd name="connsiteX19" fmla="*/ 532328 w 614025"/>
                <a:gd name="connsiteY19" fmla="*/ 464128 h 49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4025" h="492229">
                  <a:moveTo>
                    <a:pt x="532328" y="464128"/>
                  </a:moveTo>
                  <a:cubicBezTo>
                    <a:pt x="469155" y="496267"/>
                    <a:pt x="393898" y="479046"/>
                    <a:pt x="350315" y="426852"/>
                  </a:cubicBezTo>
                  <a:cubicBezTo>
                    <a:pt x="336934" y="447259"/>
                    <a:pt x="318209" y="464609"/>
                    <a:pt x="294856" y="476453"/>
                  </a:cubicBezTo>
                  <a:cubicBezTo>
                    <a:pt x="223425" y="512769"/>
                    <a:pt x="136148" y="484263"/>
                    <a:pt x="99896" y="412783"/>
                  </a:cubicBezTo>
                  <a:cubicBezTo>
                    <a:pt x="99383" y="411791"/>
                    <a:pt x="98935" y="410751"/>
                    <a:pt x="98422" y="409758"/>
                  </a:cubicBezTo>
                  <a:cubicBezTo>
                    <a:pt x="62571" y="407454"/>
                    <a:pt x="28832" y="386791"/>
                    <a:pt x="11418" y="352427"/>
                  </a:cubicBezTo>
                  <a:cubicBezTo>
                    <a:pt x="-11534" y="307260"/>
                    <a:pt x="1302" y="253322"/>
                    <a:pt x="39299" y="222864"/>
                  </a:cubicBezTo>
                  <a:cubicBezTo>
                    <a:pt x="13850" y="172511"/>
                    <a:pt x="20413" y="114395"/>
                    <a:pt x="51367" y="71645"/>
                  </a:cubicBezTo>
                  <a:cubicBezTo>
                    <a:pt x="57737" y="62842"/>
                    <a:pt x="65148" y="54695"/>
                    <a:pt x="73519" y="47445"/>
                  </a:cubicBezTo>
                  <a:cubicBezTo>
                    <a:pt x="82354" y="39714"/>
                    <a:pt x="92277" y="32976"/>
                    <a:pt x="103192" y="27438"/>
                  </a:cubicBezTo>
                  <a:cubicBezTo>
                    <a:pt x="155898" y="645"/>
                    <a:pt x="217167" y="9064"/>
                    <a:pt x="260381" y="43940"/>
                  </a:cubicBezTo>
                  <a:cubicBezTo>
                    <a:pt x="261293" y="44612"/>
                    <a:pt x="262222" y="45380"/>
                    <a:pt x="263086" y="46132"/>
                  </a:cubicBezTo>
                  <a:cubicBezTo>
                    <a:pt x="265871" y="43299"/>
                    <a:pt x="268736" y="40547"/>
                    <a:pt x="271777" y="37954"/>
                  </a:cubicBezTo>
                  <a:cubicBezTo>
                    <a:pt x="281092" y="29743"/>
                    <a:pt x="291575" y="22604"/>
                    <a:pt x="303164" y="16699"/>
                  </a:cubicBezTo>
                  <a:cubicBezTo>
                    <a:pt x="341320" y="-2716"/>
                    <a:pt x="383799" y="-4637"/>
                    <a:pt x="421443" y="8008"/>
                  </a:cubicBezTo>
                  <a:cubicBezTo>
                    <a:pt x="433879" y="12153"/>
                    <a:pt x="445787" y="17899"/>
                    <a:pt x="456863" y="25149"/>
                  </a:cubicBezTo>
                  <a:cubicBezTo>
                    <a:pt x="478582" y="39346"/>
                    <a:pt x="496972" y="59273"/>
                    <a:pt x="509569" y="84113"/>
                  </a:cubicBezTo>
                  <a:cubicBezTo>
                    <a:pt x="527303" y="119037"/>
                    <a:pt x="530359" y="157546"/>
                    <a:pt x="521124" y="192661"/>
                  </a:cubicBezTo>
                  <a:cubicBezTo>
                    <a:pt x="553199" y="205786"/>
                    <a:pt x="580921" y="229970"/>
                    <a:pt x="597806" y="263309"/>
                  </a:cubicBezTo>
                  <a:cubicBezTo>
                    <a:pt x="635147" y="336870"/>
                    <a:pt x="605825" y="426772"/>
                    <a:pt x="532328" y="464128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9F0750F5-4FA0-B18C-AF47-5E8EE228CB21}"/>
                </a:ext>
              </a:extLst>
            </p:cNvPr>
            <p:cNvSpPr/>
            <p:nvPr/>
          </p:nvSpPr>
          <p:spPr>
            <a:xfrm rot="16204170">
              <a:off x="8341752" y="4288740"/>
              <a:ext cx="290241" cy="290017"/>
            </a:xfrm>
            <a:custGeom>
              <a:avLst/>
              <a:gdLst>
                <a:gd name="connsiteX0" fmla="*/ 290241 w 290241"/>
                <a:gd name="connsiteY0" fmla="*/ 145009 h 290017"/>
                <a:gd name="connsiteX1" fmla="*/ 145120 w 290241"/>
                <a:gd name="connsiteY1" fmla="*/ 290017 h 290017"/>
                <a:gd name="connsiteX2" fmla="*/ 0 w 290241"/>
                <a:gd name="connsiteY2" fmla="*/ 145009 h 290017"/>
                <a:gd name="connsiteX3" fmla="*/ 145120 w 290241"/>
                <a:gd name="connsiteY3" fmla="*/ 0 h 290017"/>
                <a:gd name="connsiteX4" fmla="*/ 290241 w 290241"/>
                <a:gd name="connsiteY4" fmla="*/ 145009 h 29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41" h="290017">
                  <a:moveTo>
                    <a:pt x="290241" y="145009"/>
                  </a:moveTo>
                  <a:cubicBezTo>
                    <a:pt x="290241" y="225095"/>
                    <a:pt x="225268" y="290017"/>
                    <a:pt x="145120" y="290017"/>
                  </a:cubicBezTo>
                  <a:cubicBezTo>
                    <a:pt x="64972" y="290017"/>
                    <a:pt x="0" y="225095"/>
                    <a:pt x="0" y="145009"/>
                  </a:cubicBezTo>
                  <a:cubicBezTo>
                    <a:pt x="0" y="64923"/>
                    <a:pt x="64972" y="0"/>
                    <a:pt x="145120" y="0"/>
                  </a:cubicBezTo>
                  <a:cubicBezTo>
                    <a:pt x="225268" y="0"/>
                    <a:pt x="290241" y="64923"/>
                    <a:pt x="290241" y="14500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7B093BC0-9356-DD9C-D603-142A09B11E7A}"/>
                </a:ext>
              </a:extLst>
            </p:cNvPr>
            <p:cNvSpPr/>
            <p:nvPr/>
          </p:nvSpPr>
          <p:spPr>
            <a:xfrm>
              <a:off x="8561493" y="4323225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C0683CC-280F-88D5-84AF-DE7C9923681F}"/>
                </a:ext>
              </a:extLst>
            </p:cNvPr>
            <p:cNvSpPr/>
            <p:nvPr/>
          </p:nvSpPr>
          <p:spPr>
            <a:xfrm>
              <a:off x="8868596" y="4560415"/>
              <a:ext cx="307051" cy="307294"/>
            </a:xfrm>
            <a:custGeom>
              <a:avLst/>
              <a:gdLst>
                <a:gd name="connsiteX0" fmla="*/ 183326 w 307051"/>
                <a:gd name="connsiteY0" fmla="*/ 304343 h 307294"/>
                <a:gd name="connsiteX1" fmla="*/ 2946 w 307051"/>
                <a:gd name="connsiteY1" fmla="*/ 183470 h 307294"/>
                <a:gd name="connsiteX2" fmla="*/ 27242 w 307051"/>
                <a:gd name="connsiteY2" fmla="*/ 66375 h 307294"/>
                <a:gd name="connsiteX3" fmla="*/ 48433 w 307051"/>
                <a:gd name="connsiteY3" fmla="*/ 41662 h 307294"/>
                <a:gd name="connsiteX4" fmla="*/ 123722 w 307051"/>
                <a:gd name="connsiteY4" fmla="*/ 2945 h 307294"/>
                <a:gd name="connsiteX5" fmla="*/ 292547 w 307051"/>
                <a:gd name="connsiteY5" fmla="*/ 88622 h 307294"/>
                <a:gd name="connsiteX6" fmla="*/ 300997 w 307051"/>
                <a:gd name="connsiteY6" fmla="*/ 110982 h 307294"/>
                <a:gd name="connsiteX7" fmla="*/ 304102 w 307051"/>
                <a:gd name="connsiteY7" fmla="*/ 123818 h 307294"/>
                <a:gd name="connsiteX8" fmla="*/ 183326 w 307051"/>
                <a:gd name="connsiteY8" fmla="*/ 304343 h 30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051" h="307294">
                  <a:moveTo>
                    <a:pt x="183326" y="304343"/>
                  </a:moveTo>
                  <a:cubicBezTo>
                    <a:pt x="100179" y="320812"/>
                    <a:pt x="19399" y="266714"/>
                    <a:pt x="2946" y="183470"/>
                  </a:cubicBezTo>
                  <a:cubicBezTo>
                    <a:pt x="-5425" y="141088"/>
                    <a:pt x="4466" y="99346"/>
                    <a:pt x="27242" y="66375"/>
                  </a:cubicBezTo>
                  <a:cubicBezTo>
                    <a:pt x="33372" y="57444"/>
                    <a:pt x="40462" y="49153"/>
                    <a:pt x="48433" y="41662"/>
                  </a:cubicBezTo>
                  <a:cubicBezTo>
                    <a:pt x="68712" y="22568"/>
                    <a:pt x="94400" y="8771"/>
                    <a:pt x="123722" y="2945"/>
                  </a:cubicBezTo>
                  <a:cubicBezTo>
                    <a:pt x="194434" y="-11043"/>
                    <a:pt x="263465" y="25993"/>
                    <a:pt x="292547" y="88622"/>
                  </a:cubicBezTo>
                  <a:cubicBezTo>
                    <a:pt x="295940" y="95760"/>
                    <a:pt x="298757" y="103219"/>
                    <a:pt x="300997" y="110982"/>
                  </a:cubicBezTo>
                  <a:cubicBezTo>
                    <a:pt x="302198" y="115159"/>
                    <a:pt x="303222" y="119432"/>
                    <a:pt x="304102" y="123818"/>
                  </a:cubicBezTo>
                  <a:cubicBezTo>
                    <a:pt x="320556" y="207030"/>
                    <a:pt x="266506" y="287873"/>
                    <a:pt x="183326" y="304343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38B0534B-0474-4B80-A84E-7DF846292BD6}"/>
                </a:ext>
              </a:extLst>
            </p:cNvPr>
            <p:cNvSpPr/>
            <p:nvPr/>
          </p:nvSpPr>
          <p:spPr>
            <a:xfrm rot="21593278">
              <a:off x="8824979" y="4308926"/>
              <a:ext cx="307015" cy="307239"/>
            </a:xfrm>
            <a:custGeom>
              <a:avLst/>
              <a:gdLst>
                <a:gd name="connsiteX0" fmla="*/ 307015 w 307015"/>
                <a:gd name="connsiteY0" fmla="*/ 153620 h 307239"/>
                <a:gd name="connsiteX1" fmla="*/ 153507 w 307015"/>
                <a:gd name="connsiteY1" fmla="*/ 307240 h 307239"/>
                <a:gd name="connsiteX2" fmla="*/ -1 w 307015"/>
                <a:gd name="connsiteY2" fmla="*/ 153620 h 307239"/>
                <a:gd name="connsiteX3" fmla="*/ 153507 w 307015"/>
                <a:gd name="connsiteY3" fmla="*/ 0 h 307239"/>
                <a:gd name="connsiteX4" fmla="*/ 307015 w 307015"/>
                <a:gd name="connsiteY4" fmla="*/ 153620 h 30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5" h="307239">
                  <a:moveTo>
                    <a:pt x="307015" y="153620"/>
                  </a:moveTo>
                  <a:cubicBezTo>
                    <a:pt x="307015" y="238462"/>
                    <a:pt x="238287" y="307240"/>
                    <a:pt x="153507" y="307240"/>
                  </a:cubicBezTo>
                  <a:cubicBezTo>
                    <a:pt x="68727" y="307240"/>
                    <a:pt x="-1" y="238462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564312CF-D3FD-98F8-CCF4-91E0F6D5E37E}"/>
                </a:ext>
              </a:extLst>
            </p:cNvPr>
            <p:cNvSpPr/>
            <p:nvPr/>
          </p:nvSpPr>
          <p:spPr>
            <a:xfrm>
              <a:off x="8772964" y="4406796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0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20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1D979018-9C32-E990-68CE-7E2BC18A575B}"/>
                </a:ext>
              </a:extLst>
            </p:cNvPr>
            <p:cNvSpPr/>
            <p:nvPr/>
          </p:nvSpPr>
          <p:spPr>
            <a:xfrm>
              <a:off x="8699940" y="4253090"/>
              <a:ext cx="307078" cy="307320"/>
            </a:xfrm>
            <a:custGeom>
              <a:avLst/>
              <a:gdLst>
                <a:gd name="connsiteX0" fmla="*/ 2953 w 307078"/>
                <a:gd name="connsiteY0" fmla="*/ 183492 h 307320"/>
                <a:gd name="connsiteX1" fmla="*/ 123729 w 307078"/>
                <a:gd name="connsiteY1" fmla="*/ 2952 h 307320"/>
                <a:gd name="connsiteX2" fmla="*/ 304126 w 307078"/>
                <a:gd name="connsiteY2" fmla="*/ 123824 h 307320"/>
                <a:gd name="connsiteX3" fmla="*/ 183349 w 307078"/>
                <a:gd name="connsiteY3" fmla="*/ 304365 h 307320"/>
                <a:gd name="connsiteX4" fmla="*/ 2953 w 307078"/>
                <a:gd name="connsiteY4" fmla="*/ 183492 h 307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20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50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B10DACB-F474-A715-949D-004A38E34DD5}"/>
                </a:ext>
              </a:extLst>
            </p:cNvPr>
            <p:cNvSpPr/>
            <p:nvPr/>
          </p:nvSpPr>
          <p:spPr>
            <a:xfrm>
              <a:off x="8707716" y="4205772"/>
              <a:ext cx="307123" cy="307299"/>
            </a:xfrm>
            <a:custGeom>
              <a:avLst/>
              <a:gdLst>
                <a:gd name="connsiteX0" fmla="*/ 183384 w 307123"/>
                <a:gd name="connsiteY0" fmla="*/ 304339 h 307299"/>
                <a:gd name="connsiteX1" fmla="*/ 2956 w 307123"/>
                <a:gd name="connsiteY1" fmla="*/ 183466 h 307299"/>
                <a:gd name="connsiteX2" fmla="*/ 40168 w 307123"/>
                <a:gd name="connsiteY2" fmla="*/ 50109 h 307299"/>
                <a:gd name="connsiteX3" fmla="*/ 48059 w 307123"/>
                <a:gd name="connsiteY3" fmla="*/ 42011 h 307299"/>
                <a:gd name="connsiteX4" fmla="*/ 123748 w 307123"/>
                <a:gd name="connsiteY4" fmla="*/ 2942 h 307299"/>
                <a:gd name="connsiteX5" fmla="*/ 176694 w 307123"/>
                <a:gd name="connsiteY5" fmla="*/ 1789 h 307299"/>
                <a:gd name="connsiteX6" fmla="*/ 199757 w 307123"/>
                <a:gd name="connsiteY6" fmla="*/ 7135 h 307299"/>
                <a:gd name="connsiteX7" fmla="*/ 304177 w 307123"/>
                <a:gd name="connsiteY7" fmla="*/ 123830 h 307299"/>
                <a:gd name="connsiteX8" fmla="*/ 183384 w 307123"/>
                <a:gd name="connsiteY8" fmla="*/ 304339 h 30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123" h="307299">
                  <a:moveTo>
                    <a:pt x="183384" y="304339"/>
                  </a:moveTo>
                  <a:cubicBezTo>
                    <a:pt x="100205" y="320840"/>
                    <a:pt x="19457" y="266710"/>
                    <a:pt x="2956" y="183466"/>
                  </a:cubicBezTo>
                  <a:cubicBezTo>
                    <a:pt x="-6888" y="133753"/>
                    <a:pt x="8446" y="84873"/>
                    <a:pt x="40168" y="50109"/>
                  </a:cubicBezTo>
                  <a:cubicBezTo>
                    <a:pt x="42681" y="47324"/>
                    <a:pt x="45306" y="44604"/>
                    <a:pt x="48059" y="42011"/>
                  </a:cubicBezTo>
                  <a:cubicBezTo>
                    <a:pt x="68370" y="22708"/>
                    <a:pt x="94235" y="8800"/>
                    <a:pt x="123748" y="2942"/>
                  </a:cubicBezTo>
                  <a:cubicBezTo>
                    <a:pt x="141722" y="-612"/>
                    <a:pt x="159600" y="-884"/>
                    <a:pt x="176694" y="1789"/>
                  </a:cubicBezTo>
                  <a:cubicBezTo>
                    <a:pt x="184584" y="2942"/>
                    <a:pt x="192267" y="4734"/>
                    <a:pt x="199757" y="7135"/>
                  </a:cubicBezTo>
                  <a:cubicBezTo>
                    <a:pt x="251471" y="23476"/>
                    <a:pt x="292860" y="66851"/>
                    <a:pt x="304177" y="123830"/>
                  </a:cubicBezTo>
                  <a:cubicBezTo>
                    <a:pt x="320630" y="207026"/>
                    <a:pt x="266532" y="287869"/>
                    <a:pt x="183384" y="30433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50DB58B8-7A3C-6B3B-415A-0718461781D2}"/>
                </a:ext>
              </a:extLst>
            </p:cNvPr>
            <p:cNvSpPr/>
            <p:nvPr/>
          </p:nvSpPr>
          <p:spPr>
            <a:xfrm rot="16212863">
              <a:off x="8273697" y="4578992"/>
              <a:ext cx="307241" cy="307017"/>
            </a:xfrm>
            <a:custGeom>
              <a:avLst/>
              <a:gdLst>
                <a:gd name="connsiteX0" fmla="*/ 307241 w 307241"/>
                <a:gd name="connsiteY0" fmla="*/ 153508 h 307017"/>
                <a:gd name="connsiteX1" fmla="*/ 153620 w 307241"/>
                <a:gd name="connsiteY1" fmla="*/ 307017 h 307017"/>
                <a:gd name="connsiteX2" fmla="*/ 0 w 307241"/>
                <a:gd name="connsiteY2" fmla="*/ 153508 h 307017"/>
                <a:gd name="connsiteX3" fmla="*/ 153620 w 307241"/>
                <a:gd name="connsiteY3" fmla="*/ 0 h 307017"/>
                <a:gd name="connsiteX4" fmla="*/ 307241 w 307241"/>
                <a:gd name="connsiteY4" fmla="*/ 153508 h 30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241" h="307017">
                  <a:moveTo>
                    <a:pt x="307241" y="153508"/>
                  </a:moveTo>
                  <a:cubicBezTo>
                    <a:pt x="307241" y="238289"/>
                    <a:pt x="238463" y="307017"/>
                    <a:pt x="153620" y="307017"/>
                  </a:cubicBezTo>
                  <a:cubicBezTo>
                    <a:pt x="68778" y="307017"/>
                    <a:pt x="0" y="238289"/>
                    <a:pt x="0" y="153508"/>
                  </a:cubicBezTo>
                  <a:cubicBezTo>
                    <a:pt x="0" y="68728"/>
                    <a:pt x="68778" y="0"/>
                    <a:pt x="153620" y="0"/>
                  </a:cubicBezTo>
                  <a:cubicBezTo>
                    <a:pt x="238463" y="0"/>
                    <a:pt x="307241" y="68728"/>
                    <a:pt x="307241" y="153508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F03C30FF-C62D-8797-8540-E3E96EB610B7}"/>
                </a:ext>
              </a:extLst>
            </p:cNvPr>
            <p:cNvSpPr/>
            <p:nvPr/>
          </p:nvSpPr>
          <p:spPr>
            <a:xfrm>
              <a:off x="8407994" y="4562080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-1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0CD071A7-6386-9637-951E-E8309B00FC33}"/>
                </a:ext>
              </a:extLst>
            </p:cNvPr>
            <p:cNvSpPr/>
            <p:nvPr/>
          </p:nvSpPr>
          <p:spPr>
            <a:xfrm>
              <a:off x="8554235" y="4578934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5A6A9CD-582E-F992-18DE-960D38860624}"/>
                </a:ext>
              </a:extLst>
            </p:cNvPr>
            <p:cNvSpPr/>
            <p:nvPr/>
          </p:nvSpPr>
          <p:spPr>
            <a:xfrm>
              <a:off x="8741242" y="5073147"/>
              <a:ext cx="375933" cy="897004"/>
            </a:xfrm>
            <a:custGeom>
              <a:avLst/>
              <a:gdLst>
                <a:gd name="connsiteX0" fmla="*/ 375934 w 375933"/>
                <a:gd name="connsiteY0" fmla="*/ 0 h 897004"/>
                <a:gd name="connsiteX1" fmla="*/ 249380 w 375933"/>
                <a:gd name="connsiteY1" fmla="*/ 224971 h 897004"/>
                <a:gd name="connsiteX2" fmla="*/ 29594 w 375933"/>
                <a:gd name="connsiteY2" fmla="*/ 387586 h 897004"/>
                <a:gd name="connsiteX3" fmla="*/ 71624 w 375933"/>
                <a:gd name="connsiteY3" fmla="*/ 897005 h 897004"/>
                <a:gd name="connsiteX4" fmla="*/ 42030 w 375933"/>
                <a:gd name="connsiteY4" fmla="*/ 897005 h 897004"/>
                <a:gd name="connsiteX5" fmla="*/ 0 w 375933"/>
                <a:gd name="connsiteY5" fmla="*/ 387586 h 897004"/>
                <a:gd name="connsiteX6" fmla="*/ 224155 w 375933"/>
                <a:gd name="connsiteY6" fmla="*/ 225660 h 897004"/>
                <a:gd name="connsiteX7" fmla="*/ 330190 w 375933"/>
                <a:gd name="connsiteY7" fmla="*/ 71352 h 897004"/>
                <a:gd name="connsiteX8" fmla="*/ 375934 w 375933"/>
                <a:gd name="connsiteY8" fmla="*/ 0 h 89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5933" h="897004">
                  <a:moveTo>
                    <a:pt x="375934" y="0"/>
                  </a:moveTo>
                  <a:cubicBezTo>
                    <a:pt x="375022" y="3185"/>
                    <a:pt x="344547" y="106004"/>
                    <a:pt x="249380" y="224971"/>
                  </a:cubicBezTo>
                  <a:cubicBezTo>
                    <a:pt x="166632" y="328430"/>
                    <a:pt x="67447" y="373357"/>
                    <a:pt x="29594" y="387586"/>
                  </a:cubicBezTo>
                  <a:cubicBezTo>
                    <a:pt x="51825" y="655292"/>
                    <a:pt x="71624" y="897005"/>
                    <a:pt x="71624" y="897005"/>
                  </a:cubicBezTo>
                  <a:lnTo>
                    <a:pt x="42030" y="897005"/>
                  </a:lnTo>
                  <a:cubicBezTo>
                    <a:pt x="42030" y="897005"/>
                    <a:pt x="22200" y="655292"/>
                    <a:pt x="0" y="387586"/>
                  </a:cubicBezTo>
                  <a:cubicBezTo>
                    <a:pt x="37805" y="373357"/>
                    <a:pt x="141408" y="329102"/>
                    <a:pt x="224155" y="225660"/>
                  </a:cubicBezTo>
                  <a:cubicBezTo>
                    <a:pt x="271051" y="167064"/>
                    <a:pt x="310552" y="112150"/>
                    <a:pt x="330190" y="71352"/>
                  </a:cubicBezTo>
                  <a:cubicBezTo>
                    <a:pt x="368012" y="28778"/>
                    <a:pt x="374782" y="1552"/>
                    <a:pt x="375934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8DB4A10D-9E74-EA15-1305-26E3576B6FB9}"/>
                </a:ext>
              </a:extLst>
            </p:cNvPr>
            <p:cNvSpPr/>
            <p:nvPr/>
          </p:nvSpPr>
          <p:spPr>
            <a:xfrm>
              <a:off x="8600114" y="4560409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4B85507E-7419-5049-C5BB-F68E22899553}"/>
                </a:ext>
              </a:extLst>
            </p:cNvPr>
            <p:cNvSpPr/>
            <p:nvPr/>
          </p:nvSpPr>
          <p:spPr>
            <a:xfrm>
              <a:off x="8288738" y="4430484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0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19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4ADD77DA-C578-6EE8-8A34-6BFA115F96C9}"/>
                </a:ext>
              </a:extLst>
            </p:cNvPr>
            <p:cNvSpPr/>
            <p:nvPr/>
          </p:nvSpPr>
          <p:spPr>
            <a:xfrm>
              <a:off x="8523873" y="4132912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0C0A2232-0095-18E5-075A-F529CA763774}"/>
                </a:ext>
              </a:extLst>
            </p:cNvPr>
            <p:cNvSpPr/>
            <p:nvPr/>
          </p:nvSpPr>
          <p:spPr>
            <a:xfrm>
              <a:off x="8378416" y="4107560"/>
              <a:ext cx="290849" cy="291073"/>
            </a:xfrm>
            <a:custGeom>
              <a:avLst/>
              <a:gdLst>
                <a:gd name="connsiteX0" fmla="*/ 290849 w 290849"/>
                <a:gd name="connsiteY0" fmla="*/ 145537 h 291073"/>
                <a:gd name="connsiteX1" fmla="*/ 145425 w 290849"/>
                <a:gd name="connsiteY1" fmla="*/ 291074 h 291073"/>
                <a:gd name="connsiteX2" fmla="*/ 0 w 290849"/>
                <a:gd name="connsiteY2" fmla="*/ 145537 h 291073"/>
                <a:gd name="connsiteX3" fmla="*/ 145425 w 290849"/>
                <a:gd name="connsiteY3" fmla="*/ 0 h 291073"/>
                <a:gd name="connsiteX4" fmla="*/ 290849 w 290849"/>
                <a:gd name="connsiteY4" fmla="*/ 145537 h 29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849" h="291073">
                  <a:moveTo>
                    <a:pt x="290849" y="145537"/>
                  </a:moveTo>
                  <a:cubicBezTo>
                    <a:pt x="290849" y="225915"/>
                    <a:pt x="225741" y="291074"/>
                    <a:pt x="145425" y="291074"/>
                  </a:cubicBezTo>
                  <a:cubicBezTo>
                    <a:pt x="65109" y="291074"/>
                    <a:pt x="0" y="225915"/>
                    <a:pt x="0" y="145537"/>
                  </a:cubicBezTo>
                  <a:cubicBezTo>
                    <a:pt x="0" y="65159"/>
                    <a:pt x="65109" y="0"/>
                    <a:pt x="145425" y="0"/>
                  </a:cubicBezTo>
                  <a:cubicBezTo>
                    <a:pt x="225741" y="0"/>
                    <a:pt x="290849" y="65159"/>
                    <a:pt x="290849" y="145537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E3DDB1E5-F731-82C3-CA27-78526B909118}"/>
                </a:ext>
              </a:extLst>
            </p:cNvPr>
            <p:cNvSpPr/>
            <p:nvPr/>
          </p:nvSpPr>
          <p:spPr>
            <a:xfrm>
              <a:off x="8274461" y="4516417"/>
              <a:ext cx="477449" cy="354120"/>
            </a:xfrm>
            <a:custGeom>
              <a:avLst/>
              <a:gdLst>
                <a:gd name="connsiteX0" fmla="*/ 426975 w 477449"/>
                <a:gd name="connsiteY0" fmla="*/ 175915 h 354120"/>
                <a:gd name="connsiteX1" fmla="*/ 405496 w 477449"/>
                <a:gd name="connsiteY1" fmla="*/ 275901 h 354120"/>
                <a:gd name="connsiteX2" fmla="*/ 340050 w 477449"/>
                <a:gd name="connsiteY2" fmla="*/ 326766 h 354120"/>
                <a:gd name="connsiteX3" fmla="*/ 241009 w 477449"/>
                <a:gd name="connsiteY3" fmla="*/ 317082 h 354120"/>
                <a:gd name="connsiteX4" fmla="*/ 195394 w 477449"/>
                <a:gd name="connsiteY4" fmla="*/ 349845 h 354120"/>
                <a:gd name="connsiteX5" fmla="*/ 95440 w 477449"/>
                <a:gd name="connsiteY5" fmla="*/ 317707 h 354120"/>
                <a:gd name="connsiteX6" fmla="*/ 82060 w 477449"/>
                <a:gd name="connsiteY6" fmla="*/ 322764 h 354120"/>
                <a:gd name="connsiteX7" fmla="*/ 0 w 477449"/>
                <a:gd name="connsiteY7" fmla="*/ 322364 h 354120"/>
                <a:gd name="connsiteX8" fmla="*/ 22152 w 477449"/>
                <a:gd name="connsiteY8" fmla="*/ 298164 h 354120"/>
                <a:gd name="connsiteX9" fmla="*/ 57043 w 477449"/>
                <a:gd name="connsiteY9" fmla="*/ 291986 h 354120"/>
                <a:gd name="connsiteX10" fmla="*/ 70424 w 477449"/>
                <a:gd name="connsiteY10" fmla="*/ 286928 h 354120"/>
                <a:gd name="connsiteX11" fmla="*/ 170377 w 477449"/>
                <a:gd name="connsiteY11" fmla="*/ 319019 h 354120"/>
                <a:gd name="connsiteX12" fmla="*/ 209015 w 477449"/>
                <a:gd name="connsiteY12" fmla="*/ 294659 h 354120"/>
                <a:gd name="connsiteX13" fmla="*/ 215993 w 477449"/>
                <a:gd name="connsiteY13" fmla="*/ 286240 h 354120"/>
                <a:gd name="connsiteX14" fmla="*/ 220410 w 477449"/>
                <a:gd name="connsiteY14" fmla="*/ 288673 h 354120"/>
                <a:gd name="connsiteX15" fmla="*/ 315018 w 477449"/>
                <a:gd name="connsiteY15" fmla="*/ 295923 h 354120"/>
                <a:gd name="connsiteX16" fmla="*/ 370076 w 477449"/>
                <a:gd name="connsiteY16" fmla="*/ 258727 h 354120"/>
                <a:gd name="connsiteX17" fmla="*/ 401911 w 477449"/>
                <a:gd name="connsiteY17" fmla="*/ 145073 h 354120"/>
                <a:gd name="connsiteX18" fmla="*/ 447238 w 477449"/>
                <a:gd name="connsiteY18" fmla="*/ 19495 h 354120"/>
                <a:gd name="connsiteX19" fmla="*/ 438915 w 477449"/>
                <a:gd name="connsiteY19" fmla="*/ 0 h 354120"/>
                <a:gd name="connsiteX20" fmla="*/ 472254 w 477449"/>
                <a:gd name="connsiteY20" fmla="*/ 50305 h 354120"/>
                <a:gd name="connsiteX21" fmla="*/ 426975 w 477449"/>
                <a:gd name="connsiteY21" fmla="*/ 175915 h 35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7449" h="354120">
                  <a:moveTo>
                    <a:pt x="426975" y="175915"/>
                  </a:moveTo>
                  <a:cubicBezTo>
                    <a:pt x="432913" y="211591"/>
                    <a:pt x="424510" y="247443"/>
                    <a:pt x="405496" y="275901"/>
                  </a:cubicBezTo>
                  <a:cubicBezTo>
                    <a:pt x="390035" y="299108"/>
                    <a:pt x="367579" y="317402"/>
                    <a:pt x="340050" y="326766"/>
                  </a:cubicBezTo>
                  <a:cubicBezTo>
                    <a:pt x="305638" y="338450"/>
                    <a:pt x="270139" y="333856"/>
                    <a:pt x="241009" y="317082"/>
                  </a:cubicBezTo>
                  <a:cubicBezTo>
                    <a:pt x="230061" y="332031"/>
                    <a:pt x="214440" y="343795"/>
                    <a:pt x="195394" y="349845"/>
                  </a:cubicBezTo>
                  <a:cubicBezTo>
                    <a:pt x="157669" y="361849"/>
                    <a:pt x="117911" y="347765"/>
                    <a:pt x="95440" y="317707"/>
                  </a:cubicBezTo>
                  <a:cubicBezTo>
                    <a:pt x="91134" y="319627"/>
                    <a:pt x="86669" y="321340"/>
                    <a:pt x="82060" y="322764"/>
                  </a:cubicBezTo>
                  <a:cubicBezTo>
                    <a:pt x="54258" y="331615"/>
                    <a:pt x="25737" y="330863"/>
                    <a:pt x="0" y="322364"/>
                  </a:cubicBezTo>
                  <a:cubicBezTo>
                    <a:pt x="6370" y="313561"/>
                    <a:pt x="13781" y="305414"/>
                    <a:pt x="22152" y="298164"/>
                  </a:cubicBezTo>
                  <a:cubicBezTo>
                    <a:pt x="33739" y="297684"/>
                    <a:pt x="45455" y="295651"/>
                    <a:pt x="57043" y="291986"/>
                  </a:cubicBezTo>
                  <a:cubicBezTo>
                    <a:pt x="61669" y="290514"/>
                    <a:pt x="66135" y="288801"/>
                    <a:pt x="70424" y="286928"/>
                  </a:cubicBezTo>
                  <a:cubicBezTo>
                    <a:pt x="92895" y="316954"/>
                    <a:pt x="132652" y="331023"/>
                    <a:pt x="170377" y="319019"/>
                  </a:cubicBezTo>
                  <a:cubicBezTo>
                    <a:pt x="185711" y="314201"/>
                    <a:pt x="198787" y="305622"/>
                    <a:pt x="209015" y="294659"/>
                  </a:cubicBezTo>
                  <a:cubicBezTo>
                    <a:pt x="211527" y="291986"/>
                    <a:pt x="213832" y="289153"/>
                    <a:pt x="215993" y="286240"/>
                  </a:cubicBezTo>
                  <a:cubicBezTo>
                    <a:pt x="217465" y="287072"/>
                    <a:pt x="218937" y="287873"/>
                    <a:pt x="220410" y="288673"/>
                  </a:cubicBezTo>
                  <a:cubicBezTo>
                    <a:pt x="248660" y="303462"/>
                    <a:pt x="282319" y="307047"/>
                    <a:pt x="315018" y="295923"/>
                  </a:cubicBezTo>
                  <a:cubicBezTo>
                    <a:pt x="336881" y="288513"/>
                    <a:pt x="355575" y="275436"/>
                    <a:pt x="370076" y="258727"/>
                  </a:cubicBezTo>
                  <a:cubicBezTo>
                    <a:pt x="396245" y="228637"/>
                    <a:pt x="408841" y="186735"/>
                    <a:pt x="401911" y="145073"/>
                  </a:cubicBezTo>
                  <a:cubicBezTo>
                    <a:pt x="442709" y="118952"/>
                    <a:pt x="462587" y="67847"/>
                    <a:pt x="447238" y="19495"/>
                  </a:cubicBezTo>
                  <a:cubicBezTo>
                    <a:pt x="445045" y="12596"/>
                    <a:pt x="442261" y="6098"/>
                    <a:pt x="438915" y="0"/>
                  </a:cubicBezTo>
                  <a:cubicBezTo>
                    <a:pt x="454008" y="12884"/>
                    <a:pt x="465805" y="29978"/>
                    <a:pt x="472254" y="50305"/>
                  </a:cubicBezTo>
                  <a:cubicBezTo>
                    <a:pt x="487652" y="98705"/>
                    <a:pt x="467725" y="149810"/>
                    <a:pt x="426975" y="175915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A8B06039-05D4-2C44-8B0B-76CAA3C1D5FF}"/>
                </a:ext>
              </a:extLst>
            </p:cNvPr>
            <p:cNvSpPr/>
            <p:nvPr/>
          </p:nvSpPr>
          <p:spPr>
            <a:xfrm>
              <a:off x="8223092" y="5038752"/>
              <a:ext cx="614038" cy="220645"/>
            </a:xfrm>
            <a:custGeom>
              <a:avLst/>
              <a:gdLst>
                <a:gd name="connsiteX0" fmla="*/ 532330 w 614038"/>
                <a:gd name="connsiteY0" fmla="*/ 192544 h 220645"/>
                <a:gd name="connsiteX1" fmla="*/ 350318 w 614038"/>
                <a:gd name="connsiteY1" fmla="*/ 155268 h 220645"/>
                <a:gd name="connsiteX2" fmla="*/ 294858 w 614038"/>
                <a:gd name="connsiteY2" fmla="*/ 204869 h 220645"/>
                <a:gd name="connsiteX3" fmla="*/ 99898 w 614038"/>
                <a:gd name="connsiteY3" fmla="*/ 141199 h 220645"/>
                <a:gd name="connsiteX4" fmla="*/ 98425 w 614038"/>
                <a:gd name="connsiteY4" fmla="*/ 138174 h 220645"/>
                <a:gd name="connsiteX5" fmla="*/ 11420 w 614038"/>
                <a:gd name="connsiteY5" fmla="*/ 80843 h 220645"/>
                <a:gd name="connsiteX6" fmla="*/ 72 w 614038"/>
                <a:gd name="connsiteY6" fmla="*/ 29418 h 220645"/>
                <a:gd name="connsiteX7" fmla="*/ 86245 w 614038"/>
                <a:gd name="connsiteY7" fmla="*/ 85037 h 220645"/>
                <a:gd name="connsiteX8" fmla="*/ 87685 w 614038"/>
                <a:gd name="connsiteY8" fmla="*/ 88109 h 220645"/>
                <a:gd name="connsiteX9" fmla="*/ 282695 w 614038"/>
                <a:gd name="connsiteY9" fmla="*/ 151779 h 220645"/>
                <a:gd name="connsiteX10" fmla="*/ 338153 w 614038"/>
                <a:gd name="connsiteY10" fmla="*/ 102146 h 220645"/>
                <a:gd name="connsiteX11" fmla="*/ 520166 w 614038"/>
                <a:gd name="connsiteY11" fmla="*/ 139455 h 220645"/>
                <a:gd name="connsiteX12" fmla="*/ 601714 w 614038"/>
                <a:gd name="connsiteY12" fmla="*/ 0 h 220645"/>
                <a:gd name="connsiteX13" fmla="*/ 532330 w 614038"/>
                <a:gd name="connsiteY13" fmla="*/ 192544 h 2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4038" h="220645">
                  <a:moveTo>
                    <a:pt x="532330" y="192544"/>
                  </a:moveTo>
                  <a:cubicBezTo>
                    <a:pt x="469157" y="224683"/>
                    <a:pt x="393900" y="207462"/>
                    <a:pt x="350318" y="155268"/>
                  </a:cubicBezTo>
                  <a:cubicBezTo>
                    <a:pt x="336936" y="175675"/>
                    <a:pt x="318211" y="193025"/>
                    <a:pt x="294858" y="204869"/>
                  </a:cubicBezTo>
                  <a:cubicBezTo>
                    <a:pt x="223427" y="241185"/>
                    <a:pt x="136150" y="212679"/>
                    <a:pt x="99898" y="141199"/>
                  </a:cubicBezTo>
                  <a:cubicBezTo>
                    <a:pt x="99385" y="140207"/>
                    <a:pt x="98937" y="139167"/>
                    <a:pt x="98425" y="138174"/>
                  </a:cubicBezTo>
                  <a:cubicBezTo>
                    <a:pt x="62573" y="135870"/>
                    <a:pt x="28834" y="115207"/>
                    <a:pt x="11420" y="80843"/>
                  </a:cubicBezTo>
                  <a:cubicBezTo>
                    <a:pt x="3049" y="64341"/>
                    <a:pt x="-568" y="46672"/>
                    <a:pt x="72" y="29418"/>
                  </a:cubicBezTo>
                  <a:cubicBezTo>
                    <a:pt x="17758" y="62789"/>
                    <a:pt x="50985" y="82764"/>
                    <a:pt x="86245" y="85037"/>
                  </a:cubicBezTo>
                  <a:cubicBezTo>
                    <a:pt x="86725" y="86077"/>
                    <a:pt x="87205" y="87069"/>
                    <a:pt x="87685" y="88109"/>
                  </a:cubicBezTo>
                  <a:cubicBezTo>
                    <a:pt x="123985" y="159557"/>
                    <a:pt x="211262" y="188063"/>
                    <a:pt x="282695" y="151779"/>
                  </a:cubicBezTo>
                  <a:cubicBezTo>
                    <a:pt x="305999" y="139903"/>
                    <a:pt x="324725" y="122601"/>
                    <a:pt x="338153" y="102146"/>
                  </a:cubicBezTo>
                  <a:cubicBezTo>
                    <a:pt x="381736" y="154340"/>
                    <a:pt x="456993" y="171561"/>
                    <a:pt x="520166" y="139455"/>
                  </a:cubicBezTo>
                  <a:cubicBezTo>
                    <a:pt x="573944" y="112102"/>
                    <a:pt x="604099" y="56611"/>
                    <a:pt x="601714" y="0"/>
                  </a:cubicBezTo>
                  <a:cubicBezTo>
                    <a:pt x="632908" y="71864"/>
                    <a:pt x="603122" y="156580"/>
                    <a:pt x="532330" y="192544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C00E5CD9-94C2-E471-CD07-9B8B86AB5C9A}"/>
                </a:ext>
              </a:extLst>
            </p:cNvPr>
            <p:cNvSpPr/>
            <p:nvPr/>
          </p:nvSpPr>
          <p:spPr>
            <a:xfrm>
              <a:off x="8319737" y="4275101"/>
              <a:ext cx="210109" cy="210268"/>
            </a:xfrm>
            <a:custGeom>
              <a:avLst/>
              <a:gdLst>
                <a:gd name="connsiteX0" fmla="*/ 2020 w 210109"/>
                <a:gd name="connsiteY0" fmla="*/ 125549 h 210268"/>
                <a:gd name="connsiteX1" fmla="*/ 84656 w 210109"/>
                <a:gd name="connsiteY1" fmla="*/ 2019 h 210268"/>
                <a:gd name="connsiteX2" fmla="*/ 208089 w 210109"/>
                <a:gd name="connsiteY2" fmla="*/ 84719 h 210268"/>
                <a:gd name="connsiteX3" fmla="*/ 125453 w 210109"/>
                <a:gd name="connsiteY3" fmla="*/ 208249 h 210268"/>
                <a:gd name="connsiteX4" fmla="*/ 2020 w 210109"/>
                <a:gd name="connsiteY4" fmla="*/ 125549 h 21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109" h="210268">
                  <a:moveTo>
                    <a:pt x="2020" y="125549"/>
                  </a:moveTo>
                  <a:cubicBezTo>
                    <a:pt x="-9248" y="68602"/>
                    <a:pt x="27756" y="13303"/>
                    <a:pt x="84656" y="2019"/>
                  </a:cubicBezTo>
                  <a:cubicBezTo>
                    <a:pt x="141555" y="-9248"/>
                    <a:pt x="196821" y="27772"/>
                    <a:pt x="208089" y="84719"/>
                  </a:cubicBezTo>
                  <a:cubicBezTo>
                    <a:pt x="219357" y="141666"/>
                    <a:pt x="182353" y="196965"/>
                    <a:pt x="125453" y="208249"/>
                  </a:cubicBezTo>
                  <a:cubicBezTo>
                    <a:pt x="68539" y="219516"/>
                    <a:pt x="13288" y="182496"/>
                    <a:pt x="2020" y="12554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498ED29E-7D3E-5A2F-7DBE-040A6FB2211C}"/>
                </a:ext>
              </a:extLst>
            </p:cNvPr>
            <p:cNvSpPr/>
            <p:nvPr/>
          </p:nvSpPr>
          <p:spPr>
            <a:xfrm>
              <a:off x="8619905" y="4698490"/>
              <a:ext cx="690963" cy="556463"/>
            </a:xfrm>
            <a:custGeom>
              <a:avLst/>
              <a:gdLst>
                <a:gd name="connsiteX0" fmla="*/ 680788 w 690963"/>
                <a:gd name="connsiteY0" fmla="*/ 228048 h 556463"/>
                <a:gd name="connsiteX1" fmla="*/ 572144 w 690963"/>
                <a:gd name="connsiteY1" fmla="*/ 162074 h 556463"/>
                <a:gd name="connsiteX2" fmla="*/ 557322 w 690963"/>
                <a:gd name="connsiteY2" fmla="*/ 96708 h 556463"/>
                <a:gd name="connsiteX3" fmla="*/ 338801 w 690963"/>
                <a:gd name="connsiteY3" fmla="*/ 14889 h 556463"/>
                <a:gd name="connsiteX4" fmla="*/ 294419 w 690963"/>
                <a:gd name="connsiteY4" fmla="*/ 44627 h 556463"/>
                <a:gd name="connsiteX5" fmla="*/ 123609 w 690963"/>
                <a:gd name="connsiteY5" fmla="*/ 17242 h 556463"/>
                <a:gd name="connsiteX6" fmla="*/ 46047 w 690963"/>
                <a:gd name="connsiteY6" fmla="*/ 224143 h 556463"/>
                <a:gd name="connsiteX7" fmla="*/ 10179 w 690963"/>
                <a:gd name="connsiteY7" fmla="*/ 361997 h 556463"/>
                <a:gd name="connsiteX8" fmla="*/ 101009 w 690963"/>
                <a:gd name="connsiteY8" fmla="*/ 427507 h 556463"/>
                <a:gd name="connsiteX9" fmla="*/ 102434 w 690963"/>
                <a:gd name="connsiteY9" fmla="*/ 430852 h 556463"/>
                <a:gd name="connsiteX10" fmla="*/ 308855 w 690963"/>
                <a:gd name="connsiteY10" fmla="*/ 508142 h 556463"/>
                <a:gd name="connsiteX11" fmla="*/ 339506 w 690963"/>
                <a:gd name="connsiteY11" fmla="*/ 489640 h 556463"/>
                <a:gd name="connsiteX12" fmla="*/ 540437 w 690963"/>
                <a:gd name="connsiteY12" fmla="*/ 541578 h 556463"/>
                <a:gd name="connsiteX13" fmla="*/ 635892 w 690963"/>
                <a:gd name="connsiteY13" fmla="*/ 371857 h 556463"/>
                <a:gd name="connsiteX14" fmla="*/ 680788 w 690963"/>
                <a:gd name="connsiteY14" fmla="*/ 228048 h 55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0963" h="556463">
                  <a:moveTo>
                    <a:pt x="680788" y="228048"/>
                  </a:moveTo>
                  <a:cubicBezTo>
                    <a:pt x="661005" y="184562"/>
                    <a:pt x="617102" y="159721"/>
                    <a:pt x="572144" y="162074"/>
                  </a:cubicBezTo>
                  <a:cubicBezTo>
                    <a:pt x="571744" y="140147"/>
                    <a:pt x="566990" y="117931"/>
                    <a:pt x="557322" y="96708"/>
                  </a:cubicBezTo>
                  <a:cubicBezTo>
                    <a:pt x="519549" y="13721"/>
                    <a:pt x="421725" y="-22900"/>
                    <a:pt x="338801" y="14889"/>
                  </a:cubicBezTo>
                  <a:cubicBezTo>
                    <a:pt x="322028" y="22539"/>
                    <a:pt x="307174" y="32687"/>
                    <a:pt x="294419" y="44627"/>
                  </a:cubicBezTo>
                  <a:cubicBezTo>
                    <a:pt x="249571" y="3237"/>
                    <a:pt x="182605" y="-9647"/>
                    <a:pt x="123609" y="17242"/>
                  </a:cubicBezTo>
                  <a:cubicBezTo>
                    <a:pt x="45135" y="53014"/>
                    <a:pt x="10467" y="145589"/>
                    <a:pt x="46047" y="224143"/>
                  </a:cubicBezTo>
                  <a:cubicBezTo>
                    <a:pt x="3841" y="255129"/>
                    <a:pt x="-12373" y="312445"/>
                    <a:pt x="10179" y="361997"/>
                  </a:cubicBezTo>
                  <a:cubicBezTo>
                    <a:pt x="27337" y="399706"/>
                    <a:pt x="62628" y="423394"/>
                    <a:pt x="101009" y="427507"/>
                  </a:cubicBezTo>
                  <a:cubicBezTo>
                    <a:pt x="101490" y="428628"/>
                    <a:pt x="101922" y="429748"/>
                    <a:pt x="102434" y="430852"/>
                  </a:cubicBezTo>
                  <a:cubicBezTo>
                    <a:pt x="138110" y="509247"/>
                    <a:pt x="230525" y="543850"/>
                    <a:pt x="308855" y="508142"/>
                  </a:cubicBezTo>
                  <a:cubicBezTo>
                    <a:pt x="319995" y="503069"/>
                    <a:pt x="330222" y="496810"/>
                    <a:pt x="339506" y="489640"/>
                  </a:cubicBezTo>
                  <a:cubicBezTo>
                    <a:pt x="384832" y="550973"/>
                    <a:pt x="468285" y="574468"/>
                    <a:pt x="540437" y="541578"/>
                  </a:cubicBezTo>
                  <a:cubicBezTo>
                    <a:pt x="607420" y="511039"/>
                    <a:pt x="644151" y="441288"/>
                    <a:pt x="635892" y="371857"/>
                  </a:cubicBezTo>
                  <a:cubicBezTo>
                    <a:pt x="684725" y="342775"/>
                    <a:pt x="704876" y="280978"/>
                    <a:pt x="680788" y="228048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665AF8D-FFF4-4247-3660-A8A7489FE2E2}"/>
                </a:ext>
              </a:extLst>
            </p:cNvPr>
            <p:cNvSpPr/>
            <p:nvPr/>
          </p:nvSpPr>
          <p:spPr>
            <a:xfrm>
              <a:off x="8182617" y="4437846"/>
              <a:ext cx="544263" cy="401881"/>
            </a:xfrm>
            <a:custGeom>
              <a:avLst/>
              <a:gdLst>
                <a:gd name="connsiteX0" fmla="*/ 493771 w 544263"/>
                <a:gd name="connsiteY0" fmla="*/ 223676 h 401881"/>
                <a:gd name="connsiteX1" fmla="*/ 406894 w 544263"/>
                <a:gd name="connsiteY1" fmla="*/ 374526 h 401881"/>
                <a:gd name="connsiteX2" fmla="*/ 307852 w 544263"/>
                <a:gd name="connsiteY2" fmla="*/ 364843 h 401881"/>
                <a:gd name="connsiteX3" fmla="*/ 262237 w 544263"/>
                <a:gd name="connsiteY3" fmla="*/ 397606 h 401881"/>
                <a:gd name="connsiteX4" fmla="*/ 162284 w 544263"/>
                <a:gd name="connsiteY4" fmla="*/ 365515 h 401881"/>
                <a:gd name="connsiteX5" fmla="*/ 148903 w 544263"/>
                <a:gd name="connsiteY5" fmla="*/ 370573 h 401881"/>
                <a:gd name="connsiteX6" fmla="*/ 18604 w 544263"/>
                <a:gd name="connsiteY6" fmla="*/ 341987 h 401881"/>
                <a:gd name="connsiteX7" fmla="*/ 6295 w 544263"/>
                <a:gd name="connsiteY7" fmla="*/ 314442 h 401881"/>
                <a:gd name="connsiteX8" fmla="*/ 93140 w 544263"/>
                <a:gd name="connsiteY8" fmla="*/ 146690 h 401881"/>
                <a:gd name="connsiteX9" fmla="*/ 93813 w 544263"/>
                <a:gd name="connsiteY9" fmla="*/ 146498 h 401881"/>
                <a:gd name="connsiteX10" fmla="*/ 78832 w 544263"/>
                <a:gd name="connsiteY10" fmla="*/ 118072 h 401881"/>
                <a:gd name="connsiteX11" fmla="*/ 137748 w 544263"/>
                <a:gd name="connsiteY11" fmla="*/ 4258 h 401881"/>
                <a:gd name="connsiteX12" fmla="*/ 240086 w 544263"/>
                <a:gd name="connsiteY12" fmla="*/ 39742 h 401881"/>
                <a:gd name="connsiteX13" fmla="*/ 287334 w 544263"/>
                <a:gd name="connsiteY13" fmla="*/ 13189 h 401881"/>
                <a:gd name="connsiteX14" fmla="*/ 431222 w 544263"/>
                <a:gd name="connsiteY14" fmla="*/ 56163 h 401881"/>
                <a:gd name="connsiteX15" fmla="*/ 530775 w 544263"/>
                <a:gd name="connsiteY15" fmla="*/ 78603 h 401881"/>
                <a:gd name="connsiteX16" fmla="*/ 539098 w 544263"/>
                <a:gd name="connsiteY16" fmla="*/ 98098 h 401881"/>
                <a:gd name="connsiteX17" fmla="*/ 493771 w 544263"/>
                <a:gd name="connsiteY17" fmla="*/ 223676 h 40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4263" h="401881">
                  <a:moveTo>
                    <a:pt x="493771" y="223676"/>
                  </a:moveTo>
                  <a:cubicBezTo>
                    <a:pt x="504574" y="288417"/>
                    <a:pt x="468194" y="353687"/>
                    <a:pt x="406894" y="374526"/>
                  </a:cubicBezTo>
                  <a:cubicBezTo>
                    <a:pt x="372482" y="386242"/>
                    <a:pt x="336982" y="381617"/>
                    <a:pt x="307852" y="364843"/>
                  </a:cubicBezTo>
                  <a:cubicBezTo>
                    <a:pt x="296905" y="379840"/>
                    <a:pt x="281284" y="391588"/>
                    <a:pt x="262237" y="397606"/>
                  </a:cubicBezTo>
                  <a:cubicBezTo>
                    <a:pt x="224513" y="409610"/>
                    <a:pt x="184756" y="395525"/>
                    <a:pt x="162284" y="365515"/>
                  </a:cubicBezTo>
                  <a:cubicBezTo>
                    <a:pt x="157979" y="367388"/>
                    <a:pt x="153513" y="369100"/>
                    <a:pt x="148903" y="370573"/>
                  </a:cubicBezTo>
                  <a:cubicBezTo>
                    <a:pt x="101864" y="385522"/>
                    <a:pt x="52663" y="373006"/>
                    <a:pt x="18604" y="341987"/>
                  </a:cubicBezTo>
                  <a:cubicBezTo>
                    <a:pt x="13546" y="333456"/>
                    <a:pt x="9401" y="324253"/>
                    <a:pt x="6295" y="314442"/>
                  </a:cubicBezTo>
                  <a:cubicBezTo>
                    <a:pt x="-16016" y="244114"/>
                    <a:pt x="22861" y="169001"/>
                    <a:pt x="93140" y="146690"/>
                  </a:cubicBezTo>
                  <a:cubicBezTo>
                    <a:pt x="93381" y="146610"/>
                    <a:pt x="93589" y="146578"/>
                    <a:pt x="93813" y="146498"/>
                  </a:cubicBezTo>
                  <a:cubicBezTo>
                    <a:pt x="87363" y="138239"/>
                    <a:pt x="82225" y="128684"/>
                    <a:pt x="78832" y="118072"/>
                  </a:cubicBezTo>
                  <a:cubicBezTo>
                    <a:pt x="63691" y="70392"/>
                    <a:pt x="90068" y="19399"/>
                    <a:pt x="137748" y="4258"/>
                  </a:cubicBezTo>
                  <a:cubicBezTo>
                    <a:pt x="176865" y="-8146"/>
                    <a:pt x="218142" y="7411"/>
                    <a:pt x="240086" y="39742"/>
                  </a:cubicBezTo>
                  <a:cubicBezTo>
                    <a:pt x="253434" y="28058"/>
                    <a:pt x="269360" y="18887"/>
                    <a:pt x="287334" y="13189"/>
                  </a:cubicBezTo>
                  <a:cubicBezTo>
                    <a:pt x="341112" y="-3921"/>
                    <a:pt x="397642" y="14902"/>
                    <a:pt x="431222" y="56163"/>
                  </a:cubicBezTo>
                  <a:cubicBezTo>
                    <a:pt x="467202" y="46480"/>
                    <a:pt x="504127" y="55923"/>
                    <a:pt x="530775" y="78603"/>
                  </a:cubicBezTo>
                  <a:cubicBezTo>
                    <a:pt x="534120" y="84701"/>
                    <a:pt x="536906" y="91199"/>
                    <a:pt x="539098" y="98098"/>
                  </a:cubicBezTo>
                  <a:cubicBezTo>
                    <a:pt x="554431" y="146450"/>
                    <a:pt x="534552" y="197555"/>
                    <a:pt x="493771" y="22367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3FFA9C1D-72F2-3CEE-203C-69F27A24BE93}"/>
                </a:ext>
              </a:extLst>
            </p:cNvPr>
            <p:cNvSpPr/>
            <p:nvPr/>
          </p:nvSpPr>
          <p:spPr>
            <a:xfrm>
              <a:off x="8766916" y="4270889"/>
              <a:ext cx="467326" cy="383298"/>
            </a:xfrm>
            <a:custGeom>
              <a:avLst/>
              <a:gdLst>
                <a:gd name="connsiteX0" fmla="*/ 454647 w 467326"/>
                <a:gd name="connsiteY0" fmla="*/ 227298 h 383298"/>
                <a:gd name="connsiteX1" fmla="*/ 413433 w 467326"/>
                <a:gd name="connsiteY1" fmla="*/ 185316 h 383298"/>
                <a:gd name="connsiteX2" fmla="*/ 415962 w 467326"/>
                <a:gd name="connsiteY2" fmla="*/ 98006 h 383298"/>
                <a:gd name="connsiteX3" fmla="*/ 307221 w 467326"/>
                <a:gd name="connsiteY3" fmla="*/ 58137 h 383298"/>
                <a:gd name="connsiteX4" fmla="*/ 156835 w 467326"/>
                <a:gd name="connsiteY4" fmla="*/ 13338 h 383298"/>
                <a:gd name="connsiteX5" fmla="*/ 138845 w 467326"/>
                <a:gd name="connsiteY5" fmla="*/ 25438 h 383298"/>
                <a:gd name="connsiteX6" fmla="*/ 54705 w 467326"/>
                <a:gd name="connsiteY6" fmla="*/ 24734 h 383298"/>
                <a:gd name="connsiteX7" fmla="*/ 19269 w 467326"/>
                <a:gd name="connsiteY7" fmla="*/ 143125 h 383298"/>
                <a:gd name="connsiteX8" fmla="*/ 26423 w 467326"/>
                <a:gd name="connsiteY8" fmla="*/ 154313 h 383298"/>
                <a:gd name="connsiteX9" fmla="*/ 12675 w 467326"/>
                <a:gd name="connsiteY9" fmla="*/ 274481 h 383298"/>
                <a:gd name="connsiteX10" fmla="*/ 143566 w 467326"/>
                <a:gd name="connsiteY10" fmla="*/ 323042 h 383298"/>
                <a:gd name="connsiteX11" fmla="*/ 279228 w 467326"/>
                <a:gd name="connsiteY11" fmla="*/ 353980 h 383298"/>
                <a:gd name="connsiteX12" fmla="*/ 285102 w 467326"/>
                <a:gd name="connsiteY12" fmla="*/ 350539 h 383298"/>
                <a:gd name="connsiteX13" fmla="*/ 411736 w 467326"/>
                <a:gd name="connsiteY13" fmla="*/ 370626 h 383298"/>
                <a:gd name="connsiteX14" fmla="*/ 454647 w 467326"/>
                <a:gd name="connsiteY14" fmla="*/ 227298 h 38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7326" h="383298">
                  <a:moveTo>
                    <a:pt x="454647" y="227298"/>
                  </a:moveTo>
                  <a:cubicBezTo>
                    <a:pt x="444787" y="209003"/>
                    <a:pt x="430303" y="194807"/>
                    <a:pt x="413433" y="185316"/>
                  </a:cubicBezTo>
                  <a:cubicBezTo>
                    <a:pt x="429214" y="159627"/>
                    <a:pt x="431294" y="126464"/>
                    <a:pt x="415962" y="98006"/>
                  </a:cubicBezTo>
                  <a:cubicBezTo>
                    <a:pt x="394771" y="58649"/>
                    <a:pt x="347763" y="42164"/>
                    <a:pt x="307221" y="58137"/>
                  </a:cubicBezTo>
                  <a:cubicBezTo>
                    <a:pt x="277995" y="4311"/>
                    <a:pt x="210757" y="-15744"/>
                    <a:pt x="156835" y="13338"/>
                  </a:cubicBezTo>
                  <a:cubicBezTo>
                    <a:pt x="150337" y="16843"/>
                    <a:pt x="144335" y="20908"/>
                    <a:pt x="138845" y="25438"/>
                  </a:cubicBezTo>
                  <a:cubicBezTo>
                    <a:pt x="113636" y="11337"/>
                    <a:pt x="82009" y="10009"/>
                    <a:pt x="54705" y="24734"/>
                  </a:cubicBezTo>
                  <a:cubicBezTo>
                    <a:pt x="12259" y="47637"/>
                    <a:pt x="-3603" y="100647"/>
                    <a:pt x="19269" y="143125"/>
                  </a:cubicBezTo>
                  <a:cubicBezTo>
                    <a:pt x="21398" y="147095"/>
                    <a:pt x="23799" y="150824"/>
                    <a:pt x="26423" y="154313"/>
                  </a:cubicBezTo>
                  <a:cubicBezTo>
                    <a:pt x="-2002" y="186580"/>
                    <a:pt x="-8916" y="234404"/>
                    <a:pt x="12675" y="274481"/>
                  </a:cubicBezTo>
                  <a:cubicBezTo>
                    <a:pt x="38203" y="321873"/>
                    <a:pt x="94654" y="341880"/>
                    <a:pt x="143566" y="323042"/>
                  </a:cubicBezTo>
                  <a:cubicBezTo>
                    <a:pt x="174185" y="365296"/>
                    <a:pt x="232044" y="379413"/>
                    <a:pt x="279228" y="353980"/>
                  </a:cubicBezTo>
                  <a:cubicBezTo>
                    <a:pt x="281244" y="352892"/>
                    <a:pt x="283197" y="351723"/>
                    <a:pt x="285102" y="350539"/>
                  </a:cubicBezTo>
                  <a:cubicBezTo>
                    <a:pt x="317161" y="384182"/>
                    <a:pt x="368858" y="393737"/>
                    <a:pt x="411736" y="370626"/>
                  </a:cubicBezTo>
                  <a:cubicBezTo>
                    <a:pt x="463146" y="342888"/>
                    <a:pt x="482352" y="278723"/>
                    <a:pt x="454647" y="227298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D47BCC8-5D42-81AA-0F97-D9C69C48EA91}"/>
                </a:ext>
              </a:extLst>
            </p:cNvPr>
            <p:cNvSpPr/>
            <p:nvPr/>
          </p:nvSpPr>
          <p:spPr>
            <a:xfrm>
              <a:off x="8157585" y="4407066"/>
              <a:ext cx="569310" cy="432704"/>
            </a:xfrm>
            <a:custGeom>
              <a:avLst/>
              <a:gdLst>
                <a:gd name="connsiteX0" fmla="*/ 564146 w 569310"/>
                <a:gd name="connsiteY0" fmla="*/ 128893 h 432704"/>
                <a:gd name="connsiteX1" fmla="*/ 431238 w 569310"/>
                <a:gd name="connsiteY1" fmla="*/ 56133 h 432704"/>
                <a:gd name="connsiteX2" fmla="*/ 287333 w 569310"/>
                <a:gd name="connsiteY2" fmla="*/ 13175 h 432704"/>
                <a:gd name="connsiteX3" fmla="*/ 240085 w 569310"/>
                <a:gd name="connsiteY3" fmla="*/ 39727 h 432704"/>
                <a:gd name="connsiteX4" fmla="*/ 137747 w 569310"/>
                <a:gd name="connsiteY4" fmla="*/ 4276 h 432704"/>
                <a:gd name="connsiteX5" fmla="*/ 78832 w 569310"/>
                <a:gd name="connsiteY5" fmla="*/ 118090 h 432704"/>
                <a:gd name="connsiteX6" fmla="*/ 93797 w 569310"/>
                <a:gd name="connsiteY6" fmla="*/ 146515 h 432704"/>
                <a:gd name="connsiteX7" fmla="*/ 93140 w 569310"/>
                <a:gd name="connsiteY7" fmla="*/ 146707 h 432704"/>
                <a:gd name="connsiteX8" fmla="*/ 6295 w 569310"/>
                <a:gd name="connsiteY8" fmla="*/ 314476 h 432704"/>
                <a:gd name="connsiteX9" fmla="*/ 173935 w 569310"/>
                <a:gd name="connsiteY9" fmla="*/ 401385 h 432704"/>
                <a:gd name="connsiteX10" fmla="*/ 187316 w 569310"/>
                <a:gd name="connsiteY10" fmla="*/ 396327 h 432704"/>
                <a:gd name="connsiteX11" fmla="*/ 287269 w 569310"/>
                <a:gd name="connsiteY11" fmla="*/ 428434 h 432704"/>
                <a:gd name="connsiteX12" fmla="*/ 332869 w 569310"/>
                <a:gd name="connsiteY12" fmla="*/ 395655 h 432704"/>
                <a:gd name="connsiteX13" fmla="*/ 431910 w 569310"/>
                <a:gd name="connsiteY13" fmla="*/ 405338 h 432704"/>
                <a:gd name="connsiteX14" fmla="*/ 518819 w 569310"/>
                <a:gd name="connsiteY14" fmla="*/ 254503 h 432704"/>
                <a:gd name="connsiteX15" fmla="*/ 564146 w 569310"/>
                <a:gd name="connsiteY15" fmla="*/ 128893 h 4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9310" h="432704">
                  <a:moveTo>
                    <a:pt x="564146" y="128893"/>
                  </a:moveTo>
                  <a:cubicBezTo>
                    <a:pt x="546333" y="72731"/>
                    <a:pt x="487545" y="40976"/>
                    <a:pt x="431238" y="56133"/>
                  </a:cubicBezTo>
                  <a:cubicBezTo>
                    <a:pt x="397642" y="14871"/>
                    <a:pt x="341096" y="-3919"/>
                    <a:pt x="287333" y="13175"/>
                  </a:cubicBezTo>
                  <a:cubicBezTo>
                    <a:pt x="269359" y="18889"/>
                    <a:pt x="253450" y="28060"/>
                    <a:pt x="240085" y="39727"/>
                  </a:cubicBezTo>
                  <a:cubicBezTo>
                    <a:pt x="218159" y="7397"/>
                    <a:pt x="176864" y="-8161"/>
                    <a:pt x="137747" y="4276"/>
                  </a:cubicBezTo>
                  <a:cubicBezTo>
                    <a:pt x="90067" y="19433"/>
                    <a:pt x="63690" y="70378"/>
                    <a:pt x="78832" y="118090"/>
                  </a:cubicBezTo>
                  <a:cubicBezTo>
                    <a:pt x="82193" y="128685"/>
                    <a:pt x="87330" y="138240"/>
                    <a:pt x="93797" y="146515"/>
                  </a:cubicBezTo>
                  <a:cubicBezTo>
                    <a:pt x="93573" y="146579"/>
                    <a:pt x="93348" y="146643"/>
                    <a:pt x="93140" y="146707"/>
                  </a:cubicBezTo>
                  <a:cubicBezTo>
                    <a:pt x="22861" y="169035"/>
                    <a:pt x="-16016" y="244148"/>
                    <a:pt x="6295" y="314476"/>
                  </a:cubicBezTo>
                  <a:cubicBezTo>
                    <a:pt x="28607" y="384803"/>
                    <a:pt x="103656" y="423712"/>
                    <a:pt x="173935" y="401385"/>
                  </a:cubicBezTo>
                  <a:cubicBezTo>
                    <a:pt x="178529" y="399928"/>
                    <a:pt x="182994" y="398216"/>
                    <a:pt x="187316" y="396327"/>
                  </a:cubicBezTo>
                  <a:cubicBezTo>
                    <a:pt x="209756" y="426369"/>
                    <a:pt x="249513" y="440422"/>
                    <a:pt x="287269" y="428434"/>
                  </a:cubicBezTo>
                  <a:cubicBezTo>
                    <a:pt x="306300" y="422384"/>
                    <a:pt x="321921" y="410636"/>
                    <a:pt x="332869" y="395655"/>
                  </a:cubicBezTo>
                  <a:cubicBezTo>
                    <a:pt x="362015" y="412444"/>
                    <a:pt x="397515" y="417038"/>
                    <a:pt x="431910" y="405338"/>
                  </a:cubicBezTo>
                  <a:cubicBezTo>
                    <a:pt x="493226" y="384483"/>
                    <a:pt x="529591" y="319245"/>
                    <a:pt x="518819" y="254503"/>
                  </a:cubicBezTo>
                  <a:cubicBezTo>
                    <a:pt x="559585" y="228351"/>
                    <a:pt x="579480" y="177246"/>
                    <a:pt x="564146" y="128893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0208937-2BCE-3CC9-4215-3C9CBFE76B5B}"/>
                </a:ext>
              </a:extLst>
            </p:cNvPr>
            <p:cNvSpPr/>
            <p:nvPr/>
          </p:nvSpPr>
          <p:spPr>
            <a:xfrm>
              <a:off x="8467288" y="3824503"/>
              <a:ext cx="435872" cy="430614"/>
            </a:xfrm>
            <a:custGeom>
              <a:avLst/>
              <a:gdLst>
                <a:gd name="connsiteX0" fmla="*/ 426101 w 435872"/>
                <a:gd name="connsiteY0" fmla="*/ 277103 h 430614"/>
                <a:gd name="connsiteX1" fmla="*/ 398171 w 435872"/>
                <a:gd name="connsiteY1" fmla="*/ 239858 h 430614"/>
                <a:gd name="connsiteX2" fmla="*/ 401228 w 435872"/>
                <a:gd name="connsiteY2" fmla="*/ 158711 h 430614"/>
                <a:gd name="connsiteX3" fmla="*/ 327411 w 435872"/>
                <a:gd name="connsiteY3" fmla="*/ 107158 h 430614"/>
                <a:gd name="connsiteX4" fmla="*/ 317968 w 435872"/>
                <a:gd name="connsiteY4" fmla="*/ 61574 h 430614"/>
                <a:gd name="connsiteX5" fmla="*/ 178850 w 435872"/>
                <a:gd name="connsiteY5" fmla="*/ 9477 h 430614"/>
                <a:gd name="connsiteX6" fmla="*/ 117741 w 435872"/>
                <a:gd name="connsiteY6" fmla="*/ 114312 h 430614"/>
                <a:gd name="connsiteX7" fmla="*/ 109434 w 435872"/>
                <a:gd name="connsiteY7" fmla="*/ 117593 h 430614"/>
                <a:gd name="connsiteX8" fmla="*/ 24862 w 435872"/>
                <a:gd name="connsiteY8" fmla="*/ 255575 h 430614"/>
                <a:gd name="connsiteX9" fmla="*/ 6808 w 435872"/>
                <a:gd name="connsiteY9" fmla="*/ 360635 h 430614"/>
                <a:gd name="connsiteX10" fmla="*/ 142198 w 435872"/>
                <a:gd name="connsiteY10" fmla="*/ 421775 h 430614"/>
                <a:gd name="connsiteX11" fmla="*/ 170527 w 435872"/>
                <a:gd name="connsiteY11" fmla="*/ 405658 h 430614"/>
                <a:gd name="connsiteX12" fmla="*/ 244136 w 435872"/>
                <a:gd name="connsiteY12" fmla="*/ 400632 h 430614"/>
                <a:gd name="connsiteX13" fmla="*/ 249802 w 435872"/>
                <a:gd name="connsiteY13" fmla="*/ 397831 h 430614"/>
                <a:gd name="connsiteX14" fmla="*/ 372387 w 435872"/>
                <a:gd name="connsiteY14" fmla="*/ 420831 h 430614"/>
                <a:gd name="connsiteX15" fmla="*/ 426101 w 435872"/>
                <a:gd name="connsiteY15" fmla="*/ 277103 h 43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5872" h="430614">
                  <a:moveTo>
                    <a:pt x="426101" y="277103"/>
                  </a:moveTo>
                  <a:cubicBezTo>
                    <a:pt x="419378" y="262314"/>
                    <a:pt x="409727" y="249797"/>
                    <a:pt x="398171" y="239858"/>
                  </a:cubicBezTo>
                  <a:cubicBezTo>
                    <a:pt x="413120" y="215578"/>
                    <a:pt x="415361" y="185728"/>
                    <a:pt x="401228" y="158711"/>
                  </a:cubicBezTo>
                  <a:cubicBezTo>
                    <a:pt x="386871" y="131262"/>
                    <a:pt x="358878" y="112984"/>
                    <a:pt x="327411" y="107158"/>
                  </a:cubicBezTo>
                  <a:cubicBezTo>
                    <a:pt x="327715" y="91920"/>
                    <a:pt x="324691" y="76379"/>
                    <a:pt x="317968" y="61574"/>
                  </a:cubicBezTo>
                  <a:cubicBezTo>
                    <a:pt x="293928" y="8741"/>
                    <a:pt x="231635" y="-14579"/>
                    <a:pt x="178850" y="9477"/>
                  </a:cubicBezTo>
                  <a:cubicBezTo>
                    <a:pt x="137236" y="28443"/>
                    <a:pt x="113964" y="71178"/>
                    <a:pt x="117741" y="114312"/>
                  </a:cubicBezTo>
                  <a:cubicBezTo>
                    <a:pt x="114957" y="115320"/>
                    <a:pt x="112188" y="116393"/>
                    <a:pt x="109434" y="117593"/>
                  </a:cubicBezTo>
                  <a:cubicBezTo>
                    <a:pt x="51719" y="142545"/>
                    <a:pt x="19484" y="198836"/>
                    <a:pt x="24862" y="255575"/>
                  </a:cubicBezTo>
                  <a:cubicBezTo>
                    <a:pt x="1078" y="283777"/>
                    <a:pt x="-7148" y="323662"/>
                    <a:pt x="6808" y="360635"/>
                  </a:cubicBezTo>
                  <a:cubicBezTo>
                    <a:pt x="27327" y="414941"/>
                    <a:pt x="87939" y="442310"/>
                    <a:pt x="142198" y="421775"/>
                  </a:cubicBezTo>
                  <a:cubicBezTo>
                    <a:pt x="152697" y="417806"/>
                    <a:pt x="162188" y="412300"/>
                    <a:pt x="170527" y="405658"/>
                  </a:cubicBezTo>
                  <a:cubicBezTo>
                    <a:pt x="194023" y="412700"/>
                    <a:pt x="220064" y="411596"/>
                    <a:pt x="244136" y="400632"/>
                  </a:cubicBezTo>
                  <a:cubicBezTo>
                    <a:pt x="246072" y="399752"/>
                    <a:pt x="247945" y="398807"/>
                    <a:pt x="249802" y="397831"/>
                  </a:cubicBezTo>
                  <a:cubicBezTo>
                    <a:pt x="280820" y="429682"/>
                    <a:pt x="329620" y="440325"/>
                    <a:pt x="372387" y="420831"/>
                  </a:cubicBezTo>
                  <a:cubicBezTo>
                    <a:pt x="426852" y="395974"/>
                    <a:pt x="450909" y="331633"/>
                    <a:pt x="426101" y="277103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1C665F90-F652-E743-4670-ED1BB3FAFCE0}"/>
                </a:ext>
              </a:extLst>
            </p:cNvPr>
            <p:cNvSpPr/>
            <p:nvPr/>
          </p:nvSpPr>
          <p:spPr>
            <a:xfrm>
              <a:off x="8753638" y="4471666"/>
              <a:ext cx="415954" cy="214869"/>
            </a:xfrm>
            <a:custGeom>
              <a:avLst/>
              <a:gdLst>
                <a:gd name="connsiteX0" fmla="*/ 415955 w 415954"/>
                <a:gd name="connsiteY0" fmla="*/ 199747 h 214869"/>
                <a:gd name="connsiteX1" fmla="*/ 411729 w 415954"/>
                <a:gd name="connsiteY1" fmla="*/ 202180 h 214869"/>
                <a:gd name="connsiteX2" fmla="*/ 285127 w 415954"/>
                <a:gd name="connsiteY2" fmla="*/ 182125 h 214869"/>
                <a:gd name="connsiteX3" fmla="*/ 279237 w 415954"/>
                <a:gd name="connsiteY3" fmla="*/ 185550 h 214869"/>
                <a:gd name="connsiteX4" fmla="*/ 143592 w 415954"/>
                <a:gd name="connsiteY4" fmla="*/ 154612 h 214869"/>
                <a:gd name="connsiteX5" fmla="*/ 142199 w 415954"/>
                <a:gd name="connsiteY5" fmla="*/ 155124 h 214869"/>
                <a:gd name="connsiteX6" fmla="*/ 12684 w 415954"/>
                <a:gd name="connsiteY6" fmla="*/ 106051 h 214869"/>
                <a:gd name="connsiteX7" fmla="*/ 15997 w 415954"/>
                <a:gd name="connsiteY7" fmla="*/ 0 h 214869"/>
                <a:gd name="connsiteX8" fmla="*/ 26000 w 415954"/>
                <a:gd name="connsiteY8" fmla="*/ 73721 h 214869"/>
                <a:gd name="connsiteX9" fmla="*/ 156860 w 415954"/>
                <a:gd name="connsiteY9" fmla="*/ 122281 h 214869"/>
                <a:gd name="connsiteX10" fmla="*/ 163391 w 415954"/>
                <a:gd name="connsiteY10" fmla="*/ 130412 h 214869"/>
                <a:gd name="connsiteX11" fmla="*/ 292538 w 415954"/>
                <a:gd name="connsiteY11" fmla="*/ 153219 h 214869"/>
                <a:gd name="connsiteX12" fmla="*/ 298396 w 415954"/>
                <a:gd name="connsiteY12" fmla="*/ 149746 h 214869"/>
                <a:gd name="connsiteX13" fmla="*/ 407504 w 415954"/>
                <a:gd name="connsiteY13" fmla="*/ 177371 h 214869"/>
                <a:gd name="connsiteX14" fmla="*/ 415955 w 415954"/>
                <a:gd name="connsiteY14" fmla="*/ 199747 h 214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5954" h="214869">
                  <a:moveTo>
                    <a:pt x="415955" y="199747"/>
                  </a:moveTo>
                  <a:cubicBezTo>
                    <a:pt x="414562" y="200579"/>
                    <a:pt x="413170" y="201428"/>
                    <a:pt x="411729" y="202180"/>
                  </a:cubicBezTo>
                  <a:cubicBezTo>
                    <a:pt x="368867" y="225307"/>
                    <a:pt x="317154" y="215768"/>
                    <a:pt x="285127" y="182125"/>
                  </a:cubicBezTo>
                  <a:cubicBezTo>
                    <a:pt x="283174" y="183325"/>
                    <a:pt x="281270" y="184478"/>
                    <a:pt x="279237" y="185550"/>
                  </a:cubicBezTo>
                  <a:cubicBezTo>
                    <a:pt x="232069" y="210983"/>
                    <a:pt x="174194" y="196866"/>
                    <a:pt x="143592" y="154612"/>
                  </a:cubicBezTo>
                  <a:cubicBezTo>
                    <a:pt x="143112" y="154772"/>
                    <a:pt x="142680" y="154964"/>
                    <a:pt x="142199" y="155124"/>
                  </a:cubicBezTo>
                  <a:cubicBezTo>
                    <a:pt x="93591" y="173066"/>
                    <a:pt x="37988" y="153011"/>
                    <a:pt x="12684" y="106051"/>
                  </a:cubicBezTo>
                  <a:cubicBezTo>
                    <a:pt x="-5962" y="71480"/>
                    <a:pt x="-3369" y="31146"/>
                    <a:pt x="15997" y="0"/>
                  </a:cubicBezTo>
                  <a:cubicBezTo>
                    <a:pt x="10459" y="24072"/>
                    <a:pt x="13372" y="50225"/>
                    <a:pt x="26000" y="73721"/>
                  </a:cubicBezTo>
                  <a:cubicBezTo>
                    <a:pt x="51497" y="121129"/>
                    <a:pt x="107948" y="141087"/>
                    <a:pt x="156860" y="122281"/>
                  </a:cubicBezTo>
                  <a:cubicBezTo>
                    <a:pt x="158925" y="125114"/>
                    <a:pt x="161086" y="127819"/>
                    <a:pt x="163391" y="130412"/>
                  </a:cubicBezTo>
                  <a:cubicBezTo>
                    <a:pt x="195225" y="166248"/>
                    <a:pt x="248523" y="176939"/>
                    <a:pt x="292538" y="153219"/>
                  </a:cubicBezTo>
                  <a:cubicBezTo>
                    <a:pt x="294522" y="152147"/>
                    <a:pt x="296475" y="150947"/>
                    <a:pt x="298396" y="149746"/>
                  </a:cubicBezTo>
                  <a:cubicBezTo>
                    <a:pt x="326197" y="178924"/>
                    <a:pt x="368755" y="189968"/>
                    <a:pt x="407504" y="177371"/>
                  </a:cubicBezTo>
                  <a:cubicBezTo>
                    <a:pt x="410898" y="184510"/>
                    <a:pt x="413730" y="191968"/>
                    <a:pt x="415955" y="199747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3B866DF2-1DD7-2D65-F2BA-2B61810240D3}"/>
                </a:ext>
              </a:extLst>
            </p:cNvPr>
            <p:cNvSpPr/>
            <p:nvPr/>
          </p:nvSpPr>
          <p:spPr>
            <a:xfrm>
              <a:off x="8495767" y="4207545"/>
              <a:ext cx="411705" cy="67561"/>
            </a:xfrm>
            <a:custGeom>
              <a:avLst/>
              <a:gdLst>
                <a:gd name="connsiteX0" fmla="*/ 411706 w 411705"/>
                <a:gd name="connsiteY0" fmla="*/ 5362 h 67561"/>
                <a:gd name="connsiteX1" fmla="*/ 358601 w 411705"/>
                <a:gd name="connsiteY1" fmla="*/ 57779 h 67561"/>
                <a:gd name="connsiteX2" fmla="*/ 252117 w 411705"/>
                <a:gd name="connsiteY2" fmla="*/ 48336 h 67561"/>
                <a:gd name="connsiteX3" fmla="*/ 236015 w 411705"/>
                <a:gd name="connsiteY3" fmla="*/ 34780 h 67561"/>
                <a:gd name="connsiteX4" fmla="*/ 230349 w 411705"/>
                <a:gd name="connsiteY4" fmla="*/ 37565 h 67561"/>
                <a:gd name="connsiteX5" fmla="*/ 156724 w 411705"/>
                <a:gd name="connsiteY5" fmla="*/ 42622 h 67561"/>
                <a:gd name="connsiteX6" fmla="*/ 128395 w 411705"/>
                <a:gd name="connsiteY6" fmla="*/ 58724 h 67561"/>
                <a:gd name="connsiteX7" fmla="*/ 0 w 411705"/>
                <a:gd name="connsiteY7" fmla="*/ 12436 h 67561"/>
                <a:gd name="connsiteX8" fmla="*/ 113654 w 411705"/>
                <a:gd name="connsiteY8" fmla="*/ 38701 h 67561"/>
                <a:gd name="connsiteX9" fmla="*/ 142016 w 411705"/>
                <a:gd name="connsiteY9" fmla="*/ 22600 h 67561"/>
                <a:gd name="connsiteX10" fmla="*/ 215593 w 411705"/>
                <a:gd name="connsiteY10" fmla="*/ 17574 h 67561"/>
                <a:gd name="connsiteX11" fmla="*/ 221242 w 411705"/>
                <a:gd name="connsiteY11" fmla="*/ 14741 h 67561"/>
                <a:gd name="connsiteX12" fmla="*/ 259959 w 411705"/>
                <a:gd name="connsiteY12" fmla="*/ 40221 h 67561"/>
                <a:gd name="connsiteX13" fmla="*/ 343860 w 411705"/>
                <a:gd name="connsiteY13" fmla="*/ 37757 h 67561"/>
                <a:gd name="connsiteX14" fmla="*/ 388594 w 411705"/>
                <a:gd name="connsiteY14" fmla="*/ 0 h 67561"/>
                <a:gd name="connsiteX15" fmla="*/ 411706 w 411705"/>
                <a:gd name="connsiteY15" fmla="*/ 5362 h 6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1705" h="67561">
                  <a:moveTo>
                    <a:pt x="411706" y="5362"/>
                  </a:moveTo>
                  <a:cubicBezTo>
                    <a:pt x="401142" y="27769"/>
                    <a:pt x="382896" y="46704"/>
                    <a:pt x="358601" y="57779"/>
                  </a:cubicBezTo>
                  <a:cubicBezTo>
                    <a:pt x="322668" y="74169"/>
                    <a:pt x="282431" y="69255"/>
                    <a:pt x="252117" y="48336"/>
                  </a:cubicBezTo>
                  <a:cubicBezTo>
                    <a:pt x="246386" y="44383"/>
                    <a:pt x="240961" y="39837"/>
                    <a:pt x="236015" y="34780"/>
                  </a:cubicBezTo>
                  <a:cubicBezTo>
                    <a:pt x="234191" y="35772"/>
                    <a:pt x="232270" y="36700"/>
                    <a:pt x="230349" y="37565"/>
                  </a:cubicBezTo>
                  <a:cubicBezTo>
                    <a:pt x="206293" y="48560"/>
                    <a:pt x="180236" y="49649"/>
                    <a:pt x="156724" y="42622"/>
                  </a:cubicBezTo>
                  <a:cubicBezTo>
                    <a:pt x="148402" y="49233"/>
                    <a:pt x="138927" y="54738"/>
                    <a:pt x="128395" y="58724"/>
                  </a:cubicBezTo>
                  <a:cubicBezTo>
                    <a:pt x="79355" y="77306"/>
                    <a:pt x="25144" y="56691"/>
                    <a:pt x="0" y="12436"/>
                  </a:cubicBezTo>
                  <a:cubicBezTo>
                    <a:pt x="28249" y="42462"/>
                    <a:pt x="72745" y="54178"/>
                    <a:pt x="113654" y="38701"/>
                  </a:cubicBezTo>
                  <a:cubicBezTo>
                    <a:pt x="124170" y="34716"/>
                    <a:pt x="133645" y="29258"/>
                    <a:pt x="142016" y="22600"/>
                  </a:cubicBezTo>
                  <a:cubicBezTo>
                    <a:pt x="165480" y="29610"/>
                    <a:pt x="191536" y="28538"/>
                    <a:pt x="215593" y="17574"/>
                  </a:cubicBezTo>
                  <a:cubicBezTo>
                    <a:pt x="217545" y="16694"/>
                    <a:pt x="219418" y="15733"/>
                    <a:pt x="221242" y="14741"/>
                  </a:cubicBezTo>
                  <a:cubicBezTo>
                    <a:pt x="232270" y="26057"/>
                    <a:pt x="245539" y="34668"/>
                    <a:pt x="259959" y="40221"/>
                  </a:cubicBezTo>
                  <a:cubicBezTo>
                    <a:pt x="286176" y="50353"/>
                    <a:pt x="316251" y="50305"/>
                    <a:pt x="343860" y="37757"/>
                  </a:cubicBezTo>
                  <a:cubicBezTo>
                    <a:pt x="362618" y="29178"/>
                    <a:pt x="377807" y="15957"/>
                    <a:pt x="388594" y="0"/>
                  </a:cubicBezTo>
                  <a:cubicBezTo>
                    <a:pt x="396533" y="1168"/>
                    <a:pt x="404216" y="2961"/>
                    <a:pt x="411706" y="5362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1449625-287D-948B-E24E-29087EB256B0}"/>
                </a:ext>
              </a:extLst>
            </p:cNvPr>
            <p:cNvGrpSpPr/>
            <p:nvPr/>
          </p:nvGrpSpPr>
          <p:grpSpPr>
            <a:xfrm>
              <a:off x="8141905" y="3874714"/>
              <a:ext cx="1217383" cy="1265159"/>
              <a:chOff x="8141905" y="3874714"/>
              <a:chExt cx="1217383" cy="1265159"/>
            </a:xfrm>
            <a:solidFill>
              <a:srgbClr val="D27F5D"/>
            </a:solidFill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6ACC0C58-3937-B789-59DA-47BF0BC18360}"/>
                  </a:ext>
                </a:extLst>
              </p:cNvPr>
              <p:cNvGrpSpPr/>
              <p:nvPr/>
            </p:nvGrpSpPr>
            <p:grpSpPr>
              <a:xfrm>
                <a:off x="8499833" y="3874714"/>
                <a:ext cx="66868" cy="59124"/>
                <a:chOff x="8499833" y="3874714"/>
                <a:chExt cx="66868" cy="59124"/>
              </a:xfrm>
              <a:grpFill/>
            </p:grpSpPr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8D4BB994-98B4-7B12-EBC3-BB26EDA790A0}"/>
                    </a:ext>
                  </a:extLst>
                </p:cNvPr>
                <p:cNvSpPr/>
                <p:nvPr/>
              </p:nvSpPr>
              <p:spPr>
                <a:xfrm>
                  <a:off x="8499833" y="3908436"/>
                  <a:ext cx="48032" cy="25402"/>
                </a:xfrm>
                <a:custGeom>
                  <a:avLst/>
                  <a:gdLst>
                    <a:gd name="connsiteX0" fmla="*/ 20023 w 48032"/>
                    <a:gd name="connsiteY0" fmla="*/ 22953 h 25402"/>
                    <a:gd name="connsiteX1" fmla="*/ 0 w 48032"/>
                    <a:gd name="connsiteY1" fmla="*/ 3330 h 25402"/>
                    <a:gd name="connsiteX2" fmla="*/ 28009 w 48032"/>
                    <a:gd name="connsiteY2" fmla="*/ 2450 h 25402"/>
                    <a:gd name="connsiteX3" fmla="*/ 48033 w 48032"/>
                    <a:gd name="connsiteY3" fmla="*/ 22072 h 25402"/>
                    <a:gd name="connsiteX4" fmla="*/ 20023 w 48032"/>
                    <a:gd name="connsiteY4" fmla="*/ 22953 h 25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032" h="25402">
                      <a:moveTo>
                        <a:pt x="20023" y="22953"/>
                      </a:moveTo>
                      <a:cubicBezTo>
                        <a:pt x="10579" y="19272"/>
                        <a:pt x="3601" y="12005"/>
                        <a:pt x="0" y="3330"/>
                      </a:cubicBezTo>
                      <a:cubicBezTo>
                        <a:pt x="8515" y="-623"/>
                        <a:pt x="18566" y="-1231"/>
                        <a:pt x="28009" y="2450"/>
                      </a:cubicBezTo>
                      <a:cubicBezTo>
                        <a:pt x="37452" y="6131"/>
                        <a:pt x="44431" y="13398"/>
                        <a:pt x="48033" y="22072"/>
                      </a:cubicBezTo>
                      <a:cubicBezTo>
                        <a:pt x="39502" y="26026"/>
                        <a:pt x="29450" y="26634"/>
                        <a:pt x="20023" y="22953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91CB13FF-EF37-A1B5-98D3-2155713211FD}"/>
                    </a:ext>
                  </a:extLst>
                </p:cNvPr>
                <p:cNvSpPr/>
                <p:nvPr/>
              </p:nvSpPr>
              <p:spPr>
                <a:xfrm>
                  <a:off x="8542601" y="3874714"/>
                  <a:ext cx="24100" cy="49392"/>
                </a:xfrm>
                <a:custGeom>
                  <a:avLst/>
                  <a:gdLst>
                    <a:gd name="connsiteX0" fmla="*/ 1519 w 24100"/>
                    <a:gd name="connsiteY0" fmla="*/ 27865 h 49392"/>
                    <a:gd name="connsiteX1" fmla="*/ 4623 w 24100"/>
                    <a:gd name="connsiteY1" fmla="*/ 0 h 49392"/>
                    <a:gd name="connsiteX2" fmla="*/ 22582 w 24100"/>
                    <a:gd name="connsiteY2" fmla="*/ 21527 h 49392"/>
                    <a:gd name="connsiteX3" fmla="*/ 19477 w 24100"/>
                    <a:gd name="connsiteY3" fmla="*/ 49393 h 49392"/>
                    <a:gd name="connsiteX4" fmla="*/ 1519 w 24100"/>
                    <a:gd name="connsiteY4" fmla="*/ 27865 h 49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100" h="49392">
                      <a:moveTo>
                        <a:pt x="1519" y="27865"/>
                      </a:moveTo>
                      <a:cubicBezTo>
                        <a:pt x="-1394" y="18150"/>
                        <a:pt x="14" y="8179"/>
                        <a:pt x="4623" y="0"/>
                      </a:cubicBezTo>
                      <a:cubicBezTo>
                        <a:pt x="12979" y="4289"/>
                        <a:pt x="19653" y="11828"/>
                        <a:pt x="22582" y="21527"/>
                      </a:cubicBezTo>
                      <a:cubicBezTo>
                        <a:pt x="25495" y="31243"/>
                        <a:pt x="24086" y="41214"/>
                        <a:pt x="19477" y="49393"/>
                      </a:cubicBezTo>
                      <a:cubicBezTo>
                        <a:pt x="11106" y="45119"/>
                        <a:pt x="4432" y="37565"/>
                        <a:pt x="1519" y="2786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82EF43A8-FB32-EBA5-10B5-C65FF41A5053}"/>
                  </a:ext>
                </a:extLst>
              </p:cNvPr>
              <p:cNvGrpSpPr/>
              <p:nvPr/>
            </p:nvGrpSpPr>
            <p:grpSpPr>
              <a:xfrm>
                <a:off x="8141905" y="3875146"/>
                <a:ext cx="1217383" cy="1264727"/>
                <a:chOff x="8141905" y="3875146"/>
                <a:chExt cx="1217383" cy="1264727"/>
              </a:xfrm>
              <a:grpFill/>
            </p:grpSpPr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B56FD232-6840-661C-0931-D1068F28EE94}"/>
                    </a:ext>
                  </a:extLst>
                </p:cNvPr>
                <p:cNvSpPr/>
                <p:nvPr/>
              </p:nvSpPr>
              <p:spPr>
                <a:xfrm>
                  <a:off x="9099047" y="4874649"/>
                  <a:ext cx="24732" cy="57955"/>
                </a:xfrm>
                <a:custGeom>
                  <a:avLst/>
                  <a:gdLst>
                    <a:gd name="connsiteX0" fmla="*/ 10 w 24732"/>
                    <a:gd name="connsiteY0" fmla="*/ 28698 h 57955"/>
                    <a:gd name="connsiteX1" fmla="*/ 11710 w 24732"/>
                    <a:gd name="connsiteY1" fmla="*/ 57955 h 57955"/>
                    <a:gd name="connsiteX2" fmla="*/ 24723 w 24732"/>
                    <a:gd name="connsiteY2" fmla="*/ 29258 h 57955"/>
                    <a:gd name="connsiteX3" fmla="*/ 13023 w 24732"/>
                    <a:gd name="connsiteY3" fmla="*/ 0 h 57955"/>
                    <a:gd name="connsiteX4" fmla="*/ 10 w 24732"/>
                    <a:gd name="connsiteY4" fmla="*/ 28698 h 57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32" h="57955">
                      <a:moveTo>
                        <a:pt x="10" y="28698"/>
                      </a:moveTo>
                      <a:cubicBezTo>
                        <a:pt x="-246" y="40094"/>
                        <a:pt x="4268" y="50465"/>
                        <a:pt x="11710" y="57955"/>
                      </a:cubicBezTo>
                      <a:cubicBezTo>
                        <a:pt x="19489" y="50817"/>
                        <a:pt x="24466" y="40654"/>
                        <a:pt x="24723" y="29258"/>
                      </a:cubicBezTo>
                      <a:cubicBezTo>
                        <a:pt x="24979" y="17862"/>
                        <a:pt x="20465" y="7491"/>
                        <a:pt x="13023" y="0"/>
                      </a:cubicBezTo>
                      <a:cubicBezTo>
                        <a:pt x="5244" y="7138"/>
                        <a:pt x="267" y="17318"/>
                        <a:pt x="10" y="28698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D8BAA4E7-9CF0-621E-E32D-519297081898}"/>
                    </a:ext>
                  </a:extLst>
                </p:cNvPr>
                <p:cNvSpPr/>
                <p:nvPr/>
              </p:nvSpPr>
              <p:spPr>
                <a:xfrm>
                  <a:off x="9107060" y="4942821"/>
                  <a:ext cx="57923" cy="24733"/>
                </a:xfrm>
                <a:custGeom>
                  <a:avLst/>
                  <a:gdLst>
                    <a:gd name="connsiteX0" fmla="*/ 28681 w 57923"/>
                    <a:gd name="connsiteY0" fmla="*/ 24723 h 24733"/>
                    <a:gd name="connsiteX1" fmla="*/ 0 w 57923"/>
                    <a:gd name="connsiteY1" fmla="*/ 11710 h 24733"/>
                    <a:gd name="connsiteX2" fmla="*/ 29242 w 57923"/>
                    <a:gd name="connsiteY2" fmla="*/ 10 h 24733"/>
                    <a:gd name="connsiteX3" fmla="*/ 57923 w 57923"/>
                    <a:gd name="connsiteY3" fmla="*/ 13023 h 24733"/>
                    <a:gd name="connsiteX4" fmla="*/ 28681 w 57923"/>
                    <a:gd name="connsiteY4" fmla="*/ 24723 h 24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23" h="24733">
                      <a:moveTo>
                        <a:pt x="28681" y="24723"/>
                      </a:moveTo>
                      <a:cubicBezTo>
                        <a:pt x="17302" y="24467"/>
                        <a:pt x="7138" y="19489"/>
                        <a:pt x="0" y="11710"/>
                      </a:cubicBezTo>
                      <a:cubicBezTo>
                        <a:pt x="7474" y="4268"/>
                        <a:pt x="17862" y="-246"/>
                        <a:pt x="29242" y="10"/>
                      </a:cubicBezTo>
                      <a:cubicBezTo>
                        <a:pt x="40621" y="266"/>
                        <a:pt x="50785" y="5244"/>
                        <a:pt x="57923" y="13023"/>
                      </a:cubicBezTo>
                      <a:cubicBezTo>
                        <a:pt x="50433" y="20465"/>
                        <a:pt x="40061" y="24979"/>
                        <a:pt x="28681" y="24723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F8F648B6-0765-3808-E4B5-C5FF1AB1A360}"/>
                    </a:ext>
                  </a:extLst>
                </p:cNvPr>
                <p:cNvSpPr/>
                <p:nvPr/>
              </p:nvSpPr>
              <p:spPr>
                <a:xfrm>
                  <a:off x="9307015" y="5032301"/>
                  <a:ext cx="52273" cy="30180"/>
                </a:xfrm>
                <a:custGeom>
                  <a:avLst/>
                  <a:gdLst>
                    <a:gd name="connsiteX0" fmla="*/ 20807 w 52273"/>
                    <a:gd name="connsiteY0" fmla="*/ 3938 h 30180"/>
                    <a:gd name="connsiteX1" fmla="*/ 0 w 52273"/>
                    <a:gd name="connsiteY1" fmla="*/ 27594 h 30180"/>
                    <a:gd name="connsiteX2" fmla="*/ 31467 w 52273"/>
                    <a:gd name="connsiteY2" fmla="*/ 26249 h 30180"/>
                    <a:gd name="connsiteX3" fmla="*/ 52274 w 52273"/>
                    <a:gd name="connsiteY3" fmla="*/ 2593 h 30180"/>
                    <a:gd name="connsiteX4" fmla="*/ 20807 w 52273"/>
                    <a:gd name="connsiteY4" fmla="*/ 3938 h 30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273" h="30180">
                      <a:moveTo>
                        <a:pt x="20807" y="3938"/>
                      </a:moveTo>
                      <a:cubicBezTo>
                        <a:pt x="10532" y="8852"/>
                        <a:pt x="3314" y="17574"/>
                        <a:pt x="0" y="27594"/>
                      </a:cubicBezTo>
                      <a:cubicBezTo>
                        <a:pt x="9876" y="31307"/>
                        <a:pt x="21191" y="31163"/>
                        <a:pt x="31467" y="26249"/>
                      </a:cubicBezTo>
                      <a:cubicBezTo>
                        <a:pt x="41742" y="21336"/>
                        <a:pt x="48961" y="12613"/>
                        <a:pt x="52274" y="2593"/>
                      </a:cubicBezTo>
                      <a:cubicBezTo>
                        <a:pt x="42399" y="-1136"/>
                        <a:pt x="31083" y="-976"/>
                        <a:pt x="20807" y="3938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FC04DC0A-5A17-535A-1B51-80F5D63A3B96}"/>
                    </a:ext>
                  </a:extLst>
                </p:cNvPr>
                <p:cNvSpPr/>
                <p:nvPr/>
              </p:nvSpPr>
              <p:spPr>
                <a:xfrm>
                  <a:off x="9287911" y="5087568"/>
                  <a:ext cx="30158" cy="52305"/>
                </a:xfrm>
                <a:custGeom>
                  <a:avLst/>
                  <a:gdLst>
                    <a:gd name="connsiteX0" fmla="*/ 3931 w 30158"/>
                    <a:gd name="connsiteY0" fmla="*/ 31482 h 52305"/>
                    <a:gd name="connsiteX1" fmla="*/ 2587 w 30158"/>
                    <a:gd name="connsiteY1" fmla="*/ 0 h 52305"/>
                    <a:gd name="connsiteX2" fmla="*/ 26227 w 30158"/>
                    <a:gd name="connsiteY2" fmla="*/ 20823 h 52305"/>
                    <a:gd name="connsiteX3" fmla="*/ 27571 w 30158"/>
                    <a:gd name="connsiteY3" fmla="*/ 52305 h 52305"/>
                    <a:gd name="connsiteX4" fmla="*/ 3931 w 30158"/>
                    <a:gd name="connsiteY4" fmla="*/ 31482 h 52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58" h="52305">
                      <a:moveTo>
                        <a:pt x="3931" y="31482"/>
                      </a:moveTo>
                      <a:cubicBezTo>
                        <a:pt x="-982" y="21207"/>
                        <a:pt x="-1126" y="9875"/>
                        <a:pt x="2587" y="0"/>
                      </a:cubicBezTo>
                      <a:cubicBezTo>
                        <a:pt x="12607" y="3313"/>
                        <a:pt x="21313" y="10547"/>
                        <a:pt x="26227" y="20823"/>
                      </a:cubicBezTo>
                      <a:cubicBezTo>
                        <a:pt x="31140" y="31098"/>
                        <a:pt x="31285" y="42430"/>
                        <a:pt x="27571" y="52305"/>
                      </a:cubicBezTo>
                      <a:cubicBezTo>
                        <a:pt x="17552" y="48976"/>
                        <a:pt x="8845" y="41758"/>
                        <a:pt x="3931" y="31482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4384C1B8-B6C4-D8A8-C315-B8E2A0845882}"/>
                    </a:ext>
                  </a:extLst>
                </p:cNvPr>
                <p:cNvSpPr/>
                <p:nvPr/>
              </p:nvSpPr>
              <p:spPr>
                <a:xfrm>
                  <a:off x="8718386" y="4889318"/>
                  <a:ext cx="50576" cy="31786"/>
                </a:xfrm>
                <a:custGeom>
                  <a:avLst/>
                  <a:gdLst>
                    <a:gd name="connsiteX0" fmla="*/ 19270 w 50576"/>
                    <a:gd name="connsiteY0" fmla="*/ 26689 h 31786"/>
                    <a:gd name="connsiteX1" fmla="*/ 50576 w 50576"/>
                    <a:gd name="connsiteY1" fmla="*/ 30018 h 31786"/>
                    <a:gd name="connsiteX2" fmla="*/ 31306 w 50576"/>
                    <a:gd name="connsiteY2" fmla="*/ 5098 h 31786"/>
                    <a:gd name="connsiteX3" fmla="*/ 0 w 50576"/>
                    <a:gd name="connsiteY3" fmla="*/ 1769 h 31786"/>
                    <a:gd name="connsiteX4" fmla="*/ 19270 w 50576"/>
                    <a:gd name="connsiteY4" fmla="*/ 26689 h 31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576" h="31786">
                      <a:moveTo>
                        <a:pt x="19270" y="26689"/>
                      </a:moveTo>
                      <a:cubicBezTo>
                        <a:pt x="29210" y="32243"/>
                        <a:pt x="40493" y="33107"/>
                        <a:pt x="50576" y="30018"/>
                      </a:cubicBezTo>
                      <a:cubicBezTo>
                        <a:pt x="47904" y="19807"/>
                        <a:pt x="41245" y="10652"/>
                        <a:pt x="31306" y="5098"/>
                      </a:cubicBezTo>
                      <a:cubicBezTo>
                        <a:pt x="21367" y="-456"/>
                        <a:pt x="10083" y="-1320"/>
                        <a:pt x="0" y="1769"/>
                      </a:cubicBezTo>
                      <a:cubicBezTo>
                        <a:pt x="2673" y="11980"/>
                        <a:pt x="9330" y="21135"/>
                        <a:pt x="19270" y="2668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B40A278D-5F7D-5849-5413-ED0541F3C32B}"/>
                    </a:ext>
                  </a:extLst>
                </p:cNvPr>
                <p:cNvSpPr/>
                <p:nvPr/>
              </p:nvSpPr>
              <p:spPr>
                <a:xfrm>
                  <a:off x="8763807" y="4839725"/>
                  <a:ext cx="25131" cy="57539"/>
                </a:xfrm>
                <a:custGeom>
                  <a:avLst/>
                  <a:gdLst>
                    <a:gd name="connsiteX0" fmla="*/ 24826 w 25131"/>
                    <a:gd name="connsiteY0" fmla="*/ 27257 h 57539"/>
                    <a:gd name="connsiteX1" fmla="*/ 16119 w 25131"/>
                    <a:gd name="connsiteY1" fmla="*/ 57539 h 57539"/>
                    <a:gd name="connsiteX2" fmla="*/ 306 w 25131"/>
                    <a:gd name="connsiteY2" fmla="*/ 30282 h 57539"/>
                    <a:gd name="connsiteX3" fmla="*/ 9013 w 25131"/>
                    <a:gd name="connsiteY3" fmla="*/ 0 h 57539"/>
                    <a:gd name="connsiteX4" fmla="*/ 24826 w 25131"/>
                    <a:gd name="connsiteY4" fmla="*/ 27257 h 5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31" h="57539">
                      <a:moveTo>
                        <a:pt x="24826" y="27257"/>
                      </a:moveTo>
                      <a:cubicBezTo>
                        <a:pt x="26219" y="38573"/>
                        <a:pt x="22778" y="49344"/>
                        <a:pt x="16119" y="57539"/>
                      </a:cubicBezTo>
                      <a:cubicBezTo>
                        <a:pt x="7669" y="51217"/>
                        <a:pt x="1699" y="41598"/>
                        <a:pt x="306" y="30282"/>
                      </a:cubicBezTo>
                      <a:cubicBezTo>
                        <a:pt x="-1087" y="18966"/>
                        <a:pt x="2354" y="8195"/>
                        <a:pt x="9013" y="0"/>
                      </a:cubicBezTo>
                      <a:cubicBezTo>
                        <a:pt x="17448" y="6338"/>
                        <a:pt x="23418" y="15957"/>
                        <a:pt x="24826" y="27257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71156730-5810-5159-9324-393D0C0BE021}"/>
                    </a:ext>
                  </a:extLst>
                </p:cNvPr>
                <p:cNvSpPr/>
                <p:nvPr/>
              </p:nvSpPr>
              <p:spPr>
                <a:xfrm>
                  <a:off x="8141905" y="4522139"/>
                  <a:ext cx="57907" cy="24760"/>
                </a:xfrm>
                <a:custGeom>
                  <a:avLst/>
                  <a:gdLst>
                    <a:gd name="connsiteX0" fmla="*/ 29386 w 57907"/>
                    <a:gd name="connsiteY0" fmla="*/ 24736 h 24760"/>
                    <a:gd name="connsiteX1" fmla="*/ 57907 w 57907"/>
                    <a:gd name="connsiteY1" fmla="*/ 11371 h 24760"/>
                    <a:gd name="connsiteX2" fmla="*/ 28521 w 57907"/>
                    <a:gd name="connsiteY2" fmla="*/ 23 h 24760"/>
                    <a:gd name="connsiteX3" fmla="*/ 0 w 57907"/>
                    <a:gd name="connsiteY3" fmla="*/ 13388 h 24760"/>
                    <a:gd name="connsiteX4" fmla="*/ 29386 w 57907"/>
                    <a:gd name="connsiteY4" fmla="*/ 24736 h 24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07" h="24760">
                      <a:moveTo>
                        <a:pt x="29386" y="24736"/>
                      </a:moveTo>
                      <a:cubicBezTo>
                        <a:pt x="40766" y="24335"/>
                        <a:pt x="50865" y="19230"/>
                        <a:pt x="57907" y="11371"/>
                      </a:cubicBezTo>
                      <a:cubicBezTo>
                        <a:pt x="50337" y="4009"/>
                        <a:pt x="39901" y="-361"/>
                        <a:pt x="28521" y="23"/>
                      </a:cubicBezTo>
                      <a:cubicBezTo>
                        <a:pt x="17142" y="424"/>
                        <a:pt x="7042" y="5529"/>
                        <a:pt x="0" y="13388"/>
                      </a:cubicBezTo>
                      <a:cubicBezTo>
                        <a:pt x="7571" y="20750"/>
                        <a:pt x="18006" y="25136"/>
                        <a:pt x="29386" y="24736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0B943483-2D17-89D0-359E-A7DBF395A377}"/>
                    </a:ext>
                  </a:extLst>
                </p:cNvPr>
                <p:cNvSpPr/>
                <p:nvPr/>
              </p:nvSpPr>
              <p:spPr>
                <a:xfrm>
                  <a:off x="8161524" y="4463407"/>
                  <a:ext cx="36611" cy="45551"/>
                </a:xfrm>
                <a:custGeom>
                  <a:avLst/>
                  <a:gdLst>
                    <a:gd name="connsiteX0" fmla="*/ 28013 w 36611"/>
                    <a:gd name="connsiteY0" fmla="*/ 15125 h 45551"/>
                    <a:gd name="connsiteX1" fmla="*/ 36224 w 36611"/>
                    <a:gd name="connsiteY1" fmla="*/ 45551 h 45551"/>
                    <a:gd name="connsiteX2" fmla="*/ 8599 w 36611"/>
                    <a:gd name="connsiteY2" fmla="*/ 30426 h 45551"/>
                    <a:gd name="connsiteX3" fmla="*/ 388 w 36611"/>
                    <a:gd name="connsiteY3" fmla="*/ 0 h 45551"/>
                    <a:gd name="connsiteX4" fmla="*/ 28013 w 36611"/>
                    <a:gd name="connsiteY4" fmla="*/ 15125 h 45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611" h="45551">
                      <a:moveTo>
                        <a:pt x="28013" y="15125"/>
                      </a:moveTo>
                      <a:cubicBezTo>
                        <a:pt x="35056" y="24072"/>
                        <a:pt x="37681" y="35084"/>
                        <a:pt x="36224" y="45551"/>
                      </a:cubicBezTo>
                      <a:cubicBezTo>
                        <a:pt x="25724" y="44511"/>
                        <a:pt x="15641" y="39373"/>
                        <a:pt x="8599" y="30426"/>
                      </a:cubicBezTo>
                      <a:cubicBezTo>
                        <a:pt x="1556" y="21479"/>
                        <a:pt x="-1069" y="10468"/>
                        <a:pt x="388" y="0"/>
                      </a:cubicBezTo>
                      <a:cubicBezTo>
                        <a:pt x="10888" y="1040"/>
                        <a:pt x="20971" y="6178"/>
                        <a:pt x="28013" y="1512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377DDE54-EEDE-C3BE-AD65-DD92D6C34A6C}"/>
                    </a:ext>
                  </a:extLst>
                </p:cNvPr>
                <p:cNvSpPr/>
                <p:nvPr/>
              </p:nvSpPr>
              <p:spPr>
                <a:xfrm>
                  <a:off x="9074735" y="4242037"/>
                  <a:ext cx="24972" cy="57715"/>
                </a:xfrm>
                <a:custGeom>
                  <a:avLst/>
                  <a:gdLst>
                    <a:gd name="connsiteX0" fmla="*/ 186 w 24972"/>
                    <a:gd name="connsiteY0" fmla="*/ 30042 h 57715"/>
                    <a:gd name="connsiteX1" fmla="*/ 15248 w 24972"/>
                    <a:gd name="connsiteY1" fmla="*/ 57715 h 57715"/>
                    <a:gd name="connsiteX2" fmla="*/ 24787 w 24972"/>
                    <a:gd name="connsiteY2" fmla="*/ 27673 h 57715"/>
                    <a:gd name="connsiteX3" fmla="*/ 9725 w 24972"/>
                    <a:gd name="connsiteY3" fmla="*/ 0 h 57715"/>
                    <a:gd name="connsiteX4" fmla="*/ 186 w 24972"/>
                    <a:gd name="connsiteY4" fmla="*/ 30042 h 57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972" h="57715">
                      <a:moveTo>
                        <a:pt x="186" y="30042"/>
                      </a:moveTo>
                      <a:cubicBezTo>
                        <a:pt x="1275" y="41390"/>
                        <a:pt x="6973" y="51169"/>
                        <a:pt x="15248" y="57715"/>
                      </a:cubicBezTo>
                      <a:cubicBezTo>
                        <a:pt x="22130" y="49713"/>
                        <a:pt x="25875" y="39021"/>
                        <a:pt x="24787" y="27673"/>
                      </a:cubicBezTo>
                      <a:cubicBezTo>
                        <a:pt x="23698" y="16325"/>
                        <a:pt x="18000" y="6546"/>
                        <a:pt x="9725" y="0"/>
                      </a:cubicBezTo>
                      <a:cubicBezTo>
                        <a:pt x="2844" y="8019"/>
                        <a:pt x="-902" y="18694"/>
                        <a:pt x="186" y="30042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04E0B499-AA34-157D-FBCD-F78FC22C223F}"/>
                    </a:ext>
                  </a:extLst>
                </p:cNvPr>
                <p:cNvSpPr/>
                <p:nvPr/>
              </p:nvSpPr>
              <p:spPr>
                <a:xfrm>
                  <a:off x="9212638" y="4397913"/>
                  <a:ext cx="24304" cy="34123"/>
                </a:xfrm>
                <a:custGeom>
                  <a:avLst/>
                  <a:gdLst>
                    <a:gd name="connsiteX0" fmla="*/ 4875 w 24304"/>
                    <a:gd name="connsiteY0" fmla="*/ 12148 h 34123"/>
                    <a:gd name="connsiteX1" fmla="*/ 650 w 24304"/>
                    <a:gd name="connsiteY1" fmla="*/ 34123 h 34123"/>
                    <a:gd name="connsiteX2" fmla="*/ 19424 w 24304"/>
                    <a:gd name="connsiteY2" fmla="*/ 21975 h 34123"/>
                    <a:gd name="connsiteX3" fmla="*/ 23665 w 24304"/>
                    <a:gd name="connsiteY3" fmla="*/ 0 h 34123"/>
                    <a:gd name="connsiteX4" fmla="*/ 4875 w 24304"/>
                    <a:gd name="connsiteY4" fmla="*/ 12148 h 3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04" h="34123">
                      <a:moveTo>
                        <a:pt x="4875" y="12148"/>
                      </a:moveTo>
                      <a:cubicBezTo>
                        <a:pt x="345" y="18854"/>
                        <a:pt x="-935" y="26793"/>
                        <a:pt x="650" y="34123"/>
                      </a:cubicBezTo>
                      <a:cubicBezTo>
                        <a:pt x="8028" y="32843"/>
                        <a:pt x="14910" y="28682"/>
                        <a:pt x="19424" y="21975"/>
                      </a:cubicBezTo>
                      <a:cubicBezTo>
                        <a:pt x="23953" y="15269"/>
                        <a:pt x="25234" y="7330"/>
                        <a:pt x="23665" y="0"/>
                      </a:cubicBezTo>
                      <a:cubicBezTo>
                        <a:pt x="16255" y="1280"/>
                        <a:pt x="9389" y="5442"/>
                        <a:pt x="4875" y="12148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CCAEE5F9-BE4E-6345-7502-3F3B79431705}"/>
                    </a:ext>
                  </a:extLst>
                </p:cNvPr>
                <p:cNvSpPr/>
                <p:nvPr/>
              </p:nvSpPr>
              <p:spPr>
                <a:xfrm>
                  <a:off x="9099698" y="4269205"/>
                  <a:ext cx="43262" cy="38799"/>
                </a:xfrm>
                <a:custGeom>
                  <a:avLst/>
                  <a:gdLst>
                    <a:gd name="connsiteX0" fmla="*/ 29850 w 43262"/>
                    <a:gd name="connsiteY0" fmla="*/ 28627 h 38799"/>
                    <a:gd name="connsiteX1" fmla="*/ 0 w 43262"/>
                    <a:gd name="connsiteY1" fmla="*/ 38678 h 38799"/>
                    <a:gd name="connsiteX2" fmla="*/ 13412 w 43262"/>
                    <a:gd name="connsiteY2" fmla="*/ 10173 h 38799"/>
                    <a:gd name="connsiteX3" fmla="*/ 43262 w 43262"/>
                    <a:gd name="connsiteY3" fmla="*/ 121 h 38799"/>
                    <a:gd name="connsiteX4" fmla="*/ 29850 w 43262"/>
                    <a:gd name="connsiteY4" fmla="*/ 28627 h 38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262" h="38799">
                      <a:moveTo>
                        <a:pt x="29850" y="28627"/>
                      </a:moveTo>
                      <a:cubicBezTo>
                        <a:pt x="21351" y="36197"/>
                        <a:pt x="10515" y="39495"/>
                        <a:pt x="0" y="38678"/>
                      </a:cubicBezTo>
                      <a:cubicBezTo>
                        <a:pt x="400" y="28131"/>
                        <a:pt x="4913" y="17743"/>
                        <a:pt x="13412" y="10173"/>
                      </a:cubicBezTo>
                      <a:cubicBezTo>
                        <a:pt x="21911" y="2602"/>
                        <a:pt x="32747" y="-695"/>
                        <a:pt x="43262" y="121"/>
                      </a:cubicBezTo>
                      <a:cubicBezTo>
                        <a:pt x="42878" y="10669"/>
                        <a:pt x="38365" y="21040"/>
                        <a:pt x="29850" y="28627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E5218FA3-65F7-02DB-3877-7D346F8BC42B}"/>
                    </a:ext>
                  </a:extLst>
                </p:cNvPr>
                <p:cNvSpPr/>
                <p:nvPr/>
              </p:nvSpPr>
              <p:spPr>
                <a:xfrm>
                  <a:off x="8866563" y="4395147"/>
                  <a:ext cx="47536" cy="34710"/>
                </a:xfrm>
                <a:custGeom>
                  <a:avLst/>
                  <a:gdLst>
                    <a:gd name="connsiteX0" fmla="*/ 16710 w 47536"/>
                    <a:gd name="connsiteY0" fmla="*/ 27495 h 34710"/>
                    <a:gd name="connsiteX1" fmla="*/ 47536 w 47536"/>
                    <a:gd name="connsiteY1" fmla="*/ 33929 h 34710"/>
                    <a:gd name="connsiteX2" fmla="*/ 30827 w 47536"/>
                    <a:gd name="connsiteY2" fmla="*/ 7216 h 34710"/>
                    <a:gd name="connsiteX3" fmla="*/ 0 w 47536"/>
                    <a:gd name="connsiteY3" fmla="*/ 782 h 34710"/>
                    <a:gd name="connsiteX4" fmla="*/ 16710 w 47536"/>
                    <a:gd name="connsiteY4" fmla="*/ 27495 h 3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36" h="34710">
                      <a:moveTo>
                        <a:pt x="16710" y="27495"/>
                      </a:moveTo>
                      <a:cubicBezTo>
                        <a:pt x="26057" y="34009"/>
                        <a:pt x="37197" y="35994"/>
                        <a:pt x="47536" y="33929"/>
                      </a:cubicBezTo>
                      <a:cubicBezTo>
                        <a:pt x="45888" y="23493"/>
                        <a:pt x="40174" y="13730"/>
                        <a:pt x="30827" y="7216"/>
                      </a:cubicBezTo>
                      <a:cubicBezTo>
                        <a:pt x="21480" y="702"/>
                        <a:pt x="10339" y="-1283"/>
                        <a:pt x="0" y="782"/>
                      </a:cubicBezTo>
                      <a:cubicBezTo>
                        <a:pt x="1649" y="11217"/>
                        <a:pt x="7363" y="20981"/>
                        <a:pt x="16710" y="2749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8103D3E0-BD96-6CFF-EA99-D0F59BD4A477}"/>
                    </a:ext>
                  </a:extLst>
                </p:cNvPr>
                <p:cNvSpPr/>
                <p:nvPr/>
              </p:nvSpPr>
              <p:spPr>
                <a:xfrm>
                  <a:off x="8913607" y="4355051"/>
                  <a:ext cx="25720" cy="56931"/>
                </a:xfrm>
                <a:custGeom>
                  <a:avLst/>
                  <a:gdLst>
                    <a:gd name="connsiteX0" fmla="*/ 24997 w 25720"/>
                    <a:gd name="connsiteY0" fmla="*/ 30794 h 56931"/>
                    <a:gd name="connsiteX1" fmla="*/ 7407 w 25720"/>
                    <a:gd name="connsiteY1" fmla="*/ 56931 h 56931"/>
                    <a:gd name="connsiteX2" fmla="*/ 717 w 25720"/>
                    <a:gd name="connsiteY2" fmla="*/ 26137 h 56931"/>
                    <a:gd name="connsiteX3" fmla="*/ 18307 w 25720"/>
                    <a:gd name="connsiteY3" fmla="*/ 0 h 56931"/>
                    <a:gd name="connsiteX4" fmla="*/ 24997 w 25720"/>
                    <a:gd name="connsiteY4" fmla="*/ 30794 h 56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20" h="56931">
                      <a:moveTo>
                        <a:pt x="24997" y="30794"/>
                      </a:moveTo>
                      <a:cubicBezTo>
                        <a:pt x="22853" y="41982"/>
                        <a:pt x="16258" y="51185"/>
                        <a:pt x="7407" y="56931"/>
                      </a:cubicBezTo>
                      <a:cubicBezTo>
                        <a:pt x="1309" y="48320"/>
                        <a:pt x="-1412" y="37325"/>
                        <a:pt x="717" y="26137"/>
                      </a:cubicBezTo>
                      <a:cubicBezTo>
                        <a:pt x="2862" y="14949"/>
                        <a:pt x="9456" y="5746"/>
                        <a:pt x="18307" y="0"/>
                      </a:cubicBezTo>
                      <a:cubicBezTo>
                        <a:pt x="24405" y="8611"/>
                        <a:pt x="27142" y="19607"/>
                        <a:pt x="24997" y="30794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6017DD92-2096-939D-38FB-24DC17D11BCB}"/>
                    </a:ext>
                  </a:extLst>
                </p:cNvPr>
                <p:cNvSpPr/>
                <p:nvPr/>
              </p:nvSpPr>
              <p:spPr>
                <a:xfrm>
                  <a:off x="8586469" y="3998454"/>
                  <a:ext cx="47536" cy="34710"/>
                </a:xfrm>
                <a:custGeom>
                  <a:avLst/>
                  <a:gdLst>
                    <a:gd name="connsiteX0" fmla="*/ 16710 w 47536"/>
                    <a:gd name="connsiteY0" fmla="*/ 27495 h 34710"/>
                    <a:gd name="connsiteX1" fmla="*/ 47536 w 47536"/>
                    <a:gd name="connsiteY1" fmla="*/ 33929 h 34710"/>
                    <a:gd name="connsiteX2" fmla="*/ 30827 w 47536"/>
                    <a:gd name="connsiteY2" fmla="*/ 7216 h 34710"/>
                    <a:gd name="connsiteX3" fmla="*/ 0 w 47536"/>
                    <a:gd name="connsiteY3" fmla="*/ 782 h 34710"/>
                    <a:gd name="connsiteX4" fmla="*/ 16710 w 47536"/>
                    <a:gd name="connsiteY4" fmla="*/ 27495 h 3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36" h="34710">
                      <a:moveTo>
                        <a:pt x="16710" y="27495"/>
                      </a:moveTo>
                      <a:cubicBezTo>
                        <a:pt x="26057" y="34009"/>
                        <a:pt x="37197" y="35994"/>
                        <a:pt x="47536" y="33929"/>
                      </a:cubicBezTo>
                      <a:cubicBezTo>
                        <a:pt x="45888" y="23493"/>
                        <a:pt x="40174" y="13730"/>
                        <a:pt x="30827" y="7216"/>
                      </a:cubicBezTo>
                      <a:cubicBezTo>
                        <a:pt x="21480" y="702"/>
                        <a:pt x="10339" y="-1283"/>
                        <a:pt x="0" y="782"/>
                      </a:cubicBezTo>
                      <a:cubicBezTo>
                        <a:pt x="1665" y="11201"/>
                        <a:pt x="7379" y="20981"/>
                        <a:pt x="16710" y="2749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357AAE37-1895-807E-8ED5-7A941741C7C2}"/>
                    </a:ext>
                  </a:extLst>
                </p:cNvPr>
                <p:cNvSpPr/>
                <p:nvPr/>
              </p:nvSpPr>
              <p:spPr>
                <a:xfrm>
                  <a:off x="8633513" y="3958358"/>
                  <a:ext cx="25722" cy="56931"/>
                </a:xfrm>
                <a:custGeom>
                  <a:avLst/>
                  <a:gdLst>
                    <a:gd name="connsiteX0" fmla="*/ 24997 w 25722"/>
                    <a:gd name="connsiteY0" fmla="*/ 30794 h 56931"/>
                    <a:gd name="connsiteX1" fmla="*/ 7407 w 25722"/>
                    <a:gd name="connsiteY1" fmla="*/ 56931 h 56931"/>
                    <a:gd name="connsiteX2" fmla="*/ 717 w 25722"/>
                    <a:gd name="connsiteY2" fmla="*/ 26137 h 56931"/>
                    <a:gd name="connsiteX3" fmla="*/ 18307 w 25722"/>
                    <a:gd name="connsiteY3" fmla="*/ 0 h 56931"/>
                    <a:gd name="connsiteX4" fmla="*/ 24997 w 25722"/>
                    <a:gd name="connsiteY4" fmla="*/ 30794 h 56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22" h="56931">
                      <a:moveTo>
                        <a:pt x="24997" y="30794"/>
                      </a:moveTo>
                      <a:cubicBezTo>
                        <a:pt x="22853" y="41982"/>
                        <a:pt x="16258" y="51185"/>
                        <a:pt x="7407" y="56931"/>
                      </a:cubicBezTo>
                      <a:cubicBezTo>
                        <a:pt x="1309" y="48320"/>
                        <a:pt x="-1412" y="37325"/>
                        <a:pt x="717" y="26137"/>
                      </a:cubicBezTo>
                      <a:cubicBezTo>
                        <a:pt x="2862" y="14949"/>
                        <a:pt x="9456" y="5746"/>
                        <a:pt x="18307" y="0"/>
                      </a:cubicBezTo>
                      <a:cubicBezTo>
                        <a:pt x="24421" y="8611"/>
                        <a:pt x="27142" y="19591"/>
                        <a:pt x="24997" y="30794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744C262A-9A09-7965-49FB-CFF0CCA0009F}"/>
                    </a:ext>
                  </a:extLst>
                </p:cNvPr>
                <p:cNvSpPr/>
                <p:nvPr/>
              </p:nvSpPr>
              <p:spPr>
                <a:xfrm>
                  <a:off x="8304767" y="4693564"/>
                  <a:ext cx="29914" cy="52561"/>
                </a:xfrm>
                <a:custGeom>
                  <a:avLst/>
                  <a:gdLst>
                    <a:gd name="connsiteX0" fmla="*/ 26161 w 29914"/>
                    <a:gd name="connsiteY0" fmla="*/ 31499 h 52561"/>
                    <a:gd name="connsiteX1" fmla="*/ 27185 w 29914"/>
                    <a:gd name="connsiteY1" fmla="*/ 0 h 52561"/>
                    <a:gd name="connsiteX2" fmla="*/ 3753 w 29914"/>
                    <a:gd name="connsiteY2" fmla="*/ 21063 h 52561"/>
                    <a:gd name="connsiteX3" fmla="*/ 2729 w 29914"/>
                    <a:gd name="connsiteY3" fmla="*/ 52562 h 52561"/>
                    <a:gd name="connsiteX4" fmla="*/ 26161 w 29914"/>
                    <a:gd name="connsiteY4" fmla="*/ 31499 h 52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14" h="52561">
                      <a:moveTo>
                        <a:pt x="26161" y="31499"/>
                      </a:moveTo>
                      <a:cubicBezTo>
                        <a:pt x="30963" y="21175"/>
                        <a:pt x="30995" y="9843"/>
                        <a:pt x="27185" y="0"/>
                      </a:cubicBezTo>
                      <a:cubicBezTo>
                        <a:pt x="17198" y="3409"/>
                        <a:pt x="8571" y="10724"/>
                        <a:pt x="3753" y="21063"/>
                      </a:cubicBezTo>
                      <a:cubicBezTo>
                        <a:pt x="-1048" y="31386"/>
                        <a:pt x="-1080" y="42718"/>
                        <a:pt x="2729" y="52562"/>
                      </a:cubicBezTo>
                      <a:cubicBezTo>
                        <a:pt x="12716" y="49137"/>
                        <a:pt x="21359" y="41822"/>
                        <a:pt x="26161" y="3149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C306AA40-AB6C-968A-B258-1FC336A000DD}"/>
                    </a:ext>
                  </a:extLst>
                </p:cNvPr>
                <p:cNvSpPr/>
                <p:nvPr/>
              </p:nvSpPr>
              <p:spPr>
                <a:xfrm>
                  <a:off x="8269580" y="4664669"/>
                  <a:ext cx="57923" cy="24738"/>
                </a:xfrm>
                <a:custGeom>
                  <a:avLst/>
                  <a:gdLst>
                    <a:gd name="connsiteX0" fmla="*/ 29161 w 57923"/>
                    <a:gd name="connsiteY0" fmla="*/ 6 h 24738"/>
                    <a:gd name="connsiteX1" fmla="*/ 57923 w 57923"/>
                    <a:gd name="connsiteY1" fmla="*/ 12842 h 24738"/>
                    <a:gd name="connsiteX2" fmla="*/ 28761 w 57923"/>
                    <a:gd name="connsiteY2" fmla="*/ 24734 h 24738"/>
                    <a:gd name="connsiteX3" fmla="*/ 0 w 57923"/>
                    <a:gd name="connsiteY3" fmla="*/ 11898 h 24738"/>
                    <a:gd name="connsiteX4" fmla="*/ 29161 w 57923"/>
                    <a:gd name="connsiteY4" fmla="*/ 6 h 24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23" h="24738">
                      <a:moveTo>
                        <a:pt x="29161" y="6"/>
                      </a:moveTo>
                      <a:cubicBezTo>
                        <a:pt x="40542" y="198"/>
                        <a:pt x="50737" y="5111"/>
                        <a:pt x="57923" y="12842"/>
                      </a:cubicBezTo>
                      <a:cubicBezTo>
                        <a:pt x="50497" y="20333"/>
                        <a:pt x="40142" y="24910"/>
                        <a:pt x="28761" y="24734"/>
                      </a:cubicBezTo>
                      <a:cubicBezTo>
                        <a:pt x="17382" y="24542"/>
                        <a:pt x="7186" y="19628"/>
                        <a:pt x="0" y="11898"/>
                      </a:cubicBezTo>
                      <a:cubicBezTo>
                        <a:pt x="7426" y="4391"/>
                        <a:pt x="17782" y="-186"/>
                        <a:pt x="29161" y="6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BBD8A382-94EB-3DB7-BBCC-DECA1973FEFA}"/>
                    </a:ext>
                  </a:extLst>
                </p:cNvPr>
                <p:cNvSpPr/>
                <p:nvPr/>
              </p:nvSpPr>
              <p:spPr>
                <a:xfrm>
                  <a:off x="8564156" y="4508446"/>
                  <a:ext cx="25276" cy="57411"/>
                </a:xfrm>
                <a:custGeom>
                  <a:avLst/>
                  <a:gdLst>
                    <a:gd name="connsiteX0" fmla="*/ 402 w 25276"/>
                    <a:gd name="connsiteY0" fmla="*/ 26969 h 57411"/>
                    <a:gd name="connsiteX1" fmla="*/ 8582 w 25276"/>
                    <a:gd name="connsiteY1" fmla="*/ 57411 h 57411"/>
                    <a:gd name="connsiteX2" fmla="*/ 24875 w 25276"/>
                    <a:gd name="connsiteY2" fmla="*/ 30442 h 57411"/>
                    <a:gd name="connsiteX3" fmla="*/ 16696 w 25276"/>
                    <a:gd name="connsiteY3" fmla="*/ 0 h 57411"/>
                    <a:gd name="connsiteX4" fmla="*/ 402 w 25276"/>
                    <a:gd name="connsiteY4" fmla="*/ 26969 h 57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276" h="57411">
                      <a:moveTo>
                        <a:pt x="402" y="26969"/>
                      </a:moveTo>
                      <a:cubicBezTo>
                        <a:pt x="-1198" y="38253"/>
                        <a:pt x="2067" y="49088"/>
                        <a:pt x="8582" y="57411"/>
                      </a:cubicBezTo>
                      <a:cubicBezTo>
                        <a:pt x="17144" y="51233"/>
                        <a:pt x="23274" y="41726"/>
                        <a:pt x="24875" y="30442"/>
                      </a:cubicBezTo>
                      <a:cubicBezTo>
                        <a:pt x="26475" y="19158"/>
                        <a:pt x="23210" y="8323"/>
                        <a:pt x="16696" y="0"/>
                      </a:cubicBezTo>
                      <a:cubicBezTo>
                        <a:pt x="8133" y="6162"/>
                        <a:pt x="2003" y="15685"/>
                        <a:pt x="402" y="2696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8B6148D4-DD2A-73AE-D4C6-7C88D8DA89AF}"/>
                    </a:ext>
                  </a:extLst>
                </p:cNvPr>
                <p:cNvSpPr/>
                <p:nvPr/>
              </p:nvSpPr>
              <p:spPr>
                <a:xfrm>
                  <a:off x="8581668" y="4558488"/>
                  <a:ext cx="55699" cy="26886"/>
                </a:xfrm>
                <a:custGeom>
                  <a:avLst/>
                  <a:gdLst>
                    <a:gd name="connsiteX0" fmla="*/ 31243 w 55699"/>
                    <a:gd name="connsiteY0" fmla="*/ 25327 h 26886"/>
                    <a:gd name="connsiteX1" fmla="*/ 0 w 55699"/>
                    <a:gd name="connsiteY1" fmla="*/ 21422 h 26886"/>
                    <a:gd name="connsiteX2" fmla="*/ 24457 w 55699"/>
                    <a:gd name="connsiteY2" fmla="*/ 1559 h 26886"/>
                    <a:gd name="connsiteX3" fmla="*/ 55699 w 55699"/>
                    <a:gd name="connsiteY3" fmla="*/ 5464 h 26886"/>
                    <a:gd name="connsiteX4" fmla="*/ 31243 w 55699"/>
                    <a:gd name="connsiteY4" fmla="*/ 25327 h 26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699" h="26886">
                      <a:moveTo>
                        <a:pt x="31243" y="25327"/>
                      </a:moveTo>
                      <a:cubicBezTo>
                        <a:pt x="20295" y="28464"/>
                        <a:pt x="9123" y="26720"/>
                        <a:pt x="0" y="21422"/>
                      </a:cubicBezTo>
                      <a:cubicBezTo>
                        <a:pt x="4930" y="12091"/>
                        <a:pt x="13508" y="4696"/>
                        <a:pt x="24457" y="1559"/>
                      </a:cubicBezTo>
                      <a:cubicBezTo>
                        <a:pt x="35404" y="-1578"/>
                        <a:pt x="46576" y="167"/>
                        <a:pt x="55699" y="5464"/>
                      </a:cubicBezTo>
                      <a:cubicBezTo>
                        <a:pt x="50753" y="14796"/>
                        <a:pt x="42191" y="22190"/>
                        <a:pt x="31243" y="25327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7A1B0AA1-61BC-6B55-EF1E-B7ED7424F512}"/>
                    </a:ext>
                  </a:extLst>
                </p:cNvPr>
                <p:cNvSpPr/>
                <p:nvPr/>
              </p:nvSpPr>
              <p:spPr>
                <a:xfrm>
                  <a:off x="8805401" y="3875146"/>
                  <a:ext cx="25284" cy="40445"/>
                </a:xfrm>
                <a:custGeom>
                  <a:avLst/>
                  <a:gdLst>
                    <a:gd name="connsiteX0" fmla="*/ 4023 w 25284"/>
                    <a:gd name="connsiteY0" fmla="*/ 15445 h 40445"/>
                    <a:gd name="connsiteX1" fmla="*/ 1430 w 25284"/>
                    <a:gd name="connsiteY1" fmla="*/ 40446 h 40445"/>
                    <a:gd name="connsiteX2" fmla="*/ 21261 w 25284"/>
                    <a:gd name="connsiteY2" fmla="*/ 25000 h 40445"/>
                    <a:gd name="connsiteX3" fmla="*/ 23854 w 25284"/>
                    <a:gd name="connsiteY3" fmla="*/ 0 h 40445"/>
                    <a:gd name="connsiteX4" fmla="*/ 4023 w 25284"/>
                    <a:gd name="connsiteY4" fmla="*/ 15445 h 40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284" h="40445">
                      <a:moveTo>
                        <a:pt x="4023" y="15445"/>
                      </a:moveTo>
                      <a:cubicBezTo>
                        <a:pt x="-378" y="23400"/>
                        <a:pt x="-1050" y="32395"/>
                        <a:pt x="1430" y="40446"/>
                      </a:cubicBezTo>
                      <a:cubicBezTo>
                        <a:pt x="9561" y="38285"/>
                        <a:pt x="16843" y="32955"/>
                        <a:pt x="21261" y="25000"/>
                      </a:cubicBezTo>
                      <a:cubicBezTo>
                        <a:pt x="25663" y="17046"/>
                        <a:pt x="26335" y="8051"/>
                        <a:pt x="23854" y="0"/>
                      </a:cubicBezTo>
                      <a:cubicBezTo>
                        <a:pt x="15707" y="2161"/>
                        <a:pt x="8425" y="7490"/>
                        <a:pt x="4023" y="1544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763EC6A3-F539-7748-33DA-B119B1622DB9}"/>
                    </a:ext>
                  </a:extLst>
                </p:cNvPr>
                <p:cNvSpPr/>
                <p:nvPr/>
              </p:nvSpPr>
              <p:spPr>
                <a:xfrm>
                  <a:off x="8820948" y="3915609"/>
                  <a:ext cx="46047" cy="19886"/>
                </a:xfrm>
                <a:custGeom>
                  <a:avLst/>
                  <a:gdLst>
                    <a:gd name="connsiteX0" fmla="*/ 22168 w 46047"/>
                    <a:gd name="connsiteY0" fmla="*/ 19765 h 19886"/>
                    <a:gd name="connsiteX1" fmla="*/ 0 w 46047"/>
                    <a:gd name="connsiteY1" fmla="*/ 7937 h 19886"/>
                    <a:gd name="connsiteX2" fmla="*/ 23881 w 46047"/>
                    <a:gd name="connsiteY2" fmla="*/ 126 h 19886"/>
                    <a:gd name="connsiteX3" fmla="*/ 46047 w 46047"/>
                    <a:gd name="connsiteY3" fmla="*/ 11954 h 19886"/>
                    <a:gd name="connsiteX4" fmla="*/ 22168 w 46047"/>
                    <a:gd name="connsiteY4" fmla="*/ 19765 h 19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047" h="19886">
                      <a:moveTo>
                        <a:pt x="22168" y="19765"/>
                      </a:moveTo>
                      <a:cubicBezTo>
                        <a:pt x="13125" y="18980"/>
                        <a:pt x="5282" y="14483"/>
                        <a:pt x="0" y="7937"/>
                      </a:cubicBezTo>
                      <a:cubicBezTo>
                        <a:pt x="6338" y="2383"/>
                        <a:pt x="14821" y="-674"/>
                        <a:pt x="23881" y="126"/>
                      </a:cubicBezTo>
                      <a:cubicBezTo>
                        <a:pt x="32939" y="926"/>
                        <a:pt x="40766" y="5408"/>
                        <a:pt x="46047" y="11954"/>
                      </a:cubicBezTo>
                      <a:cubicBezTo>
                        <a:pt x="39694" y="17492"/>
                        <a:pt x="31210" y="20549"/>
                        <a:pt x="22168" y="1976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080FD0E2-0C32-AAA4-AFF5-67389C2B399C}"/>
                    </a:ext>
                  </a:extLst>
                </p:cNvPr>
                <p:cNvSpPr/>
                <p:nvPr/>
              </p:nvSpPr>
              <p:spPr>
                <a:xfrm>
                  <a:off x="9215016" y="4443813"/>
                  <a:ext cx="40845" cy="17852"/>
                </a:xfrm>
                <a:custGeom>
                  <a:avLst/>
                  <a:gdLst>
                    <a:gd name="connsiteX0" fmla="*/ 21480 w 40845"/>
                    <a:gd name="connsiteY0" fmla="*/ 17641 h 17852"/>
                    <a:gd name="connsiteX1" fmla="*/ 0 w 40845"/>
                    <a:gd name="connsiteY1" fmla="*/ 11399 h 17852"/>
                    <a:gd name="connsiteX2" fmla="*/ 19367 w 40845"/>
                    <a:gd name="connsiteY2" fmla="*/ 211 h 17852"/>
                    <a:gd name="connsiteX3" fmla="*/ 40846 w 40845"/>
                    <a:gd name="connsiteY3" fmla="*/ 6453 h 17852"/>
                    <a:gd name="connsiteX4" fmla="*/ 21480 w 40845"/>
                    <a:gd name="connsiteY4" fmla="*/ 17641 h 17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45" h="17852">
                      <a:moveTo>
                        <a:pt x="21480" y="17641"/>
                      </a:moveTo>
                      <a:cubicBezTo>
                        <a:pt x="13461" y="18617"/>
                        <a:pt x="5811" y="16153"/>
                        <a:pt x="0" y="11399"/>
                      </a:cubicBezTo>
                      <a:cubicBezTo>
                        <a:pt x="4498" y="5397"/>
                        <a:pt x="11332" y="1171"/>
                        <a:pt x="19367" y="211"/>
                      </a:cubicBezTo>
                      <a:cubicBezTo>
                        <a:pt x="27386" y="-765"/>
                        <a:pt x="35036" y="1700"/>
                        <a:pt x="40846" y="6453"/>
                      </a:cubicBezTo>
                      <a:cubicBezTo>
                        <a:pt x="36349" y="12439"/>
                        <a:pt x="29515" y="16665"/>
                        <a:pt x="21480" y="17641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73" name="文本框 272">
            <a:extLst>
              <a:ext uri="{FF2B5EF4-FFF2-40B4-BE49-F238E27FC236}">
                <a16:creationId xmlns:a16="http://schemas.microsoft.com/office/drawing/2014/main" id="{AE3C1750-5ECA-23F5-EC65-B62AD0EA074F}"/>
              </a:ext>
            </a:extLst>
          </p:cNvPr>
          <p:cNvSpPr txBox="1"/>
          <p:nvPr/>
        </p:nvSpPr>
        <p:spPr>
          <a:xfrm>
            <a:off x="1918017" y="904715"/>
            <a:ext cx="3825538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600" dirty="0">
                <a:ln w="25400">
                  <a:solidFill>
                    <a:schemeClr val="bg1"/>
                  </a:solidFill>
                </a:ln>
                <a:solidFill>
                  <a:srgbClr val="D27F5D"/>
                </a:solidFill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latin typeface="荆南波波黑" panose="00020600040101010101" pitchFamily="18" charset="-122"/>
                <a:ea typeface="荆南波波黑" panose="00020600040101010101" pitchFamily="18" charset="-122"/>
                <a:cs typeface="+mn-ea"/>
                <a:sym typeface="+mn-lt"/>
              </a:rPr>
              <a:t>03</a:t>
            </a:r>
            <a:endParaRPr lang="zh-CN" altLang="en-US" sz="16600" dirty="0">
              <a:ln w="25400">
                <a:solidFill>
                  <a:schemeClr val="bg1"/>
                </a:solidFill>
              </a:ln>
              <a:solidFill>
                <a:srgbClr val="D27F5D"/>
              </a:solidFill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latin typeface="荆南波波黑" panose="00020600040101010101" pitchFamily="18" charset="-122"/>
              <a:ea typeface="荆南波波黑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EBB310-EF83-6F50-4752-085F83DA2410}"/>
              </a:ext>
            </a:extLst>
          </p:cNvPr>
          <p:cNvSpPr txBox="1"/>
          <p:nvPr/>
        </p:nvSpPr>
        <p:spPr>
          <a:xfrm>
            <a:off x="5912492" y="2112372"/>
            <a:ext cx="502070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C2AD279-02F3-CE2B-311E-B003533C736C}"/>
              </a:ext>
            </a:extLst>
          </p:cNvPr>
          <p:cNvGrpSpPr/>
          <p:nvPr/>
        </p:nvGrpSpPr>
        <p:grpSpPr>
          <a:xfrm>
            <a:off x="5992804" y="1359185"/>
            <a:ext cx="3755776" cy="658943"/>
            <a:chOff x="2097507" y="1409877"/>
            <a:chExt cx="3755776" cy="65894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EAC2502-A43D-F1F2-8EBD-A035E316A1F2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56E719B-3C86-7563-663D-535489E42307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77BD287-A179-39D8-F44D-4C83DD45AAC2}"/>
                </a:ext>
              </a:extLst>
            </p:cNvPr>
            <p:cNvSpPr txBox="1"/>
            <p:nvPr/>
          </p:nvSpPr>
          <p:spPr>
            <a:xfrm>
              <a:off x="2953948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7" name="心形 26">
              <a:extLst>
                <a:ext uri="{FF2B5EF4-FFF2-40B4-BE49-F238E27FC236}">
                  <a16:creationId xmlns:a16="http://schemas.microsoft.com/office/drawing/2014/main" id="{E429835A-7705-2F78-6F17-99BFC226662F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>
              <a:extLst>
                <a:ext uri="{FF2B5EF4-FFF2-40B4-BE49-F238E27FC236}">
                  <a16:creationId xmlns:a16="http://schemas.microsoft.com/office/drawing/2014/main" id="{2DD3CC63-4A48-959A-2683-67FB02902DE9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62019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C2AD279-02F3-CE2B-311E-B003533C736C}"/>
              </a:ext>
            </a:extLst>
          </p:cNvPr>
          <p:cNvGrpSpPr/>
          <p:nvPr/>
        </p:nvGrpSpPr>
        <p:grpSpPr>
          <a:xfrm>
            <a:off x="363529" y="206775"/>
            <a:ext cx="3755776" cy="658943"/>
            <a:chOff x="2097507" y="1409877"/>
            <a:chExt cx="3755776" cy="65894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EAC2502-A43D-F1F2-8EBD-A035E316A1F2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56E719B-3C86-7563-663D-535489E42307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77BD287-A179-39D8-F44D-4C83DD45AAC2}"/>
                </a:ext>
              </a:extLst>
            </p:cNvPr>
            <p:cNvSpPr txBox="1"/>
            <p:nvPr/>
          </p:nvSpPr>
          <p:spPr>
            <a:xfrm>
              <a:off x="3176245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7" name="心形 26">
              <a:extLst>
                <a:ext uri="{FF2B5EF4-FFF2-40B4-BE49-F238E27FC236}">
                  <a16:creationId xmlns:a16="http://schemas.microsoft.com/office/drawing/2014/main" id="{E429835A-7705-2F78-6F17-99BFC226662F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>
              <a:extLst>
                <a:ext uri="{FF2B5EF4-FFF2-40B4-BE49-F238E27FC236}">
                  <a16:creationId xmlns:a16="http://schemas.microsoft.com/office/drawing/2014/main" id="{2DD3CC63-4A48-959A-2683-67FB02902DE9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76093E6B-A137-6D35-6FBF-763AF29B6A7B}"/>
                </a:ext>
              </a:extLst>
            </p:cNvPr>
            <p:cNvSpPr txBox="1"/>
            <p:nvPr/>
          </p:nvSpPr>
          <p:spPr>
            <a:xfrm>
              <a:off x="2566975" y="1490370"/>
              <a:ext cx="73449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pic>
        <p:nvPicPr>
          <p:cNvPr id="2" name="图片占位符 26">
            <a:extLst>
              <a:ext uri="{FF2B5EF4-FFF2-40B4-BE49-F238E27FC236}">
                <a16:creationId xmlns:a16="http://schemas.microsoft.com/office/drawing/2014/main" id="{01E696E1-9DCF-6E26-8ABB-1272FF1E15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9550" y="1714500"/>
            <a:ext cx="1714500" cy="1714500"/>
          </a:xfrm>
          <a:custGeom>
            <a:avLst/>
            <a:gdLst>
              <a:gd name="connsiteX0" fmla="*/ 285756 w 1714500"/>
              <a:gd name="connsiteY0" fmla="*/ 0 h 1714500"/>
              <a:gd name="connsiteX1" fmla="*/ 1428744 w 1714500"/>
              <a:gd name="connsiteY1" fmla="*/ 0 h 1714500"/>
              <a:gd name="connsiteX2" fmla="*/ 1714500 w 1714500"/>
              <a:gd name="connsiteY2" fmla="*/ 285756 h 1714500"/>
              <a:gd name="connsiteX3" fmla="*/ 1714500 w 1714500"/>
              <a:gd name="connsiteY3" fmla="*/ 1428744 h 1714500"/>
              <a:gd name="connsiteX4" fmla="*/ 1428744 w 1714500"/>
              <a:gd name="connsiteY4" fmla="*/ 1714500 h 1714500"/>
              <a:gd name="connsiteX5" fmla="*/ 285756 w 1714500"/>
              <a:gd name="connsiteY5" fmla="*/ 1714500 h 1714500"/>
              <a:gd name="connsiteX6" fmla="*/ 0 w 1714500"/>
              <a:gd name="connsiteY6" fmla="*/ 1428744 h 1714500"/>
              <a:gd name="connsiteX7" fmla="*/ 0 w 1714500"/>
              <a:gd name="connsiteY7" fmla="*/ 285756 h 1714500"/>
              <a:gd name="connsiteX8" fmla="*/ 285756 w 1714500"/>
              <a:gd name="connsiteY8" fmla="*/ 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4500" h="1714500">
                <a:moveTo>
                  <a:pt x="285756" y="0"/>
                </a:moveTo>
                <a:lnTo>
                  <a:pt x="1428744" y="0"/>
                </a:lnTo>
                <a:cubicBezTo>
                  <a:pt x="1586563" y="0"/>
                  <a:pt x="1714500" y="127937"/>
                  <a:pt x="1714500" y="285756"/>
                </a:cubicBezTo>
                <a:lnTo>
                  <a:pt x="1714500" y="1428744"/>
                </a:lnTo>
                <a:cubicBezTo>
                  <a:pt x="1714500" y="1586563"/>
                  <a:pt x="1586563" y="1714500"/>
                  <a:pt x="1428744" y="1714500"/>
                </a:cubicBezTo>
                <a:lnTo>
                  <a:pt x="285756" y="1714500"/>
                </a:lnTo>
                <a:cubicBezTo>
                  <a:pt x="127937" y="1714500"/>
                  <a:pt x="0" y="1586563"/>
                  <a:pt x="0" y="1428744"/>
                </a:cubicBezTo>
                <a:lnTo>
                  <a:pt x="0" y="285756"/>
                </a:lnTo>
                <a:cubicBezTo>
                  <a:pt x="0" y="127937"/>
                  <a:pt x="127937" y="0"/>
                  <a:pt x="285756" y="0"/>
                </a:cubicBezTo>
                <a:close/>
              </a:path>
            </a:pathLst>
          </a:custGeom>
        </p:spPr>
      </p:pic>
      <p:pic>
        <p:nvPicPr>
          <p:cNvPr id="4" name="图片占位符 28" descr="D:\51PPT模板网\51pptmoban.com\图片001.jpg">
            <a:extLst>
              <a:ext uri="{FF2B5EF4-FFF2-40B4-BE49-F238E27FC236}">
                <a16:creationId xmlns:a16="http://schemas.microsoft.com/office/drawing/2014/main" id="{2328BBE4-1569-9F39-4ED0-3A044F25EA8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85683" y="1714500"/>
            <a:ext cx="1714500" cy="1714500"/>
          </a:xfrm>
          <a:custGeom>
            <a:avLst/>
            <a:gdLst>
              <a:gd name="connsiteX0" fmla="*/ 285756 w 1714500"/>
              <a:gd name="connsiteY0" fmla="*/ 0 h 1714500"/>
              <a:gd name="connsiteX1" fmla="*/ 1428744 w 1714500"/>
              <a:gd name="connsiteY1" fmla="*/ 0 h 1714500"/>
              <a:gd name="connsiteX2" fmla="*/ 1714500 w 1714500"/>
              <a:gd name="connsiteY2" fmla="*/ 285756 h 1714500"/>
              <a:gd name="connsiteX3" fmla="*/ 1714500 w 1714500"/>
              <a:gd name="connsiteY3" fmla="*/ 1428744 h 1714500"/>
              <a:gd name="connsiteX4" fmla="*/ 1428744 w 1714500"/>
              <a:gd name="connsiteY4" fmla="*/ 1714500 h 1714500"/>
              <a:gd name="connsiteX5" fmla="*/ 285756 w 1714500"/>
              <a:gd name="connsiteY5" fmla="*/ 1714500 h 1714500"/>
              <a:gd name="connsiteX6" fmla="*/ 0 w 1714500"/>
              <a:gd name="connsiteY6" fmla="*/ 1428744 h 1714500"/>
              <a:gd name="connsiteX7" fmla="*/ 0 w 1714500"/>
              <a:gd name="connsiteY7" fmla="*/ 285756 h 1714500"/>
              <a:gd name="connsiteX8" fmla="*/ 285756 w 1714500"/>
              <a:gd name="connsiteY8" fmla="*/ 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4500" h="1714500">
                <a:moveTo>
                  <a:pt x="285756" y="0"/>
                </a:moveTo>
                <a:lnTo>
                  <a:pt x="1428744" y="0"/>
                </a:lnTo>
                <a:cubicBezTo>
                  <a:pt x="1586563" y="0"/>
                  <a:pt x="1714500" y="127937"/>
                  <a:pt x="1714500" y="285756"/>
                </a:cubicBezTo>
                <a:lnTo>
                  <a:pt x="1714500" y="1428744"/>
                </a:lnTo>
                <a:cubicBezTo>
                  <a:pt x="1714500" y="1586563"/>
                  <a:pt x="1586563" y="1714500"/>
                  <a:pt x="1428744" y="1714500"/>
                </a:cubicBezTo>
                <a:lnTo>
                  <a:pt x="285756" y="1714500"/>
                </a:lnTo>
                <a:cubicBezTo>
                  <a:pt x="127937" y="1714500"/>
                  <a:pt x="0" y="1586563"/>
                  <a:pt x="0" y="1428744"/>
                </a:cubicBezTo>
                <a:lnTo>
                  <a:pt x="0" y="285756"/>
                </a:lnTo>
                <a:cubicBezTo>
                  <a:pt x="0" y="127937"/>
                  <a:pt x="127937" y="0"/>
                  <a:pt x="285756" y="0"/>
                </a:cubicBezTo>
                <a:close/>
              </a:path>
            </a:pathLst>
          </a:custGeom>
        </p:spPr>
      </p:pic>
      <p:pic>
        <p:nvPicPr>
          <p:cNvPr id="5" name="图片占位符 30" descr="D:\51PPT模板网\51pptmoban.com\图片001.jpg">
            <a:extLst>
              <a:ext uri="{FF2B5EF4-FFF2-40B4-BE49-F238E27FC236}">
                <a16:creationId xmlns:a16="http://schemas.microsoft.com/office/drawing/2014/main" id="{C48B36AF-762B-3FDD-4801-FA31BF42CE0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91816" y="1714500"/>
            <a:ext cx="1714500" cy="1714500"/>
          </a:xfrm>
          <a:custGeom>
            <a:avLst/>
            <a:gdLst>
              <a:gd name="connsiteX0" fmla="*/ 285756 w 1714500"/>
              <a:gd name="connsiteY0" fmla="*/ 0 h 1714500"/>
              <a:gd name="connsiteX1" fmla="*/ 1428744 w 1714500"/>
              <a:gd name="connsiteY1" fmla="*/ 0 h 1714500"/>
              <a:gd name="connsiteX2" fmla="*/ 1714500 w 1714500"/>
              <a:gd name="connsiteY2" fmla="*/ 285756 h 1714500"/>
              <a:gd name="connsiteX3" fmla="*/ 1714500 w 1714500"/>
              <a:gd name="connsiteY3" fmla="*/ 1428744 h 1714500"/>
              <a:gd name="connsiteX4" fmla="*/ 1428744 w 1714500"/>
              <a:gd name="connsiteY4" fmla="*/ 1714500 h 1714500"/>
              <a:gd name="connsiteX5" fmla="*/ 285756 w 1714500"/>
              <a:gd name="connsiteY5" fmla="*/ 1714500 h 1714500"/>
              <a:gd name="connsiteX6" fmla="*/ 0 w 1714500"/>
              <a:gd name="connsiteY6" fmla="*/ 1428744 h 1714500"/>
              <a:gd name="connsiteX7" fmla="*/ 0 w 1714500"/>
              <a:gd name="connsiteY7" fmla="*/ 285756 h 1714500"/>
              <a:gd name="connsiteX8" fmla="*/ 285756 w 1714500"/>
              <a:gd name="connsiteY8" fmla="*/ 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4500" h="1714500">
                <a:moveTo>
                  <a:pt x="285756" y="0"/>
                </a:moveTo>
                <a:lnTo>
                  <a:pt x="1428744" y="0"/>
                </a:lnTo>
                <a:cubicBezTo>
                  <a:pt x="1586563" y="0"/>
                  <a:pt x="1714500" y="127937"/>
                  <a:pt x="1714500" y="285756"/>
                </a:cubicBezTo>
                <a:lnTo>
                  <a:pt x="1714500" y="1428744"/>
                </a:lnTo>
                <a:cubicBezTo>
                  <a:pt x="1714500" y="1586563"/>
                  <a:pt x="1586563" y="1714500"/>
                  <a:pt x="1428744" y="1714500"/>
                </a:cubicBezTo>
                <a:lnTo>
                  <a:pt x="285756" y="1714500"/>
                </a:lnTo>
                <a:cubicBezTo>
                  <a:pt x="127937" y="1714500"/>
                  <a:pt x="0" y="1586563"/>
                  <a:pt x="0" y="1428744"/>
                </a:cubicBezTo>
                <a:lnTo>
                  <a:pt x="0" y="285756"/>
                </a:lnTo>
                <a:cubicBezTo>
                  <a:pt x="0" y="127937"/>
                  <a:pt x="127937" y="0"/>
                  <a:pt x="285756" y="0"/>
                </a:cubicBezTo>
                <a:close/>
              </a:path>
            </a:pathLst>
          </a:custGeom>
        </p:spPr>
      </p:pic>
      <p:pic>
        <p:nvPicPr>
          <p:cNvPr id="6" name="图片占位符 32">
            <a:extLst>
              <a:ext uri="{FF2B5EF4-FFF2-40B4-BE49-F238E27FC236}">
                <a16:creationId xmlns:a16="http://schemas.microsoft.com/office/drawing/2014/main" id="{A4D85EF8-F336-E057-1EC9-17B7C0E0F56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97950" y="1714500"/>
            <a:ext cx="1714500" cy="1714500"/>
          </a:xfrm>
          <a:custGeom>
            <a:avLst/>
            <a:gdLst>
              <a:gd name="connsiteX0" fmla="*/ 285756 w 1714500"/>
              <a:gd name="connsiteY0" fmla="*/ 0 h 1714500"/>
              <a:gd name="connsiteX1" fmla="*/ 1428744 w 1714500"/>
              <a:gd name="connsiteY1" fmla="*/ 0 h 1714500"/>
              <a:gd name="connsiteX2" fmla="*/ 1714500 w 1714500"/>
              <a:gd name="connsiteY2" fmla="*/ 285756 h 1714500"/>
              <a:gd name="connsiteX3" fmla="*/ 1714500 w 1714500"/>
              <a:gd name="connsiteY3" fmla="*/ 1428744 h 1714500"/>
              <a:gd name="connsiteX4" fmla="*/ 1428744 w 1714500"/>
              <a:gd name="connsiteY4" fmla="*/ 1714500 h 1714500"/>
              <a:gd name="connsiteX5" fmla="*/ 285756 w 1714500"/>
              <a:gd name="connsiteY5" fmla="*/ 1714500 h 1714500"/>
              <a:gd name="connsiteX6" fmla="*/ 0 w 1714500"/>
              <a:gd name="connsiteY6" fmla="*/ 1428744 h 1714500"/>
              <a:gd name="connsiteX7" fmla="*/ 0 w 1714500"/>
              <a:gd name="connsiteY7" fmla="*/ 285756 h 1714500"/>
              <a:gd name="connsiteX8" fmla="*/ 285756 w 1714500"/>
              <a:gd name="connsiteY8" fmla="*/ 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4500" h="1714500">
                <a:moveTo>
                  <a:pt x="285756" y="0"/>
                </a:moveTo>
                <a:lnTo>
                  <a:pt x="1428744" y="0"/>
                </a:lnTo>
                <a:cubicBezTo>
                  <a:pt x="1586563" y="0"/>
                  <a:pt x="1714500" y="127937"/>
                  <a:pt x="1714500" y="285756"/>
                </a:cubicBezTo>
                <a:lnTo>
                  <a:pt x="1714500" y="1428744"/>
                </a:lnTo>
                <a:cubicBezTo>
                  <a:pt x="1714500" y="1586563"/>
                  <a:pt x="1586563" y="1714500"/>
                  <a:pt x="1428744" y="1714500"/>
                </a:cubicBezTo>
                <a:lnTo>
                  <a:pt x="285756" y="1714500"/>
                </a:lnTo>
                <a:cubicBezTo>
                  <a:pt x="127937" y="1714500"/>
                  <a:pt x="0" y="1586563"/>
                  <a:pt x="0" y="1428744"/>
                </a:cubicBezTo>
                <a:lnTo>
                  <a:pt x="0" y="285756"/>
                </a:lnTo>
                <a:cubicBezTo>
                  <a:pt x="0" y="127937"/>
                  <a:pt x="127937" y="0"/>
                  <a:pt x="285756" y="0"/>
                </a:cubicBezTo>
                <a:close/>
              </a:path>
            </a:pathLst>
          </a:cu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0139EC69-F48E-6B07-AD55-E7F39599F8F1}"/>
              </a:ext>
            </a:extLst>
          </p:cNvPr>
          <p:cNvGrpSpPr/>
          <p:nvPr/>
        </p:nvGrpSpPr>
        <p:grpSpPr>
          <a:xfrm>
            <a:off x="1219016" y="3869521"/>
            <a:ext cx="2235567" cy="1047355"/>
            <a:chOff x="529342" y="1906534"/>
            <a:chExt cx="2235567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C18DDF7-3B2C-E0EF-8E85-D1627F25F619}"/>
                </a:ext>
              </a:extLst>
            </p:cNvPr>
            <p:cNvSpPr txBox="1"/>
            <p:nvPr/>
          </p:nvSpPr>
          <p:spPr>
            <a:xfrm>
              <a:off x="714329" y="2190603"/>
              <a:ext cx="186559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B7405CC-69E6-73A6-E623-6BF0C4C83380}"/>
                </a:ext>
              </a:extLst>
            </p:cNvPr>
            <p:cNvSpPr txBox="1"/>
            <p:nvPr/>
          </p:nvSpPr>
          <p:spPr>
            <a:xfrm>
              <a:off x="52934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E188C16-C5A9-1B7C-8873-32F49DFD19B6}"/>
              </a:ext>
            </a:extLst>
          </p:cNvPr>
          <p:cNvGrpSpPr/>
          <p:nvPr/>
        </p:nvGrpSpPr>
        <p:grpSpPr>
          <a:xfrm>
            <a:off x="3725149" y="3869521"/>
            <a:ext cx="2235567" cy="1047355"/>
            <a:chOff x="529342" y="1906534"/>
            <a:chExt cx="2235567" cy="10473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7E30F89-291E-E5B2-C37F-53FFBB6B3696}"/>
                </a:ext>
              </a:extLst>
            </p:cNvPr>
            <p:cNvSpPr txBox="1"/>
            <p:nvPr/>
          </p:nvSpPr>
          <p:spPr>
            <a:xfrm>
              <a:off x="714329" y="2190603"/>
              <a:ext cx="186559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135C5A9-3AF0-6CFD-C158-C6654B554009}"/>
                </a:ext>
              </a:extLst>
            </p:cNvPr>
            <p:cNvSpPr txBox="1"/>
            <p:nvPr/>
          </p:nvSpPr>
          <p:spPr>
            <a:xfrm>
              <a:off x="52934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9340630-BC6C-86BC-8971-3D1F6A364EAA}"/>
              </a:ext>
            </a:extLst>
          </p:cNvPr>
          <p:cNvGrpSpPr/>
          <p:nvPr/>
        </p:nvGrpSpPr>
        <p:grpSpPr>
          <a:xfrm>
            <a:off x="6231282" y="3869521"/>
            <a:ext cx="2235567" cy="1047355"/>
            <a:chOff x="529342" y="1906534"/>
            <a:chExt cx="2235567" cy="10473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1056E96-E7E5-5652-C615-92F3B875E51B}"/>
                </a:ext>
              </a:extLst>
            </p:cNvPr>
            <p:cNvSpPr txBox="1"/>
            <p:nvPr/>
          </p:nvSpPr>
          <p:spPr>
            <a:xfrm>
              <a:off x="714329" y="2190603"/>
              <a:ext cx="186559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FB76109-830A-259D-A4C9-B2E80275A5BD}"/>
                </a:ext>
              </a:extLst>
            </p:cNvPr>
            <p:cNvSpPr txBox="1"/>
            <p:nvPr/>
          </p:nvSpPr>
          <p:spPr>
            <a:xfrm>
              <a:off x="52934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33A30D0-AD43-CE55-7E56-2688D18CE204}"/>
              </a:ext>
            </a:extLst>
          </p:cNvPr>
          <p:cNvGrpSpPr/>
          <p:nvPr/>
        </p:nvGrpSpPr>
        <p:grpSpPr>
          <a:xfrm>
            <a:off x="8737417" y="3869521"/>
            <a:ext cx="2235567" cy="1047355"/>
            <a:chOff x="529342" y="1906534"/>
            <a:chExt cx="2235567" cy="10473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7225326-BAC3-E071-868A-D4893103B96F}"/>
                </a:ext>
              </a:extLst>
            </p:cNvPr>
            <p:cNvSpPr txBox="1"/>
            <p:nvPr/>
          </p:nvSpPr>
          <p:spPr>
            <a:xfrm>
              <a:off x="714329" y="2190603"/>
              <a:ext cx="186559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4F0BDBC-9714-FCE9-D929-5157038AB511}"/>
                </a:ext>
              </a:extLst>
            </p:cNvPr>
            <p:cNvSpPr txBox="1"/>
            <p:nvPr/>
          </p:nvSpPr>
          <p:spPr>
            <a:xfrm>
              <a:off x="52934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4264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C2AD279-02F3-CE2B-311E-B003533C736C}"/>
              </a:ext>
            </a:extLst>
          </p:cNvPr>
          <p:cNvGrpSpPr/>
          <p:nvPr/>
        </p:nvGrpSpPr>
        <p:grpSpPr>
          <a:xfrm>
            <a:off x="363529" y="206775"/>
            <a:ext cx="3755776" cy="658943"/>
            <a:chOff x="2097507" y="1409877"/>
            <a:chExt cx="3755776" cy="65894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EAC2502-A43D-F1F2-8EBD-A035E316A1F2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56E719B-3C86-7563-663D-535489E42307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77BD287-A179-39D8-F44D-4C83DD45AAC2}"/>
                </a:ext>
              </a:extLst>
            </p:cNvPr>
            <p:cNvSpPr txBox="1"/>
            <p:nvPr/>
          </p:nvSpPr>
          <p:spPr>
            <a:xfrm>
              <a:off x="3176245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7" name="心形 26">
              <a:extLst>
                <a:ext uri="{FF2B5EF4-FFF2-40B4-BE49-F238E27FC236}">
                  <a16:creationId xmlns:a16="http://schemas.microsoft.com/office/drawing/2014/main" id="{E429835A-7705-2F78-6F17-99BFC226662F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>
              <a:extLst>
                <a:ext uri="{FF2B5EF4-FFF2-40B4-BE49-F238E27FC236}">
                  <a16:creationId xmlns:a16="http://schemas.microsoft.com/office/drawing/2014/main" id="{2DD3CC63-4A48-959A-2683-67FB02902DE9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76093E6B-A137-6D35-6FBF-763AF29B6A7B}"/>
                </a:ext>
              </a:extLst>
            </p:cNvPr>
            <p:cNvSpPr txBox="1"/>
            <p:nvPr/>
          </p:nvSpPr>
          <p:spPr>
            <a:xfrm>
              <a:off x="2566975" y="1490370"/>
              <a:ext cx="73449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sp>
        <p:nvSpPr>
          <p:cNvPr id="2" name="Freeform 68">
            <a:extLst>
              <a:ext uri="{FF2B5EF4-FFF2-40B4-BE49-F238E27FC236}">
                <a16:creationId xmlns:a16="http://schemas.microsoft.com/office/drawing/2014/main" id="{5510B87C-475A-56A3-596C-CDD5FA77D889}"/>
              </a:ext>
            </a:extLst>
          </p:cNvPr>
          <p:cNvSpPr/>
          <p:nvPr/>
        </p:nvSpPr>
        <p:spPr>
          <a:xfrm>
            <a:off x="7213056" y="1499593"/>
            <a:ext cx="4230454" cy="1052058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8593" tIns="69981" rIns="69981" bIns="69983" numCol="1" spcCol="1270" anchor="ctr" anchorCtr="0">
            <a:noAutofit/>
          </a:bodyPr>
          <a:lstStyle/>
          <a:p>
            <a:pPr marL="321278" lvl="1" indent="-321278" defTabSz="1374638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  <a:p>
            <a:pPr marL="321278" lvl="1" indent="-321278" defTabSz="1374638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4" name="Freeform 70">
            <a:extLst>
              <a:ext uri="{FF2B5EF4-FFF2-40B4-BE49-F238E27FC236}">
                <a16:creationId xmlns:a16="http://schemas.microsoft.com/office/drawing/2014/main" id="{D53FD52C-BAFA-7EAD-9801-400670A522A6}"/>
              </a:ext>
            </a:extLst>
          </p:cNvPr>
          <p:cNvSpPr/>
          <p:nvPr/>
        </p:nvSpPr>
        <p:spPr>
          <a:xfrm>
            <a:off x="7213056" y="2850697"/>
            <a:ext cx="4230454" cy="1052058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8593" tIns="69983" rIns="69981" bIns="69981" numCol="1" spcCol="1270" anchor="ctr" anchorCtr="0">
            <a:noAutofit/>
          </a:bodyPr>
          <a:lstStyle/>
          <a:p>
            <a:pPr marL="321278" lvl="1" indent="-321278" defTabSz="1374638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  <a:p>
            <a:pPr marL="321278" lvl="1" indent="-321278" defTabSz="1374638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5" name="Freeform 72">
            <a:extLst>
              <a:ext uri="{FF2B5EF4-FFF2-40B4-BE49-F238E27FC236}">
                <a16:creationId xmlns:a16="http://schemas.microsoft.com/office/drawing/2014/main" id="{317D0A85-DCF8-2ACC-F1A2-5BBDC6BA1B2F}"/>
              </a:ext>
            </a:extLst>
          </p:cNvPr>
          <p:cNvSpPr/>
          <p:nvPr/>
        </p:nvSpPr>
        <p:spPr>
          <a:xfrm>
            <a:off x="7213056" y="4201801"/>
            <a:ext cx="4230454" cy="1052058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8593" tIns="69983" rIns="69981" bIns="69981" numCol="1" spcCol="1270" anchor="ctr" anchorCtr="0">
            <a:noAutofit/>
          </a:bodyPr>
          <a:lstStyle/>
          <a:p>
            <a:pPr marL="321278" lvl="1" indent="-321278" defTabSz="1374638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  <a:p>
            <a:pPr marL="321278" lvl="1" indent="-321278" defTabSz="1374638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9" name="Freeform 45">
            <a:extLst>
              <a:ext uri="{FF2B5EF4-FFF2-40B4-BE49-F238E27FC236}">
                <a16:creationId xmlns:a16="http://schemas.microsoft.com/office/drawing/2014/main" id="{A616592B-08B4-2D93-881C-EF3EC8A8C3B1}"/>
              </a:ext>
            </a:extLst>
          </p:cNvPr>
          <p:cNvSpPr>
            <a:spLocks noEditPoints="1"/>
          </p:cNvSpPr>
          <p:nvPr/>
        </p:nvSpPr>
        <p:spPr bwMode="auto">
          <a:xfrm>
            <a:off x="7605201" y="1852034"/>
            <a:ext cx="414570" cy="41457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EAA060"/>
          </a:solidFill>
          <a:ln w="9525">
            <a:noFill/>
            <a:round/>
          </a:ln>
        </p:spPr>
        <p:txBody>
          <a:bodyPr vert="horz" wrap="square" lIns="121903" tIns="60951" rIns="121903" bIns="60951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11" name="Freeform 45">
            <a:extLst>
              <a:ext uri="{FF2B5EF4-FFF2-40B4-BE49-F238E27FC236}">
                <a16:creationId xmlns:a16="http://schemas.microsoft.com/office/drawing/2014/main" id="{4F11D85B-8FAD-3340-1682-A18EB341D54D}"/>
              </a:ext>
            </a:extLst>
          </p:cNvPr>
          <p:cNvSpPr>
            <a:spLocks noEditPoints="1"/>
          </p:cNvSpPr>
          <p:nvPr/>
        </p:nvSpPr>
        <p:spPr bwMode="auto">
          <a:xfrm>
            <a:off x="7605201" y="3198751"/>
            <a:ext cx="414570" cy="41457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BFBFBF"/>
          </a:solidFill>
          <a:ln w="9525">
            <a:noFill/>
            <a:round/>
          </a:ln>
        </p:spPr>
        <p:txBody>
          <a:bodyPr vert="horz" wrap="square" lIns="121903" tIns="60951" rIns="121903" bIns="60951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13" name="Freeform 45">
            <a:extLst>
              <a:ext uri="{FF2B5EF4-FFF2-40B4-BE49-F238E27FC236}">
                <a16:creationId xmlns:a16="http://schemas.microsoft.com/office/drawing/2014/main" id="{6D38E480-4547-EE5C-50D7-FF255A58A361}"/>
              </a:ext>
            </a:extLst>
          </p:cNvPr>
          <p:cNvSpPr>
            <a:spLocks noEditPoints="1"/>
          </p:cNvSpPr>
          <p:nvPr/>
        </p:nvSpPr>
        <p:spPr bwMode="auto">
          <a:xfrm>
            <a:off x="7605201" y="4561377"/>
            <a:ext cx="414570" cy="41457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EAA060"/>
          </a:solidFill>
          <a:ln w="9525">
            <a:noFill/>
            <a:round/>
          </a:ln>
        </p:spPr>
        <p:txBody>
          <a:bodyPr vert="horz" wrap="square" lIns="121903" tIns="60951" rIns="121903" bIns="60951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14" name="Rounded Rectangle 67">
            <a:extLst>
              <a:ext uri="{FF2B5EF4-FFF2-40B4-BE49-F238E27FC236}">
                <a16:creationId xmlns:a16="http://schemas.microsoft.com/office/drawing/2014/main" id="{48233646-E2CF-02D6-2A95-E8F245AD2E9A}"/>
              </a:ext>
            </a:extLst>
          </p:cNvPr>
          <p:cNvSpPr/>
          <p:nvPr/>
        </p:nvSpPr>
        <p:spPr>
          <a:xfrm>
            <a:off x="6096000" y="1420229"/>
            <a:ext cx="1357327" cy="1210532"/>
          </a:xfrm>
          <a:prstGeom prst="roundRect">
            <a:avLst/>
          </a:prstGeom>
          <a:solidFill>
            <a:srgbClr val="EAA060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6861">
              <a:lnSpc>
                <a:spcPct val="120000"/>
              </a:lnSpc>
              <a:spcAft>
                <a:spcPct val="35000"/>
              </a:spcAft>
            </a:pPr>
            <a:r>
              <a:rPr lang="en-US" sz="28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5" name="Rounded Rectangle 69">
            <a:extLst>
              <a:ext uri="{FF2B5EF4-FFF2-40B4-BE49-F238E27FC236}">
                <a16:creationId xmlns:a16="http://schemas.microsoft.com/office/drawing/2014/main" id="{E2064A86-7E08-7359-3360-7C1E35A92F2E}"/>
              </a:ext>
            </a:extLst>
          </p:cNvPr>
          <p:cNvSpPr/>
          <p:nvPr/>
        </p:nvSpPr>
        <p:spPr>
          <a:xfrm>
            <a:off x="6106794" y="2775136"/>
            <a:ext cx="1357327" cy="1210530"/>
          </a:xfrm>
          <a:prstGeom prst="roundRect">
            <a:avLst/>
          </a:prstGeom>
          <a:solidFill>
            <a:srgbClr val="D27F5D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6861">
              <a:lnSpc>
                <a:spcPct val="120000"/>
              </a:lnSpc>
              <a:spcAft>
                <a:spcPct val="35000"/>
              </a:spcAft>
            </a:pPr>
            <a:r>
              <a:rPr lang="en-US" sz="28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6" name="Rounded Rectangle 71">
            <a:extLst>
              <a:ext uri="{FF2B5EF4-FFF2-40B4-BE49-F238E27FC236}">
                <a16:creationId xmlns:a16="http://schemas.microsoft.com/office/drawing/2014/main" id="{60972603-7A13-8299-46AA-57E71B1B2EA6}"/>
              </a:ext>
            </a:extLst>
          </p:cNvPr>
          <p:cNvSpPr/>
          <p:nvPr/>
        </p:nvSpPr>
        <p:spPr>
          <a:xfrm>
            <a:off x="6096000" y="4122421"/>
            <a:ext cx="1357327" cy="1210530"/>
          </a:xfrm>
          <a:prstGeom prst="roundRect">
            <a:avLst/>
          </a:prstGeom>
          <a:solidFill>
            <a:srgbClr val="EAA060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6861">
              <a:lnSpc>
                <a:spcPct val="120000"/>
              </a:lnSpc>
              <a:spcAft>
                <a:spcPct val="35000"/>
              </a:spcAft>
            </a:pPr>
            <a:r>
              <a:rPr lang="en-US" sz="28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grpSp>
        <p:nvGrpSpPr>
          <p:cNvPr id="246" name="组合 245" descr="D:\51PPT模板网\51pptmoban.com\图片001.jpg">
            <a:extLst>
              <a:ext uri="{FF2B5EF4-FFF2-40B4-BE49-F238E27FC236}">
                <a16:creationId xmlns:a16="http://schemas.microsoft.com/office/drawing/2014/main" id="{1A1CBC1B-2DBA-09E1-B095-664B57A685E6}"/>
              </a:ext>
            </a:extLst>
          </p:cNvPr>
          <p:cNvGrpSpPr/>
          <p:nvPr/>
        </p:nvGrpSpPr>
        <p:grpSpPr>
          <a:xfrm>
            <a:off x="1879193" y="1353185"/>
            <a:ext cx="2760580" cy="5099214"/>
            <a:chOff x="4249820" y="0"/>
            <a:chExt cx="3693471" cy="6822406"/>
          </a:xfrm>
        </p:grpSpPr>
        <p:grpSp>
          <p:nvGrpSpPr>
            <p:cNvPr id="22" name="图形 19">
              <a:extLst>
                <a:ext uri="{FF2B5EF4-FFF2-40B4-BE49-F238E27FC236}">
                  <a16:creationId xmlns:a16="http://schemas.microsoft.com/office/drawing/2014/main" id="{57D5886F-8433-41BE-333A-42E8B04344E1}"/>
                </a:ext>
              </a:extLst>
            </p:cNvPr>
            <p:cNvGrpSpPr/>
            <p:nvPr/>
          </p:nvGrpSpPr>
          <p:grpSpPr>
            <a:xfrm>
              <a:off x="4249820" y="0"/>
              <a:ext cx="3693471" cy="6613776"/>
              <a:chOff x="4249820" y="0"/>
              <a:chExt cx="3693471" cy="6613776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09FD6F29-9487-4212-05F1-6AF5A20B6061}"/>
                  </a:ext>
                </a:extLst>
              </p:cNvPr>
              <p:cNvSpPr/>
              <p:nvPr/>
            </p:nvSpPr>
            <p:spPr>
              <a:xfrm>
                <a:off x="6927593" y="3672533"/>
                <a:ext cx="795505" cy="2813269"/>
              </a:xfrm>
              <a:custGeom>
                <a:avLst/>
                <a:gdLst>
                  <a:gd name="connsiteX0" fmla="*/ 306600 w 795505"/>
                  <a:gd name="connsiteY0" fmla="*/ 2642838 h 2813269"/>
                  <a:gd name="connsiteX1" fmla="*/ 393855 w 795505"/>
                  <a:gd name="connsiteY1" fmla="*/ 2752545 h 2813269"/>
                  <a:gd name="connsiteX2" fmla="*/ 686477 w 795505"/>
                  <a:gd name="connsiteY2" fmla="*/ 2802184 h 2813269"/>
                  <a:gd name="connsiteX3" fmla="*/ 792886 w 795505"/>
                  <a:gd name="connsiteY3" fmla="*/ 2748714 h 2813269"/>
                  <a:gd name="connsiteX4" fmla="*/ 795492 w 795505"/>
                  <a:gd name="connsiteY4" fmla="*/ 2742064 h 2813269"/>
                  <a:gd name="connsiteX5" fmla="*/ 781659 w 795505"/>
                  <a:gd name="connsiteY5" fmla="*/ 2734296 h 2813269"/>
                  <a:gd name="connsiteX6" fmla="*/ 587997 w 795505"/>
                  <a:gd name="connsiteY6" fmla="*/ 2658693 h 2813269"/>
                  <a:gd name="connsiteX7" fmla="*/ 521492 w 795505"/>
                  <a:gd name="connsiteY7" fmla="*/ 2617247 h 2813269"/>
                  <a:gd name="connsiteX8" fmla="*/ 503668 w 795505"/>
                  <a:gd name="connsiteY8" fmla="*/ 2554520 h 2813269"/>
                  <a:gd name="connsiteX9" fmla="*/ 506009 w 795505"/>
                  <a:gd name="connsiteY9" fmla="*/ 2383787 h 2813269"/>
                  <a:gd name="connsiteX10" fmla="*/ 617951 w 795505"/>
                  <a:gd name="connsiteY10" fmla="*/ 1392330 h 2813269"/>
                  <a:gd name="connsiteX11" fmla="*/ 619440 w 795505"/>
                  <a:gd name="connsiteY11" fmla="*/ 1382700 h 2813269"/>
                  <a:gd name="connsiteX12" fmla="*/ 621037 w 795505"/>
                  <a:gd name="connsiteY12" fmla="*/ 1369825 h 2813269"/>
                  <a:gd name="connsiteX13" fmla="*/ 623856 w 795505"/>
                  <a:gd name="connsiteY13" fmla="*/ 1344341 h 2813269"/>
                  <a:gd name="connsiteX14" fmla="*/ 627368 w 795505"/>
                  <a:gd name="connsiteY14" fmla="*/ 1296350 h 2813269"/>
                  <a:gd name="connsiteX15" fmla="*/ 629868 w 795505"/>
                  <a:gd name="connsiteY15" fmla="*/ 1206276 h 2813269"/>
                  <a:gd name="connsiteX16" fmla="*/ 625186 w 795505"/>
                  <a:gd name="connsiteY16" fmla="*/ 1037087 h 2813269"/>
                  <a:gd name="connsiteX17" fmla="*/ 598531 w 795505"/>
                  <a:gd name="connsiteY17" fmla="*/ 713447 h 2813269"/>
                  <a:gd name="connsiteX18" fmla="*/ 560703 w 795505"/>
                  <a:gd name="connsiteY18" fmla="*/ 397787 h 2813269"/>
                  <a:gd name="connsiteX19" fmla="*/ 518299 w 795505"/>
                  <a:gd name="connsiteY19" fmla="*/ 88459 h 2813269"/>
                  <a:gd name="connsiteX20" fmla="*/ 516171 w 795505"/>
                  <a:gd name="connsiteY20" fmla="*/ 75265 h 2813269"/>
                  <a:gd name="connsiteX21" fmla="*/ 211844 w 795505"/>
                  <a:gd name="connsiteY21" fmla="*/ 56750 h 2813269"/>
                  <a:gd name="connsiteX22" fmla="*/ 4614 w 795505"/>
                  <a:gd name="connsiteY22" fmla="*/ 172309 h 2813269"/>
                  <a:gd name="connsiteX23" fmla="*/ 4721 w 795505"/>
                  <a:gd name="connsiteY23" fmla="*/ 173000 h 2813269"/>
                  <a:gd name="connsiteX24" fmla="*/ 66544 w 795505"/>
                  <a:gd name="connsiteY24" fmla="*/ 480573 h 2813269"/>
                  <a:gd name="connsiteX25" fmla="*/ 126824 w 795505"/>
                  <a:gd name="connsiteY25" fmla="*/ 782772 h 2813269"/>
                  <a:gd name="connsiteX26" fmla="*/ 177900 w 795505"/>
                  <a:gd name="connsiteY26" fmla="*/ 1079863 h 2813269"/>
                  <a:gd name="connsiteX27" fmla="*/ 199661 w 795505"/>
                  <a:gd name="connsiteY27" fmla="*/ 1349076 h 2813269"/>
                  <a:gd name="connsiteX28" fmla="*/ 212802 w 795505"/>
                  <a:gd name="connsiteY28" fmla="*/ 1908516 h 2813269"/>
                  <a:gd name="connsiteX29" fmla="*/ 288245 w 795505"/>
                  <a:gd name="connsiteY29" fmla="*/ 2471894 h 2813269"/>
                  <a:gd name="connsiteX30" fmla="*/ 306600 w 795505"/>
                  <a:gd name="connsiteY30" fmla="*/ 2642838 h 281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795505" h="2813269">
                    <a:moveTo>
                      <a:pt x="306600" y="2642838"/>
                    </a:moveTo>
                    <a:cubicBezTo>
                      <a:pt x="313198" y="2691839"/>
                      <a:pt x="360869" y="2721367"/>
                      <a:pt x="393855" y="2752545"/>
                    </a:cubicBezTo>
                    <a:cubicBezTo>
                      <a:pt x="471214" y="2825754"/>
                      <a:pt x="588103" y="2819210"/>
                      <a:pt x="686477" y="2802184"/>
                    </a:cubicBezTo>
                    <a:cubicBezTo>
                      <a:pt x="726646" y="2795215"/>
                      <a:pt x="769476" y="2782073"/>
                      <a:pt x="792886" y="2748714"/>
                    </a:cubicBezTo>
                    <a:cubicBezTo>
                      <a:pt x="794269" y="2746693"/>
                      <a:pt x="795652" y="2744458"/>
                      <a:pt x="795492" y="2742064"/>
                    </a:cubicBezTo>
                    <a:cubicBezTo>
                      <a:pt x="795227" y="2737648"/>
                      <a:pt x="785809" y="2735892"/>
                      <a:pt x="781659" y="2734296"/>
                    </a:cubicBezTo>
                    <a:cubicBezTo>
                      <a:pt x="712069" y="2707960"/>
                      <a:pt x="654076" y="2683646"/>
                      <a:pt x="587997" y="2658693"/>
                    </a:cubicBezTo>
                    <a:cubicBezTo>
                      <a:pt x="563203" y="2649329"/>
                      <a:pt x="536868" y="2638848"/>
                      <a:pt x="521492" y="2617247"/>
                    </a:cubicBezTo>
                    <a:cubicBezTo>
                      <a:pt x="508723" y="2599317"/>
                      <a:pt x="505477" y="2576440"/>
                      <a:pt x="503668" y="2554520"/>
                    </a:cubicBezTo>
                    <a:cubicBezTo>
                      <a:pt x="498880" y="2497697"/>
                      <a:pt x="506488" y="2440769"/>
                      <a:pt x="506009" y="2383787"/>
                    </a:cubicBezTo>
                    <a:cubicBezTo>
                      <a:pt x="504200" y="2141124"/>
                      <a:pt x="593264" y="1560987"/>
                      <a:pt x="617951" y="1392330"/>
                    </a:cubicBezTo>
                    <a:lnTo>
                      <a:pt x="619440" y="1382700"/>
                    </a:lnTo>
                    <a:lnTo>
                      <a:pt x="621037" y="1369825"/>
                    </a:lnTo>
                    <a:cubicBezTo>
                      <a:pt x="621994" y="1361366"/>
                      <a:pt x="623271" y="1352215"/>
                      <a:pt x="623856" y="1344341"/>
                    </a:cubicBezTo>
                    <a:cubicBezTo>
                      <a:pt x="625346" y="1328007"/>
                      <a:pt x="626676" y="1311726"/>
                      <a:pt x="627368" y="1296350"/>
                    </a:cubicBezTo>
                    <a:cubicBezTo>
                      <a:pt x="629177" y="1265066"/>
                      <a:pt x="629656" y="1235591"/>
                      <a:pt x="629868" y="1206276"/>
                    </a:cubicBezTo>
                    <a:cubicBezTo>
                      <a:pt x="629975" y="1148124"/>
                      <a:pt x="628006" y="1092260"/>
                      <a:pt x="625186" y="1037087"/>
                    </a:cubicBezTo>
                    <a:cubicBezTo>
                      <a:pt x="619121" y="926955"/>
                      <a:pt x="610342" y="819642"/>
                      <a:pt x="598531" y="713447"/>
                    </a:cubicBezTo>
                    <a:cubicBezTo>
                      <a:pt x="587039" y="607305"/>
                      <a:pt x="574111" y="502121"/>
                      <a:pt x="560703" y="397787"/>
                    </a:cubicBezTo>
                    <a:lnTo>
                      <a:pt x="518299" y="88459"/>
                    </a:lnTo>
                    <a:cubicBezTo>
                      <a:pt x="517714" y="84363"/>
                      <a:pt x="516916" y="79361"/>
                      <a:pt x="516171" y="75265"/>
                    </a:cubicBezTo>
                    <a:cubicBezTo>
                      <a:pt x="489357" y="-65992"/>
                      <a:pt x="353101" y="29935"/>
                      <a:pt x="211844" y="56750"/>
                    </a:cubicBezTo>
                    <a:cubicBezTo>
                      <a:pt x="70587" y="83564"/>
                      <a:pt x="-22200" y="31052"/>
                      <a:pt x="4614" y="172309"/>
                    </a:cubicBezTo>
                    <a:lnTo>
                      <a:pt x="4721" y="173000"/>
                    </a:lnTo>
                    <a:cubicBezTo>
                      <a:pt x="24513" y="277387"/>
                      <a:pt x="46273" y="379006"/>
                      <a:pt x="66544" y="480573"/>
                    </a:cubicBezTo>
                    <a:cubicBezTo>
                      <a:pt x="87560" y="581874"/>
                      <a:pt x="108043" y="682589"/>
                      <a:pt x="126824" y="782772"/>
                    </a:cubicBezTo>
                    <a:cubicBezTo>
                      <a:pt x="145286" y="882902"/>
                      <a:pt x="163960" y="982447"/>
                      <a:pt x="177900" y="1079863"/>
                    </a:cubicBezTo>
                    <a:cubicBezTo>
                      <a:pt x="191786" y="1176695"/>
                      <a:pt x="202799" y="1274058"/>
                      <a:pt x="199661" y="1349076"/>
                    </a:cubicBezTo>
                    <a:cubicBezTo>
                      <a:pt x="191893" y="1533587"/>
                      <a:pt x="199926" y="1722408"/>
                      <a:pt x="212802" y="1908516"/>
                    </a:cubicBezTo>
                    <a:cubicBezTo>
                      <a:pt x="225943" y="2098987"/>
                      <a:pt x="253343" y="2284668"/>
                      <a:pt x="288245" y="2471894"/>
                    </a:cubicBezTo>
                    <a:cubicBezTo>
                      <a:pt x="298088" y="2525044"/>
                      <a:pt x="300376" y="2596551"/>
                      <a:pt x="306600" y="2642838"/>
                    </a:cubicBezTo>
                    <a:close/>
                  </a:path>
                </a:pathLst>
              </a:custGeom>
              <a:solidFill>
                <a:srgbClr val="F5CAB1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4" name="图形 19">
                <a:extLst>
                  <a:ext uri="{FF2B5EF4-FFF2-40B4-BE49-F238E27FC236}">
                    <a16:creationId xmlns:a16="http://schemas.microsoft.com/office/drawing/2014/main" id="{DA218A47-8E72-BC5A-BD86-45958120FDC6}"/>
                  </a:ext>
                </a:extLst>
              </p:cNvPr>
              <p:cNvGrpSpPr/>
              <p:nvPr/>
            </p:nvGrpSpPr>
            <p:grpSpPr>
              <a:xfrm>
                <a:off x="7204670" y="6272530"/>
                <a:ext cx="634832" cy="331550"/>
                <a:chOff x="7204670" y="6272530"/>
                <a:chExt cx="634832" cy="331550"/>
              </a:xfrm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C01E37DB-A621-64AA-96B0-0F67E323D143}"/>
                    </a:ext>
                  </a:extLst>
                </p:cNvPr>
                <p:cNvSpPr/>
                <p:nvPr/>
              </p:nvSpPr>
              <p:spPr>
                <a:xfrm>
                  <a:off x="7227915" y="6471206"/>
                  <a:ext cx="611586" cy="132874"/>
                </a:xfrm>
                <a:custGeom>
                  <a:avLst/>
                  <a:gdLst>
                    <a:gd name="connsiteX0" fmla="*/ 426217 w 611586"/>
                    <a:gd name="connsiteY0" fmla="*/ 36817 h 132874"/>
                    <a:gd name="connsiteX1" fmla="*/ 304966 w 611586"/>
                    <a:gd name="connsiteY1" fmla="*/ 35859 h 132874"/>
                    <a:gd name="connsiteX2" fmla="*/ 0 w 611586"/>
                    <a:gd name="connsiteY2" fmla="*/ 0 h 132874"/>
                    <a:gd name="connsiteX3" fmla="*/ 292410 w 611586"/>
                    <a:gd name="connsiteY3" fmla="*/ 117741 h 132874"/>
                    <a:gd name="connsiteX4" fmla="*/ 611101 w 611586"/>
                    <a:gd name="connsiteY4" fmla="*/ 58365 h 132874"/>
                    <a:gd name="connsiteX5" fmla="*/ 610091 w 611586"/>
                    <a:gd name="connsiteY5" fmla="*/ 31656 h 132874"/>
                    <a:gd name="connsiteX6" fmla="*/ 426217 w 611586"/>
                    <a:gd name="connsiteY6" fmla="*/ 36817 h 132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11586" h="132874">
                      <a:moveTo>
                        <a:pt x="426217" y="36817"/>
                      </a:moveTo>
                      <a:cubicBezTo>
                        <a:pt x="385623" y="36285"/>
                        <a:pt x="345081" y="35433"/>
                        <a:pt x="304966" y="35859"/>
                      </a:cubicBezTo>
                      <a:cubicBezTo>
                        <a:pt x="202388" y="36870"/>
                        <a:pt x="99172" y="26814"/>
                        <a:pt x="0" y="0"/>
                      </a:cubicBezTo>
                      <a:cubicBezTo>
                        <a:pt x="17238" y="102683"/>
                        <a:pt x="55758" y="80710"/>
                        <a:pt x="292410" y="117741"/>
                      </a:cubicBezTo>
                      <a:cubicBezTo>
                        <a:pt x="479900" y="147055"/>
                        <a:pt x="603547" y="137106"/>
                        <a:pt x="611101" y="58365"/>
                      </a:cubicBezTo>
                      <a:cubicBezTo>
                        <a:pt x="612006" y="48734"/>
                        <a:pt x="611634" y="39850"/>
                        <a:pt x="610091" y="31656"/>
                      </a:cubicBezTo>
                      <a:cubicBezTo>
                        <a:pt x="549598" y="37721"/>
                        <a:pt x="487828" y="37668"/>
                        <a:pt x="426217" y="368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22D30990-2CE6-E49B-D378-FBAA1B412783}"/>
                    </a:ext>
                  </a:extLst>
                </p:cNvPr>
                <p:cNvSpPr/>
                <p:nvPr/>
              </p:nvSpPr>
              <p:spPr>
                <a:xfrm>
                  <a:off x="7204670" y="6272530"/>
                  <a:ext cx="634578" cy="291749"/>
                </a:xfrm>
                <a:custGeom>
                  <a:avLst/>
                  <a:gdLst>
                    <a:gd name="connsiteX0" fmla="*/ 633815 w 634578"/>
                    <a:gd name="connsiteY0" fmla="*/ 231024 h 291749"/>
                    <a:gd name="connsiteX1" fmla="*/ 318901 w 634578"/>
                    <a:gd name="connsiteY1" fmla="*/ 279546 h 291749"/>
                    <a:gd name="connsiteX2" fmla="*/ 51763 w 634578"/>
                    <a:gd name="connsiteY2" fmla="*/ 240548 h 291749"/>
                    <a:gd name="connsiteX3" fmla="*/ 23778 w 634578"/>
                    <a:gd name="connsiteY3" fmla="*/ 222618 h 291749"/>
                    <a:gd name="connsiteX4" fmla="*/ 1326 w 634578"/>
                    <a:gd name="connsiteY4" fmla="*/ 119402 h 291749"/>
                    <a:gd name="connsiteX5" fmla="*/ 4837 w 634578"/>
                    <a:gd name="connsiteY5" fmla="*/ 41990 h 291749"/>
                    <a:gd name="connsiteX6" fmla="*/ 9200 w 634578"/>
                    <a:gd name="connsiteY6" fmla="*/ 22837 h 291749"/>
                    <a:gd name="connsiteX7" fmla="*/ 20958 w 634578"/>
                    <a:gd name="connsiteY7" fmla="*/ 13792 h 291749"/>
                    <a:gd name="connsiteX8" fmla="*/ 60701 w 634578"/>
                    <a:gd name="connsiteY8" fmla="*/ 10653 h 291749"/>
                    <a:gd name="connsiteX9" fmla="*/ 217653 w 634578"/>
                    <a:gd name="connsiteY9" fmla="*/ 2938 h 291749"/>
                    <a:gd name="connsiteX10" fmla="*/ 243617 w 634578"/>
                    <a:gd name="connsiteY10" fmla="*/ 1927 h 291749"/>
                    <a:gd name="connsiteX11" fmla="*/ 272666 w 634578"/>
                    <a:gd name="connsiteY11" fmla="*/ 28263 h 291749"/>
                    <a:gd name="connsiteX12" fmla="*/ 335979 w 634578"/>
                    <a:gd name="connsiteY12" fmla="*/ 56568 h 291749"/>
                    <a:gd name="connsiteX13" fmla="*/ 545444 w 634578"/>
                    <a:gd name="connsiteY13" fmla="*/ 144195 h 291749"/>
                    <a:gd name="connsiteX14" fmla="*/ 633815 w 634578"/>
                    <a:gd name="connsiteY14" fmla="*/ 231024 h 291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34578" h="291749">
                      <a:moveTo>
                        <a:pt x="633815" y="231024"/>
                      </a:moveTo>
                      <a:cubicBezTo>
                        <a:pt x="622110" y="299125"/>
                        <a:pt x="509158" y="301200"/>
                        <a:pt x="318901" y="279546"/>
                      </a:cubicBezTo>
                      <a:cubicBezTo>
                        <a:pt x="229305" y="269384"/>
                        <a:pt x="147637" y="263585"/>
                        <a:pt x="51763" y="240548"/>
                      </a:cubicBezTo>
                      <a:cubicBezTo>
                        <a:pt x="38090" y="237302"/>
                        <a:pt x="28619" y="235759"/>
                        <a:pt x="23778" y="222618"/>
                      </a:cubicBezTo>
                      <a:cubicBezTo>
                        <a:pt x="11701" y="189738"/>
                        <a:pt x="4837" y="154197"/>
                        <a:pt x="1326" y="119402"/>
                      </a:cubicBezTo>
                      <a:cubicBezTo>
                        <a:pt x="-1228" y="94024"/>
                        <a:pt x="-111" y="67475"/>
                        <a:pt x="4837" y="41990"/>
                      </a:cubicBezTo>
                      <a:cubicBezTo>
                        <a:pt x="6061" y="35606"/>
                        <a:pt x="7285" y="29008"/>
                        <a:pt x="9200" y="22837"/>
                      </a:cubicBezTo>
                      <a:cubicBezTo>
                        <a:pt x="11594" y="15281"/>
                        <a:pt x="13190" y="15654"/>
                        <a:pt x="20958" y="13792"/>
                      </a:cubicBezTo>
                      <a:cubicBezTo>
                        <a:pt x="32929" y="10972"/>
                        <a:pt x="48411" y="10812"/>
                        <a:pt x="60701" y="10653"/>
                      </a:cubicBezTo>
                      <a:cubicBezTo>
                        <a:pt x="111618" y="10014"/>
                        <a:pt x="167269" y="9695"/>
                        <a:pt x="217653" y="2938"/>
                      </a:cubicBezTo>
                      <a:cubicBezTo>
                        <a:pt x="225421" y="1927"/>
                        <a:pt x="237126" y="-2489"/>
                        <a:pt x="243617" y="1927"/>
                      </a:cubicBezTo>
                      <a:cubicBezTo>
                        <a:pt x="256013" y="10440"/>
                        <a:pt x="258833" y="20921"/>
                        <a:pt x="272666" y="28263"/>
                      </a:cubicBezTo>
                      <a:cubicBezTo>
                        <a:pt x="293150" y="39011"/>
                        <a:pt x="314591" y="47789"/>
                        <a:pt x="335979" y="56568"/>
                      </a:cubicBezTo>
                      <a:cubicBezTo>
                        <a:pt x="405676" y="85138"/>
                        <a:pt x="478247" y="110676"/>
                        <a:pt x="545444" y="144195"/>
                      </a:cubicBezTo>
                      <a:cubicBezTo>
                        <a:pt x="579175" y="161007"/>
                        <a:pt x="642222" y="182236"/>
                        <a:pt x="633815" y="231024"/>
                      </a:cubicBezTo>
                      <a:close/>
                    </a:path>
                  </a:pathLst>
                </a:custGeom>
                <a:solidFill>
                  <a:srgbClr val="AC7050"/>
                </a:solidFill>
                <a:ln w="5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A1181F43-926B-5C7D-3BE4-3D2BD3C4EE2C}"/>
                  </a:ext>
                </a:extLst>
              </p:cNvPr>
              <p:cNvSpPr/>
              <p:nvPr/>
            </p:nvSpPr>
            <p:spPr>
              <a:xfrm>
                <a:off x="6394311" y="3681356"/>
                <a:ext cx="550399" cy="2812829"/>
              </a:xfrm>
              <a:custGeom>
                <a:avLst/>
                <a:gdLst>
                  <a:gd name="connsiteX0" fmla="*/ 4633 w 550399"/>
                  <a:gd name="connsiteY0" fmla="*/ 2604328 h 2812829"/>
                  <a:gd name="connsiteX1" fmla="*/ 76777 w 550399"/>
                  <a:gd name="connsiteY1" fmla="*/ 2724516 h 2812829"/>
                  <a:gd name="connsiteX2" fmla="*/ 360408 w 550399"/>
                  <a:gd name="connsiteY2" fmla="*/ 2812036 h 2812829"/>
                  <a:gd name="connsiteX3" fmla="*/ 472935 w 550399"/>
                  <a:gd name="connsiteY3" fmla="*/ 2772931 h 2812829"/>
                  <a:gd name="connsiteX4" fmla="*/ 476393 w 550399"/>
                  <a:gd name="connsiteY4" fmla="*/ 2766706 h 2812829"/>
                  <a:gd name="connsiteX5" fmla="*/ 463677 w 550399"/>
                  <a:gd name="connsiteY5" fmla="*/ 2757183 h 2812829"/>
                  <a:gd name="connsiteX6" fmla="*/ 281560 w 550399"/>
                  <a:gd name="connsiteY6" fmla="*/ 2656893 h 2812829"/>
                  <a:gd name="connsiteX7" fmla="*/ 221067 w 550399"/>
                  <a:gd name="connsiteY7" fmla="*/ 2607041 h 2812829"/>
                  <a:gd name="connsiteX8" fmla="*/ 211596 w 550399"/>
                  <a:gd name="connsiteY8" fmla="*/ 2542557 h 2812829"/>
                  <a:gd name="connsiteX9" fmla="*/ 236283 w 550399"/>
                  <a:gd name="connsiteY9" fmla="*/ 2373635 h 2812829"/>
                  <a:gd name="connsiteX10" fmla="*/ 477031 w 550399"/>
                  <a:gd name="connsiteY10" fmla="*/ 1405321 h 2812829"/>
                  <a:gd name="connsiteX11" fmla="*/ 479745 w 550399"/>
                  <a:gd name="connsiteY11" fmla="*/ 1395957 h 2812829"/>
                  <a:gd name="connsiteX12" fmla="*/ 482990 w 550399"/>
                  <a:gd name="connsiteY12" fmla="*/ 1383401 h 2812829"/>
                  <a:gd name="connsiteX13" fmla="*/ 489109 w 550399"/>
                  <a:gd name="connsiteY13" fmla="*/ 1358502 h 2812829"/>
                  <a:gd name="connsiteX14" fmla="*/ 498898 w 550399"/>
                  <a:gd name="connsiteY14" fmla="*/ 1311363 h 2812829"/>
                  <a:gd name="connsiteX15" fmla="*/ 513157 w 550399"/>
                  <a:gd name="connsiteY15" fmla="*/ 1222406 h 2812829"/>
                  <a:gd name="connsiteX16" fmla="*/ 530661 w 550399"/>
                  <a:gd name="connsiteY16" fmla="*/ 1054015 h 2812829"/>
                  <a:gd name="connsiteX17" fmla="*/ 546622 w 550399"/>
                  <a:gd name="connsiteY17" fmla="*/ 729683 h 2812829"/>
                  <a:gd name="connsiteX18" fmla="*/ 550400 w 550399"/>
                  <a:gd name="connsiteY18" fmla="*/ 411736 h 2812829"/>
                  <a:gd name="connsiteX19" fmla="*/ 548910 w 550399"/>
                  <a:gd name="connsiteY19" fmla="*/ 99535 h 2812829"/>
                  <a:gd name="connsiteX20" fmla="*/ 548538 w 550399"/>
                  <a:gd name="connsiteY20" fmla="*/ 86180 h 2812829"/>
                  <a:gd name="connsiteX21" fmla="*/ 249265 w 550399"/>
                  <a:gd name="connsiteY21" fmla="*/ 27975 h 2812829"/>
                  <a:gd name="connsiteX22" fmla="*/ 28628 w 550399"/>
                  <a:gd name="connsiteY22" fmla="*/ 115389 h 2812829"/>
                  <a:gd name="connsiteX23" fmla="*/ 28681 w 550399"/>
                  <a:gd name="connsiteY23" fmla="*/ 116081 h 2812829"/>
                  <a:gd name="connsiteX24" fmla="*/ 49697 w 550399"/>
                  <a:gd name="connsiteY24" fmla="*/ 429081 h 2812829"/>
                  <a:gd name="connsiteX25" fmla="*/ 69914 w 550399"/>
                  <a:gd name="connsiteY25" fmla="*/ 736600 h 2812829"/>
                  <a:gd name="connsiteX26" fmla="*/ 81672 w 550399"/>
                  <a:gd name="connsiteY26" fmla="*/ 1037841 h 2812829"/>
                  <a:gd name="connsiteX27" fmla="*/ 67999 w 550399"/>
                  <a:gd name="connsiteY27" fmla="*/ 1307586 h 2812829"/>
                  <a:gd name="connsiteX28" fmla="*/ 7772 w 550399"/>
                  <a:gd name="connsiteY28" fmla="*/ 1863940 h 2812829"/>
                  <a:gd name="connsiteX29" fmla="*/ 8836 w 550399"/>
                  <a:gd name="connsiteY29" fmla="*/ 2432372 h 2812829"/>
                  <a:gd name="connsiteX30" fmla="*/ 4633 w 550399"/>
                  <a:gd name="connsiteY30" fmla="*/ 2604328 h 2812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50399" h="2812829">
                    <a:moveTo>
                      <a:pt x="4633" y="2604328"/>
                    </a:moveTo>
                    <a:cubicBezTo>
                      <a:pt x="4792" y="2653807"/>
                      <a:pt x="48154" y="2689294"/>
                      <a:pt x="76777" y="2724516"/>
                    </a:cubicBezTo>
                    <a:cubicBezTo>
                      <a:pt x="143868" y="2807247"/>
                      <a:pt x="260597" y="2816079"/>
                      <a:pt x="360408" y="2812036"/>
                    </a:cubicBezTo>
                    <a:cubicBezTo>
                      <a:pt x="401162" y="2810387"/>
                      <a:pt x="445322" y="2802991"/>
                      <a:pt x="472935" y="2772931"/>
                    </a:cubicBezTo>
                    <a:cubicBezTo>
                      <a:pt x="474584" y="2771176"/>
                      <a:pt x="476233" y="2769101"/>
                      <a:pt x="476393" y="2766706"/>
                    </a:cubicBezTo>
                    <a:cubicBezTo>
                      <a:pt x="476712" y="2762290"/>
                      <a:pt x="467614" y="2759311"/>
                      <a:pt x="463677" y="2757183"/>
                    </a:cubicBezTo>
                    <a:cubicBezTo>
                      <a:pt x="398077" y="2722015"/>
                      <a:pt x="343808" y="2690252"/>
                      <a:pt x="281560" y="2656893"/>
                    </a:cubicBezTo>
                    <a:cubicBezTo>
                      <a:pt x="258203" y="2644337"/>
                      <a:pt x="233516" y="2630504"/>
                      <a:pt x="221067" y="2607041"/>
                    </a:cubicBezTo>
                    <a:cubicBezTo>
                      <a:pt x="210745" y="2587622"/>
                      <a:pt x="210532" y="2564531"/>
                      <a:pt x="211596" y="2542557"/>
                    </a:cubicBezTo>
                    <a:cubicBezTo>
                      <a:pt x="214310" y="2485576"/>
                      <a:pt x="229260" y="2430137"/>
                      <a:pt x="236283" y="2373635"/>
                    </a:cubicBezTo>
                    <a:cubicBezTo>
                      <a:pt x="266237" y="2132834"/>
                      <a:pt x="430478" y="1569296"/>
                      <a:pt x="477031" y="1405321"/>
                    </a:cubicBezTo>
                    <a:lnTo>
                      <a:pt x="479745" y="1395957"/>
                    </a:lnTo>
                    <a:lnTo>
                      <a:pt x="482990" y="1383401"/>
                    </a:lnTo>
                    <a:cubicBezTo>
                      <a:pt x="485012" y="1375155"/>
                      <a:pt x="487513" y="1366216"/>
                      <a:pt x="489109" y="1358502"/>
                    </a:cubicBezTo>
                    <a:cubicBezTo>
                      <a:pt x="492726" y="1342487"/>
                      <a:pt x="496132" y="1326526"/>
                      <a:pt x="498898" y="1311363"/>
                    </a:cubicBezTo>
                    <a:cubicBezTo>
                      <a:pt x="504804" y="1280558"/>
                      <a:pt x="509113" y="1251455"/>
                      <a:pt x="513157" y="1222406"/>
                    </a:cubicBezTo>
                    <a:cubicBezTo>
                      <a:pt x="520871" y="1164786"/>
                      <a:pt x="526298" y="1109081"/>
                      <a:pt x="530661" y="1054015"/>
                    </a:cubicBezTo>
                    <a:cubicBezTo>
                      <a:pt x="539067" y="944042"/>
                      <a:pt x="544441" y="836517"/>
                      <a:pt x="546622" y="729683"/>
                    </a:cubicBezTo>
                    <a:cubicBezTo>
                      <a:pt x="549070" y="622903"/>
                      <a:pt x="550080" y="516973"/>
                      <a:pt x="550400" y="411736"/>
                    </a:cubicBezTo>
                    <a:lnTo>
                      <a:pt x="548910" y="99535"/>
                    </a:lnTo>
                    <a:cubicBezTo>
                      <a:pt x="548857" y="95385"/>
                      <a:pt x="548750" y="90330"/>
                      <a:pt x="548538" y="86180"/>
                    </a:cubicBezTo>
                    <a:cubicBezTo>
                      <a:pt x="540451" y="-57364"/>
                      <a:pt x="392809" y="19888"/>
                      <a:pt x="249265" y="27975"/>
                    </a:cubicBezTo>
                    <a:cubicBezTo>
                      <a:pt x="105720" y="36062"/>
                      <a:pt x="20594" y="-28155"/>
                      <a:pt x="28628" y="115389"/>
                    </a:cubicBezTo>
                    <a:lnTo>
                      <a:pt x="28681" y="116081"/>
                    </a:lnTo>
                    <a:cubicBezTo>
                      <a:pt x="34640" y="222170"/>
                      <a:pt x="42940" y="325758"/>
                      <a:pt x="49697" y="429081"/>
                    </a:cubicBezTo>
                    <a:cubicBezTo>
                      <a:pt x="57251" y="532296"/>
                      <a:pt x="64381" y="634767"/>
                      <a:pt x="69914" y="736600"/>
                    </a:cubicBezTo>
                    <a:cubicBezTo>
                      <a:pt x="75128" y="838326"/>
                      <a:pt x="80555" y="939414"/>
                      <a:pt x="81672" y="1037841"/>
                    </a:cubicBezTo>
                    <a:cubicBezTo>
                      <a:pt x="82736" y="1135683"/>
                      <a:pt x="80927" y="1233632"/>
                      <a:pt x="67999" y="1307586"/>
                    </a:cubicBezTo>
                    <a:cubicBezTo>
                      <a:pt x="36183" y="1489490"/>
                      <a:pt x="19423" y="1677726"/>
                      <a:pt x="7772" y="1863940"/>
                    </a:cubicBezTo>
                    <a:cubicBezTo>
                      <a:pt x="-4093" y="2054464"/>
                      <a:pt x="-1273" y="2242168"/>
                      <a:pt x="8836" y="2432372"/>
                    </a:cubicBezTo>
                    <a:cubicBezTo>
                      <a:pt x="11602" y="2486427"/>
                      <a:pt x="4473" y="2557668"/>
                      <a:pt x="4633" y="2604328"/>
                    </a:cubicBezTo>
                    <a:close/>
                  </a:path>
                </a:pathLst>
              </a:custGeom>
              <a:solidFill>
                <a:srgbClr val="F5CAB1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A4E63F8A-C8D1-B6C9-DFD4-8CC99232F960}"/>
                  </a:ext>
                </a:extLst>
              </p:cNvPr>
              <p:cNvSpPr/>
              <p:nvPr/>
            </p:nvSpPr>
            <p:spPr>
              <a:xfrm>
                <a:off x="6170113" y="3764802"/>
                <a:ext cx="795165" cy="2482414"/>
              </a:xfrm>
              <a:custGeom>
                <a:avLst/>
                <a:gdLst>
                  <a:gd name="connsiteX0" fmla="*/ 0 w 795165"/>
                  <a:gd name="connsiteY0" fmla="*/ 20452 h 2482414"/>
                  <a:gd name="connsiteX1" fmla="*/ 216487 w 795165"/>
                  <a:gd name="connsiteY1" fmla="*/ 2395853 h 2482414"/>
                  <a:gd name="connsiteX2" fmla="*/ 224095 w 795165"/>
                  <a:gd name="connsiteY2" fmla="*/ 2467359 h 2482414"/>
                  <a:gd name="connsiteX3" fmla="*/ 296080 w 795165"/>
                  <a:gd name="connsiteY3" fmla="*/ 2478372 h 2482414"/>
                  <a:gd name="connsiteX4" fmla="*/ 470430 w 795165"/>
                  <a:gd name="connsiteY4" fmla="*/ 2480766 h 2482414"/>
                  <a:gd name="connsiteX5" fmla="*/ 789335 w 795165"/>
                  <a:gd name="connsiteY5" fmla="*/ 739292 h 2482414"/>
                  <a:gd name="connsiteX6" fmla="*/ 789016 w 795165"/>
                  <a:gd name="connsiteY6" fmla="*/ 222255 h 2482414"/>
                  <a:gd name="connsiteX7" fmla="*/ 756615 w 795165"/>
                  <a:gd name="connsiteY7" fmla="*/ 42957 h 2482414"/>
                  <a:gd name="connsiteX8" fmla="*/ 746932 w 795165"/>
                  <a:gd name="connsiteY8" fmla="*/ 18962 h 2482414"/>
                  <a:gd name="connsiteX9" fmla="*/ 720223 w 795165"/>
                  <a:gd name="connsiteY9" fmla="*/ 10343 h 2482414"/>
                  <a:gd name="connsiteX10" fmla="*/ 0 w 795165"/>
                  <a:gd name="connsiteY10" fmla="*/ 20452 h 2482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5165" h="2482414">
                    <a:moveTo>
                      <a:pt x="0" y="20452"/>
                    </a:moveTo>
                    <a:cubicBezTo>
                      <a:pt x="105716" y="831761"/>
                      <a:pt x="201697" y="1592046"/>
                      <a:pt x="216487" y="2395853"/>
                    </a:cubicBezTo>
                    <a:cubicBezTo>
                      <a:pt x="216860" y="2417347"/>
                      <a:pt x="207549" y="2453579"/>
                      <a:pt x="224095" y="2467359"/>
                    </a:cubicBezTo>
                    <a:cubicBezTo>
                      <a:pt x="238567" y="2479383"/>
                      <a:pt x="277299" y="2476989"/>
                      <a:pt x="296080" y="2478372"/>
                    </a:cubicBezTo>
                    <a:cubicBezTo>
                      <a:pt x="354073" y="2482788"/>
                      <a:pt x="412331" y="2483586"/>
                      <a:pt x="470430" y="2480766"/>
                    </a:cubicBezTo>
                    <a:cubicBezTo>
                      <a:pt x="608388" y="1807257"/>
                      <a:pt x="757466" y="1322993"/>
                      <a:pt x="789335" y="739292"/>
                    </a:cubicBezTo>
                    <a:cubicBezTo>
                      <a:pt x="798327" y="574359"/>
                      <a:pt x="795879" y="373567"/>
                      <a:pt x="789016" y="222255"/>
                    </a:cubicBezTo>
                    <a:cubicBezTo>
                      <a:pt x="786249" y="161443"/>
                      <a:pt x="767202" y="102918"/>
                      <a:pt x="756615" y="42957"/>
                    </a:cubicBezTo>
                    <a:cubicBezTo>
                      <a:pt x="755072" y="34285"/>
                      <a:pt x="753263" y="25081"/>
                      <a:pt x="746932" y="18962"/>
                    </a:cubicBezTo>
                    <a:cubicBezTo>
                      <a:pt x="740068" y="12312"/>
                      <a:pt x="729693" y="11142"/>
                      <a:pt x="720223" y="10343"/>
                    </a:cubicBezTo>
                    <a:cubicBezTo>
                      <a:pt x="482454" y="-9608"/>
                      <a:pt x="237875" y="2363"/>
                      <a:pt x="0" y="20452"/>
                    </a:cubicBezTo>
                    <a:close/>
                  </a:path>
                </a:pathLst>
              </a:custGeom>
              <a:solidFill>
                <a:srgbClr val="50433F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EE3C6EA7-39B7-F1BE-663E-BFD698AC168D}"/>
                  </a:ext>
                </a:extLst>
              </p:cNvPr>
              <p:cNvSpPr/>
              <p:nvPr/>
            </p:nvSpPr>
            <p:spPr>
              <a:xfrm>
                <a:off x="6857456" y="3759037"/>
                <a:ext cx="823959" cy="2488659"/>
              </a:xfrm>
              <a:custGeom>
                <a:avLst/>
                <a:gdLst>
                  <a:gd name="connsiteX0" fmla="*/ 0 w 823959"/>
                  <a:gd name="connsiteY0" fmla="*/ 47392 h 2488659"/>
                  <a:gd name="connsiteX1" fmla="*/ 328801 w 823959"/>
                  <a:gd name="connsiteY1" fmla="*/ 2414227 h 2488659"/>
                  <a:gd name="connsiteX2" fmla="*/ 345986 w 823959"/>
                  <a:gd name="connsiteY2" fmla="*/ 2481689 h 2488659"/>
                  <a:gd name="connsiteX3" fmla="*/ 388070 w 823959"/>
                  <a:gd name="connsiteY3" fmla="*/ 2487755 h 2488659"/>
                  <a:gd name="connsiteX4" fmla="*/ 591629 w 823959"/>
                  <a:gd name="connsiteY4" fmla="*/ 2481370 h 2488659"/>
                  <a:gd name="connsiteX5" fmla="*/ 823918 w 823959"/>
                  <a:gd name="connsiteY5" fmla="*/ 726222 h 2488659"/>
                  <a:gd name="connsiteX6" fmla="*/ 798007 w 823959"/>
                  <a:gd name="connsiteY6" fmla="*/ 209824 h 2488659"/>
                  <a:gd name="connsiteX7" fmla="*/ 756774 w 823959"/>
                  <a:gd name="connsiteY7" fmla="*/ 32335 h 2488659"/>
                  <a:gd name="connsiteX8" fmla="*/ 745921 w 823959"/>
                  <a:gd name="connsiteY8" fmla="*/ 8872 h 2488659"/>
                  <a:gd name="connsiteX9" fmla="*/ 718786 w 823959"/>
                  <a:gd name="connsiteY9" fmla="*/ 1583 h 2488659"/>
                  <a:gd name="connsiteX10" fmla="*/ 0 w 823959"/>
                  <a:gd name="connsiteY10" fmla="*/ 47392 h 2488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23959" h="2488659">
                    <a:moveTo>
                      <a:pt x="0" y="47392"/>
                    </a:moveTo>
                    <a:cubicBezTo>
                      <a:pt x="145726" y="852475"/>
                      <a:pt x="274267" y="1612123"/>
                      <a:pt x="328801" y="2414227"/>
                    </a:cubicBezTo>
                    <a:cubicBezTo>
                      <a:pt x="330131" y="2433380"/>
                      <a:pt x="331089" y="2467325"/>
                      <a:pt x="345986" y="2481689"/>
                    </a:cubicBezTo>
                    <a:cubicBezTo>
                      <a:pt x="356733" y="2492117"/>
                      <a:pt x="373918" y="2487755"/>
                      <a:pt x="388070" y="2487755"/>
                    </a:cubicBezTo>
                    <a:cubicBezTo>
                      <a:pt x="456118" y="2487861"/>
                      <a:pt x="523794" y="2488074"/>
                      <a:pt x="591629" y="2481370"/>
                    </a:cubicBezTo>
                    <a:cubicBezTo>
                      <a:pt x="696069" y="1801848"/>
                      <a:pt x="820938" y="1310828"/>
                      <a:pt x="823918" y="726222"/>
                    </a:cubicBezTo>
                    <a:cubicBezTo>
                      <a:pt x="824769" y="561077"/>
                      <a:pt x="812372" y="360604"/>
                      <a:pt x="798007" y="209824"/>
                    </a:cubicBezTo>
                    <a:cubicBezTo>
                      <a:pt x="792261" y="149225"/>
                      <a:pt x="770288" y="91711"/>
                      <a:pt x="756774" y="32335"/>
                    </a:cubicBezTo>
                    <a:cubicBezTo>
                      <a:pt x="754806" y="23769"/>
                      <a:pt x="752518" y="14618"/>
                      <a:pt x="745921" y="8872"/>
                    </a:cubicBezTo>
                    <a:cubicBezTo>
                      <a:pt x="738738" y="2541"/>
                      <a:pt x="728363" y="1903"/>
                      <a:pt x="718786" y="1583"/>
                    </a:cubicBezTo>
                    <a:cubicBezTo>
                      <a:pt x="480326" y="-6504"/>
                      <a:pt x="236651" y="17545"/>
                      <a:pt x="0" y="47392"/>
                    </a:cubicBezTo>
                    <a:close/>
                  </a:path>
                </a:pathLst>
              </a:custGeom>
              <a:solidFill>
                <a:srgbClr val="50433F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19CB947D-1C4D-9E5B-7839-0AFE876E0BA1}"/>
                  </a:ext>
                </a:extLst>
              </p:cNvPr>
              <p:cNvSpPr/>
              <p:nvPr/>
            </p:nvSpPr>
            <p:spPr>
              <a:xfrm>
                <a:off x="6582988" y="1717798"/>
                <a:ext cx="667967" cy="714696"/>
              </a:xfrm>
              <a:custGeom>
                <a:avLst/>
                <a:gdLst>
                  <a:gd name="connsiteX0" fmla="*/ 664719 w 667967"/>
                  <a:gd name="connsiteY0" fmla="*/ 406372 h 714696"/>
                  <a:gd name="connsiteX1" fmla="*/ 667326 w 667967"/>
                  <a:gd name="connsiteY1" fmla="*/ 385570 h 714696"/>
                  <a:gd name="connsiteX2" fmla="*/ 598055 w 667967"/>
                  <a:gd name="connsiteY2" fmla="*/ 358914 h 714696"/>
                  <a:gd name="connsiteX3" fmla="*/ 506437 w 667967"/>
                  <a:gd name="connsiteY3" fmla="*/ 323693 h 714696"/>
                  <a:gd name="connsiteX4" fmla="*/ 442486 w 667967"/>
                  <a:gd name="connsiteY4" fmla="*/ 190098 h 714696"/>
                  <a:gd name="connsiteX5" fmla="*/ 438177 w 667967"/>
                  <a:gd name="connsiteY5" fmla="*/ 96831 h 714696"/>
                  <a:gd name="connsiteX6" fmla="*/ 450945 w 667967"/>
                  <a:gd name="connsiteY6" fmla="*/ 1064 h 714696"/>
                  <a:gd name="connsiteX7" fmla="*/ 358690 w 667967"/>
                  <a:gd name="connsiteY7" fmla="*/ 532 h 714696"/>
                  <a:gd name="connsiteX8" fmla="*/ 337780 w 667967"/>
                  <a:gd name="connsiteY8" fmla="*/ 0 h 714696"/>
                  <a:gd name="connsiteX9" fmla="*/ 316871 w 667967"/>
                  <a:gd name="connsiteY9" fmla="*/ 532 h 714696"/>
                  <a:gd name="connsiteX10" fmla="*/ 224616 w 667967"/>
                  <a:gd name="connsiteY10" fmla="*/ 12822 h 714696"/>
                  <a:gd name="connsiteX11" fmla="*/ 206047 w 667967"/>
                  <a:gd name="connsiteY11" fmla="*/ 259210 h 714696"/>
                  <a:gd name="connsiteX12" fmla="*/ 114111 w 667967"/>
                  <a:gd name="connsiteY12" fmla="*/ 344549 h 714696"/>
                  <a:gd name="connsiteX13" fmla="*/ 44679 w 667967"/>
                  <a:gd name="connsiteY13" fmla="*/ 367214 h 714696"/>
                  <a:gd name="connsiteX14" fmla="*/ 41 w 667967"/>
                  <a:gd name="connsiteY14" fmla="*/ 397275 h 714696"/>
                  <a:gd name="connsiteX15" fmla="*/ 10576 w 667967"/>
                  <a:gd name="connsiteY15" fmla="*/ 445531 h 714696"/>
                  <a:gd name="connsiteX16" fmla="*/ 32815 w 667967"/>
                  <a:gd name="connsiteY16" fmla="*/ 486977 h 714696"/>
                  <a:gd name="connsiteX17" fmla="*/ 166410 w 667967"/>
                  <a:gd name="connsiteY17" fmla="*/ 626744 h 714696"/>
                  <a:gd name="connsiteX18" fmla="*/ 250207 w 667967"/>
                  <a:gd name="connsiteY18" fmla="*/ 675745 h 714696"/>
                  <a:gd name="connsiteX19" fmla="*/ 323415 w 667967"/>
                  <a:gd name="connsiteY19" fmla="*/ 711338 h 714696"/>
                  <a:gd name="connsiteX20" fmla="*/ 396571 w 667967"/>
                  <a:gd name="connsiteY20" fmla="*/ 692823 h 714696"/>
                  <a:gd name="connsiteX21" fmla="*/ 535753 w 667967"/>
                  <a:gd name="connsiteY21" fmla="*/ 597322 h 714696"/>
                  <a:gd name="connsiteX22" fmla="*/ 664240 w 667967"/>
                  <a:gd name="connsiteY22" fmla="*/ 407703 h 714696"/>
                  <a:gd name="connsiteX23" fmla="*/ 664719 w 667967"/>
                  <a:gd name="connsiteY23" fmla="*/ 406372 h 714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67967" h="714696">
                    <a:moveTo>
                      <a:pt x="664719" y="406372"/>
                    </a:moveTo>
                    <a:cubicBezTo>
                      <a:pt x="667060" y="399616"/>
                      <a:pt x="669029" y="392433"/>
                      <a:pt x="667326" y="385570"/>
                    </a:cubicBezTo>
                    <a:cubicBezTo>
                      <a:pt x="663283" y="368917"/>
                      <a:pt x="613803" y="363703"/>
                      <a:pt x="598055" y="358914"/>
                    </a:cubicBezTo>
                    <a:cubicBezTo>
                      <a:pt x="567728" y="349817"/>
                      <a:pt x="533678" y="340080"/>
                      <a:pt x="506437" y="323693"/>
                    </a:cubicBezTo>
                    <a:cubicBezTo>
                      <a:pt x="460788" y="296293"/>
                      <a:pt x="445040" y="240057"/>
                      <a:pt x="442486" y="190098"/>
                    </a:cubicBezTo>
                    <a:cubicBezTo>
                      <a:pt x="440890" y="159027"/>
                      <a:pt x="437432" y="128115"/>
                      <a:pt x="438177" y="96831"/>
                    </a:cubicBezTo>
                    <a:cubicBezTo>
                      <a:pt x="438389" y="88212"/>
                      <a:pt x="442965" y="1064"/>
                      <a:pt x="450945" y="1064"/>
                    </a:cubicBezTo>
                    <a:lnTo>
                      <a:pt x="358690" y="532"/>
                    </a:lnTo>
                    <a:cubicBezTo>
                      <a:pt x="351720" y="532"/>
                      <a:pt x="344750" y="319"/>
                      <a:pt x="337780" y="0"/>
                    </a:cubicBezTo>
                    <a:cubicBezTo>
                      <a:pt x="330811" y="319"/>
                      <a:pt x="323841" y="532"/>
                      <a:pt x="316871" y="532"/>
                    </a:cubicBezTo>
                    <a:lnTo>
                      <a:pt x="224616" y="12822"/>
                    </a:lnTo>
                    <a:cubicBezTo>
                      <a:pt x="246589" y="92947"/>
                      <a:pt x="236746" y="182703"/>
                      <a:pt x="206047" y="259210"/>
                    </a:cubicBezTo>
                    <a:cubicBezTo>
                      <a:pt x="189607" y="300124"/>
                      <a:pt x="152896" y="326620"/>
                      <a:pt x="114111" y="344549"/>
                    </a:cubicBezTo>
                    <a:cubicBezTo>
                      <a:pt x="93042" y="354286"/>
                      <a:pt x="66866" y="360404"/>
                      <a:pt x="44679" y="367214"/>
                    </a:cubicBezTo>
                    <a:cubicBezTo>
                      <a:pt x="27388" y="372535"/>
                      <a:pt x="-1236" y="374024"/>
                      <a:pt x="41" y="397275"/>
                    </a:cubicBezTo>
                    <a:cubicBezTo>
                      <a:pt x="946" y="413768"/>
                      <a:pt x="4510" y="430155"/>
                      <a:pt x="10576" y="445531"/>
                    </a:cubicBezTo>
                    <a:cubicBezTo>
                      <a:pt x="16322" y="460109"/>
                      <a:pt x="24302" y="473782"/>
                      <a:pt x="32815" y="486977"/>
                    </a:cubicBezTo>
                    <a:cubicBezTo>
                      <a:pt x="67983" y="541404"/>
                      <a:pt x="113738" y="588969"/>
                      <a:pt x="166410" y="626744"/>
                    </a:cubicBezTo>
                    <a:cubicBezTo>
                      <a:pt x="192746" y="645631"/>
                      <a:pt x="220838" y="662071"/>
                      <a:pt x="250207" y="675745"/>
                    </a:cubicBezTo>
                    <a:cubicBezTo>
                      <a:pt x="274840" y="687183"/>
                      <a:pt x="298197" y="701123"/>
                      <a:pt x="323415" y="711338"/>
                    </a:cubicBezTo>
                    <a:cubicBezTo>
                      <a:pt x="349592" y="721979"/>
                      <a:pt x="372682" y="705007"/>
                      <a:pt x="396571" y="692823"/>
                    </a:cubicBezTo>
                    <a:cubicBezTo>
                      <a:pt x="446849" y="667232"/>
                      <a:pt x="494200" y="635575"/>
                      <a:pt x="535753" y="597322"/>
                    </a:cubicBezTo>
                    <a:cubicBezTo>
                      <a:pt x="592468" y="545129"/>
                      <a:pt x="638330" y="480326"/>
                      <a:pt x="664240" y="407703"/>
                    </a:cubicBezTo>
                    <a:cubicBezTo>
                      <a:pt x="664347" y="407330"/>
                      <a:pt x="664560" y="406851"/>
                      <a:pt x="664719" y="406372"/>
                    </a:cubicBezTo>
                    <a:close/>
                  </a:path>
                </a:pathLst>
              </a:custGeom>
              <a:solidFill>
                <a:srgbClr val="F5CAB1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FE5A51AD-FFDF-13C8-5E83-30A88678A431}"/>
                  </a:ext>
                </a:extLst>
              </p:cNvPr>
              <p:cNvSpPr/>
              <p:nvPr/>
            </p:nvSpPr>
            <p:spPr>
              <a:xfrm>
                <a:off x="6135248" y="2051068"/>
                <a:ext cx="1545420" cy="1992078"/>
              </a:xfrm>
              <a:custGeom>
                <a:avLst/>
                <a:gdLst>
                  <a:gd name="connsiteX0" fmla="*/ 1543625 w 1545420"/>
                  <a:gd name="connsiteY0" fmla="*/ 1795051 h 1992078"/>
                  <a:gd name="connsiteX1" fmla="*/ 1515161 w 1545420"/>
                  <a:gd name="connsiteY1" fmla="*/ 1882784 h 1992078"/>
                  <a:gd name="connsiteX2" fmla="*/ 1044678 w 1545420"/>
                  <a:gd name="connsiteY2" fmla="*/ 1984511 h 1992078"/>
                  <a:gd name="connsiteX3" fmla="*/ 628888 w 1545420"/>
                  <a:gd name="connsiteY3" fmla="*/ 1985202 h 1992078"/>
                  <a:gd name="connsiteX4" fmla="*/ 450282 w 1545420"/>
                  <a:gd name="connsiteY4" fmla="*/ 1970944 h 1992078"/>
                  <a:gd name="connsiteX5" fmla="*/ 269282 w 1545420"/>
                  <a:gd name="connsiteY5" fmla="*/ 1961047 h 1992078"/>
                  <a:gd name="connsiteX6" fmla="*/ 60190 w 1545420"/>
                  <a:gd name="connsiteY6" fmla="*/ 1923485 h 1992078"/>
                  <a:gd name="connsiteX7" fmla="*/ 19276 w 1545420"/>
                  <a:gd name="connsiteY7" fmla="*/ 1555420 h 1992078"/>
                  <a:gd name="connsiteX8" fmla="*/ 19862 w 1545420"/>
                  <a:gd name="connsiteY8" fmla="*/ 1549302 h 1992078"/>
                  <a:gd name="connsiteX9" fmla="*/ 43697 w 1545420"/>
                  <a:gd name="connsiteY9" fmla="*/ 1367876 h 1992078"/>
                  <a:gd name="connsiteX10" fmla="*/ 114246 w 1545420"/>
                  <a:gd name="connsiteY10" fmla="*/ 1086427 h 1992078"/>
                  <a:gd name="connsiteX11" fmla="*/ 141646 w 1545420"/>
                  <a:gd name="connsiteY11" fmla="*/ 972516 h 1992078"/>
                  <a:gd name="connsiteX12" fmla="*/ 158618 w 1545420"/>
                  <a:gd name="connsiteY12" fmla="*/ 862544 h 1992078"/>
                  <a:gd name="connsiteX13" fmla="*/ 160640 w 1545420"/>
                  <a:gd name="connsiteY13" fmla="*/ 847061 h 1992078"/>
                  <a:gd name="connsiteX14" fmla="*/ 161118 w 1545420"/>
                  <a:gd name="connsiteY14" fmla="*/ 843071 h 1992078"/>
                  <a:gd name="connsiteX15" fmla="*/ 171387 w 1545420"/>
                  <a:gd name="connsiteY15" fmla="*/ 755763 h 1992078"/>
                  <a:gd name="connsiteX16" fmla="*/ 178729 w 1545420"/>
                  <a:gd name="connsiteY16" fmla="*/ 684736 h 1992078"/>
                  <a:gd name="connsiteX17" fmla="*/ 241510 w 1545420"/>
                  <a:gd name="connsiteY17" fmla="*/ 104706 h 1992078"/>
                  <a:gd name="connsiteX18" fmla="*/ 261780 w 1545420"/>
                  <a:gd name="connsiteY18" fmla="*/ 58737 h 1992078"/>
                  <a:gd name="connsiteX19" fmla="*/ 395216 w 1545420"/>
                  <a:gd name="connsiteY19" fmla="*/ 35381 h 1992078"/>
                  <a:gd name="connsiteX20" fmla="*/ 566267 w 1545420"/>
                  <a:gd name="connsiteY20" fmla="*/ 0 h 1992078"/>
                  <a:gd name="connsiteX21" fmla="*/ 781903 w 1545420"/>
                  <a:gd name="connsiteY21" fmla="*/ 119390 h 1992078"/>
                  <a:gd name="connsiteX22" fmla="*/ 984557 w 1545420"/>
                  <a:gd name="connsiteY22" fmla="*/ 0 h 1992078"/>
                  <a:gd name="connsiteX23" fmla="*/ 1316497 w 1545420"/>
                  <a:gd name="connsiteY23" fmla="*/ 62036 h 1992078"/>
                  <a:gd name="connsiteX24" fmla="*/ 1317189 w 1545420"/>
                  <a:gd name="connsiteY24" fmla="*/ 62302 h 1992078"/>
                  <a:gd name="connsiteX25" fmla="*/ 1324957 w 1545420"/>
                  <a:gd name="connsiteY25" fmla="*/ 67729 h 1992078"/>
                  <a:gd name="connsiteX26" fmla="*/ 1338524 w 1545420"/>
                  <a:gd name="connsiteY26" fmla="*/ 96140 h 1992078"/>
                  <a:gd name="connsiteX27" fmla="*/ 1367307 w 1545420"/>
                  <a:gd name="connsiteY27" fmla="*/ 545341 h 1992078"/>
                  <a:gd name="connsiteX28" fmla="*/ 1415297 w 1545420"/>
                  <a:gd name="connsiteY28" fmla="*/ 856478 h 1992078"/>
                  <a:gd name="connsiteX29" fmla="*/ 1416095 w 1545420"/>
                  <a:gd name="connsiteY29" fmla="*/ 860256 h 1992078"/>
                  <a:gd name="connsiteX30" fmla="*/ 1421522 w 1545420"/>
                  <a:gd name="connsiteY30" fmla="*/ 885847 h 1992078"/>
                  <a:gd name="connsiteX31" fmla="*/ 1434397 w 1545420"/>
                  <a:gd name="connsiteY31" fmla="*/ 943095 h 1992078"/>
                  <a:gd name="connsiteX32" fmla="*/ 1443921 w 1545420"/>
                  <a:gd name="connsiteY32" fmla="*/ 983796 h 1992078"/>
                  <a:gd name="connsiteX33" fmla="*/ 1451582 w 1545420"/>
                  <a:gd name="connsiteY33" fmla="*/ 1014707 h 1992078"/>
                  <a:gd name="connsiteX34" fmla="*/ 1529526 w 1545420"/>
                  <a:gd name="connsiteY34" fmla="*/ 1447256 h 1992078"/>
                  <a:gd name="connsiteX35" fmla="*/ 1537081 w 1545420"/>
                  <a:gd name="connsiteY35" fmla="*/ 1536905 h 1992078"/>
                  <a:gd name="connsiteX36" fmla="*/ 1543306 w 1545420"/>
                  <a:gd name="connsiteY36" fmla="*/ 1713489 h 1992078"/>
                  <a:gd name="connsiteX37" fmla="*/ 1543625 w 1545420"/>
                  <a:gd name="connsiteY37" fmla="*/ 1795051 h 199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45420" h="1992078">
                    <a:moveTo>
                      <a:pt x="1543625" y="1795051"/>
                    </a:moveTo>
                    <a:cubicBezTo>
                      <a:pt x="1539529" y="1838838"/>
                      <a:pt x="1537028" y="1858417"/>
                      <a:pt x="1515161" y="1882784"/>
                    </a:cubicBezTo>
                    <a:cubicBezTo>
                      <a:pt x="1395665" y="1935829"/>
                      <a:pt x="1201630" y="1972859"/>
                      <a:pt x="1044678" y="1984511"/>
                    </a:cubicBezTo>
                    <a:cubicBezTo>
                      <a:pt x="906294" y="1994779"/>
                      <a:pt x="767219" y="1994194"/>
                      <a:pt x="628888" y="1985202"/>
                    </a:cubicBezTo>
                    <a:cubicBezTo>
                      <a:pt x="569300" y="1981425"/>
                      <a:pt x="509871" y="1975732"/>
                      <a:pt x="450282" y="1970944"/>
                    </a:cubicBezTo>
                    <a:cubicBezTo>
                      <a:pt x="391439" y="1966208"/>
                      <a:pt x="327807" y="1968603"/>
                      <a:pt x="269282" y="1961047"/>
                    </a:cubicBezTo>
                    <a:cubicBezTo>
                      <a:pt x="217355" y="1954450"/>
                      <a:pt x="120630" y="1944022"/>
                      <a:pt x="60190" y="1923485"/>
                    </a:cubicBezTo>
                    <a:cubicBezTo>
                      <a:pt x="-36588" y="1851287"/>
                      <a:pt x="10179" y="1648314"/>
                      <a:pt x="19276" y="1555420"/>
                    </a:cubicBezTo>
                    <a:cubicBezTo>
                      <a:pt x="19489" y="1553292"/>
                      <a:pt x="19755" y="1551270"/>
                      <a:pt x="19862" y="1549302"/>
                    </a:cubicBezTo>
                    <a:cubicBezTo>
                      <a:pt x="25288" y="1488542"/>
                      <a:pt x="33163" y="1428049"/>
                      <a:pt x="43697" y="1367876"/>
                    </a:cubicBezTo>
                    <a:cubicBezTo>
                      <a:pt x="60456" y="1272534"/>
                      <a:pt x="83813" y="1178310"/>
                      <a:pt x="114246" y="1086427"/>
                    </a:cubicBezTo>
                    <a:cubicBezTo>
                      <a:pt x="124514" y="1055515"/>
                      <a:pt x="133452" y="1016729"/>
                      <a:pt x="141646" y="972516"/>
                    </a:cubicBezTo>
                    <a:cubicBezTo>
                      <a:pt x="147871" y="938679"/>
                      <a:pt x="153563" y="901755"/>
                      <a:pt x="158618" y="862544"/>
                    </a:cubicBezTo>
                    <a:cubicBezTo>
                      <a:pt x="159309" y="857489"/>
                      <a:pt x="160054" y="852275"/>
                      <a:pt x="160640" y="847061"/>
                    </a:cubicBezTo>
                    <a:cubicBezTo>
                      <a:pt x="160746" y="845784"/>
                      <a:pt x="161012" y="844454"/>
                      <a:pt x="161118" y="843071"/>
                    </a:cubicBezTo>
                    <a:cubicBezTo>
                      <a:pt x="164789" y="814873"/>
                      <a:pt x="168194" y="785611"/>
                      <a:pt x="171387" y="755763"/>
                    </a:cubicBezTo>
                    <a:cubicBezTo>
                      <a:pt x="173994" y="732407"/>
                      <a:pt x="176335" y="708678"/>
                      <a:pt x="178729" y="684736"/>
                    </a:cubicBezTo>
                    <a:cubicBezTo>
                      <a:pt x="201500" y="454256"/>
                      <a:pt x="216504" y="206538"/>
                      <a:pt x="241510" y="104706"/>
                    </a:cubicBezTo>
                    <a:cubicBezTo>
                      <a:pt x="247522" y="79806"/>
                      <a:pt x="254225" y="63685"/>
                      <a:pt x="261780" y="58737"/>
                    </a:cubicBezTo>
                    <a:cubicBezTo>
                      <a:pt x="302748" y="31816"/>
                      <a:pt x="348716" y="37828"/>
                      <a:pt x="395216" y="35381"/>
                    </a:cubicBezTo>
                    <a:cubicBezTo>
                      <a:pt x="447356" y="32614"/>
                      <a:pt x="515989" y="14950"/>
                      <a:pt x="566267" y="0"/>
                    </a:cubicBezTo>
                    <a:cubicBezTo>
                      <a:pt x="591486" y="57567"/>
                      <a:pt x="687519" y="121146"/>
                      <a:pt x="781903" y="119390"/>
                    </a:cubicBezTo>
                    <a:cubicBezTo>
                      <a:pt x="861762" y="117847"/>
                      <a:pt x="960030" y="69006"/>
                      <a:pt x="984557" y="0"/>
                    </a:cubicBezTo>
                    <a:cubicBezTo>
                      <a:pt x="1057713" y="25591"/>
                      <a:pt x="1262602" y="47085"/>
                      <a:pt x="1316497" y="62036"/>
                    </a:cubicBezTo>
                    <a:cubicBezTo>
                      <a:pt x="1316710" y="62196"/>
                      <a:pt x="1316976" y="62196"/>
                      <a:pt x="1317189" y="62302"/>
                    </a:cubicBezTo>
                    <a:cubicBezTo>
                      <a:pt x="1320009" y="63153"/>
                      <a:pt x="1322616" y="65015"/>
                      <a:pt x="1324957" y="67729"/>
                    </a:cubicBezTo>
                    <a:cubicBezTo>
                      <a:pt x="1330277" y="73528"/>
                      <a:pt x="1334746" y="83318"/>
                      <a:pt x="1338524" y="96140"/>
                    </a:cubicBezTo>
                    <a:cubicBezTo>
                      <a:pt x="1367786" y="193077"/>
                      <a:pt x="1359858" y="466067"/>
                      <a:pt x="1367307" y="545341"/>
                    </a:cubicBezTo>
                    <a:cubicBezTo>
                      <a:pt x="1377469" y="653718"/>
                      <a:pt x="1394441" y="756827"/>
                      <a:pt x="1415297" y="856478"/>
                    </a:cubicBezTo>
                    <a:cubicBezTo>
                      <a:pt x="1415563" y="857755"/>
                      <a:pt x="1415776" y="858979"/>
                      <a:pt x="1416095" y="860256"/>
                    </a:cubicBezTo>
                    <a:cubicBezTo>
                      <a:pt x="1417904" y="868769"/>
                      <a:pt x="1419660" y="877388"/>
                      <a:pt x="1421522" y="885847"/>
                    </a:cubicBezTo>
                    <a:cubicBezTo>
                      <a:pt x="1425672" y="904947"/>
                      <a:pt x="1429875" y="924101"/>
                      <a:pt x="1434397" y="943095"/>
                    </a:cubicBezTo>
                    <a:cubicBezTo>
                      <a:pt x="1437430" y="956768"/>
                      <a:pt x="1440622" y="970335"/>
                      <a:pt x="1443921" y="983796"/>
                    </a:cubicBezTo>
                    <a:cubicBezTo>
                      <a:pt x="1446368" y="994171"/>
                      <a:pt x="1448869" y="1004439"/>
                      <a:pt x="1451582" y="1014707"/>
                    </a:cubicBezTo>
                    <a:cubicBezTo>
                      <a:pt x="1487655" y="1160752"/>
                      <a:pt x="1514948" y="1302860"/>
                      <a:pt x="1529526" y="1447256"/>
                    </a:cubicBezTo>
                    <a:cubicBezTo>
                      <a:pt x="1532719" y="1476997"/>
                      <a:pt x="1535166" y="1506845"/>
                      <a:pt x="1537081" y="1536905"/>
                    </a:cubicBezTo>
                    <a:cubicBezTo>
                      <a:pt x="1540912" y="1595270"/>
                      <a:pt x="1536443" y="1655603"/>
                      <a:pt x="1543306" y="1713489"/>
                    </a:cubicBezTo>
                    <a:cubicBezTo>
                      <a:pt x="1545434" y="1731791"/>
                      <a:pt x="1546605" y="1763288"/>
                      <a:pt x="1543625" y="1795051"/>
                    </a:cubicBezTo>
                    <a:close/>
                  </a:path>
                </a:pathLst>
              </a:custGeom>
              <a:solidFill>
                <a:srgbClr val="ACD6E6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484EEBA5-A871-FCAC-2ACE-51E91A52DADF}"/>
                  </a:ext>
                </a:extLst>
              </p:cNvPr>
              <p:cNvSpPr/>
              <p:nvPr/>
            </p:nvSpPr>
            <p:spPr>
              <a:xfrm>
                <a:off x="7093894" y="3498377"/>
                <a:ext cx="578381" cy="422546"/>
              </a:xfrm>
              <a:custGeom>
                <a:avLst/>
                <a:gdLst>
                  <a:gd name="connsiteX0" fmla="*/ 578381 w 578381"/>
                  <a:gd name="connsiteY0" fmla="*/ 89649 h 422546"/>
                  <a:gd name="connsiteX1" fmla="*/ 380781 w 578381"/>
                  <a:gd name="connsiteY1" fmla="*/ 228618 h 422546"/>
                  <a:gd name="connsiteX2" fmla="*/ 108164 w 578381"/>
                  <a:gd name="connsiteY2" fmla="*/ 372056 h 422546"/>
                  <a:gd name="connsiteX3" fmla="*/ 0 w 578381"/>
                  <a:gd name="connsiteY3" fmla="*/ 422547 h 422546"/>
                  <a:gd name="connsiteX4" fmla="*/ 486338 w 578381"/>
                  <a:gd name="connsiteY4" fmla="*/ 46607 h 422546"/>
                  <a:gd name="connsiteX5" fmla="*/ 570773 w 578381"/>
                  <a:gd name="connsiteY5" fmla="*/ 0 h 422546"/>
                  <a:gd name="connsiteX6" fmla="*/ 578381 w 578381"/>
                  <a:gd name="connsiteY6" fmla="*/ 89649 h 422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8381" h="422546">
                    <a:moveTo>
                      <a:pt x="578381" y="89649"/>
                    </a:moveTo>
                    <a:cubicBezTo>
                      <a:pt x="512781" y="136362"/>
                      <a:pt x="448404" y="184725"/>
                      <a:pt x="380781" y="228618"/>
                    </a:cubicBezTo>
                    <a:cubicBezTo>
                      <a:pt x="294325" y="284855"/>
                      <a:pt x="201484" y="328535"/>
                      <a:pt x="108164" y="372056"/>
                    </a:cubicBezTo>
                    <a:cubicBezTo>
                      <a:pt x="72091" y="388922"/>
                      <a:pt x="35966" y="405681"/>
                      <a:pt x="0" y="422547"/>
                    </a:cubicBezTo>
                    <a:cubicBezTo>
                      <a:pt x="122210" y="253411"/>
                      <a:pt x="306668" y="145566"/>
                      <a:pt x="486338" y="46607"/>
                    </a:cubicBezTo>
                    <a:cubicBezTo>
                      <a:pt x="514536" y="31018"/>
                      <a:pt x="542628" y="15589"/>
                      <a:pt x="570773" y="0"/>
                    </a:cubicBezTo>
                    <a:cubicBezTo>
                      <a:pt x="574018" y="29741"/>
                      <a:pt x="576519" y="59589"/>
                      <a:pt x="578381" y="89649"/>
                    </a:cubicBezTo>
                    <a:close/>
                  </a:path>
                </a:pathLst>
              </a:custGeom>
              <a:solidFill>
                <a:srgbClr val="F5F3F3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867E82DA-3461-B135-A409-173D9CB87C7C}"/>
                  </a:ext>
                </a:extLst>
              </p:cNvPr>
              <p:cNvSpPr/>
              <p:nvPr/>
            </p:nvSpPr>
            <p:spPr>
              <a:xfrm>
                <a:off x="6687275" y="2051121"/>
                <a:ext cx="224927" cy="286540"/>
              </a:xfrm>
              <a:custGeom>
                <a:avLst/>
                <a:gdLst>
                  <a:gd name="connsiteX0" fmla="*/ 43821 w 224927"/>
                  <a:gd name="connsiteY0" fmla="*/ 213455 h 286540"/>
                  <a:gd name="connsiteX1" fmla="*/ 107932 w 224927"/>
                  <a:gd name="connsiteY1" fmla="*/ 286344 h 286540"/>
                  <a:gd name="connsiteX2" fmla="*/ 224501 w 224927"/>
                  <a:gd name="connsiteY2" fmla="*/ 119975 h 286540"/>
                  <a:gd name="connsiteX3" fmla="*/ 224927 w 224927"/>
                  <a:gd name="connsiteY3" fmla="*/ 119284 h 286540"/>
                  <a:gd name="connsiteX4" fmla="*/ 13973 w 224927"/>
                  <a:gd name="connsiteY4" fmla="*/ 0 h 286540"/>
                  <a:gd name="connsiteX5" fmla="*/ 43821 w 224927"/>
                  <a:gd name="connsiteY5" fmla="*/ 213455 h 2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27" h="286540">
                    <a:moveTo>
                      <a:pt x="43821" y="213455"/>
                    </a:moveTo>
                    <a:cubicBezTo>
                      <a:pt x="57068" y="236971"/>
                      <a:pt x="103303" y="290175"/>
                      <a:pt x="107932" y="286344"/>
                    </a:cubicBezTo>
                    <a:cubicBezTo>
                      <a:pt x="161348" y="242185"/>
                      <a:pt x="200772" y="185203"/>
                      <a:pt x="224501" y="119975"/>
                    </a:cubicBezTo>
                    <a:cubicBezTo>
                      <a:pt x="224608" y="119709"/>
                      <a:pt x="224821" y="119549"/>
                      <a:pt x="224927" y="119284"/>
                    </a:cubicBezTo>
                    <a:cubicBezTo>
                      <a:pt x="132086" y="118911"/>
                      <a:pt x="38819" y="56662"/>
                      <a:pt x="13973" y="0"/>
                    </a:cubicBezTo>
                    <a:cubicBezTo>
                      <a:pt x="-5712" y="5906"/>
                      <a:pt x="-11565" y="115187"/>
                      <a:pt x="43821" y="213455"/>
                    </a:cubicBezTo>
                    <a:close/>
                  </a:path>
                </a:pathLst>
              </a:custGeom>
              <a:solidFill>
                <a:srgbClr val="8BC6D9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00077D6B-6502-0A22-1056-78F740B6513B}"/>
                  </a:ext>
                </a:extLst>
              </p:cNvPr>
              <p:cNvSpPr/>
              <p:nvPr/>
            </p:nvSpPr>
            <p:spPr>
              <a:xfrm>
                <a:off x="6927898" y="2051165"/>
                <a:ext cx="199292" cy="285811"/>
              </a:xfrm>
              <a:custGeom>
                <a:avLst/>
                <a:gdLst>
                  <a:gd name="connsiteX0" fmla="*/ 67888 w 199292"/>
                  <a:gd name="connsiteY0" fmla="*/ 273159 h 285811"/>
                  <a:gd name="connsiteX1" fmla="*/ 98906 w 199292"/>
                  <a:gd name="connsiteY1" fmla="*/ 279224 h 285811"/>
                  <a:gd name="connsiteX2" fmla="*/ 117581 w 199292"/>
                  <a:gd name="connsiteY2" fmla="*/ 266509 h 285811"/>
                  <a:gd name="connsiteX3" fmla="*/ 191800 w 199292"/>
                  <a:gd name="connsiteY3" fmla="*/ 10 h 285811"/>
                  <a:gd name="connsiteX4" fmla="*/ 0 w 199292"/>
                  <a:gd name="connsiteY4" fmla="*/ 118761 h 285811"/>
                  <a:gd name="connsiteX5" fmla="*/ 67888 w 199292"/>
                  <a:gd name="connsiteY5" fmla="*/ 273159 h 285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9292" h="285811">
                    <a:moveTo>
                      <a:pt x="67888" y="273159"/>
                    </a:moveTo>
                    <a:cubicBezTo>
                      <a:pt x="77040" y="289918"/>
                      <a:pt x="82732" y="287950"/>
                      <a:pt x="98906" y="279224"/>
                    </a:cubicBezTo>
                    <a:cubicBezTo>
                      <a:pt x="105557" y="275660"/>
                      <a:pt x="112527" y="272148"/>
                      <a:pt x="117581" y="266509"/>
                    </a:cubicBezTo>
                    <a:cubicBezTo>
                      <a:pt x="233459" y="136212"/>
                      <a:pt x="192279" y="-1321"/>
                      <a:pt x="191800" y="10"/>
                    </a:cubicBezTo>
                    <a:cubicBezTo>
                      <a:pt x="168391" y="65823"/>
                      <a:pt x="77678" y="113281"/>
                      <a:pt x="0" y="118761"/>
                    </a:cubicBezTo>
                    <a:cubicBezTo>
                      <a:pt x="14046" y="175423"/>
                      <a:pt x="55066" y="249696"/>
                      <a:pt x="67888" y="273159"/>
                    </a:cubicBezTo>
                    <a:close/>
                  </a:path>
                </a:pathLst>
              </a:custGeom>
              <a:solidFill>
                <a:srgbClr val="8BC6D9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0DB979A3-5FC2-BEC6-3C67-60DF1BE83D5F}"/>
                  </a:ext>
                </a:extLst>
              </p:cNvPr>
              <p:cNvSpPr/>
              <p:nvPr/>
            </p:nvSpPr>
            <p:spPr>
              <a:xfrm>
                <a:off x="6043103" y="920"/>
                <a:ext cx="1726825" cy="1715958"/>
              </a:xfrm>
              <a:custGeom>
                <a:avLst/>
                <a:gdLst>
                  <a:gd name="connsiteX0" fmla="*/ 1719087 w 1726825"/>
                  <a:gd name="connsiteY0" fmla="*/ 805121 h 1715958"/>
                  <a:gd name="connsiteX1" fmla="*/ 1556390 w 1726825"/>
                  <a:gd name="connsiteY1" fmla="*/ 273346 h 1715958"/>
                  <a:gd name="connsiteX2" fmla="*/ 1486213 w 1726825"/>
                  <a:gd name="connsiteY2" fmla="*/ 205405 h 1715958"/>
                  <a:gd name="connsiteX3" fmla="*/ 1392787 w 1726825"/>
                  <a:gd name="connsiteY3" fmla="*/ 184070 h 1715958"/>
                  <a:gd name="connsiteX4" fmla="*/ 1374964 w 1726825"/>
                  <a:gd name="connsiteY4" fmla="*/ 154329 h 1715958"/>
                  <a:gd name="connsiteX5" fmla="*/ 998013 w 1726825"/>
                  <a:gd name="connsiteY5" fmla="*/ 2910 h 1715958"/>
                  <a:gd name="connsiteX6" fmla="*/ 577808 w 1726825"/>
                  <a:gd name="connsiteY6" fmla="*/ 53241 h 1715958"/>
                  <a:gd name="connsiteX7" fmla="*/ 227353 w 1726825"/>
                  <a:gd name="connsiteY7" fmla="*/ 265206 h 1715958"/>
                  <a:gd name="connsiteX8" fmla="*/ 218521 w 1726825"/>
                  <a:gd name="connsiteY8" fmla="*/ 273825 h 1715958"/>
                  <a:gd name="connsiteX9" fmla="*/ 35658 w 1726825"/>
                  <a:gd name="connsiteY9" fmla="*/ 585228 h 1715958"/>
                  <a:gd name="connsiteX10" fmla="*/ 8897 w 1726825"/>
                  <a:gd name="connsiteY10" fmla="*/ 1005753 h 1715958"/>
                  <a:gd name="connsiteX11" fmla="*/ 10174 w 1726825"/>
                  <a:gd name="connsiteY11" fmla="*/ 1014957 h 1715958"/>
                  <a:gd name="connsiteX12" fmla="*/ 141534 w 1726825"/>
                  <a:gd name="connsiteY12" fmla="*/ 1360571 h 1715958"/>
                  <a:gd name="connsiteX13" fmla="*/ 367865 w 1726825"/>
                  <a:gd name="connsiteY13" fmla="*/ 1615471 h 1715958"/>
                  <a:gd name="connsiteX14" fmla="*/ 727258 w 1726825"/>
                  <a:gd name="connsiteY14" fmla="*/ 1708791 h 1715958"/>
                  <a:gd name="connsiteX15" fmla="*/ 1519306 w 1726825"/>
                  <a:gd name="connsiteY15" fmla="*/ 1454423 h 1715958"/>
                  <a:gd name="connsiteX16" fmla="*/ 1724727 w 1726825"/>
                  <a:gd name="connsiteY16" fmla="*/ 987664 h 1715958"/>
                  <a:gd name="connsiteX17" fmla="*/ 1719087 w 1726825"/>
                  <a:gd name="connsiteY17" fmla="*/ 805121 h 171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26825" h="1715958">
                    <a:moveTo>
                      <a:pt x="1719087" y="805121"/>
                    </a:moveTo>
                    <a:cubicBezTo>
                      <a:pt x="1695252" y="621460"/>
                      <a:pt x="1673066" y="423754"/>
                      <a:pt x="1556390" y="273346"/>
                    </a:cubicBezTo>
                    <a:cubicBezTo>
                      <a:pt x="1536332" y="247542"/>
                      <a:pt x="1513933" y="222856"/>
                      <a:pt x="1486213" y="205405"/>
                    </a:cubicBezTo>
                    <a:cubicBezTo>
                      <a:pt x="1458601" y="188060"/>
                      <a:pt x="1424976" y="178271"/>
                      <a:pt x="1392787" y="184070"/>
                    </a:cubicBezTo>
                    <a:cubicBezTo>
                      <a:pt x="1387945" y="173323"/>
                      <a:pt x="1382040" y="163533"/>
                      <a:pt x="1374964" y="154329"/>
                    </a:cubicBezTo>
                    <a:cubicBezTo>
                      <a:pt x="1294679" y="49996"/>
                      <a:pt x="1120010" y="11210"/>
                      <a:pt x="998013" y="2910"/>
                    </a:cubicBezTo>
                    <a:cubicBezTo>
                      <a:pt x="848563" y="-7305"/>
                      <a:pt x="722895" y="9348"/>
                      <a:pt x="577808" y="53241"/>
                    </a:cubicBezTo>
                    <a:cubicBezTo>
                      <a:pt x="454055" y="90644"/>
                      <a:pt x="319821" y="175451"/>
                      <a:pt x="227353" y="265206"/>
                    </a:cubicBezTo>
                    <a:cubicBezTo>
                      <a:pt x="224426" y="268026"/>
                      <a:pt x="221447" y="270846"/>
                      <a:pt x="218521" y="273825"/>
                    </a:cubicBezTo>
                    <a:cubicBezTo>
                      <a:pt x="131958" y="359324"/>
                      <a:pt x="68485" y="467967"/>
                      <a:pt x="35658" y="585228"/>
                    </a:cubicBezTo>
                    <a:cubicBezTo>
                      <a:pt x="-2223" y="720899"/>
                      <a:pt x="-7756" y="866465"/>
                      <a:pt x="8897" y="1005753"/>
                    </a:cubicBezTo>
                    <a:cubicBezTo>
                      <a:pt x="9269" y="1008839"/>
                      <a:pt x="9588" y="1011872"/>
                      <a:pt x="10174" y="1014957"/>
                    </a:cubicBezTo>
                    <a:cubicBezTo>
                      <a:pt x="35605" y="1146904"/>
                      <a:pt x="80988" y="1242086"/>
                      <a:pt x="141534" y="1360571"/>
                    </a:cubicBezTo>
                    <a:cubicBezTo>
                      <a:pt x="191014" y="1457402"/>
                      <a:pt x="271831" y="1561150"/>
                      <a:pt x="367865" y="1615471"/>
                    </a:cubicBezTo>
                    <a:cubicBezTo>
                      <a:pt x="475922" y="1676603"/>
                      <a:pt x="605154" y="1697991"/>
                      <a:pt x="727258" y="1708791"/>
                    </a:cubicBezTo>
                    <a:cubicBezTo>
                      <a:pt x="1011527" y="1734116"/>
                      <a:pt x="1330964" y="1701928"/>
                      <a:pt x="1519306" y="1454423"/>
                    </a:cubicBezTo>
                    <a:cubicBezTo>
                      <a:pt x="1621777" y="1319763"/>
                      <a:pt x="1713448" y="1155044"/>
                      <a:pt x="1724727" y="987664"/>
                    </a:cubicBezTo>
                    <a:cubicBezTo>
                      <a:pt x="1728770" y="926852"/>
                      <a:pt x="1727015" y="865614"/>
                      <a:pt x="1719087" y="805121"/>
                    </a:cubicBezTo>
                    <a:close/>
                  </a:path>
                </a:pathLst>
              </a:custGeom>
              <a:solidFill>
                <a:srgbClr val="EEEBE5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A91254A2-A0B1-A784-F25F-3800CE099A5F}"/>
                  </a:ext>
                </a:extLst>
              </p:cNvPr>
              <p:cNvSpPr/>
              <p:nvPr/>
            </p:nvSpPr>
            <p:spPr>
              <a:xfrm>
                <a:off x="6153132" y="190044"/>
                <a:ext cx="1507181" cy="1676236"/>
              </a:xfrm>
              <a:custGeom>
                <a:avLst/>
                <a:gdLst>
                  <a:gd name="connsiteX0" fmla="*/ 1507173 w 1507181"/>
                  <a:gd name="connsiteY0" fmla="*/ 791357 h 1676236"/>
                  <a:gd name="connsiteX1" fmla="*/ 1054460 w 1507181"/>
                  <a:gd name="connsiteY1" fmla="*/ 1565050 h 1676236"/>
                  <a:gd name="connsiteX2" fmla="*/ 819670 w 1507181"/>
                  <a:gd name="connsiteY2" fmla="*/ 1664595 h 1676236"/>
                  <a:gd name="connsiteX3" fmla="*/ 768115 w 1507181"/>
                  <a:gd name="connsiteY3" fmla="*/ 1676193 h 1676236"/>
                  <a:gd name="connsiteX4" fmla="*/ 705867 w 1507181"/>
                  <a:gd name="connsiteY4" fmla="*/ 1663850 h 1676236"/>
                  <a:gd name="connsiteX5" fmla="*/ 438304 w 1507181"/>
                  <a:gd name="connsiteY5" fmla="*/ 1563507 h 1676236"/>
                  <a:gd name="connsiteX6" fmla="*/ 286140 w 1507181"/>
                  <a:gd name="connsiteY6" fmla="*/ 1463962 h 1676236"/>
                  <a:gd name="connsiteX7" fmla="*/ 52947 w 1507181"/>
                  <a:gd name="connsiteY7" fmla="*/ 1118349 h 1676236"/>
                  <a:gd name="connsiteX8" fmla="*/ 115 w 1507181"/>
                  <a:gd name="connsiteY8" fmla="*/ 791304 h 1676236"/>
                  <a:gd name="connsiteX9" fmla="*/ 753591 w 1507181"/>
                  <a:gd name="connsiteY9" fmla="*/ 0 h 1676236"/>
                  <a:gd name="connsiteX10" fmla="*/ 1507173 w 1507181"/>
                  <a:gd name="connsiteY10" fmla="*/ 791357 h 1676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07181" h="1676236">
                    <a:moveTo>
                      <a:pt x="1507173" y="791357"/>
                    </a:moveTo>
                    <a:cubicBezTo>
                      <a:pt x="1508556" y="1113454"/>
                      <a:pt x="1347507" y="1413525"/>
                      <a:pt x="1054460" y="1565050"/>
                    </a:cubicBezTo>
                    <a:cubicBezTo>
                      <a:pt x="978910" y="1604102"/>
                      <a:pt x="900380" y="1637407"/>
                      <a:pt x="819670" y="1664595"/>
                    </a:cubicBezTo>
                    <a:cubicBezTo>
                      <a:pt x="802911" y="1670234"/>
                      <a:pt x="785832" y="1675661"/>
                      <a:pt x="768115" y="1676193"/>
                    </a:cubicBezTo>
                    <a:cubicBezTo>
                      <a:pt x="746887" y="1676832"/>
                      <a:pt x="726084" y="1670288"/>
                      <a:pt x="705867" y="1663850"/>
                    </a:cubicBezTo>
                    <a:cubicBezTo>
                      <a:pt x="612972" y="1634322"/>
                      <a:pt x="524494" y="1606762"/>
                      <a:pt x="438304" y="1563507"/>
                    </a:cubicBezTo>
                    <a:cubicBezTo>
                      <a:pt x="383876" y="1536213"/>
                      <a:pt x="332640" y="1503014"/>
                      <a:pt x="286140" y="1463962"/>
                    </a:cubicBezTo>
                    <a:cubicBezTo>
                      <a:pt x="177338" y="1372505"/>
                      <a:pt x="98383" y="1251572"/>
                      <a:pt x="52947" y="1118349"/>
                    </a:cubicBezTo>
                    <a:cubicBezTo>
                      <a:pt x="17247" y="1013803"/>
                      <a:pt x="115" y="901542"/>
                      <a:pt x="115" y="791304"/>
                    </a:cubicBezTo>
                    <a:cubicBezTo>
                      <a:pt x="-7227" y="224308"/>
                      <a:pt x="337429" y="0"/>
                      <a:pt x="753591" y="0"/>
                    </a:cubicBezTo>
                    <a:cubicBezTo>
                      <a:pt x="1169753" y="0"/>
                      <a:pt x="1504459" y="163336"/>
                      <a:pt x="1507173" y="791357"/>
                    </a:cubicBezTo>
                    <a:close/>
                  </a:path>
                </a:pathLst>
              </a:custGeom>
              <a:solidFill>
                <a:srgbClr val="F5CAB1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8" name="图形 19">
                <a:extLst>
                  <a:ext uri="{FF2B5EF4-FFF2-40B4-BE49-F238E27FC236}">
                    <a16:creationId xmlns:a16="http://schemas.microsoft.com/office/drawing/2014/main" id="{BD1145D7-E18F-F6D3-1327-0BB7BCC533E2}"/>
                  </a:ext>
                </a:extLst>
              </p:cNvPr>
              <p:cNvGrpSpPr/>
              <p:nvPr/>
            </p:nvGrpSpPr>
            <p:grpSpPr>
              <a:xfrm>
                <a:off x="7535850" y="984004"/>
                <a:ext cx="286470" cy="344810"/>
                <a:chOff x="7535850" y="984004"/>
                <a:chExt cx="286470" cy="344810"/>
              </a:xfrm>
            </p:grpSpPr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BA099C0C-5892-8AC3-D935-00F0CD1D76B3}"/>
                    </a:ext>
                  </a:extLst>
                </p:cNvPr>
                <p:cNvSpPr/>
                <p:nvPr/>
              </p:nvSpPr>
              <p:spPr>
                <a:xfrm>
                  <a:off x="7535850" y="984004"/>
                  <a:ext cx="286470" cy="344810"/>
                </a:xfrm>
                <a:custGeom>
                  <a:avLst/>
                  <a:gdLst>
                    <a:gd name="connsiteX0" fmla="*/ 3628 w 286470"/>
                    <a:gd name="connsiteY0" fmla="*/ 146263 h 344810"/>
                    <a:gd name="connsiteX1" fmla="*/ 111313 w 286470"/>
                    <a:gd name="connsiteY1" fmla="*/ 342798 h 344810"/>
                    <a:gd name="connsiteX2" fmla="*/ 282843 w 286470"/>
                    <a:gd name="connsiteY2" fmla="*/ 198562 h 344810"/>
                    <a:gd name="connsiteX3" fmla="*/ 175158 w 286470"/>
                    <a:gd name="connsiteY3" fmla="*/ 2026 h 344810"/>
                    <a:gd name="connsiteX4" fmla="*/ 3628 w 286470"/>
                    <a:gd name="connsiteY4" fmla="*/ 146263 h 34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470" h="344810">
                      <a:moveTo>
                        <a:pt x="3628" y="146263"/>
                      </a:moveTo>
                      <a:cubicBezTo>
                        <a:pt x="-13983" y="240380"/>
                        <a:pt x="34220" y="328327"/>
                        <a:pt x="111313" y="342798"/>
                      </a:cubicBezTo>
                      <a:cubicBezTo>
                        <a:pt x="188406" y="357216"/>
                        <a:pt x="265179" y="292627"/>
                        <a:pt x="282843" y="198562"/>
                      </a:cubicBezTo>
                      <a:cubicBezTo>
                        <a:pt x="300453" y="104444"/>
                        <a:pt x="252250" y="16498"/>
                        <a:pt x="175158" y="2026"/>
                      </a:cubicBezTo>
                      <a:cubicBezTo>
                        <a:pt x="98012" y="-12445"/>
                        <a:pt x="21239" y="52145"/>
                        <a:pt x="3628" y="146263"/>
                      </a:cubicBezTo>
                      <a:close/>
                    </a:path>
                  </a:pathLst>
                </a:custGeom>
                <a:solidFill>
                  <a:srgbClr val="F5CAB1"/>
                </a:solidFill>
                <a:ln w="5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54162B65-B4B1-4BDC-C404-A7835A9A3CDB}"/>
                    </a:ext>
                  </a:extLst>
                </p:cNvPr>
                <p:cNvSpPr/>
                <p:nvPr/>
              </p:nvSpPr>
              <p:spPr>
                <a:xfrm>
                  <a:off x="7673127" y="1060398"/>
                  <a:ext cx="86517" cy="120199"/>
                </a:xfrm>
                <a:custGeom>
                  <a:avLst/>
                  <a:gdLst>
                    <a:gd name="connsiteX0" fmla="*/ 0 w 86517"/>
                    <a:gd name="connsiteY0" fmla="*/ 650 h 120199"/>
                    <a:gd name="connsiteX1" fmla="*/ 69857 w 86517"/>
                    <a:gd name="connsiteY1" fmla="*/ 30551 h 120199"/>
                    <a:gd name="connsiteX2" fmla="*/ 81988 w 86517"/>
                    <a:gd name="connsiteY2" fmla="*/ 120199 h 120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517" h="120199">
                      <a:moveTo>
                        <a:pt x="0" y="650"/>
                      </a:moveTo>
                      <a:cubicBezTo>
                        <a:pt x="23889" y="-3447"/>
                        <a:pt x="57673" y="12461"/>
                        <a:pt x="69857" y="30551"/>
                      </a:cubicBezTo>
                      <a:cubicBezTo>
                        <a:pt x="85552" y="53854"/>
                        <a:pt x="91404" y="87160"/>
                        <a:pt x="81988" y="120199"/>
                      </a:cubicBezTo>
                    </a:path>
                  </a:pathLst>
                </a:custGeom>
                <a:noFill/>
                <a:ln w="19085" cap="rnd">
                  <a:solidFill>
                    <a:srgbClr val="F1AB8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160DEB31-E5CC-4663-1DC5-6D892B5B2692}"/>
                    </a:ext>
                  </a:extLst>
                </p:cNvPr>
                <p:cNvSpPr/>
                <p:nvPr/>
              </p:nvSpPr>
              <p:spPr>
                <a:xfrm>
                  <a:off x="7682650" y="1086107"/>
                  <a:ext cx="50543" cy="61450"/>
                </a:xfrm>
                <a:custGeom>
                  <a:avLst/>
                  <a:gdLst>
                    <a:gd name="connsiteX0" fmla="*/ 50544 w 50543"/>
                    <a:gd name="connsiteY0" fmla="*/ 0 h 61450"/>
                    <a:gd name="connsiteX1" fmla="*/ 0 w 50543"/>
                    <a:gd name="connsiteY1" fmla="*/ 61451 h 6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0543" h="61450">
                      <a:moveTo>
                        <a:pt x="50544" y="0"/>
                      </a:moveTo>
                      <a:cubicBezTo>
                        <a:pt x="30539" y="8247"/>
                        <a:pt x="8779" y="39158"/>
                        <a:pt x="0" y="61451"/>
                      </a:cubicBezTo>
                    </a:path>
                  </a:pathLst>
                </a:custGeom>
                <a:noFill/>
                <a:ln w="19085" cap="rnd">
                  <a:solidFill>
                    <a:srgbClr val="F1AB8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" name="图形 19">
                <a:extLst>
                  <a:ext uri="{FF2B5EF4-FFF2-40B4-BE49-F238E27FC236}">
                    <a16:creationId xmlns:a16="http://schemas.microsoft.com/office/drawing/2014/main" id="{73A999A1-4CF4-9A6B-7425-B65856FF4121}"/>
                  </a:ext>
                </a:extLst>
              </p:cNvPr>
              <p:cNvGrpSpPr/>
              <p:nvPr/>
            </p:nvGrpSpPr>
            <p:grpSpPr>
              <a:xfrm>
                <a:off x="5993252" y="984004"/>
                <a:ext cx="286417" cy="344810"/>
                <a:chOff x="5993252" y="984004"/>
                <a:chExt cx="286417" cy="344810"/>
              </a:xfrm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536CFC32-93B9-596A-1F3E-D78A670BA0A3}"/>
                    </a:ext>
                  </a:extLst>
                </p:cNvPr>
                <p:cNvSpPr/>
                <p:nvPr/>
              </p:nvSpPr>
              <p:spPr>
                <a:xfrm>
                  <a:off x="5993252" y="984004"/>
                  <a:ext cx="286417" cy="344810"/>
                </a:xfrm>
                <a:custGeom>
                  <a:avLst/>
                  <a:gdLst>
                    <a:gd name="connsiteX0" fmla="*/ 282790 w 286417"/>
                    <a:gd name="connsiteY0" fmla="*/ 146263 h 344810"/>
                    <a:gd name="connsiteX1" fmla="*/ 175105 w 286417"/>
                    <a:gd name="connsiteY1" fmla="*/ 342798 h 344810"/>
                    <a:gd name="connsiteX2" fmla="*/ 3628 w 286417"/>
                    <a:gd name="connsiteY2" fmla="*/ 198562 h 344810"/>
                    <a:gd name="connsiteX3" fmla="*/ 111313 w 286417"/>
                    <a:gd name="connsiteY3" fmla="*/ 2026 h 344810"/>
                    <a:gd name="connsiteX4" fmla="*/ 282790 w 286417"/>
                    <a:gd name="connsiteY4" fmla="*/ 146263 h 34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417" h="344810">
                      <a:moveTo>
                        <a:pt x="282790" y="146263"/>
                      </a:moveTo>
                      <a:cubicBezTo>
                        <a:pt x="300400" y="240380"/>
                        <a:pt x="252197" y="328327"/>
                        <a:pt x="175105" y="342798"/>
                      </a:cubicBezTo>
                      <a:cubicBezTo>
                        <a:pt x="98012" y="357216"/>
                        <a:pt x="21239" y="292627"/>
                        <a:pt x="3628" y="198562"/>
                      </a:cubicBezTo>
                      <a:cubicBezTo>
                        <a:pt x="-13983" y="104444"/>
                        <a:pt x="34220" y="16498"/>
                        <a:pt x="111313" y="2026"/>
                      </a:cubicBezTo>
                      <a:cubicBezTo>
                        <a:pt x="188406" y="-12445"/>
                        <a:pt x="265179" y="52145"/>
                        <a:pt x="282790" y="146263"/>
                      </a:cubicBezTo>
                      <a:close/>
                    </a:path>
                  </a:pathLst>
                </a:custGeom>
                <a:solidFill>
                  <a:srgbClr val="F5CAB1"/>
                </a:solidFill>
                <a:ln w="5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CB3A530C-5331-D2B5-64E1-D72BEA78EE3B}"/>
                    </a:ext>
                  </a:extLst>
                </p:cNvPr>
                <p:cNvSpPr/>
                <p:nvPr/>
              </p:nvSpPr>
              <p:spPr>
                <a:xfrm>
                  <a:off x="6055853" y="1060398"/>
                  <a:ext cx="86540" cy="120199"/>
                </a:xfrm>
                <a:custGeom>
                  <a:avLst/>
                  <a:gdLst>
                    <a:gd name="connsiteX0" fmla="*/ 86541 w 86540"/>
                    <a:gd name="connsiteY0" fmla="*/ 650 h 120199"/>
                    <a:gd name="connsiteX1" fmla="*/ 16684 w 86540"/>
                    <a:gd name="connsiteY1" fmla="*/ 30551 h 120199"/>
                    <a:gd name="connsiteX2" fmla="*/ 4553 w 86540"/>
                    <a:gd name="connsiteY2" fmla="*/ 120199 h 120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540" h="120199">
                      <a:moveTo>
                        <a:pt x="86541" y="650"/>
                      </a:moveTo>
                      <a:cubicBezTo>
                        <a:pt x="62652" y="-3447"/>
                        <a:pt x="28868" y="12461"/>
                        <a:pt x="16684" y="30551"/>
                      </a:cubicBezTo>
                      <a:cubicBezTo>
                        <a:pt x="989" y="53854"/>
                        <a:pt x="-4917" y="87160"/>
                        <a:pt x="4553" y="120199"/>
                      </a:cubicBezTo>
                    </a:path>
                  </a:pathLst>
                </a:custGeom>
                <a:noFill/>
                <a:ln w="19085" cap="rnd">
                  <a:solidFill>
                    <a:srgbClr val="F1AB8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4202435B-B9B5-A0DA-C02D-8F769D171EA1}"/>
                    </a:ext>
                  </a:extLst>
                </p:cNvPr>
                <p:cNvSpPr/>
                <p:nvPr/>
              </p:nvSpPr>
              <p:spPr>
                <a:xfrm>
                  <a:off x="6082379" y="1086107"/>
                  <a:ext cx="50597" cy="61450"/>
                </a:xfrm>
                <a:custGeom>
                  <a:avLst/>
                  <a:gdLst>
                    <a:gd name="connsiteX0" fmla="*/ 0 w 50597"/>
                    <a:gd name="connsiteY0" fmla="*/ 0 h 61450"/>
                    <a:gd name="connsiteX1" fmla="*/ 50597 w 50597"/>
                    <a:gd name="connsiteY1" fmla="*/ 61451 h 6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0597" h="61450">
                      <a:moveTo>
                        <a:pt x="0" y="0"/>
                      </a:moveTo>
                      <a:cubicBezTo>
                        <a:pt x="20005" y="8247"/>
                        <a:pt x="41765" y="39158"/>
                        <a:pt x="50597" y="61451"/>
                      </a:cubicBezTo>
                    </a:path>
                  </a:pathLst>
                </a:custGeom>
                <a:noFill/>
                <a:ln w="19085" cap="rnd">
                  <a:solidFill>
                    <a:srgbClr val="F1AB8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" name="图形 19">
                <a:extLst>
                  <a:ext uri="{FF2B5EF4-FFF2-40B4-BE49-F238E27FC236}">
                    <a16:creationId xmlns:a16="http://schemas.microsoft.com/office/drawing/2014/main" id="{D2BC5553-6DDA-0AE3-466F-A43CCF093583}"/>
                  </a:ext>
                </a:extLst>
              </p:cNvPr>
              <p:cNvGrpSpPr/>
              <p:nvPr/>
            </p:nvGrpSpPr>
            <p:grpSpPr>
              <a:xfrm>
                <a:off x="6530357" y="1138885"/>
                <a:ext cx="102364" cy="158335"/>
                <a:chOff x="6530357" y="1138885"/>
                <a:chExt cx="102364" cy="158335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054A0F25-86BD-3E4C-938A-BC9B0287E22C}"/>
                    </a:ext>
                  </a:extLst>
                </p:cNvPr>
                <p:cNvSpPr/>
                <p:nvPr/>
              </p:nvSpPr>
              <p:spPr>
                <a:xfrm>
                  <a:off x="6530357" y="1138885"/>
                  <a:ext cx="102364" cy="158335"/>
                </a:xfrm>
                <a:custGeom>
                  <a:avLst/>
                  <a:gdLst>
                    <a:gd name="connsiteX0" fmla="*/ 102365 w 102364"/>
                    <a:gd name="connsiteY0" fmla="*/ 79168 h 158335"/>
                    <a:gd name="connsiteX1" fmla="*/ 51182 w 102364"/>
                    <a:gd name="connsiteY1" fmla="*/ 158335 h 158335"/>
                    <a:gd name="connsiteX2" fmla="*/ 0 w 102364"/>
                    <a:gd name="connsiteY2" fmla="*/ 79168 h 158335"/>
                    <a:gd name="connsiteX3" fmla="*/ 51182 w 102364"/>
                    <a:gd name="connsiteY3" fmla="*/ 0 h 158335"/>
                    <a:gd name="connsiteX4" fmla="*/ 102365 w 102364"/>
                    <a:gd name="connsiteY4" fmla="*/ 79168 h 158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364" h="158335">
                      <a:moveTo>
                        <a:pt x="102365" y="79168"/>
                      </a:moveTo>
                      <a:cubicBezTo>
                        <a:pt x="102365" y="122901"/>
                        <a:pt x="79434" y="158335"/>
                        <a:pt x="51182" y="158335"/>
                      </a:cubicBezTo>
                      <a:cubicBezTo>
                        <a:pt x="22931" y="158335"/>
                        <a:pt x="0" y="122901"/>
                        <a:pt x="0" y="79168"/>
                      </a:cubicBezTo>
                      <a:cubicBezTo>
                        <a:pt x="0" y="35434"/>
                        <a:pt x="22931" y="0"/>
                        <a:pt x="51182" y="0"/>
                      </a:cubicBezTo>
                      <a:cubicBezTo>
                        <a:pt x="79434" y="53"/>
                        <a:pt x="102365" y="35487"/>
                        <a:pt x="102365" y="79168"/>
                      </a:cubicBezTo>
                      <a:close/>
                    </a:path>
                  </a:pathLst>
                </a:custGeom>
                <a:solidFill>
                  <a:srgbClr val="98503F"/>
                </a:solidFill>
                <a:ln w="5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E97B2704-D7D3-20F4-16C9-6CA33A4DBFF7}"/>
                    </a:ext>
                  </a:extLst>
                </p:cNvPr>
                <p:cNvSpPr/>
                <p:nvPr/>
              </p:nvSpPr>
              <p:spPr>
                <a:xfrm>
                  <a:off x="6548234" y="1156815"/>
                  <a:ext cx="33305" cy="40967"/>
                </a:xfrm>
                <a:custGeom>
                  <a:avLst/>
                  <a:gdLst>
                    <a:gd name="connsiteX0" fmla="*/ 33306 w 33305"/>
                    <a:gd name="connsiteY0" fmla="*/ 20484 h 40967"/>
                    <a:gd name="connsiteX1" fmla="*/ 16653 w 33305"/>
                    <a:gd name="connsiteY1" fmla="*/ 40967 h 40967"/>
                    <a:gd name="connsiteX2" fmla="*/ 0 w 33305"/>
                    <a:gd name="connsiteY2" fmla="*/ 20484 h 40967"/>
                    <a:gd name="connsiteX3" fmla="*/ 16653 w 33305"/>
                    <a:gd name="connsiteY3" fmla="*/ 0 h 40967"/>
                    <a:gd name="connsiteX4" fmla="*/ 33306 w 33305"/>
                    <a:gd name="connsiteY4" fmla="*/ 20484 h 40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305" h="40967">
                      <a:moveTo>
                        <a:pt x="33306" y="20484"/>
                      </a:moveTo>
                      <a:cubicBezTo>
                        <a:pt x="33306" y="31763"/>
                        <a:pt x="25857" y="40967"/>
                        <a:pt x="16653" y="40967"/>
                      </a:cubicBezTo>
                      <a:cubicBezTo>
                        <a:pt x="7449" y="40967"/>
                        <a:pt x="0" y="31763"/>
                        <a:pt x="0" y="20484"/>
                      </a:cubicBezTo>
                      <a:cubicBezTo>
                        <a:pt x="0" y="9151"/>
                        <a:pt x="7449" y="0"/>
                        <a:pt x="16653" y="0"/>
                      </a:cubicBezTo>
                      <a:cubicBezTo>
                        <a:pt x="25857" y="-53"/>
                        <a:pt x="33306" y="9151"/>
                        <a:pt x="33306" y="204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9" name="图形 19">
                <a:extLst>
                  <a:ext uri="{FF2B5EF4-FFF2-40B4-BE49-F238E27FC236}">
                    <a16:creationId xmlns:a16="http://schemas.microsoft.com/office/drawing/2014/main" id="{3EE82524-3C19-B6AE-F7A1-CCAF00A49381}"/>
                  </a:ext>
                </a:extLst>
              </p:cNvPr>
              <p:cNvGrpSpPr/>
              <p:nvPr/>
            </p:nvGrpSpPr>
            <p:grpSpPr>
              <a:xfrm>
                <a:off x="7200515" y="1138885"/>
                <a:ext cx="102364" cy="158335"/>
                <a:chOff x="7200515" y="1138885"/>
                <a:chExt cx="102364" cy="158335"/>
              </a:xfrm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CA9C358F-25D9-018F-F7CD-2CECFFEEB512}"/>
                    </a:ext>
                  </a:extLst>
                </p:cNvPr>
                <p:cNvSpPr/>
                <p:nvPr/>
              </p:nvSpPr>
              <p:spPr>
                <a:xfrm>
                  <a:off x="7200515" y="1138885"/>
                  <a:ext cx="102364" cy="158335"/>
                </a:xfrm>
                <a:custGeom>
                  <a:avLst/>
                  <a:gdLst>
                    <a:gd name="connsiteX0" fmla="*/ 102365 w 102364"/>
                    <a:gd name="connsiteY0" fmla="*/ 79168 h 158335"/>
                    <a:gd name="connsiteX1" fmla="*/ 51182 w 102364"/>
                    <a:gd name="connsiteY1" fmla="*/ 158335 h 158335"/>
                    <a:gd name="connsiteX2" fmla="*/ 0 w 102364"/>
                    <a:gd name="connsiteY2" fmla="*/ 79168 h 158335"/>
                    <a:gd name="connsiteX3" fmla="*/ 51182 w 102364"/>
                    <a:gd name="connsiteY3" fmla="*/ 0 h 158335"/>
                    <a:gd name="connsiteX4" fmla="*/ 102365 w 102364"/>
                    <a:gd name="connsiteY4" fmla="*/ 79168 h 158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364" h="158335">
                      <a:moveTo>
                        <a:pt x="102365" y="79168"/>
                      </a:moveTo>
                      <a:cubicBezTo>
                        <a:pt x="102365" y="122901"/>
                        <a:pt x="79434" y="158335"/>
                        <a:pt x="51182" y="158335"/>
                      </a:cubicBezTo>
                      <a:cubicBezTo>
                        <a:pt x="22931" y="158335"/>
                        <a:pt x="0" y="122901"/>
                        <a:pt x="0" y="79168"/>
                      </a:cubicBezTo>
                      <a:cubicBezTo>
                        <a:pt x="0" y="35434"/>
                        <a:pt x="22931" y="0"/>
                        <a:pt x="51182" y="0"/>
                      </a:cubicBezTo>
                      <a:cubicBezTo>
                        <a:pt x="79434" y="53"/>
                        <a:pt x="102365" y="35487"/>
                        <a:pt x="102365" y="79168"/>
                      </a:cubicBezTo>
                      <a:close/>
                    </a:path>
                  </a:pathLst>
                </a:custGeom>
                <a:solidFill>
                  <a:srgbClr val="98503F"/>
                </a:solidFill>
                <a:ln w="5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90FB3B5E-2A2E-D437-EDB0-7CA33B4E2C00}"/>
                    </a:ext>
                  </a:extLst>
                </p:cNvPr>
                <p:cNvSpPr/>
                <p:nvPr/>
              </p:nvSpPr>
              <p:spPr>
                <a:xfrm>
                  <a:off x="7218392" y="1156815"/>
                  <a:ext cx="33305" cy="40967"/>
                </a:xfrm>
                <a:custGeom>
                  <a:avLst/>
                  <a:gdLst>
                    <a:gd name="connsiteX0" fmla="*/ 33305 w 33305"/>
                    <a:gd name="connsiteY0" fmla="*/ 20484 h 40967"/>
                    <a:gd name="connsiteX1" fmla="*/ 16653 w 33305"/>
                    <a:gd name="connsiteY1" fmla="*/ 40967 h 40967"/>
                    <a:gd name="connsiteX2" fmla="*/ 0 w 33305"/>
                    <a:gd name="connsiteY2" fmla="*/ 20484 h 40967"/>
                    <a:gd name="connsiteX3" fmla="*/ 16653 w 33305"/>
                    <a:gd name="connsiteY3" fmla="*/ 0 h 40967"/>
                    <a:gd name="connsiteX4" fmla="*/ 33305 w 33305"/>
                    <a:gd name="connsiteY4" fmla="*/ 20484 h 40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305" h="40967">
                      <a:moveTo>
                        <a:pt x="33305" y="20484"/>
                      </a:moveTo>
                      <a:cubicBezTo>
                        <a:pt x="33305" y="31763"/>
                        <a:pt x="25857" y="40967"/>
                        <a:pt x="16653" y="40967"/>
                      </a:cubicBezTo>
                      <a:cubicBezTo>
                        <a:pt x="7448" y="40967"/>
                        <a:pt x="0" y="31763"/>
                        <a:pt x="0" y="20484"/>
                      </a:cubicBezTo>
                      <a:cubicBezTo>
                        <a:pt x="0" y="9151"/>
                        <a:pt x="7448" y="0"/>
                        <a:pt x="16653" y="0"/>
                      </a:cubicBezTo>
                      <a:cubicBezTo>
                        <a:pt x="25857" y="-53"/>
                        <a:pt x="33305" y="9151"/>
                        <a:pt x="33305" y="204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BE133303-16D6-3587-8482-56A5F71A629C}"/>
                  </a:ext>
                </a:extLst>
              </p:cNvPr>
              <p:cNvSpPr/>
              <p:nvPr/>
            </p:nvSpPr>
            <p:spPr>
              <a:xfrm>
                <a:off x="7153122" y="991112"/>
                <a:ext cx="251004" cy="95840"/>
              </a:xfrm>
              <a:custGeom>
                <a:avLst/>
                <a:gdLst>
                  <a:gd name="connsiteX0" fmla="*/ 34411 w 251004"/>
                  <a:gd name="connsiteY0" fmla="*/ 611 h 95840"/>
                  <a:gd name="connsiteX1" fmla="*/ 42817 w 251004"/>
                  <a:gd name="connsiteY1" fmla="*/ 345 h 95840"/>
                  <a:gd name="connsiteX2" fmla="*/ 52447 w 251004"/>
                  <a:gd name="connsiteY2" fmla="*/ 79 h 95840"/>
                  <a:gd name="connsiteX3" fmla="*/ 66759 w 251004"/>
                  <a:gd name="connsiteY3" fmla="*/ 451 h 95840"/>
                  <a:gd name="connsiteX4" fmla="*/ 84263 w 251004"/>
                  <a:gd name="connsiteY4" fmla="*/ 1409 h 95840"/>
                  <a:gd name="connsiteX5" fmla="*/ 102087 w 251004"/>
                  <a:gd name="connsiteY5" fmla="*/ 3750 h 95840"/>
                  <a:gd name="connsiteX6" fmla="*/ 140074 w 251004"/>
                  <a:gd name="connsiteY6" fmla="*/ 10879 h 95840"/>
                  <a:gd name="connsiteX7" fmla="*/ 177157 w 251004"/>
                  <a:gd name="connsiteY7" fmla="*/ 21786 h 95840"/>
                  <a:gd name="connsiteX8" fmla="*/ 208920 w 251004"/>
                  <a:gd name="connsiteY8" fmla="*/ 34449 h 95840"/>
                  <a:gd name="connsiteX9" fmla="*/ 230947 w 251004"/>
                  <a:gd name="connsiteY9" fmla="*/ 46154 h 95840"/>
                  <a:gd name="connsiteX10" fmla="*/ 239193 w 251004"/>
                  <a:gd name="connsiteY10" fmla="*/ 51048 h 95840"/>
                  <a:gd name="connsiteX11" fmla="*/ 247653 w 251004"/>
                  <a:gd name="connsiteY11" fmla="*/ 84035 h 95840"/>
                  <a:gd name="connsiteX12" fmla="*/ 217433 w 251004"/>
                  <a:gd name="connsiteY12" fmla="*/ 93878 h 95840"/>
                  <a:gd name="connsiteX13" fmla="*/ 213922 w 251004"/>
                  <a:gd name="connsiteY13" fmla="*/ 92388 h 95840"/>
                  <a:gd name="connsiteX14" fmla="*/ 207271 w 251004"/>
                  <a:gd name="connsiteY14" fmla="*/ 89568 h 95840"/>
                  <a:gd name="connsiteX15" fmla="*/ 189341 w 251004"/>
                  <a:gd name="connsiteY15" fmla="*/ 82598 h 95840"/>
                  <a:gd name="connsiteX16" fmla="*/ 161941 w 251004"/>
                  <a:gd name="connsiteY16" fmla="*/ 75203 h 95840"/>
                  <a:gd name="connsiteX17" fmla="*/ 129327 w 251004"/>
                  <a:gd name="connsiteY17" fmla="*/ 69563 h 95840"/>
                  <a:gd name="connsiteX18" fmla="*/ 96340 w 251004"/>
                  <a:gd name="connsiteY18" fmla="*/ 67222 h 95840"/>
                  <a:gd name="connsiteX19" fmla="*/ 81284 w 251004"/>
                  <a:gd name="connsiteY19" fmla="*/ 66956 h 95840"/>
                  <a:gd name="connsiteX20" fmla="*/ 69260 w 251004"/>
                  <a:gd name="connsiteY20" fmla="*/ 67701 h 95840"/>
                  <a:gd name="connsiteX21" fmla="*/ 58619 w 251004"/>
                  <a:gd name="connsiteY21" fmla="*/ 68499 h 95840"/>
                  <a:gd name="connsiteX22" fmla="*/ 49095 w 251004"/>
                  <a:gd name="connsiteY22" fmla="*/ 69883 h 95840"/>
                  <a:gd name="connsiteX23" fmla="*/ 40795 w 251004"/>
                  <a:gd name="connsiteY23" fmla="*/ 71053 h 95840"/>
                  <a:gd name="connsiteX24" fmla="*/ 40476 w 251004"/>
                  <a:gd name="connsiteY24" fmla="*/ 71106 h 95840"/>
                  <a:gd name="connsiteX25" fmla="*/ 360 w 251004"/>
                  <a:gd name="connsiteY25" fmla="*/ 41046 h 95840"/>
                  <a:gd name="connsiteX26" fmla="*/ 30421 w 251004"/>
                  <a:gd name="connsiteY26" fmla="*/ 930 h 95840"/>
                  <a:gd name="connsiteX27" fmla="*/ 34411 w 251004"/>
                  <a:gd name="connsiteY27" fmla="*/ 611 h 95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51004" h="95840">
                    <a:moveTo>
                      <a:pt x="34411" y="611"/>
                    </a:moveTo>
                    <a:cubicBezTo>
                      <a:pt x="34411" y="611"/>
                      <a:pt x="37444" y="505"/>
                      <a:pt x="42817" y="345"/>
                    </a:cubicBezTo>
                    <a:cubicBezTo>
                      <a:pt x="45477" y="292"/>
                      <a:pt x="48723" y="185"/>
                      <a:pt x="52447" y="79"/>
                    </a:cubicBezTo>
                    <a:cubicBezTo>
                      <a:pt x="55799" y="-187"/>
                      <a:pt x="61492" y="292"/>
                      <a:pt x="66759" y="451"/>
                    </a:cubicBezTo>
                    <a:cubicBezTo>
                      <a:pt x="72186" y="771"/>
                      <a:pt x="78038" y="1090"/>
                      <a:pt x="84263" y="1409"/>
                    </a:cubicBezTo>
                    <a:cubicBezTo>
                      <a:pt x="89903" y="2154"/>
                      <a:pt x="95915" y="2952"/>
                      <a:pt x="102087" y="3750"/>
                    </a:cubicBezTo>
                    <a:cubicBezTo>
                      <a:pt x="114483" y="5027"/>
                      <a:pt x="127252" y="8379"/>
                      <a:pt x="140074" y="10879"/>
                    </a:cubicBezTo>
                    <a:cubicBezTo>
                      <a:pt x="152790" y="14497"/>
                      <a:pt x="165452" y="17264"/>
                      <a:pt x="177157" y="21786"/>
                    </a:cubicBezTo>
                    <a:cubicBezTo>
                      <a:pt x="188862" y="25564"/>
                      <a:pt x="199716" y="30086"/>
                      <a:pt x="208920" y="34449"/>
                    </a:cubicBezTo>
                    <a:cubicBezTo>
                      <a:pt x="218125" y="38173"/>
                      <a:pt x="225679" y="43227"/>
                      <a:pt x="230947" y="46154"/>
                    </a:cubicBezTo>
                    <a:cubicBezTo>
                      <a:pt x="236161" y="49239"/>
                      <a:pt x="239193" y="51048"/>
                      <a:pt x="239193" y="51048"/>
                    </a:cubicBezTo>
                    <a:cubicBezTo>
                      <a:pt x="250632" y="57805"/>
                      <a:pt x="254410" y="72596"/>
                      <a:pt x="247653" y="84035"/>
                    </a:cubicBezTo>
                    <a:cubicBezTo>
                      <a:pt x="241375" y="94569"/>
                      <a:pt x="228393" y="98613"/>
                      <a:pt x="217433" y="93878"/>
                    </a:cubicBezTo>
                    <a:lnTo>
                      <a:pt x="213922" y="92388"/>
                    </a:lnTo>
                    <a:cubicBezTo>
                      <a:pt x="213922" y="92388"/>
                      <a:pt x="211527" y="91377"/>
                      <a:pt x="207271" y="89568"/>
                    </a:cubicBezTo>
                    <a:cubicBezTo>
                      <a:pt x="202962" y="87866"/>
                      <a:pt x="197481" y="84727"/>
                      <a:pt x="189341" y="82598"/>
                    </a:cubicBezTo>
                    <a:cubicBezTo>
                      <a:pt x="181627" y="79938"/>
                      <a:pt x="172422" y="77225"/>
                      <a:pt x="161941" y="75203"/>
                    </a:cubicBezTo>
                    <a:cubicBezTo>
                      <a:pt x="151885" y="72490"/>
                      <a:pt x="140394" y="71426"/>
                      <a:pt x="129327" y="69563"/>
                    </a:cubicBezTo>
                    <a:cubicBezTo>
                      <a:pt x="118048" y="68765"/>
                      <a:pt x="106822" y="67063"/>
                      <a:pt x="96340" y="67222"/>
                    </a:cubicBezTo>
                    <a:cubicBezTo>
                      <a:pt x="91127" y="67116"/>
                      <a:pt x="86072" y="67063"/>
                      <a:pt x="81284" y="66956"/>
                    </a:cubicBezTo>
                    <a:cubicBezTo>
                      <a:pt x="77027" y="67222"/>
                      <a:pt x="72984" y="67488"/>
                      <a:pt x="69260" y="67701"/>
                    </a:cubicBezTo>
                    <a:cubicBezTo>
                      <a:pt x="65376" y="68020"/>
                      <a:pt x="62662" y="67754"/>
                      <a:pt x="58619" y="68499"/>
                    </a:cubicBezTo>
                    <a:cubicBezTo>
                      <a:pt x="54948" y="69031"/>
                      <a:pt x="51702" y="69510"/>
                      <a:pt x="49095" y="69883"/>
                    </a:cubicBezTo>
                    <a:cubicBezTo>
                      <a:pt x="43828" y="70627"/>
                      <a:pt x="40795" y="71053"/>
                      <a:pt x="40795" y="71053"/>
                    </a:cubicBezTo>
                    <a:lnTo>
                      <a:pt x="40476" y="71106"/>
                    </a:lnTo>
                    <a:cubicBezTo>
                      <a:pt x="21110" y="73873"/>
                      <a:pt x="3127" y="60412"/>
                      <a:pt x="360" y="41046"/>
                    </a:cubicBezTo>
                    <a:cubicBezTo>
                      <a:pt x="-2406" y="21680"/>
                      <a:pt x="11055" y="3697"/>
                      <a:pt x="30421" y="930"/>
                    </a:cubicBezTo>
                    <a:cubicBezTo>
                      <a:pt x="31751" y="717"/>
                      <a:pt x="33134" y="611"/>
                      <a:pt x="34411" y="611"/>
                    </a:cubicBezTo>
                    <a:close/>
                  </a:path>
                </a:pathLst>
              </a:custGeom>
              <a:solidFill>
                <a:srgbClr val="EEEBE5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2D750AD9-9A31-D377-B42F-60C253C74000}"/>
                  </a:ext>
                </a:extLst>
              </p:cNvPr>
              <p:cNvSpPr/>
              <p:nvPr/>
            </p:nvSpPr>
            <p:spPr>
              <a:xfrm>
                <a:off x="6429886" y="989382"/>
                <a:ext cx="249390" cy="100723"/>
              </a:xfrm>
              <a:custGeom>
                <a:avLst/>
                <a:gdLst>
                  <a:gd name="connsiteX0" fmla="*/ 209699 w 249390"/>
                  <a:gd name="connsiteY0" fmla="*/ 70761 h 100723"/>
                  <a:gd name="connsiteX1" fmla="*/ 201346 w 249390"/>
                  <a:gd name="connsiteY1" fmla="*/ 69804 h 100723"/>
                  <a:gd name="connsiteX2" fmla="*/ 191769 w 249390"/>
                  <a:gd name="connsiteY2" fmla="*/ 68686 h 100723"/>
                  <a:gd name="connsiteX3" fmla="*/ 181076 w 249390"/>
                  <a:gd name="connsiteY3" fmla="*/ 68154 h 100723"/>
                  <a:gd name="connsiteX4" fmla="*/ 169051 w 249390"/>
                  <a:gd name="connsiteY4" fmla="*/ 67729 h 100723"/>
                  <a:gd name="connsiteX5" fmla="*/ 153995 w 249390"/>
                  <a:gd name="connsiteY5" fmla="*/ 68421 h 100723"/>
                  <a:gd name="connsiteX6" fmla="*/ 121061 w 249390"/>
                  <a:gd name="connsiteY6" fmla="*/ 71666 h 100723"/>
                  <a:gd name="connsiteX7" fmla="*/ 88607 w 249390"/>
                  <a:gd name="connsiteY7" fmla="*/ 78263 h 100723"/>
                  <a:gd name="connsiteX8" fmla="*/ 61420 w 249390"/>
                  <a:gd name="connsiteY8" fmla="*/ 86457 h 100723"/>
                  <a:gd name="connsiteX9" fmla="*/ 43649 w 249390"/>
                  <a:gd name="connsiteY9" fmla="*/ 93958 h 100723"/>
                  <a:gd name="connsiteX10" fmla="*/ 37052 w 249390"/>
                  <a:gd name="connsiteY10" fmla="*/ 96991 h 100723"/>
                  <a:gd name="connsiteX11" fmla="*/ 33647 w 249390"/>
                  <a:gd name="connsiteY11" fmla="*/ 98534 h 100723"/>
                  <a:gd name="connsiteX12" fmla="*/ 2204 w 249390"/>
                  <a:gd name="connsiteY12" fmla="*/ 86989 h 100723"/>
                  <a:gd name="connsiteX13" fmla="*/ 10982 w 249390"/>
                  <a:gd name="connsiteY13" fmla="*/ 57035 h 100723"/>
                  <a:gd name="connsiteX14" fmla="*/ 19016 w 249390"/>
                  <a:gd name="connsiteY14" fmla="*/ 51927 h 100723"/>
                  <a:gd name="connsiteX15" fmla="*/ 40617 w 249390"/>
                  <a:gd name="connsiteY15" fmla="*/ 39531 h 100723"/>
                  <a:gd name="connsiteX16" fmla="*/ 71901 w 249390"/>
                  <a:gd name="connsiteY16" fmla="*/ 25857 h 100723"/>
                  <a:gd name="connsiteX17" fmla="*/ 108612 w 249390"/>
                  <a:gd name="connsiteY17" fmla="*/ 13780 h 100723"/>
                  <a:gd name="connsiteX18" fmla="*/ 146333 w 249390"/>
                  <a:gd name="connsiteY18" fmla="*/ 5427 h 100723"/>
                  <a:gd name="connsiteX19" fmla="*/ 164050 w 249390"/>
                  <a:gd name="connsiteY19" fmla="*/ 2501 h 100723"/>
                  <a:gd name="connsiteX20" fmla="*/ 181501 w 249390"/>
                  <a:gd name="connsiteY20" fmla="*/ 958 h 100723"/>
                  <a:gd name="connsiteX21" fmla="*/ 195760 w 249390"/>
                  <a:gd name="connsiteY21" fmla="*/ 106 h 100723"/>
                  <a:gd name="connsiteX22" fmla="*/ 205390 w 249390"/>
                  <a:gd name="connsiteY22" fmla="*/ 53 h 100723"/>
                  <a:gd name="connsiteX23" fmla="*/ 213796 w 249390"/>
                  <a:gd name="connsiteY23" fmla="*/ 0 h 100723"/>
                  <a:gd name="connsiteX24" fmla="*/ 249390 w 249390"/>
                  <a:gd name="connsiteY24" fmla="*/ 35328 h 100723"/>
                  <a:gd name="connsiteX25" fmla="*/ 214062 w 249390"/>
                  <a:gd name="connsiteY25" fmla="*/ 70921 h 100723"/>
                  <a:gd name="connsiteX26" fmla="*/ 210072 w 249390"/>
                  <a:gd name="connsiteY26" fmla="*/ 70708 h 100723"/>
                  <a:gd name="connsiteX27" fmla="*/ 209699 w 249390"/>
                  <a:gd name="connsiteY27" fmla="*/ 70761 h 100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49390" h="100723">
                    <a:moveTo>
                      <a:pt x="209699" y="70761"/>
                    </a:moveTo>
                    <a:cubicBezTo>
                      <a:pt x="209699" y="70761"/>
                      <a:pt x="206667" y="70389"/>
                      <a:pt x="201346" y="69804"/>
                    </a:cubicBezTo>
                    <a:cubicBezTo>
                      <a:pt x="198686" y="69485"/>
                      <a:pt x="195441" y="69112"/>
                      <a:pt x="191769" y="68686"/>
                    </a:cubicBezTo>
                    <a:cubicBezTo>
                      <a:pt x="187726" y="68048"/>
                      <a:pt x="184959" y="68367"/>
                      <a:pt x="181076" y="68154"/>
                    </a:cubicBezTo>
                    <a:cubicBezTo>
                      <a:pt x="177351" y="68048"/>
                      <a:pt x="173308" y="67888"/>
                      <a:pt x="169051" y="67729"/>
                    </a:cubicBezTo>
                    <a:cubicBezTo>
                      <a:pt x="164263" y="67942"/>
                      <a:pt x="159209" y="68208"/>
                      <a:pt x="153995" y="68421"/>
                    </a:cubicBezTo>
                    <a:cubicBezTo>
                      <a:pt x="143514" y="68527"/>
                      <a:pt x="132341" y="70549"/>
                      <a:pt x="121061" y="71666"/>
                    </a:cubicBezTo>
                    <a:cubicBezTo>
                      <a:pt x="110048" y="73847"/>
                      <a:pt x="98609" y="75284"/>
                      <a:pt x="88607" y="78263"/>
                    </a:cubicBezTo>
                    <a:cubicBezTo>
                      <a:pt x="78232" y="80604"/>
                      <a:pt x="69081" y="83584"/>
                      <a:pt x="61420" y="86457"/>
                    </a:cubicBezTo>
                    <a:cubicBezTo>
                      <a:pt x="53279" y="88851"/>
                      <a:pt x="47906" y="92096"/>
                      <a:pt x="43649" y="93958"/>
                    </a:cubicBezTo>
                    <a:cubicBezTo>
                      <a:pt x="39446" y="95874"/>
                      <a:pt x="37052" y="96991"/>
                      <a:pt x="37052" y="96991"/>
                    </a:cubicBezTo>
                    <a:lnTo>
                      <a:pt x="33647" y="98534"/>
                    </a:lnTo>
                    <a:cubicBezTo>
                      <a:pt x="21783" y="104014"/>
                      <a:pt x="7684" y="98853"/>
                      <a:pt x="2204" y="86989"/>
                    </a:cubicBezTo>
                    <a:cubicBezTo>
                      <a:pt x="-2851" y="76082"/>
                      <a:pt x="1086" y="63313"/>
                      <a:pt x="10982" y="57035"/>
                    </a:cubicBezTo>
                    <a:cubicBezTo>
                      <a:pt x="10982" y="57035"/>
                      <a:pt x="13908" y="55173"/>
                      <a:pt x="19016" y="51927"/>
                    </a:cubicBezTo>
                    <a:cubicBezTo>
                      <a:pt x="24177" y="48841"/>
                      <a:pt x="31572" y="43521"/>
                      <a:pt x="40617" y="39531"/>
                    </a:cubicBezTo>
                    <a:cubicBezTo>
                      <a:pt x="49662" y="34902"/>
                      <a:pt x="60302" y="29954"/>
                      <a:pt x="71901" y="25857"/>
                    </a:cubicBezTo>
                    <a:cubicBezTo>
                      <a:pt x="83446" y="20962"/>
                      <a:pt x="96002" y="17770"/>
                      <a:pt x="108612" y="13780"/>
                    </a:cubicBezTo>
                    <a:cubicBezTo>
                      <a:pt x="121381" y="10854"/>
                      <a:pt x="133990" y="7129"/>
                      <a:pt x="146333" y="5427"/>
                    </a:cubicBezTo>
                    <a:cubicBezTo>
                      <a:pt x="152505" y="4416"/>
                      <a:pt x="158411" y="3405"/>
                      <a:pt x="164050" y="2501"/>
                    </a:cubicBezTo>
                    <a:cubicBezTo>
                      <a:pt x="170222" y="1969"/>
                      <a:pt x="176074" y="1437"/>
                      <a:pt x="181501" y="958"/>
                    </a:cubicBezTo>
                    <a:cubicBezTo>
                      <a:pt x="186768" y="585"/>
                      <a:pt x="192408" y="0"/>
                      <a:pt x="195760" y="106"/>
                    </a:cubicBezTo>
                    <a:cubicBezTo>
                      <a:pt x="199484" y="106"/>
                      <a:pt x="202729" y="106"/>
                      <a:pt x="205390" y="53"/>
                    </a:cubicBezTo>
                    <a:cubicBezTo>
                      <a:pt x="210763" y="53"/>
                      <a:pt x="213796" y="0"/>
                      <a:pt x="213796" y="0"/>
                    </a:cubicBezTo>
                    <a:cubicBezTo>
                      <a:pt x="233375" y="-53"/>
                      <a:pt x="249336" y="15748"/>
                      <a:pt x="249390" y="35328"/>
                    </a:cubicBezTo>
                    <a:cubicBezTo>
                      <a:pt x="249496" y="54907"/>
                      <a:pt x="233641" y="70868"/>
                      <a:pt x="214062" y="70921"/>
                    </a:cubicBezTo>
                    <a:cubicBezTo>
                      <a:pt x="212732" y="70921"/>
                      <a:pt x="211402" y="70868"/>
                      <a:pt x="210072" y="70708"/>
                    </a:cubicBezTo>
                    <a:lnTo>
                      <a:pt x="209699" y="70761"/>
                    </a:lnTo>
                    <a:close/>
                  </a:path>
                </a:pathLst>
              </a:custGeom>
              <a:solidFill>
                <a:srgbClr val="EEEBE5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0022FBC-FC1E-1706-1729-F1BA273F63F2}"/>
                  </a:ext>
                </a:extLst>
              </p:cNvPr>
              <p:cNvSpPr/>
              <p:nvPr/>
            </p:nvSpPr>
            <p:spPr>
              <a:xfrm>
                <a:off x="6843008" y="1456566"/>
                <a:ext cx="161542" cy="95066"/>
              </a:xfrm>
              <a:custGeom>
                <a:avLst/>
                <a:gdLst>
                  <a:gd name="connsiteX0" fmla="*/ 3860 w 161542"/>
                  <a:gd name="connsiteY0" fmla="*/ 4948 h 95066"/>
                  <a:gd name="connsiteX1" fmla="*/ 58341 w 161542"/>
                  <a:gd name="connsiteY1" fmla="*/ 92096 h 95066"/>
                  <a:gd name="connsiteX2" fmla="*/ 145223 w 161542"/>
                  <a:gd name="connsiteY2" fmla="*/ 65122 h 95066"/>
                  <a:gd name="connsiteX3" fmla="*/ 161025 w 161542"/>
                  <a:gd name="connsiteY3" fmla="*/ 0 h 95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42" h="95066">
                    <a:moveTo>
                      <a:pt x="3860" y="4948"/>
                    </a:moveTo>
                    <a:cubicBezTo>
                      <a:pt x="-10239" y="40382"/>
                      <a:pt x="15724" y="81189"/>
                      <a:pt x="58341" y="92096"/>
                    </a:cubicBezTo>
                    <a:cubicBezTo>
                      <a:pt x="92072" y="100715"/>
                      <a:pt x="126442" y="90234"/>
                      <a:pt x="145223" y="65122"/>
                    </a:cubicBezTo>
                    <a:cubicBezTo>
                      <a:pt x="159694" y="45756"/>
                      <a:pt x="162993" y="22239"/>
                      <a:pt x="161025" y="0"/>
                    </a:cubicBezTo>
                  </a:path>
                </a:pathLst>
              </a:custGeom>
              <a:noFill/>
              <a:ln w="19248" cap="rnd">
                <a:solidFill>
                  <a:srgbClr val="F1AB8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FB0FB833-AE82-C9BA-4D8A-283120750A87}"/>
                  </a:ext>
                </a:extLst>
              </p:cNvPr>
              <p:cNvSpPr/>
              <p:nvPr/>
            </p:nvSpPr>
            <p:spPr>
              <a:xfrm>
                <a:off x="6381226" y="1211349"/>
                <a:ext cx="1251412" cy="654978"/>
              </a:xfrm>
              <a:custGeom>
                <a:avLst/>
                <a:gdLst>
                  <a:gd name="connsiteX0" fmla="*/ 659890 w 1251412"/>
                  <a:gd name="connsiteY0" fmla="*/ 561409 h 654978"/>
                  <a:gd name="connsiteX1" fmla="*/ 226862 w 1251412"/>
                  <a:gd name="connsiteY1" fmla="*/ 520495 h 654978"/>
                  <a:gd name="connsiteX2" fmla="*/ 0 w 1251412"/>
                  <a:gd name="connsiteY2" fmla="*/ 388336 h 654978"/>
                  <a:gd name="connsiteX3" fmla="*/ 57993 w 1251412"/>
                  <a:gd name="connsiteY3" fmla="*/ 442711 h 654978"/>
                  <a:gd name="connsiteX4" fmla="*/ 210156 w 1251412"/>
                  <a:gd name="connsiteY4" fmla="*/ 542256 h 654978"/>
                  <a:gd name="connsiteX5" fmla="*/ 477719 w 1251412"/>
                  <a:gd name="connsiteY5" fmla="*/ 642598 h 654978"/>
                  <a:gd name="connsiteX6" fmla="*/ 539968 w 1251412"/>
                  <a:gd name="connsiteY6" fmla="*/ 654942 h 654978"/>
                  <a:gd name="connsiteX7" fmla="*/ 591523 w 1251412"/>
                  <a:gd name="connsiteY7" fmla="*/ 643343 h 654978"/>
                  <a:gd name="connsiteX8" fmla="*/ 826312 w 1251412"/>
                  <a:gd name="connsiteY8" fmla="*/ 543799 h 654978"/>
                  <a:gd name="connsiteX9" fmla="*/ 1251412 w 1251412"/>
                  <a:gd name="connsiteY9" fmla="*/ 0 h 654978"/>
                  <a:gd name="connsiteX10" fmla="*/ 659890 w 1251412"/>
                  <a:gd name="connsiteY10" fmla="*/ 561409 h 654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51412" h="654978">
                    <a:moveTo>
                      <a:pt x="659890" y="561409"/>
                    </a:moveTo>
                    <a:cubicBezTo>
                      <a:pt x="535711" y="592799"/>
                      <a:pt x="418929" y="581680"/>
                      <a:pt x="226862" y="520495"/>
                    </a:cubicBezTo>
                    <a:cubicBezTo>
                      <a:pt x="144396" y="494265"/>
                      <a:pt x="65760" y="445690"/>
                      <a:pt x="0" y="388336"/>
                    </a:cubicBezTo>
                    <a:cubicBezTo>
                      <a:pt x="18249" y="407437"/>
                      <a:pt x="37615" y="425579"/>
                      <a:pt x="57993" y="442711"/>
                    </a:cubicBezTo>
                    <a:cubicBezTo>
                      <a:pt x="104493" y="481763"/>
                      <a:pt x="155728" y="514962"/>
                      <a:pt x="210156" y="542256"/>
                    </a:cubicBezTo>
                    <a:cubicBezTo>
                      <a:pt x="296347" y="585457"/>
                      <a:pt x="384878" y="613070"/>
                      <a:pt x="477719" y="642598"/>
                    </a:cubicBezTo>
                    <a:cubicBezTo>
                      <a:pt x="497990" y="649036"/>
                      <a:pt x="518739" y="655527"/>
                      <a:pt x="539968" y="654942"/>
                    </a:cubicBezTo>
                    <a:cubicBezTo>
                      <a:pt x="557632" y="654410"/>
                      <a:pt x="574763" y="648983"/>
                      <a:pt x="591523" y="643343"/>
                    </a:cubicBezTo>
                    <a:cubicBezTo>
                      <a:pt x="672233" y="616156"/>
                      <a:pt x="750762" y="582797"/>
                      <a:pt x="826312" y="543799"/>
                    </a:cubicBezTo>
                    <a:cubicBezTo>
                      <a:pt x="1047907" y="429197"/>
                      <a:pt x="1193952" y="229682"/>
                      <a:pt x="1251412" y="0"/>
                    </a:cubicBezTo>
                    <a:cubicBezTo>
                      <a:pt x="1145057" y="254688"/>
                      <a:pt x="923941" y="494691"/>
                      <a:pt x="659890" y="561409"/>
                    </a:cubicBezTo>
                    <a:close/>
                  </a:path>
                </a:pathLst>
              </a:custGeom>
              <a:solidFill>
                <a:srgbClr val="FBF2F2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9049BC8F-4673-C786-7DF2-9081B5E91419}"/>
                  </a:ext>
                </a:extLst>
              </p:cNvPr>
              <p:cNvSpPr/>
              <p:nvPr/>
            </p:nvSpPr>
            <p:spPr>
              <a:xfrm>
                <a:off x="6200652" y="729640"/>
                <a:ext cx="1156921" cy="367639"/>
              </a:xfrm>
              <a:custGeom>
                <a:avLst/>
                <a:gdLst>
                  <a:gd name="connsiteX0" fmla="*/ 1149580 w 1156921"/>
                  <a:gd name="connsiteY0" fmla="*/ 0 h 367639"/>
                  <a:gd name="connsiteX1" fmla="*/ 1064240 w 1156921"/>
                  <a:gd name="connsiteY1" fmla="*/ 27560 h 367639"/>
                  <a:gd name="connsiteX2" fmla="*/ 649887 w 1156921"/>
                  <a:gd name="connsiteY2" fmla="*/ 74592 h 367639"/>
                  <a:gd name="connsiteX3" fmla="*/ 376791 w 1156921"/>
                  <a:gd name="connsiteY3" fmla="*/ 114974 h 367639"/>
                  <a:gd name="connsiteX4" fmla="*/ 156473 w 1156921"/>
                  <a:gd name="connsiteY4" fmla="*/ 200526 h 367639"/>
                  <a:gd name="connsiteX5" fmla="*/ 67250 w 1156921"/>
                  <a:gd name="connsiteY5" fmla="*/ 276608 h 367639"/>
                  <a:gd name="connsiteX6" fmla="*/ 28624 w 1156921"/>
                  <a:gd name="connsiteY6" fmla="*/ 323481 h 367639"/>
                  <a:gd name="connsiteX7" fmla="*/ 0 w 1156921"/>
                  <a:gd name="connsiteY7" fmla="*/ 367640 h 367639"/>
                  <a:gd name="connsiteX8" fmla="*/ 315659 w 1156921"/>
                  <a:gd name="connsiteY8" fmla="*/ 263626 h 367639"/>
                  <a:gd name="connsiteX9" fmla="*/ 716286 w 1156921"/>
                  <a:gd name="connsiteY9" fmla="*/ 254315 h 367639"/>
                  <a:gd name="connsiteX10" fmla="*/ 1017740 w 1156921"/>
                  <a:gd name="connsiteY10" fmla="*/ 160623 h 367639"/>
                  <a:gd name="connsiteX11" fmla="*/ 1144312 w 1156921"/>
                  <a:gd name="connsiteY11" fmla="*/ 37083 h 367639"/>
                  <a:gd name="connsiteX12" fmla="*/ 1156922 w 1156921"/>
                  <a:gd name="connsiteY12" fmla="*/ 21175 h 367639"/>
                  <a:gd name="connsiteX13" fmla="*/ 1149580 w 1156921"/>
                  <a:gd name="connsiteY13" fmla="*/ 0 h 367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56921" h="367639">
                    <a:moveTo>
                      <a:pt x="1149580" y="0"/>
                    </a:moveTo>
                    <a:cubicBezTo>
                      <a:pt x="1121222" y="9523"/>
                      <a:pt x="1093077" y="19632"/>
                      <a:pt x="1064240" y="27560"/>
                    </a:cubicBezTo>
                    <a:cubicBezTo>
                      <a:pt x="929102" y="64696"/>
                      <a:pt x="788696" y="65228"/>
                      <a:pt x="649887" y="74592"/>
                    </a:cubicBezTo>
                    <a:cubicBezTo>
                      <a:pt x="557472" y="80817"/>
                      <a:pt x="466599" y="91351"/>
                      <a:pt x="376791" y="114974"/>
                    </a:cubicBezTo>
                    <a:cubicBezTo>
                      <a:pt x="298634" y="135511"/>
                      <a:pt x="224734" y="154611"/>
                      <a:pt x="156473" y="200526"/>
                    </a:cubicBezTo>
                    <a:cubicBezTo>
                      <a:pt x="123965" y="222393"/>
                      <a:pt x="93958" y="247931"/>
                      <a:pt x="67250" y="276608"/>
                    </a:cubicBezTo>
                    <a:cubicBezTo>
                      <a:pt x="53470" y="291452"/>
                      <a:pt x="40541" y="307094"/>
                      <a:pt x="28624" y="323481"/>
                    </a:cubicBezTo>
                    <a:cubicBezTo>
                      <a:pt x="20962" y="334015"/>
                      <a:pt x="10428" y="361149"/>
                      <a:pt x="0" y="367640"/>
                    </a:cubicBezTo>
                    <a:cubicBezTo>
                      <a:pt x="94703" y="308637"/>
                      <a:pt x="206006" y="270117"/>
                      <a:pt x="315659" y="263626"/>
                    </a:cubicBezTo>
                    <a:cubicBezTo>
                      <a:pt x="458565" y="255167"/>
                      <a:pt x="574657" y="273628"/>
                      <a:pt x="716286" y="254315"/>
                    </a:cubicBezTo>
                    <a:cubicBezTo>
                      <a:pt x="823173" y="237556"/>
                      <a:pt x="921175" y="209730"/>
                      <a:pt x="1017740" y="160623"/>
                    </a:cubicBezTo>
                    <a:cubicBezTo>
                      <a:pt x="1063708" y="129499"/>
                      <a:pt x="1102175" y="87467"/>
                      <a:pt x="1144312" y="37083"/>
                    </a:cubicBezTo>
                    <a:cubicBezTo>
                      <a:pt x="1149526" y="30858"/>
                      <a:pt x="1151282" y="24155"/>
                      <a:pt x="1156922" y="21175"/>
                    </a:cubicBezTo>
                    <a:cubicBezTo>
                      <a:pt x="1154368" y="14205"/>
                      <a:pt x="1151867" y="7129"/>
                      <a:pt x="1149580" y="0"/>
                    </a:cubicBezTo>
                    <a:close/>
                  </a:path>
                </a:pathLst>
              </a:custGeom>
              <a:solidFill>
                <a:srgbClr val="FBF2F2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E63375B-1A0A-BF88-893E-0519979252C9}"/>
                  </a:ext>
                </a:extLst>
              </p:cNvPr>
              <p:cNvSpPr/>
              <p:nvPr/>
            </p:nvSpPr>
            <p:spPr>
              <a:xfrm>
                <a:off x="6138205" y="129844"/>
                <a:ext cx="1536125" cy="1054051"/>
              </a:xfrm>
              <a:custGeom>
                <a:avLst/>
                <a:gdLst>
                  <a:gd name="connsiteX0" fmla="*/ 5678 w 1536125"/>
                  <a:gd name="connsiteY0" fmla="*/ 838044 h 1054051"/>
                  <a:gd name="connsiteX1" fmla="*/ 6370 w 1536125"/>
                  <a:gd name="connsiteY1" fmla="*/ 843045 h 1054051"/>
                  <a:gd name="connsiteX2" fmla="*/ 29939 w 1536125"/>
                  <a:gd name="connsiteY2" fmla="*/ 962860 h 1054051"/>
                  <a:gd name="connsiteX3" fmla="*/ 72928 w 1536125"/>
                  <a:gd name="connsiteY3" fmla="*/ 1054052 h 1054051"/>
                  <a:gd name="connsiteX4" fmla="*/ 169068 w 1536125"/>
                  <a:gd name="connsiteY4" fmla="*/ 887204 h 1054051"/>
                  <a:gd name="connsiteX5" fmla="*/ 355920 w 1536125"/>
                  <a:gd name="connsiteY5" fmla="*/ 828201 h 1054051"/>
                  <a:gd name="connsiteX6" fmla="*/ 720847 w 1536125"/>
                  <a:gd name="connsiteY6" fmla="*/ 791596 h 1054051"/>
                  <a:gd name="connsiteX7" fmla="*/ 1199364 w 1536125"/>
                  <a:gd name="connsiteY7" fmla="*/ 646988 h 1054051"/>
                  <a:gd name="connsiteX8" fmla="*/ 1466661 w 1536125"/>
                  <a:gd name="connsiteY8" fmla="*/ 1041975 h 1054051"/>
                  <a:gd name="connsiteX9" fmla="*/ 1525292 w 1536125"/>
                  <a:gd name="connsiteY9" fmla="*/ 839693 h 1054051"/>
                  <a:gd name="connsiteX10" fmla="*/ 1534762 w 1536125"/>
                  <a:gd name="connsiteY10" fmla="*/ 639912 h 1054051"/>
                  <a:gd name="connsiteX11" fmla="*/ 1494434 w 1536125"/>
                  <a:gd name="connsiteY11" fmla="*/ 395333 h 1054051"/>
                  <a:gd name="connsiteX12" fmla="*/ 1404199 w 1536125"/>
                  <a:gd name="connsiteY12" fmla="*/ 232209 h 1054051"/>
                  <a:gd name="connsiteX13" fmla="*/ 1259910 w 1536125"/>
                  <a:gd name="connsiteY13" fmla="*/ 81376 h 1054051"/>
                  <a:gd name="connsiteX14" fmla="*/ 1016076 w 1536125"/>
                  <a:gd name="connsiteY14" fmla="*/ 23277 h 1054051"/>
                  <a:gd name="connsiteX15" fmla="*/ 613747 w 1536125"/>
                  <a:gd name="connsiteY15" fmla="*/ 772 h 1054051"/>
                  <a:gd name="connsiteX16" fmla="*/ 448602 w 1536125"/>
                  <a:gd name="connsiteY16" fmla="*/ 17957 h 1054051"/>
                  <a:gd name="connsiteX17" fmla="*/ 287606 w 1536125"/>
                  <a:gd name="connsiteY17" fmla="*/ 95315 h 1054051"/>
                  <a:gd name="connsiteX18" fmla="*/ 5519 w 1536125"/>
                  <a:gd name="connsiteY18" fmla="*/ 557233 h 1054051"/>
                  <a:gd name="connsiteX19" fmla="*/ 5678 w 1536125"/>
                  <a:gd name="connsiteY19" fmla="*/ 838044 h 1054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6125" h="1054051">
                    <a:moveTo>
                      <a:pt x="5678" y="838044"/>
                    </a:moveTo>
                    <a:cubicBezTo>
                      <a:pt x="5891" y="839693"/>
                      <a:pt x="6157" y="841395"/>
                      <a:pt x="6370" y="843045"/>
                    </a:cubicBezTo>
                    <a:cubicBezTo>
                      <a:pt x="11797" y="880288"/>
                      <a:pt x="16585" y="927905"/>
                      <a:pt x="29939" y="962860"/>
                    </a:cubicBezTo>
                    <a:cubicBezTo>
                      <a:pt x="40952" y="991750"/>
                      <a:pt x="48880" y="1016064"/>
                      <a:pt x="72928" y="1054052"/>
                    </a:cubicBezTo>
                    <a:cubicBezTo>
                      <a:pt x="76865" y="973448"/>
                      <a:pt x="97615" y="929023"/>
                      <a:pt x="169068" y="887204"/>
                    </a:cubicBezTo>
                    <a:cubicBezTo>
                      <a:pt x="225730" y="854111"/>
                      <a:pt x="291916" y="839267"/>
                      <a:pt x="355920" y="828201"/>
                    </a:cubicBezTo>
                    <a:cubicBezTo>
                      <a:pt x="476481" y="807451"/>
                      <a:pt x="598584" y="795534"/>
                      <a:pt x="720847" y="791596"/>
                    </a:cubicBezTo>
                    <a:cubicBezTo>
                      <a:pt x="920522" y="785159"/>
                      <a:pt x="1038688" y="775156"/>
                      <a:pt x="1199364" y="646988"/>
                    </a:cubicBezTo>
                    <a:cubicBezTo>
                      <a:pt x="1305347" y="734615"/>
                      <a:pt x="1466555" y="905293"/>
                      <a:pt x="1466661" y="1041975"/>
                    </a:cubicBezTo>
                    <a:cubicBezTo>
                      <a:pt x="1494593" y="980258"/>
                      <a:pt x="1517045" y="907581"/>
                      <a:pt x="1525292" y="839693"/>
                    </a:cubicBezTo>
                    <a:cubicBezTo>
                      <a:pt x="1533326" y="773933"/>
                      <a:pt x="1538806" y="706151"/>
                      <a:pt x="1534762" y="639912"/>
                    </a:cubicBezTo>
                    <a:cubicBezTo>
                      <a:pt x="1534762" y="566171"/>
                      <a:pt x="1520823" y="462955"/>
                      <a:pt x="1494434" y="395333"/>
                    </a:cubicBezTo>
                    <a:cubicBezTo>
                      <a:pt x="1469108" y="330424"/>
                      <a:pt x="1438676" y="293128"/>
                      <a:pt x="1404199" y="232209"/>
                    </a:cubicBezTo>
                    <a:cubicBezTo>
                      <a:pt x="1372224" y="175707"/>
                      <a:pt x="1322212" y="105052"/>
                      <a:pt x="1259910" y="81376"/>
                    </a:cubicBezTo>
                    <a:cubicBezTo>
                      <a:pt x="1181700" y="51635"/>
                      <a:pt x="1098808" y="34343"/>
                      <a:pt x="1016076" y="23277"/>
                    </a:cubicBezTo>
                    <a:cubicBezTo>
                      <a:pt x="882694" y="5454"/>
                      <a:pt x="747981" y="4602"/>
                      <a:pt x="613747" y="772"/>
                    </a:cubicBezTo>
                    <a:cubicBezTo>
                      <a:pt x="552935" y="-931"/>
                      <a:pt x="506381" y="-1516"/>
                      <a:pt x="448602" y="17957"/>
                    </a:cubicBezTo>
                    <a:cubicBezTo>
                      <a:pt x="392046" y="37004"/>
                      <a:pt x="339321" y="66000"/>
                      <a:pt x="287606" y="95315"/>
                    </a:cubicBezTo>
                    <a:cubicBezTo>
                      <a:pt x="114800" y="193423"/>
                      <a:pt x="26853" y="363251"/>
                      <a:pt x="5519" y="557233"/>
                    </a:cubicBezTo>
                    <a:cubicBezTo>
                      <a:pt x="-1079" y="617992"/>
                      <a:pt x="-2622" y="777178"/>
                      <a:pt x="5678" y="838044"/>
                    </a:cubicBezTo>
                    <a:close/>
                  </a:path>
                </a:pathLst>
              </a:custGeom>
              <a:solidFill>
                <a:srgbClr val="EEEBE5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DEAA0E7B-463E-9F8D-96B8-4386BA1060DE}"/>
                  </a:ext>
                </a:extLst>
              </p:cNvPr>
              <p:cNvSpPr/>
              <p:nvPr/>
            </p:nvSpPr>
            <p:spPr>
              <a:xfrm>
                <a:off x="6209750" y="677979"/>
                <a:ext cx="1116167" cy="326034"/>
              </a:xfrm>
              <a:custGeom>
                <a:avLst/>
                <a:gdLst>
                  <a:gd name="connsiteX0" fmla="*/ 1116167 w 1116167"/>
                  <a:gd name="connsiteY0" fmla="*/ 0 h 326034"/>
                  <a:gd name="connsiteX1" fmla="*/ 891114 w 1116167"/>
                  <a:gd name="connsiteY1" fmla="*/ 79912 h 326034"/>
                  <a:gd name="connsiteX2" fmla="*/ 554492 w 1116167"/>
                  <a:gd name="connsiteY2" fmla="*/ 142800 h 326034"/>
                  <a:gd name="connsiteX3" fmla="*/ 250644 w 1116167"/>
                  <a:gd name="connsiteY3" fmla="*/ 187172 h 326034"/>
                  <a:gd name="connsiteX4" fmla="*/ 102631 w 1116167"/>
                  <a:gd name="connsiteY4" fmla="*/ 220318 h 326034"/>
                  <a:gd name="connsiteX5" fmla="*/ 0 w 1116167"/>
                  <a:gd name="connsiteY5" fmla="*/ 326034 h 326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6167" h="326034">
                    <a:moveTo>
                      <a:pt x="1116167" y="0"/>
                    </a:moveTo>
                    <a:cubicBezTo>
                      <a:pt x="1048811" y="43308"/>
                      <a:pt x="969324" y="62940"/>
                      <a:pt x="891114" y="79912"/>
                    </a:cubicBezTo>
                    <a:cubicBezTo>
                      <a:pt x="779546" y="104173"/>
                      <a:pt x="667179" y="124497"/>
                      <a:pt x="554492" y="142800"/>
                    </a:cubicBezTo>
                    <a:cubicBezTo>
                      <a:pt x="453458" y="159240"/>
                      <a:pt x="352158" y="174030"/>
                      <a:pt x="250644" y="187172"/>
                    </a:cubicBezTo>
                    <a:cubicBezTo>
                      <a:pt x="200313" y="193716"/>
                      <a:pt x="149131" y="200047"/>
                      <a:pt x="102631" y="220318"/>
                    </a:cubicBezTo>
                    <a:cubicBezTo>
                      <a:pt x="56130" y="240589"/>
                      <a:pt x="14099" y="277299"/>
                      <a:pt x="0" y="326034"/>
                    </a:cubicBezTo>
                  </a:path>
                </a:pathLst>
              </a:custGeom>
              <a:noFill/>
              <a:ln w="11498" cap="rnd">
                <a:solidFill>
                  <a:srgbClr val="DCD9D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C2BDC9D7-07CB-13D3-CF89-8D6CFF68CE39}"/>
                  </a:ext>
                </a:extLst>
              </p:cNvPr>
              <p:cNvSpPr/>
              <p:nvPr/>
            </p:nvSpPr>
            <p:spPr>
              <a:xfrm>
                <a:off x="6184584" y="425002"/>
                <a:ext cx="1166179" cy="450044"/>
              </a:xfrm>
              <a:custGeom>
                <a:avLst/>
                <a:gdLst>
                  <a:gd name="connsiteX0" fmla="*/ 1166179 w 1166179"/>
                  <a:gd name="connsiteY0" fmla="*/ 93098 h 450044"/>
                  <a:gd name="connsiteX1" fmla="*/ 1007206 w 1166179"/>
                  <a:gd name="connsiteY1" fmla="*/ 21539 h 450044"/>
                  <a:gd name="connsiteX2" fmla="*/ 753688 w 1166179"/>
                  <a:gd name="connsiteY2" fmla="*/ 151 h 450044"/>
                  <a:gd name="connsiteX3" fmla="*/ 203186 w 1166179"/>
                  <a:gd name="connsiteY3" fmla="*/ 136991 h 450044"/>
                  <a:gd name="connsiteX4" fmla="*/ 0 w 1166179"/>
                  <a:gd name="connsiteY4" fmla="*/ 450044 h 450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6179" h="450044">
                    <a:moveTo>
                      <a:pt x="1166179" y="93098"/>
                    </a:moveTo>
                    <a:cubicBezTo>
                      <a:pt x="1128617" y="49205"/>
                      <a:pt x="1061048" y="32924"/>
                      <a:pt x="1007206" y="21539"/>
                    </a:cubicBezTo>
                    <a:cubicBezTo>
                      <a:pt x="924261" y="3928"/>
                      <a:pt x="838336" y="-967"/>
                      <a:pt x="753688" y="151"/>
                    </a:cubicBezTo>
                    <a:cubicBezTo>
                      <a:pt x="562526" y="2705"/>
                      <a:pt x="370406" y="41437"/>
                      <a:pt x="203186" y="136991"/>
                    </a:cubicBezTo>
                    <a:cubicBezTo>
                      <a:pt x="90713" y="201262"/>
                      <a:pt x="13939" y="321184"/>
                      <a:pt x="0" y="450044"/>
                    </a:cubicBezTo>
                  </a:path>
                </a:pathLst>
              </a:custGeom>
              <a:noFill/>
              <a:ln w="11498" cap="rnd">
                <a:solidFill>
                  <a:srgbClr val="DCD9D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48C0B897-E28F-41E3-67EA-FA683FD63883}"/>
                  </a:ext>
                </a:extLst>
              </p:cNvPr>
              <p:cNvSpPr/>
              <p:nvPr/>
            </p:nvSpPr>
            <p:spPr>
              <a:xfrm>
                <a:off x="6349783" y="228821"/>
                <a:ext cx="989382" cy="117536"/>
              </a:xfrm>
              <a:custGeom>
                <a:avLst/>
                <a:gdLst>
                  <a:gd name="connsiteX0" fmla="*/ 0 w 989382"/>
                  <a:gd name="connsiteY0" fmla="*/ 117537 h 117536"/>
                  <a:gd name="connsiteX1" fmla="*/ 276608 w 989382"/>
                  <a:gd name="connsiteY1" fmla="*/ 21556 h 117536"/>
                  <a:gd name="connsiteX2" fmla="*/ 706922 w 989382"/>
                  <a:gd name="connsiteY2" fmla="*/ 6500 h 117536"/>
                  <a:gd name="connsiteX3" fmla="*/ 989382 w 989382"/>
                  <a:gd name="connsiteY3" fmla="*/ 97638 h 117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9382" h="117536">
                    <a:moveTo>
                      <a:pt x="0" y="117537"/>
                    </a:moveTo>
                    <a:cubicBezTo>
                      <a:pt x="80710" y="61140"/>
                      <a:pt x="179298" y="36720"/>
                      <a:pt x="276608" y="21556"/>
                    </a:cubicBezTo>
                    <a:cubicBezTo>
                      <a:pt x="418716" y="-683"/>
                      <a:pt x="563537" y="-5737"/>
                      <a:pt x="706922" y="6500"/>
                    </a:cubicBezTo>
                    <a:cubicBezTo>
                      <a:pt x="807052" y="15012"/>
                      <a:pt x="911492" y="34166"/>
                      <a:pt x="989382" y="97638"/>
                    </a:cubicBezTo>
                  </a:path>
                </a:pathLst>
              </a:custGeom>
              <a:noFill/>
              <a:ln w="11498" cap="rnd">
                <a:solidFill>
                  <a:srgbClr val="DCD9D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327B08D-E20D-B866-85AE-902AE97F02F6}"/>
                  </a:ext>
                </a:extLst>
              </p:cNvPr>
              <p:cNvSpPr/>
              <p:nvPr/>
            </p:nvSpPr>
            <p:spPr>
              <a:xfrm>
                <a:off x="7408383" y="683193"/>
                <a:ext cx="193343" cy="267988"/>
              </a:xfrm>
              <a:custGeom>
                <a:avLst/>
                <a:gdLst>
                  <a:gd name="connsiteX0" fmla="*/ 0 w 193343"/>
                  <a:gd name="connsiteY0" fmla="*/ 0 h 267988"/>
                  <a:gd name="connsiteX1" fmla="*/ 193344 w 193343"/>
                  <a:gd name="connsiteY1" fmla="*/ 267989 h 267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3343" h="267988">
                    <a:moveTo>
                      <a:pt x="0" y="0"/>
                    </a:moveTo>
                    <a:cubicBezTo>
                      <a:pt x="91883" y="64430"/>
                      <a:pt x="161155" y="160463"/>
                      <a:pt x="193344" y="267989"/>
                    </a:cubicBezTo>
                  </a:path>
                </a:pathLst>
              </a:custGeom>
              <a:noFill/>
              <a:ln w="11498" cap="rnd">
                <a:solidFill>
                  <a:srgbClr val="DCD9D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A47A26CD-F5FD-00FC-D98B-F4B278A10421}"/>
                  </a:ext>
                </a:extLst>
              </p:cNvPr>
              <p:cNvSpPr/>
              <p:nvPr/>
            </p:nvSpPr>
            <p:spPr>
              <a:xfrm>
                <a:off x="7452968" y="390091"/>
                <a:ext cx="203665" cy="490434"/>
              </a:xfrm>
              <a:custGeom>
                <a:avLst/>
                <a:gdLst>
                  <a:gd name="connsiteX0" fmla="*/ 203665 w 203665"/>
                  <a:gd name="connsiteY0" fmla="*/ 490435 h 490434"/>
                  <a:gd name="connsiteX1" fmla="*/ 0 w 203665"/>
                  <a:gd name="connsiteY1" fmla="*/ 0 h 490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3665" h="490434">
                    <a:moveTo>
                      <a:pt x="203665" y="490435"/>
                    </a:moveTo>
                    <a:cubicBezTo>
                      <a:pt x="184246" y="312042"/>
                      <a:pt x="136894" y="100768"/>
                      <a:pt x="0" y="0"/>
                    </a:cubicBezTo>
                  </a:path>
                </a:pathLst>
              </a:custGeom>
              <a:noFill/>
              <a:ln w="11498" cap="rnd">
                <a:solidFill>
                  <a:srgbClr val="DCD9D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9B4417C0-BA57-B5E2-66F9-9648AC2B770F}"/>
                  </a:ext>
                </a:extLst>
              </p:cNvPr>
              <p:cNvSpPr/>
              <p:nvPr/>
            </p:nvSpPr>
            <p:spPr>
              <a:xfrm>
                <a:off x="6292801" y="568695"/>
                <a:ext cx="1053493" cy="248465"/>
              </a:xfrm>
              <a:custGeom>
                <a:avLst/>
                <a:gdLst>
                  <a:gd name="connsiteX0" fmla="*/ 1053493 w 1053493"/>
                  <a:gd name="connsiteY0" fmla="*/ 41342 h 248465"/>
                  <a:gd name="connsiteX1" fmla="*/ 489158 w 1053493"/>
                  <a:gd name="connsiteY1" fmla="*/ 38522 h 248465"/>
                  <a:gd name="connsiteX2" fmla="*/ 0 w 1053493"/>
                  <a:gd name="connsiteY2" fmla="*/ 248465 h 248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3493" h="248465">
                    <a:moveTo>
                      <a:pt x="1053493" y="41342"/>
                    </a:moveTo>
                    <a:cubicBezTo>
                      <a:pt x="871429" y="-21811"/>
                      <a:pt x="673616" y="-4307"/>
                      <a:pt x="489158" y="38522"/>
                    </a:cubicBezTo>
                    <a:cubicBezTo>
                      <a:pt x="321831" y="77361"/>
                      <a:pt x="125402" y="122372"/>
                      <a:pt x="0" y="248465"/>
                    </a:cubicBezTo>
                  </a:path>
                </a:pathLst>
              </a:custGeom>
              <a:noFill/>
              <a:ln w="1149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A930E360-319D-A1A9-C34C-667EC288E8B0}"/>
                  </a:ext>
                </a:extLst>
              </p:cNvPr>
              <p:cNvSpPr/>
              <p:nvPr/>
            </p:nvSpPr>
            <p:spPr>
              <a:xfrm>
                <a:off x="6113929" y="320025"/>
                <a:ext cx="961928" cy="366253"/>
              </a:xfrm>
              <a:custGeom>
                <a:avLst/>
                <a:gdLst>
                  <a:gd name="connsiteX0" fmla="*/ 0 w 961928"/>
                  <a:gd name="connsiteY0" fmla="*/ 366254 h 366253"/>
                  <a:gd name="connsiteX1" fmla="*/ 400414 w 961928"/>
                  <a:gd name="connsiteY1" fmla="*/ 66396 h 366253"/>
                  <a:gd name="connsiteX2" fmla="*/ 961929 w 961928"/>
                  <a:gd name="connsiteY2" fmla="*/ 9840 h 366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61928" h="366253">
                    <a:moveTo>
                      <a:pt x="0" y="366254"/>
                    </a:moveTo>
                    <a:cubicBezTo>
                      <a:pt x="86776" y="217602"/>
                      <a:pt x="240961" y="123696"/>
                      <a:pt x="400414" y="66396"/>
                    </a:cubicBezTo>
                    <a:cubicBezTo>
                      <a:pt x="559813" y="9148"/>
                      <a:pt x="794336" y="-15272"/>
                      <a:pt x="961929" y="9840"/>
                    </a:cubicBezTo>
                  </a:path>
                </a:pathLst>
              </a:custGeom>
              <a:noFill/>
              <a:ln w="1149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881B2A68-88F4-EC57-15A6-10593484F594}"/>
                  </a:ext>
                </a:extLst>
              </p:cNvPr>
              <p:cNvSpPr/>
              <p:nvPr/>
            </p:nvSpPr>
            <p:spPr>
              <a:xfrm>
                <a:off x="7437167" y="553534"/>
                <a:ext cx="148013" cy="190470"/>
              </a:xfrm>
              <a:custGeom>
                <a:avLst/>
                <a:gdLst>
                  <a:gd name="connsiteX0" fmla="*/ 0 w 148013"/>
                  <a:gd name="connsiteY0" fmla="*/ 0 h 190470"/>
                  <a:gd name="connsiteX1" fmla="*/ 148014 w 148013"/>
                  <a:gd name="connsiteY1" fmla="*/ 190470 h 19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8013" h="190470">
                    <a:moveTo>
                      <a:pt x="0" y="0"/>
                    </a:moveTo>
                    <a:cubicBezTo>
                      <a:pt x="63153" y="50969"/>
                      <a:pt x="114229" y="116730"/>
                      <a:pt x="148014" y="190470"/>
                    </a:cubicBezTo>
                  </a:path>
                </a:pathLst>
              </a:custGeom>
              <a:noFill/>
              <a:ln w="1149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ABDC52AC-5889-A833-E208-7745EA739DDF}"/>
                  </a:ext>
                </a:extLst>
              </p:cNvPr>
              <p:cNvSpPr/>
              <p:nvPr/>
            </p:nvSpPr>
            <p:spPr>
              <a:xfrm>
                <a:off x="7508088" y="284109"/>
                <a:ext cx="217178" cy="448137"/>
              </a:xfrm>
              <a:custGeom>
                <a:avLst/>
                <a:gdLst>
                  <a:gd name="connsiteX0" fmla="*/ 0 w 217178"/>
                  <a:gd name="connsiteY0" fmla="*/ 0 h 448137"/>
                  <a:gd name="connsiteX1" fmla="*/ 217179 w 217178"/>
                  <a:gd name="connsiteY1" fmla="*/ 448138 h 44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7178" h="448137">
                    <a:moveTo>
                      <a:pt x="0" y="0"/>
                    </a:moveTo>
                    <a:cubicBezTo>
                      <a:pt x="114123" y="123806"/>
                      <a:pt x="190683" y="281822"/>
                      <a:pt x="217179" y="448138"/>
                    </a:cubicBezTo>
                  </a:path>
                </a:pathLst>
              </a:custGeom>
              <a:noFill/>
              <a:ln w="1149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C014D68E-B5C0-D084-D923-A1E369BBCAC7}"/>
                  </a:ext>
                </a:extLst>
              </p:cNvPr>
              <p:cNvSpPr/>
              <p:nvPr/>
            </p:nvSpPr>
            <p:spPr>
              <a:xfrm>
                <a:off x="6688001" y="103207"/>
                <a:ext cx="706283" cy="144191"/>
              </a:xfrm>
              <a:custGeom>
                <a:avLst/>
                <a:gdLst>
                  <a:gd name="connsiteX0" fmla="*/ 706284 w 706283"/>
                  <a:gd name="connsiteY0" fmla="*/ 144192 h 144191"/>
                  <a:gd name="connsiteX1" fmla="*/ 370619 w 706283"/>
                  <a:gd name="connsiteY1" fmla="*/ 1445 h 144191"/>
                  <a:gd name="connsiteX2" fmla="*/ 0 w 706283"/>
                  <a:gd name="connsiteY2" fmla="*/ 41987 h 144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06283" h="144191">
                    <a:moveTo>
                      <a:pt x="706284" y="144192"/>
                    </a:moveTo>
                    <a:cubicBezTo>
                      <a:pt x="622062" y="52308"/>
                      <a:pt x="495064" y="9107"/>
                      <a:pt x="370619" y="1445"/>
                    </a:cubicBezTo>
                    <a:cubicBezTo>
                      <a:pt x="246228" y="-6216"/>
                      <a:pt x="122316" y="17938"/>
                      <a:pt x="0" y="41987"/>
                    </a:cubicBezTo>
                  </a:path>
                </a:pathLst>
              </a:custGeom>
              <a:noFill/>
              <a:ln w="1149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0264F45D-6BDD-DD75-4B21-4B12D5297791}"/>
                  </a:ext>
                </a:extLst>
              </p:cNvPr>
              <p:cNvSpPr/>
              <p:nvPr/>
            </p:nvSpPr>
            <p:spPr>
              <a:xfrm>
                <a:off x="4249820" y="0"/>
                <a:ext cx="5320" cy="5320"/>
              </a:xfrm>
              <a:custGeom>
                <a:avLst/>
                <a:gdLst/>
                <a:ahLst/>
                <a:cxnLst/>
                <a:rect l="l" t="t" r="r" b="b"/>
                <a:pathLst>
                  <a:path w="5320" h="5320"/>
                </a:pathLst>
              </a:custGeom>
              <a:noFill/>
              <a:ln w="11776" cap="flat">
                <a:solidFill>
                  <a:srgbClr val="9993C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98583375-0212-946C-5C65-506F2AADBDEE}"/>
                  </a:ext>
                </a:extLst>
              </p:cNvPr>
              <p:cNvSpPr/>
              <p:nvPr/>
            </p:nvSpPr>
            <p:spPr>
              <a:xfrm>
                <a:off x="7130509" y="2663127"/>
                <a:ext cx="800816" cy="1152399"/>
              </a:xfrm>
              <a:custGeom>
                <a:avLst/>
                <a:gdLst>
                  <a:gd name="connsiteX0" fmla="*/ 800072 w 800816"/>
                  <a:gd name="connsiteY0" fmla="*/ 542894 h 1152399"/>
                  <a:gd name="connsiteX1" fmla="*/ 799700 w 800816"/>
                  <a:gd name="connsiteY1" fmla="*/ 538478 h 1152399"/>
                  <a:gd name="connsiteX2" fmla="*/ 799008 w 800816"/>
                  <a:gd name="connsiteY2" fmla="*/ 529699 h 1152399"/>
                  <a:gd name="connsiteX3" fmla="*/ 791826 w 800816"/>
                  <a:gd name="connsiteY3" fmla="*/ 468036 h 1152399"/>
                  <a:gd name="connsiteX4" fmla="*/ 753093 w 800816"/>
                  <a:gd name="connsiteY4" fmla="*/ 247293 h 1152399"/>
                  <a:gd name="connsiteX5" fmla="*/ 717606 w 800816"/>
                  <a:gd name="connsiteY5" fmla="*/ 84169 h 1152399"/>
                  <a:gd name="connsiteX6" fmla="*/ 656581 w 800816"/>
                  <a:gd name="connsiteY6" fmla="*/ 0 h 1152399"/>
                  <a:gd name="connsiteX7" fmla="*/ 394019 w 800816"/>
                  <a:gd name="connsiteY7" fmla="*/ 92522 h 1152399"/>
                  <a:gd name="connsiteX8" fmla="*/ 401468 w 800816"/>
                  <a:gd name="connsiteY8" fmla="*/ 114921 h 1152399"/>
                  <a:gd name="connsiteX9" fmla="*/ 432858 w 800816"/>
                  <a:gd name="connsiteY9" fmla="*/ 215423 h 1152399"/>
                  <a:gd name="connsiteX10" fmla="*/ 463344 w 800816"/>
                  <a:gd name="connsiteY10" fmla="*/ 316192 h 1152399"/>
                  <a:gd name="connsiteX11" fmla="*/ 516920 w 800816"/>
                  <a:gd name="connsiteY11" fmla="*/ 515866 h 1152399"/>
                  <a:gd name="connsiteX12" fmla="*/ 526284 w 800816"/>
                  <a:gd name="connsiteY12" fmla="*/ 560505 h 1152399"/>
                  <a:gd name="connsiteX13" fmla="*/ 526869 w 800816"/>
                  <a:gd name="connsiteY13" fmla="*/ 563697 h 1152399"/>
                  <a:gd name="connsiteX14" fmla="*/ 502662 w 800816"/>
                  <a:gd name="connsiteY14" fmla="*/ 595087 h 1152399"/>
                  <a:gd name="connsiteX15" fmla="*/ 435891 w 800816"/>
                  <a:gd name="connsiteY15" fmla="*/ 664359 h 1152399"/>
                  <a:gd name="connsiteX16" fmla="*/ 359862 w 800816"/>
                  <a:gd name="connsiteY16" fmla="*/ 733152 h 1152399"/>
                  <a:gd name="connsiteX17" fmla="*/ 254624 w 800816"/>
                  <a:gd name="connsiteY17" fmla="*/ 832271 h 1152399"/>
                  <a:gd name="connsiteX18" fmla="*/ 49310 w 800816"/>
                  <a:gd name="connsiteY18" fmla="*/ 993107 h 1152399"/>
                  <a:gd name="connsiteX19" fmla="*/ 12387 w 800816"/>
                  <a:gd name="connsiteY19" fmla="*/ 1117923 h 1152399"/>
                  <a:gd name="connsiteX20" fmla="*/ 121667 w 800816"/>
                  <a:gd name="connsiteY20" fmla="*/ 1141173 h 1152399"/>
                  <a:gd name="connsiteX21" fmla="*/ 502130 w 800816"/>
                  <a:gd name="connsiteY21" fmla="*/ 915109 h 1152399"/>
                  <a:gd name="connsiteX22" fmla="*/ 594811 w 800816"/>
                  <a:gd name="connsiteY22" fmla="*/ 848924 h 1152399"/>
                  <a:gd name="connsiteX23" fmla="*/ 687280 w 800816"/>
                  <a:gd name="connsiteY23" fmla="*/ 772523 h 1152399"/>
                  <a:gd name="connsiteX24" fmla="*/ 734472 w 800816"/>
                  <a:gd name="connsiteY24" fmla="*/ 724267 h 1152399"/>
                  <a:gd name="connsiteX25" fmla="*/ 758999 w 800816"/>
                  <a:gd name="connsiteY25" fmla="*/ 692770 h 1152399"/>
                  <a:gd name="connsiteX26" fmla="*/ 784218 w 800816"/>
                  <a:gd name="connsiteY26" fmla="*/ 648185 h 1152399"/>
                  <a:gd name="connsiteX27" fmla="*/ 795709 w 800816"/>
                  <a:gd name="connsiteY27" fmla="*/ 614028 h 1152399"/>
                  <a:gd name="connsiteX28" fmla="*/ 797944 w 800816"/>
                  <a:gd name="connsiteY28" fmla="*/ 603600 h 1152399"/>
                  <a:gd name="connsiteX29" fmla="*/ 799646 w 800816"/>
                  <a:gd name="connsiteY29" fmla="*/ 591576 h 1152399"/>
                  <a:gd name="connsiteX30" fmla="*/ 800232 w 800816"/>
                  <a:gd name="connsiteY30" fmla="*/ 585670 h 1152399"/>
                  <a:gd name="connsiteX31" fmla="*/ 800445 w 800816"/>
                  <a:gd name="connsiteY31" fmla="*/ 581573 h 1152399"/>
                  <a:gd name="connsiteX32" fmla="*/ 800711 w 800816"/>
                  <a:gd name="connsiteY32" fmla="*/ 573380 h 1152399"/>
                  <a:gd name="connsiteX33" fmla="*/ 800285 w 800816"/>
                  <a:gd name="connsiteY33" fmla="*/ 548215 h 1152399"/>
                  <a:gd name="connsiteX34" fmla="*/ 800072 w 800816"/>
                  <a:gd name="connsiteY34" fmla="*/ 542894 h 1152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800816" h="1152399">
                    <a:moveTo>
                      <a:pt x="800072" y="542894"/>
                    </a:moveTo>
                    <a:lnTo>
                      <a:pt x="799700" y="538478"/>
                    </a:lnTo>
                    <a:lnTo>
                      <a:pt x="799008" y="529699"/>
                    </a:lnTo>
                    <a:cubicBezTo>
                      <a:pt x="796986" y="506981"/>
                      <a:pt x="794539" y="487349"/>
                      <a:pt x="791826" y="468036"/>
                    </a:cubicBezTo>
                    <a:cubicBezTo>
                      <a:pt x="780919" y="391422"/>
                      <a:pt x="767458" y="319650"/>
                      <a:pt x="753093" y="247293"/>
                    </a:cubicBezTo>
                    <a:cubicBezTo>
                      <a:pt x="742239" y="192599"/>
                      <a:pt x="730215" y="138330"/>
                      <a:pt x="717606" y="84169"/>
                    </a:cubicBezTo>
                    <a:cubicBezTo>
                      <a:pt x="694090" y="59003"/>
                      <a:pt x="673180" y="30007"/>
                      <a:pt x="656581" y="0"/>
                    </a:cubicBezTo>
                    <a:cubicBezTo>
                      <a:pt x="566985" y="25112"/>
                      <a:pt x="477230" y="49905"/>
                      <a:pt x="394019" y="92522"/>
                    </a:cubicBezTo>
                    <a:cubicBezTo>
                      <a:pt x="396519" y="99971"/>
                      <a:pt x="399073" y="107419"/>
                      <a:pt x="401468" y="114921"/>
                    </a:cubicBezTo>
                    <a:cubicBezTo>
                      <a:pt x="412215" y="148280"/>
                      <a:pt x="422643" y="181851"/>
                      <a:pt x="432858" y="215423"/>
                    </a:cubicBezTo>
                    <a:cubicBezTo>
                      <a:pt x="443339" y="248942"/>
                      <a:pt x="453448" y="282567"/>
                      <a:pt x="463344" y="316192"/>
                    </a:cubicBezTo>
                    <a:cubicBezTo>
                      <a:pt x="482923" y="383229"/>
                      <a:pt x="501917" y="451330"/>
                      <a:pt x="516920" y="515866"/>
                    </a:cubicBezTo>
                    <a:cubicBezTo>
                      <a:pt x="520698" y="531828"/>
                      <a:pt x="523943" y="547629"/>
                      <a:pt x="526284" y="560505"/>
                    </a:cubicBezTo>
                    <a:lnTo>
                      <a:pt x="526869" y="563697"/>
                    </a:lnTo>
                    <a:cubicBezTo>
                      <a:pt x="520485" y="573220"/>
                      <a:pt x="512132" y="584021"/>
                      <a:pt x="502662" y="595087"/>
                    </a:cubicBezTo>
                    <a:cubicBezTo>
                      <a:pt x="483242" y="617805"/>
                      <a:pt x="460098" y="641322"/>
                      <a:pt x="435891" y="664359"/>
                    </a:cubicBezTo>
                    <a:cubicBezTo>
                      <a:pt x="411629" y="687503"/>
                      <a:pt x="385932" y="710327"/>
                      <a:pt x="359862" y="733152"/>
                    </a:cubicBezTo>
                    <a:cubicBezTo>
                      <a:pt x="323577" y="764915"/>
                      <a:pt x="290165" y="799710"/>
                      <a:pt x="254624" y="832271"/>
                    </a:cubicBezTo>
                    <a:cubicBezTo>
                      <a:pt x="191418" y="890157"/>
                      <a:pt x="121029" y="945862"/>
                      <a:pt x="49310" y="993107"/>
                    </a:cubicBezTo>
                    <a:cubicBezTo>
                      <a:pt x="-1181" y="1026359"/>
                      <a:pt x="-11768" y="1070678"/>
                      <a:pt x="12387" y="1117923"/>
                    </a:cubicBezTo>
                    <a:cubicBezTo>
                      <a:pt x="31753" y="1155858"/>
                      <a:pt x="85116" y="1160699"/>
                      <a:pt x="121667" y="1141173"/>
                    </a:cubicBezTo>
                    <a:cubicBezTo>
                      <a:pt x="251166" y="1072168"/>
                      <a:pt x="377526" y="998321"/>
                      <a:pt x="502130" y="915109"/>
                    </a:cubicBezTo>
                    <a:cubicBezTo>
                      <a:pt x="533254" y="894094"/>
                      <a:pt x="564006" y="872174"/>
                      <a:pt x="594811" y="848924"/>
                    </a:cubicBezTo>
                    <a:cubicBezTo>
                      <a:pt x="625616" y="825567"/>
                      <a:pt x="656262" y="801146"/>
                      <a:pt x="687280" y="772523"/>
                    </a:cubicBezTo>
                    <a:cubicBezTo>
                      <a:pt x="702815" y="758158"/>
                      <a:pt x="718457" y="742622"/>
                      <a:pt x="734472" y="724267"/>
                    </a:cubicBezTo>
                    <a:cubicBezTo>
                      <a:pt x="742505" y="714849"/>
                      <a:pt x="750646" y="704741"/>
                      <a:pt x="758999" y="692770"/>
                    </a:cubicBezTo>
                    <a:cubicBezTo>
                      <a:pt x="767245" y="680692"/>
                      <a:pt x="775864" y="667179"/>
                      <a:pt x="784218" y="648185"/>
                    </a:cubicBezTo>
                    <a:cubicBezTo>
                      <a:pt x="788367" y="638342"/>
                      <a:pt x="792411" y="627861"/>
                      <a:pt x="795709" y="614028"/>
                    </a:cubicBezTo>
                    <a:cubicBezTo>
                      <a:pt x="796508" y="610570"/>
                      <a:pt x="797252" y="607271"/>
                      <a:pt x="797944" y="603600"/>
                    </a:cubicBezTo>
                    <a:cubicBezTo>
                      <a:pt x="798582" y="599610"/>
                      <a:pt x="799168" y="595619"/>
                      <a:pt x="799646" y="591576"/>
                    </a:cubicBezTo>
                    <a:lnTo>
                      <a:pt x="800232" y="585670"/>
                    </a:lnTo>
                    <a:lnTo>
                      <a:pt x="800445" y="581573"/>
                    </a:lnTo>
                    <a:lnTo>
                      <a:pt x="800711" y="573380"/>
                    </a:lnTo>
                    <a:cubicBezTo>
                      <a:pt x="801030" y="560664"/>
                      <a:pt x="800551" y="556035"/>
                      <a:pt x="800285" y="548215"/>
                    </a:cubicBezTo>
                    <a:lnTo>
                      <a:pt x="800072" y="542894"/>
                    </a:lnTo>
                    <a:close/>
                  </a:path>
                </a:pathLst>
              </a:custGeom>
              <a:solidFill>
                <a:srgbClr val="F5CAB1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CD330459-4DD4-484E-0B11-052CF8D433F7}"/>
                  </a:ext>
                </a:extLst>
              </p:cNvPr>
              <p:cNvSpPr/>
              <p:nvPr/>
            </p:nvSpPr>
            <p:spPr>
              <a:xfrm>
                <a:off x="7185799" y="3613511"/>
                <a:ext cx="134797" cy="186480"/>
              </a:xfrm>
              <a:custGeom>
                <a:avLst/>
                <a:gdLst>
                  <a:gd name="connsiteX0" fmla="*/ 73879 w 134797"/>
                  <a:gd name="connsiteY0" fmla="*/ 93799 h 186480"/>
                  <a:gd name="connsiteX1" fmla="*/ 26953 w 134797"/>
                  <a:gd name="connsiteY1" fmla="*/ 0 h 186480"/>
                  <a:gd name="connsiteX2" fmla="*/ 3277 w 134797"/>
                  <a:gd name="connsiteY2" fmla="*/ 52566 h 186480"/>
                  <a:gd name="connsiteX3" fmla="*/ 100109 w 134797"/>
                  <a:gd name="connsiteY3" fmla="*/ 186480 h 186480"/>
                  <a:gd name="connsiteX4" fmla="*/ 134797 w 134797"/>
                  <a:gd name="connsiteY4" fmla="*/ 165252 h 186480"/>
                  <a:gd name="connsiteX5" fmla="*/ 73879 w 134797"/>
                  <a:gd name="connsiteY5" fmla="*/ 93799 h 186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797" h="186480">
                    <a:moveTo>
                      <a:pt x="73879" y="93799"/>
                    </a:moveTo>
                    <a:cubicBezTo>
                      <a:pt x="54353" y="65441"/>
                      <a:pt x="36317" y="33678"/>
                      <a:pt x="26953" y="0"/>
                    </a:cubicBezTo>
                    <a:cubicBezTo>
                      <a:pt x="7054" y="16121"/>
                      <a:pt x="-6566" y="23782"/>
                      <a:pt x="3277" y="52566"/>
                    </a:cubicBezTo>
                    <a:cubicBezTo>
                      <a:pt x="21154" y="104865"/>
                      <a:pt x="60099" y="149556"/>
                      <a:pt x="100109" y="186480"/>
                    </a:cubicBezTo>
                    <a:cubicBezTo>
                      <a:pt x="111707" y="179457"/>
                      <a:pt x="123199" y="172328"/>
                      <a:pt x="134797" y="165252"/>
                    </a:cubicBezTo>
                    <a:cubicBezTo>
                      <a:pt x="111654" y="144130"/>
                      <a:pt x="91542" y="119496"/>
                      <a:pt x="73879" y="93799"/>
                    </a:cubicBezTo>
                    <a:close/>
                  </a:path>
                </a:pathLst>
              </a:custGeom>
              <a:solidFill>
                <a:srgbClr val="ACD6E6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5" name="图形 19">
                <a:extLst>
                  <a:ext uri="{FF2B5EF4-FFF2-40B4-BE49-F238E27FC236}">
                    <a16:creationId xmlns:a16="http://schemas.microsoft.com/office/drawing/2014/main" id="{98B338C3-D1C4-7C29-45A8-71B1A55E38AE}"/>
                  </a:ext>
                </a:extLst>
              </p:cNvPr>
              <p:cNvGrpSpPr/>
              <p:nvPr/>
            </p:nvGrpSpPr>
            <p:grpSpPr>
              <a:xfrm>
                <a:off x="6368898" y="6268287"/>
                <a:ext cx="626773" cy="345488"/>
                <a:chOff x="6368898" y="6268287"/>
                <a:chExt cx="626773" cy="345488"/>
              </a:xfrm>
            </p:grpSpPr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6C07C668-C438-28D7-69DB-6F451887341D}"/>
                    </a:ext>
                  </a:extLst>
                </p:cNvPr>
                <p:cNvSpPr/>
                <p:nvPr/>
              </p:nvSpPr>
              <p:spPr>
                <a:xfrm>
                  <a:off x="6386600" y="6454659"/>
                  <a:ext cx="608035" cy="159116"/>
                </a:xfrm>
                <a:custGeom>
                  <a:avLst/>
                  <a:gdLst>
                    <a:gd name="connsiteX0" fmla="*/ 423451 w 608035"/>
                    <a:gd name="connsiteY0" fmla="*/ 60706 h 159116"/>
                    <a:gd name="connsiteX1" fmla="*/ 302465 w 608035"/>
                    <a:gd name="connsiteY1" fmla="*/ 52938 h 159116"/>
                    <a:gd name="connsiteX2" fmla="*/ 0 w 608035"/>
                    <a:gd name="connsiteY2" fmla="*/ 0 h 159116"/>
                    <a:gd name="connsiteX3" fmla="*/ 285333 w 608035"/>
                    <a:gd name="connsiteY3" fmla="*/ 133968 h 159116"/>
                    <a:gd name="connsiteX4" fmla="*/ 606845 w 608035"/>
                    <a:gd name="connsiteY4" fmla="*/ 92575 h 159116"/>
                    <a:gd name="connsiteX5" fmla="*/ 607324 w 608035"/>
                    <a:gd name="connsiteY5" fmla="*/ 65867 h 159116"/>
                    <a:gd name="connsiteX6" fmla="*/ 423451 w 608035"/>
                    <a:gd name="connsiteY6" fmla="*/ 60706 h 159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08035" h="159116">
                      <a:moveTo>
                        <a:pt x="423451" y="60706"/>
                      </a:moveTo>
                      <a:cubicBezTo>
                        <a:pt x="382963" y="57886"/>
                        <a:pt x="342474" y="54800"/>
                        <a:pt x="302465" y="52938"/>
                      </a:cubicBezTo>
                      <a:cubicBezTo>
                        <a:pt x="199994" y="48203"/>
                        <a:pt x="97523" y="32348"/>
                        <a:pt x="0" y="0"/>
                      </a:cubicBezTo>
                      <a:cubicBezTo>
                        <a:pt x="11439" y="103535"/>
                        <a:pt x="51129" y="83690"/>
                        <a:pt x="285333" y="133968"/>
                      </a:cubicBezTo>
                      <a:cubicBezTo>
                        <a:pt x="470856" y="173765"/>
                        <a:pt x="594874" y="170785"/>
                        <a:pt x="606845" y="92575"/>
                      </a:cubicBezTo>
                      <a:cubicBezTo>
                        <a:pt x="608282" y="82999"/>
                        <a:pt x="608388" y="74114"/>
                        <a:pt x="607324" y="65867"/>
                      </a:cubicBezTo>
                      <a:cubicBezTo>
                        <a:pt x="546565" y="68527"/>
                        <a:pt x="484955" y="64963"/>
                        <a:pt x="423451" y="6070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40825890-DB02-F57D-09C4-FDD1A00EFFD6}"/>
                    </a:ext>
                  </a:extLst>
                </p:cNvPr>
                <p:cNvSpPr/>
                <p:nvPr/>
              </p:nvSpPr>
              <p:spPr>
                <a:xfrm>
                  <a:off x="6368898" y="6268287"/>
                  <a:ext cx="626773" cy="306379"/>
                </a:xfrm>
                <a:custGeom>
                  <a:avLst/>
                  <a:gdLst>
                    <a:gd name="connsiteX0" fmla="*/ 625452 w 626773"/>
                    <a:gd name="connsiteY0" fmla="*/ 252931 h 306379"/>
                    <a:gd name="connsiteX1" fmla="*/ 308303 w 626773"/>
                    <a:gd name="connsiteY1" fmla="*/ 283736 h 306379"/>
                    <a:gd name="connsiteX2" fmla="*/ 43772 w 626773"/>
                    <a:gd name="connsiteY2" fmla="*/ 229841 h 306379"/>
                    <a:gd name="connsiteX3" fmla="*/ 16851 w 626773"/>
                    <a:gd name="connsiteY3" fmla="*/ 210368 h 306379"/>
                    <a:gd name="connsiteX4" fmla="*/ 251 w 626773"/>
                    <a:gd name="connsiteY4" fmla="*/ 106035 h 306379"/>
                    <a:gd name="connsiteX5" fmla="*/ 8072 w 626773"/>
                    <a:gd name="connsiteY5" fmla="*/ 28995 h 306379"/>
                    <a:gd name="connsiteX6" fmla="*/ 13499 w 626773"/>
                    <a:gd name="connsiteY6" fmla="*/ 10108 h 306379"/>
                    <a:gd name="connsiteX7" fmla="*/ 25736 w 626773"/>
                    <a:gd name="connsiteY7" fmla="*/ 1755 h 306379"/>
                    <a:gd name="connsiteX8" fmla="*/ 65586 w 626773"/>
                    <a:gd name="connsiteY8" fmla="*/ 850 h 306379"/>
                    <a:gd name="connsiteX9" fmla="*/ 222751 w 626773"/>
                    <a:gd name="connsiteY9" fmla="*/ 1968 h 306379"/>
                    <a:gd name="connsiteX10" fmla="*/ 248714 w 626773"/>
                    <a:gd name="connsiteY10" fmla="*/ 2393 h 306379"/>
                    <a:gd name="connsiteX11" fmla="*/ 276221 w 626773"/>
                    <a:gd name="connsiteY11" fmla="*/ 30272 h 306379"/>
                    <a:gd name="connsiteX12" fmla="*/ 337831 w 626773"/>
                    <a:gd name="connsiteY12" fmla="*/ 62141 h 306379"/>
                    <a:gd name="connsiteX13" fmla="*/ 542081 w 626773"/>
                    <a:gd name="connsiteY13" fmla="*/ 161367 h 306379"/>
                    <a:gd name="connsiteX14" fmla="*/ 625452 w 626773"/>
                    <a:gd name="connsiteY14" fmla="*/ 252931 h 306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26773" h="306379">
                      <a:moveTo>
                        <a:pt x="625452" y="252931"/>
                      </a:moveTo>
                      <a:cubicBezTo>
                        <a:pt x="609916" y="320287"/>
                        <a:pt x="497071" y="316031"/>
                        <a:pt x="308303" y="283736"/>
                      </a:cubicBezTo>
                      <a:cubicBezTo>
                        <a:pt x="219399" y="268520"/>
                        <a:pt x="138209" y="258145"/>
                        <a:pt x="43772" y="229841"/>
                      </a:cubicBezTo>
                      <a:cubicBezTo>
                        <a:pt x="30312" y="225797"/>
                        <a:pt x="20948" y="223722"/>
                        <a:pt x="16851" y="210368"/>
                      </a:cubicBezTo>
                      <a:cubicBezTo>
                        <a:pt x="6636" y="176850"/>
                        <a:pt x="1794" y="140990"/>
                        <a:pt x="251" y="106035"/>
                      </a:cubicBezTo>
                      <a:cubicBezTo>
                        <a:pt x="-866" y="80550"/>
                        <a:pt x="1741" y="54107"/>
                        <a:pt x="8072" y="28995"/>
                      </a:cubicBezTo>
                      <a:cubicBezTo>
                        <a:pt x="9668" y="22664"/>
                        <a:pt x="11211" y="16173"/>
                        <a:pt x="13499" y="10108"/>
                      </a:cubicBezTo>
                      <a:cubicBezTo>
                        <a:pt x="16319" y="2713"/>
                        <a:pt x="17915" y="3191"/>
                        <a:pt x="25736" y="1755"/>
                      </a:cubicBezTo>
                      <a:cubicBezTo>
                        <a:pt x="37813" y="-427"/>
                        <a:pt x="53296" y="318"/>
                        <a:pt x="65586" y="850"/>
                      </a:cubicBezTo>
                      <a:cubicBezTo>
                        <a:pt x="116449" y="3085"/>
                        <a:pt x="171994" y="5905"/>
                        <a:pt x="222751" y="1968"/>
                      </a:cubicBezTo>
                      <a:cubicBezTo>
                        <a:pt x="230572" y="1383"/>
                        <a:pt x="242543" y="-2395"/>
                        <a:pt x="248714" y="2393"/>
                      </a:cubicBezTo>
                      <a:cubicBezTo>
                        <a:pt x="260632" y="11597"/>
                        <a:pt x="262813" y="22238"/>
                        <a:pt x="276221" y="30272"/>
                      </a:cubicBezTo>
                      <a:cubicBezTo>
                        <a:pt x="296066" y="42190"/>
                        <a:pt x="316975" y="52139"/>
                        <a:pt x="337831" y="62141"/>
                      </a:cubicBezTo>
                      <a:cubicBezTo>
                        <a:pt x="405773" y="94543"/>
                        <a:pt x="476853" y="124124"/>
                        <a:pt x="542081" y="161367"/>
                      </a:cubicBezTo>
                      <a:cubicBezTo>
                        <a:pt x="574802" y="179935"/>
                        <a:pt x="636572" y="204675"/>
                        <a:pt x="625452" y="252931"/>
                      </a:cubicBezTo>
                      <a:close/>
                    </a:path>
                  </a:pathLst>
                </a:custGeom>
                <a:solidFill>
                  <a:srgbClr val="AC7050"/>
                </a:solidFill>
                <a:ln w="5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FD6D88C4-D3E6-B9A1-3C35-A89C9D6FDE97}"/>
                  </a:ext>
                </a:extLst>
              </p:cNvPr>
              <p:cNvSpPr/>
              <p:nvPr/>
            </p:nvSpPr>
            <p:spPr>
              <a:xfrm>
                <a:off x="6738811" y="1302284"/>
                <a:ext cx="409032" cy="129584"/>
              </a:xfrm>
              <a:custGeom>
                <a:avLst/>
                <a:gdLst>
                  <a:gd name="connsiteX0" fmla="*/ 284482 w 409032"/>
                  <a:gd name="connsiteY0" fmla="*/ 6428 h 129584"/>
                  <a:gd name="connsiteX1" fmla="*/ 301294 w 409032"/>
                  <a:gd name="connsiteY1" fmla="*/ 23081 h 129584"/>
                  <a:gd name="connsiteX2" fmla="*/ 338591 w 409032"/>
                  <a:gd name="connsiteY2" fmla="*/ 59473 h 129584"/>
                  <a:gd name="connsiteX3" fmla="*/ 409033 w 409032"/>
                  <a:gd name="connsiteY3" fmla="*/ 76179 h 129584"/>
                  <a:gd name="connsiteX4" fmla="*/ 313478 w 409032"/>
                  <a:gd name="connsiteY4" fmla="*/ 117093 h 129584"/>
                  <a:gd name="connsiteX5" fmla="*/ 302997 w 409032"/>
                  <a:gd name="connsiteY5" fmla="*/ 116827 h 129584"/>
                  <a:gd name="connsiteX6" fmla="*/ 289536 w 409032"/>
                  <a:gd name="connsiteY6" fmla="*/ 91661 h 129584"/>
                  <a:gd name="connsiteX7" fmla="*/ 284109 w 409032"/>
                  <a:gd name="connsiteY7" fmla="*/ 124329 h 129584"/>
                  <a:gd name="connsiteX8" fmla="*/ 64696 w 409032"/>
                  <a:gd name="connsiteY8" fmla="*/ 112570 h 129584"/>
                  <a:gd name="connsiteX9" fmla="*/ 74432 w 409032"/>
                  <a:gd name="connsiteY9" fmla="*/ 85383 h 129584"/>
                  <a:gd name="connsiteX10" fmla="*/ 38786 w 409032"/>
                  <a:gd name="connsiteY10" fmla="*/ 111826 h 129584"/>
                  <a:gd name="connsiteX11" fmla="*/ 0 w 409032"/>
                  <a:gd name="connsiteY11" fmla="*/ 94162 h 129584"/>
                  <a:gd name="connsiteX12" fmla="*/ 102950 w 409032"/>
                  <a:gd name="connsiteY12" fmla="*/ 30636 h 129584"/>
                  <a:gd name="connsiteX13" fmla="*/ 123008 w 409032"/>
                  <a:gd name="connsiteY13" fmla="*/ 4885 h 129584"/>
                  <a:gd name="connsiteX14" fmla="*/ 146258 w 409032"/>
                  <a:gd name="connsiteY14" fmla="*/ 4087 h 129584"/>
                  <a:gd name="connsiteX15" fmla="*/ 213721 w 409032"/>
                  <a:gd name="connsiteY15" fmla="*/ 19836 h 129584"/>
                  <a:gd name="connsiteX16" fmla="*/ 271075 w 409032"/>
                  <a:gd name="connsiteY16" fmla="*/ 7226 h 129584"/>
                  <a:gd name="connsiteX17" fmla="*/ 284482 w 409032"/>
                  <a:gd name="connsiteY17" fmla="*/ 6428 h 12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09032" h="129584">
                    <a:moveTo>
                      <a:pt x="284482" y="6428"/>
                    </a:moveTo>
                    <a:cubicBezTo>
                      <a:pt x="290973" y="7865"/>
                      <a:pt x="293793" y="13185"/>
                      <a:pt x="301294" y="23081"/>
                    </a:cubicBezTo>
                    <a:cubicBezTo>
                      <a:pt x="311829" y="36967"/>
                      <a:pt x="323640" y="50215"/>
                      <a:pt x="338591" y="59473"/>
                    </a:cubicBezTo>
                    <a:cubicBezTo>
                      <a:pt x="359393" y="72295"/>
                      <a:pt x="384559" y="76445"/>
                      <a:pt x="409033" y="76179"/>
                    </a:cubicBezTo>
                    <a:cubicBezTo>
                      <a:pt x="387272" y="105015"/>
                      <a:pt x="346890" y="111187"/>
                      <a:pt x="313478" y="117093"/>
                    </a:cubicBezTo>
                    <a:cubicBezTo>
                      <a:pt x="309967" y="117731"/>
                      <a:pt x="306242" y="118263"/>
                      <a:pt x="302997" y="116827"/>
                    </a:cubicBezTo>
                    <a:cubicBezTo>
                      <a:pt x="294006" y="112890"/>
                      <a:pt x="296187" y="98790"/>
                      <a:pt x="289536" y="91661"/>
                    </a:cubicBezTo>
                    <a:cubicBezTo>
                      <a:pt x="287728" y="102568"/>
                      <a:pt x="285918" y="113422"/>
                      <a:pt x="284109" y="124329"/>
                    </a:cubicBezTo>
                    <a:cubicBezTo>
                      <a:pt x="210582" y="130287"/>
                      <a:pt x="134659" y="135980"/>
                      <a:pt x="64696" y="112570"/>
                    </a:cubicBezTo>
                    <a:cubicBezTo>
                      <a:pt x="69644" y="104217"/>
                      <a:pt x="72996" y="94960"/>
                      <a:pt x="74432" y="85383"/>
                    </a:cubicBezTo>
                    <a:cubicBezTo>
                      <a:pt x="65920" y="92938"/>
                      <a:pt x="49746" y="108474"/>
                      <a:pt x="38786" y="111826"/>
                    </a:cubicBezTo>
                    <a:cubicBezTo>
                      <a:pt x="23410" y="116508"/>
                      <a:pt x="7555" y="92034"/>
                      <a:pt x="0" y="94162"/>
                    </a:cubicBezTo>
                    <a:cubicBezTo>
                      <a:pt x="39424" y="83308"/>
                      <a:pt x="75443" y="60856"/>
                      <a:pt x="102950" y="30636"/>
                    </a:cubicBezTo>
                    <a:cubicBezTo>
                      <a:pt x="109707" y="23188"/>
                      <a:pt x="115400" y="11057"/>
                      <a:pt x="123008" y="4885"/>
                    </a:cubicBezTo>
                    <a:cubicBezTo>
                      <a:pt x="132265" y="-2616"/>
                      <a:pt x="133489" y="-329"/>
                      <a:pt x="146258" y="4087"/>
                    </a:cubicBezTo>
                    <a:cubicBezTo>
                      <a:pt x="168018" y="11589"/>
                      <a:pt x="190417" y="19517"/>
                      <a:pt x="213721" y="19836"/>
                    </a:cubicBezTo>
                    <a:cubicBezTo>
                      <a:pt x="231970" y="20049"/>
                      <a:pt x="253198" y="10791"/>
                      <a:pt x="271075" y="7226"/>
                    </a:cubicBezTo>
                    <a:cubicBezTo>
                      <a:pt x="277140" y="6003"/>
                      <a:pt x="281290" y="5737"/>
                      <a:pt x="284482" y="6428"/>
                    </a:cubicBezTo>
                    <a:close/>
                  </a:path>
                </a:pathLst>
              </a:custGeom>
              <a:solidFill>
                <a:srgbClr val="EEEBE5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B896754C-04BE-599F-D3FC-EF441A09033D}"/>
                  </a:ext>
                </a:extLst>
              </p:cNvPr>
              <p:cNvSpPr/>
              <p:nvPr/>
            </p:nvSpPr>
            <p:spPr>
              <a:xfrm>
                <a:off x="6870384" y="1194782"/>
                <a:ext cx="172401" cy="132330"/>
              </a:xfrm>
              <a:custGeom>
                <a:avLst/>
                <a:gdLst>
                  <a:gd name="connsiteX0" fmla="*/ 35913 w 172401"/>
                  <a:gd name="connsiteY0" fmla="*/ 16513 h 132330"/>
                  <a:gd name="connsiteX1" fmla="*/ 129977 w 172401"/>
                  <a:gd name="connsiteY1" fmla="*/ 5660 h 132330"/>
                  <a:gd name="connsiteX2" fmla="*/ 166263 w 172401"/>
                  <a:gd name="connsiteY2" fmla="*/ 89616 h 132330"/>
                  <a:gd name="connsiteX3" fmla="*/ 56343 w 172401"/>
                  <a:gd name="connsiteY3" fmla="*/ 129359 h 132330"/>
                  <a:gd name="connsiteX4" fmla="*/ 0 w 172401"/>
                  <a:gd name="connsiteY4" fmla="*/ 107173 h 132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401" h="132330">
                    <a:moveTo>
                      <a:pt x="35913" y="16513"/>
                    </a:moveTo>
                    <a:cubicBezTo>
                      <a:pt x="74805" y="-671"/>
                      <a:pt x="106089" y="-4715"/>
                      <a:pt x="129977" y="5660"/>
                    </a:cubicBezTo>
                    <a:cubicBezTo>
                      <a:pt x="164454" y="20610"/>
                      <a:pt x="182756" y="53544"/>
                      <a:pt x="166263" y="89616"/>
                    </a:cubicBezTo>
                    <a:cubicBezTo>
                      <a:pt x="146205" y="133509"/>
                      <a:pt x="94916" y="136489"/>
                      <a:pt x="56343" y="129359"/>
                    </a:cubicBezTo>
                    <a:cubicBezTo>
                      <a:pt x="36338" y="125635"/>
                      <a:pt x="15376" y="120474"/>
                      <a:pt x="0" y="107173"/>
                    </a:cubicBezTo>
                  </a:path>
                </a:pathLst>
              </a:custGeom>
              <a:noFill/>
              <a:ln w="19248" cap="rnd">
                <a:solidFill>
                  <a:srgbClr val="F1AB8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BF05BCA1-FFB7-A756-AA59-B5940B089B16}"/>
                  </a:ext>
                </a:extLst>
              </p:cNvPr>
              <p:cNvSpPr/>
              <p:nvPr/>
            </p:nvSpPr>
            <p:spPr>
              <a:xfrm>
                <a:off x="6870650" y="2342733"/>
                <a:ext cx="71293" cy="71293"/>
              </a:xfrm>
              <a:custGeom>
                <a:avLst/>
                <a:gdLst>
                  <a:gd name="connsiteX0" fmla="*/ 71293 w 71293"/>
                  <a:gd name="connsiteY0" fmla="*/ 35647 h 71293"/>
                  <a:gd name="connsiteX1" fmla="*/ 35647 w 71293"/>
                  <a:gd name="connsiteY1" fmla="*/ 71294 h 71293"/>
                  <a:gd name="connsiteX2" fmla="*/ 0 w 71293"/>
                  <a:gd name="connsiteY2" fmla="*/ 35647 h 71293"/>
                  <a:gd name="connsiteX3" fmla="*/ 35647 w 71293"/>
                  <a:gd name="connsiteY3" fmla="*/ 0 h 71293"/>
                  <a:gd name="connsiteX4" fmla="*/ 71293 w 71293"/>
                  <a:gd name="connsiteY4" fmla="*/ 35647 h 71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293" h="71293">
                    <a:moveTo>
                      <a:pt x="71293" y="35647"/>
                    </a:moveTo>
                    <a:cubicBezTo>
                      <a:pt x="71293" y="55332"/>
                      <a:pt x="55332" y="71294"/>
                      <a:pt x="35647" y="71294"/>
                    </a:cubicBezTo>
                    <a:cubicBezTo>
                      <a:pt x="15961" y="71294"/>
                      <a:pt x="0" y="55332"/>
                      <a:pt x="0" y="35647"/>
                    </a:cubicBezTo>
                    <a:cubicBezTo>
                      <a:pt x="0" y="15961"/>
                      <a:pt x="15961" y="0"/>
                      <a:pt x="35647" y="0"/>
                    </a:cubicBezTo>
                    <a:cubicBezTo>
                      <a:pt x="55332" y="0"/>
                      <a:pt x="71293" y="16014"/>
                      <a:pt x="71293" y="35647"/>
                    </a:cubicBezTo>
                    <a:close/>
                  </a:path>
                </a:pathLst>
              </a:custGeom>
              <a:solidFill>
                <a:srgbClr val="8BC6D9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18CE21D0-5C8C-1C3A-56D4-01748AB8115E}"/>
                  </a:ext>
                </a:extLst>
              </p:cNvPr>
              <p:cNvSpPr/>
              <p:nvPr/>
            </p:nvSpPr>
            <p:spPr>
              <a:xfrm>
                <a:off x="6870650" y="2502717"/>
                <a:ext cx="71293" cy="71293"/>
              </a:xfrm>
              <a:custGeom>
                <a:avLst/>
                <a:gdLst>
                  <a:gd name="connsiteX0" fmla="*/ 71293 w 71293"/>
                  <a:gd name="connsiteY0" fmla="*/ 35647 h 71293"/>
                  <a:gd name="connsiteX1" fmla="*/ 35647 w 71293"/>
                  <a:gd name="connsiteY1" fmla="*/ 71293 h 71293"/>
                  <a:gd name="connsiteX2" fmla="*/ 0 w 71293"/>
                  <a:gd name="connsiteY2" fmla="*/ 35647 h 71293"/>
                  <a:gd name="connsiteX3" fmla="*/ 35647 w 71293"/>
                  <a:gd name="connsiteY3" fmla="*/ 0 h 71293"/>
                  <a:gd name="connsiteX4" fmla="*/ 71293 w 71293"/>
                  <a:gd name="connsiteY4" fmla="*/ 35647 h 71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293" h="71293">
                    <a:moveTo>
                      <a:pt x="71293" y="35647"/>
                    </a:moveTo>
                    <a:cubicBezTo>
                      <a:pt x="71293" y="55332"/>
                      <a:pt x="55332" y="71293"/>
                      <a:pt x="35647" y="71293"/>
                    </a:cubicBezTo>
                    <a:cubicBezTo>
                      <a:pt x="15961" y="71293"/>
                      <a:pt x="0" y="55332"/>
                      <a:pt x="0" y="35647"/>
                    </a:cubicBezTo>
                    <a:cubicBezTo>
                      <a:pt x="0" y="15961"/>
                      <a:pt x="15961" y="0"/>
                      <a:pt x="35647" y="0"/>
                    </a:cubicBezTo>
                    <a:cubicBezTo>
                      <a:pt x="55332" y="0"/>
                      <a:pt x="71293" y="15961"/>
                      <a:pt x="71293" y="35647"/>
                    </a:cubicBezTo>
                    <a:close/>
                  </a:path>
                </a:pathLst>
              </a:custGeom>
              <a:solidFill>
                <a:srgbClr val="8BC6D9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5EBE36E8-6BF2-C7FC-B472-8AA3890EBB83}"/>
                  </a:ext>
                </a:extLst>
              </p:cNvPr>
              <p:cNvSpPr/>
              <p:nvPr/>
            </p:nvSpPr>
            <p:spPr>
              <a:xfrm>
                <a:off x="6870650" y="2662649"/>
                <a:ext cx="71293" cy="71293"/>
              </a:xfrm>
              <a:custGeom>
                <a:avLst/>
                <a:gdLst>
                  <a:gd name="connsiteX0" fmla="*/ 71293 w 71293"/>
                  <a:gd name="connsiteY0" fmla="*/ 35647 h 71293"/>
                  <a:gd name="connsiteX1" fmla="*/ 35647 w 71293"/>
                  <a:gd name="connsiteY1" fmla="*/ 71293 h 71293"/>
                  <a:gd name="connsiteX2" fmla="*/ 0 w 71293"/>
                  <a:gd name="connsiteY2" fmla="*/ 35647 h 71293"/>
                  <a:gd name="connsiteX3" fmla="*/ 35647 w 71293"/>
                  <a:gd name="connsiteY3" fmla="*/ 0 h 71293"/>
                  <a:gd name="connsiteX4" fmla="*/ 71293 w 71293"/>
                  <a:gd name="connsiteY4" fmla="*/ 35647 h 71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293" h="71293">
                    <a:moveTo>
                      <a:pt x="71293" y="35647"/>
                    </a:moveTo>
                    <a:cubicBezTo>
                      <a:pt x="71293" y="55332"/>
                      <a:pt x="55332" y="71293"/>
                      <a:pt x="35647" y="71293"/>
                    </a:cubicBezTo>
                    <a:cubicBezTo>
                      <a:pt x="15961" y="71293"/>
                      <a:pt x="0" y="55332"/>
                      <a:pt x="0" y="35647"/>
                    </a:cubicBezTo>
                    <a:cubicBezTo>
                      <a:pt x="0" y="15961"/>
                      <a:pt x="15961" y="0"/>
                      <a:pt x="35647" y="0"/>
                    </a:cubicBezTo>
                    <a:cubicBezTo>
                      <a:pt x="55332" y="0"/>
                      <a:pt x="71293" y="15961"/>
                      <a:pt x="71293" y="35647"/>
                    </a:cubicBezTo>
                    <a:close/>
                  </a:path>
                </a:pathLst>
              </a:custGeom>
              <a:solidFill>
                <a:srgbClr val="8BC6D9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4C420A53-30E9-6FDE-F771-58D07877D6DE}"/>
                  </a:ext>
                </a:extLst>
              </p:cNvPr>
              <p:cNvSpPr/>
              <p:nvPr/>
            </p:nvSpPr>
            <p:spPr>
              <a:xfrm>
                <a:off x="7243665" y="2061230"/>
                <a:ext cx="112780" cy="2012442"/>
              </a:xfrm>
              <a:custGeom>
                <a:avLst/>
                <a:gdLst>
                  <a:gd name="connsiteX0" fmla="*/ 95713 w 112780"/>
                  <a:gd name="connsiteY0" fmla="*/ 2012442 h 2012442"/>
                  <a:gd name="connsiteX1" fmla="*/ 39370 w 112780"/>
                  <a:gd name="connsiteY1" fmla="*/ 824503 h 2012442"/>
                  <a:gd name="connsiteX2" fmla="*/ 1382 w 112780"/>
                  <a:gd name="connsiteY2" fmla="*/ 297836 h 2012442"/>
                  <a:gd name="connsiteX3" fmla="*/ 28037 w 112780"/>
                  <a:gd name="connsiteY3" fmla="*/ 0 h 2012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780" h="2012442">
                    <a:moveTo>
                      <a:pt x="95713" y="2012442"/>
                    </a:moveTo>
                    <a:cubicBezTo>
                      <a:pt x="139287" y="1599473"/>
                      <a:pt x="91723" y="1217947"/>
                      <a:pt x="39370" y="824503"/>
                    </a:cubicBezTo>
                    <a:cubicBezTo>
                      <a:pt x="16226" y="650739"/>
                      <a:pt x="-5800" y="473463"/>
                      <a:pt x="1382" y="297836"/>
                    </a:cubicBezTo>
                    <a:cubicBezTo>
                      <a:pt x="5585" y="195791"/>
                      <a:pt x="11810" y="119337"/>
                      <a:pt x="28037" y="0"/>
                    </a:cubicBezTo>
                  </a:path>
                </a:pathLst>
              </a:custGeom>
              <a:noFill/>
              <a:ln w="129539" cap="flat">
                <a:solidFill>
                  <a:srgbClr val="5043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DA22E1E0-BE23-966B-595F-4BDAE6E0F934}"/>
                  </a:ext>
                </a:extLst>
              </p:cNvPr>
              <p:cNvSpPr/>
              <p:nvPr/>
            </p:nvSpPr>
            <p:spPr>
              <a:xfrm>
                <a:off x="6482302" y="2061230"/>
                <a:ext cx="112803" cy="2012442"/>
              </a:xfrm>
              <a:custGeom>
                <a:avLst/>
                <a:gdLst>
                  <a:gd name="connsiteX0" fmla="*/ 17091 w 112803"/>
                  <a:gd name="connsiteY0" fmla="*/ 2012442 h 2012442"/>
                  <a:gd name="connsiteX1" fmla="*/ 73434 w 112803"/>
                  <a:gd name="connsiteY1" fmla="*/ 824503 h 2012442"/>
                  <a:gd name="connsiteX2" fmla="*/ 111421 w 112803"/>
                  <a:gd name="connsiteY2" fmla="*/ 297836 h 2012442"/>
                  <a:gd name="connsiteX3" fmla="*/ 84766 w 112803"/>
                  <a:gd name="connsiteY3" fmla="*/ 0 h 2012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803" h="2012442">
                    <a:moveTo>
                      <a:pt x="17091" y="2012442"/>
                    </a:moveTo>
                    <a:cubicBezTo>
                      <a:pt x="-26537" y="1599473"/>
                      <a:pt x="21081" y="1217947"/>
                      <a:pt x="73434" y="824503"/>
                    </a:cubicBezTo>
                    <a:cubicBezTo>
                      <a:pt x="96577" y="650739"/>
                      <a:pt x="118604" y="473463"/>
                      <a:pt x="111421" y="297836"/>
                    </a:cubicBezTo>
                    <a:cubicBezTo>
                      <a:pt x="107271" y="195791"/>
                      <a:pt x="100993" y="119337"/>
                      <a:pt x="84766" y="0"/>
                    </a:cubicBezTo>
                  </a:path>
                </a:pathLst>
              </a:custGeom>
              <a:noFill/>
              <a:ln w="129539" cap="flat">
                <a:solidFill>
                  <a:srgbClr val="5043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8BC59DEB-A3E5-EA34-BF6E-E9BEE809203F}"/>
                  </a:ext>
                </a:extLst>
              </p:cNvPr>
              <p:cNvSpPr/>
              <p:nvPr/>
            </p:nvSpPr>
            <p:spPr>
              <a:xfrm>
                <a:off x="7003448" y="3195700"/>
                <a:ext cx="638501" cy="512783"/>
              </a:xfrm>
              <a:custGeom>
                <a:avLst/>
                <a:gdLst>
                  <a:gd name="connsiteX0" fmla="*/ 499107 w 638501"/>
                  <a:gd name="connsiteY0" fmla="*/ 117634 h 512783"/>
                  <a:gd name="connsiteX1" fmla="*/ 248676 w 638501"/>
                  <a:gd name="connsiteY1" fmla="*/ 344124 h 512783"/>
                  <a:gd name="connsiteX2" fmla="*/ 127051 w 638501"/>
                  <a:gd name="connsiteY2" fmla="*/ 456225 h 512783"/>
                  <a:gd name="connsiteX3" fmla="*/ 0 w 638501"/>
                  <a:gd name="connsiteY3" fmla="*/ 511557 h 512783"/>
                  <a:gd name="connsiteX4" fmla="*/ 160676 w 638501"/>
                  <a:gd name="connsiteY4" fmla="*/ 492563 h 512783"/>
                  <a:gd name="connsiteX5" fmla="*/ 441594 w 638501"/>
                  <a:gd name="connsiteY5" fmla="*/ 307573 h 512783"/>
                  <a:gd name="connsiteX6" fmla="*/ 638502 w 638501"/>
                  <a:gd name="connsiteY6" fmla="*/ 113378 h 512783"/>
                  <a:gd name="connsiteX7" fmla="*/ 613815 w 638501"/>
                  <a:gd name="connsiteY7" fmla="*/ 0 h 512783"/>
                  <a:gd name="connsiteX8" fmla="*/ 499107 w 638501"/>
                  <a:gd name="connsiteY8" fmla="*/ 117634 h 512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8501" h="512783">
                    <a:moveTo>
                      <a:pt x="499107" y="117634"/>
                    </a:moveTo>
                    <a:cubicBezTo>
                      <a:pt x="417279" y="194780"/>
                      <a:pt x="328588" y="264211"/>
                      <a:pt x="248676" y="344124"/>
                    </a:cubicBezTo>
                    <a:cubicBezTo>
                      <a:pt x="212869" y="379877"/>
                      <a:pt x="174403" y="423983"/>
                      <a:pt x="127051" y="456225"/>
                    </a:cubicBezTo>
                    <a:cubicBezTo>
                      <a:pt x="84275" y="485327"/>
                      <a:pt x="47139" y="491978"/>
                      <a:pt x="0" y="511557"/>
                    </a:cubicBezTo>
                    <a:cubicBezTo>
                      <a:pt x="54215" y="515707"/>
                      <a:pt x="108696" y="509322"/>
                      <a:pt x="160676" y="492563"/>
                    </a:cubicBezTo>
                    <a:cubicBezTo>
                      <a:pt x="268787" y="457714"/>
                      <a:pt x="359872" y="384186"/>
                      <a:pt x="441594" y="307573"/>
                    </a:cubicBezTo>
                    <a:cubicBezTo>
                      <a:pt x="508843" y="244526"/>
                      <a:pt x="571411" y="176531"/>
                      <a:pt x="638502" y="113378"/>
                    </a:cubicBezTo>
                    <a:cubicBezTo>
                      <a:pt x="630255" y="74432"/>
                      <a:pt x="622008" y="36498"/>
                      <a:pt x="613815" y="0"/>
                    </a:cubicBezTo>
                    <a:cubicBezTo>
                      <a:pt x="577317" y="40914"/>
                      <a:pt x="538957" y="80072"/>
                      <a:pt x="499107" y="117634"/>
                    </a:cubicBezTo>
                    <a:close/>
                  </a:path>
                </a:pathLst>
              </a:custGeom>
              <a:solidFill>
                <a:srgbClr val="F5F3F3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881C59EF-6230-25B8-C92E-3346F7ABD18E}"/>
                  </a:ext>
                </a:extLst>
              </p:cNvPr>
              <p:cNvSpPr/>
              <p:nvPr/>
            </p:nvSpPr>
            <p:spPr>
              <a:xfrm>
                <a:off x="6885263" y="3645345"/>
                <a:ext cx="403573" cy="312327"/>
              </a:xfrm>
              <a:custGeom>
                <a:avLst/>
                <a:gdLst>
                  <a:gd name="connsiteX0" fmla="*/ 91902 w 403573"/>
                  <a:gd name="connsiteY0" fmla="*/ 309576 h 312327"/>
                  <a:gd name="connsiteX1" fmla="*/ 4009 w 403573"/>
                  <a:gd name="connsiteY1" fmla="*/ 220726 h 312327"/>
                  <a:gd name="connsiteX2" fmla="*/ 31834 w 403573"/>
                  <a:gd name="connsiteY2" fmla="*/ 139483 h 312327"/>
                  <a:gd name="connsiteX3" fmla="*/ 180540 w 403573"/>
                  <a:gd name="connsiteY3" fmla="*/ 124745 h 312327"/>
                  <a:gd name="connsiteX4" fmla="*/ 75089 w 403573"/>
                  <a:gd name="connsiteY4" fmla="*/ 62976 h 312327"/>
                  <a:gd name="connsiteX5" fmla="*/ 107437 w 403573"/>
                  <a:gd name="connsiteY5" fmla="*/ 57655 h 312327"/>
                  <a:gd name="connsiteX6" fmla="*/ 307165 w 403573"/>
                  <a:gd name="connsiteY6" fmla="*/ 3759 h 312327"/>
                  <a:gd name="connsiteX7" fmla="*/ 334459 w 403573"/>
                  <a:gd name="connsiteY7" fmla="*/ 23339 h 312327"/>
                  <a:gd name="connsiteX8" fmla="*/ 400485 w 403573"/>
                  <a:gd name="connsiteY8" fmla="*/ 126075 h 312327"/>
                  <a:gd name="connsiteX9" fmla="*/ 366700 w 403573"/>
                  <a:gd name="connsiteY9" fmla="*/ 163797 h 312327"/>
                  <a:gd name="connsiteX10" fmla="*/ 155534 w 403573"/>
                  <a:gd name="connsiteY10" fmla="*/ 307980 h 312327"/>
                  <a:gd name="connsiteX11" fmla="*/ 91902 w 403573"/>
                  <a:gd name="connsiteY11" fmla="*/ 309576 h 312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3573" h="312327">
                    <a:moveTo>
                      <a:pt x="91902" y="309576"/>
                    </a:moveTo>
                    <a:cubicBezTo>
                      <a:pt x="46625" y="300372"/>
                      <a:pt x="13160" y="265204"/>
                      <a:pt x="4009" y="220726"/>
                    </a:cubicBezTo>
                    <a:cubicBezTo>
                      <a:pt x="-567" y="198539"/>
                      <a:pt x="-9133" y="131822"/>
                      <a:pt x="31834" y="139483"/>
                    </a:cubicBezTo>
                    <a:cubicBezTo>
                      <a:pt x="81474" y="148740"/>
                      <a:pt x="133720" y="143580"/>
                      <a:pt x="180540" y="124745"/>
                    </a:cubicBezTo>
                    <a:cubicBezTo>
                      <a:pt x="149362" y="137301"/>
                      <a:pt x="16245" y="92185"/>
                      <a:pt x="75089" y="62976"/>
                    </a:cubicBezTo>
                    <a:cubicBezTo>
                      <a:pt x="84932" y="58081"/>
                      <a:pt x="96424" y="58028"/>
                      <a:pt x="107437" y="57655"/>
                    </a:cubicBezTo>
                    <a:cubicBezTo>
                      <a:pt x="174634" y="55580"/>
                      <a:pt x="249385" y="39991"/>
                      <a:pt x="307165" y="3759"/>
                    </a:cubicBezTo>
                    <a:cubicBezTo>
                      <a:pt x="325627" y="-7839"/>
                      <a:pt x="319030" y="9878"/>
                      <a:pt x="334459" y="23339"/>
                    </a:cubicBezTo>
                    <a:cubicBezTo>
                      <a:pt x="366168" y="50951"/>
                      <a:pt x="381704" y="89312"/>
                      <a:pt x="400485" y="126075"/>
                    </a:cubicBezTo>
                    <a:cubicBezTo>
                      <a:pt x="406816" y="138472"/>
                      <a:pt x="406816" y="138472"/>
                      <a:pt x="366700" y="163797"/>
                    </a:cubicBezTo>
                    <a:cubicBezTo>
                      <a:pt x="294237" y="209606"/>
                      <a:pt x="243214" y="286007"/>
                      <a:pt x="155534" y="307980"/>
                    </a:cubicBezTo>
                    <a:cubicBezTo>
                      <a:pt x="134944" y="313035"/>
                      <a:pt x="112757" y="313833"/>
                      <a:pt x="91902" y="309576"/>
                    </a:cubicBezTo>
                    <a:close/>
                  </a:path>
                </a:pathLst>
              </a:custGeom>
              <a:solidFill>
                <a:srgbClr val="F5CAB1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E2A87F1C-5BFA-8905-685B-CE9956ADC599}"/>
                  </a:ext>
                </a:extLst>
              </p:cNvPr>
              <p:cNvSpPr/>
              <p:nvPr/>
            </p:nvSpPr>
            <p:spPr>
              <a:xfrm>
                <a:off x="7185733" y="2113362"/>
                <a:ext cx="757557" cy="1686681"/>
              </a:xfrm>
              <a:custGeom>
                <a:avLst/>
                <a:gdLst>
                  <a:gd name="connsiteX0" fmla="*/ 743890 w 757557"/>
                  <a:gd name="connsiteY0" fmla="*/ 930227 h 1686681"/>
                  <a:gd name="connsiteX1" fmla="*/ 549430 w 757557"/>
                  <a:gd name="connsiteY1" fmla="*/ 355411 h 1686681"/>
                  <a:gd name="connsiteX2" fmla="*/ 457546 w 757557"/>
                  <a:gd name="connsiteY2" fmla="*/ 165579 h 1686681"/>
                  <a:gd name="connsiteX3" fmla="*/ 338156 w 757557"/>
                  <a:gd name="connsiteY3" fmla="*/ 26876 h 1686681"/>
                  <a:gd name="connsiteX4" fmla="*/ 326717 w 757557"/>
                  <a:gd name="connsiteY4" fmla="*/ 21236 h 1686681"/>
                  <a:gd name="connsiteX5" fmla="*/ 297828 w 757557"/>
                  <a:gd name="connsiteY5" fmla="*/ 9904 h 1686681"/>
                  <a:gd name="connsiteX6" fmla="*/ 211637 w 757557"/>
                  <a:gd name="connsiteY6" fmla="*/ 1870 h 1686681"/>
                  <a:gd name="connsiteX7" fmla="*/ 197964 w 757557"/>
                  <a:gd name="connsiteY7" fmla="*/ 407125 h 1686681"/>
                  <a:gd name="connsiteX8" fmla="*/ 201209 w 757557"/>
                  <a:gd name="connsiteY8" fmla="*/ 427715 h 1686681"/>
                  <a:gd name="connsiteX9" fmla="*/ 270800 w 757557"/>
                  <a:gd name="connsiteY9" fmla="*/ 557107 h 1686681"/>
                  <a:gd name="connsiteX10" fmla="*/ 415036 w 757557"/>
                  <a:gd name="connsiteY10" fmla="*/ 889898 h 1686681"/>
                  <a:gd name="connsiteX11" fmla="*/ 455950 w 757557"/>
                  <a:gd name="connsiteY11" fmla="*/ 1050681 h 1686681"/>
                  <a:gd name="connsiteX12" fmla="*/ 447384 w 757557"/>
                  <a:gd name="connsiteY12" fmla="*/ 1121708 h 1686681"/>
                  <a:gd name="connsiteX13" fmla="*/ 409822 w 757557"/>
                  <a:gd name="connsiteY13" fmla="*/ 1164272 h 1686681"/>
                  <a:gd name="connsiteX14" fmla="*/ 108475 w 757557"/>
                  <a:gd name="connsiteY14" fmla="*/ 1428908 h 1686681"/>
                  <a:gd name="connsiteX15" fmla="*/ 34095 w 757557"/>
                  <a:gd name="connsiteY15" fmla="*/ 1494190 h 1686681"/>
                  <a:gd name="connsiteX16" fmla="*/ 3290 w 757557"/>
                  <a:gd name="connsiteY16" fmla="*/ 1552768 h 1686681"/>
                  <a:gd name="connsiteX17" fmla="*/ 100122 w 757557"/>
                  <a:gd name="connsiteY17" fmla="*/ 1686682 h 1686681"/>
                  <a:gd name="connsiteX18" fmla="*/ 549323 w 757557"/>
                  <a:gd name="connsiteY18" fmla="*/ 1403158 h 1686681"/>
                  <a:gd name="connsiteX19" fmla="*/ 745593 w 757557"/>
                  <a:gd name="connsiteY19" fmla="*/ 1196035 h 1686681"/>
                  <a:gd name="connsiteX20" fmla="*/ 743890 w 757557"/>
                  <a:gd name="connsiteY20" fmla="*/ 930227 h 1686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57557" h="1686681">
                    <a:moveTo>
                      <a:pt x="743890" y="930227"/>
                    </a:moveTo>
                    <a:cubicBezTo>
                      <a:pt x="714575" y="711825"/>
                      <a:pt x="593270" y="445059"/>
                      <a:pt x="549430" y="355411"/>
                    </a:cubicBezTo>
                    <a:cubicBezTo>
                      <a:pt x="518518" y="292204"/>
                      <a:pt x="489628" y="228253"/>
                      <a:pt x="457546" y="165579"/>
                    </a:cubicBezTo>
                    <a:cubicBezTo>
                      <a:pt x="429508" y="110725"/>
                      <a:pt x="394446" y="56723"/>
                      <a:pt x="338156" y="26876"/>
                    </a:cubicBezTo>
                    <a:cubicBezTo>
                      <a:pt x="334379" y="24854"/>
                      <a:pt x="330654" y="22992"/>
                      <a:pt x="326717" y="21236"/>
                    </a:cubicBezTo>
                    <a:cubicBezTo>
                      <a:pt x="317513" y="16874"/>
                      <a:pt x="307724" y="13096"/>
                      <a:pt x="297828" y="9904"/>
                    </a:cubicBezTo>
                    <a:cubicBezTo>
                      <a:pt x="270002" y="1019"/>
                      <a:pt x="240101" y="-2493"/>
                      <a:pt x="211637" y="1870"/>
                    </a:cubicBezTo>
                    <a:cubicBezTo>
                      <a:pt x="194718" y="136636"/>
                      <a:pt x="188706" y="272146"/>
                      <a:pt x="197964" y="407125"/>
                    </a:cubicBezTo>
                    <a:cubicBezTo>
                      <a:pt x="198974" y="413988"/>
                      <a:pt x="200039" y="420852"/>
                      <a:pt x="201209" y="427715"/>
                    </a:cubicBezTo>
                    <a:cubicBezTo>
                      <a:pt x="225524" y="470012"/>
                      <a:pt x="247816" y="514225"/>
                      <a:pt x="270800" y="557107"/>
                    </a:cubicBezTo>
                    <a:cubicBezTo>
                      <a:pt x="330495" y="668304"/>
                      <a:pt x="377049" y="769232"/>
                      <a:pt x="415036" y="889898"/>
                    </a:cubicBezTo>
                    <a:cubicBezTo>
                      <a:pt x="430199" y="937995"/>
                      <a:pt x="445841" y="999978"/>
                      <a:pt x="455950" y="1050681"/>
                    </a:cubicBezTo>
                    <a:cubicBezTo>
                      <a:pt x="460632" y="1074410"/>
                      <a:pt x="458291" y="1100108"/>
                      <a:pt x="447384" y="1121708"/>
                    </a:cubicBezTo>
                    <a:cubicBezTo>
                      <a:pt x="438765" y="1138734"/>
                      <a:pt x="424134" y="1151716"/>
                      <a:pt x="409822" y="1164272"/>
                    </a:cubicBezTo>
                    <a:cubicBezTo>
                      <a:pt x="309373" y="1252484"/>
                      <a:pt x="208924" y="1340696"/>
                      <a:pt x="108475" y="1428908"/>
                    </a:cubicBezTo>
                    <a:cubicBezTo>
                      <a:pt x="83681" y="1450669"/>
                      <a:pt x="58888" y="1472429"/>
                      <a:pt x="34095" y="1494190"/>
                    </a:cubicBezTo>
                    <a:cubicBezTo>
                      <a:pt x="10526" y="1514886"/>
                      <a:pt x="-7723" y="1520579"/>
                      <a:pt x="3290" y="1552768"/>
                    </a:cubicBezTo>
                    <a:cubicBezTo>
                      <a:pt x="21167" y="1605067"/>
                      <a:pt x="60112" y="1649758"/>
                      <a:pt x="100122" y="1686682"/>
                    </a:cubicBezTo>
                    <a:cubicBezTo>
                      <a:pt x="251647" y="1595012"/>
                      <a:pt x="401416" y="1500521"/>
                      <a:pt x="549323" y="1403158"/>
                    </a:cubicBezTo>
                    <a:cubicBezTo>
                      <a:pt x="629342" y="1350539"/>
                      <a:pt x="728035" y="1255091"/>
                      <a:pt x="745593" y="1196035"/>
                    </a:cubicBezTo>
                    <a:cubicBezTo>
                      <a:pt x="766449" y="1125965"/>
                      <a:pt x="756181" y="1021525"/>
                      <a:pt x="743890" y="930227"/>
                    </a:cubicBezTo>
                    <a:close/>
                  </a:path>
                </a:pathLst>
              </a:custGeom>
              <a:solidFill>
                <a:srgbClr val="ACD6E6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D4FECAA5-359A-BA0A-177D-6018B0134A3A}"/>
                  </a:ext>
                </a:extLst>
              </p:cNvPr>
              <p:cNvSpPr/>
              <p:nvPr/>
            </p:nvSpPr>
            <p:spPr>
              <a:xfrm>
                <a:off x="6154471" y="3419050"/>
                <a:ext cx="632542" cy="483358"/>
              </a:xfrm>
              <a:custGeom>
                <a:avLst/>
                <a:gdLst>
                  <a:gd name="connsiteX0" fmla="*/ 632543 w 632542"/>
                  <a:gd name="connsiteY0" fmla="*/ 483359 h 483358"/>
                  <a:gd name="connsiteX1" fmla="*/ 515387 w 632542"/>
                  <a:gd name="connsiteY1" fmla="*/ 430899 h 483358"/>
                  <a:gd name="connsiteX2" fmla="*/ 371151 w 632542"/>
                  <a:gd name="connsiteY2" fmla="*/ 367321 h 483358"/>
                  <a:gd name="connsiteX3" fmla="*/ 99811 w 632542"/>
                  <a:gd name="connsiteY3" fmla="*/ 248888 h 483358"/>
                  <a:gd name="connsiteX4" fmla="*/ 0 w 632542"/>
                  <a:gd name="connsiteY4" fmla="*/ 187544 h 483358"/>
                  <a:gd name="connsiteX5" fmla="*/ 585 w 632542"/>
                  <a:gd name="connsiteY5" fmla="*/ 181426 h 483358"/>
                  <a:gd name="connsiteX6" fmla="*/ 24421 w 632542"/>
                  <a:gd name="connsiteY6" fmla="*/ 0 h 483358"/>
                  <a:gd name="connsiteX7" fmla="*/ 113378 w 632542"/>
                  <a:gd name="connsiteY7" fmla="*/ 51448 h 483358"/>
                  <a:gd name="connsiteX8" fmla="*/ 186853 w 632542"/>
                  <a:gd name="connsiteY8" fmla="*/ 92628 h 483358"/>
                  <a:gd name="connsiteX9" fmla="*/ 266127 w 632542"/>
                  <a:gd name="connsiteY9" fmla="*/ 146630 h 483358"/>
                  <a:gd name="connsiteX10" fmla="*/ 536988 w 632542"/>
                  <a:gd name="connsiteY10" fmla="*/ 361575 h 483358"/>
                  <a:gd name="connsiteX11" fmla="*/ 632543 w 632542"/>
                  <a:gd name="connsiteY11" fmla="*/ 483359 h 483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2542" h="483358">
                    <a:moveTo>
                      <a:pt x="632543" y="483359"/>
                    </a:moveTo>
                    <a:cubicBezTo>
                      <a:pt x="591150" y="472771"/>
                      <a:pt x="553269" y="450000"/>
                      <a:pt x="515387" y="430899"/>
                    </a:cubicBezTo>
                    <a:cubicBezTo>
                      <a:pt x="468568" y="407064"/>
                      <a:pt x="419940" y="386793"/>
                      <a:pt x="371151" y="367321"/>
                    </a:cubicBezTo>
                    <a:cubicBezTo>
                      <a:pt x="279374" y="330876"/>
                      <a:pt x="187119" y="295389"/>
                      <a:pt x="99811" y="248888"/>
                    </a:cubicBezTo>
                    <a:cubicBezTo>
                      <a:pt x="65388" y="230480"/>
                      <a:pt x="31763" y="210422"/>
                      <a:pt x="0" y="187544"/>
                    </a:cubicBezTo>
                    <a:cubicBezTo>
                      <a:pt x="213" y="185416"/>
                      <a:pt x="479" y="183394"/>
                      <a:pt x="585" y="181426"/>
                    </a:cubicBezTo>
                    <a:cubicBezTo>
                      <a:pt x="6012" y="120667"/>
                      <a:pt x="13886" y="60174"/>
                      <a:pt x="24421" y="0"/>
                    </a:cubicBezTo>
                    <a:cubicBezTo>
                      <a:pt x="52991" y="19100"/>
                      <a:pt x="83424" y="35381"/>
                      <a:pt x="113378" y="51448"/>
                    </a:cubicBezTo>
                    <a:cubicBezTo>
                      <a:pt x="138171" y="64802"/>
                      <a:pt x="162911" y="77997"/>
                      <a:pt x="186853" y="92628"/>
                    </a:cubicBezTo>
                    <a:cubicBezTo>
                      <a:pt x="213987" y="109387"/>
                      <a:pt x="239950" y="128594"/>
                      <a:pt x="266127" y="146630"/>
                    </a:cubicBezTo>
                    <a:cubicBezTo>
                      <a:pt x="360830" y="212231"/>
                      <a:pt x="453777" y="281449"/>
                      <a:pt x="536988" y="361575"/>
                    </a:cubicBezTo>
                    <a:cubicBezTo>
                      <a:pt x="573327" y="396530"/>
                      <a:pt x="611793" y="436273"/>
                      <a:pt x="632543" y="483359"/>
                    </a:cubicBezTo>
                    <a:close/>
                  </a:path>
                </a:pathLst>
              </a:custGeom>
              <a:solidFill>
                <a:srgbClr val="F5F3F3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0327DE13-AD8C-5483-FB75-ACAD4A0A1729}"/>
                  </a:ext>
                </a:extLst>
              </p:cNvPr>
              <p:cNvSpPr/>
              <p:nvPr/>
            </p:nvSpPr>
            <p:spPr>
              <a:xfrm>
                <a:off x="6195225" y="3145688"/>
                <a:ext cx="662177" cy="571611"/>
              </a:xfrm>
              <a:custGeom>
                <a:avLst/>
                <a:gdLst>
                  <a:gd name="connsiteX0" fmla="*/ 521080 w 662177"/>
                  <a:gd name="connsiteY0" fmla="*/ 561090 h 571611"/>
                  <a:gd name="connsiteX1" fmla="*/ 662177 w 662177"/>
                  <a:gd name="connsiteY1" fmla="*/ 562792 h 571611"/>
                  <a:gd name="connsiteX2" fmla="*/ 563590 w 662177"/>
                  <a:gd name="connsiteY2" fmla="*/ 518633 h 571611"/>
                  <a:gd name="connsiteX3" fmla="*/ 472878 w 662177"/>
                  <a:gd name="connsiteY3" fmla="*/ 457501 h 571611"/>
                  <a:gd name="connsiteX4" fmla="*/ 206113 w 662177"/>
                  <a:gd name="connsiteY4" fmla="*/ 205474 h 571611"/>
                  <a:gd name="connsiteX5" fmla="*/ 51661 w 662177"/>
                  <a:gd name="connsiteY5" fmla="*/ 0 h 571611"/>
                  <a:gd name="connsiteX6" fmla="*/ 0 w 662177"/>
                  <a:gd name="connsiteY6" fmla="*/ 181639 h 571611"/>
                  <a:gd name="connsiteX7" fmla="*/ 110239 w 662177"/>
                  <a:gd name="connsiteY7" fmla="*/ 301933 h 571611"/>
                  <a:gd name="connsiteX8" fmla="*/ 387272 w 662177"/>
                  <a:gd name="connsiteY8" fmla="*/ 499426 h 571611"/>
                  <a:gd name="connsiteX9" fmla="*/ 521080 w 662177"/>
                  <a:gd name="connsiteY9" fmla="*/ 561090 h 571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2177" h="571611">
                    <a:moveTo>
                      <a:pt x="521080" y="561090"/>
                    </a:moveTo>
                    <a:cubicBezTo>
                      <a:pt x="560930" y="574125"/>
                      <a:pt x="621210" y="575455"/>
                      <a:pt x="662177" y="562792"/>
                    </a:cubicBezTo>
                    <a:cubicBezTo>
                      <a:pt x="620944" y="549864"/>
                      <a:pt x="591150" y="536616"/>
                      <a:pt x="563590" y="518633"/>
                    </a:cubicBezTo>
                    <a:cubicBezTo>
                      <a:pt x="532998" y="498735"/>
                      <a:pt x="501980" y="479581"/>
                      <a:pt x="472878" y="457501"/>
                    </a:cubicBezTo>
                    <a:cubicBezTo>
                      <a:pt x="374769" y="383122"/>
                      <a:pt x="296187" y="288632"/>
                      <a:pt x="206113" y="205474"/>
                    </a:cubicBezTo>
                    <a:cubicBezTo>
                      <a:pt x="143864" y="148067"/>
                      <a:pt x="69272" y="85658"/>
                      <a:pt x="51661" y="0"/>
                    </a:cubicBezTo>
                    <a:cubicBezTo>
                      <a:pt x="32189" y="59748"/>
                      <a:pt x="15110" y="120348"/>
                      <a:pt x="0" y="181639"/>
                    </a:cubicBezTo>
                    <a:cubicBezTo>
                      <a:pt x="33572" y="224521"/>
                      <a:pt x="70549" y="264690"/>
                      <a:pt x="110239" y="301933"/>
                    </a:cubicBezTo>
                    <a:cubicBezTo>
                      <a:pt x="193131" y="379717"/>
                      <a:pt x="286929" y="446116"/>
                      <a:pt x="387272" y="499426"/>
                    </a:cubicBezTo>
                    <a:cubicBezTo>
                      <a:pt x="430687" y="522623"/>
                      <a:pt x="474261" y="545714"/>
                      <a:pt x="521080" y="561090"/>
                    </a:cubicBezTo>
                    <a:close/>
                  </a:path>
                </a:pathLst>
              </a:custGeom>
              <a:solidFill>
                <a:srgbClr val="F5F3F3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C51C78F8-05E6-893F-F40D-A55050569E23}"/>
                  </a:ext>
                </a:extLst>
              </p:cNvPr>
              <p:cNvSpPr/>
              <p:nvPr/>
            </p:nvSpPr>
            <p:spPr>
              <a:xfrm>
                <a:off x="5927190" y="2680791"/>
                <a:ext cx="807660" cy="1123805"/>
              </a:xfrm>
              <a:custGeom>
                <a:avLst/>
                <a:gdLst>
                  <a:gd name="connsiteX0" fmla="*/ 752139 w 807660"/>
                  <a:gd name="connsiteY0" fmla="*/ 960865 h 1123805"/>
                  <a:gd name="connsiteX1" fmla="*/ 550602 w 807660"/>
                  <a:gd name="connsiteY1" fmla="*/ 802796 h 1123805"/>
                  <a:gd name="connsiteX2" fmla="*/ 443715 w 807660"/>
                  <a:gd name="connsiteY2" fmla="*/ 704102 h 1123805"/>
                  <a:gd name="connsiteX3" fmla="*/ 366569 w 807660"/>
                  <a:gd name="connsiteY3" fmla="*/ 635682 h 1123805"/>
                  <a:gd name="connsiteX4" fmla="*/ 298681 w 807660"/>
                  <a:gd name="connsiteY4" fmla="*/ 566570 h 1123805"/>
                  <a:gd name="connsiteX5" fmla="*/ 273941 w 807660"/>
                  <a:gd name="connsiteY5" fmla="*/ 535232 h 1123805"/>
                  <a:gd name="connsiteX6" fmla="*/ 274473 w 807660"/>
                  <a:gd name="connsiteY6" fmla="*/ 532040 h 1123805"/>
                  <a:gd name="connsiteX7" fmla="*/ 283145 w 807660"/>
                  <a:gd name="connsiteY7" fmla="*/ 486817 h 1123805"/>
                  <a:gd name="connsiteX8" fmla="*/ 333476 w 807660"/>
                  <a:gd name="connsiteY8" fmla="*/ 284429 h 1123805"/>
                  <a:gd name="connsiteX9" fmla="*/ 362366 w 807660"/>
                  <a:gd name="connsiteY9" fmla="*/ 182171 h 1123805"/>
                  <a:gd name="connsiteX10" fmla="*/ 392160 w 807660"/>
                  <a:gd name="connsiteY10" fmla="*/ 80232 h 1123805"/>
                  <a:gd name="connsiteX11" fmla="*/ 398492 w 807660"/>
                  <a:gd name="connsiteY11" fmla="*/ 59748 h 1123805"/>
                  <a:gd name="connsiteX12" fmla="*/ 369761 w 807660"/>
                  <a:gd name="connsiteY12" fmla="*/ 54002 h 1123805"/>
                  <a:gd name="connsiteX13" fmla="*/ 109806 w 807660"/>
                  <a:gd name="connsiteY13" fmla="*/ 0 h 1123805"/>
                  <a:gd name="connsiteX14" fmla="*/ 42610 w 807660"/>
                  <a:gd name="connsiteY14" fmla="*/ 218668 h 1123805"/>
                  <a:gd name="connsiteX15" fmla="*/ 7442 w 807660"/>
                  <a:gd name="connsiteY15" fmla="*/ 442232 h 1123805"/>
                  <a:gd name="connsiteX16" fmla="*/ 1270 w 807660"/>
                  <a:gd name="connsiteY16" fmla="*/ 504587 h 1123805"/>
                  <a:gd name="connsiteX17" fmla="*/ 738 w 807660"/>
                  <a:gd name="connsiteY17" fmla="*/ 513472 h 1123805"/>
                  <a:gd name="connsiteX18" fmla="*/ 472 w 807660"/>
                  <a:gd name="connsiteY18" fmla="*/ 517941 h 1123805"/>
                  <a:gd name="connsiteX19" fmla="*/ 312 w 807660"/>
                  <a:gd name="connsiteY19" fmla="*/ 523368 h 1123805"/>
                  <a:gd name="connsiteX20" fmla="*/ 259 w 807660"/>
                  <a:gd name="connsiteY20" fmla="*/ 548747 h 1123805"/>
                  <a:gd name="connsiteX21" fmla="*/ 685 w 807660"/>
                  <a:gd name="connsiteY21" fmla="*/ 557046 h 1123805"/>
                  <a:gd name="connsiteX22" fmla="*/ 951 w 807660"/>
                  <a:gd name="connsiteY22" fmla="*/ 561196 h 1123805"/>
                  <a:gd name="connsiteX23" fmla="*/ 1696 w 807660"/>
                  <a:gd name="connsiteY23" fmla="*/ 567155 h 1123805"/>
                  <a:gd name="connsiteX24" fmla="*/ 3558 w 807660"/>
                  <a:gd name="connsiteY24" fmla="*/ 579232 h 1123805"/>
                  <a:gd name="connsiteX25" fmla="*/ 5952 w 807660"/>
                  <a:gd name="connsiteY25" fmla="*/ 589714 h 1123805"/>
                  <a:gd name="connsiteX26" fmla="*/ 17976 w 807660"/>
                  <a:gd name="connsiteY26" fmla="*/ 624030 h 1123805"/>
                  <a:gd name="connsiteX27" fmla="*/ 43940 w 807660"/>
                  <a:gd name="connsiteY27" fmla="*/ 668722 h 1123805"/>
                  <a:gd name="connsiteX28" fmla="*/ 68999 w 807660"/>
                  <a:gd name="connsiteY28" fmla="*/ 700165 h 1123805"/>
                  <a:gd name="connsiteX29" fmla="*/ 116936 w 807660"/>
                  <a:gd name="connsiteY29" fmla="*/ 748315 h 1123805"/>
                  <a:gd name="connsiteX30" fmla="*/ 210681 w 807660"/>
                  <a:gd name="connsiteY30" fmla="*/ 824237 h 1123805"/>
                  <a:gd name="connsiteX31" fmla="*/ 304427 w 807660"/>
                  <a:gd name="connsiteY31" fmla="*/ 889838 h 1123805"/>
                  <a:gd name="connsiteX32" fmla="*/ 688560 w 807660"/>
                  <a:gd name="connsiteY32" fmla="*/ 1113082 h 1123805"/>
                  <a:gd name="connsiteX33" fmla="*/ 797469 w 807660"/>
                  <a:gd name="connsiteY33" fmla="*/ 1088129 h 1123805"/>
                  <a:gd name="connsiteX34" fmla="*/ 752139 w 807660"/>
                  <a:gd name="connsiteY34" fmla="*/ 960865 h 1123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807660" h="1123805">
                    <a:moveTo>
                      <a:pt x="752139" y="960865"/>
                    </a:moveTo>
                    <a:cubicBezTo>
                      <a:pt x="679622" y="914152"/>
                      <a:pt x="614766" y="860416"/>
                      <a:pt x="550602" y="802796"/>
                    </a:cubicBezTo>
                    <a:cubicBezTo>
                      <a:pt x="514530" y="770394"/>
                      <a:pt x="480532" y="735759"/>
                      <a:pt x="443715" y="704102"/>
                    </a:cubicBezTo>
                    <a:cubicBezTo>
                      <a:pt x="417219" y="681437"/>
                      <a:pt x="391203" y="658719"/>
                      <a:pt x="366569" y="635682"/>
                    </a:cubicBezTo>
                    <a:cubicBezTo>
                      <a:pt x="341989" y="612698"/>
                      <a:pt x="318419" y="589235"/>
                      <a:pt x="298681" y="566570"/>
                    </a:cubicBezTo>
                    <a:cubicBezTo>
                      <a:pt x="289051" y="555556"/>
                      <a:pt x="280485" y="544756"/>
                      <a:pt x="273941" y="535232"/>
                    </a:cubicBezTo>
                    <a:lnTo>
                      <a:pt x="274473" y="532040"/>
                    </a:lnTo>
                    <a:cubicBezTo>
                      <a:pt x="276654" y="519005"/>
                      <a:pt x="279687" y="502991"/>
                      <a:pt x="283145" y="486817"/>
                    </a:cubicBezTo>
                    <a:cubicBezTo>
                      <a:pt x="297138" y="421429"/>
                      <a:pt x="314961" y="352370"/>
                      <a:pt x="333476" y="284429"/>
                    </a:cubicBezTo>
                    <a:cubicBezTo>
                      <a:pt x="342840" y="250325"/>
                      <a:pt x="352417" y="216221"/>
                      <a:pt x="362366" y="182171"/>
                    </a:cubicBezTo>
                    <a:cubicBezTo>
                      <a:pt x="372049" y="148120"/>
                      <a:pt x="381945" y="114069"/>
                      <a:pt x="392160" y="80232"/>
                    </a:cubicBezTo>
                    <a:cubicBezTo>
                      <a:pt x="394235" y="73368"/>
                      <a:pt x="396417" y="66612"/>
                      <a:pt x="398492" y="59748"/>
                    </a:cubicBezTo>
                    <a:cubicBezTo>
                      <a:pt x="388915" y="57833"/>
                      <a:pt x="379338" y="55971"/>
                      <a:pt x="369761" y="54002"/>
                    </a:cubicBezTo>
                    <a:cubicBezTo>
                      <a:pt x="275431" y="34689"/>
                      <a:pt x="203818" y="20111"/>
                      <a:pt x="109806" y="0"/>
                    </a:cubicBezTo>
                    <a:cubicBezTo>
                      <a:pt x="94537" y="68793"/>
                      <a:pt x="55059" y="149237"/>
                      <a:pt x="42610" y="218668"/>
                    </a:cubicBezTo>
                    <a:cubicBezTo>
                      <a:pt x="29415" y="291984"/>
                      <a:pt x="17072" y="364660"/>
                      <a:pt x="7442" y="442232"/>
                    </a:cubicBezTo>
                    <a:cubicBezTo>
                      <a:pt x="5048" y="461758"/>
                      <a:pt x="2920" y="481603"/>
                      <a:pt x="1270" y="504587"/>
                    </a:cubicBezTo>
                    <a:lnTo>
                      <a:pt x="738" y="513472"/>
                    </a:lnTo>
                    <a:lnTo>
                      <a:pt x="472" y="517941"/>
                    </a:lnTo>
                    <a:lnTo>
                      <a:pt x="312" y="523368"/>
                    </a:lnTo>
                    <a:cubicBezTo>
                      <a:pt x="153" y="531189"/>
                      <a:pt x="-273" y="535924"/>
                      <a:pt x="259" y="548747"/>
                    </a:cubicBezTo>
                    <a:lnTo>
                      <a:pt x="685" y="557046"/>
                    </a:lnTo>
                    <a:lnTo>
                      <a:pt x="951" y="561196"/>
                    </a:lnTo>
                    <a:lnTo>
                      <a:pt x="1696" y="567155"/>
                    </a:lnTo>
                    <a:cubicBezTo>
                      <a:pt x="2228" y="571198"/>
                      <a:pt x="2866" y="575242"/>
                      <a:pt x="3558" y="579232"/>
                    </a:cubicBezTo>
                    <a:cubicBezTo>
                      <a:pt x="4303" y="582903"/>
                      <a:pt x="5101" y="586255"/>
                      <a:pt x="5952" y="589714"/>
                    </a:cubicBezTo>
                    <a:cubicBezTo>
                      <a:pt x="9464" y="603653"/>
                      <a:pt x="13667" y="614134"/>
                      <a:pt x="17976" y="624030"/>
                    </a:cubicBezTo>
                    <a:cubicBezTo>
                      <a:pt x="26649" y="643077"/>
                      <a:pt x="35480" y="656644"/>
                      <a:pt x="43940" y="668722"/>
                    </a:cubicBezTo>
                    <a:cubicBezTo>
                      <a:pt x="52453" y="680692"/>
                      <a:pt x="60806" y="690801"/>
                      <a:pt x="68999" y="700165"/>
                    </a:cubicBezTo>
                    <a:cubicBezTo>
                      <a:pt x="85333" y="718520"/>
                      <a:pt x="101187" y="734003"/>
                      <a:pt x="116936" y="748315"/>
                    </a:cubicBezTo>
                    <a:cubicBezTo>
                      <a:pt x="148433" y="776832"/>
                      <a:pt x="179504" y="801093"/>
                      <a:pt x="210681" y="824237"/>
                    </a:cubicBezTo>
                    <a:cubicBezTo>
                      <a:pt x="241859" y="847274"/>
                      <a:pt x="272983" y="869035"/>
                      <a:pt x="304427" y="889838"/>
                    </a:cubicBezTo>
                    <a:cubicBezTo>
                      <a:pt x="430414" y="972197"/>
                      <a:pt x="557944" y="1045087"/>
                      <a:pt x="688560" y="1113082"/>
                    </a:cubicBezTo>
                    <a:cubicBezTo>
                      <a:pt x="725430" y="1132288"/>
                      <a:pt x="778688" y="1126702"/>
                      <a:pt x="797469" y="1088129"/>
                    </a:cubicBezTo>
                    <a:cubicBezTo>
                      <a:pt x="820878" y="1040086"/>
                      <a:pt x="803215" y="993798"/>
                      <a:pt x="752139" y="960865"/>
                    </a:cubicBezTo>
                    <a:close/>
                  </a:path>
                </a:pathLst>
              </a:custGeom>
              <a:solidFill>
                <a:srgbClr val="F5CAB1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9684563C-C090-6EF7-7F9A-615CBAB663B1}"/>
                  </a:ext>
                </a:extLst>
              </p:cNvPr>
              <p:cNvSpPr/>
              <p:nvPr/>
            </p:nvSpPr>
            <p:spPr>
              <a:xfrm>
                <a:off x="6577693" y="3637540"/>
                <a:ext cx="401461" cy="320140"/>
              </a:xfrm>
              <a:custGeom>
                <a:avLst/>
                <a:gdLst>
                  <a:gd name="connsiteX0" fmla="*/ 304450 w 401461"/>
                  <a:gd name="connsiteY0" fmla="*/ 318393 h 320140"/>
                  <a:gd name="connsiteX1" fmla="*/ 395854 w 401461"/>
                  <a:gd name="connsiteY1" fmla="*/ 233160 h 320140"/>
                  <a:gd name="connsiteX2" fmla="*/ 371274 w 401461"/>
                  <a:gd name="connsiteY2" fmla="*/ 150853 h 320140"/>
                  <a:gd name="connsiteX3" fmla="*/ 223260 w 401461"/>
                  <a:gd name="connsiteY3" fmla="*/ 130157 h 320140"/>
                  <a:gd name="connsiteX4" fmla="*/ 331158 w 401461"/>
                  <a:gd name="connsiteY4" fmla="*/ 72643 h 320140"/>
                  <a:gd name="connsiteX5" fmla="*/ 299076 w 401461"/>
                  <a:gd name="connsiteY5" fmla="*/ 66046 h 320140"/>
                  <a:gd name="connsiteX6" fmla="*/ 101636 w 401461"/>
                  <a:gd name="connsiteY6" fmla="*/ 4116 h 320140"/>
                  <a:gd name="connsiteX7" fmla="*/ 73544 w 401461"/>
                  <a:gd name="connsiteY7" fmla="*/ 22578 h 320140"/>
                  <a:gd name="connsiteX8" fmla="*/ 3421 w 401461"/>
                  <a:gd name="connsiteY8" fmla="*/ 122549 h 320140"/>
                  <a:gd name="connsiteX9" fmla="*/ 35663 w 401461"/>
                  <a:gd name="connsiteY9" fmla="*/ 161600 h 320140"/>
                  <a:gd name="connsiteX10" fmla="*/ 240871 w 401461"/>
                  <a:gd name="connsiteY10" fmla="*/ 314136 h 320140"/>
                  <a:gd name="connsiteX11" fmla="*/ 304450 w 401461"/>
                  <a:gd name="connsiteY11" fmla="*/ 318393 h 320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1461" h="320140">
                    <a:moveTo>
                      <a:pt x="304450" y="318393"/>
                    </a:moveTo>
                    <a:cubicBezTo>
                      <a:pt x="350046" y="311050"/>
                      <a:pt x="384948" y="277213"/>
                      <a:pt x="395854" y="233160"/>
                    </a:cubicBezTo>
                    <a:cubicBezTo>
                      <a:pt x="401281" y="211187"/>
                      <a:pt x="412560" y="144841"/>
                      <a:pt x="371274" y="150853"/>
                    </a:cubicBezTo>
                    <a:cubicBezTo>
                      <a:pt x="321315" y="158142"/>
                      <a:pt x="269335" y="150853"/>
                      <a:pt x="223260" y="130157"/>
                    </a:cubicBezTo>
                    <a:cubicBezTo>
                      <a:pt x="253906" y="143937"/>
                      <a:pt x="388725" y="104193"/>
                      <a:pt x="331158" y="72643"/>
                    </a:cubicBezTo>
                    <a:cubicBezTo>
                      <a:pt x="321528" y="67376"/>
                      <a:pt x="310036" y="66844"/>
                      <a:pt x="299076" y="66046"/>
                    </a:cubicBezTo>
                    <a:cubicBezTo>
                      <a:pt x="231986" y="61258"/>
                      <a:pt x="157926" y="42689"/>
                      <a:pt x="101636" y="4116"/>
                    </a:cubicBezTo>
                    <a:cubicBezTo>
                      <a:pt x="83653" y="-8174"/>
                      <a:pt x="89505" y="9756"/>
                      <a:pt x="73544" y="22578"/>
                    </a:cubicBezTo>
                    <a:cubicBezTo>
                      <a:pt x="40771" y="48914"/>
                      <a:pt x="23692" y="86583"/>
                      <a:pt x="3421" y="122549"/>
                    </a:cubicBezTo>
                    <a:cubicBezTo>
                      <a:pt x="-3389" y="134679"/>
                      <a:pt x="-3389" y="134679"/>
                      <a:pt x="35663" y="161600"/>
                    </a:cubicBezTo>
                    <a:cubicBezTo>
                      <a:pt x="106212" y="210282"/>
                      <a:pt x="154148" y="288652"/>
                      <a:pt x="240871" y="314136"/>
                    </a:cubicBezTo>
                    <a:cubicBezTo>
                      <a:pt x="261301" y="320148"/>
                      <a:pt x="283487" y="321798"/>
                      <a:pt x="304450" y="318393"/>
                    </a:cubicBezTo>
                    <a:close/>
                  </a:path>
                </a:pathLst>
              </a:custGeom>
              <a:solidFill>
                <a:srgbClr val="F5CAB1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38153204-0CE3-1EF7-51B3-25E9048A272C}"/>
                  </a:ext>
                </a:extLst>
              </p:cNvPr>
              <p:cNvSpPr/>
              <p:nvPr/>
            </p:nvSpPr>
            <p:spPr>
              <a:xfrm>
                <a:off x="5902235" y="2092780"/>
                <a:ext cx="758473" cy="1685290"/>
              </a:xfrm>
              <a:custGeom>
                <a:avLst/>
                <a:gdLst>
                  <a:gd name="connsiteX0" fmla="*/ 518150 w 758473"/>
                  <a:gd name="connsiteY0" fmla="*/ 1321163 h 1685290"/>
                  <a:gd name="connsiteX1" fmla="*/ 319007 w 758473"/>
                  <a:gd name="connsiteY1" fmla="*/ 1136811 h 1685290"/>
                  <a:gd name="connsiteX2" fmla="*/ 315230 w 758473"/>
                  <a:gd name="connsiteY2" fmla="*/ 1058335 h 1685290"/>
                  <a:gd name="connsiteX3" fmla="*/ 369445 w 758473"/>
                  <a:gd name="connsiteY3" fmla="*/ 875738 h 1685290"/>
                  <a:gd name="connsiteX4" fmla="*/ 530334 w 758473"/>
                  <a:gd name="connsiteY4" fmla="*/ 522836 h 1685290"/>
                  <a:gd name="connsiteX5" fmla="*/ 553105 w 758473"/>
                  <a:gd name="connsiteY5" fmla="*/ 355669 h 1685290"/>
                  <a:gd name="connsiteX6" fmla="*/ 554169 w 758473"/>
                  <a:gd name="connsiteY6" fmla="*/ 2075 h 1685290"/>
                  <a:gd name="connsiteX7" fmla="*/ 554275 w 758473"/>
                  <a:gd name="connsiteY7" fmla="*/ 745 h 1685290"/>
                  <a:gd name="connsiteX8" fmla="*/ 540549 w 758473"/>
                  <a:gd name="connsiteY8" fmla="*/ 0 h 1685290"/>
                  <a:gd name="connsiteX9" fmla="*/ 526503 w 758473"/>
                  <a:gd name="connsiteY9" fmla="*/ 479 h 1685290"/>
                  <a:gd name="connsiteX10" fmla="*/ 438237 w 758473"/>
                  <a:gd name="connsiteY10" fmla="*/ 27240 h 1685290"/>
                  <a:gd name="connsiteX11" fmla="*/ 428075 w 758473"/>
                  <a:gd name="connsiteY11" fmla="*/ 33040 h 1685290"/>
                  <a:gd name="connsiteX12" fmla="*/ 318848 w 758473"/>
                  <a:gd name="connsiteY12" fmla="*/ 167486 h 1685290"/>
                  <a:gd name="connsiteX13" fmla="*/ 231593 w 758473"/>
                  <a:gd name="connsiteY13" fmla="*/ 349763 h 1685290"/>
                  <a:gd name="connsiteX14" fmla="*/ 227017 w 758473"/>
                  <a:gd name="connsiteY14" fmla="*/ 359180 h 1685290"/>
                  <a:gd name="connsiteX15" fmla="*/ 1060 w 758473"/>
                  <a:gd name="connsiteY15" fmla="*/ 1112709 h 1685290"/>
                  <a:gd name="connsiteX16" fmla="*/ 4731 w 758473"/>
                  <a:gd name="connsiteY16" fmla="*/ 1178257 h 1685290"/>
                  <a:gd name="connsiteX17" fmla="*/ 44102 w 758473"/>
                  <a:gd name="connsiteY17" fmla="*/ 1244017 h 1685290"/>
                  <a:gd name="connsiteX18" fmla="*/ 658981 w 758473"/>
                  <a:gd name="connsiteY18" fmla="*/ 1685291 h 1685290"/>
                  <a:gd name="connsiteX19" fmla="*/ 758473 w 758473"/>
                  <a:gd name="connsiteY19" fmla="*/ 1520731 h 1685290"/>
                  <a:gd name="connsiteX20" fmla="*/ 518150 w 758473"/>
                  <a:gd name="connsiteY20" fmla="*/ 1321163 h 1685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58473" h="1685290">
                    <a:moveTo>
                      <a:pt x="518150" y="1321163"/>
                    </a:moveTo>
                    <a:cubicBezTo>
                      <a:pt x="480588" y="1286154"/>
                      <a:pt x="336458" y="1171659"/>
                      <a:pt x="319007" y="1136811"/>
                    </a:cubicBezTo>
                    <a:cubicBezTo>
                      <a:pt x="307036" y="1112975"/>
                      <a:pt x="310388" y="1084564"/>
                      <a:pt x="315230" y="1058335"/>
                    </a:cubicBezTo>
                    <a:cubicBezTo>
                      <a:pt x="326722" y="995767"/>
                      <a:pt x="344918" y="934422"/>
                      <a:pt x="369445" y="875738"/>
                    </a:cubicBezTo>
                    <a:cubicBezTo>
                      <a:pt x="419137" y="756774"/>
                      <a:pt x="471437" y="638076"/>
                      <a:pt x="530334" y="522836"/>
                    </a:cubicBezTo>
                    <a:cubicBezTo>
                      <a:pt x="541613" y="467557"/>
                      <a:pt x="548742" y="411746"/>
                      <a:pt x="553105" y="355669"/>
                    </a:cubicBezTo>
                    <a:cubicBezTo>
                      <a:pt x="555765" y="237822"/>
                      <a:pt x="557202" y="119975"/>
                      <a:pt x="554169" y="2075"/>
                    </a:cubicBezTo>
                    <a:cubicBezTo>
                      <a:pt x="554169" y="1596"/>
                      <a:pt x="554275" y="1224"/>
                      <a:pt x="554275" y="745"/>
                    </a:cubicBezTo>
                    <a:cubicBezTo>
                      <a:pt x="549700" y="372"/>
                      <a:pt x="545177" y="0"/>
                      <a:pt x="540549" y="0"/>
                    </a:cubicBezTo>
                    <a:cubicBezTo>
                      <a:pt x="535814" y="0"/>
                      <a:pt x="531132" y="213"/>
                      <a:pt x="526503" y="479"/>
                    </a:cubicBezTo>
                    <a:cubicBezTo>
                      <a:pt x="495485" y="2926"/>
                      <a:pt x="464680" y="12982"/>
                      <a:pt x="438237" y="27240"/>
                    </a:cubicBezTo>
                    <a:cubicBezTo>
                      <a:pt x="434832" y="29103"/>
                      <a:pt x="431427" y="31018"/>
                      <a:pt x="428075" y="33040"/>
                    </a:cubicBezTo>
                    <a:cubicBezTo>
                      <a:pt x="377691" y="64164"/>
                      <a:pt x="345130" y="115506"/>
                      <a:pt x="318848" y="167486"/>
                    </a:cubicBezTo>
                    <a:cubicBezTo>
                      <a:pt x="288308" y="227660"/>
                      <a:pt x="260695" y="289004"/>
                      <a:pt x="231593" y="349763"/>
                    </a:cubicBezTo>
                    <a:cubicBezTo>
                      <a:pt x="230050" y="352956"/>
                      <a:pt x="228560" y="355988"/>
                      <a:pt x="227017" y="359180"/>
                    </a:cubicBezTo>
                    <a:cubicBezTo>
                      <a:pt x="110181" y="601738"/>
                      <a:pt x="18192" y="844029"/>
                      <a:pt x="1060" y="1112709"/>
                    </a:cubicBezTo>
                    <a:cubicBezTo>
                      <a:pt x="-377" y="1134682"/>
                      <a:pt x="-1281" y="1157081"/>
                      <a:pt x="4731" y="1178257"/>
                    </a:cubicBezTo>
                    <a:cubicBezTo>
                      <a:pt x="11754" y="1203049"/>
                      <a:pt x="27662" y="1224172"/>
                      <a:pt x="44102" y="1244017"/>
                    </a:cubicBezTo>
                    <a:cubicBezTo>
                      <a:pt x="204033" y="1437414"/>
                      <a:pt x="437173" y="1567870"/>
                      <a:pt x="658981" y="1685291"/>
                    </a:cubicBezTo>
                    <a:cubicBezTo>
                      <a:pt x="701597" y="1644164"/>
                      <a:pt x="744001" y="1574573"/>
                      <a:pt x="758473" y="1520731"/>
                    </a:cubicBezTo>
                    <a:cubicBezTo>
                      <a:pt x="758845" y="1519241"/>
                      <a:pt x="537250" y="1338986"/>
                      <a:pt x="518150" y="1321163"/>
                    </a:cubicBezTo>
                    <a:close/>
                  </a:path>
                </a:pathLst>
              </a:custGeom>
              <a:solidFill>
                <a:srgbClr val="ACD6E6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3C44DF2A-E5DB-5CA5-9D51-94F46B4F3C7D}"/>
                  </a:ext>
                </a:extLst>
              </p:cNvPr>
              <p:cNvSpPr/>
              <p:nvPr/>
            </p:nvSpPr>
            <p:spPr>
              <a:xfrm>
                <a:off x="6186287" y="749475"/>
                <a:ext cx="1535328" cy="243269"/>
              </a:xfrm>
              <a:custGeom>
                <a:avLst/>
                <a:gdLst>
                  <a:gd name="connsiteX0" fmla="*/ 1522540 w 1535328"/>
                  <a:gd name="connsiteY0" fmla="*/ 72687 h 243269"/>
                  <a:gd name="connsiteX1" fmla="*/ 1488223 w 1535328"/>
                  <a:gd name="connsiteY1" fmla="*/ 18419 h 243269"/>
                  <a:gd name="connsiteX2" fmla="*/ 1439382 w 1535328"/>
                  <a:gd name="connsiteY2" fmla="*/ 6022 h 243269"/>
                  <a:gd name="connsiteX3" fmla="*/ 376259 w 1535328"/>
                  <a:gd name="connsiteY3" fmla="*/ 46298 h 243269"/>
                  <a:gd name="connsiteX4" fmla="*/ 7927 w 1535328"/>
                  <a:gd name="connsiteY4" fmla="*/ 35178 h 243269"/>
                  <a:gd name="connsiteX5" fmla="*/ 0 w 1535328"/>
                  <a:gd name="connsiteY5" fmla="*/ 88009 h 243269"/>
                  <a:gd name="connsiteX6" fmla="*/ 97310 w 1535328"/>
                  <a:gd name="connsiteY6" fmla="*/ 208251 h 243269"/>
                  <a:gd name="connsiteX7" fmla="*/ 171583 w 1535328"/>
                  <a:gd name="connsiteY7" fmla="*/ 229745 h 243269"/>
                  <a:gd name="connsiteX8" fmla="*/ 379983 w 1535328"/>
                  <a:gd name="connsiteY8" fmla="*/ 243046 h 243269"/>
                  <a:gd name="connsiteX9" fmla="*/ 795294 w 1535328"/>
                  <a:gd name="connsiteY9" fmla="*/ 235544 h 243269"/>
                  <a:gd name="connsiteX10" fmla="*/ 1449650 w 1535328"/>
                  <a:gd name="connsiteY10" fmla="*/ 196173 h 243269"/>
                  <a:gd name="connsiteX11" fmla="*/ 1525732 w 1535328"/>
                  <a:gd name="connsiteY11" fmla="*/ 163506 h 243269"/>
                  <a:gd name="connsiteX12" fmla="*/ 1522540 w 1535328"/>
                  <a:gd name="connsiteY12" fmla="*/ 72687 h 24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35328" h="243269">
                    <a:moveTo>
                      <a:pt x="1522540" y="72687"/>
                    </a:moveTo>
                    <a:cubicBezTo>
                      <a:pt x="1515091" y="52203"/>
                      <a:pt x="1506472" y="30389"/>
                      <a:pt x="1488223" y="18419"/>
                    </a:cubicBezTo>
                    <a:cubicBezTo>
                      <a:pt x="1474018" y="9108"/>
                      <a:pt x="1456301" y="7352"/>
                      <a:pt x="1439382" y="6022"/>
                    </a:cubicBezTo>
                    <a:cubicBezTo>
                      <a:pt x="1085362" y="-21910"/>
                      <a:pt x="731183" y="56991"/>
                      <a:pt x="376259" y="46298"/>
                    </a:cubicBezTo>
                    <a:lnTo>
                      <a:pt x="7927" y="35178"/>
                    </a:lnTo>
                    <a:lnTo>
                      <a:pt x="0" y="88009"/>
                    </a:lnTo>
                    <a:cubicBezTo>
                      <a:pt x="24314" y="134403"/>
                      <a:pt x="51182" y="183458"/>
                      <a:pt x="97310" y="208251"/>
                    </a:cubicBezTo>
                    <a:cubicBezTo>
                      <a:pt x="120135" y="220487"/>
                      <a:pt x="145992" y="225808"/>
                      <a:pt x="171583" y="229745"/>
                    </a:cubicBezTo>
                    <a:cubicBezTo>
                      <a:pt x="240429" y="240386"/>
                      <a:pt x="310286" y="242408"/>
                      <a:pt x="379983" y="243046"/>
                    </a:cubicBezTo>
                    <a:cubicBezTo>
                      <a:pt x="518420" y="244323"/>
                      <a:pt x="656857" y="239907"/>
                      <a:pt x="795294" y="235544"/>
                    </a:cubicBezTo>
                    <a:cubicBezTo>
                      <a:pt x="1013750" y="228628"/>
                      <a:pt x="1232525" y="221711"/>
                      <a:pt x="1449650" y="196173"/>
                    </a:cubicBezTo>
                    <a:cubicBezTo>
                      <a:pt x="1477955" y="192821"/>
                      <a:pt x="1509718" y="187129"/>
                      <a:pt x="1525732" y="163506"/>
                    </a:cubicBezTo>
                    <a:cubicBezTo>
                      <a:pt x="1543343" y="137436"/>
                      <a:pt x="1533340" y="102321"/>
                      <a:pt x="1522540" y="72687"/>
                    </a:cubicBezTo>
                    <a:close/>
                  </a:path>
                </a:pathLst>
              </a:custGeom>
              <a:solidFill>
                <a:srgbClr val="96634D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CD69CF49-24FC-5AF1-EBCC-DB31ECC9D790}"/>
                  </a:ext>
                </a:extLst>
              </p:cNvPr>
              <p:cNvSpPr/>
              <p:nvPr/>
            </p:nvSpPr>
            <p:spPr>
              <a:xfrm>
                <a:off x="6186287" y="749528"/>
                <a:ext cx="1512111" cy="149228"/>
              </a:xfrm>
              <a:custGeom>
                <a:avLst/>
                <a:gdLst>
                  <a:gd name="connsiteX0" fmla="*/ 126253 w 1512111"/>
                  <a:gd name="connsiteY0" fmla="*/ 143342 h 149228"/>
                  <a:gd name="connsiteX1" fmla="*/ 299113 w 1512111"/>
                  <a:gd name="connsiteY1" fmla="*/ 148875 h 149228"/>
                  <a:gd name="connsiteX2" fmla="*/ 915109 w 1512111"/>
                  <a:gd name="connsiteY2" fmla="*/ 125518 h 149228"/>
                  <a:gd name="connsiteX3" fmla="*/ 1512112 w 1512111"/>
                  <a:gd name="connsiteY3" fmla="*/ 47628 h 149228"/>
                  <a:gd name="connsiteX4" fmla="*/ 1488223 w 1512111"/>
                  <a:gd name="connsiteY4" fmla="*/ 18419 h 149228"/>
                  <a:gd name="connsiteX5" fmla="*/ 1439382 w 1512111"/>
                  <a:gd name="connsiteY5" fmla="*/ 6022 h 149228"/>
                  <a:gd name="connsiteX6" fmla="*/ 376259 w 1512111"/>
                  <a:gd name="connsiteY6" fmla="*/ 46298 h 149228"/>
                  <a:gd name="connsiteX7" fmla="*/ 7927 w 1512111"/>
                  <a:gd name="connsiteY7" fmla="*/ 35178 h 149228"/>
                  <a:gd name="connsiteX8" fmla="*/ 0 w 1512111"/>
                  <a:gd name="connsiteY8" fmla="*/ 88009 h 149228"/>
                  <a:gd name="connsiteX9" fmla="*/ 21760 w 1512111"/>
                  <a:gd name="connsiteY9" fmla="*/ 127487 h 149228"/>
                  <a:gd name="connsiteX10" fmla="*/ 126253 w 1512111"/>
                  <a:gd name="connsiteY10" fmla="*/ 143342 h 149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12111" h="149228">
                    <a:moveTo>
                      <a:pt x="126253" y="143342"/>
                    </a:moveTo>
                    <a:cubicBezTo>
                      <a:pt x="175733" y="145523"/>
                      <a:pt x="249580" y="148396"/>
                      <a:pt x="299113" y="148875"/>
                    </a:cubicBezTo>
                    <a:cubicBezTo>
                      <a:pt x="526135" y="150950"/>
                      <a:pt x="700750" y="143980"/>
                      <a:pt x="915109" y="125518"/>
                    </a:cubicBezTo>
                    <a:cubicBezTo>
                      <a:pt x="1114358" y="108387"/>
                      <a:pt x="1316800" y="89925"/>
                      <a:pt x="1512112" y="47628"/>
                    </a:cubicBezTo>
                    <a:cubicBezTo>
                      <a:pt x="1506313" y="35976"/>
                      <a:pt x="1498971" y="25495"/>
                      <a:pt x="1488223" y="18419"/>
                    </a:cubicBezTo>
                    <a:cubicBezTo>
                      <a:pt x="1474018" y="9108"/>
                      <a:pt x="1456301" y="7352"/>
                      <a:pt x="1439382" y="6022"/>
                    </a:cubicBezTo>
                    <a:cubicBezTo>
                      <a:pt x="1085362" y="-21910"/>
                      <a:pt x="731183" y="56991"/>
                      <a:pt x="376259" y="46298"/>
                    </a:cubicBezTo>
                    <a:lnTo>
                      <a:pt x="7927" y="35178"/>
                    </a:lnTo>
                    <a:lnTo>
                      <a:pt x="0" y="88009"/>
                    </a:lnTo>
                    <a:cubicBezTo>
                      <a:pt x="6916" y="101151"/>
                      <a:pt x="14099" y="114505"/>
                      <a:pt x="21760" y="127487"/>
                    </a:cubicBezTo>
                    <a:cubicBezTo>
                      <a:pt x="54853" y="139298"/>
                      <a:pt x="91777" y="141799"/>
                      <a:pt x="126253" y="143342"/>
                    </a:cubicBezTo>
                    <a:close/>
                  </a:path>
                </a:pathLst>
              </a:custGeom>
              <a:solidFill>
                <a:srgbClr val="FBF2F2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5A99E7CC-4CF3-CEAF-EC27-DEF9CDA7FADC}"/>
                  </a:ext>
                </a:extLst>
              </p:cNvPr>
              <p:cNvSpPr/>
              <p:nvPr/>
            </p:nvSpPr>
            <p:spPr>
              <a:xfrm>
                <a:off x="6027260" y="22"/>
                <a:ext cx="1758026" cy="860826"/>
              </a:xfrm>
              <a:custGeom>
                <a:avLst/>
                <a:gdLst>
                  <a:gd name="connsiteX0" fmla="*/ 7023 w 1758026"/>
                  <a:gd name="connsiteY0" fmla="*/ 838260 h 860826"/>
                  <a:gd name="connsiteX1" fmla="*/ 877973 w 1758026"/>
                  <a:gd name="connsiteY1" fmla="*/ 846241 h 860826"/>
                  <a:gd name="connsiteX2" fmla="*/ 1706786 w 1758026"/>
                  <a:gd name="connsiteY2" fmla="*/ 767286 h 860826"/>
                  <a:gd name="connsiteX3" fmla="*/ 1740836 w 1758026"/>
                  <a:gd name="connsiteY3" fmla="*/ 753240 h 860826"/>
                  <a:gd name="connsiteX4" fmla="*/ 1754563 w 1758026"/>
                  <a:gd name="connsiteY4" fmla="*/ 721424 h 860826"/>
                  <a:gd name="connsiteX5" fmla="*/ 1736314 w 1758026"/>
                  <a:gd name="connsiteY5" fmla="*/ 563408 h 860826"/>
                  <a:gd name="connsiteX6" fmla="*/ 1661243 w 1758026"/>
                  <a:gd name="connsiteY6" fmla="*/ 360860 h 860826"/>
                  <a:gd name="connsiteX7" fmla="*/ 1083553 w 1758026"/>
                  <a:gd name="connsiteY7" fmla="*/ 10724 h 860826"/>
                  <a:gd name="connsiteX8" fmla="*/ 717776 w 1758026"/>
                  <a:gd name="connsiteY8" fmla="*/ 21046 h 860826"/>
                  <a:gd name="connsiteX9" fmla="*/ 541830 w 1758026"/>
                  <a:gd name="connsiteY9" fmla="*/ 65737 h 860826"/>
                  <a:gd name="connsiteX10" fmla="*/ 405042 w 1758026"/>
                  <a:gd name="connsiteY10" fmla="*/ 129210 h 860826"/>
                  <a:gd name="connsiteX11" fmla="*/ 0 w 1758026"/>
                  <a:gd name="connsiteY11" fmla="*/ 788461 h 860826"/>
                  <a:gd name="connsiteX12" fmla="*/ 7023 w 1758026"/>
                  <a:gd name="connsiteY12" fmla="*/ 838260 h 860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58026" h="860826">
                    <a:moveTo>
                      <a:pt x="7023" y="838260"/>
                    </a:moveTo>
                    <a:cubicBezTo>
                      <a:pt x="295495" y="873800"/>
                      <a:pt x="587532" y="860074"/>
                      <a:pt x="877973" y="846241"/>
                    </a:cubicBezTo>
                    <a:cubicBezTo>
                      <a:pt x="1155326" y="833099"/>
                      <a:pt x="1433689" y="819745"/>
                      <a:pt x="1706786" y="767286"/>
                    </a:cubicBezTo>
                    <a:cubicBezTo>
                      <a:pt x="1718969" y="764945"/>
                      <a:pt x="1731898" y="762125"/>
                      <a:pt x="1740836" y="753240"/>
                    </a:cubicBezTo>
                    <a:cubicBezTo>
                      <a:pt x="1749083" y="745047"/>
                      <a:pt x="1752488" y="733022"/>
                      <a:pt x="1754563" y="721424"/>
                    </a:cubicBezTo>
                    <a:cubicBezTo>
                      <a:pt x="1764086" y="668646"/>
                      <a:pt x="1752647" y="614271"/>
                      <a:pt x="1736314" y="563408"/>
                    </a:cubicBezTo>
                    <a:cubicBezTo>
                      <a:pt x="1716150" y="500574"/>
                      <a:pt x="1695560" y="416724"/>
                      <a:pt x="1661243" y="360860"/>
                    </a:cubicBezTo>
                    <a:cubicBezTo>
                      <a:pt x="1535628" y="156450"/>
                      <a:pt x="1320631" y="46265"/>
                      <a:pt x="1083553" y="10724"/>
                    </a:cubicBezTo>
                    <a:cubicBezTo>
                      <a:pt x="962142" y="-7471"/>
                      <a:pt x="838176" y="-1512"/>
                      <a:pt x="717776" y="21046"/>
                    </a:cubicBezTo>
                    <a:cubicBezTo>
                      <a:pt x="658294" y="32166"/>
                      <a:pt x="599556" y="47382"/>
                      <a:pt x="541830" y="65737"/>
                    </a:cubicBezTo>
                    <a:cubicBezTo>
                      <a:pt x="490435" y="82124"/>
                      <a:pt x="451702" y="104683"/>
                      <a:pt x="405042" y="129210"/>
                    </a:cubicBezTo>
                    <a:cubicBezTo>
                      <a:pt x="163549" y="256155"/>
                      <a:pt x="7289" y="515099"/>
                      <a:pt x="0" y="788461"/>
                    </a:cubicBezTo>
                    <a:lnTo>
                      <a:pt x="7023" y="838260"/>
                    </a:lnTo>
                    <a:close/>
                  </a:path>
                </a:pathLst>
              </a:custGeom>
              <a:solidFill>
                <a:srgbClr val="AC7050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F210AD86-356B-4D7C-9A10-1C3455E16573}"/>
                  </a:ext>
                </a:extLst>
              </p:cNvPr>
              <p:cNvSpPr/>
              <p:nvPr/>
            </p:nvSpPr>
            <p:spPr>
              <a:xfrm>
                <a:off x="6027207" y="108961"/>
                <a:ext cx="1758056" cy="751834"/>
              </a:xfrm>
              <a:custGeom>
                <a:avLst/>
                <a:gdLst>
                  <a:gd name="connsiteX0" fmla="*/ 1736367 w 1758056"/>
                  <a:gd name="connsiteY0" fmla="*/ 454522 h 751834"/>
                  <a:gd name="connsiteX1" fmla="*/ 1661296 w 1758056"/>
                  <a:gd name="connsiteY1" fmla="*/ 251974 h 751834"/>
                  <a:gd name="connsiteX2" fmla="*/ 1389370 w 1758056"/>
                  <a:gd name="connsiteY2" fmla="*/ 0 h 751834"/>
                  <a:gd name="connsiteX3" fmla="*/ 1497640 w 1758056"/>
                  <a:gd name="connsiteY3" fmla="*/ 370992 h 751834"/>
                  <a:gd name="connsiteX4" fmla="*/ 1245666 w 1758056"/>
                  <a:gd name="connsiteY4" fmla="*/ 607058 h 751834"/>
                  <a:gd name="connsiteX5" fmla="*/ 1064187 w 1758056"/>
                  <a:gd name="connsiteY5" fmla="*/ 661965 h 751834"/>
                  <a:gd name="connsiteX6" fmla="*/ 846423 w 1758056"/>
                  <a:gd name="connsiteY6" fmla="*/ 698995 h 751834"/>
                  <a:gd name="connsiteX7" fmla="*/ 692 w 1758056"/>
                  <a:gd name="connsiteY7" fmla="*/ 663933 h 751834"/>
                  <a:gd name="connsiteX8" fmla="*/ 0 w 1758056"/>
                  <a:gd name="connsiteY8" fmla="*/ 679416 h 751834"/>
                  <a:gd name="connsiteX9" fmla="*/ 7023 w 1758056"/>
                  <a:gd name="connsiteY9" fmla="*/ 729268 h 751834"/>
                  <a:gd name="connsiteX10" fmla="*/ 877973 w 1758056"/>
                  <a:gd name="connsiteY10" fmla="*/ 737248 h 751834"/>
                  <a:gd name="connsiteX11" fmla="*/ 1706785 w 1758056"/>
                  <a:gd name="connsiteY11" fmla="*/ 658294 h 751834"/>
                  <a:gd name="connsiteX12" fmla="*/ 1740836 w 1758056"/>
                  <a:gd name="connsiteY12" fmla="*/ 644248 h 751834"/>
                  <a:gd name="connsiteX13" fmla="*/ 1754563 w 1758056"/>
                  <a:gd name="connsiteY13" fmla="*/ 612432 h 751834"/>
                  <a:gd name="connsiteX14" fmla="*/ 1736367 w 1758056"/>
                  <a:gd name="connsiteY14" fmla="*/ 454522 h 751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58056" h="751834">
                    <a:moveTo>
                      <a:pt x="1736367" y="454522"/>
                    </a:moveTo>
                    <a:cubicBezTo>
                      <a:pt x="1716203" y="391688"/>
                      <a:pt x="1695613" y="307839"/>
                      <a:pt x="1661296" y="251974"/>
                    </a:cubicBezTo>
                    <a:cubicBezTo>
                      <a:pt x="1593354" y="141363"/>
                      <a:pt x="1499077" y="58524"/>
                      <a:pt x="1389370" y="0"/>
                    </a:cubicBezTo>
                    <a:cubicBezTo>
                      <a:pt x="1475508" y="100875"/>
                      <a:pt x="1536373" y="241227"/>
                      <a:pt x="1497640" y="370992"/>
                    </a:cubicBezTo>
                    <a:cubicBezTo>
                      <a:pt x="1462845" y="487668"/>
                      <a:pt x="1352500" y="562260"/>
                      <a:pt x="1245666" y="607058"/>
                    </a:cubicBezTo>
                    <a:cubicBezTo>
                      <a:pt x="1187354" y="631532"/>
                      <a:pt x="1125744" y="647866"/>
                      <a:pt x="1064187" y="661965"/>
                    </a:cubicBezTo>
                    <a:cubicBezTo>
                      <a:pt x="992362" y="678458"/>
                      <a:pt x="919525" y="690322"/>
                      <a:pt x="846423" y="698995"/>
                    </a:cubicBezTo>
                    <a:cubicBezTo>
                      <a:pt x="565931" y="732141"/>
                      <a:pt x="278151" y="716605"/>
                      <a:pt x="692" y="663933"/>
                    </a:cubicBezTo>
                    <a:cubicBezTo>
                      <a:pt x="479" y="669094"/>
                      <a:pt x="160" y="674255"/>
                      <a:pt x="0" y="679416"/>
                    </a:cubicBezTo>
                    <a:lnTo>
                      <a:pt x="7023" y="729268"/>
                    </a:lnTo>
                    <a:cubicBezTo>
                      <a:pt x="295495" y="764808"/>
                      <a:pt x="587532" y="751081"/>
                      <a:pt x="877973" y="737248"/>
                    </a:cubicBezTo>
                    <a:cubicBezTo>
                      <a:pt x="1155325" y="724107"/>
                      <a:pt x="1433689" y="710753"/>
                      <a:pt x="1706785" y="658294"/>
                    </a:cubicBezTo>
                    <a:cubicBezTo>
                      <a:pt x="1718969" y="655953"/>
                      <a:pt x="1731898" y="653133"/>
                      <a:pt x="1740836" y="644248"/>
                    </a:cubicBezTo>
                    <a:cubicBezTo>
                      <a:pt x="1749083" y="636054"/>
                      <a:pt x="1752488" y="624030"/>
                      <a:pt x="1754563" y="612432"/>
                    </a:cubicBezTo>
                    <a:cubicBezTo>
                      <a:pt x="1764140" y="559706"/>
                      <a:pt x="1752701" y="505385"/>
                      <a:pt x="1736367" y="454522"/>
                    </a:cubicBezTo>
                    <a:close/>
                  </a:path>
                </a:pathLst>
              </a:custGeom>
              <a:solidFill>
                <a:srgbClr val="F2EFF1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9" name="图形 19">
                <a:extLst>
                  <a:ext uri="{FF2B5EF4-FFF2-40B4-BE49-F238E27FC236}">
                    <a16:creationId xmlns:a16="http://schemas.microsoft.com/office/drawing/2014/main" id="{F6349AD9-B3BB-F34E-7E58-EEC30CF3E275}"/>
                  </a:ext>
                </a:extLst>
              </p:cNvPr>
              <p:cNvGrpSpPr/>
              <p:nvPr/>
            </p:nvGrpSpPr>
            <p:grpSpPr>
              <a:xfrm>
                <a:off x="6339248" y="1122232"/>
                <a:ext cx="1168999" cy="311030"/>
                <a:chOff x="6339248" y="1122232"/>
                <a:chExt cx="1168999" cy="311030"/>
              </a:xfrm>
            </p:grpSpPr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46887344-68A1-0BDB-82A4-AECA570C59F0}"/>
                    </a:ext>
                  </a:extLst>
                </p:cNvPr>
                <p:cNvSpPr/>
                <p:nvPr/>
              </p:nvSpPr>
              <p:spPr>
                <a:xfrm>
                  <a:off x="6339514" y="1122232"/>
                  <a:ext cx="445477" cy="311030"/>
                </a:xfrm>
                <a:custGeom>
                  <a:avLst/>
                  <a:gdLst>
                    <a:gd name="connsiteX0" fmla="*/ 257508 w 445477"/>
                    <a:gd name="connsiteY0" fmla="*/ 311031 h 311030"/>
                    <a:gd name="connsiteX1" fmla="*/ 187970 w 445477"/>
                    <a:gd name="connsiteY1" fmla="*/ 311031 h 311030"/>
                    <a:gd name="connsiteX2" fmla="*/ 0 w 445477"/>
                    <a:gd name="connsiteY2" fmla="*/ 123008 h 311030"/>
                    <a:gd name="connsiteX3" fmla="*/ 0 w 445477"/>
                    <a:gd name="connsiteY3" fmla="*/ 0 h 311030"/>
                    <a:gd name="connsiteX4" fmla="*/ 445477 w 445477"/>
                    <a:gd name="connsiteY4" fmla="*/ 0 h 311030"/>
                    <a:gd name="connsiteX5" fmla="*/ 445477 w 445477"/>
                    <a:gd name="connsiteY5" fmla="*/ 123008 h 311030"/>
                    <a:gd name="connsiteX6" fmla="*/ 257508 w 445477"/>
                    <a:gd name="connsiteY6" fmla="*/ 311031 h 311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5477" h="311030">
                      <a:moveTo>
                        <a:pt x="257508" y="311031"/>
                      </a:moveTo>
                      <a:lnTo>
                        <a:pt x="187970" y="311031"/>
                      </a:lnTo>
                      <a:cubicBezTo>
                        <a:pt x="84169" y="311031"/>
                        <a:pt x="0" y="250644"/>
                        <a:pt x="0" y="123008"/>
                      </a:cubicBezTo>
                      <a:lnTo>
                        <a:pt x="0" y="0"/>
                      </a:lnTo>
                      <a:lnTo>
                        <a:pt x="445477" y="0"/>
                      </a:lnTo>
                      <a:lnTo>
                        <a:pt x="445477" y="123008"/>
                      </a:lnTo>
                      <a:cubicBezTo>
                        <a:pt x="445531" y="250644"/>
                        <a:pt x="361362" y="311031"/>
                        <a:pt x="257508" y="311031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5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1F8A5C0D-7438-7018-4FA9-E669986FF1F6}"/>
                    </a:ext>
                  </a:extLst>
                </p:cNvPr>
                <p:cNvSpPr/>
                <p:nvPr/>
              </p:nvSpPr>
              <p:spPr>
                <a:xfrm>
                  <a:off x="7062770" y="1122232"/>
                  <a:ext cx="445477" cy="311030"/>
                </a:xfrm>
                <a:custGeom>
                  <a:avLst/>
                  <a:gdLst>
                    <a:gd name="connsiteX0" fmla="*/ 257507 w 445477"/>
                    <a:gd name="connsiteY0" fmla="*/ 311031 h 311030"/>
                    <a:gd name="connsiteX1" fmla="*/ 187970 w 445477"/>
                    <a:gd name="connsiteY1" fmla="*/ 311031 h 311030"/>
                    <a:gd name="connsiteX2" fmla="*/ 0 w 445477"/>
                    <a:gd name="connsiteY2" fmla="*/ 123008 h 311030"/>
                    <a:gd name="connsiteX3" fmla="*/ 0 w 445477"/>
                    <a:gd name="connsiteY3" fmla="*/ 0 h 311030"/>
                    <a:gd name="connsiteX4" fmla="*/ 445477 w 445477"/>
                    <a:gd name="connsiteY4" fmla="*/ 0 h 311030"/>
                    <a:gd name="connsiteX5" fmla="*/ 445477 w 445477"/>
                    <a:gd name="connsiteY5" fmla="*/ 123008 h 311030"/>
                    <a:gd name="connsiteX6" fmla="*/ 257507 w 445477"/>
                    <a:gd name="connsiteY6" fmla="*/ 311031 h 311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5477" h="311030">
                      <a:moveTo>
                        <a:pt x="257507" y="311031"/>
                      </a:moveTo>
                      <a:lnTo>
                        <a:pt x="187970" y="311031"/>
                      </a:lnTo>
                      <a:cubicBezTo>
                        <a:pt x="84169" y="311031"/>
                        <a:pt x="0" y="250644"/>
                        <a:pt x="0" y="123008"/>
                      </a:cubicBezTo>
                      <a:lnTo>
                        <a:pt x="0" y="0"/>
                      </a:lnTo>
                      <a:lnTo>
                        <a:pt x="445477" y="0"/>
                      </a:lnTo>
                      <a:lnTo>
                        <a:pt x="445477" y="123008"/>
                      </a:lnTo>
                      <a:cubicBezTo>
                        <a:pt x="445477" y="250644"/>
                        <a:pt x="361308" y="311031"/>
                        <a:pt x="257507" y="311031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5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0B5CB1A2-A2EB-CE98-43C8-C0CCF0187668}"/>
                    </a:ext>
                  </a:extLst>
                </p:cNvPr>
                <p:cNvSpPr/>
                <p:nvPr/>
              </p:nvSpPr>
              <p:spPr>
                <a:xfrm>
                  <a:off x="6339248" y="1127486"/>
                  <a:ext cx="1168147" cy="2194"/>
                </a:xfrm>
                <a:custGeom>
                  <a:avLst/>
                  <a:gdLst>
                    <a:gd name="connsiteX0" fmla="*/ 0 w 1168147"/>
                    <a:gd name="connsiteY0" fmla="*/ 2195 h 2194"/>
                    <a:gd name="connsiteX1" fmla="*/ 1168148 w 1168147"/>
                    <a:gd name="connsiteY1" fmla="*/ 2195 h 2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68147" h="2194">
                      <a:moveTo>
                        <a:pt x="0" y="2195"/>
                      </a:moveTo>
                      <a:cubicBezTo>
                        <a:pt x="65069" y="-732"/>
                        <a:pt x="1100260" y="-732"/>
                        <a:pt x="1168148" y="2195"/>
                      </a:cubicBezTo>
                    </a:path>
                  </a:pathLst>
                </a:custGeom>
                <a:noFill/>
                <a:ln w="23473" cap="rnd">
                  <a:solidFill>
                    <a:srgbClr val="50433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F2B0A0E6-D5A1-1820-EE4F-8B227A718BDC}"/>
                    </a:ext>
                  </a:extLst>
                </p:cNvPr>
                <p:cNvSpPr/>
                <p:nvPr/>
              </p:nvSpPr>
              <p:spPr>
                <a:xfrm>
                  <a:off x="6786535" y="1128670"/>
                  <a:ext cx="5316" cy="93426"/>
                </a:xfrm>
                <a:custGeom>
                  <a:avLst/>
                  <a:gdLst>
                    <a:gd name="connsiteX0" fmla="*/ 0 w 5316"/>
                    <a:gd name="connsiteY0" fmla="*/ 0 h 93426"/>
                    <a:gd name="connsiteX1" fmla="*/ 5267 w 5316"/>
                    <a:gd name="connsiteY1" fmla="*/ 93426 h 934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16" h="93426">
                      <a:moveTo>
                        <a:pt x="0" y="0"/>
                      </a:moveTo>
                      <a:cubicBezTo>
                        <a:pt x="3884" y="31018"/>
                        <a:pt x="5640" y="62196"/>
                        <a:pt x="5267" y="93426"/>
                      </a:cubicBezTo>
                    </a:path>
                  </a:pathLst>
                </a:custGeom>
                <a:noFill/>
                <a:ln w="23473" cap="rnd">
                  <a:solidFill>
                    <a:srgbClr val="50433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68453344-F6DE-DFE1-A656-474DB68F043B}"/>
                    </a:ext>
                  </a:extLst>
                </p:cNvPr>
                <p:cNvSpPr/>
                <p:nvPr/>
              </p:nvSpPr>
              <p:spPr>
                <a:xfrm>
                  <a:off x="7060748" y="1129681"/>
                  <a:ext cx="1862" cy="82253"/>
                </a:xfrm>
                <a:custGeom>
                  <a:avLst/>
                  <a:gdLst>
                    <a:gd name="connsiteX0" fmla="*/ 1862 w 1862"/>
                    <a:gd name="connsiteY0" fmla="*/ 0 h 82253"/>
                    <a:gd name="connsiteX1" fmla="*/ 0 w 1862"/>
                    <a:gd name="connsiteY1" fmla="*/ 82253 h 82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2" h="82253">
                      <a:moveTo>
                        <a:pt x="1862" y="0"/>
                      </a:moveTo>
                      <a:cubicBezTo>
                        <a:pt x="0" y="24314"/>
                        <a:pt x="1862" y="57939"/>
                        <a:pt x="0" y="82253"/>
                      </a:cubicBezTo>
                    </a:path>
                  </a:pathLst>
                </a:custGeom>
                <a:noFill/>
                <a:ln w="23473" cap="rnd">
                  <a:solidFill>
                    <a:srgbClr val="50433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5" name="图形 19">
              <a:extLst>
                <a:ext uri="{FF2B5EF4-FFF2-40B4-BE49-F238E27FC236}">
                  <a16:creationId xmlns:a16="http://schemas.microsoft.com/office/drawing/2014/main" id="{D3D4D3A5-620E-5D70-98AE-5035CCA22A5F}"/>
                </a:ext>
              </a:extLst>
            </p:cNvPr>
            <p:cNvGrpSpPr/>
            <p:nvPr/>
          </p:nvGrpSpPr>
          <p:grpSpPr>
            <a:xfrm>
              <a:off x="4249820" y="0"/>
              <a:ext cx="1872539" cy="6822406"/>
              <a:chOff x="4249820" y="0"/>
              <a:chExt cx="1872539" cy="6822406"/>
            </a:xfrm>
          </p:grpSpPr>
          <p:grpSp>
            <p:nvGrpSpPr>
              <p:cNvPr id="166" name="图形 19">
                <a:extLst>
                  <a:ext uri="{FF2B5EF4-FFF2-40B4-BE49-F238E27FC236}">
                    <a16:creationId xmlns:a16="http://schemas.microsoft.com/office/drawing/2014/main" id="{F02500BC-3F4D-F603-2B35-6754380E85A6}"/>
                  </a:ext>
                </a:extLst>
              </p:cNvPr>
              <p:cNvGrpSpPr/>
              <p:nvPr/>
            </p:nvGrpSpPr>
            <p:grpSpPr>
              <a:xfrm>
                <a:off x="4410862" y="1747467"/>
                <a:ext cx="808717" cy="649476"/>
                <a:chOff x="4410862" y="1747467"/>
                <a:chExt cx="808717" cy="649476"/>
              </a:xfrm>
            </p:grpSpPr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B22B6073-A0D7-C2E5-A5D6-6B93335E6D4C}"/>
                    </a:ext>
                  </a:extLst>
                </p:cNvPr>
                <p:cNvSpPr/>
                <p:nvPr/>
              </p:nvSpPr>
              <p:spPr>
                <a:xfrm>
                  <a:off x="4454117" y="1747467"/>
                  <a:ext cx="750010" cy="649476"/>
                </a:xfrm>
                <a:custGeom>
                  <a:avLst/>
                  <a:gdLst>
                    <a:gd name="connsiteX0" fmla="*/ 2400 w 750010"/>
                    <a:gd name="connsiteY0" fmla="*/ 232574 h 649476"/>
                    <a:gd name="connsiteX1" fmla="*/ 65925 w 750010"/>
                    <a:gd name="connsiteY1" fmla="*/ 459170 h 649476"/>
                    <a:gd name="connsiteX2" fmla="*/ 274379 w 750010"/>
                    <a:gd name="connsiteY2" fmla="*/ 572282 h 649476"/>
                    <a:gd name="connsiteX3" fmla="*/ 301353 w 750010"/>
                    <a:gd name="connsiteY3" fmla="*/ 576964 h 649476"/>
                    <a:gd name="connsiteX4" fmla="*/ 323593 w 750010"/>
                    <a:gd name="connsiteY4" fmla="*/ 591967 h 649476"/>
                    <a:gd name="connsiteX5" fmla="*/ 518053 w 750010"/>
                    <a:gd name="connsiteY5" fmla="*/ 647885 h 649476"/>
                    <a:gd name="connsiteX6" fmla="*/ 742681 w 750010"/>
                    <a:gd name="connsiteY6" fmla="*/ 337013 h 649476"/>
                    <a:gd name="connsiteX7" fmla="*/ 637603 w 750010"/>
                    <a:gd name="connsiteY7" fmla="*/ 196129 h 649476"/>
                    <a:gd name="connsiteX8" fmla="*/ 478416 w 750010"/>
                    <a:gd name="connsiteY8" fmla="*/ 114514 h 649476"/>
                    <a:gd name="connsiteX9" fmla="*/ 343651 w 750010"/>
                    <a:gd name="connsiteY9" fmla="*/ 59980 h 649476"/>
                    <a:gd name="connsiteX10" fmla="*/ 210215 w 750010"/>
                    <a:gd name="connsiteY10" fmla="*/ 179 h 649476"/>
                    <a:gd name="connsiteX11" fmla="*/ 83376 w 750010"/>
                    <a:gd name="connsiteY11" fmla="*/ 56947 h 649476"/>
                    <a:gd name="connsiteX12" fmla="*/ 2400 w 750010"/>
                    <a:gd name="connsiteY12" fmla="*/ 232574 h 649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50010" h="649476">
                      <a:moveTo>
                        <a:pt x="2400" y="232574"/>
                      </a:moveTo>
                      <a:cubicBezTo>
                        <a:pt x="-7603" y="312539"/>
                        <a:pt x="13679" y="396070"/>
                        <a:pt x="65925" y="459170"/>
                      </a:cubicBezTo>
                      <a:cubicBezTo>
                        <a:pt x="117533" y="521525"/>
                        <a:pt x="193190" y="565099"/>
                        <a:pt x="274379" y="572282"/>
                      </a:cubicBezTo>
                      <a:cubicBezTo>
                        <a:pt x="283477" y="573080"/>
                        <a:pt x="292841" y="573505"/>
                        <a:pt x="301353" y="576964"/>
                      </a:cubicBezTo>
                      <a:cubicBezTo>
                        <a:pt x="309706" y="580369"/>
                        <a:pt x="316570" y="586381"/>
                        <a:pt x="323593" y="591967"/>
                      </a:cubicBezTo>
                      <a:cubicBezTo>
                        <a:pt x="377754" y="635009"/>
                        <a:pt x="449314" y="655599"/>
                        <a:pt x="518053" y="647885"/>
                      </a:cubicBezTo>
                      <a:cubicBezTo>
                        <a:pt x="661172" y="631870"/>
                        <a:pt x="781360" y="482420"/>
                        <a:pt x="742681" y="337013"/>
                      </a:cubicBezTo>
                      <a:cubicBezTo>
                        <a:pt x="727305" y="279287"/>
                        <a:pt x="686018" y="231137"/>
                        <a:pt x="637603" y="196129"/>
                      </a:cubicBezTo>
                      <a:cubicBezTo>
                        <a:pt x="589134" y="161121"/>
                        <a:pt x="533536" y="137658"/>
                        <a:pt x="478416" y="114514"/>
                      </a:cubicBezTo>
                      <a:cubicBezTo>
                        <a:pt x="433725" y="95733"/>
                        <a:pt x="388023" y="79665"/>
                        <a:pt x="343651" y="59980"/>
                      </a:cubicBezTo>
                      <a:cubicBezTo>
                        <a:pt x="300608" y="40880"/>
                        <a:pt x="259109" y="3158"/>
                        <a:pt x="210215" y="179"/>
                      </a:cubicBezTo>
                      <a:cubicBezTo>
                        <a:pt x="165470" y="-2588"/>
                        <a:pt x="115086" y="27259"/>
                        <a:pt x="83376" y="56947"/>
                      </a:cubicBezTo>
                      <a:cubicBezTo>
                        <a:pt x="36025" y="101213"/>
                        <a:pt x="10380" y="169155"/>
                        <a:pt x="2400" y="232574"/>
                      </a:cubicBezTo>
                      <a:close/>
                    </a:path>
                  </a:pathLst>
                </a:custGeom>
                <a:solidFill>
                  <a:srgbClr val="EEEBE5"/>
                </a:solidFill>
                <a:ln w="5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290BF73C-F564-A6D5-F07A-820286444E4E}"/>
                    </a:ext>
                  </a:extLst>
                </p:cNvPr>
                <p:cNvSpPr/>
                <p:nvPr/>
              </p:nvSpPr>
              <p:spPr>
                <a:xfrm>
                  <a:off x="4534588" y="1876878"/>
                  <a:ext cx="243228" cy="383707"/>
                </a:xfrm>
                <a:custGeom>
                  <a:avLst/>
                  <a:gdLst>
                    <a:gd name="connsiteX0" fmla="*/ 243228 w 243228"/>
                    <a:gd name="connsiteY0" fmla="*/ 383708 h 383707"/>
                    <a:gd name="connsiteX1" fmla="*/ 34562 w 243228"/>
                    <a:gd name="connsiteY1" fmla="*/ 248516 h 383707"/>
                    <a:gd name="connsiteX2" fmla="*/ 25358 w 243228"/>
                    <a:gd name="connsiteY2" fmla="*/ 0 h 383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3228" h="383707">
                      <a:moveTo>
                        <a:pt x="243228" y="383708"/>
                      </a:moveTo>
                      <a:cubicBezTo>
                        <a:pt x="157464" y="375514"/>
                        <a:pt x="77072" y="323427"/>
                        <a:pt x="34562" y="248516"/>
                      </a:cubicBezTo>
                      <a:cubicBezTo>
                        <a:pt x="-7948" y="173605"/>
                        <a:pt x="-11512" y="77891"/>
                        <a:pt x="25358" y="0"/>
                      </a:cubicBezTo>
                    </a:path>
                  </a:pathLst>
                </a:custGeom>
                <a:noFill/>
                <a:ln w="11098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9109AF3C-5379-911A-2C2D-98452C03E288}"/>
                    </a:ext>
                  </a:extLst>
                </p:cNvPr>
                <p:cNvSpPr/>
                <p:nvPr/>
              </p:nvSpPr>
              <p:spPr>
                <a:xfrm>
                  <a:off x="4663377" y="1813406"/>
                  <a:ext cx="174985" cy="300496"/>
                </a:xfrm>
                <a:custGeom>
                  <a:avLst/>
                  <a:gdLst>
                    <a:gd name="connsiteX0" fmla="*/ 174986 w 174985"/>
                    <a:gd name="connsiteY0" fmla="*/ 300496 h 300496"/>
                    <a:gd name="connsiteX1" fmla="*/ 23354 w 174985"/>
                    <a:gd name="connsiteY1" fmla="*/ 188502 h 300496"/>
                    <a:gd name="connsiteX2" fmla="*/ 19896 w 174985"/>
                    <a:gd name="connsiteY2" fmla="*/ 0 h 300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4985" h="300496">
                      <a:moveTo>
                        <a:pt x="174986" y="300496"/>
                      </a:moveTo>
                      <a:cubicBezTo>
                        <a:pt x="110928" y="288951"/>
                        <a:pt x="53201" y="246335"/>
                        <a:pt x="23354" y="188502"/>
                      </a:cubicBezTo>
                      <a:cubicBezTo>
                        <a:pt x="-6493" y="130669"/>
                        <a:pt x="-7824" y="58897"/>
                        <a:pt x="19896" y="0"/>
                      </a:cubicBezTo>
                    </a:path>
                  </a:pathLst>
                </a:custGeom>
                <a:noFill/>
                <a:ln w="11098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496BEBE3-87F4-1829-78D2-749DD1E9B7F7}"/>
                    </a:ext>
                  </a:extLst>
                </p:cNvPr>
                <p:cNvSpPr/>
                <p:nvPr/>
              </p:nvSpPr>
              <p:spPr>
                <a:xfrm>
                  <a:off x="4838788" y="2052345"/>
                  <a:ext cx="323182" cy="200873"/>
                </a:xfrm>
                <a:custGeom>
                  <a:avLst/>
                  <a:gdLst>
                    <a:gd name="connsiteX0" fmla="*/ 0 w 323182"/>
                    <a:gd name="connsiteY0" fmla="*/ 146896 h 200873"/>
                    <a:gd name="connsiteX1" fmla="*/ 212018 w 323182"/>
                    <a:gd name="connsiteY1" fmla="*/ 184671 h 200873"/>
                    <a:gd name="connsiteX2" fmla="*/ 322842 w 323182"/>
                    <a:gd name="connsiteY2" fmla="*/ 0 h 20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3182" h="200873">
                      <a:moveTo>
                        <a:pt x="0" y="146896"/>
                      </a:moveTo>
                      <a:cubicBezTo>
                        <a:pt x="54268" y="200579"/>
                        <a:pt x="142534" y="216274"/>
                        <a:pt x="212018" y="184671"/>
                      </a:cubicBezTo>
                      <a:cubicBezTo>
                        <a:pt x="281503" y="153068"/>
                        <a:pt x="327630" y="76188"/>
                        <a:pt x="322842" y="0"/>
                      </a:cubicBezTo>
                    </a:path>
                  </a:pathLst>
                </a:custGeom>
                <a:noFill/>
                <a:ln w="11098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BB2BDFB0-0FAD-7F23-E55B-D89D7FD0DD49}"/>
                    </a:ext>
                  </a:extLst>
                </p:cNvPr>
                <p:cNvSpPr/>
                <p:nvPr/>
              </p:nvSpPr>
              <p:spPr>
                <a:xfrm>
                  <a:off x="4599166" y="1885018"/>
                  <a:ext cx="186843" cy="293101"/>
                </a:xfrm>
                <a:custGeom>
                  <a:avLst/>
                  <a:gdLst>
                    <a:gd name="connsiteX0" fmla="*/ 186844 w 186843"/>
                    <a:gd name="connsiteY0" fmla="*/ 293101 h 293101"/>
                    <a:gd name="connsiteX1" fmla="*/ 7706 w 186843"/>
                    <a:gd name="connsiteY1" fmla="*/ 145620 h 293101"/>
                    <a:gd name="connsiteX2" fmla="*/ 10313 w 186843"/>
                    <a:gd name="connsiteY2" fmla="*/ 0 h 293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6843" h="293101">
                      <a:moveTo>
                        <a:pt x="186844" y="293101"/>
                      </a:moveTo>
                      <a:cubicBezTo>
                        <a:pt x="90917" y="275544"/>
                        <a:pt x="34467" y="234417"/>
                        <a:pt x="7706" y="145620"/>
                      </a:cubicBezTo>
                      <a:cubicBezTo>
                        <a:pt x="-4212" y="105983"/>
                        <a:pt x="-1499" y="39690"/>
                        <a:pt x="10313" y="0"/>
                      </a:cubicBezTo>
                    </a:path>
                  </a:pathLst>
                </a:custGeom>
                <a:noFill/>
                <a:ln w="11098" cap="rnd">
                  <a:solidFill>
                    <a:srgbClr val="DCD9D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9A1373A1-CF93-1E24-C633-D1473C32187C}"/>
                    </a:ext>
                  </a:extLst>
                </p:cNvPr>
                <p:cNvSpPr/>
                <p:nvPr/>
              </p:nvSpPr>
              <p:spPr>
                <a:xfrm>
                  <a:off x="4805376" y="2177481"/>
                  <a:ext cx="375620" cy="163843"/>
                </a:xfrm>
                <a:custGeom>
                  <a:avLst/>
                  <a:gdLst>
                    <a:gd name="connsiteX0" fmla="*/ 0 w 375620"/>
                    <a:gd name="connsiteY0" fmla="*/ 94490 h 163843"/>
                    <a:gd name="connsiteX1" fmla="*/ 40169 w 375620"/>
                    <a:gd name="connsiteY1" fmla="*/ 132691 h 163843"/>
                    <a:gd name="connsiteX2" fmla="*/ 240269 w 375620"/>
                    <a:gd name="connsiteY2" fmla="*/ 148173 h 163843"/>
                    <a:gd name="connsiteX3" fmla="*/ 375621 w 375620"/>
                    <a:gd name="connsiteY3" fmla="*/ 0 h 1638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5620" h="163843">
                      <a:moveTo>
                        <a:pt x="0" y="94490"/>
                      </a:moveTo>
                      <a:cubicBezTo>
                        <a:pt x="8513" y="111143"/>
                        <a:pt x="23995" y="123221"/>
                        <a:pt x="40169" y="132691"/>
                      </a:cubicBezTo>
                      <a:cubicBezTo>
                        <a:pt x="99864" y="167752"/>
                        <a:pt x="175893" y="173658"/>
                        <a:pt x="240269" y="148173"/>
                      </a:cubicBezTo>
                      <a:cubicBezTo>
                        <a:pt x="304646" y="122688"/>
                        <a:pt x="356095" y="66399"/>
                        <a:pt x="375621" y="0"/>
                      </a:cubicBezTo>
                    </a:path>
                  </a:pathLst>
                </a:custGeom>
                <a:noFill/>
                <a:ln w="11098" cap="rnd">
                  <a:solidFill>
                    <a:srgbClr val="DCD9D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8C2B4B79-A906-BFAC-A652-07E5B4FFE022}"/>
                    </a:ext>
                  </a:extLst>
                </p:cNvPr>
                <p:cNvSpPr/>
                <p:nvPr/>
              </p:nvSpPr>
              <p:spPr>
                <a:xfrm>
                  <a:off x="4895291" y="2064476"/>
                  <a:ext cx="205793" cy="44144"/>
                </a:xfrm>
                <a:custGeom>
                  <a:avLst/>
                  <a:gdLst>
                    <a:gd name="connsiteX0" fmla="*/ 0 w 205793"/>
                    <a:gd name="connsiteY0" fmla="*/ 0 h 44144"/>
                    <a:gd name="connsiteX1" fmla="*/ 101141 w 205793"/>
                    <a:gd name="connsiteY1" fmla="*/ 43947 h 44144"/>
                    <a:gd name="connsiteX2" fmla="*/ 205793 w 205793"/>
                    <a:gd name="connsiteY2" fmla="*/ 798 h 44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5793" h="44144">
                      <a:moveTo>
                        <a:pt x="0" y="0"/>
                      </a:moveTo>
                      <a:cubicBezTo>
                        <a:pt x="22559" y="31018"/>
                        <a:pt x="62834" y="46075"/>
                        <a:pt x="101141" y="43947"/>
                      </a:cubicBezTo>
                      <a:cubicBezTo>
                        <a:pt x="139395" y="41818"/>
                        <a:pt x="175520" y="24314"/>
                        <a:pt x="205793" y="798"/>
                      </a:cubicBezTo>
                    </a:path>
                  </a:pathLst>
                </a:custGeom>
                <a:noFill/>
                <a:ln w="11098" cap="rnd">
                  <a:solidFill>
                    <a:srgbClr val="DCD9D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37CE880B-49B7-1D22-5F76-A68CE614D1CD}"/>
                    </a:ext>
                  </a:extLst>
                </p:cNvPr>
                <p:cNvSpPr/>
                <p:nvPr/>
              </p:nvSpPr>
              <p:spPr>
                <a:xfrm>
                  <a:off x="4410862" y="1825696"/>
                  <a:ext cx="333063" cy="492379"/>
                </a:xfrm>
                <a:custGeom>
                  <a:avLst/>
                  <a:gdLst>
                    <a:gd name="connsiteX0" fmla="*/ 333063 w 333063"/>
                    <a:gd name="connsiteY0" fmla="*/ 491712 h 492379"/>
                    <a:gd name="connsiteX1" fmla="*/ 63478 w 333063"/>
                    <a:gd name="connsiteY1" fmla="*/ 376419 h 492379"/>
                    <a:gd name="connsiteX2" fmla="*/ 3517 w 333063"/>
                    <a:gd name="connsiteY2" fmla="*/ 175254 h 492379"/>
                    <a:gd name="connsiteX3" fmla="*/ 113756 w 333063"/>
                    <a:gd name="connsiteY3" fmla="*/ 0 h 492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3063" h="492379">
                      <a:moveTo>
                        <a:pt x="333063" y="491712"/>
                      </a:moveTo>
                      <a:cubicBezTo>
                        <a:pt x="231869" y="498415"/>
                        <a:pt x="128493" y="454256"/>
                        <a:pt x="63478" y="376419"/>
                      </a:cubicBezTo>
                      <a:cubicBezTo>
                        <a:pt x="17084" y="320927"/>
                        <a:pt x="-10103" y="246282"/>
                        <a:pt x="3517" y="175254"/>
                      </a:cubicBezTo>
                      <a:cubicBezTo>
                        <a:pt x="16712" y="106461"/>
                        <a:pt x="64915" y="50225"/>
                        <a:pt x="113756" y="0"/>
                      </a:cubicBezTo>
                    </a:path>
                  </a:pathLst>
                </a:custGeom>
                <a:noFill/>
                <a:ln w="11366" cap="rnd">
                  <a:solidFill>
                    <a:srgbClr val="EEEBE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55AA9151-D445-CD40-B445-B2D640DA249D}"/>
                    </a:ext>
                  </a:extLst>
                </p:cNvPr>
                <p:cNvSpPr/>
                <p:nvPr/>
              </p:nvSpPr>
              <p:spPr>
                <a:xfrm>
                  <a:off x="4970841" y="2097249"/>
                  <a:ext cx="248739" cy="293849"/>
                </a:xfrm>
                <a:custGeom>
                  <a:avLst/>
                  <a:gdLst>
                    <a:gd name="connsiteX0" fmla="*/ 0 w 248739"/>
                    <a:gd name="connsiteY0" fmla="*/ 280864 h 293849"/>
                    <a:gd name="connsiteX1" fmla="*/ 67516 w 248739"/>
                    <a:gd name="connsiteY1" fmla="*/ 293420 h 293849"/>
                    <a:gd name="connsiteX2" fmla="*/ 247878 w 248739"/>
                    <a:gd name="connsiteY2" fmla="*/ 84116 h 293849"/>
                    <a:gd name="connsiteX3" fmla="*/ 220265 w 248739"/>
                    <a:gd name="connsiteY3" fmla="*/ 0 h 293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8739" h="293849">
                      <a:moveTo>
                        <a:pt x="0" y="280864"/>
                      </a:moveTo>
                      <a:cubicBezTo>
                        <a:pt x="11332" y="294431"/>
                        <a:pt x="51235" y="294537"/>
                        <a:pt x="67516" y="293420"/>
                      </a:cubicBezTo>
                      <a:cubicBezTo>
                        <a:pt x="163390" y="286663"/>
                        <a:pt x="258838" y="181585"/>
                        <a:pt x="247878" y="84116"/>
                      </a:cubicBezTo>
                      <a:cubicBezTo>
                        <a:pt x="244579" y="54640"/>
                        <a:pt x="232342" y="27081"/>
                        <a:pt x="220265" y="0"/>
                      </a:cubicBezTo>
                    </a:path>
                  </a:pathLst>
                </a:custGeom>
                <a:noFill/>
                <a:ln w="11366" cap="rnd">
                  <a:solidFill>
                    <a:srgbClr val="EEEBE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6EAC9168-FBEE-94EA-10E3-A40960F468C1}"/>
                  </a:ext>
                </a:extLst>
              </p:cNvPr>
              <p:cNvSpPr/>
              <p:nvPr/>
            </p:nvSpPr>
            <p:spPr>
              <a:xfrm>
                <a:off x="5529437" y="2449339"/>
                <a:ext cx="520262" cy="1958442"/>
              </a:xfrm>
              <a:custGeom>
                <a:avLst/>
                <a:gdLst>
                  <a:gd name="connsiteX0" fmla="*/ 520009 w 520262"/>
                  <a:gd name="connsiteY0" fmla="*/ 1823796 h 1958442"/>
                  <a:gd name="connsiteX1" fmla="*/ 520115 w 520262"/>
                  <a:gd name="connsiteY1" fmla="*/ 1767932 h 1958442"/>
                  <a:gd name="connsiteX2" fmla="*/ 518040 w 520262"/>
                  <a:gd name="connsiteY2" fmla="*/ 1657533 h 1958442"/>
                  <a:gd name="connsiteX3" fmla="*/ 507932 w 520262"/>
                  <a:gd name="connsiteY3" fmla="*/ 1438971 h 1958442"/>
                  <a:gd name="connsiteX4" fmla="*/ 473828 w 520262"/>
                  <a:gd name="connsiteY4" fmla="*/ 1003975 h 1958442"/>
                  <a:gd name="connsiteX5" fmla="*/ 421635 w 520262"/>
                  <a:gd name="connsiteY5" fmla="*/ 568394 h 1958442"/>
                  <a:gd name="connsiteX6" fmla="*/ 413654 w 520262"/>
                  <a:gd name="connsiteY6" fmla="*/ 513700 h 1958442"/>
                  <a:gd name="connsiteX7" fmla="*/ 404450 w 520262"/>
                  <a:gd name="connsiteY7" fmla="*/ 458740 h 1958442"/>
                  <a:gd name="connsiteX8" fmla="*/ 395139 w 520262"/>
                  <a:gd name="connsiteY8" fmla="*/ 403727 h 1958442"/>
                  <a:gd name="connsiteX9" fmla="*/ 384285 w 520262"/>
                  <a:gd name="connsiteY9" fmla="*/ 348182 h 1958442"/>
                  <a:gd name="connsiteX10" fmla="*/ 375826 w 520262"/>
                  <a:gd name="connsiteY10" fmla="*/ 305726 h 1958442"/>
                  <a:gd name="connsiteX11" fmla="*/ 370665 w 520262"/>
                  <a:gd name="connsiteY11" fmla="*/ 282156 h 1958442"/>
                  <a:gd name="connsiteX12" fmla="*/ 361461 w 520262"/>
                  <a:gd name="connsiteY12" fmla="*/ 244062 h 1958442"/>
                  <a:gd name="connsiteX13" fmla="*/ 358482 w 520262"/>
                  <a:gd name="connsiteY13" fmla="*/ 238369 h 1958442"/>
                  <a:gd name="connsiteX14" fmla="*/ 268141 w 520262"/>
                  <a:gd name="connsiteY14" fmla="*/ 61891 h 1958442"/>
                  <a:gd name="connsiteX15" fmla="*/ 246115 w 520262"/>
                  <a:gd name="connsiteY15" fmla="*/ 40237 h 1958442"/>
                  <a:gd name="connsiteX16" fmla="*/ 104539 w 520262"/>
                  <a:gd name="connsiteY16" fmla="*/ 11507 h 1958442"/>
                  <a:gd name="connsiteX17" fmla="*/ 11910 w 520262"/>
                  <a:gd name="connsiteY17" fmla="*/ 227462 h 1958442"/>
                  <a:gd name="connsiteX18" fmla="*/ 17656 w 520262"/>
                  <a:gd name="connsiteY18" fmla="*/ 241774 h 1958442"/>
                  <a:gd name="connsiteX19" fmla="*/ 51867 w 520262"/>
                  <a:gd name="connsiteY19" fmla="*/ 327539 h 1958442"/>
                  <a:gd name="connsiteX20" fmla="*/ 68253 w 520262"/>
                  <a:gd name="connsiteY20" fmla="*/ 374146 h 1958442"/>
                  <a:gd name="connsiteX21" fmla="*/ 83204 w 520262"/>
                  <a:gd name="connsiteY21" fmla="*/ 423147 h 1958442"/>
                  <a:gd name="connsiteX22" fmla="*/ 98048 w 520262"/>
                  <a:gd name="connsiteY22" fmla="*/ 472361 h 1958442"/>
                  <a:gd name="connsiteX23" fmla="*/ 111774 w 520262"/>
                  <a:gd name="connsiteY23" fmla="*/ 522745 h 1958442"/>
                  <a:gd name="connsiteX24" fmla="*/ 125554 w 520262"/>
                  <a:gd name="connsiteY24" fmla="*/ 573182 h 1958442"/>
                  <a:gd name="connsiteX25" fmla="*/ 138323 w 520262"/>
                  <a:gd name="connsiteY25" fmla="*/ 624364 h 1958442"/>
                  <a:gd name="connsiteX26" fmla="*/ 230632 w 520262"/>
                  <a:gd name="connsiteY26" fmla="*/ 1039728 h 1958442"/>
                  <a:gd name="connsiteX27" fmla="*/ 306288 w 520262"/>
                  <a:gd name="connsiteY27" fmla="*/ 1460838 h 1958442"/>
                  <a:gd name="connsiteX28" fmla="*/ 337253 w 520262"/>
                  <a:gd name="connsiteY28" fmla="*/ 1671899 h 1958442"/>
                  <a:gd name="connsiteX29" fmla="*/ 349703 w 520262"/>
                  <a:gd name="connsiteY29" fmla="*/ 1776817 h 1958442"/>
                  <a:gd name="connsiteX30" fmla="*/ 354810 w 520262"/>
                  <a:gd name="connsiteY30" fmla="*/ 1828691 h 1958442"/>
                  <a:gd name="connsiteX31" fmla="*/ 358322 w 520262"/>
                  <a:gd name="connsiteY31" fmla="*/ 1879288 h 1958442"/>
                  <a:gd name="connsiteX32" fmla="*/ 358694 w 520262"/>
                  <a:gd name="connsiteY32" fmla="*/ 1884502 h 1958442"/>
                  <a:gd name="connsiteX33" fmla="*/ 435893 w 520262"/>
                  <a:gd name="connsiteY33" fmla="*/ 1958403 h 1958442"/>
                  <a:gd name="connsiteX34" fmla="*/ 518200 w 520262"/>
                  <a:gd name="connsiteY34" fmla="*/ 1881044 h 1958442"/>
                  <a:gd name="connsiteX35" fmla="*/ 520009 w 520262"/>
                  <a:gd name="connsiteY35" fmla="*/ 1823796 h 1958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20262" h="1958442">
                    <a:moveTo>
                      <a:pt x="520009" y="1823796"/>
                    </a:moveTo>
                    <a:cubicBezTo>
                      <a:pt x="520541" y="1804696"/>
                      <a:pt x="520062" y="1786606"/>
                      <a:pt x="520115" y="1767932"/>
                    </a:cubicBezTo>
                    <a:cubicBezTo>
                      <a:pt x="520328" y="1730636"/>
                      <a:pt x="518892" y="1694298"/>
                      <a:pt x="518040" y="1657533"/>
                    </a:cubicBezTo>
                    <a:cubicBezTo>
                      <a:pt x="515753" y="1584378"/>
                      <a:pt x="512188" y="1511648"/>
                      <a:pt x="507932" y="1438971"/>
                    </a:cubicBezTo>
                    <a:cubicBezTo>
                      <a:pt x="499259" y="1293725"/>
                      <a:pt x="487714" y="1148903"/>
                      <a:pt x="473828" y="1003975"/>
                    </a:cubicBezTo>
                    <a:cubicBezTo>
                      <a:pt x="459995" y="859047"/>
                      <a:pt x="442916" y="714173"/>
                      <a:pt x="421635" y="568394"/>
                    </a:cubicBezTo>
                    <a:lnTo>
                      <a:pt x="413654" y="513700"/>
                    </a:lnTo>
                    <a:lnTo>
                      <a:pt x="404450" y="458740"/>
                    </a:lnTo>
                    <a:lnTo>
                      <a:pt x="395139" y="403727"/>
                    </a:lnTo>
                    <a:cubicBezTo>
                      <a:pt x="391787" y="385319"/>
                      <a:pt x="387903" y="366697"/>
                      <a:pt x="384285" y="348182"/>
                    </a:cubicBezTo>
                    <a:lnTo>
                      <a:pt x="375826" y="305726"/>
                    </a:lnTo>
                    <a:cubicBezTo>
                      <a:pt x="373272" y="298224"/>
                      <a:pt x="371570" y="290349"/>
                      <a:pt x="370665" y="282156"/>
                    </a:cubicBezTo>
                    <a:lnTo>
                      <a:pt x="361461" y="244062"/>
                    </a:lnTo>
                    <a:cubicBezTo>
                      <a:pt x="360397" y="242200"/>
                      <a:pt x="359386" y="240338"/>
                      <a:pt x="358482" y="238369"/>
                    </a:cubicBezTo>
                    <a:cubicBezTo>
                      <a:pt x="334327" y="183995"/>
                      <a:pt x="318685" y="96740"/>
                      <a:pt x="268141" y="61891"/>
                    </a:cubicBezTo>
                    <a:cubicBezTo>
                      <a:pt x="258830" y="55507"/>
                      <a:pt x="251648" y="48112"/>
                      <a:pt x="246115" y="40237"/>
                    </a:cubicBezTo>
                    <a:cubicBezTo>
                      <a:pt x="202913" y="813"/>
                      <a:pt x="161893" y="-11424"/>
                      <a:pt x="104539" y="11507"/>
                    </a:cubicBezTo>
                    <a:cubicBezTo>
                      <a:pt x="19306" y="45558"/>
                      <a:pt x="-22140" y="142229"/>
                      <a:pt x="11910" y="227462"/>
                    </a:cubicBezTo>
                    <a:lnTo>
                      <a:pt x="17656" y="241774"/>
                    </a:lnTo>
                    <a:cubicBezTo>
                      <a:pt x="28829" y="269760"/>
                      <a:pt x="41545" y="294925"/>
                      <a:pt x="51867" y="327539"/>
                    </a:cubicBezTo>
                    <a:lnTo>
                      <a:pt x="68253" y="374146"/>
                    </a:lnTo>
                    <a:lnTo>
                      <a:pt x="83204" y="423147"/>
                    </a:lnTo>
                    <a:cubicBezTo>
                      <a:pt x="88099" y="439533"/>
                      <a:pt x="93313" y="455761"/>
                      <a:pt x="98048" y="472361"/>
                    </a:cubicBezTo>
                    <a:lnTo>
                      <a:pt x="111774" y="522745"/>
                    </a:lnTo>
                    <a:lnTo>
                      <a:pt x="125554" y="573182"/>
                    </a:lnTo>
                    <a:lnTo>
                      <a:pt x="138323" y="624364"/>
                    </a:lnTo>
                    <a:cubicBezTo>
                      <a:pt x="172374" y="760939"/>
                      <a:pt x="203072" y="899908"/>
                      <a:pt x="230632" y="1039728"/>
                    </a:cubicBezTo>
                    <a:cubicBezTo>
                      <a:pt x="258298" y="1179495"/>
                      <a:pt x="283730" y="1320060"/>
                      <a:pt x="306288" y="1460838"/>
                    </a:cubicBezTo>
                    <a:cubicBezTo>
                      <a:pt x="317514" y="1531227"/>
                      <a:pt x="327996" y="1601669"/>
                      <a:pt x="337253" y="1671899"/>
                    </a:cubicBezTo>
                    <a:cubicBezTo>
                      <a:pt x="341509" y="1706907"/>
                      <a:pt x="346511" y="1742234"/>
                      <a:pt x="349703" y="1776817"/>
                    </a:cubicBezTo>
                    <a:cubicBezTo>
                      <a:pt x="351352" y="1794055"/>
                      <a:pt x="353640" y="1811878"/>
                      <a:pt x="354810" y="1828691"/>
                    </a:cubicBezTo>
                    <a:lnTo>
                      <a:pt x="358322" y="1879288"/>
                    </a:lnTo>
                    <a:lnTo>
                      <a:pt x="358694" y="1884502"/>
                    </a:lnTo>
                    <a:cubicBezTo>
                      <a:pt x="361621" y="1924778"/>
                      <a:pt x="394607" y="1957125"/>
                      <a:pt x="435893" y="1958403"/>
                    </a:cubicBezTo>
                    <a:cubicBezTo>
                      <a:pt x="480000" y="1959786"/>
                      <a:pt x="516870" y="1925150"/>
                      <a:pt x="518200" y="1881044"/>
                    </a:cubicBezTo>
                    <a:lnTo>
                      <a:pt x="520009" y="1823796"/>
                    </a:lnTo>
                    <a:close/>
                  </a:path>
                </a:pathLst>
              </a:custGeom>
              <a:solidFill>
                <a:srgbClr val="F5CAB1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C6B184B5-9F60-198B-8DB7-04F35370EA95}"/>
                  </a:ext>
                </a:extLst>
              </p:cNvPr>
              <p:cNvSpPr/>
              <p:nvPr/>
            </p:nvSpPr>
            <p:spPr>
              <a:xfrm>
                <a:off x="5817167" y="4277353"/>
                <a:ext cx="261722" cy="407315"/>
              </a:xfrm>
              <a:custGeom>
                <a:avLst/>
                <a:gdLst>
                  <a:gd name="connsiteX0" fmla="*/ 209880 w 261722"/>
                  <a:gd name="connsiteY0" fmla="*/ 353792 h 407315"/>
                  <a:gd name="connsiteX1" fmla="*/ 185725 w 261722"/>
                  <a:gd name="connsiteY1" fmla="*/ 271113 h 407315"/>
                  <a:gd name="connsiteX2" fmla="*/ 153005 w 261722"/>
                  <a:gd name="connsiteY2" fmla="*/ 407315 h 407315"/>
                  <a:gd name="connsiteX3" fmla="*/ 109856 w 261722"/>
                  <a:gd name="connsiteY3" fmla="*/ 351504 h 407315"/>
                  <a:gd name="connsiteX4" fmla="*/ 112676 w 261722"/>
                  <a:gd name="connsiteY4" fmla="*/ 277497 h 407315"/>
                  <a:gd name="connsiteX5" fmla="*/ 74103 w 261722"/>
                  <a:gd name="connsiteY5" fmla="*/ 350174 h 407315"/>
                  <a:gd name="connsiteX6" fmla="*/ 49044 w 261722"/>
                  <a:gd name="connsiteY6" fmla="*/ 362464 h 407315"/>
                  <a:gd name="connsiteX7" fmla="*/ 30582 w 261722"/>
                  <a:gd name="connsiteY7" fmla="*/ 328148 h 407315"/>
                  <a:gd name="connsiteX8" fmla="*/ 70219 w 261722"/>
                  <a:gd name="connsiteY8" fmla="*/ 220941 h 407315"/>
                  <a:gd name="connsiteX9" fmla="*/ 29624 w 261722"/>
                  <a:gd name="connsiteY9" fmla="*/ 254939 h 407315"/>
                  <a:gd name="connsiteX10" fmla="*/ 10630 w 261722"/>
                  <a:gd name="connsiteY10" fmla="*/ 207055 h 407315"/>
                  <a:gd name="connsiteX11" fmla="*/ 56652 w 261722"/>
                  <a:gd name="connsiteY11" fmla="*/ 96550 h 407315"/>
                  <a:gd name="connsiteX12" fmla="*/ 67984 w 261722"/>
                  <a:gd name="connsiteY12" fmla="*/ 18394 h 407315"/>
                  <a:gd name="connsiteX13" fmla="*/ 98151 w 261722"/>
                  <a:gd name="connsiteY13" fmla="*/ 6263 h 407315"/>
                  <a:gd name="connsiteX14" fmla="*/ 216690 w 261722"/>
                  <a:gd name="connsiteY14" fmla="*/ 5731 h 407315"/>
                  <a:gd name="connsiteX15" fmla="*/ 230470 w 261722"/>
                  <a:gd name="connsiteY15" fmla="*/ 52976 h 407315"/>
                  <a:gd name="connsiteX16" fmla="*/ 254092 w 261722"/>
                  <a:gd name="connsiteY16" fmla="*/ 207002 h 407315"/>
                  <a:gd name="connsiteX17" fmla="*/ 260477 w 261722"/>
                  <a:gd name="connsiteY17" fmla="*/ 306919 h 407315"/>
                  <a:gd name="connsiteX18" fmla="*/ 230097 w 261722"/>
                  <a:gd name="connsiteY18" fmla="*/ 375393 h 407315"/>
                  <a:gd name="connsiteX19" fmla="*/ 209880 w 261722"/>
                  <a:gd name="connsiteY19" fmla="*/ 353792 h 407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61722" h="407315">
                    <a:moveTo>
                      <a:pt x="209880" y="353792"/>
                    </a:moveTo>
                    <a:cubicBezTo>
                      <a:pt x="197483" y="327456"/>
                      <a:pt x="189290" y="299471"/>
                      <a:pt x="185725" y="271113"/>
                    </a:cubicBezTo>
                    <a:cubicBezTo>
                      <a:pt x="183278" y="318677"/>
                      <a:pt x="179021" y="399654"/>
                      <a:pt x="153005" y="407315"/>
                    </a:cubicBezTo>
                    <a:cubicBezTo>
                      <a:pt x="117784" y="407262"/>
                      <a:pt x="109005" y="383427"/>
                      <a:pt x="109856" y="351504"/>
                    </a:cubicBezTo>
                    <a:cubicBezTo>
                      <a:pt x="110494" y="327190"/>
                      <a:pt x="112889" y="299736"/>
                      <a:pt x="112676" y="277497"/>
                    </a:cubicBezTo>
                    <a:cubicBezTo>
                      <a:pt x="104216" y="303674"/>
                      <a:pt x="91128" y="328360"/>
                      <a:pt x="74103" y="350174"/>
                    </a:cubicBezTo>
                    <a:cubicBezTo>
                      <a:pt x="68091" y="357836"/>
                      <a:pt x="59046" y="365231"/>
                      <a:pt x="49044" y="362464"/>
                    </a:cubicBezTo>
                    <a:cubicBezTo>
                      <a:pt x="23506" y="355548"/>
                      <a:pt x="28826" y="339054"/>
                      <a:pt x="30582" y="328148"/>
                    </a:cubicBezTo>
                    <a:cubicBezTo>
                      <a:pt x="35956" y="295268"/>
                      <a:pt x="57876" y="251800"/>
                      <a:pt x="70219" y="220941"/>
                    </a:cubicBezTo>
                    <a:cubicBezTo>
                      <a:pt x="61972" y="229986"/>
                      <a:pt x="41595" y="250842"/>
                      <a:pt x="29624" y="254939"/>
                    </a:cubicBezTo>
                    <a:cubicBezTo>
                      <a:pt x="-3309" y="266165"/>
                      <a:pt x="-7459" y="231635"/>
                      <a:pt x="10630" y="207055"/>
                    </a:cubicBezTo>
                    <a:cubicBezTo>
                      <a:pt x="34892" y="174069"/>
                      <a:pt x="50001" y="136773"/>
                      <a:pt x="56652" y="96550"/>
                    </a:cubicBezTo>
                    <a:cubicBezTo>
                      <a:pt x="59844" y="77344"/>
                      <a:pt x="68091" y="45528"/>
                      <a:pt x="67984" y="18394"/>
                    </a:cubicBezTo>
                    <a:cubicBezTo>
                      <a:pt x="67931" y="-2728"/>
                      <a:pt x="79157" y="11850"/>
                      <a:pt x="98151" y="6263"/>
                    </a:cubicBezTo>
                    <a:cubicBezTo>
                      <a:pt x="137150" y="-5282"/>
                      <a:pt x="176734" y="1954"/>
                      <a:pt x="216690" y="5731"/>
                    </a:cubicBezTo>
                    <a:cubicBezTo>
                      <a:pt x="230150" y="7008"/>
                      <a:pt x="230150" y="7008"/>
                      <a:pt x="230470" y="52976"/>
                    </a:cubicBezTo>
                    <a:cubicBezTo>
                      <a:pt x="230789" y="97934"/>
                      <a:pt x="252177" y="162098"/>
                      <a:pt x="254092" y="207002"/>
                    </a:cubicBezTo>
                    <a:cubicBezTo>
                      <a:pt x="255475" y="240308"/>
                      <a:pt x="259359" y="273613"/>
                      <a:pt x="260477" y="306919"/>
                    </a:cubicBezTo>
                    <a:cubicBezTo>
                      <a:pt x="261168" y="327828"/>
                      <a:pt x="269734" y="386140"/>
                      <a:pt x="230097" y="375393"/>
                    </a:cubicBezTo>
                    <a:cubicBezTo>
                      <a:pt x="220095" y="372679"/>
                      <a:pt x="214189" y="362890"/>
                      <a:pt x="209880" y="353792"/>
                    </a:cubicBezTo>
                    <a:close/>
                  </a:path>
                </a:pathLst>
              </a:custGeom>
              <a:solidFill>
                <a:srgbClr val="F5CAB1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5DCF5745-A356-D1C2-D8C7-7350EF61E76B}"/>
                  </a:ext>
                </a:extLst>
              </p:cNvPr>
              <p:cNvSpPr/>
              <p:nvPr/>
            </p:nvSpPr>
            <p:spPr>
              <a:xfrm>
                <a:off x="5242203" y="3935157"/>
                <a:ext cx="767884" cy="2715363"/>
              </a:xfrm>
              <a:custGeom>
                <a:avLst/>
                <a:gdLst>
                  <a:gd name="connsiteX0" fmla="*/ 296005 w 767884"/>
                  <a:gd name="connsiteY0" fmla="*/ 2550893 h 2715363"/>
                  <a:gd name="connsiteX1" fmla="*/ 380174 w 767884"/>
                  <a:gd name="connsiteY1" fmla="*/ 2656769 h 2715363"/>
                  <a:gd name="connsiteX2" fmla="*/ 662634 w 767884"/>
                  <a:gd name="connsiteY2" fmla="*/ 2704653 h 2715363"/>
                  <a:gd name="connsiteX3" fmla="*/ 765371 w 767884"/>
                  <a:gd name="connsiteY3" fmla="*/ 2653045 h 2715363"/>
                  <a:gd name="connsiteX4" fmla="*/ 767872 w 767884"/>
                  <a:gd name="connsiteY4" fmla="*/ 2646661 h 2715363"/>
                  <a:gd name="connsiteX5" fmla="*/ 754517 w 767884"/>
                  <a:gd name="connsiteY5" fmla="*/ 2639159 h 2715363"/>
                  <a:gd name="connsiteX6" fmla="*/ 567612 w 767884"/>
                  <a:gd name="connsiteY6" fmla="*/ 2566163 h 2715363"/>
                  <a:gd name="connsiteX7" fmla="*/ 503448 w 767884"/>
                  <a:gd name="connsiteY7" fmla="*/ 2526153 h 2715363"/>
                  <a:gd name="connsiteX8" fmla="*/ 486209 w 767884"/>
                  <a:gd name="connsiteY8" fmla="*/ 2465608 h 2715363"/>
                  <a:gd name="connsiteX9" fmla="*/ 488497 w 767884"/>
                  <a:gd name="connsiteY9" fmla="*/ 2300834 h 2715363"/>
                  <a:gd name="connsiteX10" fmla="*/ 596501 w 767884"/>
                  <a:gd name="connsiteY10" fmla="*/ 1343907 h 2715363"/>
                  <a:gd name="connsiteX11" fmla="*/ 597938 w 767884"/>
                  <a:gd name="connsiteY11" fmla="*/ 1334596 h 2715363"/>
                  <a:gd name="connsiteX12" fmla="*/ 599428 w 767884"/>
                  <a:gd name="connsiteY12" fmla="*/ 1322146 h 2715363"/>
                  <a:gd name="connsiteX13" fmla="*/ 602141 w 767884"/>
                  <a:gd name="connsiteY13" fmla="*/ 1297513 h 2715363"/>
                  <a:gd name="connsiteX14" fmla="*/ 605546 w 767884"/>
                  <a:gd name="connsiteY14" fmla="*/ 1251225 h 2715363"/>
                  <a:gd name="connsiteX15" fmla="*/ 607993 w 767884"/>
                  <a:gd name="connsiteY15" fmla="*/ 1164290 h 2715363"/>
                  <a:gd name="connsiteX16" fmla="*/ 603471 w 767884"/>
                  <a:gd name="connsiteY16" fmla="*/ 1000954 h 2715363"/>
                  <a:gd name="connsiteX17" fmla="*/ 577774 w 767884"/>
                  <a:gd name="connsiteY17" fmla="*/ 688593 h 2715363"/>
                  <a:gd name="connsiteX18" fmla="*/ 541222 w 767884"/>
                  <a:gd name="connsiteY18" fmla="*/ 383893 h 2715363"/>
                  <a:gd name="connsiteX19" fmla="*/ 500308 w 767884"/>
                  <a:gd name="connsiteY19" fmla="*/ 85365 h 2715363"/>
                  <a:gd name="connsiteX20" fmla="*/ 498234 w 767884"/>
                  <a:gd name="connsiteY20" fmla="*/ 72649 h 2715363"/>
                  <a:gd name="connsiteX21" fmla="*/ 204494 w 767884"/>
                  <a:gd name="connsiteY21" fmla="*/ 54773 h 2715363"/>
                  <a:gd name="connsiteX22" fmla="*/ 4447 w 767884"/>
                  <a:gd name="connsiteY22" fmla="*/ 166289 h 2715363"/>
                  <a:gd name="connsiteX23" fmla="*/ 4553 w 767884"/>
                  <a:gd name="connsiteY23" fmla="*/ 166927 h 2715363"/>
                  <a:gd name="connsiteX24" fmla="*/ 64195 w 767884"/>
                  <a:gd name="connsiteY24" fmla="*/ 463806 h 2715363"/>
                  <a:gd name="connsiteX25" fmla="*/ 122400 w 767884"/>
                  <a:gd name="connsiteY25" fmla="*/ 755470 h 2715363"/>
                  <a:gd name="connsiteX26" fmla="*/ 171720 w 767884"/>
                  <a:gd name="connsiteY26" fmla="*/ 1042240 h 2715363"/>
                  <a:gd name="connsiteX27" fmla="*/ 192683 w 767884"/>
                  <a:gd name="connsiteY27" fmla="*/ 1302035 h 2715363"/>
                  <a:gd name="connsiteX28" fmla="*/ 205399 w 767884"/>
                  <a:gd name="connsiteY28" fmla="*/ 1842003 h 2715363"/>
                  <a:gd name="connsiteX29" fmla="*/ 278235 w 767884"/>
                  <a:gd name="connsiteY29" fmla="*/ 2385748 h 2715363"/>
                  <a:gd name="connsiteX30" fmla="*/ 296005 w 767884"/>
                  <a:gd name="connsiteY30" fmla="*/ 2550893 h 2715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767884" h="2715363">
                    <a:moveTo>
                      <a:pt x="296005" y="2550893"/>
                    </a:moveTo>
                    <a:cubicBezTo>
                      <a:pt x="302389" y="2598192"/>
                      <a:pt x="348411" y="2626656"/>
                      <a:pt x="380174" y="2656769"/>
                    </a:cubicBezTo>
                    <a:cubicBezTo>
                      <a:pt x="454819" y="2727425"/>
                      <a:pt x="567665" y="2721093"/>
                      <a:pt x="662634" y="2704653"/>
                    </a:cubicBezTo>
                    <a:cubicBezTo>
                      <a:pt x="701420" y="2697949"/>
                      <a:pt x="742759" y="2685287"/>
                      <a:pt x="765371" y="2653045"/>
                    </a:cubicBezTo>
                    <a:cubicBezTo>
                      <a:pt x="766701" y="2651130"/>
                      <a:pt x="768031" y="2649002"/>
                      <a:pt x="767872" y="2646661"/>
                    </a:cubicBezTo>
                    <a:cubicBezTo>
                      <a:pt x="767606" y="2642405"/>
                      <a:pt x="758508" y="2640702"/>
                      <a:pt x="754517" y="2639159"/>
                    </a:cubicBezTo>
                    <a:cubicBezTo>
                      <a:pt x="687321" y="2613781"/>
                      <a:pt x="631403" y="2590264"/>
                      <a:pt x="567612" y="2566163"/>
                    </a:cubicBezTo>
                    <a:cubicBezTo>
                      <a:pt x="543670" y="2557118"/>
                      <a:pt x="518291" y="2546956"/>
                      <a:pt x="503448" y="2526153"/>
                    </a:cubicBezTo>
                    <a:cubicBezTo>
                      <a:pt x="491104" y="2508862"/>
                      <a:pt x="488018" y="2486783"/>
                      <a:pt x="486209" y="2465608"/>
                    </a:cubicBezTo>
                    <a:cubicBezTo>
                      <a:pt x="481634" y="2410754"/>
                      <a:pt x="488923" y="2355848"/>
                      <a:pt x="488497" y="2300834"/>
                    </a:cubicBezTo>
                    <a:cubicBezTo>
                      <a:pt x="486742" y="2066630"/>
                      <a:pt x="572666" y="1506658"/>
                      <a:pt x="596501" y="1343907"/>
                    </a:cubicBezTo>
                    <a:lnTo>
                      <a:pt x="597938" y="1334596"/>
                    </a:lnTo>
                    <a:lnTo>
                      <a:pt x="599428" y="1322146"/>
                    </a:lnTo>
                    <a:cubicBezTo>
                      <a:pt x="600332" y="1314006"/>
                      <a:pt x="601609" y="1305174"/>
                      <a:pt x="602141" y="1297513"/>
                    </a:cubicBezTo>
                    <a:cubicBezTo>
                      <a:pt x="603578" y="1281711"/>
                      <a:pt x="604854" y="1266016"/>
                      <a:pt x="605546" y="1251225"/>
                    </a:cubicBezTo>
                    <a:cubicBezTo>
                      <a:pt x="607302" y="1221005"/>
                      <a:pt x="607781" y="1192594"/>
                      <a:pt x="607993" y="1164290"/>
                    </a:cubicBezTo>
                    <a:cubicBezTo>
                      <a:pt x="608100" y="1108160"/>
                      <a:pt x="606185" y="1054211"/>
                      <a:pt x="603471" y="1000954"/>
                    </a:cubicBezTo>
                    <a:cubicBezTo>
                      <a:pt x="597619" y="894652"/>
                      <a:pt x="589159" y="791064"/>
                      <a:pt x="577774" y="688593"/>
                    </a:cubicBezTo>
                    <a:cubicBezTo>
                      <a:pt x="566654" y="586122"/>
                      <a:pt x="554204" y="484608"/>
                      <a:pt x="541222" y="383893"/>
                    </a:cubicBezTo>
                    <a:lnTo>
                      <a:pt x="500308" y="85365"/>
                    </a:lnTo>
                    <a:cubicBezTo>
                      <a:pt x="499723" y="81428"/>
                      <a:pt x="498978" y="76587"/>
                      <a:pt x="498234" y="72649"/>
                    </a:cubicBezTo>
                    <a:cubicBezTo>
                      <a:pt x="472376" y="-63713"/>
                      <a:pt x="340856" y="28916"/>
                      <a:pt x="204494" y="54773"/>
                    </a:cubicBezTo>
                    <a:cubicBezTo>
                      <a:pt x="68132" y="80630"/>
                      <a:pt x="-21410" y="29980"/>
                      <a:pt x="4447" y="166289"/>
                    </a:cubicBezTo>
                    <a:lnTo>
                      <a:pt x="4553" y="166927"/>
                    </a:lnTo>
                    <a:cubicBezTo>
                      <a:pt x="23707" y="267696"/>
                      <a:pt x="44669" y="365804"/>
                      <a:pt x="64195" y="463806"/>
                    </a:cubicBezTo>
                    <a:cubicBezTo>
                      <a:pt x="84466" y="561595"/>
                      <a:pt x="104204" y="658798"/>
                      <a:pt x="122400" y="755470"/>
                    </a:cubicBezTo>
                    <a:cubicBezTo>
                      <a:pt x="140224" y="852142"/>
                      <a:pt x="158207" y="948175"/>
                      <a:pt x="171720" y="1042240"/>
                    </a:cubicBezTo>
                    <a:cubicBezTo>
                      <a:pt x="185075" y="1135719"/>
                      <a:pt x="195769" y="1229678"/>
                      <a:pt x="192683" y="1302035"/>
                    </a:cubicBezTo>
                    <a:cubicBezTo>
                      <a:pt x="185181" y="1480162"/>
                      <a:pt x="192949" y="1662386"/>
                      <a:pt x="205399" y="1842003"/>
                    </a:cubicBezTo>
                    <a:cubicBezTo>
                      <a:pt x="218114" y="2025823"/>
                      <a:pt x="244503" y="2205067"/>
                      <a:pt x="278235" y="2385748"/>
                    </a:cubicBezTo>
                    <a:cubicBezTo>
                      <a:pt x="287758" y="2437250"/>
                      <a:pt x="289993" y="2506255"/>
                      <a:pt x="296005" y="2550893"/>
                    </a:cubicBezTo>
                    <a:close/>
                  </a:path>
                </a:pathLst>
              </a:custGeom>
              <a:solidFill>
                <a:srgbClr val="F5CAB1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9" name="图形 19">
                <a:extLst>
                  <a:ext uri="{FF2B5EF4-FFF2-40B4-BE49-F238E27FC236}">
                    <a16:creationId xmlns:a16="http://schemas.microsoft.com/office/drawing/2014/main" id="{DA3ED7C0-8B12-13D1-7F0F-36F212F3D091}"/>
                  </a:ext>
                </a:extLst>
              </p:cNvPr>
              <p:cNvGrpSpPr/>
              <p:nvPr/>
            </p:nvGrpSpPr>
            <p:grpSpPr>
              <a:xfrm>
                <a:off x="5509240" y="6462710"/>
                <a:ext cx="613118" cy="302064"/>
                <a:chOff x="5509240" y="6462710"/>
                <a:chExt cx="613118" cy="302064"/>
              </a:xfrm>
            </p:grpSpPr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D2394D2E-84DB-73F6-78DA-CF4EEC464FAB}"/>
                    </a:ext>
                  </a:extLst>
                </p:cNvPr>
                <p:cNvSpPr/>
                <p:nvPr/>
              </p:nvSpPr>
              <p:spPr>
                <a:xfrm>
                  <a:off x="5532143" y="6636511"/>
                  <a:ext cx="590215" cy="128263"/>
                </a:xfrm>
                <a:custGeom>
                  <a:avLst/>
                  <a:gdLst>
                    <a:gd name="connsiteX0" fmla="*/ 411374 w 590215"/>
                    <a:gd name="connsiteY0" fmla="*/ 35541 h 128263"/>
                    <a:gd name="connsiteX1" fmla="*/ 294378 w 590215"/>
                    <a:gd name="connsiteY1" fmla="*/ 34583 h 128263"/>
                    <a:gd name="connsiteX2" fmla="*/ 0 w 590215"/>
                    <a:gd name="connsiteY2" fmla="*/ 0 h 128263"/>
                    <a:gd name="connsiteX3" fmla="*/ 282194 w 590215"/>
                    <a:gd name="connsiteY3" fmla="*/ 113644 h 128263"/>
                    <a:gd name="connsiteX4" fmla="*/ 589767 w 590215"/>
                    <a:gd name="connsiteY4" fmla="*/ 56343 h 128263"/>
                    <a:gd name="connsiteX5" fmla="*/ 588756 w 590215"/>
                    <a:gd name="connsiteY5" fmla="*/ 30539 h 128263"/>
                    <a:gd name="connsiteX6" fmla="*/ 411374 w 590215"/>
                    <a:gd name="connsiteY6" fmla="*/ 35541 h 128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0215" h="128263">
                      <a:moveTo>
                        <a:pt x="411374" y="35541"/>
                      </a:moveTo>
                      <a:cubicBezTo>
                        <a:pt x="372162" y="35008"/>
                        <a:pt x="333057" y="34210"/>
                        <a:pt x="294378" y="34583"/>
                      </a:cubicBezTo>
                      <a:cubicBezTo>
                        <a:pt x="195365" y="35594"/>
                        <a:pt x="95767" y="25857"/>
                        <a:pt x="0" y="0"/>
                      </a:cubicBezTo>
                      <a:cubicBezTo>
                        <a:pt x="16600" y="99119"/>
                        <a:pt x="53789" y="77891"/>
                        <a:pt x="282194" y="113644"/>
                      </a:cubicBezTo>
                      <a:cubicBezTo>
                        <a:pt x="463141" y="141949"/>
                        <a:pt x="582531" y="132372"/>
                        <a:pt x="589767" y="56343"/>
                      </a:cubicBezTo>
                      <a:cubicBezTo>
                        <a:pt x="590618" y="47032"/>
                        <a:pt x="590246" y="38466"/>
                        <a:pt x="588756" y="30539"/>
                      </a:cubicBezTo>
                      <a:cubicBezTo>
                        <a:pt x="530444" y="36391"/>
                        <a:pt x="470856" y="36285"/>
                        <a:pt x="411374" y="3554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40E7DD74-6D85-FB90-F2D2-309EFE714B29}"/>
                    </a:ext>
                  </a:extLst>
                </p:cNvPr>
                <p:cNvSpPr/>
                <p:nvPr/>
              </p:nvSpPr>
              <p:spPr>
                <a:xfrm>
                  <a:off x="5509240" y="6462710"/>
                  <a:ext cx="612873" cy="263644"/>
                </a:xfrm>
                <a:custGeom>
                  <a:avLst/>
                  <a:gdLst>
                    <a:gd name="connsiteX0" fmla="*/ 612191 w 612873"/>
                    <a:gd name="connsiteY0" fmla="*/ 205032 h 263644"/>
                    <a:gd name="connsiteX1" fmla="*/ 308237 w 612873"/>
                    <a:gd name="connsiteY1" fmla="*/ 251851 h 263644"/>
                    <a:gd name="connsiteX2" fmla="*/ 50410 w 612873"/>
                    <a:gd name="connsiteY2" fmla="*/ 214236 h 263644"/>
                    <a:gd name="connsiteX3" fmla="*/ 23436 w 612873"/>
                    <a:gd name="connsiteY3" fmla="*/ 196944 h 263644"/>
                    <a:gd name="connsiteX4" fmla="*/ 7687 w 612873"/>
                    <a:gd name="connsiteY4" fmla="*/ 14774 h 263644"/>
                    <a:gd name="connsiteX5" fmla="*/ 54294 w 612873"/>
                    <a:gd name="connsiteY5" fmla="*/ 41269 h 263644"/>
                    <a:gd name="connsiteX6" fmla="*/ 141549 w 612873"/>
                    <a:gd name="connsiteY6" fmla="*/ 121182 h 263644"/>
                    <a:gd name="connsiteX7" fmla="*/ 367772 w 612873"/>
                    <a:gd name="connsiteY7" fmla="*/ 161617 h 263644"/>
                    <a:gd name="connsiteX8" fmla="*/ 519084 w 612873"/>
                    <a:gd name="connsiteY8" fmla="*/ 117564 h 263644"/>
                    <a:gd name="connsiteX9" fmla="*/ 612191 w 612873"/>
                    <a:gd name="connsiteY9" fmla="*/ 205032 h 263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12873" h="263644">
                      <a:moveTo>
                        <a:pt x="612191" y="205032"/>
                      </a:moveTo>
                      <a:cubicBezTo>
                        <a:pt x="600859" y="270792"/>
                        <a:pt x="491897" y="272760"/>
                        <a:pt x="308237" y="251851"/>
                      </a:cubicBezTo>
                      <a:cubicBezTo>
                        <a:pt x="221780" y="242008"/>
                        <a:pt x="142985" y="236422"/>
                        <a:pt x="50410" y="214236"/>
                      </a:cubicBezTo>
                      <a:cubicBezTo>
                        <a:pt x="37269" y="211097"/>
                        <a:pt x="28118" y="209607"/>
                        <a:pt x="23436" y="196944"/>
                      </a:cubicBezTo>
                      <a:cubicBezTo>
                        <a:pt x="7847" y="154541"/>
                        <a:pt x="-10775" y="58242"/>
                        <a:pt x="7687" y="14774"/>
                      </a:cubicBezTo>
                      <a:cubicBezTo>
                        <a:pt x="23755" y="-23054"/>
                        <a:pt x="40674" y="21371"/>
                        <a:pt x="54294" y="41269"/>
                      </a:cubicBezTo>
                      <a:cubicBezTo>
                        <a:pt x="77225" y="74735"/>
                        <a:pt x="110211" y="103678"/>
                        <a:pt x="141549" y="121182"/>
                      </a:cubicBezTo>
                      <a:cubicBezTo>
                        <a:pt x="198370" y="152891"/>
                        <a:pt x="308184" y="161138"/>
                        <a:pt x="367772" y="161617"/>
                      </a:cubicBezTo>
                      <a:cubicBezTo>
                        <a:pt x="455027" y="162309"/>
                        <a:pt x="455027" y="86919"/>
                        <a:pt x="519084" y="117564"/>
                      </a:cubicBezTo>
                      <a:cubicBezTo>
                        <a:pt x="551805" y="133206"/>
                        <a:pt x="620438" y="157254"/>
                        <a:pt x="612191" y="205032"/>
                      </a:cubicBezTo>
                      <a:close/>
                    </a:path>
                  </a:pathLst>
                </a:custGeom>
                <a:solidFill>
                  <a:srgbClr val="50433F"/>
                </a:solidFill>
                <a:ln w="5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F4DC29EF-DCF1-48F2-EC91-1261886C9271}"/>
                  </a:ext>
                </a:extLst>
              </p:cNvPr>
              <p:cNvSpPr/>
              <p:nvPr/>
            </p:nvSpPr>
            <p:spPr>
              <a:xfrm>
                <a:off x="4727292" y="3943792"/>
                <a:ext cx="531329" cy="2714814"/>
              </a:xfrm>
              <a:custGeom>
                <a:avLst/>
                <a:gdLst>
                  <a:gd name="connsiteX0" fmla="*/ 4716 w 531329"/>
                  <a:gd name="connsiteY0" fmla="*/ 2513634 h 2714814"/>
                  <a:gd name="connsiteX1" fmla="*/ 74307 w 531329"/>
                  <a:gd name="connsiteY1" fmla="*/ 2629619 h 2714814"/>
                  <a:gd name="connsiteX2" fmla="*/ 348042 w 531329"/>
                  <a:gd name="connsiteY2" fmla="*/ 2714054 h 2714814"/>
                  <a:gd name="connsiteX3" fmla="*/ 456631 w 531329"/>
                  <a:gd name="connsiteY3" fmla="*/ 2676333 h 2714814"/>
                  <a:gd name="connsiteX4" fmla="*/ 459983 w 531329"/>
                  <a:gd name="connsiteY4" fmla="*/ 2670320 h 2714814"/>
                  <a:gd name="connsiteX5" fmla="*/ 447746 w 531329"/>
                  <a:gd name="connsiteY5" fmla="*/ 2661116 h 2714814"/>
                  <a:gd name="connsiteX6" fmla="*/ 271960 w 531329"/>
                  <a:gd name="connsiteY6" fmla="*/ 2564285 h 2714814"/>
                  <a:gd name="connsiteX7" fmla="*/ 213542 w 531329"/>
                  <a:gd name="connsiteY7" fmla="*/ 2516188 h 2714814"/>
                  <a:gd name="connsiteX8" fmla="*/ 204391 w 531329"/>
                  <a:gd name="connsiteY8" fmla="*/ 2453886 h 2714814"/>
                  <a:gd name="connsiteX9" fmla="*/ 228226 w 531329"/>
                  <a:gd name="connsiteY9" fmla="*/ 2290869 h 2714814"/>
                  <a:gd name="connsiteX10" fmla="*/ 460568 w 531329"/>
                  <a:gd name="connsiteY10" fmla="*/ 1356340 h 2714814"/>
                  <a:gd name="connsiteX11" fmla="*/ 463175 w 531329"/>
                  <a:gd name="connsiteY11" fmla="*/ 1347295 h 2714814"/>
                  <a:gd name="connsiteX12" fmla="*/ 466314 w 531329"/>
                  <a:gd name="connsiteY12" fmla="*/ 1335165 h 2714814"/>
                  <a:gd name="connsiteX13" fmla="*/ 472220 w 531329"/>
                  <a:gd name="connsiteY13" fmla="*/ 1311117 h 2714814"/>
                  <a:gd name="connsiteX14" fmla="*/ 481637 w 531329"/>
                  <a:gd name="connsiteY14" fmla="*/ 1265627 h 2714814"/>
                  <a:gd name="connsiteX15" fmla="*/ 495417 w 531329"/>
                  <a:gd name="connsiteY15" fmla="*/ 1179756 h 2714814"/>
                  <a:gd name="connsiteX16" fmla="*/ 512282 w 531329"/>
                  <a:gd name="connsiteY16" fmla="*/ 1017271 h 2714814"/>
                  <a:gd name="connsiteX17" fmla="*/ 527658 w 531329"/>
                  <a:gd name="connsiteY17" fmla="*/ 704218 h 2714814"/>
                  <a:gd name="connsiteX18" fmla="*/ 531329 w 531329"/>
                  <a:gd name="connsiteY18" fmla="*/ 397391 h 2714814"/>
                  <a:gd name="connsiteX19" fmla="*/ 529840 w 531329"/>
                  <a:gd name="connsiteY19" fmla="*/ 96043 h 2714814"/>
                  <a:gd name="connsiteX20" fmla="*/ 529467 w 531329"/>
                  <a:gd name="connsiteY20" fmla="*/ 83168 h 2714814"/>
                  <a:gd name="connsiteX21" fmla="*/ 240623 w 531329"/>
                  <a:gd name="connsiteY21" fmla="*/ 26984 h 2714814"/>
                  <a:gd name="connsiteX22" fmla="*/ 27700 w 531329"/>
                  <a:gd name="connsiteY22" fmla="*/ 111366 h 2714814"/>
                  <a:gd name="connsiteX23" fmla="*/ 27700 w 531329"/>
                  <a:gd name="connsiteY23" fmla="*/ 112004 h 2714814"/>
                  <a:gd name="connsiteX24" fmla="*/ 47971 w 531329"/>
                  <a:gd name="connsiteY24" fmla="*/ 414097 h 2714814"/>
                  <a:gd name="connsiteX25" fmla="*/ 67497 w 531329"/>
                  <a:gd name="connsiteY25" fmla="*/ 710869 h 2714814"/>
                  <a:gd name="connsiteX26" fmla="*/ 78829 w 531329"/>
                  <a:gd name="connsiteY26" fmla="*/ 1001576 h 2714814"/>
                  <a:gd name="connsiteX27" fmla="*/ 65634 w 531329"/>
                  <a:gd name="connsiteY27" fmla="*/ 1261903 h 2714814"/>
                  <a:gd name="connsiteX28" fmla="*/ 7536 w 531329"/>
                  <a:gd name="connsiteY28" fmla="*/ 1798945 h 2714814"/>
                  <a:gd name="connsiteX29" fmla="*/ 8547 w 531329"/>
                  <a:gd name="connsiteY29" fmla="*/ 2347531 h 2714814"/>
                  <a:gd name="connsiteX30" fmla="*/ 4716 w 531329"/>
                  <a:gd name="connsiteY30" fmla="*/ 2513634 h 2714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31329" h="2714814">
                    <a:moveTo>
                      <a:pt x="4716" y="2513634"/>
                    </a:moveTo>
                    <a:cubicBezTo>
                      <a:pt x="4875" y="2561359"/>
                      <a:pt x="46747" y="2595622"/>
                      <a:pt x="74307" y="2629619"/>
                    </a:cubicBezTo>
                    <a:cubicBezTo>
                      <a:pt x="139056" y="2709425"/>
                      <a:pt x="251742" y="2717938"/>
                      <a:pt x="348042" y="2714054"/>
                    </a:cubicBezTo>
                    <a:cubicBezTo>
                      <a:pt x="387359" y="2712458"/>
                      <a:pt x="430029" y="2705328"/>
                      <a:pt x="456631" y="2676333"/>
                    </a:cubicBezTo>
                    <a:cubicBezTo>
                      <a:pt x="458227" y="2674630"/>
                      <a:pt x="459823" y="2672661"/>
                      <a:pt x="459983" y="2670320"/>
                    </a:cubicBezTo>
                    <a:cubicBezTo>
                      <a:pt x="460302" y="2666064"/>
                      <a:pt x="451470" y="2663191"/>
                      <a:pt x="447746" y="2661116"/>
                    </a:cubicBezTo>
                    <a:cubicBezTo>
                      <a:pt x="384433" y="2627119"/>
                      <a:pt x="332027" y="2596526"/>
                      <a:pt x="271960" y="2564285"/>
                    </a:cubicBezTo>
                    <a:cubicBezTo>
                      <a:pt x="249401" y="2552154"/>
                      <a:pt x="225566" y="2538800"/>
                      <a:pt x="213542" y="2516188"/>
                    </a:cubicBezTo>
                    <a:cubicBezTo>
                      <a:pt x="203593" y="2497407"/>
                      <a:pt x="203380" y="2475114"/>
                      <a:pt x="204391" y="2453886"/>
                    </a:cubicBezTo>
                    <a:cubicBezTo>
                      <a:pt x="206998" y="2398927"/>
                      <a:pt x="221416" y="2345403"/>
                      <a:pt x="228226" y="2290869"/>
                    </a:cubicBezTo>
                    <a:cubicBezTo>
                      <a:pt x="257169" y="2058421"/>
                      <a:pt x="415664" y="1514569"/>
                      <a:pt x="460568" y="1356340"/>
                    </a:cubicBezTo>
                    <a:lnTo>
                      <a:pt x="463175" y="1347295"/>
                    </a:lnTo>
                    <a:lnTo>
                      <a:pt x="466314" y="1335165"/>
                    </a:lnTo>
                    <a:cubicBezTo>
                      <a:pt x="468283" y="1327237"/>
                      <a:pt x="470677" y="1318618"/>
                      <a:pt x="472220" y="1311117"/>
                    </a:cubicBezTo>
                    <a:cubicBezTo>
                      <a:pt x="475678" y="1295635"/>
                      <a:pt x="479030" y="1280258"/>
                      <a:pt x="481637" y="1265627"/>
                    </a:cubicBezTo>
                    <a:cubicBezTo>
                      <a:pt x="487330" y="1235886"/>
                      <a:pt x="491480" y="1207795"/>
                      <a:pt x="495417" y="1179756"/>
                    </a:cubicBezTo>
                    <a:cubicBezTo>
                      <a:pt x="502865" y="1124158"/>
                      <a:pt x="508079" y="1070422"/>
                      <a:pt x="512282" y="1017271"/>
                    </a:cubicBezTo>
                    <a:cubicBezTo>
                      <a:pt x="520423" y="911129"/>
                      <a:pt x="525583" y="807328"/>
                      <a:pt x="527658" y="704218"/>
                    </a:cubicBezTo>
                    <a:cubicBezTo>
                      <a:pt x="530053" y="601162"/>
                      <a:pt x="531010" y="498957"/>
                      <a:pt x="531329" y="397391"/>
                    </a:cubicBezTo>
                    <a:lnTo>
                      <a:pt x="529840" y="96043"/>
                    </a:lnTo>
                    <a:cubicBezTo>
                      <a:pt x="529787" y="92053"/>
                      <a:pt x="529680" y="87158"/>
                      <a:pt x="529467" y="83168"/>
                    </a:cubicBezTo>
                    <a:cubicBezTo>
                      <a:pt x="521646" y="-55376"/>
                      <a:pt x="379166" y="19216"/>
                      <a:pt x="240623" y="26984"/>
                    </a:cubicBezTo>
                    <a:cubicBezTo>
                      <a:pt x="102079" y="34805"/>
                      <a:pt x="19932" y="-27177"/>
                      <a:pt x="27700" y="111366"/>
                    </a:cubicBezTo>
                    <a:lnTo>
                      <a:pt x="27700" y="112004"/>
                    </a:lnTo>
                    <a:cubicBezTo>
                      <a:pt x="33499" y="214422"/>
                      <a:pt x="41427" y="314392"/>
                      <a:pt x="47971" y="414097"/>
                    </a:cubicBezTo>
                    <a:cubicBezTo>
                      <a:pt x="55260" y="513695"/>
                      <a:pt x="62123" y="612654"/>
                      <a:pt x="67497" y="710869"/>
                    </a:cubicBezTo>
                    <a:cubicBezTo>
                      <a:pt x="72551" y="809030"/>
                      <a:pt x="77818" y="906606"/>
                      <a:pt x="78829" y="1001576"/>
                    </a:cubicBezTo>
                    <a:cubicBezTo>
                      <a:pt x="79840" y="1096013"/>
                      <a:pt x="78084" y="1190557"/>
                      <a:pt x="65634" y="1261903"/>
                    </a:cubicBezTo>
                    <a:cubicBezTo>
                      <a:pt x="34883" y="1437530"/>
                      <a:pt x="18762" y="1619168"/>
                      <a:pt x="7536" y="1798945"/>
                    </a:cubicBezTo>
                    <a:cubicBezTo>
                      <a:pt x="-3956" y="1982817"/>
                      <a:pt x="-1243" y="2163977"/>
                      <a:pt x="8547" y="2347531"/>
                    </a:cubicBezTo>
                    <a:cubicBezTo>
                      <a:pt x="11473" y="2399884"/>
                      <a:pt x="4609" y="2468571"/>
                      <a:pt x="4716" y="2513634"/>
                    </a:cubicBezTo>
                    <a:close/>
                  </a:path>
                </a:pathLst>
              </a:custGeom>
              <a:solidFill>
                <a:srgbClr val="F5CAB1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3" name="图形 19">
                <a:extLst>
                  <a:ext uri="{FF2B5EF4-FFF2-40B4-BE49-F238E27FC236}">
                    <a16:creationId xmlns:a16="http://schemas.microsoft.com/office/drawing/2014/main" id="{E4FAB49C-0F3F-99FC-4648-82ADDD0722E6}"/>
                  </a:ext>
                </a:extLst>
              </p:cNvPr>
              <p:cNvGrpSpPr/>
              <p:nvPr/>
            </p:nvGrpSpPr>
            <p:grpSpPr>
              <a:xfrm>
                <a:off x="4695261" y="6433180"/>
                <a:ext cx="593287" cy="361321"/>
                <a:chOff x="4695261" y="6433180"/>
                <a:chExt cx="593287" cy="361321"/>
              </a:xfrm>
            </p:grpSpPr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395ECAB7-929E-1C3A-F15E-E95F21F1D890}"/>
                    </a:ext>
                  </a:extLst>
                </p:cNvPr>
                <p:cNvSpPr/>
                <p:nvPr/>
              </p:nvSpPr>
              <p:spPr>
                <a:xfrm>
                  <a:off x="4706363" y="6605759"/>
                  <a:ext cx="579879" cy="188742"/>
                </a:xfrm>
                <a:custGeom>
                  <a:avLst/>
                  <a:gdLst>
                    <a:gd name="connsiteX0" fmla="*/ 403180 w 579879"/>
                    <a:gd name="connsiteY0" fmla="*/ 89117 h 188742"/>
                    <a:gd name="connsiteX1" fmla="*/ 287302 w 579879"/>
                    <a:gd name="connsiteY1" fmla="*/ 72837 h 188742"/>
                    <a:gd name="connsiteX2" fmla="*/ 0 w 579879"/>
                    <a:gd name="connsiteY2" fmla="*/ 0 h 188742"/>
                    <a:gd name="connsiteX3" fmla="*/ 264903 w 579879"/>
                    <a:gd name="connsiteY3" fmla="*/ 149610 h 188742"/>
                    <a:gd name="connsiteX4" fmla="*/ 577370 w 579879"/>
                    <a:gd name="connsiteY4" fmla="*/ 133063 h 188742"/>
                    <a:gd name="connsiteX5" fmla="*/ 579764 w 579879"/>
                    <a:gd name="connsiteY5" fmla="*/ 107366 h 188742"/>
                    <a:gd name="connsiteX6" fmla="*/ 403180 w 579879"/>
                    <a:gd name="connsiteY6" fmla="*/ 89117 h 188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9879" h="188742">
                      <a:moveTo>
                        <a:pt x="403180" y="89117"/>
                      </a:moveTo>
                      <a:cubicBezTo>
                        <a:pt x="364394" y="83477"/>
                        <a:pt x="325715" y="77519"/>
                        <a:pt x="287302" y="72837"/>
                      </a:cubicBezTo>
                      <a:cubicBezTo>
                        <a:pt x="189034" y="60866"/>
                        <a:pt x="91564" y="38148"/>
                        <a:pt x="0" y="0"/>
                      </a:cubicBezTo>
                      <a:cubicBezTo>
                        <a:pt x="3511" y="100449"/>
                        <a:pt x="43148" y="84222"/>
                        <a:pt x="264903" y="149610"/>
                      </a:cubicBezTo>
                      <a:cubicBezTo>
                        <a:pt x="440583" y="201377"/>
                        <a:pt x="560185" y="207496"/>
                        <a:pt x="577370" y="133063"/>
                      </a:cubicBezTo>
                      <a:cubicBezTo>
                        <a:pt x="579445" y="123966"/>
                        <a:pt x="580190" y="115400"/>
                        <a:pt x="579764" y="107366"/>
                      </a:cubicBezTo>
                      <a:cubicBezTo>
                        <a:pt x="521080" y="105557"/>
                        <a:pt x="462024" y="97629"/>
                        <a:pt x="403180" y="891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53AFC9B2-D79D-B420-3B2C-F4A60B60EDF0}"/>
                    </a:ext>
                  </a:extLst>
                </p:cNvPr>
                <p:cNvSpPr/>
                <p:nvPr/>
              </p:nvSpPr>
              <p:spPr>
                <a:xfrm>
                  <a:off x="4695261" y="6433180"/>
                  <a:ext cx="593287" cy="324703"/>
                </a:xfrm>
                <a:custGeom>
                  <a:avLst/>
                  <a:gdLst>
                    <a:gd name="connsiteX0" fmla="*/ 591239 w 593287"/>
                    <a:gd name="connsiteY0" fmla="*/ 280690 h 324703"/>
                    <a:gd name="connsiteX1" fmla="*/ 283720 w 593287"/>
                    <a:gd name="connsiteY1" fmla="*/ 287341 h 324703"/>
                    <a:gd name="connsiteX2" fmla="*/ 33076 w 593287"/>
                    <a:gd name="connsiteY2" fmla="*/ 216313 h 324703"/>
                    <a:gd name="connsiteX3" fmla="*/ 8602 w 593287"/>
                    <a:gd name="connsiteY3" fmla="*/ 195617 h 324703"/>
                    <a:gd name="connsiteX4" fmla="*/ 16848 w 593287"/>
                    <a:gd name="connsiteY4" fmla="*/ 12914 h 324703"/>
                    <a:gd name="connsiteX5" fmla="*/ 59571 w 593287"/>
                    <a:gd name="connsiteY5" fmla="*/ 45315 h 324703"/>
                    <a:gd name="connsiteX6" fmla="*/ 135600 w 593287"/>
                    <a:gd name="connsiteY6" fmla="*/ 135921 h 324703"/>
                    <a:gd name="connsiteX7" fmla="*/ 354588 w 593287"/>
                    <a:gd name="connsiteY7" fmla="*/ 205619 h 324703"/>
                    <a:gd name="connsiteX8" fmla="*/ 510369 w 593287"/>
                    <a:gd name="connsiteY8" fmla="*/ 181783 h 324703"/>
                    <a:gd name="connsiteX9" fmla="*/ 591239 w 593287"/>
                    <a:gd name="connsiteY9" fmla="*/ 280690 h 324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93287" h="324703">
                      <a:moveTo>
                        <a:pt x="591239" y="280690"/>
                      </a:moveTo>
                      <a:cubicBezTo>
                        <a:pt x="571394" y="344375"/>
                        <a:pt x="463071" y="332085"/>
                        <a:pt x="283720" y="287341"/>
                      </a:cubicBezTo>
                      <a:cubicBezTo>
                        <a:pt x="199285" y="266271"/>
                        <a:pt x="121926" y="250363"/>
                        <a:pt x="33076" y="216313"/>
                      </a:cubicBezTo>
                      <a:cubicBezTo>
                        <a:pt x="20413" y="211472"/>
                        <a:pt x="11528" y="208811"/>
                        <a:pt x="8602" y="195617"/>
                      </a:cubicBezTo>
                      <a:cubicBezTo>
                        <a:pt x="-1294" y="151564"/>
                        <a:pt x="-7147" y="53615"/>
                        <a:pt x="16848" y="12914"/>
                      </a:cubicBezTo>
                      <a:cubicBezTo>
                        <a:pt x="37758" y="-22466"/>
                        <a:pt x="48664" y="23768"/>
                        <a:pt x="59571" y="45315"/>
                      </a:cubicBezTo>
                      <a:cubicBezTo>
                        <a:pt x="77927" y="81547"/>
                        <a:pt x="106870" y="114534"/>
                        <a:pt x="135600" y="135921"/>
                      </a:cubicBezTo>
                      <a:cubicBezTo>
                        <a:pt x="187793" y="174814"/>
                        <a:pt x="295584" y="197372"/>
                        <a:pt x="354588" y="205619"/>
                      </a:cubicBezTo>
                      <a:cubicBezTo>
                        <a:pt x="440991" y="217696"/>
                        <a:pt x="450834" y="142998"/>
                        <a:pt x="510369" y="181783"/>
                      </a:cubicBezTo>
                      <a:cubicBezTo>
                        <a:pt x="540749" y="201576"/>
                        <a:pt x="605604" y="234402"/>
                        <a:pt x="591239" y="280690"/>
                      </a:cubicBezTo>
                      <a:close/>
                    </a:path>
                  </a:pathLst>
                </a:custGeom>
                <a:solidFill>
                  <a:srgbClr val="50433F"/>
                </a:solidFill>
                <a:ln w="5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8E8CB4BC-AD84-00BD-B83B-B4F902E326F3}"/>
                  </a:ext>
                </a:extLst>
              </p:cNvPr>
              <p:cNvSpPr/>
              <p:nvPr/>
            </p:nvSpPr>
            <p:spPr>
              <a:xfrm>
                <a:off x="4540580" y="3992750"/>
                <a:ext cx="1408006" cy="1598129"/>
              </a:xfrm>
              <a:custGeom>
                <a:avLst/>
                <a:gdLst>
                  <a:gd name="connsiteX0" fmla="*/ 1245613 w 1408006"/>
                  <a:gd name="connsiteY0" fmla="*/ 69059 h 1598129"/>
                  <a:gd name="connsiteX1" fmla="*/ 1230875 w 1408006"/>
                  <a:gd name="connsiteY1" fmla="*/ 50703 h 1598129"/>
                  <a:gd name="connsiteX2" fmla="*/ 1204699 w 1408006"/>
                  <a:gd name="connsiteY2" fmla="*/ 49001 h 1598129"/>
                  <a:gd name="connsiteX3" fmla="*/ 553003 w 1408006"/>
                  <a:gd name="connsiteY3" fmla="*/ 74432 h 1598129"/>
                  <a:gd name="connsiteX4" fmla="*/ 173977 w 1408006"/>
                  <a:gd name="connsiteY4" fmla="*/ 0 h 1598129"/>
                  <a:gd name="connsiteX5" fmla="*/ 0 w 1408006"/>
                  <a:gd name="connsiteY5" fmla="*/ 1540097 h 1598129"/>
                  <a:gd name="connsiteX6" fmla="*/ 1353298 w 1408006"/>
                  <a:gd name="connsiteY6" fmla="*/ 1488329 h 1598129"/>
                  <a:gd name="connsiteX7" fmla="*/ 1400064 w 1408006"/>
                  <a:gd name="connsiteY7" fmla="*/ 1463483 h 1598129"/>
                  <a:gd name="connsiteX8" fmla="*/ 1407885 w 1408006"/>
                  <a:gd name="connsiteY8" fmla="*/ 1424485 h 1598129"/>
                  <a:gd name="connsiteX9" fmla="*/ 1378251 w 1408006"/>
                  <a:gd name="connsiteY9" fmla="*/ 945063 h 1598129"/>
                  <a:gd name="connsiteX10" fmla="*/ 1245613 w 1408006"/>
                  <a:gd name="connsiteY10" fmla="*/ 69059 h 1598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08006" h="1598129">
                    <a:moveTo>
                      <a:pt x="1245613" y="69059"/>
                    </a:moveTo>
                    <a:cubicBezTo>
                      <a:pt x="1242953" y="61557"/>
                      <a:pt x="1237898" y="54534"/>
                      <a:pt x="1230875" y="50703"/>
                    </a:cubicBezTo>
                    <a:cubicBezTo>
                      <a:pt x="1223054" y="46447"/>
                      <a:pt x="1213531" y="47671"/>
                      <a:pt x="1204699" y="49001"/>
                    </a:cubicBezTo>
                    <a:cubicBezTo>
                      <a:pt x="991723" y="81030"/>
                      <a:pt x="767202" y="112739"/>
                      <a:pt x="553003" y="74432"/>
                    </a:cubicBezTo>
                    <a:cubicBezTo>
                      <a:pt x="426484" y="51767"/>
                      <a:pt x="300284" y="24420"/>
                      <a:pt x="173977" y="0"/>
                    </a:cubicBezTo>
                    <a:cubicBezTo>
                      <a:pt x="83318" y="546352"/>
                      <a:pt x="165677" y="1049556"/>
                      <a:pt x="0" y="1540097"/>
                    </a:cubicBezTo>
                    <a:cubicBezTo>
                      <a:pt x="452554" y="1629853"/>
                      <a:pt x="964057" y="1617669"/>
                      <a:pt x="1353298" y="1488329"/>
                    </a:cubicBezTo>
                    <a:cubicBezTo>
                      <a:pt x="1370483" y="1482637"/>
                      <a:pt x="1390222" y="1478700"/>
                      <a:pt x="1400064" y="1463483"/>
                    </a:cubicBezTo>
                    <a:cubicBezTo>
                      <a:pt x="1407353" y="1452204"/>
                      <a:pt x="1407726" y="1437945"/>
                      <a:pt x="1407885" y="1424485"/>
                    </a:cubicBezTo>
                    <a:cubicBezTo>
                      <a:pt x="1409534" y="1274769"/>
                      <a:pt x="1394052" y="1093981"/>
                      <a:pt x="1378251" y="945063"/>
                    </a:cubicBezTo>
                    <a:cubicBezTo>
                      <a:pt x="1342870" y="612378"/>
                      <a:pt x="1336539" y="326513"/>
                      <a:pt x="1245613" y="69059"/>
                    </a:cubicBezTo>
                    <a:close/>
                  </a:path>
                </a:pathLst>
              </a:custGeom>
              <a:solidFill>
                <a:srgbClr val="2E7CAB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3F87D1D1-8B3B-8A84-0BCF-660325B026CB}"/>
                  </a:ext>
                </a:extLst>
              </p:cNvPr>
              <p:cNvSpPr/>
              <p:nvPr/>
            </p:nvSpPr>
            <p:spPr>
              <a:xfrm>
                <a:off x="4540580" y="5391324"/>
                <a:ext cx="1407991" cy="199604"/>
              </a:xfrm>
              <a:custGeom>
                <a:avLst/>
                <a:gdLst>
                  <a:gd name="connsiteX0" fmla="*/ 656272 w 1407991"/>
                  <a:gd name="connsiteY0" fmla="*/ 130190 h 199604"/>
                  <a:gd name="connsiteX1" fmla="*/ 17504 w 1407991"/>
                  <a:gd name="connsiteY1" fmla="*/ 86403 h 199604"/>
                  <a:gd name="connsiteX2" fmla="*/ 0 w 1407991"/>
                  <a:gd name="connsiteY2" fmla="*/ 141576 h 199604"/>
                  <a:gd name="connsiteX3" fmla="*/ 1353298 w 1407991"/>
                  <a:gd name="connsiteY3" fmla="*/ 89755 h 199604"/>
                  <a:gd name="connsiteX4" fmla="*/ 1400064 w 1407991"/>
                  <a:gd name="connsiteY4" fmla="*/ 64909 h 199604"/>
                  <a:gd name="connsiteX5" fmla="*/ 1407885 w 1407991"/>
                  <a:gd name="connsiteY5" fmla="*/ 25910 h 199604"/>
                  <a:gd name="connsiteX6" fmla="*/ 1407992 w 1407991"/>
                  <a:gd name="connsiteY6" fmla="*/ 0 h 199604"/>
                  <a:gd name="connsiteX7" fmla="*/ 656272 w 1407991"/>
                  <a:gd name="connsiteY7" fmla="*/ 130190 h 199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07991" h="199604">
                    <a:moveTo>
                      <a:pt x="656272" y="130190"/>
                    </a:moveTo>
                    <a:cubicBezTo>
                      <a:pt x="531508" y="134713"/>
                      <a:pt x="171104" y="129818"/>
                      <a:pt x="17504" y="86403"/>
                    </a:cubicBezTo>
                    <a:cubicBezTo>
                      <a:pt x="11971" y="104812"/>
                      <a:pt x="6225" y="123220"/>
                      <a:pt x="0" y="141576"/>
                    </a:cubicBezTo>
                    <a:cubicBezTo>
                      <a:pt x="452554" y="231331"/>
                      <a:pt x="964057" y="219147"/>
                      <a:pt x="1353298" y="89755"/>
                    </a:cubicBezTo>
                    <a:cubicBezTo>
                      <a:pt x="1370483" y="84062"/>
                      <a:pt x="1390222" y="80125"/>
                      <a:pt x="1400064" y="64909"/>
                    </a:cubicBezTo>
                    <a:cubicBezTo>
                      <a:pt x="1407353" y="53629"/>
                      <a:pt x="1407726" y="39371"/>
                      <a:pt x="1407885" y="25910"/>
                    </a:cubicBezTo>
                    <a:cubicBezTo>
                      <a:pt x="1407992" y="17397"/>
                      <a:pt x="1407992" y="8725"/>
                      <a:pt x="1407992" y="0"/>
                    </a:cubicBezTo>
                    <a:cubicBezTo>
                      <a:pt x="1165807" y="80870"/>
                      <a:pt x="912715" y="120880"/>
                      <a:pt x="656272" y="130190"/>
                    </a:cubicBezTo>
                    <a:close/>
                  </a:path>
                </a:pathLst>
              </a:custGeom>
              <a:solidFill>
                <a:srgbClr val="538EB9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E18B63E1-482C-46FD-BCD0-59E0858C83AD}"/>
                  </a:ext>
                </a:extLst>
              </p:cNvPr>
              <p:cNvSpPr/>
              <p:nvPr/>
            </p:nvSpPr>
            <p:spPr>
              <a:xfrm>
                <a:off x="5515236" y="2431434"/>
                <a:ext cx="500592" cy="820397"/>
              </a:xfrm>
              <a:custGeom>
                <a:avLst/>
                <a:gdLst>
                  <a:gd name="connsiteX0" fmla="*/ 88998 w 500592"/>
                  <a:gd name="connsiteY0" fmla="*/ 431741 h 820397"/>
                  <a:gd name="connsiteX1" fmla="*/ 141830 w 500592"/>
                  <a:gd name="connsiteY1" fmla="*/ 592683 h 820397"/>
                  <a:gd name="connsiteX2" fmla="*/ 165559 w 500592"/>
                  <a:gd name="connsiteY2" fmla="*/ 706220 h 820397"/>
                  <a:gd name="connsiteX3" fmla="*/ 181254 w 500592"/>
                  <a:gd name="connsiteY3" fmla="*/ 820396 h 820397"/>
                  <a:gd name="connsiteX4" fmla="*/ 489146 w 500592"/>
                  <a:gd name="connsiteY4" fmla="*/ 703401 h 820397"/>
                  <a:gd name="connsiteX5" fmla="*/ 499095 w 500592"/>
                  <a:gd name="connsiteY5" fmla="*/ 695367 h 820397"/>
                  <a:gd name="connsiteX6" fmla="*/ 499521 w 500592"/>
                  <a:gd name="connsiteY6" fmla="*/ 680576 h 820397"/>
                  <a:gd name="connsiteX7" fmla="*/ 406467 w 500592"/>
                  <a:gd name="connsiteY7" fmla="*/ 341720 h 820397"/>
                  <a:gd name="connsiteX8" fmla="*/ 110918 w 500592"/>
                  <a:gd name="connsiteY8" fmla="*/ 4938 h 820397"/>
                  <a:gd name="connsiteX9" fmla="*/ 12863 w 500592"/>
                  <a:gd name="connsiteY9" fmla="*/ 237972 h 820397"/>
                  <a:gd name="connsiteX10" fmla="*/ 19088 w 500592"/>
                  <a:gd name="connsiteY10" fmla="*/ 252124 h 820397"/>
                  <a:gd name="connsiteX11" fmla="*/ 56171 w 500592"/>
                  <a:gd name="connsiteY11" fmla="*/ 336665 h 820397"/>
                  <a:gd name="connsiteX12" fmla="*/ 88998 w 500592"/>
                  <a:gd name="connsiteY12" fmla="*/ 431741 h 820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00592" h="820397">
                    <a:moveTo>
                      <a:pt x="88998" y="431741"/>
                    </a:moveTo>
                    <a:cubicBezTo>
                      <a:pt x="107034" y="485264"/>
                      <a:pt x="124432" y="538947"/>
                      <a:pt x="141830" y="592683"/>
                    </a:cubicBezTo>
                    <a:cubicBezTo>
                      <a:pt x="153960" y="630192"/>
                      <a:pt x="161409" y="666903"/>
                      <a:pt x="165559" y="706220"/>
                    </a:cubicBezTo>
                    <a:cubicBezTo>
                      <a:pt x="166570" y="715584"/>
                      <a:pt x="180349" y="820769"/>
                      <a:pt x="181254" y="820396"/>
                    </a:cubicBezTo>
                    <a:cubicBezTo>
                      <a:pt x="273137" y="783632"/>
                      <a:pt x="401625" y="749156"/>
                      <a:pt x="489146" y="703401"/>
                    </a:cubicBezTo>
                    <a:cubicBezTo>
                      <a:pt x="492976" y="701379"/>
                      <a:pt x="497020" y="699198"/>
                      <a:pt x="499095" y="695367"/>
                    </a:cubicBezTo>
                    <a:cubicBezTo>
                      <a:pt x="501489" y="690898"/>
                      <a:pt x="500531" y="685524"/>
                      <a:pt x="499521" y="680576"/>
                    </a:cubicBezTo>
                    <a:cubicBezTo>
                      <a:pt x="480154" y="587203"/>
                      <a:pt x="435303" y="432592"/>
                      <a:pt x="406467" y="341720"/>
                    </a:cubicBezTo>
                    <a:cubicBezTo>
                      <a:pt x="363957" y="207645"/>
                      <a:pt x="294898" y="-37838"/>
                      <a:pt x="110918" y="4938"/>
                    </a:cubicBezTo>
                    <a:cubicBezTo>
                      <a:pt x="21535" y="25741"/>
                      <a:pt x="-24060" y="153963"/>
                      <a:pt x="12863" y="237972"/>
                    </a:cubicBezTo>
                    <a:lnTo>
                      <a:pt x="19088" y="252124"/>
                    </a:lnTo>
                    <a:cubicBezTo>
                      <a:pt x="31219" y="279737"/>
                      <a:pt x="44786" y="304423"/>
                      <a:pt x="56171" y="336665"/>
                    </a:cubicBezTo>
                    <a:cubicBezTo>
                      <a:pt x="67397" y="368268"/>
                      <a:pt x="78251" y="399978"/>
                      <a:pt x="88998" y="431741"/>
                    </a:cubicBezTo>
                    <a:close/>
                  </a:path>
                </a:pathLst>
              </a:custGeom>
              <a:solidFill>
                <a:srgbClr val="A9A6D2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32D9440F-B192-B916-CE03-B87F0BD3A3EF}"/>
                  </a:ext>
                </a:extLst>
              </p:cNvPr>
              <p:cNvSpPr/>
              <p:nvPr/>
            </p:nvSpPr>
            <p:spPr>
              <a:xfrm>
                <a:off x="4682049" y="3992696"/>
                <a:ext cx="1183736" cy="424387"/>
              </a:xfrm>
              <a:custGeom>
                <a:avLst/>
                <a:gdLst>
                  <a:gd name="connsiteX0" fmla="*/ 192599 w 1183736"/>
                  <a:gd name="connsiteY0" fmla="*/ 334706 h 424387"/>
                  <a:gd name="connsiteX1" fmla="*/ 567953 w 1183736"/>
                  <a:gd name="connsiteY1" fmla="*/ 408341 h 424387"/>
                  <a:gd name="connsiteX2" fmla="*/ 1183737 w 1183736"/>
                  <a:gd name="connsiteY2" fmla="*/ 419993 h 424387"/>
                  <a:gd name="connsiteX3" fmla="*/ 1104143 w 1183736"/>
                  <a:gd name="connsiteY3" fmla="*/ 69059 h 424387"/>
                  <a:gd name="connsiteX4" fmla="*/ 1089406 w 1183736"/>
                  <a:gd name="connsiteY4" fmla="*/ 50703 h 424387"/>
                  <a:gd name="connsiteX5" fmla="*/ 1063229 w 1183736"/>
                  <a:gd name="connsiteY5" fmla="*/ 49001 h 424387"/>
                  <a:gd name="connsiteX6" fmla="*/ 411533 w 1183736"/>
                  <a:gd name="connsiteY6" fmla="*/ 74432 h 424387"/>
                  <a:gd name="connsiteX7" fmla="*/ 32508 w 1183736"/>
                  <a:gd name="connsiteY7" fmla="*/ 0 h 424387"/>
                  <a:gd name="connsiteX8" fmla="*/ 0 w 1183736"/>
                  <a:gd name="connsiteY8" fmla="*/ 266339 h 424387"/>
                  <a:gd name="connsiteX9" fmla="*/ 192599 w 1183736"/>
                  <a:gd name="connsiteY9" fmla="*/ 334706 h 424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83736" h="424387">
                    <a:moveTo>
                      <a:pt x="192599" y="334706"/>
                    </a:moveTo>
                    <a:cubicBezTo>
                      <a:pt x="315287" y="370779"/>
                      <a:pt x="440742" y="395519"/>
                      <a:pt x="567953" y="408341"/>
                    </a:cubicBezTo>
                    <a:cubicBezTo>
                      <a:pt x="772576" y="429037"/>
                      <a:pt x="978316" y="425845"/>
                      <a:pt x="1183737" y="419993"/>
                    </a:cubicBezTo>
                    <a:cubicBezTo>
                      <a:pt x="1166871" y="296719"/>
                      <a:pt x="1143408" y="180255"/>
                      <a:pt x="1104143" y="69059"/>
                    </a:cubicBezTo>
                    <a:cubicBezTo>
                      <a:pt x="1101483" y="61557"/>
                      <a:pt x="1096429" y="54534"/>
                      <a:pt x="1089406" y="50703"/>
                    </a:cubicBezTo>
                    <a:cubicBezTo>
                      <a:pt x="1081585" y="46447"/>
                      <a:pt x="1072061" y="47671"/>
                      <a:pt x="1063229" y="49001"/>
                    </a:cubicBezTo>
                    <a:cubicBezTo>
                      <a:pt x="850254" y="81030"/>
                      <a:pt x="625733" y="112739"/>
                      <a:pt x="411533" y="74432"/>
                    </a:cubicBezTo>
                    <a:cubicBezTo>
                      <a:pt x="285014" y="51767"/>
                      <a:pt x="158814" y="24420"/>
                      <a:pt x="32508" y="0"/>
                    </a:cubicBezTo>
                    <a:cubicBezTo>
                      <a:pt x="17611" y="89915"/>
                      <a:pt x="7395" y="178606"/>
                      <a:pt x="0" y="266339"/>
                    </a:cubicBezTo>
                    <a:cubicBezTo>
                      <a:pt x="59908" y="297943"/>
                      <a:pt x="127903" y="315713"/>
                      <a:pt x="192599" y="334706"/>
                    </a:cubicBezTo>
                    <a:close/>
                  </a:path>
                </a:pathLst>
              </a:custGeom>
              <a:solidFill>
                <a:srgbClr val="F2F4F9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6E79A950-A0A6-D8B5-D6D4-D03EA05D4A6F}"/>
                  </a:ext>
                </a:extLst>
              </p:cNvPr>
              <p:cNvSpPr/>
              <p:nvPr/>
            </p:nvSpPr>
            <p:spPr>
              <a:xfrm>
                <a:off x="4909510" y="2048568"/>
                <a:ext cx="644883" cy="689810"/>
              </a:xfrm>
              <a:custGeom>
                <a:avLst/>
                <a:gdLst>
                  <a:gd name="connsiteX0" fmla="*/ 641733 w 644883"/>
                  <a:gd name="connsiteY0" fmla="*/ 392220 h 689810"/>
                  <a:gd name="connsiteX1" fmla="*/ 644287 w 644883"/>
                  <a:gd name="connsiteY1" fmla="*/ 372162 h 689810"/>
                  <a:gd name="connsiteX2" fmla="*/ 577410 w 644883"/>
                  <a:gd name="connsiteY2" fmla="*/ 346465 h 689810"/>
                  <a:gd name="connsiteX3" fmla="*/ 488984 w 644883"/>
                  <a:gd name="connsiteY3" fmla="*/ 312467 h 689810"/>
                  <a:gd name="connsiteX4" fmla="*/ 427268 w 644883"/>
                  <a:gd name="connsiteY4" fmla="*/ 183501 h 689810"/>
                  <a:gd name="connsiteX5" fmla="*/ 423065 w 644883"/>
                  <a:gd name="connsiteY5" fmla="*/ 93479 h 689810"/>
                  <a:gd name="connsiteX6" fmla="*/ 435355 w 644883"/>
                  <a:gd name="connsiteY6" fmla="*/ 1064 h 689810"/>
                  <a:gd name="connsiteX7" fmla="*/ 346291 w 644883"/>
                  <a:gd name="connsiteY7" fmla="*/ 532 h 689810"/>
                  <a:gd name="connsiteX8" fmla="*/ 326074 w 644883"/>
                  <a:gd name="connsiteY8" fmla="*/ 0 h 689810"/>
                  <a:gd name="connsiteX9" fmla="*/ 305856 w 644883"/>
                  <a:gd name="connsiteY9" fmla="*/ 532 h 689810"/>
                  <a:gd name="connsiteX10" fmla="*/ 216846 w 644883"/>
                  <a:gd name="connsiteY10" fmla="*/ 12396 h 689810"/>
                  <a:gd name="connsiteX11" fmla="*/ 198916 w 644883"/>
                  <a:gd name="connsiteY11" fmla="*/ 250219 h 689810"/>
                  <a:gd name="connsiteX12" fmla="*/ 110172 w 644883"/>
                  <a:gd name="connsiteY12" fmla="*/ 332578 h 689810"/>
                  <a:gd name="connsiteX13" fmla="*/ 43135 w 644883"/>
                  <a:gd name="connsiteY13" fmla="*/ 354445 h 689810"/>
                  <a:gd name="connsiteX14" fmla="*/ 39 w 644883"/>
                  <a:gd name="connsiteY14" fmla="*/ 383441 h 689810"/>
                  <a:gd name="connsiteX15" fmla="*/ 10201 w 644883"/>
                  <a:gd name="connsiteY15" fmla="*/ 430048 h 689810"/>
                  <a:gd name="connsiteX16" fmla="*/ 31643 w 644883"/>
                  <a:gd name="connsiteY16" fmla="*/ 470004 h 689810"/>
                  <a:gd name="connsiteX17" fmla="*/ 160609 w 644883"/>
                  <a:gd name="connsiteY17" fmla="*/ 604930 h 689810"/>
                  <a:gd name="connsiteX18" fmla="*/ 241479 w 644883"/>
                  <a:gd name="connsiteY18" fmla="*/ 652228 h 689810"/>
                  <a:gd name="connsiteX19" fmla="*/ 312134 w 644883"/>
                  <a:gd name="connsiteY19" fmla="*/ 686598 h 689810"/>
                  <a:gd name="connsiteX20" fmla="*/ 382736 w 644883"/>
                  <a:gd name="connsiteY20" fmla="*/ 668722 h 689810"/>
                  <a:gd name="connsiteX21" fmla="*/ 517076 w 644883"/>
                  <a:gd name="connsiteY21" fmla="*/ 576572 h 689810"/>
                  <a:gd name="connsiteX22" fmla="*/ 641095 w 644883"/>
                  <a:gd name="connsiteY22" fmla="*/ 393550 h 689810"/>
                  <a:gd name="connsiteX23" fmla="*/ 641733 w 644883"/>
                  <a:gd name="connsiteY23" fmla="*/ 392220 h 68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44883" h="689810">
                    <a:moveTo>
                      <a:pt x="641733" y="392220"/>
                    </a:moveTo>
                    <a:cubicBezTo>
                      <a:pt x="644021" y="385729"/>
                      <a:pt x="645883" y="378813"/>
                      <a:pt x="644287" y="372162"/>
                    </a:cubicBezTo>
                    <a:cubicBezTo>
                      <a:pt x="640403" y="356095"/>
                      <a:pt x="592626" y="351040"/>
                      <a:pt x="577410" y="346465"/>
                    </a:cubicBezTo>
                    <a:cubicBezTo>
                      <a:pt x="548147" y="337633"/>
                      <a:pt x="515320" y="328269"/>
                      <a:pt x="488984" y="312467"/>
                    </a:cubicBezTo>
                    <a:cubicBezTo>
                      <a:pt x="444931" y="286025"/>
                      <a:pt x="429768" y="231757"/>
                      <a:pt x="427268" y="183501"/>
                    </a:cubicBezTo>
                    <a:cubicBezTo>
                      <a:pt x="425725" y="153494"/>
                      <a:pt x="422373" y="123699"/>
                      <a:pt x="423065" y="93479"/>
                    </a:cubicBezTo>
                    <a:cubicBezTo>
                      <a:pt x="423277" y="85180"/>
                      <a:pt x="427693" y="1011"/>
                      <a:pt x="435355" y="1064"/>
                    </a:cubicBezTo>
                    <a:lnTo>
                      <a:pt x="346291" y="532"/>
                    </a:lnTo>
                    <a:cubicBezTo>
                      <a:pt x="339534" y="532"/>
                      <a:pt x="332831" y="372"/>
                      <a:pt x="326074" y="0"/>
                    </a:cubicBezTo>
                    <a:cubicBezTo>
                      <a:pt x="319317" y="319"/>
                      <a:pt x="312613" y="532"/>
                      <a:pt x="305856" y="532"/>
                    </a:cubicBezTo>
                    <a:lnTo>
                      <a:pt x="216846" y="12396"/>
                    </a:lnTo>
                    <a:cubicBezTo>
                      <a:pt x="238074" y="89702"/>
                      <a:pt x="228604" y="176371"/>
                      <a:pt x="198916" y="250219"/>
                    </a:cubicBezTo>
                    <a:cubicBezTo>
                      <a:pt x="183061" y="289696"/>
                      <a:pt x="147627" y="315287"/>
                      <a:pt x="110172" y="332578"/>
                    </a:cubicBezTo>
                    <a:cubicBezTo>
                      <a:pt x="89848" y="341942"/>
                      <a:pt x="64576" y="347901"/>
                      <a:pt x="43135" y="354445"/>
                    </a:cubicBezTo>
                    <a:cubicBezTo>
                      <a:pt x="26429" y="359553"/>
                      <a:pt x="-1184" y="360989"/>
                      <a:pt x="39" y="383441"/>
                    </a:cubicBezTo>
                    <a:cubicBezTo>
                      <a:pt x="891" y="399349"/>
                      <a:pt x="4349" y="415151"/>
                      <a:pt x="10201" y="430048"/>
                    </a:cubicBezTo>
                    <a:cubicBezTo>
                      <a:pt x="15788" y="444147"/>
                      <a:pt x="23449" y="457289"/>
                      <a:pt x="31643" y="470004"/>
                    </a:cubicBezTo>
                    <a:cubicBezTo>
                      <a:pt x="65587" y="522570"/>
                      <a:pt x="109746" y="568432"/>
                      <a:pt x="160609" y="604930"/>
                    </a:cubicBezTo>
                    <a:cubicBezTo>
                      <a:pt x="186041" y="623179"/>
                      <a:pt x="213122" y="639034"/>
                      <a:pt x="241479" y="652228"/>
                    </a:cubicBezTo>
                    <a:cubicBezTo>
                      <a:pt x="265208" y="663295"/>
                      <a:pt x="287820" y="676755"/>
                      <a:pt x="312134" y="686598"/>
                    </a:cubicBezTo>
                    <a:cubicBezTo>
                      <a:pt x="337406" y="696813"/>
                      <a:pt x="359645" y="680426"/>
                      <a:pt x="382736" y="668722"/>
                    </a:cubicBezTo>
                    <a:cubicBezTo>
                      <a:pt x="431258" y="644035"/>
                      <a:pt x="476960" y="613496"/>
                      <a:pt x="517076" y="576572"/>
                    </a:cubicBezTo>
                    <a:cubicBezTo>
                      <a:pt x="571823" y="526188"/>
                      <a:pt x="616036" y="463620"/>
                      <a:pt x="641095" y="393550"/>
                    </a:cubicBezTo>
                    <a:cubicBezTo>
                      <a:pt x="641361" y="393231"/>
                      <a:pt x="641574" y="392752"/>
                      <a:pt x="641733" y="392220"/>
                    </a:cubicBezTo>
                    <a:close/>
                  </a:path>
                </a:pathLst>
              </a:custGeom>
              <a:solidFill>
                <a:srgbClr val="F5CAB1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0C42379C-A353-ADB8-3331-792B956CCF5B}"/>
                  </a:ext>
                </a:extLst>
              </p:cNvPr>
              <p:cNvSpPr/>
              <p:nvPr/>
            </p:nvSpPr>
            <p:spPr>
              <a:xfrm>
                <a:off x="4623825" y="2357672"/>
                <a:ext cx="1221699" cy="1913345"/>
              </a:xfrm>
              <a:custGeom>
                <a:avLst/>
                <a:gdLst>
                  <a:gd name="connsiteX0" fmla="*/ 1161942 w 1221699"/>
                  <a:gd name="connsiteY0" fmla="*/ 1871356 h 1913345"/>
                  <a:gd name="connsiteX1" fmla="*/ 876928 w 1221699"/>
                  <a:gd name="connsiteY1" fmla="*/ 1905939 h 1913345"/>
                  <a:gd name="connsiteX2" fmla="*/ 520301 w 1221699"/>
                  <a:gd name="connsiteY2" fmla="*/ 1909557 h 1913345"/>
                  <a:gd name="connsiteX3" fmla="*/ 69184 w 1221699"/>
                  <a:gd name="connsiteY3" fmla="*/ 1849915 h 1913345"/>
                  <a:gd name="connsiteX4" fmla="*/ 38379 w 1221699"/>
                  <a:gd name="connsiteY4" fmla="*/ 1836401 h 1913345"/>
                  <a:gd name="connsiteX5" fmla="*/ 29547 w 1221699"/>
                  <a:gd name="connsiteY5" fmla="*/ 1784315 h 1913345"/>
                  <a:gd name="connsiteX6" fmla="*/ 54074 w 1221699"/>
                  <a:gd name="connsiteY6" fmla="*/ 1496268 h 1913345"/>
                  <a:gd name="connsiteX7" fmla="*/ 65566 w 1221699"/>
                  <a:gd name="connsiteY7" fmla="*/ 1290581 h 1913345"/>
                  <a:gd name="connsiteX8" fmla="*/ 65566 w 1221699"/>
                  <a:gd name="connsiteY8" fmla="*/ 1287283 h 1913345"/>
                  <a:gd name="connsiteX9" fmla="*/ 64076 w 1221699"/>
                  <a:gd name="connsiteY9" fmla="*/ 1086916 h 1913345"/>
                  <a:gd name="connsiteX10" fmla="*/ 63970 w 1221699"/>
                  <a:gd name="connsiteY10" fmla="*/ 1084628 h 1913345"/>
                  <a:gd name="connsiteX11" fmla="*/ 60459 w 1221699"/>
                  <a:gd name="connsiteY11" fmla="*/ 984445 h 1913345"/>
                  <a:gd name="connsiteX12" fmla="*/ 48966 w 1221699"/>
                  <a:gd name="connsiteY12" fmla="*/ 802594 h 1913345"/>
                  <a:gd name="connsiteX13" fmla="*/ 23588 w 1221699"/>
                  <a:gd name="connsiteY13" fmla="*/ 483476 h 1913345"/>
                  <a:gd name="connsiteX14" fmla="*/ 58543 w 1221699"/>
                  <a:gd name="connsiteY14" fmla="*/ 92692 h 1913345"/>
                  <a:gd name="connsiteX15" fmla="*/ 393516 w 1221699"/>
                  <a:gd name="connsiteY15" fmla="*/ 5172 h 1913345"/>
                  <a:gd name="connsiteX16" fmla="*/ 610854 w 1221699"/>
                  <a:gd name="connsiteY16" fmla="*/ 144141 h 1913345"/>
                  <a:gd name="connsiteX17" fmla="*/ 782118 w 1221699"/>
                  <a:gd name="connsiteY17" fmla="*/ 22623 h 1913345"/>
                  <a:gd name="connsiteX18" fmla="*/ 870011 w 1221699"/>
                  <a:gd name="connsiteY18" fmla="*/ 16717 h 1913345"/>
                  <a:gd name="connsiteX19" fmla="*/ 1109323 w 1221699"/>
                  <a:gd name="connsiteY19" fmla="*/ 91415 h 1913345"/>
                  <a:gd name="connsiteX20" fmla="*/ 1131190 w 1221699"/>
                  <a:gd name="connsiteY20" fmla="*/ 186810 h 1913345"/>
                  <a:gd name="connsiteX21" fmla="*/ 1119006 w 1221699"/>
                  <a:gd name="connsiteY21" fmla="*/ 318756 h 1913345"/>
                  <a:gd name="connsiteX22" fmla="*/ 1100757 w 1221699"/>
                  <a:gd name="connsiteY22" fmla="*/ 677617 h 1913345"/>
                  <a:gd name="connsiteX23" fmla="*/ 1084796 w 1221699"/>
                  <a:gd name="connsiteY23" fmla="*/ 1221895 h 1913345"/>
                  <a:gd name="connsiteX24" fmla="*/ 1142363 w 1221699"/>
                  <a:gd name="connsiteY24" fmla="*/ 1558198 h 1913345"/>
                  <a:gd name="connsiteX25" fmla="*/ 1221371 w 1221699"/>
                  <a:gd name="connsiteY25" fmla="*/ 1825548 h 1913345"/>
                  <a:gd name="connsiteX26" fmla="*/ 1219083 w 1221699"/>
                  <a:gd name="connsiteY26" fmla="*/ 1843424 h 1913345"/>
                  <a:gd name="connsiteX27" fmla="*/ 1204452 w 1221699"/>
                  <a:gd name="connsiteY27" fmla="*/ 1854438 h 1913345"/>
                  <a:gd name="connsiteX28" fmla="*/ 1161942 w 1221699"/>
                  <a:gd name="connsiteY28" fmla="*/ 1871356 h 1913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221699" h="1913345">
                    <a:moveTo>
                      <a:pt x="1161942" y="1871356"/>
                    </a:moveTo>
                    <a:cubicBezTo>
                      <a:pt x="1071548" y="1900831"/>
                      <a:pt x="970620" y="1899235"/>
                      <a:pt x="876928" y="1905939"/>
                    </a:cubicBezTo>
                    <a:cubicBezTo>
                      <a:pt x="758283" y="1914399"/>
                      <a:pt x="639106" y="1915622"/>
                      <a:pt x="520301" y="1909557"/>
                    </a:cubicBezTo>
                    <a:cubicBezTo>
                      <a:pt x="364094" y="1909557"/>
                      <a:pt x="221028" y="1884604"/>
                      <a:pt x="69184" y="1849915"/>
                    </a:cubicBezTo>
                    <a:cubicBezTo>
                      <a:pt x="58118" y="1847361"/>
                      <a:pt x="46359" y="1844488"/>
                      <a:pt x="38379" y="1836401"/>
                    </a:cubicBezTo>
                    <a:cubicBezTo>
                      <a:pt x="25557" y="1823366"/>
                      <a:pt x="27100" y="1802404"/>
                      <a:pt x="29547" y="1784315"/>
                    </a:cubicBezTo>
                    <a:cubicBezTo>
                      <a:pt x="42688" y="1687324"/>
                      <a:pt x="55883" y="1595760"/>
                      <a:pt x="54074" y="1496268"/>
                    </a:cubicBezTo>
                    <a:cubicBezTo>
                      <a:pt x="52850" y="1427794"/>
                      <a:pt x="73121" y="1358682"/>
                      <a:pt x="65566" y="1290581"/>
                    </a:cubicBezTo>
                    <a:cubicBezTo>
                      <a:pt x="65460" y="1289570"/>
                      <a:pt x="65460" y="1288400"/>
                      <a:pt x="65566" y="1287283"/>
                    </a:cubicBezTo>
                    <a:cubicBezTo>
                      <a:pt x="66258" y="1220458"/>
                      <a:pt x="65779" y="1153634"/>
                      <a:pt x="64076" y="1086916"/>
                    </a:cubicBezTo>
                    <a:cubicBezTo>
                      <a:pt x="64076" y="1086118"/>
                      <a:pt x="63970" y="1085320"/>
                      <a:pt x="63970" y="1084628"/>
                    </a:cubicBezTo>
                    <a:cubicBezTo>
                      <a:pt x="63172" y="1051163"/>
                      <a:pt x="62055" y="1017804"/>
                      <a:pt x="60459" y="984445"/>
                    </a:cubicBezTo>
                    <a:cubicBezTo>
                      <a:pt x="57852" y="923739"/>
                      <a:pt x="53968" y="863193"/>
                      <a:pt x="48966" y="802594"/>
                    </a:cubicBezTo>
                    <a:cubicBezTo>
                      <a:pt x="37900" y="669956"/>
                      <a:pt x="23588" y="616539"/>
                      <a:pt x="23588" y="483476"/>
                    </a:cubicBezTo>
                    <a:cubicBezTo>
                      <a:pt x="23588" y="382016"/>
                      <a:pt x="-48131" y="161592"/>
                      <a:pt x="58543" y="92692"/>
                    </a:cubicBezTo>
                    <a:cubicBezTo>
                      <a:pt x="139839" y="40233"/>
                      <a:pt x="287693" y="31667"/>
                      <a:pt x="393516" y="5172"/>
                    </a:cubicBezTo>
                    <a:cubicBezTo>
                      <a:pt x="415010" y="-308"/>
                      <a:pt x="467150" y="146854"/>
                      <a:pt x="610854" y="144141"/>
                    </a:cubicBezTo>
                    <a:cubicBezTo>
                      <a:pt x="702791" y="142438"/>
                      <a:pt x="744077" y="98172"/>
                      <a:pt x="782118" y="22623"/>
                    </a:cubicBezTo>
                    <a:cubicBezTo>
                      <a:pt x="802016" y="-16908"/>
                      <a:pt x="832343" y="4959"/>
                      <a:pt x="870011" y="16717"/>
                    </a:cubicBezTo>
                    <a:cubicBezTo>
                      <a:pt x="949764" y="41616"/>
                      <a:pt x="1029517" y="66516"/>
                      <a:pt x="1109323" y="91415"/>
                    </a:cubicBezTo>
                    <a:cubicBezTo>
                      <a:pt x="1148055" y="103493"/>
                      <a:pt x="1133105" y="153239"/>
                      <a:pt x="1131190" y="186810"/>
                    </a:cubicBezTo>
                    <a:cubicBezTo>
                      <a:pt x="1128689" y="230916"/>
                      <a:pt x="1122145" y="274703"/>
                      <a:pt x="1119006" y="318756"/>
                    </a:cubicBezTo>
                    <a:cubicBezTo>
                      <a:pt x="1110813" y="431709"/>
                      <a:pt x="1107035" y="564665"/>
                      <a:pt x="1100757" y="677617"/>
                    </a:cubicBezTo>
                    <a:cubicBezTo>
                      <a:pt x="1090808" y="856968"/>
                      <a:pt x="1060482" y="1045257"/>
                      <a:pt x="1084796" y="1221895"/>
                    </a:cubicBezTo>
                    <a:cubicBezTo>
                      <a:pt x="1100172" y="1333251"/>
                      <a:pt x="1111983" y="1450034"/>
                      <a:pt x="1142363" y="1558198"/>
                    </a:cubicBezTo>
                    <a:cubicBezTo>
                      <a:pt x="1166890" y="1645558"/>
                      <a:pt x="1213018" y="1734303"/>
                      <a:pt x="1221371" y="1825548"/>
                    </a:cubicBezTo>
                    <a:cubicBezTo>
                      <a:pt x="1221903" y="1831613"/>
                      <a:pt x="1222169" y="1838157"/>
                      <a:pt x="1219083" y="1843424"/>
                    </a:cubicBezTo>
                    <a:cubicBezTo>
                      <a:pt x="1215997" y="1848798"/>
                      <a:pt x="1210091" y="1851831"/>
                      <a:pt x="1204452" y="1854438"/>
                    </a:cubicBezTo>
                    <a:cubicBezTo>
                      <a:pt x="1190672" y="1861141"/>
                      <a:pt x="1176413" y="1866621"/>
                      <a:pt x="1161942" y="1871356"/>
                    </a:cubicBezTo>
                    <a:close/>
                  </a:path>
                </a:pathLst>
              </a:custGeom>
              <a:solidFill>
                <a:srgbClr val="A9A6D2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3120FF2B-4FBD-561D-06C6-38EA42F59B57}"/>
                  </a:ext>
                </a:extLst>
              </p:cNvPr>
              <p:cNvSpPr/>
              <p:nvPr/>
            </p:nvSpPr>
            <p:spPr>
              <a:xfrm>
                <a:off x="4961689" y="2357779"/>
                <a:ext cx="533530" cy="215859"/>
              </a:xfrm>
              <a:custGeom>
                <a:avLst/>
                <a:gdLst>
                  <a:gd name="connsiteX0" fmla="*/ 533530 w 533530"/>
                  <a:gd name="connsiteY0" fmla="*/ 17143 h 215859"/>
                  <a:gd name="connsiteX1" fmla="*/ 532147 w 533530"/>
                  <a:gd name="connsiteY1" fmla="*/ 16717 h 215859"/>
                  <a:gd name="connsiteX2" fmla="*/ 444254 w 533530"/>
                  <a:gd name="connsiteY2" fmla="*/ 22623 h 215859"/>
                  <a:gd name="connsiteX3" fmla="*/ 272990 w 533530"/>
                  <a:gd name="connsiteY3" fmla="*/ 144141 h 215859"/>
                  <a:gd name="connsiteX4" fmla="*/ 55651 w 533530"/>
                  <a:gd name="connsiteY4" fmla="*/ 5172 h 215859"/>
                  <a:gd name="connsiteX5" fmla="*/ 0 w 533530"/>
                  <a:gd name="connsiteY5" fmla="*/ 17143 h 215859"/>
                  <a:gd name="connsiteX6" fmla="*/ 276874 w 533530"/>
                  <a:gd name="connsiteY6" fmla="*/ 215860 h 215859"/>
                  <a:gd name="connsiteX7" fmla="*/ 533530 w 533530"/>
                  <a:gd name="connsiteY7" fmla="*/ 17143 h 215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3530" h="215859">
                    <a:moveTo>
                      <a:pt x="533530" y="17143"/>
                    </a:moveTo>
                    <a:cubicBezTo>
                      <a:pt x="533104" y="16983"/>
                      <a:pt x="532626" y="16876"/>
                      <a:pt x="532147" y="16717"/>
                    </a:cubicBezTo>
                    <a:cubicBezTo>
                      <a:pt x="494478" y="4959"/>
                      <a:pt x="464152" y="-16908"/>
                      <a:pt x="444254" y="22623"/>
                    </a:cubicBezTo>
                    <a:cubicBezTo>
                      <a:pt x="406266" y="98172"/>
                      <a:pt x="364980" y="142385"/>
                      <a:pt x="272990" y="144141"/>
                    </a:cubicBezTo>
                    <a:cubicBezTo>
                      <a:pt x="129286" y="146854"/>
                      <a:pt x="77146" y="-308"/>
                      <a:pt x="55651" y="5172"/>
                    </a:cubicBezTo>
                    <a:cubicBezTo>
                      <a:pt x="38094" y="9534"/>
                      <a:pt x="19366" y="13418"/>
                      <a:pt x="0" y="17143"/>
                    </a:cubicBezTo>
                    <a:cubicBezTo>
                      <a:pt x="35434" y="137277"/>
                      <a:pt x="154611" y="215753"/>
                      <a:pt x="276874" y="215860"/>
                    </a:cubicBezTo>
                    <a:cubicBezTo>
                      <a:pt x="392593" y="215913"/>
                      <a:pt x="469685" y="175212"/>
                      <a:pt x="533530" y="17143"/>
                    </a:cubicBezTo>
                    <a:close/>
                  </a:path>
                </a:pathLst>
              </a:custGeom>
              <a:solidFill>
                <a:srgbClr val="9590C5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0C822F3E-A248-6E6F-09D2-97F8ACDA194A}"/>
                  </a:ext>
                </a:extLst>
              </p:cNvPr>
              <p:cNvSpPr/>
              <p:nvPr/>
            </p:nvSpPr>
            <p:spPr>
              <a:xfrm>
                <a:off x="4651761" y="3483693"/>
                <a:ext cx="1193780" cy="787377"/>
              </a:xfrm>
              <a:custGeom>
                <a:avLst/>
                <a:gdLst>
                  <a:gd name="connsiteX0" fmla="*/ 1193434 w 1193780"/>
                  <a:gd name="connsiteY0" fmla="*/ 699686 h 787377"/>
                  <a:gd name="connsiteX1" fmla="*/ 1114426 w 1193780"/>
                  <a:gd name="connsiteY1" fmla="*/ 432336 h 787377"/>
                  <a:gd name="connsiteX2" fmla="*/ 1056860 w 1193780"/>
                  <a:gd name="connsiteY2" fmla="*/ 96033 h 787377"/>
                  <a:gd name="connsiteX3" fmla="*/ 1048666 w 1193780"/>
                  <a:gd name="connsiteY3" fmla="*/ 0 h 787377"/>
                  <a:gd name="connsiteX4" fmla="*/ 1005624 w 1193780"/>
                  <a:gd name="connsiteY4" fmla="*/ 373120 h 787377"/>
                  <a:gd name="connsiteX5" fmla="*/ 795308 w 1193780"/>
                  <a:gd name="connsiteY5" fmla="*/ 657655 h 787377"/>
                  <a:gd name="connsiteX6" fmla="*/ 318175 w 1193780"/>
                  <a:gd name="connsiteY6" fmla="*/ 626850 h 787377"/>
                  <a:gd name="connsiteX7" fmla="*/ 123075 w 1193780"/>
                  <a:gd name="connsiteY7" fmla="*/ 487083 h 787377"/>
                  <a:gd name="connsiteX8" fmla="*/ 26191 w 1193780"/>
                  <a:gd name="connsiteY8" fmla="*/ 404829 h 787377"/>
                  <a:gd name="connsiteX9" fmla="*/ 1664 w 1193780"/>
                  <a:gd name="connsiteY9" fmla="*/ 658347 h 787377"/>
                  <a:gd name="connsiteX10" fmla="*/ 10496 w 1193780"/>
                  <a:gd name="connsiteY10" fmla="*/ 710433 h 787377"/>
                  <a:gd name="connsiteX11" fmla="*/ 41301 w 1193780"/>
                  <a:gd name="connsiteY11" fmla="*/ 723947 h 787377"/>
                  <a:gd name="connsiteX12" fmla="*/ 492418 w 1193780"/>
                  <a:gd name="connsiteY12" fmla="*/ 783589 h 787377"/>
                  <a:gd name="connsiteX13" fmla="*/ 849045 w 1193780"/>
                  <a:gd name="connsiteY13" fmla="*/ 779971 h 787377"/>
                  <a:gd name="connsiteX14" fmla="*/ 1134059 w 1193780"/>
                  <a:gd name="connsiteY14" fmla="*/ 745388 h 787377"/>
                  <a:gd name="connsiteX15" fmla="*/ 1176622 w 1193780"/>
                  <a:gd name="connsiteY15" fmla="*/ 728682 h 787377"/>
                  <a:gd name="connsiteX16" fmla="*/ 1191253 w 1193780"/>
                  <a:gd name="connsiteY16" fmla="*/ 717669 h 787377"/>
                  <a:gd name="connsiteX17" fmla="*/ 1193434 w 1193780"/>
                  <a:gd name="connsiteY17" fmla="*/ 699686 h 78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93780" h="787377">
                    <a:moveTo>
                      <a:pt x="1193434" y="699686"/>
                    </a:moveTo>
                    <a:cubicBezTo>
                      <a:pt x="1185134" y="608495"/>
                      <a:pt x="1138953" y="519697"/>
                      <a:pt x="1114426" y="432336"/>
                    </a:cubicBezTo>
                    <a:cubicBezTo>
                      <a:pt x="1083994" y="324172"/>
                      <a:pt x="1072182" y="207389"/>
                      <a:pt x="1056860" y="96033"/>
                    </a:cubicBezTo>
                    <a:cubicBezTo>
                      <a:pt x="1052497" y="64377"/>
                      <a:pt x="1049943" y="32295"/>
                      <a:pt x="1048666" y="0"/>
                    </a:cubicBezTo>
                    <a:cubicBezTo>
                      <a:pt x="1034035" y="107312"/>
                      <a:pt x="1033556" y="269744"/>
                      <a:pt x="1005624" y="373120"/>
                    </a:cubicBezTo>
                    <a:cubicBezTo>
                      <a:pt x="971733" y="498681"/>
                      <a:pt x="916348" y="602695"/>
                      <a:pt x="795308" y="657655"/>
                    </a:cubicBezTo>
                    <a:cubicBezTo>
                      <a:pt x="647933" y="724479"/>
                      <a:pt x="453260" y="700005"/>
                      <a:pt x="318175" y="626850"/>
                    </a:cubicBezTo>
                    <a:cubicBezTo>
                      <a:pt x="248105" y="588862"/>
                      <a:pt x="185963" y="535658"/>
                      <a:pt x="123075" y="487083"/>
                    </a:cubicBezTo>
                    <a:cubicBezTo>
                      <a:pt x="88972" y="460747"/>
                      <a:pt x="56517" y="433879"/>
                      <a:pt x="26191" y="404829"/>
                    </a:cubicBezTo>
                    <a:cubicBezTo>
                      <a:pt x="24861" y="491233"/>
                      <a:pt x="13262" y="572688"/>
                      <a:pt x="1664" y="658347"/>
                    </a:cubicBezTo>
                    <a:cubicBezTo>
                      <a:pt x="-784" y="676436"/>
                      <a:pt x="-2326" y="697398"/>
                      <a:pt x="10496" y="710433"/>
                    </a:cubicBezTo>
                    <a:cubicBezTo>
                      <a:pt x="18476" y="718520"/>
                      <a:pt x="30181" y="721393"/>
                      <a:pt x="41301" y="723947"/>
                    </a:cubicBezTo>
                    <a:cubicBezTo>
                      <a:pt x="193145" y="758636"/>
                      <a:pt x="336211" y="783589"/>
                      <a:pt x="492418" y="783589"/>
                    </a:cubicBezTo>
                    <a:cubicBezTo>
                      <a:pt x="611222" y="789654"/>
                      <a:pt x="730400" y="788430"/>
                      <a:pt x="849045" y="779971"/>
                    </a:cubicBezTo>
                    <a:cubicBezTo>
                      <a:pt x="942737" y="773267"/>
                      <a:pt x="1043665" y="774863"/>
                      <a:pt x="1134059" y="745388"/>
                    </a:cubicBezTo>
                    <a:cubicBezTo>
                      <a:pt x="1148530" y="740653"/>
                      <a:pt x="1162736" y="735173"/>
                      <a:pt x="1176622" y="728682"/>
                    </a:cubicBezTo>
                    <a:cubicBezTo>
                      <a:pt x="1182261" y="726075"/>
                      <a:pt x="1188167" y="723043"/>
                      <a:pt x="1191253" y="717669"/>
                    </a:cubicBezTo>
                    <a:cubicBezTo>
                      <a:pt x="1194285" y="712295"/>
                      <a:pt x="1193966" y="705751"/>
                      <a:pt x="1193434" y="699686"/>
                    </a:cubicBezTo>
                    <a:close/>
                  </a:path>
                </a:pathLst>
              </a:custGeom>
              <a:solidFill>
                <a:srgbClr val="F2F4F9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421F11E2-59EA-E7D5-81E8-BB3E07E49FFD}"/>
                  </a:ext>
                </a:extLst>
              </p:cNvPr>
              <p:cNvSpPr/>
              <p:nvPr/>
            </p:nvSpPr>
            <p:spPr>
              <a:xfrm>
                <a:off x="4388567" y="405962"/>
                <a:ext cx="1666719" cy="1642934"/>
              </a:xfrm>
              <a:custGeom>
                <a:avLst/>
                <a:gdLst>
                  <a:gd name="connsiteX0" fmla="*/ 1659230 w 1666719"/>
                  <a:gd name="connsiteY0" fmla="*/ 762664 h 1642934"/>
                  <a:gd name="connsiteX1" fmla="*/ 1502225 w 1666719"/>
                  <a:gd name="connsiteY1" fmla="*/ 249404 h 1642934"/>
                  <a:gd name="connsiteX2" fmla="*/ 1434496 w 1666719"/>
                  <a:gd name="connsiteY2" fmla="*/ 183804 h 1642934"/>
                  <a:gd name="connsiteX3" fmla="*/ 1344315 w 1666719"/>
                  <a:gd name="connsiteY3" fmla="*/ 163214 h 1642934"/>
                  <a:gd name="connsiteX4" fmla="*/ 1327130 w 1666719"/>
                  <a:gd name="connsiteY4" fmla="*/ 134537 h 1642934"/>
                  <a:gd name="connsiteX5" fmla="*/ 978484 w 1666719"/>
                  <a:gd name="connsiteY5" fmla="*/ 5677 h 1642934"/>
                  <a:gd name="connsiteX6" fmla="*/ 557693 w 1666719"/>
                  <a:gd name="connsiteY6" fmla="*/ 36961 h 1642934"/>
                  <a:gd name="connsiteX7" fmla="*/ 219422 w 1666719"/>
                  <a:gd name="connsiteY7" fmla="*/ 241530 h 1642934"/>
                  <a:gd name="connsiteX8" fmla="*/ 210909 w 1666719"/>
                  <a:gd name="connsiteY8" fmla="*/ 249830 h 1642934"/>
                  <a:gd name="connsiteX9" fmla="*/ 34432 w 1666719"/>
                  <a:gd name="connsiteY9" fmla="*/ 550380 h 1642934"/>
                  <a:gd name="connsiteX10" fmla="*/ 8574 w 1666719"/>
                  <a:gd name="connsiteY10" fmla="*/ 956273 h 1642934"/>
                  <a:gd name="connsiteX11" fmla="*/ 9851 w 1666719"/>
                  <a:gd name="connsiteY11" fmla="*/ 965158 h 1642934"/>
                  <a:gd name="connsiteX12" fmla="*/ 154886 w 1666719"/>
                  <a:gd name="connsiteY12" fmla="*/ 1325509 h 1642934"/>
                  <a:gd name="connsiteX13" fmla="*/ 229478 w 1666719"/>
                  <a:gd name="connsiteY13" fmla="*/ 1442239 h 1642934"/>
                  <a:gd name="connsiteX14" fmla="*/ 701983 w 1666719"/>
                  <a:gd name="connsiteY14" fmla="*/ 1634891 h 1642934"/>
                  <a:gd name="connsiteX15" fmla="*/ 1274192 w 1666719"/>
                  <a:gd name="connsiteY15" fmla="*/ 1573653 h 1642934"/>
                  <a:gd name="connsiteX16" fmla="*/ 1379270 w 1666719"/>
                  <a:gd name="connsiteY16" fmla="*/ 1519119 h 1642934"/>
                  <a:gd name="connsiteX17" fmla="*/ 1541276 w 1666719"/>
                  <a:gd name="connsiteY17" fmla="*/ 1337746 h 1642934"/>
                  <a:gd name="connsiteX18" fmla="*/ 1664710 w 1666719"/>
                  <a:gd name="connsiteY18" fmla="*/ 938929 h 1642934"/>
                  <a:gd name="connsiteX19" fmla="*/ 1659230 w 1666719"/>
                  <a:gd name="connsiteY19" fmla="*/ 762664 h 1642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66719" h="1642934">
                    <a:moveTo>
                      <a:pt x="1659230" y="762664"/>
                    </a:moveTo>
                    <a:cubicBezTo>
                      <a:pt x="1636246" y="585388"/>
                      <a:pt x="1614858" y="394545"/>
                      <a:pt x="1502225" y="249404"/>
                    </a:cubicBezTo>
                    <a:cubicBezTo>
                      <a:pt x="1482858" y="224452"/>
                      <a:pt x="1461204" y="200670"/>
                      <a:pt x="1434496" y="183804"/>
                    </a:cubicBezTo>
                    <a:cubicBezTo>
                      <a:pt x="1407841" y="167098"/>
                      <a:pt x="1375386" y="157628"/>
                      <a:pt x="1344315" y="163214"/>
                    </a:cubicBezTo>
                    <a:cubicBezTo>
                      <a:pt x="1339633" y="152839"/>
                      <a:pt x="1333940" y="143422"/>
                      <a:pt x="1327130" y="134537"/>
                    </a:cubicBezTo>
                    <a:cubicBezTo>
                      <a:pt x="1249665" y="33822"/>
                      <a:pt x="1096278" y="13711"/>
                      <a:pt x="978484" y="5677"/>
                    </a:cubicBezTo>
                    <a:cubicBezTo>
                      <a:pt x="834248" y="-4166"/>
                      <a:pt x="697726" y="-5390"/>
                      <a:pt x="557693" y="36961"/>
                    </a:cubicBezTo>
                    <a:cubicBezTo>
                      <a:pt x="438250" y="73086"/>
                      <a:pt x="308698" y="154914"/>
                      <a:pt x="219422" y="241530"/>
                    </a:cubicBezTo>
                    <a:cubicBezTo>
                      <a:pt x="216602" y="244244"/>
                      <a:pt x="213729" y="247010"/>
                      <a:pt x="210909" y="249830"/>
                    </a:cubicBezTo>
                    <a:cubicBezTo>
                      <a:pt x="127326" y="332350"/>
                      <a:pt x="66088" y="437215"/>
                      <a:pt x="34432" y="550380"/>
                    </a:cubicBezTo>
                    <a:cubicBezTo>
                      <a:pt x="-2120" y="681315"/>
                      <a:pt x="-7493" y="821773"/>
                      <a:pt x="8574" y="956273"/>
                    </a:cubicBezTo>
                    <a:cubicBezTo>
                      <a:pt x="8894" y="959253"/>
                      <a:pt x="9266" y="962179"/>
                      <a:pt x="9851" y="965158"/>
                    </a:cubicBezTo>
                    <a:cubicBezTo>
                      <a:pt x="27621" y="1096200"/>
                      <a:pt x="91254" y="1210961"/>
                      <a:pt x="154886" y="1325509"/>
                    </a:cubicBezTo>
                    <a:cubicBezTo>
                      <a:pt x="177444" y="1365944"/>
                      <a:pt x="200109" y="1406592"/>
                      <a:pt x="229478" y="1442239"/>
                    </a:cubicBezTo>
                    <a:cubicBezTo>
                      <a:pt x="340568" y="1577005"/>
                      <a:pt x="527899" y="1619408"/>
                      <a:pt x="701983" y="1634891"/>
                    </a:cubicBezTo>
                    <a:cubicBezTo>
                      <a:pt x="894847" y="1652182"/>
                      <a:pt x="1094522" y="1645798"/>
                      <a:pt x="1274192" y="1573653"/>
                    </a:cubicBezTo>
                    <a:cubicBezTo>
                      <a:pt x="1310850" y="1558862"/>
                      <a:pt x="1346603" y="1541411"/>
                      <a:pt x="1379270" y="1519119"/>
                    </a:cubicBezTo>
                    <a:cubicBezTo>
                      <a:pt x="1446786" y="1473097"/>
                      <a:pt x="1499245" y="1407869"/>
                      <a:pt x="1541276" y="1337746"/>
                    </a:cubicBezTo>
                    <a:cubicBezTo>
                      <a:pt x="1613368" y="1217079"/>
                      <a:pt x="1655239" y="1079068"/>
                      <a:pt x="1664710" y="938929"/>
                    </a:cubicBezTo>
                    <a:cubicBezTo>
                      <a:pt x="1668594" y="880138"/>
                      <a:pt x="1666891" y="821029"/>
                      <a:pt x="1659230" y="762664"/>
                    </a:cubicBezTo>
                    <a:close/>
                  </a:path>
                </a:pathLst>
              </a:custGeom>
              <a:solidFill>
                <a:srgbClr val="EEEBE5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A50093A5-3EB5-DF71-0D10-EAFFBA42962B}"/>
                  </a:ext>
                </a:extLst>
              </p:cNvPr>
              <p:cNvSpPr/>
              <p:nvPr/>
            </p:nvSpPr>
            <p:spPr>
              <a:xfrm>
                <a:off x="4494768" y="574124"/>
                <a:ext cx="1454715" cy="1617813"/>
              </a:xfrm>
              <a:custGeom>
                <a:avLst/>
                <a:gdLst>
                  <a:gd name="connsiteX0" fmla="*/ 1454708 w 1454715"/>
                  <a:gd name="connsiteY0" fmla="*/ 763744 h 1617813"/>
                  <a:gd name="connsiteX1" fmla="*/ 1017743 w 1454715"/>
                  <a:gd name="connsiteY1" fmla="*/ 1510516 h 1617813"/>
                  <a:gd name="connsiteX2" fmla="*/ 791147 w 1454715"/>
                  <a:gd name="connsiteY2" fmla="*/ 1606602 h 1617813"/>
                  <a:gd name="connsiteX3" fmla="*/ 741401 w 1454715"/>
                  <a:gd name="connsiteY3" fmla="*/ 1617775 h 1617813"/>
                  <a:gd name="connsiteX4" fmla="*/ 681280 w 1454715"/>
                  <a:gd name="connsiteY4" fmla="*/ 1605911 h 1617813"/>
                  <a:gd name="connsiteX5" fmla="*/ 423028 w 1454715"/>
                  <a:gd name="connsiteY5" fmla="*/ 1509079 h 1617813"/>
                  <a:gd name="connsiteX6" fmla="*/ 276185 w 1454715"/>
                  <a:gd name="connsiteY6" fmla="*/ 1412993 h 1617813"/>
                  <a:gd name="connsiteX7" fmla="*/ 51079 w 1454715"/>
                  <a:gd name="connsiteY7" fmla="*/ 1079457 h 1617813"/>
                  <a:gd name="connsiteX8" fmla="*/ 109 w 1454715"/>
                  <a:gd name="connsiteY8" fmla="*/ 763797 h 1617813"/>
                  <a:gd name="connsiteX9" fmla="*/ 727408 w 1454715"/>
                  <a:gd name="connsiteY9" fmla="*/ 0 h 1617813"/>
                  <a:gd name="connsiteX10" fmla="*/ 1454708 w 1454715"/>
                  <a:gd name="connsiteY10" fmla="*/ 763744 h 1617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54715" h="1617813">
                    <a:moveTo>
                      <a:pt x="1454708" y="763744"/>
                    </a:moveTo>
                    <a:cubicBezTo>
                      <a:pt x="1456038" y="1074615"/>
                      <a:pt x="1300629" y="1364205"/>
                      <a:pt x="1017743" y="1510516"/>
                    </a:cubicBezTo>
                    <a:cubicBezTo>
                      <a:pt x="944853" y="1548184"/>
                      <a:pt x="869038" y="1580373"/>
                      <a:pt x="791147" y="1606602"/>
                    </a:cubicBezTo>
                    <a:cubicBezTo>
                      <a:pt x="774973" y="1612029"/>
                      <a:pt x="758480" y="1617296"/>
                      <a:pt x="741401" y="1617775"/>
                    </a:cubicBezTo>
                    <a:cubicBezTo>
                      <a:pt x="720864" y="1618360"/>
                      <a:pt x="700860" y="1612082"/>
                      <a:pt x="681280" y="1605911"/>
                    </a:cubicBezTo>
                    <a:cubicBezTo>
                      <a:pt x="591685" y="1577393"/>
                      <a:pt x="506186" y="1550791"/>
                      <a:pt x="423028" y="1509079"/>
                    </a:cubicBezTo>
                    <a:cubicBezTo>
                      <a:pt x="370462" y="1482743"/>
                      <a:pt x="321036" y="1450714"/>
                      <a:pt x="276185" y="1412993"/>
                    </a:cubicBezTo>
                    <a:cubicBezTo>
                      <a:pt x="171160" y="1324727"/>
                      <a:pt x="94972" y="1207998"/>
                      <a:pt x="51079" y="1079457"/>
                    </a:cubicBezTo>
                    <a:cubicBezTo>
                      <a:pt x="16656" y="978529"/>
                      <a:pt x="109" y="870205"/>
                      <a:pt x="109" y="763797"/>
                    </a:cubicBezTo>
                    <a:cubicBezTo>
                      <a:pt x="-6914" y="216487"/>
                      <a:pt x="325718" y="0"/>
                      <a:pt x="727408" y="0"/>
                    </a:cubicBezTo>
                    <a:cubicBezTo>
                      <a:pt x="1129046" y="-53"/>
                      <a:pt x="1452101" y="157590"/>
                      <a:pt x="1454708" y="763744"/>
                    </a:cubicBezTo>
                    <a:close/>
                  </a:path>
                </a:pathLst>
              </a:custGeom>
              <a:solidFill>
                <a:srgbClr val="F5CAB1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96" name="图形 19">
                <a:extLst>
                  <a:ext uri="{FF2B5EF4-FFF2-40B4-BE49-F238E27FC236}">
                    <a16:creationId xmlns:a16="http://schemas.microsoft.com/office/drawing/2014/main" id="{9FBB36C1-5D8E-9FFF-C465-892C95B51C61}"/>
                  </a:ext>
                </a:extLst>
              </p:cNvPr>
              <p:cNvGrpSpPr/>
              <p:nvPr/>
            </p:nvGrpSpPr>
            <p:grpSpPr>
              <a:xfrm>
                <a:off x="5829342" y="1340336"/>
                <a:ext cx="276499" cy="332805"/>
                <a:chOff x="5829342" y="1340336"/>
                <a:chExt cx="276499" cy="332805"/>
              </a:xfrm>
            </p:grpSpPr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9B961FBE-C15D-AED8-9265-A27B8C371A28}"/>
                    </a:ext>
                  </a:extLst>
                </p:cNvPr>
                <p:cNvSpPr/>
                <p:nvPr/>
              </p:nvSpPr>
              <p:spPr>
                <a:xfrm>
                  <a:off x="5829342" y="1340336"/>
                  <a:ext cx="276499" cy="332805"/>
                </a:xfrm>
                <a:custGeom>
                  <a:avLst/>
                  <a:gdLst>
                    <a:gd name="connsiteX0" fmla="*/ 3510 w 276499"/>
                    <a:gd name="connsiteY0" fmla="*/ 141183 h 332805"/>
                    <a:gd name="connsiteX1" fmla="*/ 107471 w 276499"/>
                    <a:gd name="connsiteY1" fmla="*/ 330856 h 332805"/>
                    <a:gd name="connsiteX2" fmla="*/ 272989 w 276499"/>
                    <a:gd name="connsiteY2" fmla="*/ 191621 h 332805"/>
                    <a:gd name="connsiteX3" fmla="*/ 169081 w 276499"/>
                    <a:gd name="connsiteY3" fmla="*/ 1948 h 332805"/>
                    <a:gd name="connsiteX4" fmla="*/ 3510 w 276499"/>
                    <a:gd name="connsiteY4" fmla="*/ 141183 h 332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499" h="332805">
                      <a:moveTo>
                        <a:pt x="3510" y="141183"/>
                      </a:moveTo>
                      <a:cubicBezTo>
                        <a:pt x="-13515" y="232003"/>
                        <a:pt x="33038" y="316916"/>
                        <a:pt x="107471" y="330856"/>
                      </a:cubicBezTo>
                      <a:cubicBezTo>
                        <a:pt x="181903" y="344795"/>
                        <a:pt x="255963" y="282493"/>
                        <a:pt x="272989" y="191621"/>
                      </a:cubicBezTo>
                      <a:cubicBezTo>
                        <a:pt x="290014" y="100801"/>
                        <a:pt x="243460" y="15888"/>
                        <a:pt x="169081" y="1948"/>
                      </a:cubicBezTo>
                      <a:cubicBezTo>
                        <a:pt x="94596" y="-11991"/>
                        <a:pt x="20535" y="50364"/>
                        <a:pt x="3510" y="141183"/>
                      </a:cubicBezTo>
                      <a:close/>
                    </a:path>
                  </a:pathLst>
                </a:custGeom>
                <a:solidFill>
                  <a:srgbClr val="F5CAB1"/>
                </a:solidFill>
                <a:ln w="5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E0214B05-88AA-B2AF-539F-EA4694AA8807}"/>
                    </a:ext>
                  </a:extLst>
                </p:cNvPr>
                <p:cNvSpPr/>
                <p:nvPr/>
              </p:nvSpPr>
              <p:spPr>
                <a:xfrm>
                  <a:off x="5961819" y="1414071"/>
                  <a:ext cx="83494" cy="115969"/>
                </a:xfrm>
                <a:custGeom>
                  <a:avLst/>
                  <a:gdLst>
                    <a:gd name="connsiteX0" fmla="*/ 0 w 83494"/>
                    <a:gd name="connsiteY0" fmla="*/ 623 h 115969"/>
                    <a:gd name="connsiteX1" fmla="*/ 67410 w 83494"/>
                    <a:gd name="connsiteY1" fmla="*/ 29460 h 115969"/>
                    <a:gd name="connsiteX2" fmla="*/ 79114 w 83494"/>
                    <a:gd name="connsiteY2" fmla="*/ 115970 h 1159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494" h="115969">
                      <a:moveTo>
                        <a:pt x="0" y="623"/>
                      </a:moveTo>
                      <a:cubicBezTo>
                        <a:pt x="23091" y="-3314"/>
                        <a:pt x="55651" y="12009"/>
                        <a:pt x="67410" y="29460"/>
                      </a:cubicBezTo>
                      <a:cubicBezTo>
                        <a:pt x="82573" y="51965"/>
                        <a:pt x="88212" y="84100"/>
                        <a:pt x="79114" y="115970"/>
                      </a:cubicBezTo>
                    </a:path>
                  </a:pathLst>
                </a:custGeom>
                <a:noFill/>
                <a:ln w="18420" cap="rnd">
                  <a:solidFill>
                    <a:srgbClr val="F1AB8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E871EA12-094F-C111-78A8-19443FFCB40C}"/>
                    </a:ext>
                  </a:extLst>
                </p:cNvPr>
                <p:cNvSpPr/>
                <p:nvPr/>
              </p:nvSpPr>
              <p:spPr>
                <a:xfrm>
                  <a:off x="5971023" y="1438903"/>
                  <a:ext cx="48788" cy="59322"/>
                </a:xfrm>
                <a:custGeom>
                  <a:avLst/>
                  <a:gdLst>
                    <a:gd name="connsiteX0" fmla="*/ 48788 w 48788"/>
                    <a:gd name="connsiteY0" fmla="*/ 0 h 59322"/>
                    <a:gd name="connsiteX1" fmla="*/ 0 w 48788"/>
                    <a:gd name="connsiteY1" fmla="*/ 59322 h 59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788" h="59322">
                      <a:moveTo>
                        <a:pt x="48788" y="0"/>
                      </a:moveTo>
                      <a:cubicBezTo>
                        <a:pt x="29475" y="7927"/>
                        <a:pt x="8459" y="37775"/>
                        <a:pt x="0" y="59322"/>
                      </a:cubicBezTo>
                    </a:path>
                  </a:pathLst>
                </a:custGeom>
                <a:noFill/>
                <a:ln w="18420" cap="rnd">
                  <a:solidFill>
                    <a:srgbClr val="F1AB8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0" name="图形 19">
                <a:extLst>
                  <a:ext uri="{FF2B5EF4-FFF2-40B4-BE49-F238E27FC236}">
                    <a16:creationId xmlns:a16="http://schemas.microsoft.com/office/drawing/2014/main" id="{B2068848-BA15-26E2-938F-27EF2DF29376}"/>
                  </a:ext>
                </a:extLst>
              </p:cNvPr>
              <p:cNvGrpSpPr/>
              <p:nvPr/>
            </p:nvGrpSpPr>
            <p:grpSpPr>
              <a:xfrm>
                <a:off x="4340480" y="1340336"/>
                <a:ext cx="276445" cy="332805"/>
                <a:chOff x="4340480" y="1340336"/>
                <a:chExt cx="276445" cy="332805"/>
              </a:xfrm>
            </p:grpSpPr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35739CA3-BEB5-3558-F6B2-21AD597B0893}"/>
                    </a:ext>
                  </a:extLst>
                </p:cNvPr>
                <p:cNvSpPr/>
                <p:nvPr/>
              </p:nvSpPr>
              <p:spPr>
                <a:xfrm>
                  <a:off x="4340480" y="1340336"/>
                  <a:ext cx="276445" cy="332805"/>
                </a:xfrm>
                <a:custGeom>
                  <a:avLst/>
                  <a:gdLst>
                    <a:gd name="connsiteX0" fmla="*/ 272935 w 276445"/>
                    <a:gd name="connsiteY0" fmla="*/ 141183 h 332805"/>
                    <a:gd name="connsiteX1" fmla="*/ 169028 w 276445"/>
                    <a:gd name="connsiteY1" fmla="*/ 330856 h 332805"/>
                    <a:gd name="connsiteX2" fmla="*/ 3510 w 276445"/>
                    <a:gd name="connsiteY2" fmla="*/ 191621 h 332805"/>
                    <a:gd name="connsiteX3" fmla="*/ 107471 w 276445"/>
                    <a:gd name="connsiteY3" fmla="*/ 1948 h 332805"/>
                    <a:gd name="connsiteX4" fmla="*/ 272935 w 276445"/>
                    <a:gd name="connsiteY4" fmla="*/ 141183 h 332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445" h="332805">
                      <a:moveTo>
                        <a:pt x="272935" y="141183"/>
                      </a:moveTo>
                      <a:cubicBezTo>
                        <a:pt x="289961" y="232003"/>
                        <a:pt x="243407" y="316916"/>
                        <a:pt x="169028" y="330856"/>
                      </a:cubicBezTo>
                      <a:cubicBezTo>
                        <a:pt x="94596" y="344795"/>
                        <a:pt x="20536" y="282493"/>
                        <a:pt x="3510" y="191621"/>
                      </a:cubicBezTo>
                      <a:cubicBezTo>
                        <a:pt x="-13515" y="100801"/>
                        <a:pt x="33038" y="15888"/>
                        <a:pt x="107471" y="1948"/>
                      </a:cubicBezTo>
                      <a:cubicBezTo>
                        <a:pt x="181850" y="-11991"/>
                        <a:pt x="255910" y="50364"/>
                        <a:pt x="272935" y="141183"/>
                      </a:cubicBezTo>
                      <a:close/>
                    </a:path>
                  </a:pathLst>
                </a:custGeom>
                <a:solidFill>
                  <a:srgbClr val="F5CAB1"/>
                </a:solidFill>
                <a:ln w="5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03AD0B75-1F4E-66C1-763F-4A579B091F8F}"/>
                    </a:ext>
                  </a:extLst>
                </p:cNvPr>
                <p:cNvSpPr/>
                <p:nvPr/>
              </p:nvSpPr>
              <p:spPr>
                <a:xfrm>
                  <a:off x="4400902" y="1414071"/>
                  <a:ext cx="83494" cy="115969"/>
                </a:xfrm>
                <a:custGeom>
                  <a:avLst/>
                  <a:gdLst>
                    <a:gd name="connsiteX0" fmla="*/ 83494 w 83494"/>
                    <a:gd name="connsiteY0" fmla="*/ 623 h 115969"/>
                    <a:gd name="connsiteX1" fmla="*/ 16085 w 83494"/>
                    <a:gd name="connsiteY1" fmla="*/ 29460 h 115969"/>
                    <a:gd name="connsiteX2" fmla="*/ 4380 w 83494"/>
                    <a:gd name="connsiteY2" fmla="*/ 115970 h 1159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494" h="115969">
                      <a:moveTo>
                        <a:pt x="83494" y="623"/>
                      </a:moveTo>
                      <a:cubicBezTo>
                        <a:pt x="60404" y="-3314"/>
                        <a:pt x="27843" y="12009"/>
                        <a:pt x="16085" y="29460"/>
                      </a:cubicBezTo>
                      <a:cubicBezTo>
                        <a:pt x="921" y="51965"/>
                        <a:pt x="-4718" y="84100"/>
                        <a:pt x="4380" y="115970"/>
                      </a:cubicBezTo>
                    </a:path>
                  </a:pathLst>
                </a:custGeom>
                <a:noFill/>
                <a:ln w="18420" cap="rnd">
                  <a:solidFill>
                    <a:srgbClr val="F1AB8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A465D3E6-6909-CA17-0511-FC858B6DE314}"/>
                    </a:ext>
                  </a:extLst>
                </p:cNvPr>
                <p:cNvSpPr/>
                <p:nvPr/>
              </p:nvSpPr>
              <p:spPr>
                <a:xfrm>
                  <a:off x="4426457" y="1438903"/>
                  <a:ext cx="48841" cy="59322"/>
                </a:xfrm>
                <a:custGeom>
                  <a:avLst/>
                  <a:gdLst>
                    <a:gd name="connsiteX0" fmla="*/ 0 w 48841"/>
                    <a:gd name="connsiteY0" fmla="*/ 0 h 59322"/>
                    <a:gd name="connsiteX1" fmla="*/ 48841 w 48841"/>
                    <a:gd name="connsiteY1" fmla="*/ 59322 h 59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841" h="59322">
                      <a:moveTo>
                        <a:pt x="0" y="0"/>
                      </a:moveTo>
                      <a:cubicBezTo>
                        <a:pt x="19313" y="7927"/>
                        <a:pt x="40329" y="37775"/>
                        <a:pt x="48841" y="59322"/>
                      </a:cubicBezTo>
                    </a:path>
                  </a:pathLst>
                </a:custGeom>
                <a:noFill/>
                <a:ln w="18420" cap="rnd">
                  <a:solidFill>
                    <a:srgbClr val="F1AB8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4" name="图形 19">
                <a:extLst>
                  <a:ext uri="{FF2B5EF4-FFF2-40B4-BE49-F238E27FC236}">
                    <a16:creationId xmlns:a16="http://schemas.microsoft.com/office/drawing/2014/main" id="{02DE7276-AEDA-565A-0C0C-2ED004AA66D6}"/>
                  </a:ext>
                </a:extLst>
              </p:cNvPr>
              <p:cNvGrpSpPr/>
              <p:nvPr/>
            </p:nvGrpSpPr>
            <p:grpSpPr>
              <a:xfrm>
                <a:off x="4779439" y="1368017"/>
                <a:ext cx="904878" cy="498694"/>
                <a:chOff x="4779439" y="1368017"/>
                <a:chExt cx="904878" cy="498694"/>
              </a:xfrm>
            </p:grpSpPr>
            <p:grpSp>
              <p:nvGrpSpPr>
                <p:cNvPr id="205" name="图形 19">
                  <a:extLst>
                    <a:ext uri="{FF2B5EF4-FFF2-40B4-BE49-F238E27FC236}">
                      <a16:creationId xmlns:a16="http://schemas.microsoft.com/office/drawing/2014/main" id="{775BB37D-86D2-6CF4-A3EC-110C4C1C26CA}"/>
                    </a:ext>
                  </a:extLst>
                </p:cNvPr>
                <p:cNvGrpSpPr/>
                <p:nvPr/>
              </p:nvGrpSpPr>
              <p:grpSpPr>
                <a:xfrm>
                  <a:off x="4858899" y="1489872"/>
                  <a:ext cx="98746" cy="152801"/>
                  <a:chOff x="4858899" y="1489872"/>
                  <a:chExt cx="98746" cy="152801"/>
                </a:xfrm>
              </p:grpSpPr>
              <p:sp>
                <p:nvSpPr>
                  <p:cNvPr id="206" name="任意多边形: 形状 205">
                    <a:extLst>
                      <a:ext uri="{FF2B5EF4-FFF2-40B4-BE49-F238E27FC236}">
                        <a16:creationId xmlns:a16="http://schemas.microsoft.com/office/drawing/2014/main" id="{F46C7218-AE12-951D-BA44-E22853989D64}"/>
                      </a:ext>
                    </a:extLst>
                  </p:cNvPr>
                  <p:cNvSpPr/>
                  <p:nvPr/>
                </p:nvSpPr>
                <p:spPr>
                  <a:xfrm>
                    <a:off x="4858899" y="1489872"/>
                    <a:ext cx="98746" cy="152801"/>
                  </a:xfrm>
                  <a:custGeom>
                    <a:avLst/>
                    <a:gdLst>
                      <a:gd name="connsiteX0" fmla="*/ 98747 w 98746"/>
                      <a:gd name="connsiteY0" fmla="*/ 76401 h 152801"/>
                      <a:gd name="connsiteX1" fmla="*/ 49373 w 98746"/>
                      <a:gd name="connsiteY1" fmla="*/ 152802 h 152801"/>
                      <a:gd name="connsiteX2" fmla="*/ 0 w 98746"/>
                      <a:gd name="connsiteY2" fmla="*/ 76401 h 152801"/>
                      <a:gd name="connsiteX3" fmla="*/ 49373 w 98746"/>
                      <a:gd name="connsiteY3" fmla="*/ 0 h 152801"/>
                      <a:gd name="connsiteX4" fmla="*/ 98747 w 98746"/>
                      <a:gd name="connsiteY4" fmla="*/ 76401 h 152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746" h="152801">
                        <a:moveTo>
                          <a:pt x="98747" y="76401"/>
                        </a:moveTo>
                        <a:cubicBezTo>
                          <a:pt x="98747" y="118592"/>
                          <a:pt x="76614" y="152802"/>
                          <a:pt x="49373" y="152802"/>
                        </a:cubicBezTo>
                        <a:cubicBezTo>
                          <a:pt x="22080" y="152802"/>
                          <a:pt x="0" y="118592"/>
                          <a:pt x="0" y="76401"/>
                        </a:cubicBezTo>
                        <a:cubicBezTo>
                          <a:pt x="0" y="34210"/>
                          <a:pt x="22133" y="0"/>
                          <a:pt x="49373" y="0"/>
                        </a:cubicBezTo>
                        <a:cubicBezTo>
                          <a:pt x="76667" y="0"/>
                          <a:pt x="98747" y="34210"/>
                          <a:pt x="98747" y="76401"/>
                        </a:cubicBezTo>
                        <a:close/>
                      </a:path>
                    </a:pathLst>
                  </a:custGeom>
                  <a:solidFill>
                    <a:srgbClr val="98503F"/>
                  </a:solidFill>
                  <a:ln w="531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" name="任意多边形: 形状 206">
                    <a:extLst>
                      <a:ext uri="{FF2B5EF4-FFF2-40B4-BE49-F238E27FC236}">
                        <a16:creationId xmlns:a16="http://schemas.microsoft.com/office/drawing/2014/main" id="{FB95C9ED-5837-4EAF-5140-6A5CFD79CA9E}"/>
                      </a:ext>
                    </a:extLst>
                  </p:cNvPr>
                  <p:cNvSpPr/>
                  <p:nvPr/>
                </p:nvSpPr>
                <p:spPr>
                  <a:xfrm>
                    <a:off x="4876137" y="1507110"/>
                    <a:ext cx="32135" cy="39583"/>
                  </a:xfrm>
                  <a:custGeom>
                    <a:avLst/>
                    <a:gdLst>
                      <a:gd name="connsiteX0" fmla="*/ 32135 w 32135"/>
                      <a:gd name="connsiteY0" fmla="*/ 19792 h 39583"/>
                      <a:gd name="connsiteX1" fmla="*/ 16068 w 32135"/>
                      <a:gd name="connsiteY1" fmla="*/ 39584 h 39583"/>
                      <a:gd name="connsiteX2" fmla="*/ 0 w 32135"/>
                      <a:gd name="connsiteY2" fmla="*/ 19792 h 39583"/>
                      <a:gd name="connsiteX3" fmla="*/ 16068 w 32135"/>
                      <a:gd name="connsiteY3" fmla="*/ 0 h 39583"/>
                      <a:gd name="connsiteX4" fmla="*/ 32135 w 32135"/>
                      <a:gd name="connsiteY4" fmla="*/ 19792 h 39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135" h="39583">
                        <a:moveTo>
                          <a:pt x="32135" y="19792"/>
                        </a:moveTo>
                        <a:cubicBezTo>
                          <a:pt x="32135" y="30699"/>
                          <a:pt x="24953" y="39584"/>
                          <a:pt x="16068" y="39584"/>
                        </a:cubicBezTo>
                        <a:cubicBezTo>
                          <a:pt x="7183" y="39584"/>
                          <a:pt x="0" y="30752"/>
                          <a:pt x="0" y="19792"/>
                        </a:cubicBezTo>
                        <a:cubicBezTo>
                          <a:pt x="0" y="8885"/>
                          <a:pt x="7183" y="0"/>
                          <a:pt x="16068" y="0"/>
                        </a:cubicBezTo>
                        <a:cubicBezTo>
                          <a:pt x="24899" y="0"/>
                          <a:pt x="32135" y="8885"/>
                          <a:pt x="32135" y="1979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31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8" name="图形 19">
                  <a:extLst>
                    <a:ext uri="{FF2B5EF4-FFF2-40B4-BE49-F238E27FC236}">
                      <a16:creationId xmlns:a16="http://schemas.microsoft.com/office/drawing/2014/main" id="{1AE3F6BF-B21E-D7B6-0838-CCE0266B29FB}"/>
                    </a:ext>
                  </a:extLst>
                </p:cNvPr>
                <p:cNvGrpSpPr/>
                <p:nvPr/>
              </p:nvGrpSpPr>
              <p:grpSpPr>
                <a:xfrm>
                  <a:off x="5505701" y="1489872"/>
                  <a:ext cx="98746" cy="152801"/>
                  <a:chOff x="5505701" y="1489872"/>
                  <a:chExt cx="98746" cy="152801"/>
                </a:xfrm>
              </p:grpSpPr>
              <p:sp>
                <p:nvSpPr>
                  <p:cNvPr id="209" name="任意多边形: 形状 208">
                    <a:extLst>
                      <a:ext uri="{FF2B5EF4-FFF2-40B4-BE49-F238E27FC236}">
                        <a16:creationId xmlns:a16="http://schemas.microsoft.com/office/drawing/2014/main" id="{55ED0E79-4FFE-BA70-E287-F5D2B90790E2}"/>
                      </a:ext>
                    </a:extLst>
                  </p:cNvPr>
                  <p:cNvSpPr/>
                  <p:nvPr/>
                </p:nvSpPr>
                <p:spPr>
                  <a:xfrm>
                    <a:off x="5505701" y="1489872"/>
                    <a:ext cx="98746" cy="152801"/>
                  </a:xfrm>
                  <a:custGeom>
                    <a:avLst/>
                    <a:gdLst>
                      <a:gd name="connsiteX0" fmla="*/ 98747 w 98746"/>
                      <a:gd name="connsiteY0" fmla="*/ 76401 h 152801"/>
                      <a:gd name="connsiteX1" fmla="*/ 49373 w 98746"/>
                      <a:gd name="connsiteY1" fmla="*/ 152802 h 152801"/>
                      <a:gd name="connsiteX2" fmla="*/ 0 w 98746"/>
                      <a:gd name="connsiteY2" fmla="*/ 76401 h 152801"/>
                      <a:gd name="connsiteX3" fmla="*/ 49373 w 98746"/>
                      <a:gd name="connsiteY3" fmla="*/ 0 h 152801"/>
                      <a:gd name="connsiteX4" fmla="*/ 98747 w 98746"/>
                      <a:gd name="connsiteY4" fmla="*/ 76401 h 152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8746" h="152801">
                        <a:moveTo>
                          <a:pt x="98747" y="76401"/>
                        </a:moveTo>
                        <a:cubicBezTo>
                          <a:pt x="98747" y="118592"/>
                          <a:pt x="76614" y="152802"/>
                          <a:pt x="49373" y="152802"/>
                        </a:cubicBezTo>
                        <a:cubicBezTo>
                          <a:pt x="22133" y="152802"/>
                          <a:pt x="0" y="118592"/>
                          <a:pt x="0" y="76401"/>
                        </a:cubicBezTo>
                        <a:cubicBezTo>
                          <a:pt x="0" y="34210"/>
                          <a:pt x="22133" y="0"/>
                          <a:pt x="49373" y="0"/>
                        </a:cubicBezTo>
                        <a:cubicBezTo>
                          <a:pt x="76614" y="0"/>
                          <a:pt x="98747" y="34210"/>
                          <a:pt x="98747" y="76401"/>
                        </a:cubicBezTo>
                        <a:close/>
                      </a:path>
                    </a:pathLst>
                  </a:custGeom>
                  <a:solidFill>
                    <a:srgbClr val="98503F"/>
                  </a:solidFill>
                  <a:ln w="531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0" name="任意多边形: 形状 209">
                    <a:extLst>
                      <a:ext uri="{FF2B5EF4-FFF2-40B4-BE49-F238E27FC236}">
                        <a16:creationId xmlns:a16="http://schemas.microsoft.com/office/drawing/2014/main" id="{2AC8C017-524B-4040-F333-DE1C3DEA07A1}"/>
                      </a:ext>
                    </a:extLst>
                  </p:cNvPr>
                  <p:cNvSpPr/>
                  <p:nvPr/>
                </p:nvSpPr>
                <p:spPr>
                  <a:xfrm>
                    <a:off x="5522939" y="1507110"/>
                    <a:ext cx="32135" cy="39583"/>
                  </a:xfrm>
                  <a:custGeom>
                    <a:avLst/>
                    <a:gdLst>
                      <a:gd name="connsiteX0" fmla="*/ 32135 w 32135"/>
                      <a:gd name="connsiteY0" fmla="*/ 19792 h 39583"/>
                      <a:gd name="connsiteX1" fmla="*/ 16068 w 32135"/>
                      <a:gd name="connsiteY1" fmla="*/ 39584 h 39583"/>
                      <a:gd name="connsiteX2" fmla="*/ 0 w 32135"/>
                      <a:gd name="connsiteY2" fmla="*/ 19792 h 39583"/>
                      <a:gd name="connsiteX3" fmla="*/ 16068 w 32135"/>
                      <a:gd name="connsiteY3" fmla="*/ 0 h 39583"/>
                      <a:gd name="connsiteX4" fmla="*/ 32135 w 32135"/>
                      <a:gd name="connsiteY4" fmla="*/ 19792 h 39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135" h="39583">
                        <a:moveTo>
                          <a:pt x="32135" y="19792"/>
                        </a:moveTo>
                        <a:cubicBezTo>
                          <a:pt x="32135" y="30699"/>
                          <a:pt x="24953" y="39584"/>
                          <a:pt x="16068" y="39584"/>
                        </a:cubicBezTo>
                        <a:cubicBezTo>
                          <a:pt x="7183" y="39584"/>
                          <a:pt x="0" y="30752"/>
                          <a:pt x="0" y="19792"/>
                        </a:cubicBezTo>
                        <a:cubicBezTo>
                          <a:pt x="0" y="8885"/>
                          <a:pt x="7183" y="0"/>
                          <a:pt x="16068" y="0"/>
                        </a:cubicBezTo>
                        <a:cubicBezTo>
                          <a:pt x="24953" y="0"/>
                          <a:pt x="32135" y="8885"/>
                          <a:pt x="32135" y="1979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531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B946E905-D18E-0FB7-C0BA-2C94AF9A3EC1}"/>
                    </a:ext>
                  </a:extLst>
                </p:cNvPr>
                <p:cNvSpPr/>
                <p:nvPr/>
              </p:nvSpPr>
              <p:spPr>
                <a:xfrm>
                  <a:off x="5484433" y="1369464"/>
                  <a:ext cx="199884" cy="52645"/>
                </a:xfrm>
                <a:custGeom>
                  <a:avLst/>
                  <a:gdLst>
                    <a:gd name="connsiteX0" fmla="*/ 10786 w 199884"/>
                    <a:gd name="connsiteY0" fmla="*/ 1018 h 52645"/>
                    <a:gd name="connsiteX1" fmla="*/ 18873 w 199884"/>
                    <a:gd name="connsiteY1" fmla="*/ 592 h 52645"/>
                    <a:gd name="connsiteX2" fmla="*/ 40793 w 199884"/>
                    <a:gd name="connsiteY2" fmla="*/ 220 h 52645"/>
                    <a:gd name="connsiteX3" fmla="*/ 72184 w 199884"/>
                    <a:gd name="connsiteY3" fmla="*/ 2561 h 52645"/>
                    <a:gd name="connsiteX4" fmla="*/ 107086 w 199884"/>
                    <a:gd name="connsiteY4" fmla="*/ 8254 h 52645"/>
                    <a:gd name="connsiteX5" fmla="*/ 141189 w 199884"/>
                    <a:gd name="connsiteY5" fmla="*/ 17458 h 52645"/>
                    <a:gd name="connsiteX6" fmla="*/ 170132 w 199884"/>
                    <a:gd name="connsiteY6" fmla="*/ 28258 h 52645"/>
                    <a:gd name="connsiteX7" fmla="*/ 189765 w 199884"/>
                    <a:gd name="connsiteY7" fmla="*/ 38154 h 52645"/>
                    <a:gd name="connsiteX8" fmla="*/ 197054 w 199884"/>
                    <a:gd name="connsiteY8" fmla="*/ 42251 h 52645"/>
                    <a:gd name="connsiteX9" fmla="*/ 199182 w 199884"/>
                    <a:gd name="connsiteY9" fmla="*/ 49806 h 52645"/>
                    <a:gd name="connsiteX10" fmla="*/ 191946 w 199884"/>
                    <a:gd name="connsiteY10" fmla="*/ 52094 h 52645"/>
                    <a:gd name="connsiteX11" fmla="*/ 191201 w 199884"/>
                    <a:gd name="connsiteY11" fmla="*/ 51775 h 52645"/>
                    <a:gd name="connsiteX12" fmla="*/ 184125 w 199884"/>
                    <a:gd name="connsiteY12" fmla="*/ 48369 h 52645"/>
                    <a:gd name="connsiteX13" fmla="*/ 165184 w 199884"/>
                    <a:gd name="connsiteY13" fmla="*/ 40229 h 52645"/>
                    <a:gd name="connsiteX14" fmla="*/ 137039 w 199884"/>
                    <a:gd name="connsiteY14" fmla="*/ 31663 h 52645"/>
                    <a:gd name="connsiteX15" fmla="*/ 103947 w 199884"/>
                    <a:gd name="connsiteY15" fmla="*/ 24906 h 52645"/>
                    <a:gd name="connsiteX16" fmla="*/ 70375 w 199884"/>
                    <a:gd name="connsiteY16" fmla="*/ 21501 h 52645"/>
                    <a:gd name="connsiteX17" fmla="*/ 41538 w 199884"/>
                    <a:gd name="connsiteY17" fmla="*/ 21076 h 52645"/>
                    <a:gd name="connsiteX18" fmla="*/ 20842 w 199884"/>
                    <a:gd name="connsiteY18" fmla="*/ 22725 h 52645"/>
                    <a:gd name="connsiteX19" fmla="*/ 12808 w 199884"/>
                    <a:gd name="connsiteY19" fmla="*/ 23683 h 52645"/>
                    <a:gd name="connsiteX20" fmla="*/ 92 w 199884"/>
                    <a:gd name="connsiteY20" fmla="*/ 13787 h 52645"/>
                    <a:gd name="connsiteX21" fmla="*/ 9988 w 199884"/>
                    <a:gd name="connsiteY21" fmla="*/ 1071 h 52645"/>
                    <a:gd name="connsiteX22" fmla="*/ 10786 w 199884"/>
                    <a:gd name="connsiteY22" fmla="*/ 1018 h 52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99884" h="52645">
                      <a:moveTo>
                        <a:pt x="10786" y="1018"/>
                      </a:moveTo>
                      <a:cubicBezTo>
                        <a:pt x="10786" y="1018"/>
                        <a:pt x="13713" y="858"/>
                        <a:pt x="18873" y="592"/>
                      </a:cubicBezTo>
                      <a:cubicBezTo>
                        <a:pt x="24087" y="379"/>
                        <a:pt x="31163" y="-365"/>
                        <a:pt x="40793" y="220"/>
                      </a:cubicBezTo>
                      <a:cubicBezTo>
                        <a:pt x="50317" y="273"/>
                        <a:pt x="61011" y="1071"/>
                        <a:pt x="72184" y="2561"/>
                      </a:cubicBezTo>
                      <a:cubicBezTo>
                        <a:pt x="83463" y="3465"/>
                        <a:pt x="95274" y="6285"/>
                        <a:pt x="107086" y="8254"/>
                      </a:cubicBezTo>
                      <a:cubicBezTo>
                        <a:pt x="118737" y="11286"/>
                        <a:pt x="130549" y="13574"/>
                        <a:pt x="141189" y="17458"/>
                      </a:cubicBezTo>
                      <a:cubicBezTo>
                        <a:pt x="152043" y="20650"/>
                        <a:pt x="161833" y="24534"/>
                        <a:pt x="170132" y="28258"/>
                      </a:cubicBezTo>
                      <a:cubicBezTo>
                        <a:pt x="178592" y="31397"/>
                        <a:pt x="185083" y="35707"/>
                        <a:pt x="189765" y="38154"/>
                      </a:cubicBezTo>
                      <a:cubicBezTo>
                        <a:pt x="194393" y="40761"/>
                        <a:pt x="197054" y="42251"/>
                        <a:pt x="197054" y="42251"/>
                      </a:cubicBezTo>
                      <a:cubicBezTo>
                        <a:pt x="199714" y="43741"/>
                        <a:pt x="200671" y="47146"/>
                        <a:pt x="199182" y="49806"/>
                      </a:cubicBezTo>
                      <a:cubicBezTo>
                        <a:pt x="197745" y="52360"/>
                        <a:pt x="194553" y="53371"/>
                        <a:pt x="191946" y="52094"/>
                      </a:cubicBezTo>
                      <a:lnTo>
                        <a:pt x="191201" y="51775"/>
                      </a:lnTo>
                      <a:cubicBezTo>
                        <a:pt x="191201" y="51775"/>
                        <a:pt x="188647" y="50551"/>
                        <a:pt x="184125" y="48369"/>
                      </a:cubicBezTo>
                      <a:cubicBezTo>
                        <a:pt x="179549" y="46348"/>
                        <a:pt x="173484" y="42730"/>
                        <a:pt x="165184" y="40229"/>
                      </a:cubicBezTo>
                      <a:cubicBezTo>
                        <a:pt x="157151" y="37197"/>
                        <a:pt x="147627" y="34058"/>
                        <a:pt x="137039" y="31663"/>
                      </a:cubicBezTo>
                      <a:cubicBezTo>
                        <a:pt x="126718" y="28578"/>
                        <a:pt x="115173" y="27141"/>
                        <a:pt x="103947" y="24906"/>
                      </a:cubicBezTo>
                      <a:cubicBezTo>
                        <a:pt x="92508" y="23736"/>
                        <a:pt x="81122" y="21714"/>
                        <a:pt x="70375" y="21501"/>
                      </a:cubicBezTo>
                      <a:cubicBezTo>
                        <a:pt x="59574" y="20757"/>
                        <a:pt x="49678" y="20650"/>
                        <a:pt x="41538" y="21076"/>
                      </a:cubicBezTo>
                      <a:cubicBezTo>
                        <a:pt x="33451" y="20969"/>
                        <a:pt x="25949" y="22140"/>
                        <a:pt x="20842" y="22725"/>
                      </a:cubicBezTo>
                      <a:cubicBezTo>
                        <a:pt x="15734" y="23310"/>
                        <a:pt x="12808" y="23683"/>
                        <a:pt x="12808" y="23683"/>
                      </a:cubicBezTo>
                      <a:cubicBezTo>
                        <a:pt x="6583" y="24481"/>
                        <a:pt x="890" y="20012"/>
                        <a:pt x="92" y="13787"/>
                      </a:cubicBezTo>
                      <a:cubicBezTo>
                        <a:pt x="-706" y="7562"/>
                        <a:pt x="3763" y="1869"/>
                        <a:pt x="9988" y="1071"/>
                      </a:cubicBezTo>
                      <a:cubicBezTo>
                        <a:pt x="10201" y="1071"/>
                        <a:pt x="10573" y="1018"/>
                        <a:pt x="10786" y="1018"/>
                      </a:cubicBezTo>
                      <a:close/>
                    </a:path>
                  </a:pathLst>
                </a:custGeom>
                <a:solidFill>
                  <a:srgbClr val="EEEBE5"/>
                </a:solidFill>
                <a:ln w="5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E9BB1206-5FC9-0D11-76A1-988E32743CBD}"/>
                    </a:ext>
                  </a:extLst>
                </p:cNvPr>
                <p:cNvSpPr/>
                <p:nvPr/>
              </p:nvSpPr>
              <p:spPr>
                <a:xfrm>
                  <a:off x="4779439" y="1368017"/>
                  <a:ext cx="198747" cy="57628"/>
                </a:xfrm>
                <a:custGeom>
                  <a:avLst/>
                  <a:gdLst>
                    <a:gd name="connsiteX0" fmla="*/ 186187 w 198747"/>
                    <a:gd name="connsiteY0" fmla="*/ 23108 h 57628"/>
                    <a:gd name="connsiteX1" fmla="*/ 178154 w 198747"/>
                    <a:gd name="connsiteY1" fmla="*/ 22416 h 57628"/>
                    <a:gd name="connsiteX2" fmla="*/ 157457 w 198747"/>
                    <a:gd name="connsiteY2" fmla="*/ 21405 h 57628"/>
                    <a:gd name="connsiteX3" fmla="*/ 128621 w 198747"/>
                    <a:gd name="connsiteY3" fmla="*/ 22682 h 57628"/>
                    <a:gd name="connsiteX4" fmla="*/ 95155 w 198747"/>
                    <a:gd name="connsiteY4" fmla="*/ 27098 h 57628"/>
                    <a:gd name="connsiteX5" fmla="*/ 62275 w 198747"/>
                    <a:gd name="connsiteY5" fmla="*/ 34866 h 57628"/>
                    <a:gd name="connsiteX6" fmla="*/ 34450 w 198747"/>
                    <a:gd name="connsiteY6" fmla="*/ 44283 h 57628"/>
                    <a:gd name="connsiteX7" fmla="*/ 15775 w 198747"/>
                    <a:gd name="connsiteY7" fmla="*/ 53009 h 57628"/>
                    <a:gd name="connsiteX8" fmla="*/ 8805 w 198747"/>
                    <a:gd name="connsiteY8" fmla="*/ 56627 h 57628"/>
                    <a:gd name="connsiteX9" fmla="*/ 8114 w 198747"/>
                    <a:gd name="connsiteY9" fmla="*/ 56999 h 57628"/>
                    <a:gd name="connsiteX10" fmla="*/ 612 w 198747"/>
                    <a:gd name="connsiteY10" fmla="*/ 54605 h 57628"/>
                    <a:gd name="connsiteX11" fmla="*/ 2687 w 198747"/>
                    <a:gd name="connsiteY11" fmla="*/ 47263 h 57628"/>
                    <a:gd name="connsiteX12" fmla="*/ 9869 w 198747"/>
                    <a:gd name="connsiteY12" fmla="*/ 42953 h 57628"/>
                    <a:gd name="connsiteX13" fmla="*/ 29182 w 198747"/>
                    <a:gd name="connsiteY13" fmla="*/ 32419 h 57628"/>
                    <a:gd name="connsiteX14" fmla="*/ 57806 w 198747"/>
                    <a:gd name="connsiteY14" fmla="*/ 20767 h 57628"/>
                    <a:gd name="connsiteX15" fmla="*/ 91644 w 198747"/>
                    <a:gd name="connsiteY15" fmla="*/ 10552 h 57628"/>
                    <a:gd name="connsiteX16" fmla="*/ 126386 w 198747"/>
                    <a:gd name="connsiteY16" fmla="*/ 3795 h 57628"/>
                    <a:gd name="connsiteX17" fmla="*/ 157670 w 198747"/>
                    <a:gd name="connsiteY17" fmla="*/ 496 h 57628"/>
                    <a:gd name="connsiteX18" fmla="*/ 179537 w 198747"/>
                    <a:gd name="connsiteY18" fmla="*/ 230 h 57628"/>
                    <a:gd name="connsiteX19" fmla="*/ 187624 w 198747"/>
                    <a:gd name="connsiteY19" fmla="*/ 443 h 57628"/>
                    <a:gd name="connsiteX20" fmla="*/ 198744 w 198747"/>
                    <a:gd name="connsiteY20" fmla="*/ 12095 h 57628"/>
                    <a:gd name="connsiteX21" fmla="*/ 187092 w 198747"/>
                    <a:gd name="connsiteY21" fmla="*/ 23214 h 57628"/>
                    <a:gd name="connsiteX22" fmla="*/ 186187 w 198747"/>
                    <a:gd name="connsiteY22" fmla="*/ 23108 h 57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98747" h="57628">
                      <a:moveTo>
                        <a:pt x="186187" y="23108"/>
                      </a:moveTo>
                      <a:cubicBezTo>
                        <a:pt x="186187" y="23108"/>
                        <a:pt x="183261" y="22842"/>
                        <a:pt x="178154" y="22416"/>
                      </a:cubicBezTo>
                      <a:cubicBezTo>
                        <a:pt x="173046" y="22044"/>
                        <a:pt x="165491" y="21033"/>
                        <a:pt x="157457" y="21405"/>
                      </a:cubicBezTo>
                      <a:cubicBezTo>
                        <a:pt x="149264" y="21193"/>
                        <a:pt x="139421" y="21618"/>
                        <a:pt x="128621" y="22682"/>
                      </a:cubicBezTo>
                      <a:cubicBezTo>
                        <a:pt x="117873" y="23161"/>
                        <a:pt x="106594" y="25555"/>
                        <a:pt x="95155" y="27098"/>
                      </a:cubicBezTo>
                      <a:cubicBezTo>
                        <a:pt x="83983" y="29705"/>
                        <a:pt x="72490" y="31514"/>
                        <a:pt x="62275" y="34866"/>
                      </a:cubicBezTo>
                      <a:cubicBezTo>
                        <a:pt x="51794" y="37580"/>
                        <a:pt x="42377" y="41038"/>
                        <a:pt x="34450" y="44283"/>
                      </a:cubicBezTo>
                      <a:cubicBezTo>
                        <a:pt x="26203" y="47050"/>
                        <a:pt x="20244" y="50827"/>
                        <a:pt x="15775" y="53009"/>
                      </a:cubicBezTo>
                      <a:cubicBezTo>
                        <a:pt x="11359" y="55296"/>
                        <a:pt x="8805" y="56627"/>
                        <a:pt x="8805" y="56627"/>
                      </a:cubicBezTo>
                      <a:lnTo>
                        <a:pt x="8114" y="56999"/>
                      </a:lnTo>
                      <a:cubicBezTo>
                        <a:pt x="5400" y="58435"/>
                        <a:pt x="2048" y="57318"/>
                        <a:pt x="612" y="54605"/>
                      </a:cubicBezTo>
                      <a:cubicBezTo>
                        <a:pt x="-718" y="51998"/>
                        <a:pt x="186" y="48752"/>
                        <a:pt x="2687" y="47263"/>
                      </a:cubicBezTo>
                      <a:cubicBezTo>
                        <a:pt x="2687" y="47263"/>
                        <a:pt x="5294" y="45720"/>
                        <a:pt x="9869" y="42953"/>
                      </a:cubicBezTo>
                      <a:cubicBezTo>
                        <a:pt x="14498" y="40346"/>
                        <a:pt x="20829" y="35877"/>
                        <a:pt x="29182" y="32419"/>
                      </a:cubicBezTo>
                      <a:cubicBezTo>
                        <a:pt x="37376" y="28482"/>
                        <a:pt x="47059" y="24225"/>
                        <a:pt x="57806" y="20767"/>
                      </a:cubicBezTo>
                      <a:cubicBezTo>
                        <a:pt x="68341" y="16564"/>
                        <a:pt x="80045" y="13957"/>
                        <a:pt x="91644" y="10552"/>
                      </a:cubicBezTo>
                      <a:cubicBezTo>
                        <a:pt x="103402" y="8211"/>
                        <a:pt x="115107" y="5019"/>
                        <a:pt x="126386" y="3795"/>
                      </a:cubicBezTo>
                      <a:cubicBezTo>
                        <a:pt x="137506" y="1986"/>
                        <a:pt x="148147" y="869"/>
                        <a:pt x="157670" y="496"/>
                      </a:cubicBezTo>
                      <a:cubicBezTo>
                        <a:pt x="167247" y="-355"/>
                        <a:pt x="174376" y="124"/>
                        <a:pt x="179537" y="230"/>
                      </a:cubicBezTo>
                      <a:cubicBezTo>
                        <a:pt x="184698" y="337"/>
                        <a:pt x="187624" y="443"/>
                        <a:pt x="187624" y="443"/>
                      </a:cubicBezTo>
                      <a:cubicBezTo>
                        <a:pt x="193902" y="603"/>
                        <a:pt x="198903" y="5817"/>
                        <a:pt x="198744" y="12095"/>
                      </a:cubicBezTo>
                      <a:cubicBezTo>
                        <a:pt x="198584" y="18373"/>
                        <a:pt x="193370" y="23374"/>
                        <a:pt x="187092" y="23214"/>
                      </a:cubicBezTo>
                      <a:cubicBezTo>
                        <a:pt x="186773" y="23161"/>
                        <a:pt x="186453" y="23108"/>
                        <a:pt x="186187" y="23108"/>
                      </a:cubicBezTo>
                      <a:close/>
                    </a:path>
                  </a:pathLst>
                </a:custGeom>
                <a:solidFill>
                  <a:srgbClr val="EEEBE5"/>
                </a:solidFill>
                <a:ln w="53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13" name="图形 19">
                  <a:extLst>
                    <a:ext uri="{FF2B5EF4-FFF2-40B4-BE49-F238E27FC236}">
                      <a16:creationId xmlns:a16="http://schemas.microsoft.com/office/drawing/2014/main" id="{2C5E4690-CBE8-3D8F-8946-4EBDD81935A5}"/>
                    </a:ext>
                  </a:extLst>
                </p:cNvPr>
                <p:cNvGrpSpPr/>
                <p:nvPr/>
              </p:nvGrpSpPr>
              <p:grpSpPr>
                <a:xfrm>
                  <a:off x="4991431" y="1548471"/>
                  <a:ext cx="480485" cy="172891"/>
                  <a:chOff x="4991431" y="1548471"/>
                  <a:chExt cx="480485" cy="172891"/>
                </a:xfrm>
                <a:noFill/>
              </p:grpSpPr>
              <p:sp>
                <p:nvSpPr>
                  <p:cNvPr id="214" name="任意多边形: 形状 213">
                    <a:extLst>
                      <a:ext uri="{FF2B5EF4-FFF2-40B4-BE49-F238E27FC236}">
                        <a16:creationId xmlns:a16="http://schemas.microsoft.com/office/drawing/2014/main" id="{76C73BAB-F208-766F-6CAF-F8A181F56516}"/>
                      </a:ext>
                    </a:extLst>
                  </p:cNvPr>
                  <p:cNvSpPr/>
                  <p:nvPr/>
                </p:nvSpPr>
                <p:spPr>
                  <a:xfrm>
                    <a:off x="4991431" y="1557282"/>
                    <a:ext cx="164081" cy="164081"/>
                  </a:xfrm>
                  <a:custGeom>
                    <a:avLst/>
                    <a:gdLst>
                      <a:gd name="connsiteX0" fmla="*/ 164081 w 164081"/>
                      <a:gd name="connsiteY0" fmla="*/ 82041 h 164081"/>
                      <a:gd name="connsiteX1" fmla="*/ 82041 w 164081"/>
                      <a:gd name="connsiteY1" fmla="*/ 164081 h 164081"/>
                      <a:gd name="connsiteX2" fmla="*/ 0 w 164081"/>
                      <a:gd name="connsiteY2" fmla="*/ 82041 h 164081"/>
                      <a:gd name="connsiteX3" fmla="*/ 82041 w 164081"/>
                      <a:gd name="connsiteY3" fmla="*/ 0 h 164081"/>
                      <a:gd name="connsiteX4" fmla="*/ 164081 w 164081"/>
                      <a:gd name="connsiteY4" fmla="*/ 82041 h 1640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081" h="164081">
                        <a:moveTo>
                          <a:pt x="164081" y="82041"/>
                        </a:moveTo>
                        <a:cubicBezTo>
                          <a:pt x="164081" y="127370"/>
                          <a:pt x="127370" y="164081"/>
                          <a:pt x="82041" y="164081"/>
                        </a:cubicBezTo>
                        <a:cubicBezTo>
                          <a:pt x="36711" y="164081"/>
                          <a:pt x="0" y="127370"/>
                          <a:pt x="0" y="82041"/>
                        </a:cubicBezTo>
                        <a:cubicBezTo>
                          <a:pt x="0" y="36711"/>
                          <a:pt x="36764" y="0"/>
                          <a:pt x="82041" y="0"/>
                        </a:cubicBezTo>
                        <a:cubicBezTo>
                          <a:pt x="127317" y="0"/>
                          <a:pt x="164081" y="36711"/>
                          <a:pt x="164081" y="82041"/>
                        </a:cubicBezTo>
                        <a:close/>
                      </a:path>
                    </a:pathLst>
                  </a:custGeom>
                  <a:noFill/>
                  <a:ln w="20585" cap="flat">
                    <a:solidFill>
                      <a:srgbClr val="FBE68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" name="任意多边形: 形状 214">
                    <a:extLst>
                      <a:ext uri="{FF2B5EF4-FFF2-40B4-BE49-F238E27FC236}">
                        <a16:creationId xmlns:a16="http://schemas.microsoft.com/office/drawing/2014/main" id="{B4AE113F-0381-9877-00DF-99B72EDFA931}"/>
                      </a:ext>
                    </a:extLst>
                  </p:cNvPr>
                  <p:cNvSpPr/>
                  <p:nvPr/>
                </p:nvSpPr>
                <p:spPr>
                  <a:xfrm>
                    <a:off x="5307835" y="1557282"/>
                    <a:ext cx="164081" cy="164081"/>
                  </a:xfrm>
                  <a:custGeom>
                    <a:avLst/>
                    <a:gdLst>
                      <a:gd name="connsiteX0" fmla="*/ 164081 w 164081"/>
                      <a:gd name="connsiteY0" fmla="*/ 82041 h 164081"/>
                      <a:gd name="connsiteX1" fmla="*/ 82041 w 164081"/>
                      <a:gd name="connsiteY1" fmla="*/ 164081 h 164081"/>
                      <a:gd name="connsiteX2" fmla="*/ 0 w 164081"/>
                      <a:gd name="connsiteY2" fmla="*/ 82041 h 164081"/>
                      <a:gd name="connsiteX3" fmla="*/ 82041 w 164081"/>
                      <a:gd name="connsiteY3" fmla="*/ 0 h 164081"/>
                      <a:gd name="connsiteX4" fmla="*/ 164081 w 164081"/>
                      <a:gd name="connsiteY4" fmla="*/ 82041 h 1640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081" h="164081">
                        <a:moveTo>
                          <a:pt x="164081" y="82041"/>
                        </a:moveTo>
                        <a:cubicBezTo>
                          <a:pt x="164081" y="127350"/>
                          <a:pt x="127350" y="164081"/>
                          <a:pt x="82041" y="164081"/>
                        </a:cubicBezTo>
                        <a:cubicBezTo>
                          <a:pt x="36731" y="164081"/>
                          <a:pt x="0" y="127350"/>
                          <a:pt x="0" y="82041"/>
                        </a:cubicBezTo>
                        <a:cubicBezTo>
                          <a:pt x="0" y="36731"/>
                          <a:pt x="36731" y="0"/>
                          <a:pt x="82041" y="0"/>
                        </a:cubicBezTo>
                        <a:cubicBezTo>
                          <a:pt x="127350" y="0"/>
                          <a:pt x="164081" y="36731"/>
                          <a:pt x="164081" y="82041"/>
                        </a:cubicBezTo>
                        <a:close/>
                      </a:path>
                    </a:pathLst>
                  </a:custGeom>
                  <a:noFill/>
                  <a:ln w="20585" cap="flat">
                    <a:solidFill>
                      <a:srgbClr val="FBE68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" name="任意多边形: 形状 215">
                    <a:extLst>
                      <a:ext uri="{FF2B5EF4-FFF2-40B4-BE49-F238E27FC236}">
                        <a16:creationId xmlns:a16="http://schemas.microsoft.com/office/drawing/2014/main" id="{C1449338-1450-F834-C3D0-49F8B7184DDA}"/>
                      </a:ext>
                    </a:extLst>
                  </p:cNvPr>
                  <p:cNvSpPr/>
                  <p:nvPr/>
                </p:nvSpPr>
                <p:spPr>
                  <a:xfrm>
                    <a:off x="5123323" y="1548471"/>
                    <a:ext cx="213667" cy="29560"/>
                  </a:xfrm>
                  <a:custGeom>
                    <a:avLst/>
                    <a:gdLst>
                      <a:gd name="connsiteX0" fmla="*/ 0 w 213667"/>
                      <a:gd name="connsiteY0" fmla="*/ 29560 h 29560"/>
                      <a:gd name="connsiteX1" fmla="*/ 213667 w 213667"/>
                      <a:gd name="connsiteY1" fmla="*/ 24027 h 295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13667" h="29560">
                        <a:moveTo>
                          <a:pt x="0" y="29560"/>
                        </a:moveTo>
                        <a:cubicBezTo>
                          <a:pt x="64270" y="-7736"/>
                          <a:pt x="147535" y="-9917"/>
                          <a:pt x="213667" y="24027"/>
                        </a:cubicBezTo>
                      </a:path>
                    </a:pathLst>
                  </a:custGeom>
                  <a:noFill/>
                  <a:ln w="20585" cap="flat">
                    <a:solidFill>
                      <a:srgbClr val="FBE68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3E537A6B-3C15-B4E4-0ADC-433DBDE3DD4A}"/>
                    </a:ext>
                  </a:extLst>
                </p:cNvPr>
                <p:cNvSpPr/>
                <p:nvPr/>
              </p:nvSpPr>
              <p:spPr>
                <a:xfrm>
                  <a:off x="5231700" y="1583004"/>
                  <a:ext cx="95898" cy="103855"/>
                </a:xfrm>
                <a:custGeom>
                  <a:avLst/>
                  <a:gdLst>
                    <a:gd name="connsiteX0" fmla="*/ 0 w 95898"/>
                    <a:gd name="connsiteY0" fmla="*/ 8115 h 103855"/>
                    <a:gd name="connsiteX1" fmla="*/ 58258 w 95898"/>
                    <a:gd name="connsiteY1" fmla="*/ 3061 h 103855"/>
                    <a:gd name="connsiteX2" fmla="*/ 93320 w 95898"/>
                    <a:gd name="connsiteY2" fmla="*/ 63501 h 103855"/>
                    <a:gd name="connsiteX3" fmla="*/ 13514 w 95898"/>
                    <a:gd name="connsiteY3" fmla="*/ 103563 h 103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898" h="103855">
                      <a:moveTo>
                        <a:pt x="0" y="8115"/>
                      </a:moveTo>
                      <a:cubicBezTo>
                        <a:pt x="18196" y="28"/>
                        <a:pt x="39211" y="-2685"/>
                        <a:pt x="58258" y="3061"/>
                      </a:cubicBezTo>
                      <a:cubicBezTo>
                        <a:pt x="85765" y="11308"/>
                        <a:pt x="102631" y="34664"/>
                        <a:pt x="93320" y="63501"/>
                      </a:cubicBezTo>
                      <a:cubicBezTo>
                        <a:pt x="82041" y="98615"/>
                        <a:pt x="43415" y="105479"/>
                        <a:pt x="13514" y="103563"/>
                      </a:cubicBezTo>
                    </a:path>
                  </a:pathLst>
                </a:custGeom>
                <a:solidFill>
                  <a:srgbClr val="F5CAB1"/>
                </a:solidFill>
                <a:ln w="20268" cap="rnd">
                  <a:solidFill>
                    <a:srgbClr val="F1AB8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5778EF08-3692-AD87-B6F1-BA64761AF431}"/>
                    </a:ext>
                  </a:extLst>
                </p:cNvPr>
                <p:cNvSpPr/>
                <p:nvPr/>
              </p:nvSpPr>
              <p:spPr>
                <a:xfrm>
                  <a:off x="5167847" y="1775471"/>
                  <a:ext cx="141495" cy="91240"/>
                </a:xfrm>
                <a:custGeom>
                  <a:avLst/>
                  <a:gdLst>
                    <a:gd name="connsiteX0" fmla="*/ 3254 w 141495"/>
                    <a:gd name="connsiteY0" fmla="*/ 3778 h 91240"/>
                    <a:gd name="connsiteX1" fmla="*/ 51563 w 141495"/>
                    <a:gd name="connsiteY1" fmla="*/ 88212 h 91240"/>
                    <a:gd name="connsiteX2" fmla="*/ 127539 w 141495"/>
                    <a:gd name="connsiteY2" fmla="*/ 62728 h 91240"/>
                    <a:gd name="connsiteX3" fmla="*/ 140946 w 141495"/>
                    <a:gd name="connsiteY3" fmla="*/ 0 h 91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1495" h="91240">
                      <a:moveTo>
                        <a:pt x="3254" y="3778"/>
                      </a:moveTo>
                      <a:cubicBezTo>
                        <a:pt x="-8877" y="37881"/>
                        <a:pt x="14161" y="77412"/>
                        <a:pt x="51563" y="88212"/>
                      </a:cubicBezTo>
                      <a:cubicBezTo>
                        <a:pt x="81198" y="96778"/>
                        <a:pt x="111258" y="86829"/>
                        <a:pt x="127539" y="62728"/>
                      </a:cubicBezTo>
                      <a:cubicBezTo>
                        <a:pt x="140095" y="44159"/>
                        <a:pt x="142861" y="21494"/>
                        <a:pt x="140946" y="0"/>
                      </a:cubicBezTo>
                    </a:path>
                  </a:pathLst>
                </a:custGeom>
                <a:noFill/>
                <a:ln w="19213" cap="rnd">
                  <a:solidFill>
                    <a:srgbClr val="F1AB8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CBC39040-68D7-EAC9-B459-CD2FAEAB7667}"/>
                  </a:ext>
                </a:extLst>
              </p:cNvPr>
              <p:cNvSpPr/>
              <p:nvPr/>
            </p:nvSpPr>
            <p:spPr>
              <a:xfrm>
                <a:off x="4714929" y="1559729"/>
                <a:ext cx="1207838" cy="632162"/>
              </a:xfrm>
              <a:custGeom>
                <a:avLst/>
                <a:gdLst>
                  <a:gd name="connsiteX0" fmla="*/ 619189 w 1207838"/>
                  <a:gd name="connsiteY0" fmla="*/ 555344 h 632162"/>
                  <a:gd name="connsiteX1" fmla="*/ 218988 w 1207838"/>
                  <a:gd name="connsiteY1" fmla="*/ 502459 h 632162"/>
                  <a:gd name="connsiteX2" fmla="*/ 0 w 1207838"/>
                  <a:gd name="connsiteY2" fmla="*/ 374876 h 632162"/>
                  <a:gd name="connsiteX3" fmla="*/ 55971 w 1207838"/>
                  <a:gd name="connsiteY3" fmla="*/ 427335 h 632162"/>
                  <a:gd name="connsiteX4" fmla="*/ 202814 w 1207838"/>
                  <a:gd name="connsiteY4" fmla="*/ 523421 h 632162"/>
                  <a:gd name="connsiteX5" fmla="*/ 461066 w 1207838"/>
                  <a:gd name="connsiteY5" fmla="*/ 620253 h 632162"/>
                  <a:gd name="connsiteX6" fmla="*/ 521187 w 1207838"/>
                  <a:gd name="connsiteY6" fmla="*/ 632117 h 632162"/>
                  <a:gd name="connsiteX7" fmla="*/ 570933 w 1207838"/>
                  <a:gd name="connsiteY7" fmla="*/ 620944 h 632162"/>
                  <a:gd name="connsiteX8" fmla="*/ 797529 w 1207838"/>
                  <a:gd name="connsiteY8" fmla="*/ 524858 h 632162"/>
                  <a:gd name="connsiteX9" fmla="*/ 1207838 w 1207838"/>
                  <a:gd name="connsiteY9" fmla="*/ 0 h 632162"/>
                  <a:gd name="connsiteX10" fmla="*/ 619189 w 1207838"/>
                  <a:gd name="connsiteY10" fmla="*/ 555344 h 632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07838" h="632162">
                    <a:moveTo>
                      <a:pt x="619189" y="555344"/>
                    </a:moveTo>
                    <a:cubicBezTo>
                      <a:pt x="480539" y="602163"/>
                      <a:pt x="391901" y="574284"/>
                      <a:pt x="218988" y="502459"/>
                    </a:cubicBezTo>
                    <a:cubicBezTo>
                      <a:pt x="141895" y="470430"/>
                      <a:pt x="63472" y="430261"/>
                      <a:pt x="0" y="374876"/>
                    </a:cubicBezTo>
                    <a:cubicBezTo>
                      <a:pt x="17611" y="393284"/>
                      <a:pt x="36285" y="410842"/>
                      <a:pt x="55971" y="427335"/>
                    </a:cubicBezTo>
                    <a:cubicBezTo>
                      <a:pt x="100822" y="465056"/>
                      <a:pt x="150301" y="497085"/>
                      <a:pt x="202814" y="523421"/>
                    </a:cubicBezTo>
                    <a:cubicBezTo>
                      <a:pt x="285972" y="565133"/>
                      <a:pt x="371417" y="591735"/>
                      <a:pt x="461066" y="620253"/>
                    </a:cubicBezTo>
                    <a:cubicBezTo>
                      <a:pt x="480592" y="626478"/>
                      <a:pt x="500650" y="632756"/>
                      <a:pt x="521187" y="632117"/>
                    </a:cubicBezTo>
                    <a:cubicBezTo>
                      <a:pt x="538265" y="631638"/>
                      <a:pt x="554759" y="626371"/>
                      <a:pt x="570933" y="620944"/>
                    </a:cubicBezTo>
                    <a:cubicBezTo>
                      <a:pt x="648823" y="594715"/>
                      <a:pt x="724639" y="562526"/>
                      <a:pt x="797529" y="524858"/>
                    </a:cubicBezTo>
                    <a:cubicBezTo>
                      <a:pt x="1011409" y="414247"/>
                      <a:pt x="1152399" y="221701"/>
                      <a:pt x="1207838" y="0"/>
                    </a:cubicBezTo>
                    <a:cubicBezTo>
                      <a:pt x="1105207" y="245909"/>
                      <a:pt x="871110" y="470270"/>
                      <a:pt x="619189" y="555344"/>
                    </a:cubicBezTo>
                    <a:close/>
                  </a:path>
                </a:pathLst>
              </a:custGeom>
              <a:solidFill>
                <a:srgbClr val="FBF2F2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58403F3C-E0B7-C4EF-7785-B9E5B35C9F45}"/>
                  </a:ext>
                </a:extLst>
              </p:cNvPr>
              <p:cNvSpPr/>
              <p:nvPr/>
            </p:nvSpPr>
            <p:spPr>
              <a:xfrm>
                <a:off x="4540739" y="1094992"/>
                <a:ext cx="1116699" cy="354817"/>
              </a:xfrm>
              <a:custGeom>
                <a:avLst/>
                <a:gdLst>
                  <a:gd name="connsiteX0" fmla="*/ 627169 w 1116699"/>
                  <a:gd name="connsiteY0" fmla="*/ 71879 h 354817"/>
                  <a:gd name="connsiteX1" fmla="*/ 363596 w 1116699"/>
                  <a:gd name="connsiteY1" fmla="*/ 110877 h 354817"/>
                  <a:gd name="connsiteX2" fmla="*/ 150993 w 1116699"/>
                  <a:gd name="connsiteY2" fmla="*/ 193450 h 354817"/>
                  <a:gd name="connsiteX3" fmla="*/ 64909 w 1116699"/>
                  <a:gd name="connsiteY3" fmla="*/ 266925 h 354817"/>
                  <a:gd name="connsiteX4" fmla="*/ 27613 w 1116699"/>
                  <a:gd name="connsiteY4" fmla="*/ 312148 h 354817"/>
                  <a:gd name="connsiteX5" fmla="*/ 0 w 1116699"/>
                  <a:gd name="connsiteY5" fmla="*/ 354818 h 354817"/>
                  <a:gd name="connsiteX6" fmla="*/ 276927 w 1116699"/>
                  <a:gd name="connsiteY6" fmla="*/ 275278 h 354817"/>
                  <a:gd name="connsiteX7" fmla="*/ 549225 w 1116699"/>
                  <a:gd name="connsiteY7" fmla="*/ 291665 h 354817"/>
                  <a:gd name="connsiteX8" fmla="*/ 794655 w 1116699"/>
                  <a:gd name="connsiteY8" fmla="*/ 247346 h 354817"/>
                  <a:gd name="connsiteX9" fmla="*/ 987095 w 1116699"/>
                  <a:gd name="connsiteY9" fmla="*/ 167540 h 354817"/>
                  <a:gd name="connsiteX10" fmla="*/ 1104516 w 1116699"/>
                  <a:gd name="connsiteY10" fmla="*/ 35806 h 354817"/>
                  <a:gd name="connsiteX11" fmla="*/ 1116700 w 1116699"/>
                  <a:gd name="connsiteY11" fmla="*/ 20430 h 354817"/>
                  <a:gd name="connsiteX12" fmla="*/ 1109570 w 1116699"/>
                  <a:gd name="connsiteY12" fmla="*/ 0 h 354817"/>
                  <a:gd name="connsiteX13" fmla="*/ 1027157 w 1116699"/>
                  <a:gd name="connsiteY13" fmla="*/ 26602 h 354817"/>
                  <a:gd name="connsiteX14" fmla="*/ 627169 w 1116699"/>
                  <a:gd name="connsiteY14" fmla="*/ 71879 h 354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16699" h="354817">
                    <a:moveTo>
                      <a:pt x="627169" y="71879"/>
                    </a:moveTo>
                    <a:cubicBezTo>
                      <a:pt x="537999" y="77891"/>
                      <a:pt x="450266" y="88053"/>
                      <a:pt x="363596" y="110877"/>
                    </a:cubicBezTo>
                    <a:cubicBezTo>
                      <a:pt x="288153" y="130669"/>
                      <a:pt x="216860" y="149131"/>
                      <a:pt x="150993" y="193450"/>
                    </a:cubicBezTo>
                    <a:cubicBezTo>
                      <a:pt x="119603" y="214519"/>
                      <a:pt x="90660" y="239205"/>
                      <a:pt x="64909" y="266925"/>
                    </a:cubicBezTo>
                    <a:cubicBezTo>
                      <a:pt x="51608" y="281237"/>
                      <a:pt x="39158" y="296347"/>
                      <a:pt x="27613" y="312148"/>
                    </a:cubicBezTo>
                    <a:cubicBezTo>
                      <a:pt x="20271" y="322310"/>
                      <a:pt x="10056" y="348486"/>
                      <a:pt x="0" y="354818"/>
                    </a:cubicBezTo>
                    <a:cubicBezTo>
                      <a:pt x="82573" y="303369"/>
                      <a:pt x="179670" y="275490"/>
                      <a:pt x="276927" y="275278"/>
                    </a:cubicBezTo>
                    <a:cubicBezTo>
                      <a:pt x="368119" y="275065"/>
                      <a:pt x="457821" y="292995"/>
                      <a:pt x="549225" y="291665"/>
                    </a:cubicBezTo>
                    <a:cubicBezTo>
                      <a:pt x="632649" y="290494"/>
                      <a:pt x="714583" y="270968"/>
                      <a:pt x="794655" y="247346"/>
                    </a:cubicBezTo>
                    <a:cubicBezTo>
                      <a:pt x="861267" y="227660"/>
                      <a:pt x="927400" y="203559"/>
                      <a:pt x="987095" y="167540"/>
                    </a:cubicBezTo>
                    <a:cubicBezTo>
                      <a:pt x="1039022" y="136149"/>
                      <a:pt x="1087384" y="93267"/>
                      <a:pt x="1104516" y="35806"/>
                    </a:cubicBezTo>
                    <a:cubicBezTo>
                      <a:pt x="1106750" y="28251"/>
                      <a:pt x="1111273" y="23303"/>
                      <a:pt x="1116700" y="20430"/>
                    </a:cubicBezTo>
                    <a:cubicBezTo>
                      <a:pt x="1114146" y="13673"/>
                      <a:pt x="1111752" y="6863"/>
                      <a:pt x="1109570" y="0"/>
                    </a:cubicBezTo>
                    <a:cubicBezTo>
                      <a:pt x="1082223" y="9204"/>
                      <a:pt x="1055036" y="18941"/>
                      <a:pt x="1027157" y="26602"/>
                    </a:cubicBezTo>
                    <a:cubicBezTo>
                      <a:pt x="896648" y="62302"/>
                      <a:pt x="761084" y="62834"/>
                      <a:pt x="627169" y="71879"/>
                    </a:cubicBezTo>
                    <a:close/>
                  </a:path>
                </a:pathLst>
              </a:custGeom>
              <a:solidFill>
                <a:srgbClr val="FBF2F2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B95231E9-691D-2926-3DF4-71D59FD9F036}"/>
                  </a:ext>
                </a:extLst>
              </p:cNvPr>
              <p:cNvSpPr/>
              <p:nvPr/>
            </p:nvSpPr>
            <p:spPr>
              <a:xfrm>
                <a:off x="4480386" y="516072"/>
                <a:ext cx="1482607" cy="1017267"/>
              </a:xfrm>
              <a:custGeom>
                <a:avLst/>
                <a:gdLst>
                  <a:gd name="connsiteX0" fmla="*/ 5447 w 1482607"/>
                  <a:gd name="connsiteY0" fmla="*/ 808708 h 1017267"/>
                  <a:gd name="connsiteX1" fmla="*/ 6138 w 1482607"/>
                  <a:gd name="connsiteY1" fmla="*/ 813550 h 1017267"/>
                  <a:gd name="connsiteX2" fmla="*/ 28857 w 1482607"/>
                  <a:gd name="connsiteY2" fmla="*/ 929215 h 1017267"/>
                  <a:gd name="connsiteX3" fmla="*/ 70356 w 1482607"/>
                  <a:gd name="connsiteY3" fmla="*/ 1017268 h 1017267"/>
                  <a:gd name="connsiteX4" fmla="*/ 163197 w 1482607"/>
                  <a:gd name="connsiteY4" fmla="*/ 856273 h 1017267"/>
                  <a:gd name="connsiteX5" fmla="*/ 343505 w 1482607"/>
                  <a:gd name="connsiteY5" fmla="*/ 799344 h 1017267"/>
                  <a:gd name="connsiteX6" fmla="*/ 695716 w 1482607"/>
                  <a:gd name="connsiteY6" fmla="*/ 764017 h 1017267"/>
                  <a:gd name="connsiteX7" fmla="*/ 1157580 w 1482607"/>
                  <a:gd name="connsiteY7" fmla="*/ 624462 h 1017267"/>
                  <a:gd name="connsiteX8" fmla="*/ 1415567 w 1482607"/>
                  <a:gd name="connsiteY8" fmla="*/ 1005723 h 1017267"/>
                  <a:gd name="connsiteX9" fmla="*/ 1472176 w 1482607"/>
                  <a:gd name="connsiteY9" fmla="*/ 810464 h 1017267"/>
                  <a:gd name="connsiteX10" fmla="*/ 1481327 w 1482607"/>
                  <a:gd name="connsiteY10" fmla="*/ 617652 h 1017267"/>
                  <a:gd name="connsiteX11" fmla="*/ 1442381 w 1482607"/>
                  <a:gd name="connsiteY11" fmla="*/ 381586 h 1017267"/>
                  <a:gd name="connsiteX12" fmla="*/ 1355340 w 1482607"/>
                  <a:gd name="connsiteY12" fmla="*/ 224155 h 1017267"/>
                  <a:gd name="connsiteX13" fmla="*/ 1216051 w 1482607"/>
                  <a:gd name="connsiteY13" fmla="*/ 78536 h 1017267"/>
                  <a:gd name="connsiteX14" fmla="*/ 980730 w 1482607"/>
                  <a:gd name="connsiteY14" fmla="*/ 22459 h 1017267"/>
                  <a:gd name="connsiteX15" fmla="*/ 592394 w 1482607"/>
                  <a:gd name="connsiteY15" fmla="*/ 752 h 1017267"/>
                  <a:gd name="connsiteX16" fmla="*/ 432994 w 1482607"/>
                  <a:gd name="connsiteY16" fmla="*/ 17298 h 1017267"/>
                  <a:gd name="connsiteX17" fmla="*/ 277639 w 1482607"/>
                  <a:gd name="connsiteY17" fmla="*/ 91943 h 1017267"/>
                  <a:gd name="connsiteX18" fmla="*/ 5394 w 1482607"/>
                  <a:gd name="connsiteY18" fmla="*/ 537793 h 1017267"/>
                  <a:gd name="connsiteX19" fmla="*/ 5447 w 1482607"/>
                  <a:gd name="connsiteY19" fmla="*/ 808708 h 1017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482607" h="1017267">
                    <a:moveTo>
                      <a:pt x="5447" y="808708"/>
                    </a:moveTo>
                    <a:cubicBezTo>
                      <a:pt x="5660" y="810304"/>
                      <a:pt x="5872" y="811900"/>
                      <a:pt x="6138" y="813550"/>
                    </a:cubicBezTo>
                    <a:cubicBezTo>
                      <a:pt x="11406" y="849462"/>
                      <a:pt x="15981" y="895431"/>
                      <a:pt x="28857" y="929215"/>
                    </a:cubicBezTo>
                    <a:cubicBezTo>
                      <a:pt x="39497" y="957094"/>
                      <a:pt x="47106" y="980557"/>
                      <a:pt x="70356" y="1017268"/>
                    </a:cubicBezTo>
                    <a:cubicBezTo>
                      <a:pt x="74186" y="939430"/>
                      <a:pt x="94191" y="896601"/>
                      <a:pt x="163197" y="856273"/>
                    </a:cubicBezTo>
                    <a:cubicBezTo>
                      <a:pt x="217837" y="824297"/>
                      <a:pt x="281735" y="809985"/>
                      <a:pt x="343505" y="799344"/>
                    </a:cubicBezTo>
                    <a:cubicBezTo>
                      <a:pt x="459863" y="779286"/>
                      <a:pt x="577709" y="767794"/>
                      <a:pt x="695716" y="764017"/>
                    </a:cubicBezTo>
                    <a:cubicBezTo>
                      <a:pt x="888474" y="757792"/>
                      <a:pt x="1002544" y="748109"/>
                      <a:pt x="1157580" y="624462"/>
                    </a:cubicBezTo>
                    <a:cubicBezTo>
                      <a:pt x="1259838" y="709057"/>
                      <a:pt x="1415513" y="873777"/>
                      <a:pt x="1415567" y="1005723"/>
                    </a:cubicBezTo>
                    <a:cubicBezTo>
                      <a:pt x="1442541" y="946134"/>
                      <a:pt x="1464195" y="876011"/>
                      <a:pt x="1472176" y="810464"/>
                    </a:cubicBezTo>
                    <a:cubicBezTo>
                      <a:pt x="1479890" y="746991"/>
                      <a:pt x="1485158" y="681604"/>
                      <a:pt x="1481327" y="617652"/>
                    </a:cubicBezTo>
                    <a:cubicBezTo>
                      <a:pt x="1481327" y="546465"/>
                      <a:pt x="1467866" y="446867"/>
                      <a:pt x="1442381" y="381586"/>
                    </a:cubicBezTo>
                    <a:cubicBezTo>
                      <a:pt x="1417908" y="318912"/>
                      <a:pt x="1388592" y="282946"/>
                      <a:pt x="1355340" y="224155"/>
                    </a:cubicBezTo>
                    <a:cubicBezTo>
                      <a:pt x="1324481" y="169621"/>
                      <a:pt x="1276172" y="101414"/>
                      <a:pt x="1216051" y="78536"/>
                    </a:cubicBezTo>
                    <a:cubicBezTo>
                      <a:pt x="1140608" y="49859"/>
                      <a:pt x="1060589" y="33100"/>
                      <a:pt x="980730" y="22459"/>
                    </a:cubicBezTo>
                    <a:cubicBezTo>
                      <a:pt x="852029" y="5221"/>
                      <a:pt x="721946" y="4423"/>
                      <a:pt x="592394" y="752"/>
                    </a:cubicBezTo>
                    <a:cubicBezTo>
                      <a:pt x="533710" y="-898"/>
                      <a:pt x="488752" y="-1483"/>
                      <a:pt x="432994" y="17298"/>
                    </a:cubicBezTo>
                    <a:cubicBezTo>
                      <a:pt x="378460" y="35653"/>
                      <a:pt x="327491" y="63639"/>
                      <a:pt x="277639" y="91943"/>
                    </a:cubicBezTo>
                    <a:cubicBezTo>
                      <a:pt x="110844" y="186647"/>
                      <a:pt x="25930" y="350515"/>
                      <a:pt x="5394" y="537793"/>
                    </a:cubicBezTo>
                    <a:cubicBezTo>
                      <a:pt x="-1044" y="596371"/>
                      <a:pt x="-2534" y="749971"/>
                      <a:pt x="5447" y="808708"/>
                    </a:cubicBezTo>
                    <a:close/>
                  </a:path>
                </a:pathLst>
              </a:custGeom>
              <a:solidFill>
                <a:srgbClr val="EEEBE5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3F3A5FF4-0688-0359-5A69-1817FE9F2626}"/>
                  </a:ext>
                </a:extLst>
              </p:cNvPr>
              <p:cNvSpPr/>
              <p:nvPr/>
            </p:nvSpPr>
            <p:spPr>
              <a:xfrm>
                <a:off x="4549358" y="1045033"/>
                <a:ext cx="1077328" cy="314701"/>
              </a:xfrm>
              <a:custGeom>
                <a:avLst/>
                <a:gdLst>
                  <a:gd name="connsiteX0" fmla="*/ 1077329 w 1077328"/>
                  <a:gd name="connsiteY0" fmla="*/ 0 h 314701"/>
                  <a:gd name="connsiteX1" fmla="*/ 860096 w 1077328"/>
                  <a:gd name="connsiteY1" fmla="*/ 77146 h 314701"/>
                  <a:gd name="connsiteX2" fmla="*/ 535179 w 1077328"/>
                  <a:gd name="connsiteY2" fmla="*/ 137852 h 314701"/>
                  <a:gd name="connsiteX3" fmla="*/ 241919 w 1077328"/>
                  <a:gd name="connsiteY3" fmla="*/ 180681 h 314701"/>
                  <a:gd name="connsiteX4" fmla="*/ 99066 w 1077328"/>
                  <a:gd name="connsiteY4" fmla="*/ 212657 h 314701"/>
                  <a:gd name="connsiteX5" fmla="*/ 0 w 1077328"/>
                  <a:gd name="connsiteY5" fmla="*/ 314702 h 314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77328" h="314701">
                    <a:moveTo>
                      <a:pt x="1077329" y="0"/>
                    </a:moveTo>
                    <a:cubicBezTo>
                      <a:pt x="1012366" y="41765"/>
                      <a:pt x="935593" y="60706"/>
                      <a:pt x="860096" y="77146"/>
                    </a:cubicBezTo>
                    <a:cubicBezTo>
                      <a:pt x="752411" y="100556"/>
                      <a:pt x="643982" y="120188"/>
                      <a:pt x="535179" y="137852"/>
                    </a:cubicBezTo>
                    <a:cubicBezTo>
                      <a:pt x="437656" y="153706"/>
                      <a:pt x="339921" y="167965"/>
                      <a:pt x="241919" y="180681"/>
                    </a:cubicBezTo>
                    <a:cubicBezTo>
                      <a:pt x="193343" y="186959"/>
                      <a:pt x="143970" y="193077"/>
                      <a:pt x="99066" y="212657"/>
                    </a:cubicBezTo>
                    <a:cubicBezTo>
                      <a:pt x="54162" y="232236"/>
                      <a:pt x="13567" y="267669"/>
                      <a:pt x="0" y="314702"/>
                    </a:cubicBezTo>
                  </a:path>
                </a:pathLst>
              </a:custGeom>
              <a:noFill/>
              <a:ln w="11098" cap="rnd">
                <a:solidFill>
                  <a:srgbClr val="DCD9D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57B092AC-61F1-12C0-6E33-AAC65FFBAFBD}"/>
                  </a:ext>
                </a:extLst>
              </p:cNvPr>
              <p:cNvSpPr/>
              <p:nvPr/>
            </p:nvSpPr>
            <p:spPr>
              <a:xfrm>
                <a:off x="4525204" y="800791"/>
                <a:ext cx="1125531" cy="434393"/>
              </a:xfrm>
              <a:custGeom>
                <a:avLst/>
                <a:gdLst>
                  <a:gd name="connsiteX0" fmla="*/ 1125531 w 1125531"/>
                  <a:gd name="connsiteY0" fmla="*/ 89897 h 434393"/>
                  <a:gd name="connsiteX1" fmla="*/ 972091 w 1125531"/>
                  <a:gd name="connsiteY1" fmla="*/ 20785 h 434393"/>
                  <a:gd name="connsiteX2" fmla="*/ 727406 w 1125531"/>
                  <a:gd name="connsiteY2" fmla="*/ 142 h 434393"/>
                  <a:gd name="connsiteX3" fmla="*/ 196110 w 1125531"/>
                  <a:gd name="connsiteY3" fmla="*/ 132247 h 434393"/>
                  <a:gd name="connsiteX4" fmla="*/ 0 w 1125531"/>
                  <a:gd name="connsiteY4" fmla="*/ 434393 h 43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5531" h="434393">
                    <a:moveTo>
                      <a:pt x="1125531" y="89897"/>
                    </a:moveTo>
                    <a:cubicBezTo>
                      <a:pt x="1089246" y="47493"/>
                      <a:pt x="1024071" y="31798"/>
                      <a:pt x="972091" y="20785"/>
                    </a:cubicBezTo>
                    <a:cubicBezTo>
                      <a:pt x="892019" y="3813"/>
                      <a:pt x="809127" y="-922"/>
                      <a:pt x="727406" y="142"/>
                    </a:cubicBezTo>
                    <a:cubicBezTo>
                      <a:pt x="542894" y="2589"/>
                      <a:pt x="357478" y="39992"/>
                      <a:pt x="196110" y="132247"/>
                    </a:cubicBezTo>
                    <a:cubicBezTo>
                      <a:pt x="87574" y="194283"/>
                      <a:pt x="13461" y="310002"/>
                      <a:pt x="0" y="434393"/>
                    </a:cubicBezTo>
                  </a:path>
                </a:pathLst>
              </a:custGeom>
              <a:noFill/>
              <a:ln w="11098" cap="rnd">
                <a:solidFill>
                  <a:srgbClr val="DCD9D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8495E6CB-8039-D690-C3A1-50ACAECABE13}"/>
                  </a:ext>
                </a:extLst>
              </p:cNvPr>
              <p:cNvSpPr/>
              <p:nvPr/>
            </p:nvSpPr>
            <p:spPr>
              <a:xfrm>
                <a:off x="4684603" y="611520"/>
                <a:ext cx="954906" cy="113437"/>
              </a:xfrm>
              <a:custGeom>
                <a:avLst/>
                <a:gdLst>
                  <a:gd name="connsiteX0" fmla="*/ 0 w 954906"/>
                  <a:gd name="connsiteY0" fmla="*/ 113437 h 113437"/>
                  <a:gd name="connsiteX1" fmla="*/ 266978 w 954906"/>
                  <a:gd name="connsiteY1" fmla="*/ 20809 h 113437"/>
                  <a:gd name="connsiteX2" fmla="*/ 682289 w 954906"/>
                  <a:gd name="connsiteY2" fmla="*/ 6231 h 113437"/>
                  <a:gd name="connsiteX3" fmla="*/ 954906 w 954906"/>
                  <a:gd name="connsiteY3" fmla="*/ 94177 h 113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4906" h="113437">
                    <a:moveTo>
                      <a:pt x="0" y="113437"/>
                    </a:moveTo>
                    <a:cubicBezTo>
                      <a:pt x="77891" y="58956"/>
                      <a:pt x="173073" y="35440"/>
                      <a:pt x="266978" y="20809"/>
                    </a:cubicBezTo>
                    <a:cubicBezTo>
                      <a:pt x="404191" y="-632"/>
                      <a:pt x="543958" y="-5527"/>
                      <a:pt x="682289" y="6231"/>
                    </a:cubicBezTo>
                    <a:cubicBezTo>
                      <a:pt x="778907" y="14478"/>
                      <a:pt x="879729" y="32940"/>
                      <a:pt x="954906" y="94177"/>
                    </a:cubicBezTo>
                  </a:path>
                </a:pathLst>
              </a:custGeom>
              <a:noFill/>
              <a:ln w="11098" cap="rnd">
                <a:solidFill>
                  <a:srgbClr val="DCD9D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1A8DF245-DD3B-9684-2854-F077218F4D28}"/>
                  </a:ext>
                </a:extLst>
              </p:cNvPr>
              <p:cNvSpPr/>
              <p:nvPr/>
            </p:nvSpPr>
            <p:spPr>
              <a:xfrm>
                <a:off x="5706333" y="1050087"/>
                <a:ext cx="186639" cy="258678"/>
              </a:xfrm>
              <a:custGeom>
                <a:avLst/>
                <a:gdLst>
                  <a:gd name="connsiteX0" fmla="*/ 0 w 186639"/>
                  <a:gd name="connsiteY0" fmla="*/ 0 h 258678"/>
                  <a:gd name="connsiteX1" fmla="*/ 186640 w 186639"/>
                  <a:gd name="connsiteY1" fmla="*/ 258678 h 258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6639" h="258678">
                    <a:moveTo>
                      <a:pt x="0" y="0"/>
                    </a:moveTo>
                    <a:cubicBezTo>
                      <a:pt x="88691" y="62196"/>
                      <a:pt x="155515" y="154877"/>
                      <a:pt x="186640" y="258678"/>
                    </a:cubicBezTo>
                  </a:path>
                </a:pathLst>
              </a:custGeom>
              <a:noFill/>
              <a:ln w="11098" cap="rnd">
                <a:solidFill>
                  <a:srgbClr val="DCD9D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9CFB9C7A-C97B-D508-CCD3-52EDFDC6D277}"/>
                  </a:ext>
                </a:extLst>
              </p:cNvPr>
              <p:cNvSpPr/>
              <p:nvPr/>
            </p:nvSpPr>
            <p:spPr>
              <a:xfrm>
                <a:off x="5749322" y="767148"/>
                <a:ext cx="196588" cy="473356"/>
              </a:xfrm>
              <a:custGeom>
                <a:avLst/>
                <a:gdLst>
                  <a:gd name="connsiteX0" fmla="*/ 196589 w 196588"/>
                  <a:gd name="connsiteY0" fmla="*/ 473356 h 473356"/>
                  <a:gd name="connsiteX1" fmla="*/ 0 w 196588"/>
                  <a:gd name="connsiteY1" fmla="*/ 0 h 473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6588" h="473356">
                    <a:moveTo>
                      <a:pt x="196589" y="473356"/>
                    </a:moveTo>
                    <a:cubicBezTo>
                      <a:pt x="177808" y="301188"/>
                      <a:pt x="132159" y="97257"/>
                      <a:pt x="0" y="0"/>
                    </a:cubicBezTo>
                  </a:path>
                </a:pathLst>
              </a:custGeom>
              <a:noFill/>
              <a:ln w="11098" cap="rnd">
                <a:solidFill>
                  <a:srgbClr val="DCD9D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2DD7AD3E-CB2F-9663-D915-9636163B9C1F}"/>
                  </a:ext>
                </a:extLst>
              </p:cNvPr>
              <p:cNvSpPr/>
              <p:nvPr/>
            </p:nvSpPr>
            <p:spPr>
              <a:xfrm>
                <a:off x="4629590" y="939548"/>
                <a:ext cx="1016782" cy="239772"/>
              </a:xfrm>
              <a:custGeom>
                <a:avLst/>
                <a:gdLst>
                  <a:gd name="connsiteX0" fmla="*/ 1016782 w 1016782"/>
                  <a:gd name="connsiteY0" fmla="*/ 39885 h 239772"/>
                  <a:gd name="connsiteX1" fmla="*/ 472133 w 1016782"/>
                  <a:gd name="connsiteY1" fmla="*/ 37172 h 239772"/>
                  <a:gd name="connsiteX2" fmla="*/ 0 w 1016782"/>
                  <a:gd name="connsiteY2" fmla="*/ 239773 h 239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6782" h="239772">
                    <a:moveTo>
                      <a:pt x="1016782" y="39885"/>
                    </a:moveTo>
                    <a:cubicBezTo>
                      <a:pt x="841049" y="-21034"/>
                      <a:pt x="650153" y="-4168"/>
                      <a:pt x="472133" y="37172"/>
                    </a:cubicBezTo>
                    <a:cubicBezTo>
                      <a:pt x="310605" y="74627"/>
                      <a:pt x="121039" y="118095"/>
                      <a:pt x="0" y="239773"/>
                    </a:cubicBezTo>
                  </a:path>
                </a:pathLst>
              </a:custGeom>
              <a:noFill/>
              <a:ln w="1109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6F3092FB-ADDB-9EEC-5DCE-A98AB31FBD1F}"/>
                  </a:ext>
                </a:extLst>
              </p:cNvPr>
              <p:cNvSpPr/>
              <p:nvPr/>
            </p:nvSpPr>
            <p:spPr>
              <a:xfrm>
                <a:off x="4456943" y="699539"/>
                <a:ext cx="928410" cy="353528"/>
              </a:xfrm>
              <a:custGeom>
                <a:avLst/>
                <a:gdLst>
                  <a:gd name="connsiteX0" fmla="*/ 0 w 928410"/>
                  <a:gd name="connsiteY0" fmla="*/ 353528 h 353528"/>
                  <a:gd name="connsiteX1" fmla="*/ 386474 w 928410"/>
                  <a:gd name="connsiteY1" fmla="*/ 64098 h 353528"/>
                  <a:gd name="connsiteX2" fmla="*/ 928410 w 928410"/>
                  <a:gd name="connsiteY2" fmla="*/ 9511 h 353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8410" h="353528">
                    <a:moveTo>
                      <a:pt x="0" y="353528"/>
                    </a:moveTo>
                    <a:cubicBezTo>
                      <a:pt x="83743" y="210037"/>
                      <a:pt x="232555" y="119377"/>
                      <a:pt x="386474" y="64098"/>
                    </a:cubicBezTo>
                    <a:cubicBezTo>
                      <a:pt x="540340" y="8819"/>
                      <a:pt x="766723" y="-14750"/>
                      <a:pt x="928410" y="9511"/>
                    </a:cubicBezTo>
                  </a:path>
                </a:pathLst>
              </a:custGeom>
              <a:noFill/>
              <a:ln w="1109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A8809953-0D3E-4075-6FD0-AF28690458E9}"/>
                  </a:ext>
                </a:extLst>
              </p:cNvPr>
              <p:cNvSpPr/>
              <p:nvPr/>
            </p:nvSpPr>
            <p:spPr>
              <a:xfrm>
                <a:off x="5734052" y="924898"/>
                <a:ext cx="142852" cy="183819"/>
              </a:xfrm>
              <a:custGeom>
                <a:avLst/>
                <a:gdLst>
                  <a:gd name="connsiteX0" fmla="*/ 0 w 142852"/>
                  <a:gd name="connsiteY0" fmla="*/ 0 h 183819"/>
                  <a:gd name="connsiteX1" fmla="*/ 142853 w 142852"/>
                  <a:gd name="connsiteY1" fmla="*/ 183820 h 183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852" h="183819">
                    <a:moveTo>
                      <a:pt x="0" y="0"/>
                    </a:moveTo>
                    <a:cubicBezTo>
                      <a:pt x="60919" y="49161"/>
                      <a:pt x="110239" y="112633"/>
                      <a:pt x="142853" y="183820"/>
                    </a:cubicBezTo>
                  </a:path>
                </a:pathLst>
              </a:custGeom>
              <a:noFill/>
              <a:ln w="1109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50257881-9861-9520-1447-67C5123A3699}"/>
                  </a:ext>
                </a:extLst>
              </p:cNvPr>
              <p:cNvSpPr/>
              <p:nvPr/>
            </p:nvSpPr>
            <p:spPr>
              <a:xfrm>
                <a:off x="5802579" y="664837"/>
                <a:ext cx="209623" cy="432495"/>
              </a:xfrm>
              <a:custGeom>
                <a:avLst/>
                <a:gdLst>
                  <a:gd name="connsiteX0" fmla="*/ 0 w 209623"/>
                  <a:gd name="connsiteY0" fmla="*/ 0 h 432495"/>
                  <a:gd name="connsiteX1" fmla="*/ 209624 w 209623"/>
                  <a:gd name="connsiteY1" fmla="*/ 432496 h 432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9623" h="432495">
                    <a:moveTo>
                      <a:pt x="0" y="0"/>
                    </a:moveTo>
                    <a:cubicBezTo>
                      <a:pt x="110132" y="119496"/>
                      <a:pt x="184033" y="271979"/>
                      <a:pt x="209624" y="432496"/>
                    </a:cubicBezTo>
                  </a:path>
                </a:pathLst>
              </a:custGeom>
              <a:noFill/>
              <a:ln w="1109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E7DB5D45-5481-2AC5-6285-A50878E099A5}"/>
                  </a:ext>
                </a:extLst>
              </p:cNvPr>
              <p:cNvSpPr/>
              <p:nvPr/>
            </p:nvSpPr>
            <p:spPr>
              <a:xfrm>
                <a:off x="5011063" y="490209"/>
                <a:ext cx="681650" cy="139194"/>
              </a:xfrm>
              <a:custGeom>
                <a:avLst/>
                <a:gdLst>
                  <a:gd name="connsiteX0" fmla="*/ 681650 w 681650"/>
                  <a:gd name="connsiteY0" fmla="*/ 139194 h 139194"/>
                  <a:gd name="connsiteX1" fmla="*/ 357691 w 681650"/>
                  <a:gd name="connsiteY1" fmla="*/ 1396 h 139194"/>
                  <a:gd name="connsiteX2" fmla="*/ 0 w 681650"/>
                  <a:gd name="connsiteY2" fmla="*/ 40501 h 139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81650" h="139194">
                    <a:moveTo>
                      <a:pt x="681650" y="139194"/>
                    </a:moveTo>
                    <a:cubicBezTo>
                      <a:pt x="600354" y="50503"/>
                      <a:pt x="477772" y="8844"/>
                      <a:pt x="357691" y="1396"/>
                    </a:cubicBezTo>
                    <a:cubicBezTo>
                      <a:pt x="237609" y="-6000"/>
                      <a:pt x="118007" y="17304"/>
                      <a:pt x="0" y="40501"/>
                    </a:cubicBezTo>
                  </a:path>
                </a:pathLst>
              </a:custGeom>
              <a:noFill/>
              <a:ln w="11098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AB2C23E6-748E-3FC4-8C58-8A528D718830}"/>
                  </a:ext>
                </a:extLst>
              </p:cNvPr>
              <p:cNvSpPr/>
              <p:nvPr/>
            </p:nvSpPr>
            <p:spPr>
              <a:xfrm>
                <a:off x="5845675" y="621795"/>
                <a:ext cx="224862" cy="650472"/>
              </a:xfrm>
              <a:custGeom>
                <a:avLst/>
                <a:gdLst>
                  <a:gd name="connsiteX0" fmla="*/ 0 w 224862"/>
                  <a:gd name="connsiteY0" fmla="*/ 0 h 650472"/>
                  <a:gd name="connsiteX1" fmla="*/ 197546 w 224862"/>
                  <a:gd name="connsiteY1" fmla="*/ 281183 h 650472"/>
                  <a:gd name="connsiteX2" fmla="*/ 199675 w 224862"/>
                  <a:gd name="connsiteY2" fmla="*/ 650473 h 650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4862" h="650472">
                    <a:moveTo>
                      <a:pt x="0" y="0"/>
                    </a:moveTo>
                    <a:cubicBezTo>
                      <a:pt x="94171" y="68793"/>
                      <a:pt x="164720" y="169295"/>
                      <a:pt x="197546" y="281183"/>
                    </a:cubicBezTo>
                    <a:cubicBezTo>
                      <a:pt x="230320" y="393071"/>
                      <a:pt x="236651" y="521240"/>
                      <a:pt x="199675" y="650473"/>
                    </a:cubicBezTo>
                  </a:path>
                </a:pathLst>
              </a:custGeom>
              <a:noFill/>
              <a:ln w="22733" cap="rnd">
                <a:solidFill>
                  <a:srgbClr val="EEEBE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1B919280-42B8-A7E3-06E5-BCACF95058DC}"/>
                  </a:ext>
                </a:extLst>
              </p:cNvPr>
              <p:cNvSpPr/>
              <p:nvPr/>
            </p:nvSpPr>
            <p:spPr>
              <a:xfrm>
                <a:off x="4249820" y="0"/>
                <a:ext cx="5320" cy="5320"/>
              </a:xfrm>
              <a:custGeom>
                <a:avLst/>
                <a:gdLst/>
                <a:ahLst/>
                <a:cxnLst/>
                <a:rect l="l" t="t" r="r" b="b"/>
                <a:pathLst>
                  <a:path w="5320" h="5320"/>
                </a:pathLst>
              </a:custGeom>
              <a:noFill/>
              <a:ln w="11366" cap="flat">
                <a:solidFill>
                  <a:srgbClr val="9993C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960FEA39-0602-999C-BE4E-F7C3EFEDC68B}"/>
                  </a:ext>
                </a:extLst>
              </p:cNvPr>
              <p:cNvSpPr/>
              <p:nvPr/>
            </p:nvSpPr>
            <p:spPr>
              <a:xfrm>
                <a:off x="4881032" y="4057102"/>
                <a:ext cx="240109" cy="2765304"/>
              </a:xfrm>
              <a:custGeom>
                <a:avLst/>
                <a:gdLst>
                  <a:gd name="connsiteX0" fmla="*/ 0 w 240109"/>
                  <a:gd name="connsiteY0" fmla="*/ 2765305 h 2765304"/>
                  <a:gd name="connsiteX1" fmla="*/ 54215 w 240109"/>
                  <a:gd name="connsiteY1" fmla="*/ 1436959 h 2765304"/>
                  <a:gd name="connsiteX2" fmla="*/ 60919 w 240109"/>
                  <a:gd name="connsiteY2" fmla="*/ 109678 h 2765304"/>
                  <a:gd name="connsiteX3" fmla="*/ 99013 w 240109"/>
                  <a:gd name="connsiteY3" fmla="*/ 7207 h 2765304"/>
                  <a:gd name="connsiteX4" fmla="*/ 185097 w 240109"/>
                  <a:gd name="connsiteY4" fmla="*/ 17582 h 2765304"/>
                  <a:gd name="connsiteX5" fmla="*/ 240110 w 240109"/>
                  <a:gd name="connsiteY5" fmla="*/ 125852 h 2765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0109" h="2765304">
                    <a:moveTo>
                      <a:pt x="0" y="2765305"/>
                    </a:moveTo>
                    <a:cubicBezTo>
                      <a:pt x="19792" y="2322593"/>
                      <a:pt x="41020" y="1879936"/>
                      <a:pt x="54215" y="1436959"/>
                    </a:cubicBezTo>
                    <a:cubicBezTo>
                      <a:pt x="67410" y="994674"/>
                      <a:pt x="72145" y="552123"/>
                      <a:pt x="60919" y="109678"/>
                    </a:cubicBezTo>
                    <a:cubicBezTo>
                      <a:pt x="59855" y="68126"/>
                      <a:pt x="54002" y="29127"/>
                      <a:pt x="99013" y="7207"/>
                    </a:cubicBezTo>
                    <a:cubicBezTo>
                      <a:pt x="127051" y="-6466"/>
                      <a:pt x="160091" y="610"/>
                      <a:pt x="185097" y="17582"/>
                    </a:cubicBezTo>
                    <a:cubicBezTo>
                      <a:pt x="210475" y="34820"/>
                      <a:pt x="226862" y="98186"/>
                      <a:pt x="240110" y="125852"/>
                    </a:cubicBezTo>
                  </a:path>
                </a:pathLst>
              </a:custGeom>
              <a:noFill/>
              <a:ln w="68197" cap="rnd">
                <a:solidFill>
                  <a:srgbClr val="89614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89641C08-9D76-8763-221C-EA383D8F61A8}"/>
                  </a:ext>
                </a:extLst>
              </p:cNvPr>
              <p:cNvSpPr/>
              <p:nvPr/>
            </p:nvSpPr>
            <p:spPr>
              <a:xfrm>
                <a:off x="4837714" y="3965457"/>
                <a:ext cx="309644" cy="218622"/>
              </a:xfrm>
              <a:custGeom>
                <a:avLst/>
                <a:gdLst>
                  <a:gd name="connsiteX0" fmla="*/ 109345 w 309644"/>
                  <a:gd name="connsiteY0" fmla="*/ 2872 h 218622"/>
                  <a:gd name="connsiteX1" fmla="*/ 174520 w 309644"/>
                  <a:gd name="connsiteY1" fmla="*/ 7713 h 218622"/>
                  <a:gd name="connsiteX2" fmla="*/ 239535 w 309644"/>
                  <a:gd name="connsiteY2" fmla="*/ 31176 h 218622"/>
                  <a:gd name="connsiteX3" fmla="*/ 309605 w 309644"/>
                  <a:gd name="connsiteY3" fmla="*/ 167645 h 218622"/>
                  <a:gd name="connsiteX4" fmla="*/ 296783 w 309644"/>
                  <a:gd name="connsiteY4" fmla="*/ 199673 h 218622"/>
                  <a:gd name="connsiteX5" fmla="*/ 264913 w 309644"/>
                  <a:gd name="connsiteY5" fmla="*/ 196641 h 218622"/>
                  <a:gd name="connsiteX6" fmla="*/ 255656 w 309644"/>
                  <a:gd name="connsiteY6" fmla="*/ 211538 h 218622"/>
                  <a:gd name="connsiteX7" fmla="*/ 204952 w 309644"/>
                  <a:gd name="connsiteY7" fmla="*/ 205100 h 218622"/>
                  <a:gd name="connsiteX8" fmla="*/ 160687 w 309644"/>
                  <a:gd name="connsiteY8" fmla="*/ 210793 h 218622"/>
                  <a:gd name="connsiteX9" fmla="*/ 124401 w 309644"/>
                  <a:gd name="connsiteY9" fmla="*/ 177594 h 218622"/>
                  <a:gd name="connsiteX10" fmla="*/ 3841 w 309644"/>
                  <a:gd name="connsiteY10" fmla="*/ 111887 h 218622"/>
                  <a:gd name="connsiteX11" fmla="*/ 64 w 309644"/>
                  <a:gd name="connsiteY11" fmla="*/ 107311 h 218622"/>
                  <a:gd name="connsiteX12" fmla="*/ 2298 w 309644"/>
                  <a:gd name="connsiteY12" fmla="*/ 101565 h 218622"/>
                  <a:gd name="connsiteX13" fmla="*/ 90404 w 309644"/>
                  <a:gd name="connsiteY13" fmla="*/ 19045 h 218622"/>
                  <a:gd name="connsiteX14" fmla="*/ 109345 w 309644"/>
                  <a:gd name="connsiteY14" fmla="*/ 2872 h 218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09644" h="218622">
                    <a:moveTo>
                      <a:pt x="109345" y="2872"/>
                    </a:moveTo>
                    <a:cubicBezTo>
                      <a:pt x="118602" y="-5003"/>
                      <a:pt x="163187" y="5585"/>
                      <a:pt x="174520" y="7713"/>
                    </a:cubicBezTo>
                    <a:cubicBezTo>
                      <a:pt x="197238" y="12023"/>
                      <a:pt x="219583" y="19365"/>
                      <a:pt x="239535" y="31176"/>
                    </a:cubicBezTo>
                    <a:cubicBezTo>
                      <a:pt x="289387" y="60811"/>
                      <a:pt x="307423" y="112844"/>
                      <a:pt x="309605" y="167645"/>
                    </a:cubicBezTo>
                    <a:cubicBezTo>
                      <a:pt x="310084" y="179615"/>
                      <a:pt x="306253" y="192384"/>
                      <a:pt x="296783" y="199673"/>
                    </a:cubicBezTo>
                    <a:cubicBezTo>
                      <a:pt x="287312" y="206962"/>
                      <a:pt x="271723" y="206430"/>
                      <a:pt x="264913" y="196641"/>
                    </a:cubicBezTo>
                    <a:cubicBezTo>
                      <a:pt x="265445" y="202812"/>
                      <a:pt x="261083" y="208505"/>
                      <a:pt x="255656" y="211538"/>
                    </a:cubicBezTo>
                    <a:cubicBezTo>
                      <a:pt x="239109" y="220636"/>
                      <a:pt x="216604" y="223349"/>
                      <a:pt x="204952" y="205100"/>
                    </a:cubicBezTo>
                    <a:cubicBezTo>
                      <a:pt x="196120" y="218986"/>
                      <a:pt x="174945" y="218986"/>
                      <a:pt x="160687" y="210793"/>
                    </a:cubicBezTo>
                    <a:cubicBezTo>
                      <a:pt x="146428" y="202599"/>
                      <a:pt x="136532" y="188713"/>
                      <a:pt x="124401" y="177594"/>
                    </a:cubicBezTo>
                    <a:cubicBezTo>
                      <a:pt x="90617" y="146469"/>
                      <a:pt x="41563" y="138063"/>
                      <a:pt x="3841" y="111887"/>
                    </a:cubicBezTo>
                    <a:cubicBezTo>
                      <a:pt x="2139" y="110716"/>
                      <a:pt x="383" y="109333"/>
                      <a:pt x="64" y="107311"/>
                    </a:cubicBezTo>
                    <a:cubicBezTo>
                      <a:pt x="-309" y="105236"/>
                      <a:pt x="1021" y="103268"/>
                      <a:pt x="2298" y="101565"/>
                    </a:cubicBezTo>
                    <a:cubicBezTo>
                      <a:pt x="26080" y="69377"/>
                      <a:pt x="56566" y="40859"/>
                      <a:pt x="90404" y="19045"/>
                    </a:cubicBezTo>
                    <a:lnTo>
                      <a:pt x="109345" y="2872"/>
                    </a:lnTo>
                    <a:close/>
                  </a:path>
                </a:pathLst>
              </a:custGeom>
              <a:solidFill>
                <a:srgbClr val="F5CAB1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4F0AF628-E93F-1D3F-3FC8-A36018EAEF76}"/>
                  </a:ext>
                </a:extLst>
              </p:cNvPr>
              <p:cNvSpPr/>
              <p:nvPr/>
            </p:nvSpPr>
            <p:spPr>
              <a:xfrm>
                <a:off x="4729560" y="3158563"/>
                <a:ext cx="940008" cy="93247"/>
              </a:xfrm>
              <a:custGeom>
                <a:avLst/>
                <a:gdLst>
                  <a:gd name="connsiteX0" fmla="*/ 0 w 940008"/>
                  <a:gd name="connsiteY0" fmla="*/ 0 h 93247"/>
                  <a:gd name="connsiteX1" fmla="*/ 141044 w 940008"/>
                  <a:gd name="connsiteY1" fmla="*/ 82360 h 93247"/>
                  <a:gd name="connsiteX2" fmla="*/ 361947 w 940008"/>
                  <a:gd name="connsiteY2" fmla="*/ 81775 h 93247"/>
                  <a:gd name="connsiteX3" fmla="*/ 568219 w 940008"/>
                  <a:gd name="connsiteY3" fmla="*/ 65228 h 93247"/>
                  <a:gd name="connsiteX4" fmla="*/ 731077 w 940008"/>
                  <a:gd name="connsiteY4" fmla="*/ 92735 h 93247"/>
                  <a:gd name="connsiteX5" fmla="*/ 940009 w 940008"/>
                  <a:gd name="connsiteY5" fmla="*/ 19792 h 93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0008" h="93247">
                    <a:moveTo>
                      <a:pt x="0" y="0"/>
                    </a:moveTo>
                    <a:cubicBezTo>
                      <a:pt x="29315" y="46607"/>
                      <a:pt x="89117" y="74166"/>
                      <a:pt x="141044" y="82360"/>
                    </a:cubicBezTo>
                    <a:cubicBezTo>
                      <a:pt x="214199" y="93905"/>
                      <a:pt x="288632" y="88798"/>
                      <a:pt x="361947" y="81775"/>
                    </a:cubicBezTo>
                    <a:cubicBezTo>
                      <a:pt x="430740" y="75177"/>
                      <a:pt x="499373" y="58950"/>
                      <a:pt x="568219" y="65228"/>
                    </a:cubicBezTo>
                    <a:cubicBezTo>
                      <a:pt x="623126" y="70176"/>
                      <a:pt x="676117" y="89330"/>
                      <a:pt x="731077" y="92735"/>
                    </a:cubicBezTo>
                    <a:cubicBezTo>
                      <a:pt x="806680" y="97363"/>
                      <a:pt x="883719" y="70442"/>
                      <a:pt x="940009" y="19792"/>
                    </a:cubicBezTo>
                  </a:path>
                </a:pathLst>
              </a:custGeom>
              <a:noFill/>
              <a:ln w="11366" cap="rnd">
                <a:solidFill>
                  <a:srgbClr val="9993C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F18F7870-9385-67BD-4B8E-50858DEC3499}"/>
                  </a:ext>
                </a:extLst>
              </p:cNvPr>
              <p:cNvSpPr/>
              <p:nvPr/>
            </p:nvSpPr>
            <p:spPr>
              <a:xfrm>
                <a:off x="4249820" y="2465199"/>
                <a:ext cx="717321" cy="1628702"/>
              </a:xfrm>
              <a:custGeom>
                <a:avLst/>
                <a:gdLst>
                  <a:gd name="connsiteX0" fmla="*/ 615677 w 717321"/>
                  <a:gd name="connsiteY0" fmla="*/ 238629 h 1628702"/>
                  <a:gd name="connsiteX1" fmla="*/ 569815 w 717321"/>
                  <a:gd name="connsiteY1" fmla="*/ 316094 h 1628702"/>
                  <a:gd name="connsiteX2" fmla="*/ 524219 w 717321"/>
                  <a:gd name="connsiteY2" fmla="*/ 403774 h 1628702"/>
                  <a:gd name="connsiteX3" fmla="*/ 436646 w 717321"/>
                  <a:gd name="connsiteY3" fmla="*/ 587222 h 1628702"/>
                  <a:gd name="connsiteX4" fmla="*/ 394934 w 717321"/>
                  <a:gd name="connsiteY4" fmla="*/ 680861 h 1628702"/>
                  <a:gd name="connsiteX5" fmla="*/ 354073 w 717321"/>
                  <a:gd name="connsiteY5" fmla="*/ 774873 h 1628702"/>
                  <a:gd name="connsiteX6" fmla="*/ 279640 w 717321"/>
                  <a:gd name="connsiteY6" fmla="*/ 961938 h 1628702"/>
                  <a:gd name="connsiteX7" fmla="*/ 265488 w 717321"/>
                  <a:gd name="connsiteY7" fmla="*/ 1004076 h 1628702"/>
                  <a:gd name="connsiteX8" fmla="*/ 263147 w 717321"/>
                  <a:gd name="connsiteY8" fmla="*/ 1011844 h 1628702"/>
                  <a:gd name="connsiteX9" fmla="*/ 262189 w 717321"/>
                  <a:gd name="connsiteY9" fmla="*/ 1013386 h 1628702"/>
                  <a:gd name="connsiteX10" fmla="*/ 262136 w 717321"/>
                  <a:gd name="connsiteY10" fmla="*/ 1011896 h 1628702"/>
                  <a:gd name="connsiteX11" fmla="*/ 262030 w 717321"/>
                  <a:gd name="connsiteY11" fmla="*/ 1011152 h 1628702"/>
                  <a:gd name="connsiteX12" fmla="*/ 262083 w 717321"/>
                  <a:gd name="connsiteY12" fmla="*/ 1008651 h 1628702"/>
                  <a:gd name="connsiteX13" fmla="*/ 261817 w 717321"/>
                  <a:gd name="connsiteY13" fmla="*/ 1003384 h 1628702"/>
                  <a:gd name="connsiteX14" fmla="*/ 261445 w 717321"/>
                  <a:gd name="connsiteY14" fmla="*/ 999553 h 1628702"/>
                  <a:gd name="connsiteX15" fmla="*/ 259157 w 717321"/>
                  <a:gd name="connsiteY15" fmla="*/ 990881 h 1628702"/>
                  <a:gd name="connsiteX16" fmla="*/ 258944 w 717321"/>
                  <a:gd name="connsiteY16" fmla="*/ 993594 h 1628702"/>
                  <a:gd name="connsiteX17" fmla="*/ 264211 w 717321"/>
                  <a:gd name="connsiteY17" fmla="*/ 1006257 h 1628702"/>
                  <a:gd name="connsiteX18" fmla="*/ 284163 w 717321"/>
                  <a:gd name="connsiteY18" fmla="*/ 1040201 h 1628702"/>
                  <a:gd name="connsiteX19" fmla="*/ 340133 w 717321"/>
                  <a:gd name="connsiteY19" fmla="*/ 1115059 h 1628702"/>
                  <a:gd name="connsiteX20" fmla="*/ 405042 w 717321"/>
                  <a:gd name="connsiteY20" fmla="*/ 1190556 h 1628702"/>
                  <a:gd name="connsiteX21" fmla="*/ 545235 w 717321"/>
                  <a:gd name="connsiteY21" fmla="*/ 1339580 h 1628702"/>
                  <a:gd name="connsiteX22" fmla="*/ 692025 w 717321"/>
                  <a:gd name="connsiteY22" fmla="*/ 1485785 h 1628702"/>
                  <a:gd name="connsiteX23" fmla="*/ 692344 w 717321"/>
                  <a:gd name="connsiteY23" fmla="*/ 1486104 h 1628702"/>
                  <a:gd name="connsiteX24" fmla="*/ 693568 w 717321"/>
                  <a:gd name="connsiteY24" fmla="*/ 1603738 h 1628702"/>
                  <a:gd name="connsiteX25" fmla="*/ 586149 w 717321"/>
                  <a:gd name="connsiteY25" fmla="*/ 1613475 h 1628702"/>
                  <a:gd name="connsiteX26" fmla="*/ 247718 w 717321"/>
                  <a:gd name="connsiteY26" fmla="*/ 1350115 h 1628702"/>
                  <a:gd name="connsiteX27" fmla="*/ 166529 w 717321"/>
                  <a:gd name="connsiteY27" fmla="*/ 1275204 h 1628702"/>
                  <a:gd name="connsiteX28" fmla="*/ 86723 w 717321"/>
                  <a:gd name="connsiteY28" fmla="*/ 1190396 h 1628702"/>
                  <a:gd name="connsiteX29" fmla="*/ 47086 w 717321"/>
                  <a:gd name="connsiteY29" fmla="*/ 1138150 h 1628702"/>
                  <a:gd name="connsiteX30" fmla="*/ 27240 w 717321"/>
                  <a:gd name="connsiteY30" fmla="*/ 1104844 h 1628702"/>
                  <a:gd name="connsiteX31" fmla="*/ 8193 w 717321"/>
                  <a:gd name="connsiteY31" fmla="*/ 1058716 h 1628702"/>
                  <a:gd name="connsiteX32" fmla="*/ 1117 w 717321"/>
                  <a:gd name="connsiteY32" fmla="*/ 1024346 h 1628702"/>
                  <a:gd name="connsiteX33" fmla="*/ 160 w 717321"/>
                  <a:gd name="connsiteY33" fmla="*/ 1013972 h 1628702"/>
                  <a:gd name="connsiteX34" fmla="*/ 0 w 717321"/>
                  <a:gd name="connsiteY34" fmla="*/ 1002213 h 1628702"/>
                  <a:gd name="connsiteX35" fmla="*/ 106 w 717321"/>
                  <a:gd name="connsiteY35" fmla="*/ 996414 h 1628702"/>
                  <a:gd name="connsiteX36" fmla="*/ 372 w 717321"/>
                  <a:gd name="connsiteY36" fmla="*/ 992424 h 1628702"/>
                  <a:gd name="connsiteX37" fmla="*/ 1064 w 717321"/>
                  <a:gd name="connsiteY37" fmla="*/ 984443 h 1628702"/>
                  <a:gd name="connsiteX38" fmla="*/ 4363 w 717321"/>
                  <a:gd name="connsiteY38" fmla="*/ 960182 h 1628702"/>
                  <a:gd name="connsiteX39" fmla="*/ 5267 w 717321"/>
                  <a:gd name="connsiteY39" fmla="*/ 955021 h 1628702"/>
                  <a:gd name="connsiteX40" fmla="*/ 6065 w 717321"/>
                  <a:gd name="connsiteY40" fmla="*/ 950818 h 1628702"/>
                  <a:gd name="connsiteX41" fmla="*/ 7768 w 717321"/>
                  <a:gd name="connsiteY41" fmla="*/ 942359 h 1628702"/>
                  <a:gd name="connsiteX42" fmla="*/ 21707 w 717321"/>
                  <a:gd name="connsiteY42" fmla="*/ 883515 h 1628702"/>
                  <a:gd name="connsiteX43" fmla="*/ 84382 w 717321"/>
                  <a:gd name="connsiteY43" fmla="*/ 674317 h 1628702"/>
                  <a:gd name="connsiteX44" fmla="*/ 154824 w 717321"/>
                  <a:gd name="connsiteY44" fmla="*/ 471556 h 1628702"/>
                  <a:gd name="connsiteX45" fmla="*/ 358702 w 717321"/>
                  <a:gd name="connsiteY45" fmla="*/ 74601 h 1628702"/>
                  <a:gd name="connsiteX46" fmla="*/ 548480 w 717321"/>
                  <a:gd name="connsiteY46" fmla="*/ 25919 h 1628702"/>
                  <a:gd name="connsiteX47" fmla="*/ 620253 w 717321"/>
                  <a:gd name="connsiteY47" fmla="*/ 231340 h 1628702"/>
                  <a:gd name="connsiteX48" fmla="*/ 615677 w 717321"/>
                  <a:gd name="connsiteY48" fmla="*/ 238629 h 1628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717321" h="1628702">
                    <a:moveTo>
                      <a:pt x="615677" y="238629"/>
                    </a:moveTo>
                    <a:cubicBezTo>
                      <a:pt x="601152" y="260549"/>
                      <a:pt x="585244" y="288109"/>
                      <a:pt x="569815" y="316094"/>
                    </a:cubicBezTo>
                    <a:cubicBezTo>
                      <a:pt x="554333" y="344239"/>
                      <a:pt x="539117" y="373874"/>
                      <a:pt x="524219" y="403774"/>
                    </a:cubicBezTo>
                    <a:cubicBezTo>
                      <a:pt x="494212" y="463576"/>
                      <a:pt x="464844" y="525133"/>
                      <a:pt x="436646" y="587222"/>
                    </a:cubicBezTo>
                    <a:cubicBezTo>
                      <a:pt x="422440" y="618293"/>
                      <a:pt x="408607" y="649524"/>
                      <a:pt x="394934" y="680861"/>
                    </a:cubicBezTo>
                    <a:cubicBezTo>
                      <a:pt x="380994" y="712092"/>
                      <a:pt x="367427" y="743482"/>
                      <a:pt x="354073" y="774873"/>
                    </a:cubicBezTo>
                    <a:cubicBezTo>
                      <a:pt x="327524" y="837441"/>
                      <a:pt x="301507" y="901232"/>
                      <a:pt x="279640" y="961938"/>
                    </a:cubicBezTo>
                    <a:cubicBezTo>
                      <a:pt x="274214" y="976995"/>
                      <a:pt x="269212" y="991839"/>
                      <a:pt x="265488" y="1004076"/>
                    </a:cubicBezTo>
                    <a:lnTo>
                      <a:pt x="263147" y="1011844"/>
                    </a:lnTo>
                    <a:cubicBezTo>
                      <a:pt x="262775" y="1012961"/>
                      <a:pt x="261764" y="1017004"/>
                      <a:pt x="262189" y="1013386"/>
                    </a:cubicBezTo>
                    <a:cubicBezTo>
                      <a:pt x="262189" y="1012907"/>
                      <a:pt x="262136" y="1012375"/>
                      <a:pt x="262136" y="1011896"/>
                    </a:cubicBezTo>
                    <a:lnTo>
                      <a:pt x="262030" y="1011152"/>
                    </a:lnTo>
                    <a:lnTo>
                      <a:pt x="262083" y="1008651"/>
                    </a:lnTo>
                    <a:cubicBezTo>
                      <a:pt x="262083" y="1006895"/>
                      <a:pt x="261977" y="1005087"/>
                      <a:pt x="261817" y="1003384"/>
                    </a:cubicBezTo>
                    <a:cubicBezTo>
                      <a:pt x="261711" y="1001947"/>
                      <a:pt x="261604" y="1000830"/>
                      <a:pt x="261445" y="999553"/>
                    </a:cubicBezTo>
                    <a:cubicBezTo>
                      <a:pt x="260647" y="994499"/>
                      <a:pt x="259902" y="992424"/>
                      <a:pt x="259157" y="990881"/>
                    </a:cubicBezTo>
                    <a:cubicBezTo>
                      <a:pt x="257933" y="988380"/>
                      <a:pt x="257933" y="990509"/>
                      <a:pt x="258944" y="993594"/>
                    </a:cubicBezTo>
                    <a:cubicBezTo>
                      <a:pt x="259955" y="996787"/>
                      <a:pt x="261870" y="1001309"/>
                      <a:pt x="264211" y="1006257"/>
                    </a:cubicBezTo>
                    <a:cubicBezTo>
                      <a:pt x="269266" y="1016366"/>
                      <a:pt x="276182" y="1028124"/>
                      <a:pt x="284163" y="1040201"/>
                    </a:cubicBezTo>
                    <a:cubicBezTo>
                      <a:pt x="300124" y="1064409"/>
                      <a:pt x="319597" y="1089894"/>
                      <a:pt x="340133" y="1115059"/>
                    </a:cubicBezTo>
                    <a:cubicBezTo>
                      <a:pt x="360723" y="1140331"/>
                      <a:pt x="382643" y="1165444"/>
                      <a:pt x="405042" y="1190556"/>
                    </a:cubicBezTo>
                    <a:cubicBezTo>
                      <a:pt x="449734" y="1240940"/>
                      <a:pt x="496926" y="1290633"/>
                      <a:pt x="545235" y="1339580"/>
                    </a:cubicBezTo>
                    <a:cubicBezTo>
                      <a:pt x="593225" y="1388847"/>
                      <a:pt x="642545" y="1437316"/>
                      <a:pt x="692025" y="1485785"/>
                    </a:cubicBezTo>
                    <a:lnTo>
                      <a:pt x="692344" y="1486104"/>
                    </a:lnTo>
                    <a:cubicBezTo>
                      <a:pt x="725171" y="1518240"/>
                      <a:pt x="725703" y="1570911"/>
                      <a:pt x="693568" y="1603738"/>
                    </a:cubicBezTo>
                    <a:cubicBezTo>
                      <a:pt x="664572" y="1633320"/>
                      <a:pt x="618923" y="1636671"/>
                      <a:pt x="586149" y="1613475"/>
                    </a:cubicBezTo>
                    <a:cubicBezTo>
                      <a:pt x="470058" y="1531487"/>
                      <a:pt x="357531" y="1445243"/>
                      <a:pt x="247718" y="1350115"/>
                    </a:cubicBezTo>
                    <a:cubicBezTo>
                      <a:pt x="220318" y="1326120"/>
                      <a:pt x="193397" y="1301273"/>
                      <a:pt x="166529" y="1275204"/>
                    </a:cubicBezTo>
                    <a:cubicBezTo>
                      <a:pt x="139714" y="1248974"/>
                      <a:pt x="113165" y="1221733"/>
                      <a:pt x="86723" y="1190396"/>
                    </a:cubicBezTo>
                    <a:cubicBezTo>
                      <a:pt x="73528" y="1174701"/>
                      <a:pt x="60333" y="1157835"/>
                      <a:pt x="47086" y="1138150"/>
                    </a:cubicBezTo>
                    <a:cubicBezTo>
                      <a:pt x="40488" y="1128094"/>
                      <a:pt x="33838" y="1117347"/>
                      <a:pt x="27240" y="1104844"/>
                    </a:cubicBezTo>
                    <a:cubicBezTo>
                      <a:pt x="20696" y="1092235"/>
                      <a:pt x="13993" y="1078082"/>
                      <a:pt x="8193" y="1058716"/>
                    </a:cubicBezTo>
                    <a:cubicBezTo>
                      <a:pt x="5320" y="1048714"/>
                      <a:pt x="2660" y="1038073"/>
                      <a:pt x="1117" y="1024346"/>
                    </a:cubicBezTo>
                    <a:cubicBezTo>
                      <a:pt x="745" y="1020888"/>
                      <a:pt x="426" y="1017589"/>
                      <a:pt x="160" y="1013972"/>
                    </a:cubicBezTo>
                    <a:cubicBezTo>
                      <a:pt x="53" y="1010088"/>
                      <a:pt x="0" y="1006151"/>
                      <a:pt x="0" y="1002213"/>
                    </a:cubicBezTo>
                    <a:lnTo>
                      <a:pt x="106" y="996414"/>
                    </a:lnTo>
                    <a:lnTo>
                      <a:pt x="372" y="992424"/>
                    </a:lnTo>
                    <a:lnTo>
                      <a:pt x="1064" y="984443"/>
                    </a:lnTo>
                    <a:cubicBezTo>
                      <a:pt x="2181" y="972100"/>
                      <a:pt x="3245" y="967631"/>
                      <a:pt x="4363" y="960182"/>
                    </a:cubicBezTo>
                    <a:lnTo>
                      <a:pt x="5267" y="955021"/>
                    </a:lnTo>
                    <a:lnTo>
                      <a:pt x="6065" y="950818"/>
                    </a:lnTo>
                    <a:lnTo>
                      <a:pt x="7768" y="942359"/>
                    </a:lnTo>
                    <a:cubicBezTo>
                      <a:pt x="12290" y="920598"/>
                      <a:pt x="16919" y="901871"/>
                      <a:pt x="21707" y="883515"/>
                    </a:cubicBezTo>
                    <a:cubicBezTo>
                      <a:pt x="41020" y="810573"/>
                      <a:pt x="62196" y="742684"/>
                      <a:pt x="84382" y="674317"/>
                    </a:cubicBezTo>
                    <a:cubicBezTo>
                      <a:pt x="106408" y="606110"/>
                      <a:pt x="129871" y="538700"/>
                      <a:pt x="154824" y="471556"/>
                    </a:cubicBezTo>
                    <a:cubicBezTo>
                      <a:pt x="179723" y="404360"/>
                      <a:pt x="358702" y="74601"/>
                      <a:pt x="358702" y="74601"/>
                    </a:cubicBezTo>
                    <a:cubicBezTo>
                      <a:pt x="405415" y="-4247"/>
                      <a:pt x="469632" y="-20794"/>
                      <a:pt x="548480" y="25919"/>
                    </a:cubicBezTo>
                    <a:cubicBezTo>
                      <a:pt x="627329" y="72579"/>
                      <a:pt x="666966" y="152492"/>
                      <a:pt x="620253" y="231340"/>
                    </a:cubicBezTo>
                    <a:cubicBezTo>
                      <a:pt x="618869" y="233681"/>
                      <a:pt x="617167" y="236395"/>
                      <a:pt x="615677" y="238629"/>
                    </a:cubicBezTo>
                    <a:close/>
                  </a:path>
                </a:pathLst>
              </a:custGeom>
              <a:solidFill>
                <a:srgbClr val="F5CAB1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9153AAA6-936C-45BD-888C-9F987DFB47EC}"/>
                  </a:ext>
                </a:extLst>
              </p:cNvPr>
              <p:cNvSpPr/>
              <p:nvPr/>
            </p:nvSpPr>
            <p:spPr>
              <a:xfrm>
                <a:off x="4327946" y="2446018"/>
                <a:ext cx="581715" cy="745437"/>
              </a:xfrm>
              <a:custGeom>
                <a:avLst/>
                <a:gdLst>
                  <a:gd name="connsiteX0" fmla="*/ 319520 w 581715"/>
                  <a:gd name="connsiteY0" fmla="*/ 745106 h 745437"/>
                  <a:gd name="connsiteX1" fmla="*/ 455190 w 581715"/>
                  <a:gd name="connsiteY1" fmla="*/ 422956 h 745437"/>
                  <a:gd name="connsiteX2" fmla="*/ 503606 w 581715"/>
                  <a:gd name="connsiteY2" fmla="*/ 335276 h 745437"/>
                  <a:gd name="connsiteX3" fmla="*/ 552288 w 581715"/>
                  <a:gd name="connsiteY3" fmla="*/ 257811 h 745437"/>
                  <a:gd name="connsiteX4" fmla="*/ 557129 w 581715"/>
                  <a:gd name="connsiteY4" fmla="*/ 250522 h 745437"/>
                  <a:gd name="connsiteX5" fmla="*/ 495306 w 581715"/>
                  <a:gd name="connsiteY5" fmla="*/ 23181 h 745437"/>
                  <a:gd name="connsiteX6" fmla="*/ 254079 w 581715"/>
                  <a:gd name="connsiteY6" fmla="*/ 81439 h 745437"/>
                  <a:gd name="connsiteX7" fmla="*/ 253813 w 581715"/>
                  <a:gd name="connsiteY7" fmla="*/ 81865 h 745437"/>
                  <a:gd name="connsiteX8" fmla="*/ 141127 w 581715"/>
                  <a:gd name="connsiteY8" fmla="*/ 306971 h 745437"/>
                  <a:gd name="connsiteX9" fmla="*/ 6361 w 581715"/>
                  <a:gd name="connsiteY9" fmla="*/ 590442 h 745437"/>
                  <a:gd name="connsiteX10" fmla="*/ 14608 w 581715"/>
                  <a:gd name="connsiteY10" fmla="*/ 630665 h 745437"/>
                  <a:gd name="connsiteX11" fmla="*/ 75792 w 581715"/>
                  <a:gd name="connsiteY11" fmla="*/ 654181 h 745437"/>
                  <a:gd name="connsiteX12" fmla="*/ 319520 w 581715"/>
                  <a:gd name="connsiteY12" fmla="*/ 745106 h 74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1715" h="745437">
                    <a:moveTo>
                      <a:pt x="319520" y="745106"/>
                    </a:moveTo>
                    <a:cubicBezTo>
                      <a:pt x="324149" y="735157"/>
                      <a:pt x="431142" y="495526"/>
                      <a:pt x="455190" y="422956"/>
                    </a:cubicBezTo>
                    <a:cubicBezTo>
                      <a:pt x="465831" y="390821"/>
                      <a:pt x="487166" y="363421"/>
                      <a:pt x="503606" y="335276"/>
                    </a:cubicBezTo>
                    <a:cubicBezTo>
                      <a:pt x="519993" y="307290"/>
                      <a:pt x="536805" y="279731"/>
                      <a:pt x="552288" y="257811"/>
                    </a:cubicBezTo>
                    <a:cubicBezTo>
                      <a:pt x="553831" y="255576"/>
                      <a:pt x="555693" y="252863"/>
                      <a:pt x="557129" y="250522"/>
                    </a:cubicBezTo>
                    <a:cubicBezTo>
                      <a:pt x="606662" y="171673"/>
                      <a:pt x="578996" y="69894"/>
                      <a:pt x="495306" y="23181"/>
                    </a:cubicBezTo>
                    <a:cubicBezTo>
                      <a:pt x="411616" y="-23532"/>
                      <a:pt x="303612" y="2591"/>
                      <a:pt x="254079" y="81439"/>
                    </a:cubicBezTo>
                    <a:cubicBezTo>
                      <a:pt x="254079" y="81439"/>
                      <a:pt x="253920" y="81758"/>
                      <a:pt x="253813" y="81865"/>
                    </a:cubicBezTo>
                    <a:cubicBezTo>
                      <a:pt x="209654" y="152201"/>
                      <a:pt x="177199" y="232379"/>
                      <a:pt x="141127" y="306971"/>
                    </a:cubicBezTo>
                    <a:cubicBezTo>
                      <a:pt x="115163" y="360601"/>
                      <a:pt x="20673" y="547613"/>
                      <a:pt x="6361" y="590442"/>
                    </a:cubicBezTo>
                    <a:cubicBezTo>
                      <a:pt x="-2258" y="616193"/>
                      <a:pt x="-4386" y="617044"/>
                      <a:pt x="14608" y="630665"/>
                    </a:cubicBezTo>
                    <a:cubicBezTo>
                      <a:pt x="30409" y="642050"/>
                      <a:pt x="57544" y="647105"/>
                      <a:pt x="75792" y="654181"/>
                    </a:cubicBezTo>
                    <a:cubicBezTo>
                      <a:pt x="95744" y="662002"/>
                      <a:pt x="316488" y="751544"/>
                      <a:pt x="319520" y="745106"/>
                    </a:cubicBezTo>
                    <a:close/>
                  </a:path>
                </a:pathLst>
              </a:custGeom>
              <a:solidFill>
                <a:srgbClr val="A9A6D2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D51FB3D3-BFC7-55A5-A9A9-836562C266D7}"/>
                  </a:ext>
                </a:extLst>
              </p:cNvPr>
              <p:cNvSpPr/>
              <p:nvPr/>
            </p:nvSpPr>
            <p:spPr>
              <a:xfrm>
                <a:off x="5531860" y="1654231"/>
                <a:ext cx="185922" cy="101017"/>
              </a:xfrm>
              <a:custGeom>
                <a:avLst/>
                <a:gdLst>
                  <a:gd name="connsiteX0" fmla="*/ 97859 w 185922"/>
                  <a:gd name="connsiteY0" fmla="*/ 148 h 101017"/>
                  <a:gd name="connsiteX1" fmla="*/ 868 w 185922"/>
                  <a:gd name="connsiteY1" fmla="*/ 62769 h 101017"/>
                  <a:gd name="connsiteX2" fmla="*/ 32578 w 185922"/>
                  <a:gd name="connsiteY2" fmla="*/ 92563 h 101017"/>
                  <a:gd name="connsiteX3" fmla="*/ 154415 w 185922"/>
                  <a:gd name="connsiteY3" fmla="*/ 82082 h 101017"/>
                  <a:gd name="connsiteX4" fmla="*/ 177931 w 185922"/>
                  <a:gd name="connsiteY4" fmla="*/ 62237 h 101017"/>
                  <a:gd name="connsiteX5" fmla="*/ 114406 w 185922"/>
                  <a:gd name="connsiteY5" fmla="*/ 361 h 101017"/>
                  <a:gd name="connsiteX6" fmla="*/ 97859 w 185922"/>
                  <a:gd name="connsiteY6" fmla="*/ 148 h 10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922" h="101017">
                    <a:moveTo>
                      <a:pt x="97859" y="148"/>
                    </a:moveTo>
                    <a:cubicBezTo>
                      <a:pt x="56999" y="1744"/>
                      <a:pt x="-8283" y="17439"/>
                      <a:pt x="868" y="62769"/>
                    </a:cubicBezTo>
                    <a:cubicBezTo>
                      <a:pt x="4061" y="78571"/>
                      <a:pt x="18798" y="87615"/>
                      <a:pt x="32578" y="92563"/>
                    </a:cubicBezTo>
                    <a:cubicBezTo>
                      <a:pt x="72375" y="106769"/>
                      <a:pt x="117013" y="102938"/>
                      <a:pt x="154415" y="82082"/>
                    </a:cubicBezTo>
                    <a:cubicBezTo>
                      <a:pt x="163247" y="77134"/>
                      <a:pt x="171919" y="71069"/>
                      <a:pt x="177931" y="62237"/>
                    </a:cubicBezTo>
                    <a:cubicBezTo>
                      <a:pt x="207726" y="18290"/>
                      <a:pt x="146967" y="2808"/>
                      <a:pt x="114406" y="361"/>
                    </a:cubicBezTo>
                    <a:cubicBezTo>
                      <a:pt x="109724" y="-12"/>
                      <a:pt x="104084" y="-118"/>
                      <a:pt x="97859" y="148"/>
                    </a:cubicBezTo>
                    <a:close/>
                  </a:path>
                </a:pathLst>
              </a:custGeom>
              <a:solidFill>
                <a:srgbClr val="EEACA2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0E8E10B1-044B-6015-61D4-91D30C457C70}"/>
                  </a:ext>
                </a:extLst>
              </p:cNvPr>
              <p:cNvSpPr/>
              <p:nvPr/>
            </p:nvSpPr>
            <p:spPr>
              <a:xfrm>
                <a:off x="4759367" y="1653377"/>
                <a:ext cx="185081" cy="101818"/>
              </a:xfrm>
              <a:custGeom>
                <a:avLst/>
                <a:gdLst>
                  <a:gd name="connsiteX0" fmla="*/ 87189 w 185081"/>
                  <a:gd name="connsiteY0" fmla="*/ 204 h 101818"/>
                  <a:gd name="connsiteX1" fmla="*/ 184180 w 185081"/>
                  <a:gd name="connsiteY1" fmla="*/ 63570 h 101818"/>
                  <a:gd name="connsiteX2" fmla="*/ 152471 w 185081"/>
                  <a:gd name="connsiteY2" fmla="*/ 93364 h 101818"/>
                  <a:gd name="connsiteX3" fmla="*/ 30633 w 185081"/>
                  <a:gd name="connsiteY3" fmla="*/ 82883 h 101818"/>
                  <a:gd name="connsiteX4" fmla="*/ 7117 w 185081"/>
                  <a:gd name="connsiteY4" fmla="*/ 63038 h 101818"/>
                  <a:gd name="connsiteX5" fmla="*/ 41221 w 185081"/>
                  <a:gd name="connsiteY5" fmla="*/ 4141 h 101818"/>
                  <a:gd name="connsiteX6" fmla="*/ 87189 w 185081"/>
                  <a:gd name="connsiteY6" fmla="*/ 204 h 101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081" h="101818">
                    <a:moveTo>
                      <a:pt x="87189" y="204"/>
                    </a:moveTo>
                    <a:cubicBezTo>
                      <a:pt x="134488" y="2225"/>
                      <a:pt x="193065" y="19357"/>
                      <a:pt x="184180" y="63570"/>
                    </a:cubicBezTo>
                    <a:cubicBezTo>
                      <a:pt x="180988" y="79371"/>
                      <a:pt x="166251" y="88416"/>
                      <a:pt x="152471" y="93364"/>
                    </a:cubicBezTo>
                    <a:cubicBezTo>
                      <a:pt x="112674" y="107569"/>
                      <a:pt x="67983" y="103739"/>
                      <a:pt x="30633" y="82883"/>
                    </a:cubicBezTo>
                    <a:cubicBezTo>
                      <a:pt x="21802" y="77935"/>
                      <a:pt x="13129" y="71869"/>
                      <a:pt x="7117" y="63038"/>
                    </a:cubicBezTo>
                    <a:cubicBezTo>
                      <a:pt x="-13260" y="33031"/>
                      <a:pt x="13874" y="12600"/>
                      <a:pt x="41221" y="4141"/>
                    </a:cubicBezTo>
                    <a:cubicBezTo>
                      <a:pt x="51436" y="1002"/>
                      <a:pt x="68462" y="-594"/>
                      <a:pt x="87189" y="204"/>
                    </a:cubicBezTo>
                    <a:close/>
                  </a:path>
                </a:pathLst>
              </a:custGeom>
              <a:solidFill>
                <a:srgbClr val="EEACA2"/>
              </a:solidFill>
              <a:ln w="5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DD0B433C-4080-4363-6A84-C9D36EB4E19A}"/>
                  </a:ext>
                </a:extLst>
              </p:cNvPr>
              <p:cNvSpPr/>
              <p:nvPr/>
            </p:nvSpPr>
            <p:spPr>
              <a:xfrm>
                <a:off x="4363869" y="510386"/>
                <a:ext cx="458692" cy="798326"/>
              </a:xfrm>
              <a:custGeom>
                <a:avLst/>
                <a:gdLst>
                  <a:gd name="connsiteX0" fmla="*/ 37050 w 458692"/>
                  <a:gd name="connsiteY0" fmla="*/ 798327 h 798326"/>
                  <a:gd name="connsiteX1" fmla="*/ 5553 w 458692"/>
                  <a:gd name="connsiteY1" fmla="*/ 497192 h 798326"/>
                  <a:gd name="connsiteX2" fmla="*/ 161335 w 458692"/>
                  <a:gd name="connsiteY2" fmla="*/ 169136 h 798326"/>
                  <a:gd name="connsiteX3" fmla="*/ 458692 w 458692"/>
                  <a:gd name="connsiteY3" fmla="*/ 0 h 798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692" h="798326">
                    <a:moveTo>
                      <a:pt x="37050" y="798327"/>
                    </a:moveTo>
                    <a:cubicBezTo>
                      <a:pt x="6351" y="703304"/>
                      <a:pt x="-9025" y="596949"/>
                      <a:pt x="5553" y="497192"/>
                    </a:cubicBezTo>
                    <a:cubicBezTo>
                      <a:pt x="24707" y="365831"/>
                      <a:pt x="84508" y="256337"/>
                      <a:pt x="161335" y="169136"/>
                    </a:cubicBezTo>
                    <a:cubicBezTo>
                      <a:pt x="236565" y="83743"/>
                      <a:pt x="351167" y="37243"/>
                      <a:pt x="458692" y="0"/>
                    </a:cubicBezTo>
                  </a:path>
                </a:pathLst>
              </a:custGeom>
              <a:noFill/>
              <a:ln w="22733" cap="rnd">
                <a:solidFill>
                  <a:srgbClr val="EEEBE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24DF8423-70EB-AAEE-F3D8-0A59870F2370}"/>
                  </a:ext>
                </a:extLst>
              </p:cNvPr>
              <p:cNvSpPr/>
              <p:nvPr/>
            </p:nvSpPr>
            <p:spPr>
              <a:xfrm>
                <a:off x="5764592" y="3087802"/>
                <a:ext cx="231597" cy="92096"/>
              </a:xfrm>
              <a:custGeom>
                <a:avLst/>
                <a:gdLst>
                  <a:gd name="connsiteX0" fmla="*/ 0 w 231597"/>
                  <a:gd name="connsiteY0" fmla="*/ 92096 h 92096"/>
                  <a:gd name="connsiteX1" fmla="*/ 231597 w 231597"/>
                  <a:gd name="connsiteY1" fmla="*/ 0 h 92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1597" h="92096">
                    <a:moveTo>
                      <a:pt x="0" y="92096"/>
                    </a:moveTo>
                    <a:cubicBezTo>
                      <a:pt x="80391" y="70336"/>
                      <a:pt x="158282" y="39424"/>
                      <a:pt x="231597" y="0"/>
                    </a:cubicBezTo>
                  </a:path>
                </a:pathLst>
              </a:custGeom>
              <a:noFill/>
              <a:ln w="11366" cap="rnd">
                <a:solidFill>
                  <a:srgbClr val="9993C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044C89F9-BD1A-BD18-75E8-1D99B7915AFB}"/>
                  </a:ext>
                </a:extLst>
              </p:cNvPr>
              <p:cNvSpPr/>
              <p:nvPr/>
            </p:nvSpPr>
            <p:spPr>
              <a:xfrm>
                <a:off x="4369209" y="3016934"/>
                <a:ext cx="242078" cy="100661"/>
              </a:xfrm>
              <a:custGeom>
                <a:avLst/>
                <a:gdLst>
                  <a:gd name="connsiteX0" fmla="*/ 0 w 242078"/>
                  <a:gd name="connsiteY0" fmla="*/ 0 h 100661"/>
                  <a:gd name="connsiteX1" fmla="*/ 242078 w 242078"/>
                  <a:gd name="connsiteY1" fmla="*/ 100662 h 100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2078" h="100661">
                    <a:moveTo>
                      <a:pt x="0" y="0"/>
                    </a:moveTo>
                    <a:cubicBezTo>
                      <a:pt x="74858" y="45809"/>
                      <a:pt x="156845" y="79913"/>
                      <a:pt x="242078" y="100662"/>
                    </a:cubicBezTo>
                  </a:path>
                </a:pathLst>
              </a:custGeom>
              <a:noFill/>
              <a:ln w="11366" cap="rnd">
                <a:solidFill>
                  <a:srgbClr val="9993C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880B40E4-55D0-5150-C560-EB7987BD95F8}"/>
                  </a:ext>
                </a:extLst>
              </p:cNvPr>
              <p:cNvSpPr/>
              <p:nvPr/>
            </p:nvSpPr>
            <p:spPr>
              <a:xfrm>
                <a:off x="4752332" y="2491119"/>
                <a:ext cx="62881" cy="459682"/>
              </a:xfrm>
              <a:custGeom>
                <a:avLst/>
                <a:gdLst>
                  <a:gd name="connsiteX0" fmla="*/ 32454 w 62881"/>
                  <a:gd name="connsiteY0" fmla="*/ 0 h 459682"/>
                  <a:gd name="connsiteX1" fmla="*/ 0 w 62881"/>
                  <a:gd name="connsiteY1" fmla="*/ 459683 h 459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881" h="459682">
                    <a:moveTo>
                      <a:pt x="32454" y="0"/>
                    </a:moveTo>
                    <a:cubicBezTo>
                      <a:pt x="92628" y="113591"/>
                      <a:pt x="53842" y="290175"/>
                      <a:pt x="0" y="459683"/>
                    </a:cubicBezTo>
                  </a:path>
                </a:pathLst>
              </a:custGeom>
              <a:noFill/>
              <a:ln w="11366" cap="rnd">
                <a:solidFill>
                  <a:srgbClr val="9993C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83980767-2933-E524-CB23-7054F8316186}"/>
                  </a:ext>
                </a:extLst>
              </p:cNvPr>
              <p:cNvSpPr/>
              <p:nvPr/>
            </p:nvSpPr>
            <p:spPr>
              <a:xfrm>
                <a:off x="5667494" y="2661478"/>
                <a:ext cx="13354" cy="417811"/>
              </a:xfrm>
              <a:custGeom>
                <a:avLst/>
                <a:gdLst>
                  <a:gd name="connsiteX0" fmla="*/ 13354 w 13354"/>
                  <a:gd name="connsiteY0" fmla="*/ 417811 h 417811"/>
                  <a:gd name="connsiteX1" fmla="*/ 0 w 13354"/>
                  <a:gd name="connsiteY1" fmla="*/ 0 h 41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54" h="417811">
                    <a:moveTo>
                      <a:pt x="13354" y="417811"/>
                    </a:moveTo>
                    <a:cubicBezTo>
                      <a:pt x="9417" y="294697"/>
                      <a:pt x="3937" y="123114"/>
                      <a:pt x="0" y="0"/>
                    </a:cubicBezTo>
                  </a:path>
                </a:pathLst>
              </a:custGeom>
              <a:noFill/>
              <a:ln w="11366" cap="rnd">
                <a:solidFill>
                  <a:srgbClr val="9993C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47" name="组合 246">
            <a:extLst>
              <a:ext uri="{FF2B5EF4-FFF2-40B4-BE49-F238E27FC236}">
                <a16:creationId xmlns:a16="http://schemas.microsoft.com/office/drawing/2014/main" id="{155FC179-5CFC-3EF3-FCF5-071119BF1DC3}"/>
              </a:ext>
            </a:extLst>
          </p:cNvPr>
          <p:cNvGrpSpPr/>
          <p:nvPr/>
        </p:nvGrpSpPr>
        <p:grpSpPr>
          <a:xfrm>
            <a:off x="8167186" y="1596010"/>
            <a:ext cx="2727054" cy="816522"/>
            <a:chOff x="283599" y="1906534"/>
            <a:chExt cx="2727054" cy="816522"/>
          </a:xfrm>
        </p:grpSpPr>
        <p:sp>
          <p:nvSpPr>
            <p:cNvPr id="248" name="文本框 247">
              <a:extLst>
                <a:ext uri="{FF2B5EF4-FFF2-40B4-BE49-F238E27FC236}">
                  <a16:creationId xmlns:a16="http://schemas.microsoft.com/office/drawing/2014/main" id="{5FFCA96A-3B6C-D8BE-0EE9-8E25EC6D997F}"/>
                </a:ext>
              </a:extLst>
            </p:cNvPr>
            <p:cNvSpPr txBox="1"/>
            <p:nvPr/>
          </p:nvSpPr>
          <p:spPr>
            <a:xfrm>
              <a:off x="283599" y="2190603"/>
              <a:ext cx="272705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9" name="文本框 248">
              <a:extLst>
                <a:ext uri="{FF2B5EF4-FFF2-40B4-BE49-F238E27FC236}">
                  <a16:creationId xmlns:a16="http://schemas.microsoft.com/office/drawing/2014/main" id="{4BDB4F77-9E4A-4685-1C8B-16A9E9C0FEC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0" name="组合 249">
            <a:extLst>
              <a:ext uri="{FF2B5EF4-FFF2-40B4-BE49-F238E27FC236}">
                <a16:creationId xmlns:a16="http://schemas.microsoft.com/office/drawing/2014/main" id="{C11B0CD0-DA9F-EFA6-3254-D6BB7E22CD70}"/>
              </a:ext>
            </a:extLst>
          </p:cNvPr>
          <p:cNvGrpSpPr/>
          <p:nvPr/>
        </p:nvGrpSpPr>
        <p:grpSpPr>
          <a:xfrm>
            <a:off x="8167186" y="2948605"/>
            <a:ext cx="2727054" cy="816522"/>
            <a:chOff x="283599" y="1906534"/>
            <a:chExt cx="2727054" cy="816522"/>
          </a:xfrm>
        </p:grpSpPr>
        <p:sp>
          <p:nvSpPr>
            <p:cNvPr id="251" name="文本框 250">
              <a:extLst>
                <a:ext uri="{FF2B5EF4-FFF2-40B4-BE49-F238E27FC236}">
                  <a16:creationId xmlns:a16="http://schemas.microsoft.com/office/drawing/2014/main" id="{C7EC1BD7-C904-9D07-45B8-D270A094DBAF}"/>
                </a:ext>
              </a:extLst>
            </p:cNvPr>
            <p:cNvSpPr txBox="1"/>
            <p:nvPr/>
          </p:nvSpPr>
          <p:spPr>
            <a:xfrm>
              <a:off x="283599" y="2190603"/>
              <a:ext cx="272705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2" name="文本框 251">
              <a:extLst>
                <a:ext uri="{FF2B5EF4-FFF2-40B4-BE49-F238E27FC236}">
                  <a16:creationId xmlns:a16="http://schemas.microsoft.com/office/drawing/2014/main" id="{E50074A9-F20D-0C90-B97B-033D7C43621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3" name="组合 252">
            <a:extLst>
              <a:ext uri="{FF2B5EF4-FFF2-40B4-BE49-F238E27FC236}">
                <a16:creationId xmlns:a16="http://schemas.microsoft.com/office/drawing/2014/main" id="{69890B65-AEC2-53DA-2B51-65C5BC3924CB}"/>
              </a:ext>
            </a:extLst>
          </p:cNvPr>
          <p:cNvGrpSpPr/>
          <p:nvPr/>
        </p:nvGrpSpPr>
        <p:grpSpPr>
          <a:xfrm>
            <a:off x="8167186" y="4301200"/>
            <a:ext cx="2727054" cy="816522"/>
            <a:chOff x="283599" y="1906534"/>
            <a:chExt cx="2727054" cy="816522"/>
          </a:xfrm>
        </p:grpSpPr>
        <p:sp>
          <p:nvSpPr>
            <p:cNvPr id="254" name="文本框 253">
              <a:extLst>
                <a:ext uri="{FF2B5EF4-FFF2-40B4-BE49-F238E27FC236}">
                  <a16:creationId xmlns:a16="http://schemas.microsoft.com/office/drawing/2014/main" id="{FEE92AA1-C262-3667-82BD-DE31627CA726}"/>
                </a:ext>
              </a:extLst>
            </p:cNvPr>
            <p:cNvSpPr txBox="1"/>
            <p:nvPr/>
          </p:nvSpPr>
          <p:spPr>
            <a:xfrm>
              <a:off x="283599" y="2190603"/>
              <a:ext cx="272705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5" name="文本框 254">
              <a:extLst>
                <a:ext uri="{FF2B5EF4-FFF2-40B4-BE49-F238E27FC236}">
                  <a16:creationId xmlns:a16="http://schemas.microsoft.com/office/drawing/2014/main" id="{80232516-8EA4-F90D-4AA1-E59E7D8505A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801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C2AD279-02F3-CE2B-311E-B003533C736C}"/>
              </a:ext>
            </a:extLst>
          </p:cNvPr>
          <p:cNvGrpSpPr/>
          <p:nvPr/>
        </p:nvGrpSpPr>
        <p:grpSpPr>
          <a:xfrm>
            <a:off x="363529" y="206775"/>
            <a:ext cx="3755776" cy="658943"/>
            <a:chOff x="2097507" y="1409877"/>
            <a:chExt cx="3755776" cy="65894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EAC2502-A43D-F1F2-8EBD-A035E316A1F2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56E719B-3C86-7563-663D-535489E42307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77BD287-A179-39D8-F44D-4C83DD45AAC2}"/>
                </a:ext>
              </a:extLst>
            </p:cNvPr>
            <p:cNvSpPr txBox="1"/>
            <p:nvPr/>
          </p:nvSpPr>
          <p:spPr>
            <a:xfrm>
              <a:off x="3176245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7" name="心形 26">
              <a:extLst>
                <a:ext uri="{FF2B5EF4-FFF2-40B4-BE49-F238E27FC236}">
                  <a16:creationId xmlns:a16="http://schemas.microsoft.com/office/drawing/2014/main" id="{E429835A-7705-2F78-6F17-99BFC226662F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>
              <a:extLst>
                <a:ext uri="{FF2B5EF4-FFF2-40B4-BE49-F238E27FC236}">
                  <a16:creationId xmlns:a16="http://schemas.microsoft.com/office/drawing/2014/main" id="{2DD3CC63-4A48-959A-2683-67FB02902DE9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76093E6B-A137-6D35-6FBF-763AF29B6A7B}"/>
                </a:ext>
              </a:extLst>
            </p:cNvPr>
            <p:cNvSpPr txBox="1"/>
            <p:nvPr/>
          </p:nvSpPr>
          <p:spPr>
            <a:xfrm>
              <a:off x="2566975" y="1490370"/>
              <a:ext cx="73449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sp>
        <p:nvSpPr>
          <p:cNvPr id="4" name="Freeform: Shape 5">
            <a:extLst>
              <a:ext uri="{FF2B5EF4-FFF2-40B4-BE49-F238E27FC236}">
                <a16:creationId xmlns:a16="http://schemas.microsoft.com/office/drawing/2014/main" id="{AF70DEF1-3301-E9F8-9827-8658FC6922B5}"/>
              </a:ext>
            </a:extLst>
          </p:cNvPr>
          <p:cNvSpPr/>
          <p:nvPr/>
        </p:nvSpPr>
        <p:spPr>
          <a:xfrm>
            <a:off x="6362101" y="2164195"/>
            <a:ext cx="2044743" cy="2529609"/>
          </a:xfrm>
          <a:custGeom>
            <a:avLst/>
            <a:gdLst>
              <a:gd name="connsiteX0" fmla="*/ 0 w 2044743"/>
              <a:gd name="connsiteY0" fmla="*/ 0 h 2529609"/>
              <a:gd name="connsiteX1" fmla="*/ 1428764 w 2044743"/>
              <a:gd name="connsiteY1" fmla="*/ 0 h 2529609"/>
              <a:gd name="connsiteX2" fmla="*/ 2044743 w 2044743"/>
              <a:gd name="connsiteY2" fmla="*/ 1264805 h 2529609"/>
              <a:gd name="connsiteX3" fmla="*/ 1428764 w 2044743"/>
              <a:gd name="connsiteY3" fmla="*/ 2529609 h 2529609"/>
              <a:gd name="connsiteX4" fmla="*/ 0 w 2044743"/>
              <a:gd name="connsiteY4" fmla="*/ 2529609 h 2529609"/>
              <a:gd name="connsiteX5" fmla="*/ 0 w 2044743"/>
              <a:gd name="connsiteY5" fmla="*/ 0 h 2529609"/>
              <a:gd name="connsiteX6" fmla="*/ 1741055 w 2044743"/>
              <a:gd name="connsiteY6" fmla="*/ 1158586 h 2529609"/>
              <a:gd name="connsiteX7" fmla="*/ 1634837 w 2044743"/>
              <a:gd name="connsiteY7" fmla="*/ 1264804 h 2529609"/>
              <a:gd name="connsiteX8" fmla="*/ 1741055 w 2044743"/>
              <a:gd name="connsiteY8" fmla="*/ 1371022 h 2529609"/>
              <a:gd name="connsiteX9" fmla="*/ 1847273 w 2044743"/>
              <a:gd name="connsiteY9" fmla="*/ 1264804 h 2529609"/>
              <a:gd name="connsiteX10" fmla="*/ 1741055 w 2044743"/>
              <a:gd name="connsiteY10" fmla="*/ 1158586 h 252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4743" h="2529609">
                <a:moveTo>
                  <a:pt x="0" y="0"/>
                </a:moveTo>
                <a:lnTo>
                  <a:pt x="1428764" y="0"/>
                </a:lnTo>
                <a:lnTo>
                  <a:pt x="2044743" y="1264805"/>
                </a:lnTo>
                <a:lnTo>
                  <a:pt x="1428764" y="2529609"/>
                </a:lnTo>
                <a:lnTo>
                  <a:pt x="0" y="2529609"/>
                </a:lnTo>
                <a:lnTo>
                  <a:pt x="0" y="0"/>
                </a:lnTo>
                <a:close/>
                <a:moveTo>
                  <a:pt x="1741055" y="1158586"/>
                </a:moveTo>
                <a:cubicBezTo>
                  <a:pt x="1682392" y="1158586"/>
                  <a:pt x="1634837" y="1206141"/>
                  <a:pt x="1634837" y="1264804"/>
                </a:cubicBezTo>
                <a:cubicBezTo>
                  <a:pt x="1634837" y="1323467"/>
                  <a:pt x="1682392" y="1371022"/>
                  <a:pt x="1741055" y="1371022"/>
                </a:cubicBezTo>
                <a:cubicBezTo>
                  <a:pt x="1799718" y="1371022"/>
                  <a:pt x="1847273" y="1323467"/>
                  <a:pt x="1847273" y="1264804"/>
                </a:cubicBezTo>
                <a:cubicBezTo>
                  <a:pt x="1847273" y="1206141"/>
                  <a:pt x="1799718" y="1158586"/>
                  <a:pt x="1741055" y="1158586"/>
                </a:cubicBezTo>
                <a:close/>
              </a:path>
            </a:pathLst>
          </a:custGeom>
          <a:solidFill>
            <a:srgbClr val="D27F5D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Freeform: Shape 7">
            <a:extLst>
              <a:ext uri="{FF2B5EF4-FFF2-40B4-BE49-F238E27FC236}">
                <a16:creationId xmlns:a16="http://schemas.microsoft.com/office/drawing/2014/main" id="{9A240247-8697-94BD-7682-E1826F4B5430}"/>
              </a:ext>
            </a:extLst>
          </p:cNvPr>
          <p:cNvSpPr/>
          <p:nvPr/>
        </p:nvSpPr>
        <p:spPr>
          <a:xfrm flipH="1">
            <a:off x="3785156" y="2164195"/>
            <a:ext cx="2044743" cy="2529609"/>
          </a:xfrm>
          <a:custGeom>
            <a:avLst/>
            <a:gdLst>
              <a:gd name="connsiteX0" fmla="*/ 0 w 2044743"/>
              <a:gd name="connsiteY0" fmla="*/ 0 h 2529609"/>
              <a:gd name="connsiteX1" fmla="*/ 1428764 w 2044743"/>
              <a:gd name="connsiteY1" fmla="*/ 0 h 2529609"/>
              <a:gd name="connsiteX2" fmla="*/ 2044743 w 2044743"/>
              <a:gd name="connsiteY2" fmla="*/ 1264805 h 2529609"/>
              <a:gd name="connsiteX3" fmla="*/ 1428764 w 2044743"/>
              <a:gd name="connsiteY3" fmla="*/ 2529609 h 2529609"/>
              <a:gd name="connsiteX4" fmla="*/ 0 w 2044743"/>
              <a:gd name="connsiteY4" fmla="*/ 2529609 h 2529609"/>
              <a:gd name="connsiteX5" fmla="*/ 0 w 2044743"/>
              <a:gd name="connsiteY5" fmla="*/ 0 h 2529609"/>
              <a:gd name="connsiteX6" fmla="*/ 1741055 w 2044743"/>
              <a:gd name="connsiteY6" fmla="*/ 1158586 h 2529609"/>
              <a:gd name="connsiteX7" fmla="*/ 1634837 w 2044743"/>
              <a:gd name="connsiteY7" fmla="*/ 1264804 h 2529609"/>
              <a:gd name="connsiteX8" fmla="*/ 1741055 w 2044743"/>
              <a:gd name="connsiteY8" fmla="*/ 1371022 h 2529609"/>
              <a:gd name="connsiteX9" fmla="*/ 1847273 w 2044743"/>
              <a:gd name="connsiteY9" fmla="*/ 1264804 h 2529609"/>
              <a:gd name="connsiteX10" fmla="*/ 1741055 w 2044743"/>
              <a:gd name="connsiteY10" fmla="*/ 1158586 h 252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4743" h="2529609">
                <a:moveTo>
                  <a:pt x="0" y="0"/>
                </a:moveTo>
                <a:lnTo>
                  <a:pt x="1428764" y="0"/>
                </a:lnTo>
                <a:lnTo>
                  <a:pt x="2044743" y="1264805"/>
                </a:lnTo>
                <a:lnTo>
                  <a:pt x="1428764" y="2529609"/>
                </a:lnTo>
                <a:lnTo>
                  <a:pt x="0" y="2529609"/>
                </a:lnTo>
                <a:lnTo>
                  <a:pt x="0" y="0"/>
                </a:lnTo>
                <a:close/>
                <a:moveTo>
                  <a:pt x="1741055" y="1158586"/>
                </a:moveTo>
                <a:cubicBezTo>
                  <a:pt x="1682392" y="1158586"/>
                  <a:pt x="1634837" y="1206141"/>
                  <a:pt x="1634837" y="1264804"/>
                </a:cubicBezTo>
                <a:cubicBezTo>
                  <a:pt x="1634837" y="1323467"/>
                  <a:pt x="1682392" y="1371022"/>
                  <a:pt x="1741055" y="1371022"/>
                </a:cubicBezTo>
                <a:cubicBezTo>
                  <a:pt x="1799718" y="1371022"/>
                  <a:pt x="1847273" y="1323467"/>
                  <a:pt x="1847273" y="1264804"/>
                </a:cubicBezTo>
                <a:cubicBezTo>
                  <a:pt x="1847273" y="1206141"/>
                  <a:pt x="1799718" y="1158586"/>
                  <a:pt x="1741055" y="1158586"/>
                </a:cubicBezTo>
                <a:close/>
              </a:path>
            </a:pathLst>
          </a:custGeom>
          <a:solidFill>
            <a:srgbClr val="EAA06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Freeform: Shape 21" descr="D:\51PPT模板网\51pptmoban.com\图片001.jpg">
            <a:extLst>
              <a:ext uri="{FF2B5EF4-FFF2-40B4-BE49-F238E27FC236}">
                <a16:creationId xmlns:a16="http://schemas.microsoft.com/office/drawing/2014/main" id="{2E256614-F154-469C-41C9-E7501B0052A4}"/>
              </a:ext>
            </a:extLst>
          </p:cNvPr>
          <p:cNvSpPr>
            <a:spLocks/>
          </p:cNvSpPr>
          <p:nvPr/>
        </p:nvSpPr>
        <p:spPr bwMode="auto">
          <a:xfrm>
            <a:off x="6960577" y="3054848"/>
            <a:ext cx="473097" cy="605426"/>
          </a:xfrm>
          <a:custGeom>
            <a:avLst/>
            <a:gdLst>
              <a:gd name="connsiteX0" fmla="*/ 118658 w 474552"/>
              <a:gd name="connsiteY0" fmla="*/ 330881 h 607286"/>
              <a:gd name="connsiteX1" fmla="*/ 128808 w 474552"/>
              <a:gd name="connsiteY1" fmla="*/ 330881 h 607286"/>
              <a:gd name="connsiteX2" fmla="*/ 138880 w 474552"/>
              <a:gd name="connsiteY2" fmla="*/ 340467 h 607286"/>
              <a:gd name="connsiteX3" fmla="*/ 237315 w 474552"/>
              <a:gd name="connsiteY3" fmla="*/ 429642 h 607286"/>
              <a:gd name="connsiteX4" fmla="*/ 335672 w 474552"/>
              <a:gd name="connsiteY4" fmla="*/ 340467 h 607286"/>
              <a:gd name="connsiteX5" fmla="*/ 345823 w 474552"/>
              <a:gd name="connsiteY5" fmla="*/ 330881 h 607286"/>
              <a:gd name="connsiteX6" fmla="*/ 355973 w 474552"/>
              <a:gd name="connsiteY6" fmla="*/ 330881 h 607286"/>
              <a:gd name="connsiteX7" fmla="*/ 474552 w 474552"/>
              <a:gd name="connsiteY7" fmla="*/ 449363 h 607286"/>
              <a:gd name="connsiteX8" fmla="*/ 474552 w 474552"/>
              <a:gd name="connsiteY8" fmla="*/ 567845 h 607286"/>
              <a:gd name="connsiteX9" fmla="*/ 435052 w 474552"/>
              <a:gd name="connsiteY9" fmla="*/ 607286 h 607286"/>
              <a:gd name="connsiteX10" fmla="*/ 39579 w 474552"/>
              <a:gd name="connsiteY10" fmla="*/ 607286 h 607286"/>
              <a:gd name="connsiteX11" fmla="*/ 0 w 474552"/>
              <a:gd name="connsiteY11" fmla="*/ 567845 h 607286"/>
              <a:gd name="connsiteX12" fmla="*/ 0 w 474552"/>
              <a:gd name="connsiteY12" fmla="*/ 449363 h 607286"/>
              <a:gd name="connsiteX13" fmla="*/ 118658 w 474552"/>
              <a:gd name="connsiteY13" fmla="*/ 330881 h 607286"/>
              <a:gd name="connsiteX14" fmla="*/ 315130 w 474552"/>
              <a:gd name="connsiteY14" fmla="*/ 118095 h 607286"/>
              <a:gd name="connsiteX15" fmla="*/ 237312 w 474552"/>
              <a:gd name="connsiteY15" fmla="*/ 162332 h 607286"/>
              <a:gd name="connsiteX16" fmla="*/ 135653 w 474552"/>
              <a:gd name="connsiteY16" fmla="*/ 182682 h 607286"/>
              <a:gd name="connsiteX17" fmla="*/ 237312 w 474552"/>
              <a:gd name="connsiteY17" fmla="*/ 284120 h 607286"/>
              <a:gd name="connsiteX18" fmla="*/ 338893 w 474552"/>
              <a:gd name="connsiteY18" fmla="*/ 182682 h 607286"/>
              <a:gd name="connsiteX19" fmla="*/ 315130 w 474552"/>
              <a:gd name="connsiteY19" fmla="*/ 118095 h 607286"/>
              <a:gd name="connsiteX20" fmla="*/ 237312 w 474552"/>
              <a:gd name="connsiteY20" fmla="*/ 0 h 607286"/>
              <a:gd name="connsiteX21" fmla="*/ 379572 w 474552"/>
              <a:gd name="connsiteY21" fmla="*/ 162332 h 607286"/>
              <a:gd name="connsiteX22" fmla="*/ 237312 w 474552"/>
              <a:gd name="connsiteY22" fmla="*/ 324742 h 607286"/>
              <a:gd name="connsiteX23" fmla="*/ 95052 w 474552"/>
              <a:gd name="connsiteY23" fmla="*/ 162332 h 607286"/>
              <a:gd name="connsiteX24" fmla="*/ 237312 w 474552"/>
              <a:gd name="connsiteY24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74552" h="607286">
                <a:moveTo>
                  <a:pt x="118658" y="330881"/>
                </a:moveTo>
                <a:lnTo>
                  <a:pt x="128808" y="330881"/>
                </a:lnTo>
                <a:cubicBezTo>
                  <a:pt x="134080" y="330881"/>
                  <a:pt x="138329" y="335203"/>
                  <a:pt x="138880" y="340467"/>
                </a:cubicBezTo>
                <a:cubicBezTo>
                  <a:pt x="143680" y="390515"/>
                  <a:pt x="185934" y="429642"/>
                  <a:pt x="237315" y="429642"/>
                </a:cubicBezTo>
                <a:cubicBezTo>
                  <a:pt x="288618" y="429642"/>
                  <a:pt x="330872" y="390515"/>
                  <a:pt x="335672" y="340467"/>
                </a:cubicBezTo>
                <a:cubicBezTo>
                  <a:pt x="336223" y="335203"/>
                  <a:pt x="340472" y="330881"/>
                  <a:pt x="345823" y="330881"/>
                </a:cubicBezTo>
                <a:lnTo>
                  <a:pt x="355973" y="330881"/>
                </a:lnTo>
                <a:cubicBezTo>
                  <a:pt x="421518" y="330881"/>
                  <a:pt x="474552" y="383915"/>
                  <a:pt x="474552" y="449363"/>
                </a:cubicBezTo>
                <a:lnTo>
                  <a:pt x="474552" y="567845"/>
                </a:lnTo>
                <a:cubicBezTo>
                  <a:pt x="474552" y="589687"/>
                  <a:pt x="456926" y="607286"/>
                  <a:pt x="435052" y="607286"/>
                </a:cubicBezTo>
                <a:lnTo>
                  <a:pt x="39579" y="607286"/>
                </a:lnTo>
                <a:cubicBezTo>
                  <a:pt x="17704" y="607286"/>
                  <a:pt x="0" y="589687"/>
                  <a:pt x="0" y="567845"/>
                </a:cubicBezTo>
                <a:lnTo>
                  <a:pt x="0" y="449363"/>
                </a:lnTo>
                <a:cubicBezTo>
                  <a:pt x="0" y="383915"/>
                  <a:pt x="53113" y="330881"/>
                  <a:pt x="118658" y="330881"/>
                </a:cubicBezTo>
                <a:close/>
                <a:moveTo>
                  <a:pt x="315130" y="118095"/>
                </a:moveTo>
                <a:cubicBezTo>
                  <a:pt x="305373" y="143632"/>
                  <a:pt x="274372" y="162332"/>
                  <a:pt x="237312" y="162332"/>
                </a:cubicBezTo>
                <a:cubicBezTo>
                  <a:pt x="200173" y="162332"/>
                  <a:pt x="135653" y="158010"/>
                  <a:pt x="135653" y="182682"/>
                </a:cubicBezTo>
                <a:cubicBezTo>
                  <a:pt x="135653" y="238705"/>
                  <a:pt x="181132" y="284120"/>
                  <a:pt x="237312" y="284120"/>
                </a:cubicBezTo>
                <a:cubicBezTo>
                  <a:pt x="293335" y="284120"/>
                  <a:pt x="338893" y="238705"/>
                  <a:pt x="338893" y="182682"/>
                </a:cubicBezTo>
                <a:cubicBezTo>
                  <a:pt x="338893" y="158010"/>
                  <a:pt x="329765" y="135696"/>
                  <a:pt x="315130" y="118095"/>
                </a:cubicBezTo>
                <a:close/>
                <a:moveTo>
                  <a:pt x="237312" y="0"/>
                </a:moveTo>
                <a:cubicBezTo>
                  <a:pt x="315838" y="0"/>
                  <a:pt x="379572" y="72680"/>
                  <a:pt x="379572" y="162332"/>
                </a:cubicBezTo>
                <a:cubicBezTo>
                  <a:pt x="379572" y="251984"/>
                  <a:pt x="315838" y="324742"/>
                  <a:pt x="237312" y="324742"/>
                </a:cubicBezTo>
                <a:cubicBezTo>
                  <a:pt x="158707" y="324742"/>
                  <a:pt x="95052" y="251984"/>
                  <a:pt x="95052" y="162332"/>
                </a:cubicBezTo>
                <a:cubicBezTo>
                  <a:pt x="95052" y="72680"/>
                  <a:pt x="158707" y="0"/>
                  <a:pt x="2373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Freeform: Shape 19">
            <a:extLst>
              <a:ext uri="{FF2B5EF4-FFF2-40B4-BE49-F238E27FC236}">
                <a16:creationId xmlns:a16="http://schemas.microsoft.com/office/drawing/2014/main" id="{D06FE528-6DF9-08F0-67D4-3B6093174D81}"/>
              </a:ext>
            </a:extLst>
          </p:cNvPr>
          <p:cNvSpPr>
            <a:spLocks noChangeAspect="1"/>
          </p:cNvSpPr>
          <p:nvPr/>
        </p:nvSpPr>
        <p:spPr bwMode="auto">
          <a:xfrm>
            <a:off x="4704556" y="3023561"/>
            <a:ext cx="704169" cy="668003"/>
          </a:xfrm>
          <a:custGeom>
            <a:avLst/>
            <a:gdLst>
              <a:gd name="T0" fmla="*/ 665 w 678"/>
              <a:gd name="T1" fmla="*/ 588 h 644"/>
              <a:gd name="T2" fmla="*/ 493 w 678"/>
              <a:gd name="T3" fmla="*/ 512 h 644"/>
              <a:gd name="T4" fmla="*/ 480 w 678"/>
              <a:gd name="T5" fmla="*/ 503 h 644"/>
              <a:gd name="T6" fmla="*/ 466 w 678"/>
              <a:gd name="T7" fmla="*/ 470 h 644"/>
              <a:gd name="T8" fmla="*/ 452 w 678"/>
              <a:gd name="T9" fmla="*/ 453 h 644"/>
              <a:gd name="T10" fmla="*/ 448 w 678"/>
              <a:gd name="T11" fmla="*/ 446 h 644"/>
              <a:gd name="T12" fmla="*/ 450 w 678"/>
              <a:gd name="T13" fmla="*/ 391 h 644"/>
              <a:gd name="T14" fmla="*/ 477 w 678"/>
              <a:gd name="T15" fmla="*/ 338 h 644"/>
              <a:gd name="T16" fmla="*/ 508 w 678"/>
              <a:gd name="T17" fmla="*/ 237 h 644"/>
              <a:gd name="T18" fmla="*/ 490 w 678"/>
              <a:gd name="T19" fmla="*/ 226 h 644"/>
              <a:gd name="T20" fmla="*/ 502 w 678"/>
              <a:gd name="T21" fmla="*/ 87 h 644"/>
              <a:gd name="T22" fmla="*/ 386 w 678"/>
              <a:gd name="T23" fmla="*/ 65 h 644"/>
              <a:gd name="T24" fmla="*/ 182 w 678"/>
              <a:gd name="T25" fmla="*/ 96 h 644"/>
              <a:gd name="T26" fmla="*/ 166 w 678"/>
              <a:gd name="T27" fmla="*/ 177 h 644"/>
              <a:gd name="T28" fmla="*/ 190 w 678"/>
              <a:gd name="T29" fmla="*/ 226 h 644"/>
              <a:gd name="T30" fmla="*/ 185 w 678"/>
              <a:gd name="T31" fmla="*/ 236 h 644"/>
              <a:gd name="T32" fmla="*/ 176 w 678"/>
              <a:gd name="T33" fmla="*/ 252 h 644"/>
              <a:gd name="T34" fmla="*/ 189 w 678"/>
              <a:gd name="T35" fmla="*/ 307 h 644"/>
              <a:gd name="T36" fmla="*/ 201 w 678"/>
              <a:gd name="T37" fmla="*/ 337 h 644"/>
              <a:gd name="T38" fmla="*/ 229 w 678"/>
              <a:gd name="T39" fmla="*/ 389 h 644"/>
              <a:gd name="T40" fmla="*/ 233 w 678"/>
              <a:gd name="T41" fmla="*/ 399 h 644"/>
              <a:gd name="T42" fmla="*/ 228 w 678"/>
              <a:gd name="T43" fmla="*/ 445 h 644"/>
              <a:gd name="T44" fmla="*/ 221 w 678"/>
              <a:gd name="T45" fmla="*/ 453 h 644"/>
              <a:gd name="T46" fmla="*/ 204 w 678"/>
              <a:gd name="T47" fmla="*/ 472 h 644"/>
              <a:gd name="T48" fmla="*/ 192 w 678"/>
              <a:gd name="T49" fmla="*/ 503 h 644"/>
              <a:gd name="T50" fmla="*/ 183 w 678"/>
              <a:gd name="T51" fmla="*/ 511 h 644"/>
              <a:gd name="T52" fmla="*/ 118 w 678"/>
              <a:gd name="T53" fmla="*/ 534 h 644"/>
              <a:gd name="T54" fmla="*/ 13 w 678"/>
              <a:gd name="T55" fmla="*/ 589 h 644"/>
              <a:gd name="T56" fmla="*/ 7 w 678"/>
              <a:gd name="T57" fmla="*/ 644 h 644"/>
              <a:gd name="T58" fmla="*/ 668 w 678"/>
              <a:gd name="T59" fmla="*/ 644 h 644"/>
              <a:gd name="T60" fmla="*/ 665 w 678"/>
              <a:gd name="T61" fmla="*/ 588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78" h="644">
                <a:moveTo>
                  <a:pt x="665" y="588"/>
                </a:moveTo>
                <a:cubicBezTo>
                  <a:pt x="599" y="559"/>
                  <a:pt x="562" y="535"/>
                  <a:pt x="493" y="512"/>
                </a:cubicBezTo>
                <a:cubicBezTo>
                  <a:pt x="488" y="511"/>
                  <a:pt x="482" y="507"/>
                  <a:pt x="480" y="503"/>
                </a:cubicBezTo>
                <a:cubicBezTo>
                  <a:pt x="474" y="493"/>
                  <a:pt x="470" y="482"/>
                  <a:pt x="466" y="470"/>
                </a:cubicBezTo>
                <a:cubicBezTo>
                  <a:pt x="464" y="463"/>
                  <a:pt x="462" y="457"/>
                  <a:pt x="452" y="453"/>
                </a:cubicBezTo>
                <a:cubicBezTo>
                  <a:pt x="450" y="452"/>
                  <a:pt x="448" y="448"/>
                  <a:pt x="448" y="446"/>
                </a:cubicBezTo>
                <a:cubicBezTo>
                  <a:pt x="448" y="420"/>
                  <a:pt x="439" y="401"/>
                  <a:pt x="450" y="391"/>
                </a:cubicBezTo>
                <a:cubicBezTo>
                  <a:pt x="471" y="372"/>
                  <a:pt x="466" y="349"/>
                  <a:pt x="477" y="338"/>
                </a:cubicBezTo>
                <a:cubicBezTo>
                  <a:pt x="487" y="327"/>
                  <a:pt x="513" y="247"/>
                  <a:pt x="508" y="237"/>
                </a:cubicBezTo>
                <a:cubicBezTo>
                  <a:pt x="503" y="226"/>
                  <a:pt x="486" y="231"/>
                  <a:pt x="490" y="226"/>
                </a:cubicBezTo>
                <a:cubicBezTo>
                  <a:pt x="516" y="193"/>
                  <a:pt x="512" y="104"/>
                  <a:pt x="502" y="87"/>
                </a:cubicBezTo>
                <a:cubicBezTo>
                  <a:pt x="488" y="64"/>
                  <a:pt x="430" y="32"/>
                  <a:pt x="386" y="65"/>
                </a:cubicBezTo>
                <a:cubicBezTo>
                  <a:pt x="325" y="0"/>
                  <a:pt x="234" y="44"/>
                  <a:pt x="182" y="96"/>
                </a:cubicBezTo>
                <a:cubicBezTo>
                  <a:pt x="162" y="116"/>
                  <a:pt x="158" y="144"/>
                  <a:pt x="166" y="177"/>
                </a:cubicBezTo>
                <a:cubicBezTo>
                  <a:pt x="171" y="201"/>
                  <a:pt x="182" y="199"/>
                  <a:pt x="190" y="226"/>
                </a:cubicBezTo>
                <a:cubicBezTo>
                  <a:pt x="191" y="230"/>
                  <a:pt x="188" y="235"/>
                  <a:pt x="185" y="236"/>
                </a:cubicBezTo>
                <a:cubicBezTo>
                  <a:pt x="175" y="239"/>
                  <a:pt x="175" y="245"/>
                  <a:pt x="176" y="252"/>
                </a:cubicBezTo>
                <a:cubicBezTo>
                  <a:pt x="177" y="257"/>
                  <a:pt x="185" y="294"/>
                  <a:pt x="189" y="307"/>
                </a:cubicBezTo>
                <a:cubicBezTo>
                  <a:pt x="193" y="317"/>
                  <a:pt x="199" y="326"/>
                  <a:pt x="201" y="337"/>
                </a:cubicBezTo>
                <a:cubicBezTo>
                  <a:pt x="205" y="357"/>
                  <a:pt x="213" y="374"/>
                  <a:pt x="229" y="389"/>
                </a:cubicBezTo>
                <a:cubicBezTo>
                  <a:pt x="232" y="392"/>
                  <a:pt x="234" y="396"/>
                  <a:pt x="233" y="399"/>
                </a:cubicBezTo>
                <a:cubicBezTo>
                  <a:pt x="232" y="415"/>
                  <a:pt x="230" y="430"/>
                  <a:pt x="228" y="445"/>
                </a:cubicBezTo>
                <a:cubicBezTo>
                  <a:pt x="227" y="448"/>
                  <a:pt x="224" y="453"/>
                  <a:pt x="221" y="453"/>
                </a:cubicBezTo>
                <a:cubicBezTo>
                  <a:pt x="209" y="456"/>
                  <a:pt x="207" y="464"/>
                  <a:pt x="204" y="472"/>
                </a:cubicBezTo>
                <a:cubicBezTo>
                  <a:pt x="200" y="482"/>
                  <a:pt x="196" y="493"/>
                  <a:pt x="192" y="503"/>
                </a:cubicBezTo>
                <a:cubicBezTo>
                  <a:pt x="190" y="506"/>
                  <a:pt x="186" y="509"/>
                  <a:pt x="183" y="511"/>
                </a:cubicBezTo>
                <a:cubicBezTo>
                  <a:pt x="161" y="519"/>
                  <a:pt x="140" y="526"/>
                  <a:pt x="118" y="534"/>
                </a:cubicBezTo>
                <a:cubicBezTo>
                  <a:pt x="96" y="542"/>
                  <a:pt x="35" y="579"/>
                  <a:pt x="13" y="589"/>
                </a:cubicBezTo>
                <a:cubicBezTo>
                  <a:pt x="0" y="595"/>
                  <a:pt x="7" y="644"/>
                  <a:pt x="7" y="644"/>
                </a:cubicBezTo>
                <a:lnTo>
                  <a:pt x="668" y="644"/>
                </a:lnTo>
                <a:cubicBezTo>
                  <a:pt x="668" y="644"/>
                  <a:pt x="678" y="593"/>
                  <a:pt x="665" y="5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57D125A-76BD-9574-D884-30C3EA8069E8}"/>
              </a:ext>
            </a:extLst>
          </p:cNvPr>
          <p:cNvGrpSpPr/>
          <p:nvPr/>
        </p:nvGrpSpPr>
        <p:grpSpPr>
          <a:xfrm>
            <a:off x="8303052" y="2021318"/>
            <a:ext cx="2966425" cy="816522"/>
            <a:chOff x="283598" y="1906534"/>
            <a:chExt cx="296642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D035A5A-DA85-6D66-BD8D-8FE8D2ED172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5EC55B0-A44E-5228-F9B1-4868EA457E3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7C70D08-96AF-C561-04A6-57F039182D7F}"/>
              </a:ext>
            </a:extLst>
          </p:cNvPr>
          <p:cNvGrpSpPr/>
          <p:nvPr/>
        </p:nvGrpSpPr>
        <p:grpSpPr>
          <a:xfrm>
            <a:off x="876928" y="2021318"/>
            <a:ext cx="2984539" cy="816522"/>
            <a:chOff x="283598" y="1906534"/>
            <a:chExt cx="2984539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E3C2C39-CC47-DE97-0A62-2218D10D25F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C3EDACC-B9FB-968F-656C-A8107E01DD9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1AFE8D8-DDE0-E4FB-FA20-7484E7DA7719}"/>
              </a:ext>
            </a:extLst>
          </p:cNvPr>
          <p:cNvGrpSpPr/>
          <p:nvPr/>
        </p:nvGrpSpPr>
        <p:grpSpPr>
          <a:xfrm>
            <a:off x="8303052" y="4142666"/>
            <a:ext cx="2966425" cy="816522"/>
            <a:chOff x="283598" y="1906534"/>
            <a:chExt cx="2966425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259BD5-8FE9-189E-58A1-A630FFB4E20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2EE6D60-1907-4FFE-4FB2-F8B43EC7A55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0C02691-141C-6C6E-E053-102187266E14}"/>
              </a:ext>
            </a:extLst>
          </p:cNvPr>
          <p:cNvGrpSpPr/>
          <p:nvPr/>
        </p:nvGrpSpPr>
        <p:grpSpPr>
          <a:xfrm>
            <a:off x="876928" y="4142666"/>
            <a:ext cx="2984539" cy="816522"/>
            <a:chOff x="283598" y="1906534"/>
            <a:chExt cx="2984539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8940250-4E64-DDE5-9091-DCE671399C2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E3DCEEA-AEC0-FE0A-BA7B-5A6FDCD2E03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7506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C2AD279-02F3-CE2B-311E-B003533C736C}"/>
              </a:ext>
            </a:extLst>
          </p:cNvPr>
          <p:cNvGrpSpPr/>
          <p:nvPr/>
        </p:nvGrpSpPr>
        <p:grpSpPr>
          <a:xfrm>
            <a:off x="363529" y="206775"/>
            <a:ext cx="3755776" cy="658943"/>
            <a:chOff x="2097507" y="1409877"/>
            <a:chExt cx="3755776" cy="65894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EAC2502-A43D-F1F2-8EBD-A035E316A1F2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56E719B-3C86-7563-663D-535489E42307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77BD287-A179-39D8-F44D-4C83DD45AAC2}"/>
                </a:ext>
              </a:extLst>
            </p:cNvPr>
            <p:cNvSpPr txBox="1"/>
            <p:nvPr/>
          </p:nvSpPr>
          <p:spPr>
            <a:xfrm>
              <a:off x="3176245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7" name="心形 26">
              <a:extLst>
                <a:ext uri="{FF2B5EF4-FFF2-40B4-BE49-F238E27FC236}">
                  <a16:creationId xmlns:a16="http://schemas.microsoft.com/office/drawing/2014/main" id="{E429835A-7705-2F78-6F17-99BFC226662F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>
              <a:extLst>
                <a:ext uri="{FF2B5EF4-FFF2-40B4-BE49-F238E27FC236}">
                  <a16:creationId xmlns:a16="http://schemas.microsoft.com/office/drawing/2014/main" id="{2DD3CC63-4A48-959A-2683-67FB02902DE9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76093E6B-A137-6D35-6FBF-763AF29B6A7B}"/>
                </a:ext>
              </a:extLst>
            </p:cNvPr>
            <p:cNvSpPr txBox="1"/>
            <p:nvPr/>
          </p:nvSpPr>
          <p:spPr>
            <a:xfrm>
              <a:off x="2566975" y="1490370"/>
              <a:ext cx="73449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grpSp>
        <p:nvGrpSpPr>
          <p:cNvPr id="14" name="Group 18">
            <a:extLst>
              <a:ext uri="{FF2B5EF4-FFF2-40B4-BE49-F238E27FC236}">
                <a16:creationId xmlns:a16="http://schemas.microsoft.com/office/drawing/2014/main" id="{860C57BA-4E90-F093-5560-9D916702321A}"/>
              </a:ext>
            </a:extLst>
          </p:cNvPr>
          <p:cNvGrpSpPr/>
          <p:nvPr/>
        </p:nvGrpSpPr>
        <p:grpSpPr>
          <a:xfrm>
            <a:off x="4021613" y="1408749"/>
            <a:ext cx="4123373" cy="4116702"/>
            <a:chOff x="4034313" y="1787370"/>
            <a:chExt cx="4123373" cy="4116702"/>
          </a:xfrm>
        </p:grpSpPr>
        <p:grpSp>
          <p:nvGrpSpPr>
            <p:cNvPr id="15" name="Group 19">
              <a:extLst>
                <a:ext uri="{FF2B5EF4-FFF2-40B4-BE49-F238E27FC236}">
                  <a16:creationId xmlns:a16="http://schemas.microsoft.com/office/drawing/2014/main" id="{1F7BC3DF-6DAC-8A36-A7F5-075D17986211}"/>
                </a:ext>
              </a:extLst>
            </p:cNvPr>
            <p:cNvGrpSpPr/>
            <p:nvPr/>
          </p:nvGrpSpPr>
          <p:grpSpPr>
            <a:xfrm>
              <a:off x="6158273" y="1787370"/>
              <a:ext cx="1685823" cy="1427835"/>
              <a:chOff x="6158273" y="1787370"/>
              <a:chExt cx="1685823" cy="1427835"/>
            </a:xfrm>
          </p:grpSpPr>
          <p:sp>
            <p:nvSpPr>
              <p:cNvPr id="41" name="Freeform: Shape 43">
                <a:extLst>
                  <a:ext uri="{FF2B5EF4-FFF2-40B4-BE49-F238E27FC236}">
                    <a16:creationId xmlns:a16="http://schemas.microsoft.com/office/drawing/2014/main" id="{258159BB-9177-BCA5-858C-11D748BD8B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8273" y="1787370"/>
                <a:ext cx="1685823" cy="1427835"/>
              </a:xfrm>
              <a:custGeom>
                <a:avLst/>
                <a:gdLst>
                  <a:gd name="T0" fmla="*/ 601663 w 21600"/>
                  <a:gd name="T1" fmla="*/ 509588 h 21600"/>
                  <a:gd name="T2" fmla="*/ 601663 w 21600"/>
                  <a:gd name="T3" fmla="*/ 509588 h 21600"/>
                  <a:gd name="T4" fmla="*/ 601663 w 21600"/>
                  <a:gd name="T5" fmla="*/ 509588 h 21600"/>
                  <a:gd name="T6" fmla="*/ 601663 w 21600"/>
                  <a:gd name="T7" fmla="*/ 50958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3292"/>
                    </a:moveTo>
                    <a:cubicBezTo>
                      <a:pt x="562" y="0"/>
                      <a:pt x="562" y="0"/>
                      <a:pt x="562" y="0"/>
                    </a:cubicBezTo>
                    <a:cubicBezTo>
                      <a:pt x="9217" y="497"/>
                      <a:pt x="17027" y="5981"/>
                      <a:pt x="21600" y="14538"/>
                    </a:cubicBezTo>
                    <a:cubicBezTo>
                      <a:pt x="12030" y="21600"/>
                      <a:pt x="12030" y="21600"/>
                      <a:pt x="12030" y="21600"/>
                    </a:cubicBezTo>
                    <a:cubicBezTo>
                      <a:pt x="9498" y="16865"/>
                      <a:pt x="5065" y="13624"/>
                      <a:pt x="0" y="13292"/>
                    </a:cubicBezTo>
                    <a:close/>
                  </a:path>
                </a:pathLst>
              </a:custGeom>
              <a:solidFill>
                <a:srgbClr val="AD897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42" name="Group 44">
                <a:extLst>
                  <a:ext uri="{FF2B5EF4-FFF2-40B4-BE49-F238E27FC236}">
                    <a16:creationId xmlns:a16="http://schemas.microsoft.com/office/drawing/2014/main" id="{B878F792-C7EB-C3C4-ABE4-4EF16A542F31}"/>
                  </a:ext>
                </a:extLst>
              </p:cNvPr>
              <p:cNvGrpSpPr/>
              <p:nvPr/>
            </p:nvGrpSpPr>
            <p:grpSpPr>
              <a:xfrm>
                <a:off x="6684760" y="2233977"/>
                <a:ext cx="464344" cy="464344"/>
                <a:chOff x="3498967" y="3049909"/>
                <a:chExt cx="464344" cy="464344"/>
              </a:xfrm>
              <a:solidFill>
                <a:schemeClr val="bg1"/>
              </a:solidFill>
            </p:grpSpPr>
            <p:sp>
              <p:nvSpPr>
                <p:cNvPr id="43" name="Freeform: Shape 45">
                  <a:extLst>
                    <a:ext uri="{FF2B5EF4-FFF2-40B4-BE49-F238E27FC236}">
                      <a16:creationId xmlns:a16="http://schemas.microsoft.com/office/drawing/2014/main" id="{882AA678-CAC2-7A03-D52D-F77083A606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98967" y="3049909"/>
                  <a:ext cx="464344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4" name="Freeform: Shape 46">
                  <a:extLst>
                    <a:ext uri="{FF2B5EF4-FFF2-40B4-BE49-F238E27FC236}">
                      <a16:creationId xmlns:a16="http://schemas.microsoft.com/office/drawing/2014/main" id="{31F8BA24-91FA-5144-6C2C-B740ECD5BA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7085" y="3122140"/>
                  <a:ext cx="109538" cy="1087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6" name="Group 20">
              <a:extLst>
                <a:ext uri="{FF2B5EF4-FFF2-40B4-BE49-F238E27FC236}">
                  <a16:creationId xmlns:a16="http://schemas.microsoft.com/office/drawing/2014/main" id="{51158CCF-7538-2EA5-6879-A294AA6AD7F6}"/>
                </a:ext>
              </a:extLst>
            </p:cNvPr>
            <p:cNvGrpSpPr/>
            <p:nvPr/>
          </p:nvGrpSpPr>
          <p:grpSpPr>
            <a:xfrm>
              <a:off x="4339007" y="1787370"/>
              <a:ext cx="1681375" cy="1436731"/>
              <a:chOff x="4339007" y="1787370"/>
              <a:chExt cx="1681375" cy="1436731"/>
            </a:xfrm>
          </p:grpSpPr>
          <p:sp>
            <p:nvSpPr>
              <p:cNvPr id="39" name="Freeform: Shape 41">
                <a:extLst>
                  <a:ext uri="{FF2B5EF4-FFF2-40B4-BE49-F238E27FC236}">
                    <a16:creationId xmlns:a16="http://schemas.microsoft.com/office/drawing/2014/main" id="{D21AA316-C81D-D3FC-2949-FFC153BC3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9007" y="1787370"/>
                <a:ext cx="1681375" cy="1436731"/>
              </a:xfrm>
              <a:custGeom>
                <a:avLst/>
                <a:gdLst>
                  <a:gd name="T0" fmla="*/ 600075 w 21600"/>
                  <a:gd name="T1" fmla="*/ 512763 h 21600"/>
                  <a:gd name="T2" fmla="*/ 600075 w 21600"/>
                  <a:gd name="T3" fmla="*/ 512763 h 21600"/>
                  <a:gd name="T4" fmla="*/ 600075 w 21600"/>
                  <a:gd name="T5" fmla="*/ 512763 h 21600"/>
                  <a:gd name="T6" fmla="*/ 600075 w 21600"/>
                  <a:gd name="T7" fmla="*/ 51276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599" y="21600"/>
                    </a:moveTo>
                    <a:cubicBezTo>
                      <a:pt x="0" y="14675"/>
                      <a:pt x="0" y="14675"/>
                      <a:pt x="0" y="14675"/>
                    </a:cubicBezTo>
                    <a:cubicBezTo>
                      <a:pt x="4518" y="6100"/>
                      <a:pt x="12282" y="576"/>
                      <a:pt x="20893" y="0"/>
                    </a:cubicBezTo>
                    <a:cubicBezTo>
                      <a:pt x="21599" y="13191"/>
                      <a:pt x="21599" y="13191"/>
                      <a:pt x="21599" y="13191"/>
                    </a:cubicBezTo>
                    <a:cubicBezTo>
                      <a:pt x="16518" y="13521"/>
                      <a:pt x="12140" y="16817"/>
                      <a:pt x="9599" y="21600"/>
                    </a:cubicBezTo>
                    <a:close/>
                  </a:path>
                </a:pathLst>
              </a:custGeom>
              <a:solidFill>
                <a:srgbClr val="EAA06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42">
                <a:extLst>
                  <a:ext uri="{FF2B5EF4-FFF2-40B4-BE49-F238E27FC236}">
                    <a16:creationId xmlns:a16="http://schemas.microsoft.com/office/drawing/2014/main" id="{59E2BE81-100B-9FFB-1ED1-FD349F15C5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9382" y="2240756"/>
                <a:ext cx="465138" cy="464344"/>
              </a:xfrm>
              <a:custGeom>
                <a:avLst/>
                <a:gdLst>
                  <a:gd name="T0" fmla="+- 0 10794 23"/>
                  <a:gd name="T1" fmla="*/ T0 w 21543"/>
                  <a:gd name="T2" fmla="*/ 10800 h 21600"/>
                  <a:gd name="T3" fmla="+- 0 10794 23"/>
                  <a:gd name="T4" fmla="*/ T3 w 21543"/>
                  <a:gd name="T5" fmla="*/ 10800 h 21600"/>
                  <a:gd name="T6" fmla="+- 0 10794 23"/>
                  <a:gd name="T7" fmla="*/ T6 w 21543"/>
                  <a:gd name="T8" fmla="*/ 10800 h 21600"/>
                  <a:gd name="T9" fmla="+- 0 10794 23"/>
                  <a:gd name="T10" fmla="*/ T9 w 21543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43" h="21600">
                    <a:moveTo>
                      <a:pt x="16976" y="19986"/>
                    </a:moveTo>
                    <a:lnTo>
                      <a:pt x="11226" y="17680"/>
                    </a:lnTo>
                    <a:cubicBezTo>
                      <a:pt x="11088" y="17626"/>
                      <a:pt x="10946" y="17608"/>
                      <a:pt x="10806" y="17600"/>
                    </a:cubicBezTo>
                    <a:lnTo>
                      <a:pt x="19660" y="3837"/>
                    </a:lnTo>
                    <a:cubicBezTo>
                      <a:pt x="19660" y="3837"/>
                      <a:pt x="16976" y="19986"/>
                      <a:pt x="16976" y="19986"/>
                    </a:cubicBezTo>
                    <a:close/>
                    <a:moveTo>
                      <a:pt x="6859" y="16244"/>
                    </a:moveTo>
                    <a:cubicBezTo>
                      <a:pt x="6858" y="16242"/>
                      <a:pt x="6855" y="16240"/>
                      <a:pt x="6854" y="16238"/>
                    </a:cubicBezTo>
                    <a:lnTo>
                      <a:pt x="19606" y="2552"/>
                    </a:lnTo>
                    <a:lnTo>
                      <a:pt x="8735" y="19536"/>
                    </a:lnTo>
                    <a:cubicBezTo>
                      <a:pt x="8735" y="19536"/>
                      <a:pt x="6859" y="16244"/>
                      <a:pt x="6859" y="16244"/>
                    </a:cubicBezTo>
                    <a:close/>
                    <a:moveTo>
                      <a:pt x="2111" y="14024"/>
                    </a:moveTo>
                    <a:lnTo>
                      <a:pt x="17712" y="3595"/>
                    </a:lnTo>
                    <a:lnTo>
                      <a:pt x="6369" y="15770"/>
                    </a:lnTo>
                    <a:cubicBezTo>
                      <a:pt x="6309" y="15734"/>
                      <a:pt x="6256" y="15687"/>
                      <a:pt x="6190" y="15660"/>
                    </a:cubicBezTo>
                    <a:cubicBezTo>
                      <a:pt x="6190" y="15660"/>
                      <a:pt x="2111" y="14024"/>
                      <a:pt x="2111" y="14024"/>
                    </a:cubicBezTo>
                    <a:close/>
                    <a:moveTo>
                      <a:pt x="21234" y="108"/>
                    </a:moveTo>
                    <a:cubicBezTo>
                      <a:pt x="21123" y="35"/>
                      <a:pt x="20996" y="0"/>
                      <a:pt x="20868" y="0"/>
                    </a:cubicBezTo>
                    <a:cubicBezTo>
                      <a:pt x="20738" y="0"/>
                      <a:pt x="20608" y="36"/>
                      <a:pt x="20495" y="113"/>
                    </a:cubicBezTo>
                    <a:lnTo>
                      <a:pt x="299" y="13613"/>
                    </a:lnTo>
                    <a:cubicBezTo>
                      <a:pt x="91" y="13751"/>
                      <a:pt x="-23" y="13995"/>
                      <a:pt x="3" y="14244"/>
                    </a:cubicBezTo>
                    <a:cubicBezTo>
                      <a:pt x="28" y="14494"/>
                      <a:pt x="190" y="14708"/>
                      <a:pt x="422" y="14801"/>
                    </a:cubicBezTo>
                    <a:lnTo>
                      <a:pt x="5689" y="16914"/>
                    </a:lnTo>
                    <a:lnTo>
                      <a:pt x="8166" y="21259"/>
                    </a:lnTo>
                    <a:cubicBezTo>
                      <a:pt x="8284" y="21468"/>
                      <a:pt x="8505" y="21597"/>
                      <a:pt x="8743" y="21599"/>
                    </a:cubicBezTo>
                    <a:lnTo>
                      <a:pt x="8751" y="21599"/>
                    </a:lnTo>
                    <a:cubicBezTo>
                      <a:pt x="8987" y="21599"/>
                      <a:pt x="9206" y="21474"/>
                      <a:pt x="9328" y="21271"/>
                    </a:cubicBezTo>
                    <a:lnTo>
                      <a:pt x="10726" y="18934"/>
                    </a:lnTo>
                    <a:lnTo>
                      <a:pt x="17253" y="21551"/>
                    </a:lnTo>
                    <a:cubicBezTo>
                      <a:pt x="17332" y="21584"/>
                      <a:pt x="17418" y="21599"/>
                      <a:pt x="17502" y="21599"/>
                    </a:cubicBezTo>
                    <a:cubicBezTo>
                      <a:pt x="17617" y="21599"/>
                      <a:pt x="17731" y="21571"/>
                      <a:pt x="17832" y="21512"/>
                    </a:cubicBezTo>
                    <a:cubicBezTo>
                      <a:pt x="18010" y="21412"/>
                      <a:pt x="18133" y="21238"/>
                      <a:pt x="18167" y="21035"/>
                    </a:cubicBezTo>
                    <a:lnTo>
                      <a:pt x="21533" y="785"/>
                    </a:lnTo>
                    <a:cubicBezTo>
                      <a:pt x="21576" y="520"/>
                      <a:pt x="21459" y="254"/>
                      <a:pt x="21234" y="10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8" name="Group 21">
              <a:extLst>
                <a:ext uri="{FF2B5EF4-FFF2-40B4-BE49-F238E27FC236}">
                  <a16:creationId xmlns:a16="http://schemas.microsoft.com/office/drawing/2014/main" id="{F7002A16-8244-789F-BCD1-75AE8E2CECEC}"/>
                </a:ext>
              </a:extLst>
            </p:cNvPr>
            <p:cNvGrpSpPr/>
            <p:nvPr/>
          </p:nvGrpSpPr>
          <p:grpSpPr>
            <a:xfrm>
              <a:off x="4034313" y="2912735"/>
              <a:ext cx="1018611" cy="1901556"/>
              <a:chOff x="4034313" y="2912735"/>
              <a:chExt cx="1018611" cy="1901556"/>
            </a:xfrm>
          </p:grpSpPr>
          <p:sp>
            <p:nvSpPr>
              <p:cNvPr id="34" name="Freeform: Shape 36">
                <a:extLst>
                  <a:ext uri="{FF2B5EF4-FFF2-40B4-BE49-F238E27FC236}">
                    <a16:creationId xmlns:a16="http://schemas.microsoft.com/office/drawing/2014/main" id="{F14E17BE-ECE5-FBCB-1BF8-DEBD011A41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313" y="2912735"/>
                <a:ext cx="1018611" cy="1901556"/>
              </a:xfrm>
              <a:custGeom>
                <a:avLst/>
                <a:gdLst>
                  <a:gd name="T0" fmla="*/ 363519 w 20023"/>
                  <a:gd name="T1" fmla="*/ 678657 h 21600"/>
                  <a:gd name="T2" fmla="*/ 363519 w 20023"/>
                  <a:gd name="T3" fmla="*/ 678657 h 21600"/>
                  <a:gd name="T4" fmla="*/ 363519 w 20023"/>
                  <a:gd name="T5" fmla="*/ 678657 h 21600"/>
                  <a:gd name="T6" fmla="*/ 363519 w 20023"/>
                  <a:gd name="T7" fmla="*/ 67865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023" h="21600">
                    <a:moveTo>
                      <a:pt x="20022" y="16855"/>
                    </a:moveTo>
                    <a:cubicBezTo>
                      <a:pt x="4794" y="21599"/>
                      <a:pt x="4794" y="21599"/>
                      <a:pt x="4794" y="21599"/>
                    </a:cubicBezTo>
                    <a:cubicBezTo>
                      <a:pt x="-1469" y="14858"/>
                      <a:pt x="-1577" y="6805"/>
                      <a:pt x="4363" y="0"/>
                    </a:cubicBezTo>
                    <a:cubicBezTo>
                      <a:pt x="19806" y="4495"/>
                      <a:pt x="19806" y="4495"/>
                      <a:pt x="19806" y="4495"/>
                    </a:cubicBezTo>
                    <a:cubicBezTo>
                      <a:pt x="18186" y="6305"/>
                      <a:pt x="17322" y="8365"/>
                      <a:pt x="17322" y="10550"/>
                    </a:cubicBezTo>
                    <a:cubicBezTo>
                      <a:pt x="17322" y="12860"/>
                      <a:pt x="18294" y="14982"/>
                      <a:pt x="20022" y="16855"/>
                    </a:cubicBezTo>
                    <a:close/>
                  </a:path>
                </a:pathLst>
              </a:custGeom>
              <a:solidFill>
                <a:srgbClr val="D27F5D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35" name="Group 37">
                <a:extLst>
                  <a:ext uri="{FF2B5EF4-FFF2-40B4-BE49-F238E27FC236}">
                    <a16:creationId xmlns:a16="http://schemas.microsoft.com/office/drawing/2014/main" id="{0D08FB05-7518-8159-2C03-9E93498DBFD7}"/>
                  </a:ext>
                </a:extLst>
              </p:cNvPr>
              <p:cNvGrpSpPr/>
              <p:nvPr/>
            </p:nvGrpSpPr>
            <p:grpSpPr>
              <a:xfrm>
                <a:off x="4286914" y="3667853"/>
                <a:ext cx="465138" cy="391319"/>
                <a:chOff x="5356342" y="3093565"/>
                <a:chExt cx="465138" cy="391319"/>
              </a:xfrm>
              <a:solidFill>
                <a:schemeClr val="bg1"/>
              </a:solidFill>
            </p:grpSpPr>
            <p:sp>
              <p:nvSpPr>
                <p:cNvPr id="36" name="Freeform: Shape 38">
                  <a:extLst>
                    <a:ext uri="{FF2B5EF4-FFF2-40B4-BE49-F238E27FC236}">
                      <a16:creationId xmlns:a16="http://schemas.microsoft.com/office/drawing/2014/main" id="{FE78E85F-C4EB-1374-3582-6CE4812B1F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3023" y="3195165"/>
                  <a:ext cx="231775" cy="23177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6948" y="16070"/>
                      </a:moveTo>
                      <a:cubicBezTo>
                        <a:pt x="14037" y="19468"/>
                        <a:pt x="8925" y="19859"/>
                        <a:pt x="5529" y="16948"/>
                      </a:cubicBezTo>
                      <a:cubicBezTo>
                        <a:pt x="2130" y="14038"/>
                        <a:pt x="1740" y="8924"/>
                        <a:pt x="4651" y="5527"/>
                      </a:cubicBezTo>
                      <a:cubicBezTo>
                        <a:pt x="7559" y="2131"/>
                        <a:pt x="12674" y="1740"/>
                        <a:pt x="16070" y="4650"/>
                      </a:cubicBezTo>
                      <a:cubicBezTo>
                        <a:pt x="19466" y="7560"/>
                        <a:pt x="19859" y="12673"/>
                        <a:pt x="16948" y="16070"/>
                      </a:cubicBezTo>
                      <a:moveTo>
                        <a:pt x="10800" y="0"/>
                      </a:moveTo>
                      <a:cubicBezTo>
                        <a:pt x="4833" y="0"/>
                        <a:pt x="0" y="4834"/>
                        <a:pt x="0" y="10800"/>
                      </a:cubicBezTo>
                      <a:cubicBezTo>
                        <a:pt x="0" y="16765"/>
                        <a:pt x="4833" y="21599"/>
                        <a:pt x="10800" y="21599"/>
                      </a:cubicBezTo>
                      <a:cubicBezTo>
                        <a:pt x="16764" y="21599"/>
                        <a:pt x="21600" y="16765"/>
                        <a:pt x="21600" y="10800"/>
                      </a:cubicBezTo>
                      <a:cubicBezTo>
                        <a:pt x="21600" y="4834"/>
                        <a:pt x="16764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Freeform: Shape 39">
                  <a:extLst>
                    <a:ext uri="{FF2B5EF4-FFF2-40B4-BE49-F238E27FC236}">
                      <a16:creationId xmlns:a16="http://schemas.microsoft.com/office/drawing/2014/main" id="{066F5931-63AF-DAC8-02DF-106754CD99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30967" y="3253109"/>
                  <a:ext cx="65088" cy="65088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200" y="0"/>
                      </a:moveTo>
                      <a:cubicBezTo>
                        <a:pt x="8596" y="0"/>
                        <a:pt x="0" y="8596"/>
                        <a:pt x="0" y="19195"/>
                      </a:cubicBezTo>
                      <a:lnTo>
                        <a:pt x="0" y="19199"/>
                      </a:lnTo>
                      <a:cubicBezTo>
                        <a:pt x="0" y="20524"/>
                        <a:pt x="1068" y="21599"/>
                        <a:pt x="2400" y="21599"/>
                      </a:cubicBezTo>
                      <a:cubicBezTo>
                        <a:pt x="3721" y="21599"/>
                        <a:pt x="4800" y="20524"/>
                        <a:pt x="4800" y="19199"/>
                      </a:cubicBezTo>
                      <a:lnTo>
                        <a:pt x="4800" y="19195"/>
                      </a:lnTo>
                      <a:cubicBezTo>
                        <a:pt x="4800" y="11247"/>
                        <a:pt x="11240" y="4799"/>
                        <a:pt x="19200" y="4799"/>
                      </a:cubicBezTo>
                      <a:cubicBezTo>
                        <a:pt x="20521" y="4799"/>
                        <a:pt x="21600" y="3724"/>
                        <a:pt x="21600" y="2399"/>
                      </a:cubicBezTo>
                      <a:cubicBezTo>
                        <a:pt x="21600" y="1075"/>
                        <a:pt x="20521" y="0"/>
                        <a:pt x="192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8" name="Freeform: Shape 40">
                  <a:extLst>
                    <a:ext uri="{FF2B5EF4-FFF2-40B4-BE49-F238E27FC236}">
                      <a16:creationId xmlns:a16="http://schemas.microsoft.com/office/drawing/2014/main" id="{71D73A1D-EE26-F43E-825F-369C5FBB79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56342" y="3093565"/>
                  <a:ext cx="465138" cy="39131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49" y="19199"/>
                      </a:moveTo>
                      <a:cubicBezTo>
                        <a:pt x="20249" y="19642"/>
                        <a:pt x="19948" y="19999"/>
                        <a:pt x="19575" y="19999"/>
                      </a:cubicBezTo>
                      <a:lnTo>
                        <a:pt x="2024" y="19999"/>
                      </a:lnTo>
                      <a:cubicBezTo>
                        <a:pt x="1651" y="19999"/>
                        <a:pt x="1349" y="19642"/>
                        <a:pt x="1349" y="19199"/>
                      </a:cubicBezTo>
                      <a:lnTo>
                        <a:pt x="1349" y="7200"/>
                      </a:lnTo>
                      <a:cubicBezTo>
                        <a:pt x="1349" y="6809"/>
                        <a:pt x="1588" y="6475"/>
                        <a:pt x="1914" y="6411"/>
                      </a:cubicBezTo>
                      <a:lnTo>
                        <a:pt x="5588" y="5684"/>
                      </a:lnTo>
                      <a:lnTo>
                        <a:pt x="6797" y="2103"/>
                      </a:lnTo>
                      <a:cubicBezTo>
                        <a:pt x="6900" y="1799"/>
                        <a:pt x="7148" y="1600"/>
                        <a:pt x="7424" y="1600"/>
                      </a:cubicBezTo>
                      <a:lnTo>
                        <a:pt x="14174" y="1600"/>
                      </a:lnTo>
                      <a:cubicBezTo>
                        <a:pt x="14450" y="1600"/>
                        <a:pt x="14698" y="1799"/>
                        <a:pt x="14801" y="2103"/>
                      </a:cubicBezTo>
                      <a:lnTo>
                        <a:pt x="16010" y="5684"/>
                      </a:lnTo>
                      <a:lnTo>
                        <a:pt x="19685" y="6411"/>
                      </a:lnTo>
                      <a:cubicBezTo>
                        <a:pt x="20011" y="6475"/>
                        <a:pt x="20249" y="6809"/>
                        <a:pt x="20249" y="7200"/>
                      </a:cubicBezTo>
                      <a:cubicBezTo>
                        <a:pt x="20249" y="7200"/>
                        <a:pt x="20249" y="19199"/>
                        <a:pt x="20249" y="19199"/>
                      </a:cubicBezTo>
                      <a:close/>
                      <a:moveTo>
                        <a:pt x="19907" y="4832"/>
                      </a:moveTo>
                      <a:lnTo>
                        <a:pt x="16981" y="4254"/>
                      </a:lnTo>
                      <a:lnTo>
                        <a:pt x="16054" y="1507"/>
                      </a:lnTo>
                      <a:cubicBezTo>
                        <a:pt x="15745" y="591"/>
                        <a:pt x="15006" y="0"/>
                        <a:pt x="14174" y="0"/>
                      </a:cubicBezTo>
                      <a:lnTo>
                        <a:pt x="7424" y="0"/>
                      </a:lnTo>
                      <a:cubicBezTo>
                        <a:pt x="6593" y="0"/>
                        <a:pt x="5854" y="591"/>
                        <a:pt x="5543" y="1509"/>
                      </a:cubicBezTo>
                      <a:lnTo>
                        <a:pt x="4618" y="4254"/>
                      </a:lnTo>
                      <a:lnTo>
                        <a:pt x="1692" y="4832"/>
                      </a:lnTo>
                      <a:cubicBezTo>
                        <a:pt x="711" y="5025"/>
                        <a:pt x="0" y="6020"/>
                        <a:pt x="0" y="7200"/>
                      </a:cubicBezTo>
                      <a:lnTo>
                        <a:pt x="0" y="19199"/>
                      </a:lnTo>
                      <a:cubicBezTo>
                        <a:pt x="0" y="20523"/>
                        <a:pt x="908" y="21600"/>
                        <a:pt x="2024" y="21600"/>
                      </a:cubicBezTo>
                      <a:lnTo>
                        <a:pt x="19575" y="21600"/>
                      </a:lnTo>
                      <a:cubicBezTo>
                        <a:pt x="20691" y="21600"/>
                        <a:pt x="21600" y="20523"/>
                        <a:pt x="21600" y="19199"/>
                      </a:cubicBezTo>
                      <a:lnTo>
                        <a:pt x="21600" y="7200"/>
                      </a:lnTo>
                      <a:cubicBezTo>
                        <a:pt x="21600" y="6020"/>
                        <a:pt x="20888" y="5025"/>
                        <a:pt x="19907" y="483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9" name="Group 22">
              <a:extLst>
                <a:ext uri="{FF2B5EF4-FFF2-40B4-BE49-F238E27FC236}">
                  <a16:creationId xmlns:a16="http://schemas.microsoft.com/office/drawing/2014/main" id="{FA43BFCE-AE46-6EB6-FB63-0243DDEE2DE3}"/>
                </a:ext>
              </a:extLst>
            </p:cNvPr>
            <p:cNvGrpSpPr/>
            <p:nvPr/>
          </p:nvGrpSpPr>
          <p:grpSpPr>
            <a:xfrm>
              <a:off x="4379040" y="4489581"/>
              <a:ext cx="1685823" cy="1414491"/>
              <a:chOff x="4379040" y="4489581"/>
              <a:chExt cx="1685823" cy="1414491"/>
            </a:xfrm>
          </p:grpSpPr>
          <p:sp>
            <p:nvSpPr>
              <p:cNvPr id="30" name="Freeform: Shape 32">
                <a:extLst>
                  <a:ext uri="{FF2B5EF4-FFF2-40B4-BE49-F238E27FC236}">
                    <a16:creationId xmlns:a16="http://schemas.microsoft.com/office/drawing/2014/main" id="{AEAEF425-9F6B-0B08-85DE-0914CF6BF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9040" y="4489581"/>
                <a:ext cx="1685823" cy="1414491"/>
              </a:xfrm>
              <a:custGeom>
                <a:avLst/>
                <a:gdLst>
                  <a:gd name="T0" fmla="*/ 601663 w 21600"/>
                  <a:gd name="T1" fmla="*/ 504825 h 21600"/>
                  <a:gd name="T2" fmla="*/ 601663 w 21600"/>
                  <a:gd name="T3" fmla="*/ 504825 h 21600"/>
                  <a:gd name="T4" fmla="*/ 601663 w 21600"/>
                  <a:gd name="T5" fmla="*/ 504825 h 21600"/>
                  <a:gd name="T6" fmla="*/ 601663 w 21600"/>
                  <a:gd name="T7" fmla="*/ 50482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8153"/>
                    </a:moveTo>
                    <a:cubicBezTo>
                      <a:pt x="21248" y="21600"/>
                      <a:pt x="21248" y="21600"/>
                      <a:pt x="21248" y="21600"/>
                    </a:cubicBezTo>
                    <a:cubicBezTo>
                      <a:pt x="12664" y="21347"/>
                      <a:pt x="4714" y="16052"/>
                      <a:pt x="0" y="7479"/>
                    </a:cubicBezTo>
                    <a:cubicBezTo>
                      <a:pt x="9358" y="0"/>
                      <a:pt x="9358" y="0"/>
                      <a:pt x="9358" y="0"/>
                    </a:cubicBezTo>
                    <a:cubicBezTo>
                      <a:pt x="12030" y="4790"/>
                      <a:pt x="16464" y="7984"/>
                      <a:pt x="21600" y="8153"/>
                    </a:cubicBezTo>
                    <a:close/>
                  </a:path>
                </a:pathLst>
              </a:custGeom>
              <a:solidFill>
                <a:srgbClr val="AD897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31" name="Group 33">
                <a:extLst>
                  <a:ext uri="{FF2B5EF4-FFF2-40B4-BE49-F238E27FC236}">
                    <a16:creationId xmlns:a16="http://schemas.microsoft.com/office/drawing/2014/main" id="{345B0728-3177-F6BE-82FC-6834D0D629EB}"/>
                  </a:ext>
                </a:extLst>
              </p:cNvPr>
              <p:cNvGrpSpPr/>
              <p:nvPr/>
            </p:nvGrpSpPr>
            <p:grpSpPr>
              <a:xfrm>
                <a:off x="5115541" y="5049296"/>
                <a:ext cx="465138" cy="435769"/>
                <a:chOff x="5368132" y="3540125"/>
                <a:chExt cx="465138" cy="435769"/>
              </a:xfrm>
              <a:solidFill>
                <a:schemeClr val="bg1"/>
              </a:solidFill>
            </p:grpSpPr>
            <p:sp>
              <p:nvSpPr>
                <p:cNvPr id="32" name="Freeform: Shape 34">
                  <a:extLst>
                    <a:ext uri="{FF2B5EF4-FFF2-40B4-BE49-F238E27FC236}">
                      <a16:creationId xmlns:a16="http://schemas.microsoft.com/office/drawing/2014/main" id="{58087EEF-6269-3875-02EA-56DD60C384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6869" y="3598069"/>
                  <a:ext cx="347663" cy="2325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699" y="20255"/>
                      </a:moveTo>
                      <a:lnTo>
                        <a:pt x="899" y="20255"/>
                      </a:lnTo>
                      <a:lnTo>
                        <a:pt x="899" y="1350"/>
                      </a:lnTo>
                      <a:lnTo>
                        <a:pt x="20699" y="1350"/>
                      </a:lnTo>
                      <a:cubicBezTo>
                        <a:pt x="20699" y="1350"/>
                        <a:pt x="20699" y="20255"/>
                        <a:pt x="20699" y="20255"/>
                      </a:cubicBezTo>
                      <a:close/>
                      <a:moveTo>
                        <a:pt x="20699" y="0"/>
                      </a:moveTo>
                      <a:lnTo>
                        <a:pt x="899" y="5"/>
                      </a:lnTo>
                      <a:cubicBezTo>
                        <a:pt x="402" y="5"/>
                        <a:pt x="0" y="603"/>
                        <a:pt x="0" y="1350"/>
                      </a:cubicBezTo>
                      <a:lnTo>
                        <a:pt x="0" y="20249"/>
                      </a:lnTo>
                      <a:cubicBezTo>
                        <a:pt x="0" y="20996"/>
                        <a:pt x="402" y="21599"/>
                        <a:pt x="899" y="21599"/>
                      </a:cubicBezTo>
                      <a:lnTo>
                        <a:pt x="20699" y="21599"/>
                      </a:lnTo>
                      <a:cubicBezTo>
                        <a:pt x="21197" y="21599"/>
                        <a:pt x="21600" y="20996"/>
                        <a:pt x="21600" y="20249"/>
                      </a:cubicBezTo>
                      <a:lnTo>
                        <a:pt x="21600" y="1350"/>
                      </a:lnTo>
                      <a:cubicBezTo>
                        <a:pt x="21600" y="603"/>
                        <a:pt x="21197" y="0"/>
                        <a:pt x="20699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Freeform: Shape 35">
                  <a:extLst>
                    <a:ext uri="{FF2B5EF4-FFF2-40B4-BE49-F238E27FC236}">
                      <a16:creationId xmlns:a16="http://schemas.microsoft.com/office/drawing/2014/main" id="{B15170FF-ECA9-5E73-C33B-2DE17C9C5A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68132" y="3540125"/>
                  <a:ext cx="465138" cy="4357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49" y="16562"/>
                      </a:moveTo>
                      <a:cubicBezTo>
                        <a:pt x="20249" y="16959"/>
                        <a:pt x="19946" y="17282"/>
                        <a:pt x="19575" y="17282"/>
                      </a:cubicBezTo>
                      <a:lnTo>
                        <a:pt x="13499" y="17282"/>
                      </a:lnTo>
                      <a:lnTo>
                        <a:pt x="8099" y="17282"/>
                      </a:lnTo>
                      <a:lnTo>
                        <a:pt x="2024" y="17282"/>
                      </a:lnTo>
                      <a:cubicBezTo>
                        <a:pt x="1651" y="17282"/>
                        <a:pt x="1349" y="16959"/>
                        <a:pt x="1349" y="16562"/>
                      </a:cubicBezTo>
                      <a:lnTo>
                        <a:pt x="1349" y="2160"/>
                      </a:lnTo>
                      <a:cubicBezTo>
                        <a:pt x="1349" y="1762"/>
                        <a:pt x="1651" y="1440"/>
                        <a:pt x="2024" y="1440"/>
                      </a:cubicBezTo>
                      <a:lnTo>
                        <a:pt x="19575" y="1440"/>
                      </a:lnTo>
                      <a:cubicBezTo>
                        <a:pt x="19946" y="1440"/>
                        <a:pt x="20249" y="1762"/>
                        <a:pt x="20249" y="2160"/>
                      </a:cubicBezTo>
                      <a:cubicBezTo>
                        <a:pt x="20249" y="2160"/>
                        <a:pt x="20249" y="16562"/>
                        <a:pt x="20249" y="16562"/>
                      </a:cubicBezTo>
                      <a:close/>
                      <a:moveTo>
                        <a:pt x="19575" y="0"/>
                      </a:moveTo>
                      <a:lnTo>
                        <a:pt x="2024" y="0"/>
                      </a:lnTo>
                      <a:cubicBezTo>
                        <a:pt x="905" y="0"/>
                        <a:pt x="0" y="966"/>
                        <a:pt x="0" y="2160"/>
                      </a:cubicBezTo>
                      <a:lnTo>
                        <a:pt x="0" y="16562"/>
                      </a:lnTo>
                      <a:cubicBezTo>
                        <a:pt x="0" y="17753"/>
                        <a:pt x="903" y="18718"/>
                        <a:pt x="2018" y="18721"/>
                      </a:cubicBezTo>
                      <a:lnTo>
                        <a:pt x="8774" y="18721"/>
                      </a:lnTo>
                      <a:lnTo>
                        <a:pt x="8774" y="19597"/>
                      </a:lnTo>
                      <a:lnTo>
                        <a:pt x="4561" y="20181"/>
                      </a:lnTo>
                      <a:cubicBezTo>
                        <a:pt x="4260" y="20262"/>
                        <a:pt x="4049" y="20549"/>
                        <a:pt x="4049" y="20879"/>
                      </a:cubicBezTo>
                      <a:cubicBezTo>
                        <a:pt x="4049" y="21277"/>
                        <a:pt x="4351" y="21599"/>
                        <a:pt x="4724" y="21599"/>
                      </a:cubicBezTo>
                      <a:lnTo>
                        <a:pt x="16874" y="21599"/>
                      </a:lnTo>
                      <a:cubicBezTo>
                        <a:pt x="17248" y="21599"/>
                        <a:pt x="17549" y="21277"/>
                        <a:pt x="17549" y="20879"/>
                      </a:cubicBezTo>
                      <a:cubicBezTo>
                        <a:pt x="17549" y="20549"/>
                        <a:pt x="17339" y="20262"/>
                        <a:pt x="17038" y="20181"/>
                      </a:cubicBezTo>
                      <a:lnTo>
                        <a:pt x="12824" y="19597"/>
                      </a:lnTo>
                      <a:lnTo>
                        <a:pt x="12824" y="18721"/>
                      </a:lnTo>
                      <a:lnTo>
                        <a:pt x="19581" y="18721"/>
                      </a:lnTo>
                      <a:cubicBezTo>
                        <a:pt x="20696" y="18718"/>
                        <a:pt x="21600" y="17753"/>
                        <a:pt x="21600" y="16562"/>
                      </a:cubicBezTo>
                      <a:lnTo>
                        <a:pt x="21600" y="2160"/>
                      </a:lnTo>
                      <a:cubicBezTo>
                        <a:pt x="21600" y="966"/>
                        <a:pt x="20692" y="0"/>
                        <a:pt x="19575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0" name="Group 23">
              <a:extLst>
                <a:ext uri="{FF2B5EF4-FFF2-40B4-BE49-F238E27FC236}">
                  <a16:creationId xmlns:a16="http://schemas.microsoft.com/office/drawing/2014/main" id="{D1B37B6D-64CC-BFB8-3F6A-CCA640588622}"/>
                </a:ext>
              </a:extLst>
            </p:cNvPr>
            <p:cNvGrpSpPr/>
            <p:nvPr/>
          </p:nvGrpSpPr>
          <p:grpSpPr>
            <a:xfrm>
              <a:off x="7141300" y="2892719"/>
              <a:ext cx="1016386" cy="1899332"/>
              <a:chOff x="7141300" y="2892719"/>
              <a:chExt cx="1016386" cy="1899332"/>
            </a:xfrm>
          </p:grpSpPr>
          <p:sp>
            <p:nvSpPr>
              <p:cNvPr id="24" name="Freeform: Shape 27">
                <a:extLst>
                  <a:ext uri="{FF2B5EF4-FFF2-40B4-BE49-F238E27FC236}">
                    <a16:creationId xmlns:a16="http://schemas.microsoft.com/office/drawing/2014/main" id="{295D399E-975F-0CB8-9807-57F09EEF63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1300" y="2892719"/>
                <a:ext cx="1016386" cy="1899332"/>
              </a:xfrm>
              <a:custGeom>
                <a:avLst/>
                <a:gdLst>
                  <a:gd name="T0" fmla="*/ 362725 w 20053"/>
                  <a:gd name="T1" fmla="*/ 677863 h 21600"/>
                  <a:gd name="T2" fmla="*/ 362725 w 20053"/>
                  <a:gd name="T3" fmla="*/ 677863 h 21600"/>
                  <a:gd name="T4" fmla="*/ 362725 w 20053"/>
                  <a:gd name="T5" fmla="*/ 677863 h 21600"/>
                  <a:gd name="T6" fmla="*/ 362725 w 20053"/>
                  <a:gd name="T7" fmla="*/ 677863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053" h="21600">
                    <a:moveTo>
                      <a:pt x="0" y="4620"/>
                    </a:moveTo>
                    <a:cubicBezTo>
                      <a:pt x="15412" y="0"/>
                      <a:pt x="15412" y="0"/>
                      <a:pt x="15412" y="0"/>
                    </a:cubicBezTo>
                    <a:cubicBezTo>
                      <a:pt x="21599" y="6741"/>
                      <a:pt x="21599" y="14858"/>
                      <a:pt x="15412" y="21599"/>
                    </a:cubicBezTo>
                    <a:cubicBezTo>
                      <a:pt x="0" y="16979"/>
                      <a:pt x="0" y="16979"/>
                      <a:pt x="0" y="16979"/>
                    </a:cubicBezTo>
                    <a:cubicBezTo>
                      <a:pt x="1737" y="15169"/>
                      <a:pt x="2605" y="13047"/>
                      <a:pt x="2605" y="10800"/>
                    </a:cubicBezTo>
                    <a:cubicBezTo>
                      <a:pt x="2605" y="8553"/>
                      <a:pt x="1737" y="6492"/>
                      <a:pt x="0" y="4620"/>
                    </a:cubicBezTo>
                    <a:close/>
                  </a:path>
                </a:pathLst>
              </a:custGeom>
              <a:solidFill>
                <a:srgbClr val="D27F5D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25" name="Group 28">
                <a:extLst>
                  <a:ext uri="{FF2B5EF4-FFF2-40B4-BE49-F238E27FC236}">
                    <a16:creationId xmlns:a16="http://schemas.microsoft.com/office/drawing/2014/main" id="{0595AF57-B83B-9133-2E34-8AA83F770565}"/>
                  </a:ext>
                </a:extLst>
              </p:cNvPr>
              <p:cNvGrpSpPr/>
              <p:nvPr/>
            </p:nvGrpSpPr>
            <p:grpSpPr>
              <a:xfrm>
                <a:off x="7461470" y="3682140"/>
                <a:ext cx="465138" cy="406400"/>
                <a:chOff x="6357938" y="3535363"/>
                <a:chExt cx="465138" cy="406400"/>
              </a:xfrm>
              <a:solidFill>
                <a:schemeClr val="bg1"/>
              </a:solidFill>
            </p:grpSpPr>
            <p:sp>
              <p:nvSpPr>
                <p:cNvPr id="26" name="Freeform: Shape 29">
                  <a:extLst>
                    <a:ext uri="{FF2B5EF4-FFF2-40B4-BE49-F238E27FC236}">
                      <a16:creationId xmlns:a16="http://schemas.microsoft.com/office/drawing/2014/main" id="{23BFE7E7-2ED5-E49B-DF8E-BFFC49DC35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57938" y="3535363"/>
                  <a:ext cx="465138" cy="3341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951" y="9367"/>
                      </a:moveTo>
                      <a:cubicBezTo>
                        <a:pt x="10901" y="9383"/>
                        <a:pt x="10851" y="9391"/>
                        <a:pt x="10800" y="9391"/>
                      </a:cubicBezTo>
                      <a:cubicBezTo>
                        <a:pt x="10748" y="9391"/>
                        <a:pt x="10698" y="9383"/>
                        <a:pt x="10648" y="9367"/>
                      </a:cubicBezTo>
                      <a:lnTo>
                        <a:pt x="1873" y="6550"/>
                      </a:lnTo>
                      <a:cubicBezTo>
                        <a:pt x="1566" y="6452"/>
                        <a:pt x="1349" y="6072"/>
                        <a:pt x="1349" y="5634"/>
                      </a:cubicBezTo>
                      <a:cubicBezTo>
                        <a:pt x="1349" y="5197"/>
                        <a:pt x="1566" y="4817"/>
                        <a:pt x="1873" y="4719"/>
                      </a:cubicBezTo>
                      <a:lnTo>
                        <a:pt x="10648" y="1902"/>
                      </a:lnTo>
                      <a:cubicBezTo>
                        <a:pt x="10698" y="1886"/>
                        <a:pt x="10748" y="1878"/>
                        <a:pt x="10800" y="1878"/>
                      </a:cubicBezTo>
                      <a:cubicBezTo>
                        <a:pt x="10851" y="1878"/>
                        <a:pt x="10901" y="1886"/>
                        <a:pt x="10951" y="1902"/>
                      </a:cubicBezTo>
                      <a:lnTo>
                        <a:pt x="19726" y="4719"/>
                      </a:lnTo>
                      <a:cubicBezTo>
                        <a:pt x="20033" y="4817"/>
                        <a:pt x="20249" y="5197"/>
                        <a:pt x="20249" y="5634"/>
                      </a:cubicBezTo>
                      <a:cubicBezTo>
                        <a:pt x="20249" y="6072"/>
                        <a:pt x="20033" y="6452"/>
                        <a:pt x="19726" y="6550"/>
                      </a:cubicBezTo>
                      <a:cubicBezTo>
                        <a:pt x="19726" y="6550"/>
                        <a:pt x="10951" y="9367"/>
                        <a:pt x="10951" y="9367"/>
                      </a:cubicBezTo>
                      <a:close/>
                      <a:moveTo>
                        <a:pt x="16874" y="16904"/>
                      </a:moveTo>
                      <a:cubicBezTo>
                        <a:pt x="16874" y="17942"/>
                        <a:pt x="14849" y="19721"/>
                        <a:pt x="10800" y="19721"/>
                      </a:cubicBezTo>
                      <a:cubicBezTo>
                        <a:pt x="6749" y="19721"/>
                        <a:pt x="4724" y="17942"/>
                        <a:pt x="4724" y="16904"/>
                      </a:cubicBezTo>
                      <a:lnTo>
                        <a:pt x="4724" y="9394"/>
                      </a:lnTo>
                      <a:lnTo>
                        <a:pt x="10353" y="11200"/>
                      </a:lnTo>
                      <a:cubicBezTo>
                        <a:pt x="10501" y="11246"/>
                        <a:pt x="10651" y="11269"/>
                        <a:pt x="10800" y="11269"/>
                      </a:cubicBezTo>
                      <a:cubicBezTo>
                        <a:pt x="10949" y="11269"/>
                        <a:pt x="11098" y="11246"/>
                        <a:pt x="11255" y="11198"/>
                      </a:cubicBezTo>
                      <a:lnTo>
                        <a:pt x="16874" y="9394"/>
                      </a:lnTo>
                      <a:cubicBezTo>
                        <a:pt x="16874" y="9394"/>
                        <a:pt x="16874" y="16904"/>
                        <a:pt x="16874" y="16904"/>
                      </a:cubicBezTo>
                      <a:close/>
                      <a:moveTo>
                        <a:pt x="21600" y="5634"/>
                      </a:moveTo>
                      <a:cubicBezTo>
                        <a:pt x="21600" y="4314"/>
                        <a:pt x="20954" y="3185"/>
                        <a:pt x="20030" y="2888"/>
                      </a:cubicBezTo>
                      <a:lnTo>
                        <a:pt x="11246" y="68"/>
                      </a:lnTo>
                      <a:cubicBezTo>
                        <a:pt x="11098" y="22"/>
                        <a:pt x="10949" y="0"/>
                        <a:pt x="10800" y="0"/>
                      </a:cubicBezTo>
                      <a:cubicBezTo>
                        <a:pt x="10651" y="0"/>
                        <a:pt x="10501" y="22"/>
                        <a:pt x="10344" y="71"/>
                      </a:cubicBezTo>
                      <a:lnTo>
                        <a:pt x="1570" y="2888"/>
                      </a:lnTo>
                      <a:cubicBezTo>
                        <a:pt x="645" y="3185"/>
                        <a:pt x="0" y="4314"/>
                        <a:pt x="0" y="5634"/>
                      </a:cubicBezTo>
                      <a:cubicBezTo>
                        <a:pt x="0" y="6955"/>
                        <a:pt x="645" y="8084"/>
                        <a:pt x="1569" y="8380"/>
                      </a:cubicBezTo>
                      <a:lnTo>
                        <a:pt x="3374" y="8960"/>
                      </a:lnTo>
                      <a:lnTo>
                        <a:pt x="3374" y="16904"/>
                      </a:lnTo>
                      <a:cubicBezTo>
                        <a:pt x="3374" y="19397"/>
                        <a:pt x="5425" y="21600"/>
                        <a:pt x="10800" y="21600"/>
                      </a:cubicBezTo>
                      <a:cubicBezTo>
                        <a:pt x="16174" y="21600"/>
                        <a:pt x="18224" y="19397"/>
                        <a:pt x="18224" y="16904"/>
                      </a:cubicBezTo>
                      <a:lnTo>
                        <a:pt x="18224" y="8960"/>
                      </a:lnTo>
                      <a:lnTo>
                        <a:pt x="20030" y="8380"/>
                      </a:lnTo>
                      <a:cubicBezTo>
                        <a:pt x="20954" y="8084"/>
                        <a:pt x="21600" y="6955"/>
                        <a:pt x="21600" y="563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8" name="Freeform: Shape 30">
                  <a:extLst>
                    <a:ext uri="{FF2B5EF4-FFF2-40B4-BE49-F238E27FC236}">
                      <a16:creationId xmlns:a16="http://schemas.microsoft.com/office/drawing/2014/main" id="{9E00ECAF-09A0-EDFD-F664-A2D2A87DBB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79419" y="3680619"/>
                  <a:ext cx="28575" cy="1595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1963"/>
                      </a:moveTo>
                      <a:lnTo>
                        <a:pt x="0" y="19636"/>
                      </a:lnTo>
                      <a:cubicBezTo>
                        <a:pt x="0" y="20721"/>
                        <a:pt x="4841" y="21599"/>
                        <a:pt x="10800" y="21599"/>
                      </a:cubicBezTo>
                      <a:cubicBezTo>
                        <a:pt x="16758" y="21599"/>
                        <a:pt x="21600" y="20721"/>
                        <a:pt x="21600" y="19636"/>
                      </a:cubicBezTo>
                      <a:lnTo>
                        <a:pt x="21600" y="1963"/>
                      </a:lnTo>
                      <a:cubicBezTo>
                        <a:pt x="21600" y="878"/>
                        <a:pt x="16758" y="0"/>
                        <a:pt x="10800" y="0"/>
                      </a:cubicBezTo>
                      <a:cubicBezTo>
                        <a:pt x="4841" y="0"/>
                        <a:pt x="0" y="878"/>
                        <a:pt x="0" y="196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9" name="Freeform: Shape 31">
                  <a:extLst>
                    <a:ext uri="{FF2B5EF4-FFF2-40B4-BE49-F238E27FC236}">
                      <a16:creationId xmlns:a16="http://schemas.microsoft.com/office/drawing/2014/main" id="{8DD98EED-6B7D-5C87-E108-FA0DCABCA4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64338" y="3854450"/>
                  <a:ext cx="58738" cy="8731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38" y="0"/>
                        <a:pt x="0" y="10427"/>
                        <a:pt x="0" y="14400"/>
                      </a:cubicBezTo>
                      <a:cubicBezTo>
                        <a:pt x="0" y="18372"/>
                        <a:pt x="4838" y="21599"/>
                        <a:pt x="10800" y="21599"/>
                      </a:cubicBezTo>
                      <a:cubicBezTo>
                        <a:pt x="16761" y="21599"/>
                        <a:pt x="21600" y="18372"/>
                        <a:pt x="21600" y="14400"/>
                      </a:cubicBezTo>
                      <a:cubicBezTo>
                        <a:pt x="21600" y="10427"/>
                        <a:pt x="16761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1" name="Group 24">
              <a:extLst>
                <a:ext uri="{FF2B5EF4-FFF2-40B4-BE49-F238E27FC236}">
                  <a16:creationId xmlns:a16="http://schemas.microsoft.com/office/drawing/2014/main" id="{F196581B-B7C7-A812-3D3D-C8CBF34CC92C}"/>
                </a:ext>
              </a:extLst>
            </p:cNvPr>
            <p:cNvGrpSpPr/>
            <p:nvPr/>
          </p:nvGrpSpPr>
          <p:grpSpPr>
            <a:xfrm>
              <a:off x="6169393" y="4456220"/>
              <a:ext cx="1688048" cy="1441179"/>
              <a:chOff x="6169393" y="4456220"/>
              <a:chExt cx="1688048" cy="1441179"/>
            </a:xfrm>
          </p:grpSpPr>
          <p:sp>
            <p:nvSpPr>
              <p:cNvPr id="22" name="Freeform: Shape 25">
                <a:extLst>
                  <a:ext uri="{FF2B5EF4-FFF2-40B4-BE49-F238E27FC236}">
                    <a16:creationId xmlns:a16="http://schemas.microsoft.com/office/drawing/2014/main" id="{2CF028DD-0A0D-C070-2081-77737C083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9393" y="4456220"/>
                <a:ext cx="1688048" cy="1441179"/>
              </a:xfrm>
              <a:custGeom>
                <a:avLst/>
                <a:gdLst>
                  <a:gd name="T0" fmla="*/ 602457 w 21600"/>
                  <a:gd name="T1" fmla="*/ 514350 h 21600"/>
                  <a:gd name="T2" fmla="*/ 602457 w 21600"/>
                  <a:gd name="T3" fmla="*/ 514350 h 21600"/>
                  <a:gd name="T4" fmla="*/ 602457 w 21600"/>
                  <a:gd name="T5" fmla="*/ 514350 h 21600"/>
                  <a:gd name="T6" fmla="*/ 602457 w 21600"/>
                  <a:gd name="T7" fmla="*/ 5143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961" y="0"/>
                    </a:moveTo>
                    <a:cubicBezTo>
                      <a:pt x="21600" y="6924"/>
                      <a:pt x="21600" y="6924"/>
                      <a:pt x="21600" y="6924"/>
                    </a:cubicBezTo>
                    <a:cubicBezTo>
                      <a:pt x="17096" y="15499"/>
                      <a:pt x="9287" y="21023"/>
                      <a:pt x="703" y="21600"/>
                    </a:cubicBezTo>
                    <a:cubicBezTo>
                      <a:pt x="0" y="8492"/>
                      <a:pt x="0" y="8492"/>
                      <a:pt x="0" y="8492"/>
                    </a:cubicBezTo>
                    <a:cubicBezTo>
                      <a:pt x="5065" y="8079"/>
                      <a:pt x="9498" y="4782"/>
                      <a:pt x="11961" y="0"/>
                    </a:cubicBezTo>
                    <a:close/>
                  </a:path>
                </a:pathLst>
              </a:custGeom>
              <a:solidFill>
                <a:srgbClr val="EAA06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6">
                <a:extLst>
                  <a:ext uri="{FF2B5EF4-FFF2-40B4-BE49-F238E27FC236}">
                    <a16:creationId xmlns:a16="http://schemas.microsoft.com/office/drawing/2014/main" id="{C0461C97-4423-0A95-CEB9-F07BF1600C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0244" y="4964219"/>
                <a:ext cx="464344" cy="465138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6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64"/>
                      <a:pt x="2737" y="2016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56" name="椭圆 55" descr="D:\51PPT模板网\51pptmoban.com\图片001.jpg">
            <a:extLst>
              <a:ext uri="{FF2B5EF4-FFF2-40B4-BE49-F238E27FC236}">
                <a16:creationId xmlns:a16="http://schemas.microsoft.com/office/drawing/2014/main" id="{4A9C3522-5BAE-56C1-60B3-2DCF1A2A713E}"/>
              </a:ext>
            </a:extLst>
          </p:cNvPr>
          <p:cNvSpPr/>
          <p:nvPr/>
        </p:nvSpPr>
        <p:spPr>
          <a:xfrm>
            <a:off x="5123962" y="2485522"/>
            <a:ext cx="1918675" cy="1918675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4E1E555-4288-B60F-7E39-255785468B38}"/>
              </a:ext>
            </a:extLst>
          </p:cNvPr>
          <p:cNvGrpSpPr/>
          <p:nvPr/>
        </p:nvGrpSpPr>
        <p:grpSpPr>
          <a:xfrm>
            <a:off x="8320307" y="3079234"/>
            <a:ext cx="2966425" cy="816522"/>
            <a:chOff x="283598" y="1906534"/>
            <a:chExt cx="2966425" cy="8165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03D39A7-64B4-DEDF-C3B4-AB651FCAA7C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DDD02063-9BBA-CCFC-3682-479B1ECBF99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EFBB57FD-420D-2FBE-3694-F91890BC5A4E}"/>
              </a:ext>
            </a:extLst>
          </p:cNvPr>
          <p:cNvGrpSpPr/>
          <p:nvPr/>
        </p:nvGrpSpPr>
        <p:grpSpPr>
          <a:xfrm>
            <a:off x="861752" y="3079234"/>
            <a:ext cx="2984539" cy="816522"/>
            <a:chOff x="283598" y="1906534"/>
            <a:chExt cx="2984539" cy="81652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44E11E60-498E-4008-2725-27A16C23B08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5FA3677A-35AB-E816-BE6F-37AE4113EC7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73694E4-471E-D0F4-CAF6-05F200754218}"/>
              </a:ext>
            </a:extLst>
          </p:cNvPr>
          <p:cNvGrpSpPr/>
          <p:nvPr/>
        </p:nvGrpSpPr>
        <p:grpSpPr>
          <a:xfrm>
            <a:off x="7681339" y="1163304"/>
            <a:ext cx="2966425" cy="816522"/>
            <a:chOff x="283598" y="1906534"/>
            <a:chExt cx="2966425" cy="816522"/>
          </a:xfrm>
        </p:grpSpPr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56EBCB7C-CE28-3527-C6EF-2BFC762155E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0A75741C-BEB4-E94A-4C80-EA634CC6CB2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3B7B1721-40D2-53EB-6029-E60933145D34}"/>
              </a:ext>
            </a:extLst>
          </p:cNvPr>
          <p:cNvGrpSpPr/>
          <p:nvPr/>
        </p:nvGrpSpPr>
        <p:grpSpPr>
          <a:xfrm>
            <a:off x="1638131" y="1163304"/>
            <a:ext cx="2984539" cy="816522"/>
            <a:chOff x="283598" y="1906534"/>
            <a:chExt cx="2984539" cy="816522"/>
          </a:xfrm>
        </p:grpSpPr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62F30746-C345-FD12-ECF0-70DC993CDE3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D8C1FB4D-B6BA-A669-860C-432B9028987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0D727914-39E2-B433-6601-8F617C389F05}"/>
              </a:ext>
            </a:extLst>
          </p:cNvPr>
          <p:cNvGrpSpPr/>
          <p:nvPr/>
        </p:nvGrpSpPr>
        <p:grpSpPr>
          <a:xfrm>
            <a:off x="7681339" y="4812104"/>
            <a:ext cx="2966425" cy="816522"/>
            <a:chOff x="283598" y="1906534"/>
            <a:chExt cx="2966425" cy="816522"/>
          </a:xfrm>
        </p:grpSpPr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6CE49262-141E-2CFD-0365-D9C64589019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18EC2BA0-F7E2-10F7-3348-1406FD33E45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CAFEE0DB-4065-4950-5941-9DF1F88B8DE7}"/>
              </a:ext>
            </a:extLst>
          </p:cNvPr>
          <p:cNvGrpSpPr/>
          <p:nvPr/>
        </p:nvGrpSpPr>
        <p:grpSpPr>
          <a:xfrm>
            <a:off x="1638131" y="4812104"/>
            <a:ext cx="2984539" cy="816522"/>
            <a:chOff x="283598" y="1906534"/>
            <a:chExt cx="2984539" cy="816522"/>
          </a:xfrm>
        </p:grpSpPr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FE80BB6E-46A5-2B97-2CD5-94D9FE6BCB9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0239BAFA-EEF3-81F5-DE75-05F9D834E32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845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图形 2">
            <a:extLst>
              <a:ext uri="{FF2B5EF4-FFF2-40B4-BE49-F238E27FC236}">
                <a16:creationId xmlns:a16="http://schemas.microsoft.com/office/drawing/2014/main" id="{D412D712-6F47-5C51-4B9A-3634EE4A4DC6}"/>
              </a:ext>
            </a:extLst>
          </p:cNvPr>
          <p:cNvGrpSpPr/>
          <p:nvPr/>
        </p:nvGrpSpPr>
        <p:grpSpPr>
          <a:xfrm>
            <a:off x="784731" y="2761813"/>
            <a:ext cx="10879841" cy="2445427"/>
            <a:chOff x="784731" y="2254144"/>
            <a:chExt cx="10879841" cy="2445427"/>
          </a:xfrm>
        </p:grpSpPr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631157BC-E207-9452-BFB8-5C0E43C4D2FC}"/>
                </a:ext>
              </a:extLst>
            </p:cNvPr>
            <p:cNvSpPr/>
            <p:nvPr/>
          </p:nvSpPr>
          <p:spPr>
            <a:xfrm>
              <a:off x="784731" y="2254144"/>
              <a:ext cx="10879841" cy="2445427"/>
            </a:xfrm>
            <a:custGeom>
              <a:avLst/>
              <a:gdLst>
                <a:gd name="connsiteX0" fmla="*/ 8152054 w 10879841"/>
                <a:gd name="connsiteY0" fmla="*/ 516001 h 2445427"/>
                <a:gd name="connsiteX1" fmla="*/ 7949449 w 10879841"/>
                <a:gd name="connsiteY1" fmla="*/ 516001 h 2445427"/>
                <a:gd name="connsiteX2" fmla="*/ 7949449 w 10879841"/>
                <a:gd name="connsiteY2" fmla="*/ 630068 h 2445427"/>
                <a:gd name="connsiteX3" fmla="*/ 7921380 w 10879841"/>
                <a:gd name="connsiteY3" fmla="*/ 629349 h 2445427"/>
                <a:gd name="connsiteX4" fmla="*/ 7533444 w 10879841"/>
                <a:gd name="connsiteY4" fmla="*/ 903542 h 2445427"/>
                <a:gd name="connsiteX5" fmla="*/ 7534523 w 10879841"/>
                <a:gd name="connsiteY5" fmla="*/ 922613 h 2445427"/>
                <a:gd name="connsiteX6" fmla="*/ 7478024 w 10879841"/>
                <a:gd name="connsiteY6" fmla="*/ 922613 h 2445427"/>
                <a:gd name="connsiteX7" fmla="*/ 7478024 w 10879841"/>
                <a:gd name="connsiteY7" fmla="*/ 1013291 h 2445427"/>
                <a:gd name="connsiteX8" fmla="*/ 7329399 w 10879841"/>
                <a:gd name="connsiteY8" fmla="*/ 1013291 h 2445427"/>
                <a:gd name="connsiteX9" fmla="*/ 7329399 w 10879841"/>
                <a:gd name="connsiteY9" fmla="*/ 327808 h 2445427"/>
                <a:gd name="connsiteX10" fmla="*/ 6885324 w 10879841"/>
                <a:gd name="connsiteY10" fmla="*/ 327808 h 2445427"/>
                <a:gd name="connsiteX11" fmla="*/ 6885324 w 10879841"/>
                <a:gd name="connsiteY11" fmla="*/ 1065107 h 2445427"/>
                <a:gd name="connsiteX12" fmla="*/ 6805794 w 10879841"/>
                <a:gd name="connsiteY12" fmla="*/ 1058270 h 2445427"/>
                <a:gd name="connsiteX13" fmla="*/ 6561444 w 10879841"/>
                <a:gd name="connsiteY13" fmla="*/ 1130956 h 2445427"/>
                <a:gd name="connsiteX14" fmla="*/ 6561444 w 10879841"/>
                <a:gd name="connsiteY14" fmla="*/ 911098 h 2445427"/>
                <a:gd name="connsiteX15" fmla="*/ 6160193 w 10879841"/>
                <a:gd name="connsiteY15" fmla="*/ 911098 h 2445427"/>
                <a:gd name="connsiteX16" fmla="*/ 6147598 w 10879841"/>
                <a:gd name="connsiteY16" fmla="*/ 269155 h 2445427"/>
                <a:gd name="connsiteX17" fmla="*/ 6056192 w 10879841"/>
                <a:gd name="connsiteY17" fmla="*/ 269155 h 2445427"/>
                <a:gd name="connsiteX18" fmla="*/ 6038559 w 10879841"/>
                <a:gd name="connsiteY18" fmla="*/ 911098 h 2445427"/>
                <a:gd name="connsiteX19" fmla="*/ 5861864 w 10879841"/>
                <a:gd name="connsiteY19" fmla="*/ 911098 h 2445427"/>
                <a:gd name="connsiteX20" fmla="*/ 5842791 w 10879841"/>
                <a:gd name="connsiteY20" fmla="*/ 73766 h 2445427"/>
                <a:gd name="connsiteX21" fmla="*/ 5734112 w 10879841"/>
                <a:gd name="connsiteY21" fmla="*/ 73766 h 2445427"/>
                <a:gd name="connsiteX22" fmla="*/ 5700644 w 10879841"/>
                <a:gd name="connsiteY22" fmla="*/ 1143910 h 2445427"/>
                <a:gd name="connsiteX23" fmla="*/ 5424626 w 10879841"/>
                <a:gd name="connsiteY23" fmla="*/ 1032362 h 2445427"/>
                <a:gd name="connsiteX24" fmla="*/ 5106505 w 10879841"/>
                <a:gd name="connsiteY24" fmla="*/ 1161902 h 2445427"/>
                <a:gd name="connsiteX25" fmla="*/ 5106505 w 10879841"/>
                <a:gd name="connsiteY25" fmla="*/ 1237107 h 2445427"/>
                <a:gd name="connsiteX26" fmla="*/ 4966157 w 10879841"/>
                <a:gd name="connsiteY26" fmla="*/ 1237107 h 2445427"/>
                <a:gd name="connsiteX27" fmla="*/ 4966157 w 10879841"/>
                <a:gd name="connsiteY27" fmla="*/ 1033082 h 2445427"/>
                <a:gd name="connsiteX28" fmla="*/ 4617446 w 10879841"/>
                <a:gd name="connsiteY28" fmla="*/ 1033082 h 2445427"/>
                <a:gd name="connsiteX29" fmla="*/ 4617446 w 10879841"/>
                <a:gd name="connsiteY29" fmla="*/ 932328 h 2445427"/>
                <a:gd name="connsiteX30" fmla="*/ 4428876 w 10879841"/>
                <a:gd name="connsiteY30" fmla="*/ 856763 h 2445427"/>
                <a:gd name="connsiteX31" fmla="*/ 4428876 w 10879841"/>
                <a:gd name="connsiteY31" fmla="*/ 693399 h 2445427"/>
                <a:gd name="connsiteX32" fmla="*/ 4215115 w 10879841"/>
                <a:gd name="connsiteY32" fmla="*/ 551265 h 2445427"/>
                <a:gd name="connsiteX33" fmla="*/ 4076207 w 10879841"/>
                <a:gd name="connsiteY33" fmla="*/ 641583 h 2445427"/>
                <a:gd name="connsiteX34" fmla="*/ 4076207 w 10879841"/>
                <a:gd name="connsiteY34" fmla="*/ 396177 h 2445427"/>
                <a:gd name="connsiteX35" fmla="*/ 3695468 w 10879841"/>
                <a:gd name="connsiteY35" fmla="*/ 396177 h 2445427"/>
                <a:gd name="connsiteX36" fmla="*/ 3695468 w 10879841"/>
                <a:gd name="connsiteY36" fmla="*/ 854244 h 2445427"/>
                <a:gd name="connsiteX37" fmla="*/ 3349277 w 10879841"/>
                <a:gd name="connsiteY37" fmla="*/ 854244 h 2445427"/>
                <a:gd name="connsiteX38" fmla="*/ 3349277 w 10879841"/>
                <a:gd name="connsiteY38" fmla="*/ 1231350 h 2445427"/>
                <a:gd name="connsiteX39" fmla="*/ 3242756 w 10879841"/>
                <a:gd name="connsiteY39" fmla="*/ 1231350 h 2445427"/>
                <a:gd name="connsiteX40" fmla="*/ 3242756 w 10879841"/>
                <a:gd name="connsiteY40" fmla="*/ 756730 h 2445427"/>
                <a:gd name="connsiteX41" fmla="*/ 3165025 w 10879841"/>
                <a:gd name="connsiteY41" fmla="*/ 756730 h 2445427"/>
                <a:gd name="connsiteX42" fmla="*/ 2894046 w 10879841"/>
                <a:gd name="connsiteY42" fmla="*/ 582930 h 2445427"/>
                <a:gd name="connsiteX43" fmla="*/ 2884689 w 10879841"/>
                <a:gd name="connsiteY43" fmla="*/ 582930 h 2445427"/>
                <a:gd name="connsiteX44" fmla="*/ 2884689 w 10879841"/>
                <a:gd name="connsiteY44" fmla="*/ 465624 h 2445427"/>
                <a:gd name="connsiteX45" fmla="*/ 2330495 w 10879841"/>
                <a:gd name="connsiteY45" fmla="*/ 465624 h 2445427"/>
                <a:gd name="connsiteX46" fmla="*/ 2330495 w 10879841"/>
                <a:gd name="connsiteY46" fmla="*/ 807466 h 2445427"/>
                <a:gd name="connsiteX47" fmla="*/ 1955514 w 10879841"/>
                <a:gd name="connsiteY47" fmla="*/ 807466 h 2445427"/>
                <a:gd name="connsiteX48" fmla="*/ 1955514 w 10879841"/>
                <a:gd name="connsiteY48" fmla="*/ 1138513 h 2445427"/>
                <a:gd name="connsiteX49" fmla="*/ 1815166 w 10879841"/>
                <a:gd name="connsiteY49" fmla="*/ 1069425 h 2445427"/>
                <a:gd name="connsiteX50" fmla="*/ 1419313 w 10879841"/>
                <a:gd name="connsiteY50" fmla="*/ 1264454 h 2445427"/>
                <a:gd name="connsiteX51" fmla="*/ 1421472 w 10879841"/>
                <a:gd name="connsiteY51" fmla="*/ 1268053 h 2445427"/>
                <a:gd name="connsiteX52" fmla="*/ 1421472 w 10879841"/>
                <a:gd name="connsiteY52" fmla="*/ 1511300 h 2445427"/>
                <a:gd name="connsiteX53" fmla="*/ 1297318 w 10879841"/>
                <a:gd name="connsiteY53" fmla="*/ 1467400 h 2445427"/>
                <a:gd name="connsiteX54" fmla="*/ 1185400 w 10879841"/>
                <a:gd name="connsiteY54" fmla="*/ 1506262 h 2445427"/>
                <a:gd name="connsiteX55" fmla="*/ 1185400 w 10879841"/>
                <a:gd name="connsiteY55" fmla="*/ 1378881 h 2445427"/>
                <a:gd name="connsiteX56" fmla="*/ 1071322 w 10879841"/>
                <a:gd name="connsiteY56" fmla="*/ 1336781 h 2445427"/>
                <a:gd name="connsiteX57" fmla="*/ 1056208 w 10879841"/>
                <a:gd name="connsiteY57" fmla="*/ 701315 h 2445427"/>
                <a:gd name="connsiteX58" fmla="*/ 966601 w 10879841"/>
                <a:gd name="connsiteY58" fmla="*/ 701315 h 2445427"/>
                <a:gd name="connsiteX59" fmla="*/ 947168 w 10879841"/>
                <a:gd name="connsiteY59" fmla="*/ 1290722 h 2445427"/>
                <a:gd name="connsiteX60" fmla="*/ 875555 w 10879841"/>
                <a:gd name="connsiteY60" fmla="*/ 1264454 h 2445427"/>
                <a:gd name="connsiteX61" fmla="*/ 722612 w 10879841"/>
                <a:gd name="connsiteY61" fmla="*/ 1306915 h 2445427"/>
                <a:gd name="connsiteX62" fmla="*/ 722612 w 10879841"/>
                <a:gd name="connsiteY62" fmla="*/ 1067266 h 2445427"/>
                <a:gd name="connsiteX63" fmla="*/ 0 w 10879841"/>
                <a:gd name="connsiteY63" fmla="*/ 1067266 h 2445427"/>
                <a:gd name="connsiteX64" fmla="*/ 0 w 10879841"/>
                <a:gd name="connsiteY64" fmla="*/ 2244281 h 2445427"/>
                <a:gd name="connsiteX65" fmla="*/ 1439 w 10879841"/>
                <a:gd name="connsiteY65" fmla="*/ 2244281 h 2445427"/>
                <a:gd name="connsiteX66" fmla="*/ 1439 w 10879841"/>
                <a:gd name="connsiteY66" fmla="*/ 2445427 h 2445427"/>
                <a:gd name="connsiteX67" fmla="*/ 10879841 w 10879841"/>
                <a:gd name="connsiteY67" fmla="*/ 2445427 h 2445427"/>
                <a:gd name="connsiteX68" fmla="*/ 10879841 w 10879841"/>
                <a:gd name="connsiteY68" fmla="*/ 1730079 h 2445427"/>
                <a:gd name="connsiteX69" fmla="*/ 10781957 w 10879841"/>
                <a:gd name="connsiteY69" fmla="*/ 1730079 h 2445427"/>
                <a:gd name="connsiteX70" fmla="*/ 10781957 w 10879841"/>
                <a:gd name="connsiteY70" fmla="*/ 1619610 h 2445427"/>
                <a:gd name="connsiteX71" fmla="*/ 10587630 w 10879841"/>
                <a:gd name="connsiteY71" fmla="*/ 1619610 h 2445427"/>
                <a:gd name="connsiteX72" fmla="*/ 10587630 w 10879841"/>
                <a:gd name="connsiteY72" fmla="*/ 1337860 h 2445427"/>
                <a:gd name="connsiteX73" fmla="*/ 10347599 w 10879841"/>
                <a:gd name="connsiteY73" fmla="*/ 1250061 h 2445427"/>
                <a:gd name="connsiteX74" fmla="*/ 10123042 w 10879841"/>
                <a:gd name="connsiteY74" fmla="*/ 1337860 h 2445427"/>
                <a:gd name="connsiteX75" fmla="*/ 10123042 w 10879841"/>
                <a:gd name="connsiteY75" fmla="*/ 1474237 h 2445427"/>
                <a:gd name="connsiteX76" fmla="*/ 9908921 w 10879841"/>
                <a:gd name="connsiteY76" fmla="*/ 1474237 h 2445427"/>
                <a:gd name="connsiteX77" fmla="*/ 9908921 w 10879841"/>
                <a:gd name="connsiteY77" fmla="*/ 1134914 h 2445427"/>
                <a:gd name="connsiteX78" fmla="*/ 9658095 w 10879841"/>
                <a:gd name="connsiteY78" fmla="*/ 1134914 h 2445427"/>
                <a:gd name="connsiteX79" fmla="*/ 9658095 w 10879841"/>
                <a:gd name="connsiteY79" fmla="*/ 925851 h 2445427"/>
                <a:gd name="connsiteX80" fmla="*/ 9743383 w 10879841"/>
                <a:gd name="connsiteY80" fmla="*/ 926931 h 2445427"/>
                <a:gd name="connsiteX81" fmla="*/ 9010695 w 10879841"/>
                <a:gd name="connsiteY81" fmla="*/ 628989 h 2445427"/>
                <a:gd name="connsiteX82" fmla="*/ 8928286 w 10879841"/>
                <a:gd name="connsiteY82" fmla="*/ 669650 h 2445427"/>
                <a:gd name="connsiteX83" fmla="*/ 8928286 w 10879841"/>
                <a:gd name="connsiteY83" fmla="*/ 236411 h 2445427"/>
                <a:gd name="connsiteX84" fmla="*/ 8761667 w 10879841"/>
                <a:gd name="connsiteY84" fmla="*/ 236411 h 2445427"/>
                <a:gd name="connsiteX85" fmla="*/ 8761667 w 10879841"/>
                <a:gd name="connsiteY85" fmla="*/ 0 h 2445427"/>
                <a:gd name="connsiteX86" fmla="*/ 8317233 w 10879841"/>
                <a:gd name="connsiteY86" fmla="*/ 0 h 2445427"/>
                <a:gd name="connsiteX87" fmla="*/ 8317233 w 10879841"/>
                <a:gd name="connsiteY87" fmla="*/ 236411 h 2445427"/>
                <a:gd name="connsiteX88" fmla="*/ 8152054 w 10879841"/>
                <a:gd name="connsiteY88" fmla="*/ 236411 h 2445427"/>
                <a:gd name="connsiteX89" fmla="*/ 8152054 w 10879841"/>
                <a:gd name="connsiteY89" fmla="*/ 516001 h 244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0879841" h="2445427">
                  <a:moveTo>
                    <a:pt x="8152054" y="516001"/>
                  </a:moveTo>
                  <a:lnTo>
                    <a:pt x="7949449" y="516001"/>
                  </a:lnTo>
                  <a:lnTo>
                    <a:pt x="7949449" y="630068"/>
                  </a:lnTo>
                  <a:cubicBezTo>
                    <a:pt x="7940093" y="629708"/>
                    <a:pt x="7930736" y="629349"/>
                    <a:pt x="7921380" y="629349"/>
                  </a:cubicBezTo>
                  <a:cubicBezTo>
                    <a:pt x="7707259" y="629349"/>
                    <a:pt x="7533444" y="752052"/>
                    <a:pt x="7533444" y="903542"/>
                  </a:cubicBezTo>
                  <a:cubicBezTo>
                    <a:pt x="7533444" y="910019"/>
                    <a:pt x="7533803" y="916496"/>
                    <a:pt x="7534523" y="922613"/>
                  </a:cubicBezTo>
                  <a:lnTo>
                    <a:pt x="7478024" y="922613"/>
                  </a:lnTo>
                  <a:lnTo>
                    <a:pt x="7478024" y="1013291"/>
                  </a:lnTo>
                  <a:lnTo>
                    <a:pt x="7329399" y="1013291"/>
                  </a:lnTo>
                  <a:lnTo>
                    <a:pt x="7329399" y="327808"/>
                  </a:lnTo>
                  <a:lnTo>
                    <a:pt x="6885324" y="327808"/>
                  </a:lnTo>
                  <a:lnTo>
                    <a:pt x="6885324" y="1065107"/>
                  </a:lnTo>
                  <a:cubicBezTo>
                    <a:pt x="6859774" y="1060789"/>
                    <a:pt x="6833144" y="1058270"/>
                    <a:pt x="6805794" y="1058270"/>
                  </a:cubicBezTo>
                  <a:cubicBezTo>
                    <a:pt x="6710069" y="1058270"/>
                    <a:pt x="6623701" y="1085977"/>
                    <a:pt x="6561444" y="1130956"/>
                  </a:cubicBezTo>
                  <a:lnTo>
                    <a:pt x="6561444" y="911098"/>
                  </a:lnTo>
                  <a:lnTo>
                    <a:pt x="6160193" y="911098"/>
                  </a:lnTo>
                  <a:lnTo>
                    <a:pt x="6147598" y="269155"/>
                  </a:lnTo>
                  <a:lnTo>
                    <a:pt x="6056192" y="269155"/>
                  </a:lnTo>
                  <a:lnTo>
                    <a:pt x="6038559" y="911098"/>
                  </a:lnTo>
                  <a:lnTo>
                    <a:pt x="5861864" y="911098"/>
                  </a:lnTo>
                  <a:lnTo>
                    <a:pt x="5842791" y="73766"/>
                  </a:lnTo>
                  <a:lnTo>
                    <a:pt x="5734112" y="73766"/>
                  </a:lnTo>
                  <a:lnTo>
                    <a:pt x="5700644" y="1143910"/>
                  </a:lnTo>
                  <a:lnTo>
                    <a:pt x="5424626" y="1032362"/>
                  </a:lnTo>
                  <a:lnTo>
                    <a:pt x="5106505" y="1161902"/>
                  </a:lnTo>
                  <a:lnTo>
                    <a:pt x="5106505" y="1237107"/>
                  </a:lnTo>
                  <a:lnTo>
                    <a:pt x="4966157" y="1237107"/>
                  </a:lnTo>
                  <a:lnTo>
                    <a:pt x="4966157" y="1033082"/>
                  </a:lnTo>
                  <a:lnTo>
                    <a:pt x="4617446" y="1033082"/>
                  </a:lnTo>
                  <a:lnTo>
                    <a:pt x="4617446" y="932328"/>
                  </a:lnTo>
                  <a:lnTo>
                    <a:pt x="4428876" y="856763"/>
                  </a:lnTo>
                  <a:lnTo>
                    <a:pt x="4428876" y="693399"/>
                  </a:lnTo>
                  <a:lnTo>
                    <a:pt x="4215115" y="551265"/>
                  </a:lnTo>
                  <a:lnTo>
                    <a:pt x="4076207" y="641583"/>
                  </a:lnTo>
                  <a:lnTo>
                    <a:pt x="4076207" y="396177"/>
                  </a:lnTo>
                  <a:lnTo>
                    <a:pt x="3695468" y="396177"/>
                  </a:lnTo>
                  <a:lnTo>
                    <a:pt x="3695468" y="854244"/>
                  </a:lnTo>
                  <a:lnTo>
                    <a:pt x="3349277" y="854244"/>
                  </a:lnTo>
                  <a:lnTo>
                    <a:pt x="3349277" y="1231350"/>
                  </a:lnTo>
                  <a:lnTo>
                    <a:pt x="3242756" y="1231350"/>
                  </a:lnTo>
                  <a:lnTo>
                    <a:pt x="3242756" y="756730"/>
                  </a:lnTo>
                  <a:lnTo>
                    <a:pt x="3165025" y="756730"/>
                  </a:lnTo>
                  <a:cubicBezTo>
                    <a:pt x="3147032" y="658495"/>
                    <a:pt x="3032594" y="582930"/>
                    <a:pt x="2894046" y="582930"/>
                  </a:cubicBezTo>
                  <a:cubicBezTo>
                    <a:pt x="2890807" y="582930"/>
                    <a:pt x="2887928" y="582930"/>
                    <a:pt x="2884689" y="582930"/>
                  </a:cubicBezTo>
                  <a:lnTo>
                    <a:pt x="2884689" y="465624"/>
                  </a:lnTo>
                  <a:lnTo>
                    <a:pt x="2330495" y="465624"/>
                  </a:lnTo>
                  <a:lnTo>
                    <a:pt x="2330495" y="807466"/>
                  </a:lnTo>
                  <a:lnTo>
                    <a:pt x="1955514" y="807466"/>
                  </a:lnTo>
                  <a:lnTo>
                    <a:pt x="1955514" y="1138513"/>
                  </a:lnTo>
                  <a:lnTo>
                    <a:pt x="1815166" y="1069425"/>
                  </a:lnTo>
                  <a:lnTo>
                    <a:pt x="1419313" y="1264454"/>
                  </a:lnTo>
                  <a:lnTo>
                    <a:pt x="1421472" y="1268053"/>
                  </a:lnTo>
                  <a:lnTo>
                    <a:pt x="1421472" y="1511300"/>
                  </a:lnTo>
                  <a:lnTo>
                    <a:pt x="1297318" y="1467400"/>
                  </a:lnTo>
                  <a:lnTo>
                    <a:pt x="1185400" y="1506262"/>
                  </a:lnTo>
                  <a:lnTo>
                    <a:pt x="1185400" y="1378881"/>
                  </a:lnTo>
                  <a:lnTo>
                    <a:pt x="1071322" y="1336781"/>
                  </a:lnTo>
                  <a:lnTo>
                    <a:pt x="1056208" y="701315"/>
                  </a:lnTo>
                  <a:lnTo>
                    <a:pt x="966601" y="701315"/>
                  </a:lnTo>
                  <a:lnTo>
                    <a:pt x="947168" y="1290722"/>
                  </a:lnTo>
                  <a:lnTo>
                    <a:pt x="875555" y="1264454"/>
                  </a:lnTo>
                  <a:lnTo>
                    <a:pt x="722612" y="1306915"/>
                  </a:lnTo>
                  <a:lnTo>
                    <a:pt x="722612" y="1067266"/>
                  </a:lnTo>
                  <a:lnTo>
                    <a:pt x="0" y="1067266"/>
                  </a:lnTo>
                  <a:lnTo>
                    <a:pt x="0" y="2244281"/>
                  </a:lnTo>
                  <a:lnTo>
                    <a:pt x="1439" y="2244281"/>
                  </a:lnTo>
                  <a:lnTo>
                    <a:pt x="1439" y="2445427"/>
                  </a:lnTo>
                  <a:lnTo>
                    <a:pt x="10879841" y="2445427"/>
                  </a:lnTo>
                  <a:lnTo>
                    <a:pt x="10879841" y="1730079"/>
                  </a:lnTo>
                  <a:lnTo>
                    <a:pt x="10781957" y="1730079"/>
                  </a:lnTo>
                  <a:lnTo>
                    <a:pt x="10781957" y="1619610"/>
                  </a:lnTo>
                  <a:lnTo>
                    <a:pt x="10587630" y="1619610"/>
                  </a:lnTo>
                  <a:lnTo>
                    <a:pt x="10587630" y="1337860"/>
                  </a:lnTo>
                  <a:lnTo>
                    <a:pt x="10347599" y="1250061"/>
                  </a:lnTo>
                  <a:lnTo>
                    <a:pt x="10123042" y="1337860"/>
                  </a:lnTo>
                  <a:lnTo>
                    <a:pt x="10123042" y="1474237"/>
                  </a:lnTo>
                  <a:lnTo>
                    <a:pt x="9908921" y="1474237"/>
                  </a:lnTo>
                  <a:lnTo>
                    <a:pt x="9908921" y="1134914"/>
                  </a:lnTo>
                  <a:lnTo>
                    <a:pt x="9658095" y="1134914"/>
                  </a:lnTo>
                  <a:lnTo>
                    <a:pt x="9658095" y="925851"/>
                  </a:lnTo>
                  <a:lnTo>
                    <a:pt x="9743383" y="926931"/>
                  </a:lnTo>
                  <a:lnTo>
                    <a:pt x="9010695" y="628989"/>
                  </a:lnTo>
                  <a:lnTo>
                    <a:pt x="8928286" y="669650"/>
                  </a:lnTo>
                  <a:lnTo>
                    <a:pt x="8928286" y="236411"/>
                  </a:lnTo>
                  <a:lnTo>
                    <a:pt x="8761667" y="236411"/>
                  </a:lnTo>
                  <a:lnTo>
                    <a:pt x="8761667" y="0"/>
                  </a:lnTo>
                  <a:lnTo>
                    <a:pt x="8317233" y="0"/>
                  </a:lnTo>
                  <a:lnTo>
                    <a:pt x="8317233" y="236411"/>
                  </a:lnTo>
                  <a:lnTo>
                    <a:pt x="8152054" y="236411"/>
                  </a:lnTo>
                  <a:lnTo>
                    <a:pt x="8152054" y="516001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166" name="图形 2">
              <a:extLst>
                <a:ext uri="{FF2B5EF4-FFF2-40B4-BE49-F238E27FC236}">
                  <a16:creationId xmlns:a16="http://schemas.microsoft.com/office/drawing/2014/main" id="{74B1BCD0-C844-87A6-5376-D2474A497CAC}"/>
                </a:ext>
              </a:extLst>
            </p:cNvPr>
            <p:cNvGrpSpPr/>
            <p:nvPr/>
          </p:nvGrpSpPr>
          <p:grpSpPr>
            <a:xfrm>
              <a:off x="855984" y="2295884"/>
              <a:ext cx="10425329" cy="1995275"/>
              <a:chOff x="855984" y="2295884"/>
              <a:chExt cx="10425329" cy="1995275"/>
            </a:xfrm>
            <a:solidFill>
              <a:srgbClr val="FFFFFF"/>
            </a:solidFill>
          </p:grpSpPr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5B31C9D3-B3E1-20CA-90A7-556B3B710193}"/>
                  </a:ext>
                </a:extLst>
              </p:cNvPr>
              <p:cNvSpPr/>
              <p:nvPr/>
            </p:nvSpPr>
            <p:spPr>
              <a:xfrm>
                <a:off x="11022930" y="365425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BFFA0788-69D7-A9F5-D01C-278BF9206E2F}"/>
                  </a:ext>
                </a:extLst>
              </p:cNvPr>
              <p:cNvSpPr/>
              <p:nvPr/>
            </p:nvSpPr>
            <p:spPr>
              <a:xfrm>
                <a:off x="11024729" y="3784875"/>
                <a:ext cx="69814" cy="91037"/>
              </a:xfrm>
              <a:custGeom>
                <a:avLst/>
                <a:gdLst>
                  <a:gd name="connsiteX0" fmla="*/ 69814 w 69814"/>
                  <a:gd name="connsiteY0" fmla="*/ 16912 h 91037"/>
                  <a:gd name="connsiteX1" fmla="*/ 69814 w 69814"/>
                  <a:gd name="connsiteY1" fmla="*/ 16912 h 91037"/>
                  <a:gd name="connsiteX2" fmla="*/ 34907 w 69814"/>
                  <a:gd name="connsiteY2" fmla="*/ 0 h 91037"/>
                  <a:gd name="connsiteX3" fmla="*/ 0 w 69814"/>
                  <a:gd name="connsiteY3" fmla="*/ 16912 h 91037"/>
                  <a:gd name="connsiteX4" fmla="*/ 0 w 69814"/>
                  <a:gd name="connsiteY4" fmla="*/ 16912 h 91037"/>
                  <a:gd name="connsiteX5" fmla="*/ 0 w 69814"/>
                  <a:gd name="connsiteY5" fmla="*/ 91038 h 91037"/>
                  <a:gd name="connsiteX6" fmla="*/ 69814 w 69814"/>
                  <a:gd name="connsiteY6" fmla="*/ 91038 h 91037"/>
                  <a:gd name="connsiteX7" fmla="*/ 69814 w 6981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814" h="91037">
                    <a:moveTo>
                      <a:pt x="69814" y="16912"/>
                    </a:moveTo>
                    <a:lnTo>
                      <a:pt x="69814" y="16912"/>
                    </a:lnTo>
                    <a:cubicBezTo>
                      <a:pt x="6981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814" y="91038"/>
                    </a:lnTo>
                    <a:lnTo>
                      <a:pt x="6981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0389B997-8C64-03D0-DEBA-16594170C16E}"/>
                  </a:ext>
                </a:extLst>
              </p:cNvPr>
              <p:cNvSpPr/>
              <p:nvPr/>
            </p:nvSpPr>
            <p:spPr>
              <a:xfrm>
                <a:off x="11022930" y="3914775"/>
                <a:ext cx="69454" cy="91037"/>
              </a:xfrm>
              <a:custGeom>
                <a:avLst/>
                <a:gdLst>
                  <a:gd name="connsiteX0" fmla="*/ 69454 w 69454"/>
                  <a:gd name="connsiteY0" fmla="*/ 16912 h 91037"/>
                  <a:gd name="connsiteX1" fmla="*/ 69454 w 69454"/>
                  <a:gd name="connsiteY1" fmla="*/ 16912 h 91037"/>
                  <a:gd name="connsiteX2" fmla="*/ 34907 w 69454"/>
                  <a:gd name="connsiteY2" fmla="*/ 0 h 91037"/>
                  <a:gd name="connsiteX3" fmla="*/ 0 w 69454"/>
                  <a:gd name="connsiteY3" fmla="*/ 16912 h 91037"/>
                  <a:gd name="connsiteX4" fmla="*/ 0 w 69454"/>
                  <a:gd name="connsiteY4" fmla="*/ 16912 h 91037"/>
                  <a:gd name="connsiteX5" fmla="*/ 0 w 69454"/>
                  <a:gd name="connsiteY5" fmla="*/ 91038 h 91037"/>
                  <a:gd name="connsiteX6" fmla="*/ 69454 w 69454"/>
                  <a:gd name="connsiteY6" fmla="*/ 91038 h 91037"/>
                  <a:gd name="connsiteX7" fmla="*/ 69454 w 6945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03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454" y="9103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BED35F70-8A36-CC93-7A32-4AB2EAED2502}"/>
                  </a:ext>
                </a:extLst>
              </p:cNvPr>
              <p:cNvSpPr/>
              <p:nvPr/>
            </p:nvSpPr>
            <p:spPr>
              <a:xfrm>
                <a:off x="11211860" y="3879871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95AEB26E-5BFD-A51D-727D-747EEB646224}"/>
                  </a:ext>
                </a:extLst>
              </p:cNvPr>
              <p:cNvSpPr/>
              <p:nvPr/>
            </p:nvSpPr>
            <p:spPr>
              <a:xfrm>
                <a:off x="11211860" y="4140390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53C30784-0A40-C880-0D09-31A642DEDA30}"/>
                  </a:ext>
                </a:extLst>
              </p:cNvPr>
              <p:cNvSpPr/>
              <p:nvPr/>
            </p:nvSpPr>
            <p:spPr>
              <a:xfrm>
                <a:off x="9705819" y="332500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75AE971E-A86C-B9B7-DA94-549ABB078B51}"/>
                  </a:ext>
                </a:extLst>
              </p:cNvPr>
              <p:cNvSpPr/>
              <p:nvPr/>
            </p:nvSpPr>
            <p:spPr>
              <a:xfrm>
                <a:off x="9705099" y="3432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AFC68610-E82C-B1B4-8644-735320B9C390}"/>
                  </a:ext>
                </a:extLst>
              </p:cNvPr>
              <p:cNvSpPr/>
              <p:nvPr/>
            </p:nvSpPr>
            <p:spPr>
              <a:xfrm>
                <a:off x="9816298" y="332500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823C7630-43E7-E3FE-3E60-A8DE9A85EA06}"/>
                  </a:ext>
                </a:extLst>
              </p:cNvPr>
              <p:cNvSpPr/>
              <p:nvPr/>
            </p:nvSpPr>
            <p:spPr>
              <a:xfrm>
                <a:off x="9815578" y="3432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6413F4FE-1CC5-02E7-969B-E01008EDE293}"/>
                  </a:ext>
                </a:extLst>
              </p:cNvPr>
              <p:cNvSpPr/>
              <p:nvPr/>
            </p:nvSpPr>
            <p:spPr>
              <a:xfrm>
                <a:off x="9918500" y="332500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BF58C78-89BA-9729-FE2E-6C53F9DB3A68}"/>
                  </a:ext>
                </a:extLst>
              </p:cNvPr>
              <p:cNvSpPr/>
              <p:nvPr/>
            </p:nvSpPr>
            <p:spPr>
              <a:xfrm>
                <a:off x="9917780" y="3432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E9878980-C248-8F81-472E-93FA66F3376C}"/>
                  </a:ext>
                </a:extLst>
              </p:cNvPr>
              <p:cNvSpPr/>
              <p:nvPr/>
            </p:nvSpPr>
            <p:spPr>
              <a:xfrm>
                <a:off x="8993283" y="254345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30D8390A-76C8-45A9-906C-32D51D08A9EC}"/>
                  </a:ext>
                </a:extLst>
              </p:cNvPr>
              <p:cNvSpPr/>
              <p:nvPr/>
            </p:nvSpPr>
            <p:spPr>
              <a:xfrm>
                <a:off x="8992564" y="265068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1C5076D8-CDF0-9455-8350-D1341E9F399E}"/>
                  </a:ext>
                </a:extLst>
              </p:cNvPr>
              <p:cNvSpPr/>
              <p:nvPr/>
            </p:nvSpPr>
            <p:spPr>
              <a:xfrm>
                <a:off x="8992564" y="274999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0D5EC10E-403C-8A36-EC0E-9D78CBDF25AE}"/>
                  </a:ext>
                </a:extLst>
              </p:cNvPr>
              <p:cNvSpPr/>
              <p:nvPr/>
            </p:nvSpPr>
            <p:spPr>
              <a:xfrm>
                <a:off x="8991484" y="285722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E54B7147-ED88-50C4-C963-E0F44E7FA48E}"/>
                  </a:ext>
                </a:extLst>
              </p:cNvPr>
              <p:cNvSpPr/>
              <p:nvPr/>
            </p:nvSpPr>
            <p:spPr>
              <a:xfrm>
                <a:off x="9104842" y="274819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3A8EE23D-4F9B-A668-8139-885FDB5120F1}"/>
                  </a:ext>
                </a:extLst>
              </p:cNvPr>
              <p:cNvSpPr/>
              <p:nvPr/>
            </p:nvSpPr>
            <p:spPr>
              <a:xfrm>
                <a:off x="9104122" y="285542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323C8B36-45C2-4F04-F144-BFE25D0A8AF3}"/>
                  </a:ext>
                </a:extLst>
              </p:cNvPr>
              <p:cNvSpPr/>
              <p:nvPr/>
            </p:nvSpPr>
            <p:spPr>
              <a:xfrm>
                <a:off x="9205605" y="254345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D30D9B16-1DD6-BC7E-08D2-0E0A881F5C7F}"/>
                  </a:ext>
                </a:extLst>
              </p:cNvPr>
              <p:cNvSpPr/>
              <p:nvPr/>
            </p:nvSpPr>
            <p:spPr>
              <a:xfrm>
                <a:off x="9204885" y="265068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2D146989-B1B0-E9AF-20F9-AA72E1AF796F}"/>
                  </a:ext>
                </a:extLst>
              </p:cNvPr>
              <p:cNvSpPr/>
              <p:nvPr/>
            </p:nvSpPr>
            <p:spPr>
              <a:xfrm>
                <a:off x="9591741" y="254237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A1E658E9-EF31-35D5-64A7-87B07D14B97F}"/>
                  </a:ext>
                </a:extLst>
              </p:cNvPr>
              <p:cNvSpPr/>
              <p:nvPr/>
            </p:nvSpPr>
            <p:spPr>
              <a:xfrm>
                <a:off x="9591022" y="264960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F5DAE9C7-F155-29ED-B438-3951F53BF4DD}"/>
                  </a:ext>
                </a:extLst>
              </p:cNvPr>
              <p:cNvSpPr/>
              <p:nvPr/>
            </p:nvSpPr>
            <p:spPr>
              <a:xfrm>
                <a:off x="9591022" y="27489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0358D4A2-21A8-7EB6-70A9-F834339CBE9D}"/>
                  </a:ext>
                </a:extLst>
              </p:cNvPr>
              <p:cNvSpPr/>
              <p:nvPr/>
            </p:nvSpPr>
            <p:spPr>
              <a:xfrm>
                <a:off x="9590302" y="285614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66654BD1-6CB0-9D45-6C62-DA48A7A7C161}"/>
                  </a:ext>
                </a:extLst>
              </p:cNvPr>
              <p:cNvSpPr/>
              <p:nvPr/>
            </p:nvSpPr>
            <p:spPr>
              <a:xfrm>
                <a:off x="9330478" y="229588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26262C9D-1287-09D2-706F-D6458989665D}"/>
                  </a:ext>
                </a:extLst>
              </p:cNvPr>
              <p:cNvSpPr/>
              <p:nvPr/>
            </p:nvSpPr>
            <p:spPr>
              <a:xfrm>
                <a:off x="9329399" y="24031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C2A6E8AA-9089-A7C9-0500-0CD5CA66B122}"/>
                  </a:ext>
                </a:extLst>
              </p:cNvPr>
              <p:cNvSpPr/>
              <p:nvPr/>
            </p:nvSpPr>
            <p:spPr>
              <a:xfrm>
                <a:off x="9440957" y="229588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BBB4D76A-79CE-7837-EC92-FCA2A69A79EB}"/>
                  </a:ext>
                </a:extLst>
              </p:cNvPr>
              <p:cNvSpPr/>
              <p:nvPr/>
            </p:nvSpPr>
            <p:spPr>
              <a:xfrm>
                <a:off x="9439878" y="24031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45F0C262-AFE3-759A-F317-7DCCFC3540BA}"/>
                  </a:ext>
                </a:extLst>
              </p:cNvPr>
              <p:cNvSpPr/>
              <p:nvPr/>
            </p:nvSpPr>
            <p:spPr>
              <a:xfrm>
                <a:off x="7549859" y="360855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A2D156A7-2920-DC3C-0269-76411C7271C1}"/>
                  </a:ext>
                </a:extLst>
              </p:cNvPr>
              <p:cNvSpPr/>
              <p:nvPr/>
            </p:nvSpPr>
            <p:spPr>
              <a:xfrm>
                <a:off x="7662138" y="360675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D0270007-3323-6D33-8AF6-EBBC42311454}"/>
                  </a:ext>
                </a:extLst>
              </p:cNvPr>
              <p:cNvSpPr/>
              <p:nvPr/>
            </p:nvSpPr>
            <p:spPr>
              <a:xfrm>
                <a:off x="7761101" y="3604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1698ACAE-E698-96C2-6E8A-497083240D35}"/>
                  </a:ext>
                </a:extLst>
              </p:cNvPr>
              <p:cNvSpPr/>
              <p:nvPr/>
            </p:nvSpPr>
            <p:spPr>
              <a:xfrm>
                <a:off x="7973782" y="360387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71A27AF1-CC96-DF11-AE79-8DD019D5C399}"/>
                  </a:ext>
                </a:extLst>
              </p:cNvPr>
              <p:cNvSpPr/>
              <p:nvPr/>
            </p:nvSpPr>
            <p:spPr>
              <a:xfrm>
                <a:off x="7724394" y="2639165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A05C9ACC-78D5-9923-120A-282C314C0855}"/>
                  </a:ext>
                </a:extLst>
              </p:cNvPr>
              <p:cNvSpPr/>
              <p:nvPr/>
            </p:nvSpPr>
            <p:spPr>
              <a:xfrm>
                <a:off x="7724035" y="2712212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D6D211DE-0A25-53EC-72C8-7A336B3D08D9}"/>
                  </a:ext>
                </a:extLst>
              </p:cNvPr>
              <p:cNvSpPr/>
              <p:nvPr/>
            </p:nvSpPr>
            <p:spPr>
              <a:xfrm>
                <a:off x="7723675" y="2779860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23286638-DE62-44DC-D041-BB7A0E8EA4C5}"/>
                  </a:ext>
                </a:extLst>
              </p:cNvPr>
              <p:cNvSpPr/>
              <p:nvPr/>
            </p:nvSpPr>
            <p:spPr>
              <a:xfrm>
                <a:off x="7723315" y="2852906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3165CBBA-F78D-DC73-359F-14CA8ECA7293}"/>
                  </a:ext>
                </a:extLst>
              </p:cNvPr>
              <p:cNvSpPr/>
              <p:nvPr/>
            </p:nvSpPr>
            <p:spPr>
              <a:xfrm>
                <a:off x="7797088" y="2712212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5CDD64CD-AB44-A461-DECE-34E259DF7827}"/>
                  </a:ext>
                </a:extLst>
              </p:cNvPr>
              <p:cNvSpPr/>
              <p:nvPr/>
            </p:nvSpPr>
            <p:spPr>
              <a:xfrm>
                <a:off x="7796368" y="2785258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F72FB34F-1532-C2E5-0DE6-E9547E4A4BA1}"/>
                  </a:ext>
                </a:extLst>
              </p:cNvPr>
              <p:cNvSpPr/>
              <p:nvPr/>
            </p:nvSpPr>
            <p:spPr>
              <a:xfrm>
                <a:off x="7796368" y="2852906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DE27D246-2DF1-C32F-A09D-C14C7BEE24AC}"/>
                  </a:ext>
                </a:extLst>
              </p:cNvPr>
              <p:cNvSpPr/>
              <p:nvPr/>
            </p:nvSpPr>
            <p:spPr>
              <a:xfrm>
                <a:off x="7796008" y="2925953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228B46E5-5FAB-CBE3-7CAF-212F92B830B7}"/>
                  </a:ext>
                </a:extLst>
              </p:cNvPr>
              <p:cNvSpPr/>
              <p:nvPr/>
            </p:nvSpPr>
            <p:spPr>
              <a:xfrm>
                <a:off x="6560946" y="323397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F5095A31-CC1E-7F5A-6DCD-01BF0D64EDBF}"/>
                  </a:ext>
                </a:extLst>
              </p:cNvPr>
              <p:cNvSpPr/>
              <p:nvPr/>
            </p:nvSpPr>
            <p:spPr>
              <a:xfrm>
                <a:off x="6560227" y="334084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C22DECA1-B2E4-7705-4587-CC1F90CF914C}"/>
                  </a:ext>
                </a:extLst>
              </p:cNvPr>
              <p:cNvSpPr/>
              <p:nvPr/>
            </p:nvSpPr>
            <p:spPr>
              <a:xfrm>
                <a:off x="6560227" y="344015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5616E77F-9BDF-FEDD-8E7E-C23EFAD758B8}"/>
                  </a:ext>
                </a:extLst>
              </p:cNvPr>
              <p:cNvSpPr/>
              <p:nvPr/>
            </p:nvSpPr>
            <p:spPr>
              <a:xfrm>
                <a:off x="6559507" y="354738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FA081C7C-5AA1-E55B-EF96-0BC11C53F900}"/>
                  </a:ext>
                </a:extLst>
              </p:cNvPr>
              <p:cNvSpPr/>
              <p:nvPr/>
            </p:nvSpPr>
            <p:spPr>
              <a:xfrm>
                <a:off x="6671425" y="323397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A8A9880A-F022-0BBB-FF86-AF5154CF3400}"/>
                  </a:ext>
                </a:extLst>
              </p:cNvPr>
              <p:cNvSpPr/>
              <p:nvPr/>
            </p:nvSpPr>
            <p:spPr>
              <a:xfrm>
                <a:off x="6670706" y="334084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49B384DA-6B59-CCD0-3D52-150132690394}"/>
                  </a:ext>
                </a:extLst>
              </p:cNvPr>
              <p:cNvSpPr/>
              <p:nvPr/>
            </p:nvSpPr>
            <p:spPr>
              <a:xfrm>
                <a:off x="6672505" y="343835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B1E07D6B-BFC5-FDBF-A546-C010CD14EBD7}"/>
                  </a:ext>
                </a:extLst>
              </p:cNvPr>
              <p:cNvSpPr/>
              <p:nvPr/>
            </p:nvSpPr>
            <p:spPr>
              <a:xfrm>
                <a:off x="6671785" y="354558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268B837C-77BD-3AA9-64EE-0CBAE3CE2171}"/>
                  </a:ext>
                </a:extLst>
              </p:cNvPr>
              <p:cNvSpPr/>
              <p:nvPr/>
            </p:nvSpPr>
            <p:spPr>
              <a:xfrm>
                <a:off x="6773268" y="323361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0DD48ADF-F2BA-BD7A-C558-A9FFB3ADEBA5}"/>
                  </a:ext>
                </a:extLst>
              </p:cNvPr>
              <p:cNvSpPr/>
              <p:nvPr/>
            </p:nvSpPr>
            <p:spPr>
              <a:xfrm>
                <a:off x="6772548" y="334084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C6AECC4C-1300-9082-D22E-3FDB093BE32E}"/>
                  </a:ext>
                </a:extLst>
              </p:cNvPr>
              <p:cNvSpPr/>
              <p:nvPr/>
            </p:nvSpPr>
            <p:spPr>
              <a:xfrm>
                <a:off x="5059224" y="2940346"/>
                <a:ext cx="51820" cy="68368"/>
              </a:xfrm>
              <a:custGeom>
                <a:avLst/>
                <a:gdLst>
                  <a:gd name="connsiteX0" fmla="*/ 51821 w 51820"/>
                  <a:gd name="connsiteY0" fmla="*/ 12594 h 68368"/>
                  <a:gd name="connsiteX1" fmla="*/ 51821 w 51820"/>
                  <a:gd name="connsiteY1" fmla="*/ 12594 h 68368"/>
                  <a:gd name="connsiteX2" fmla="*/ 25910 w 51820"/>
                  <a:gd name="connsiteY2" fmla="*/ 0 h 68368"/>
                  <a:gd name="connsiteX3" fmla="*/ 0 w 51820"/>
                  <a:gd name="connsiteY3" fmla="*/ 12594 h 68368"/>
                  <a:gd name="connsiteX4" fmla="*/ 0 w 51820"/>
                  <a:gd name="connsiteY4" fmla="*/ 12594 h 68368"/>
                  <a:gd name="connsiteX5" fmla="*/ 0 w 51820"/>
                  <a:gd name="connsiteY5" fmla="*/ 68368 h 68368"/>
                  <a:gd name="connsiteX6" fmla="*/ 51821 w 51820"/>
                  <a:gd name="connsiteY6" fmla="*/ 68368 h 68368"/>
                  <a:gd name="connsiteX7" fmla="*/ 51821 w 5182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20" h="68368">
                    <a:moveTo>
                      <a:pt x="51821" y="12594"/>
                    </a:moveTo>
                    <a:lnTo>
                      <a:pt x="51821" y="12594"/>
                    </a:lnTo>
                    <a:cubicBezTo>
                      <a:pt x="5182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1821" y="68368"/>
                    </a:lnTo>
                    <a:lnTo>
                      <a:pt x="5182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F2F71472-5407-7D29-593D-E0271A2868AB}"/>
                  </a:ext>
                </a:extLst>
              </p:cNvPr>
              <p:cNvSpPr/>
              <p:nvPr/>
            </p:nvSpPr>
            <p:spPr>
              <a:xfrm>
                <a:off x="5060303" y="3037861"/>
                <a:ext cx="52180" cy="68368"/>
              </a:xfrm>
              <a:custGeom>
                <a:avLst/>
                <a:gdLst>
                  <a:gd name="connsiteX0" fmla="*/ 52181 w 52180"/>
                  <a:gd name="connsiteY0" fmla="*/ 12954 h 68368"/>
                  <a:gd name="connsiteX1" fmla="*/ 52181 w 52180"/>
                  <a:gd name="connsiteY1" fmla="*/ 12954 h 68368"/>
                  <a:gd name="connsiteX2" fmla="*/ 26270 w 52180"/>
                  <a:gd name="connsiteY2" fmla="*/ 0 h 68368"/>
                  <a:gd name="connsiteX3" fmla="*/ 0 w 52180"/>
                  <a:gd name="connsiteY3" fmla="*/ 12954 h 68368"/>
                  <a:gd name="connsiteX4" fmla="*/ 0 w 52180"/>
                  <a:gd name="connsiteY4" fmla="*/ 12954 h 68368"/>
                  <a:gd name="connsiteX5" fmla="*/ 0 w 52180"/>
                  <a:gd name="connsiteY5" fmla="*/ 68368 h 68368"/>
                  <a:gd name="connsiteX6" fmla="*/ 52181 w 52180"/>
                  <a:gd name="connsiteY6" fmla="*/ 68368 h 68368"/>
                  <a:gd name="connsiteX7" fmla="*/ 52181 w 52180"/>
                  <a:gd name="connsiteY7" fmla="*/ 1295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180" h="68368">
                    <a:moveTo>
                      <a:pt x="52181" y="12954"/>
                    </a:moveTo>
                    <a:lnTo>
                      <a:pt x="52181" y="12954"/>
                    </a:lnTo>
                    <a:cubicBezTo>
                      <a:pt x="52181" y="5757"/>
                      <a:pt x="40665" y="0"/>
                      <a:pt x="26270" y="0"/>
                    </a:cubicBezTo>
                    <a:cubicBezTo>
                      <a:pt x="11876" y="0"/>
                      <a:pt x="0" y="5757"/>
                      <a:pt x="0" y="12954"/>
                    </a:cubicBezTo>
                    <a:lnTo>
                      <a:pt x="0" y="12954"/>
                    </a:lnTo>
                    <a:lnTo>
                      <a:pt x="0" y="68368"/>
                    </a:lnTo>
                    <a:lnTo>
                      <a:pt x="52181" y="68368"/>
                    </a:lnTo>
                    <a:lnTo>
                      <a:pt x="52181" y="1295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E4CCC99B-828C-145E-0EBD-700B362F7AA9}"/>
                  </a:ext>
                </a:extLst>
              </p:cNvPr>
              <p:cNvSpPr/>
              <p:nvPr/>
            </p:nvSpPr>
            <p:spPr>
              <a:xfrm>
                <a:off x="5059224" y="3135376"/>
                <a:ext cx="51820" cy="68368"/>
              </a:xfrm>
              <a:custGeom>
                <a:avLst/>
                <a:gdLst>
                  <a:gd name="connsiteX0" fmla="*/ 51821 w 51820"/>
                  <a:gd name="connsiteY0" fmla="*/ 12594 h 68368"/>
                  <a:gd name="connsiteX1" fmla="*/ 51821 w 51820"/>
                  <a:gd name="connsiteY1" fmla="*/ 12594 h 68368"/>
                  <a:gd name="connsiteX2" fmla="*/ 25910 w 51820"/>
                  <a:gd name="connsiteY2" fmla="*/ 0 h 68368"/>
                  <a:gd name="connsiteX3" fmla="*/ 0 w 51820"/>
                  <a:gd name="connsiteY3" fmla="*/ 12594 h 68368"/>
                  <a:gd name="connsiteX4" fmla="*/ 0 w 51820"/>
                  <a:gd name="connsiteY4" fmla="*/ 12594 h 68368"/>
                  <a:gd name="connsiteX5" fmla="*/ 0 w 51820"/>
                  <a:gd name="connsiteY5" fmla="*/ 68368 h 68368"/>
                  <a:gd name="connsiteX6" fmla="*/ 51821 w 51820"/>
                  <a:gd name="connsiteY6" fmla="*/ 68368 h 68368"/>
                  <a:gd name="connsiteX7" fmla="*/ 51821 w 5182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20" h="68368">
                    <a:moveTo>
                      <a:pt x="51821" y="12594"/>
                    </a:moveTo>
                    <a:lnTo>
                      <a:pt x="51821" y="12594"/>
                    </a:lnTo>
                    <a:cubicBezTo>
                      <a:pt x="51821" y="5398"/>
                      <a:pt x="40305" y="0"/>
                      <a:pt x="25910" y="0"/>
                    </a:cubicBezTo>
                    <a:cubicBezTo>
                      <a:pt x="11516" y="0"/>
                      <a:pt x="0" y="5398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1821" y="68368"/>
                    </a:lnTo>
                    <a:lnTo>
                      <a:pt x="5182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90759024-0280-2EBA-8BB9-A28CF2D48475}"/>
                  </a:ext>
                </a:extLst>
              </p:cNvPr>
              <p:cNvSpPr/>
              <p:nvPr/>
            </p:nvSpPr>
            <p:spPr>
              <a:xfrm>
                <a:off x="4971776" y="2941425"/>
                <a:ext cx="52180" cy="68368"/>
              </a:xfrm>
              <a:custGeom>
                <a:avLst/>
                <a:gdLst>
                  <a:gd name="connsiteX0" fmla="*/ 52181 w 52180"/>
                  <a:gd name="connsiteY0" fmla="*/ 12594 h 68368"/>
                  <a:gd name="connsiteX1" fmla="*/ 52181 w 52180"/>
                  <a:gd name="connsiteY1" fmla="*/ 12594 h 68368"/>
                  <a:gd name="connsiteX2" fmla="*/ 25910 w 52180"/>
                  <a:gd name="connsiteY2" fmla="*/ 0 h 68368"/>
                  <a:gd name="connsiteX3" fmla="*/ 0 w 52180"/>
                  <a:gd name="connsiteY3" fmla="*/ 12594 h 68368"/>
                  <a:gd name="connsiteX4" fmla="*/ 0 w 52180"/>
                  <a:gd name="connsiteY4" fmla="*/ 12594 h 68368"/>
                  <a:gd name="connsiteX5" fmla="*/ 0 w 52180"/>
                  <a:gd name="connsiteY5" fmla="*/ 68368 h 68368"/>
                  <a:gd name="connsiteX6" fmla="*/ 52181 w 52180"/>
                  <a:gd name="connsiteY6" fmla="*/ 68368 h 68368"/>
                  <a:gd name="connsiteX7" fmla="*/ 52181 w 5218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180" h="68368">
                    <a:moveTo>
                      <a:pt x="52181" y="12594"/>
                    </a:moveTo>
                    <a:lnTo>
                      <a:pt x="52181" y="12594"/>
                    </a:lnTo>
                    <a:cubicBezTo>
                      <a:pt x="5218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2181" y="68368"/>
                    </a:lnTo>
                    <a:lnTo>
                      <a:pt x="5218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132C230F-4787-33E3-C149-FF6211AC9A7F}"/>
                  </a:ext>
                </a:extLst>
              </p:cNvPr>
              <p:cNvSpPr/>
              <p:nvPr/>
            </p:nvSpPr>
            <p:spPr>
              <a:xfrm>
                <a:off x="4973216" y="3038940"/>
                <a:ext cx="51820" cy="68368"/>
              </a:xfrm>
              <a:custGeom>
                <a:avLst/>
                <a:gdLst>
                  <a:gd name="connsiteX0" fmla="*/ 51821 w 51820"/>
                  <a:gd name="connsiteY0" fmla="*/ 12594 h 68368"/>
                  <a:gd name="connsiteX1" fmla="*/ 51821 w 51820"/>
                  <a:gd name="connsiteY1" fmla="*/ 12594 h 68368"/>
                  <a:gd name="connsiteX2" fmla="*/ 25910 w 51820"/>
                  <a:gd name="connsiteY2" fmla="*/ 0 h 68368"/>
                  <a:gd name="connsiteX3" fmla="*/ 0 w 51820"/>
                  <a:gd name="connsiteY3" fmla="*/ 12594 h 68368"/>
                  <a:gd name="connsiteX4" fmla="*/ 0 w 51820"/>
                  <a:gd name="connsiteY4" fmla="*/ 12594 h 68368"/>
                  <a:gd name="connsiteX5" fmla="*/ 0 w 51820"/>
                  <a:gd name="connsiteY5" fmla="*/ 68368 h 68368"/>
                  <a:gd name="connsiteX6" fmla="*/ 51821 w 51820"/>
                  <a:gd name="connsiteY6" fmla="*/ 68368 h 68368"/>
                  <a:gd name="connsiteX7" fmla="*/ 51821 w 5182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20" h="68368">
                    <a:moveTo>
                      <a:pt x="51821" y="12594"/>
                    </a:moveTo>
                    <a:lnTo>
                      <a:pt x="51821" y="12594"/>
                    </a:lnTo>
                    <a:cubicBezTo>
                      <a:pt x="5182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1821" y="68368"/>
                    </a:lnTo>
                    <a:lnTo>
                      <a:pt x="5182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0DD1DD41-006D-5D60-B74F-FA24B185D750}"/>
                  </a:ext>
                </a:extLst>
              </p:cNvPr>
              <p:cNvSpPr/>
              <p:nvPr/>
            </p:nvSpPr>
            <p:spPr>
              <a:xfrm>
                <a:off x="4971776" y="3136095"/>
                <a:ext cx="52180" cy="68368"/>
              </a:xfrm>
              <a:custGeom>
                <a:avLst/>
                <a:gdLst>
                  <a:gd name="connsiteX0" fmla="*/ 52181 w 52180"/>
                  <a:gd name="connsiteY0" fmla="*/ 12954 h 68368"/>
                  <a:gd name="connsiteX1" fmla="*/ 52181 w 52180"/>
                  <a:gd name="connsiteY1" fmla="*/ 12954 h 68368"/>
                  <a:gd name="connsiteX2" fmla="*/ 25910 w 52180"/>
                  <a:gd name="connsiteY2" fmla="*/ 0 h 68368"/>
                  <a:gd name="connsiteX3" fmla="*/ 0 w 52180"/>
                  <a:gd name="connsiteY3" fmla="*/ 12954 h 68368"/>
                  <a:gd name="connsiteX4" fmla="*/ 0 w 52180"/>
                  <a:gd name="connsiteY4" fmla="*/ 12954 h 68368"/>
                  <a:gd name="connsiteX5" fmla="*/ 0 w 52180"/>
                  <a:gd name="connsiteY5" fmla="*/ 68368 h 68368"/>
                  <a:gd name="connsiteX6" fmla="*/ 52181 w 52180"/>
                  <a:gd name="connsiteY6" fmla="*/ 68368 h 68368"/>
                  <a:gd name="connsiteX7" fmla="*/ 52181 w 52180"/>
                  <a:gd name="connsiteY7" fmla="*/ 1295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180" h="68368">
                    <a:moveTo>
                      <a:pt x="52181" y="12954"/>
                    </a:moveTo>
                    <a:lnTo>
                      <a:pt x="52181" y="12954"/>
                    </a:lnTo>
                    <a:cubicBezTo>
                      <a:pt x="5218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954"/>
                    </a:cubicBezTo>
                    <a:lnTo>
                      <a:pt x="0" y="12954"/>
                    </a:lnTo>
                    <a:lnTo>
                      <a:pt x="0" y="68368"/>
                    </a:lnTo>
                    <a:lnTo>
                      <a:pt x="52181" y="68368"/>
                    </a:lnTo>
                    <a:lnTo>
                      <a:pt x="52181" y="1295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38D56C03-F980-23F7-D9C8-DC8AEDF7A599}"/>
                  </a:ext>
                </a:extLst>
              </p:cNvPr>
              <p:cNvSpPr/>
              <p:nvPr/>
            </p:nvSpPr>
            <p:spPr>
              <a:xfrm>
                <a:off x="4532739" y="269206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0A1C1C24-BF2F-62AD-CF2D-758463A3930C}"/>
                  </a:ext>
                </a:extLst>
              </p:cNvPr>
              <p:cNvSpPr/>
              <p:nvPr/>
            </p:nvSpPr>
            <p:spPr>
              <a:xfrm>
                <a:off x="4531660" y="279929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04C6F714-99C2-97A4-DD7C-B1289D100AA0}"/>
                  </a:ext>
                </a:extLst>
              </p:cNvPr>
              <p:cNvSpPr/>
              <p:nvPr/>
            </p:nvSpPr>
            <p:spPr>
              <a:xfrm>
                <a:off x="4530940" y="300583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B7105950-52F8-B7A0-E57E-A303B1471461}"/>
                  </a:ext>
                </a:extLst>
              </p:cNvPr>
              <p:cNvSpPr/>
              <p:nvPr/>
            </p:nvSpPr>
            <p:spPr>
              <a:xfrm>
                <a:off x="4643218" y="269206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ED643E22-0BF0-72BE-E179-E22758688563}"/>
                  </a:ext>
                </a:extLst>
              </p:cNvPr>
              <p:cNvSpPr/>
              <p:nvPr/>
            </p:nvSpPr>
            <p:spPr>
              <a:xfrm>
                <a:off x="4643938" y="289680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35FC2779-9CAF-447A-E7C3-4A4D96FB96E5}"/>
                  </a:ext>
                </a:extLst>
              </p:cNvPr>
              <p:cNvSpPr/>
              <p:nvPr/>
            </p:nvSpPr>
            <p:spPr>
              <a:xfrm>
                <a:off x="4643218" y="300403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512715CE-FC80-3240-C458-E2526D327870}"/>
                  </a:ext>
                </a:extLst>
              </p:cNvPr>
              <p:cNvSpPr/>
              <p:nvPr/>
            </p:nvSpPr>
            <p:spPr>
              <a:xfrm>
                <a:off x="4745061" y="269206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75A388E1-FFCA-D19D-906D-566F34281725}"/>
                  </a:ext>
                </a:extLst>
              </p:cNvPr>
              <p:cNvSpPr/>
              <p:nvPr/>
            </p:nvSpPr>
            <p:spPr>
              <a:xfrm>
                <a:off x="4744341" y="279929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177183EA-828D-33A5-9011-C3E3B75AE847}"/>
                  </a:ext>
                </a:extLst>
              </p:cNvPr>
              <p:cNvSpPr/>
              <p:nvPr/>
            </p:nvSpPr>
            <p:spPr>
              <a:xfrm>
                <a:off x="4396350" y="327894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2417626A-58B8-D165-8C77-0F011A3E33C3}"/>
                  </a:ext>
                </a:extLst>
              </p:cNvPr>
              <p:cNvSpPr/>
              <p:nvPr/>
            </p:nvSpPr>
            <p:spPr>
              <a:xfrm>
                <a:off x="4609031" y="327894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6EEBF87-8178-E485-4DE3-8A12A2A7BDCF}"/>
                  </a:ext>
                </a:extLst>
              </p:cNvPr>
              <p:cNvSpPr/>
              <p:nvPr/>
            </p:nvSpPr>
            <p:spPr>
              <a:xfrm>
                <a:off x="2577225" y="3741695"/>
                <a:ext cx="69454" cy="91037"/>
              </a:xfrm>
              <a:custGeom>
                <a:avLst/>
                <a:gdLst>
                  <a:gd name="connsiteX0" fmla="*/ 69454 w 69454"/>
                  <a:gd name="connsiteY0" fmla="*/ 16912 h 91037"/>
                  <a:gd name="connsiteX1" fmla="*/ 69454 w 69454"/>
                  <a:gd name="connsiteY1" fmla="*/ 16912 h 91037"/>
                  <a:gd name="connsiteX2" fmla="*/ 34907 w 69454"/>
                  <a:gd name="connsiteY2" fmla="*/ 0 h 91037"/>
                  <a:gd name="connsiteX3" fmla="*/ 0 w 69454"/>
                  <a:gd name="connsiteY3" fmla="*/ 16912 h 91037"/>
                  <a:gd name="connsiteX4" fmla="*/ 0 w 69454"/>
                  <a:gd name="connsiteY4" fmla="*/ 16912 h 91037"/>
                  <a:gd name="connsiteX5" fmla="*/ 0 w 69454"/>
                  <a:gd name="connsiteY5" fmla="*/ 91038 h 91037"/>
                  <a:gd name="connsiteX6" fmla="*/ 69454 w 69454"/>
                  <a:gd name="connsiteY6" fmla="*/ 91038 h 91037"/>
                  <a:gd name="connsiteX7" fmla="*/ 69454 w 6945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03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454" y="9103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C5136AA6-CFA3-B807-414C-F1E31FEEA49B}"/>
                  </a:ext>
                </a:extLst>
              </p:cNvPr>
              <p:cNvSpPr/>
              <p:nvPr/>
            </p:nvSpPr>
            <p:spPr>
              <a:xfrm>
                <a:off x="2808260" y="3132497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ED3CDC8C-0AE7-D804-2527-CD30152A074A}"/>
                  </a:ext>
                </a:extLst>
              </p:cNvPr>
              <p:cNvSpPr/>
              <p:nvPr/>
            </p:nvSpPr>
            <p:spPr>
              <a:xfrm>
                <a:off x="2807180" y="3280748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FAB1EEF3-E340-5EDD-A9C2-1A50FB50FB54}"/>
                  </a:ext>
                </a:extLst>
              </p:cNvPr>
              <p:cNvSpPr/>
              <p:nvPr/>
            </p:nvSpPr>
            <p:spPr>
              <a:xfrm>
                <a:off x="2807180" y="3418564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EB4B7103-8AB4-ADBF-CE47-EAD1B9A7CD7D}"/>
                  </a:ext>
                </a:extLst>
              </p:cNvPr>
              <p:cNvSpPr/>
              <p:nvPr/>
            </p:nvSpPr>
            <p:spPr>
              <a:xfrm>
                <a:off x="2806460" y="3567176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B50AFEE8-E3C6-F008-AB84-405C97DD65B8}"/>
                  </a:ext>
                </a:extLst>
              </p:cNvPr>
              <p:cNvSpPr/>
              <p:nvPr/>
            </p:nvSpPr>
            <p:spPr>
              <a:xfrm>
                <a:off x="2918738" y="3132497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E986A3E0-9B5C-A5B1-49F4-3EC341B4EF74}"/>
                  </a:ext>
                </a:extLst>
              </p:cNvPr>
              <p:cNvSpPr/>
              <p:nvPr/>
            </p:nvSpPr>
            <p:spPr>
              <a:xfrm>
                <a:off x="2917659" y="3280748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6379356-ADCA-8089-A929-D83429C519DB}"/>
                  </a:ext>
                </a:extLst>
              </p:cNvPr>
              <p:cNvSpPr/>
              <p:nvPr/>
            </p:nvSpPr>
            <p:spPr>
              <a:xfrm>
                <a:off x="2575426" y="361107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5465732B-266A-9645-6185-3DED6C0F06E8}"/>
                  </a:ext>
                </a:extLst>
              </p:cNvPr>
              <p:cNvSpPr/>
              <p:nvPr/>
            </p:nvSpPr>
            <p:spPr>
              <a:xfrm>
                <a:off x="2575426" y="3871595"/>
                <a:ext cx="69454" cy="91037"/>
              </a:xfrm>
              <a:custGeom>
                <a:avLst/>
                <a:gdLst>
                  <a:gd name="connsiteX0" fmla="*/ 69454 w 69454"/>
                  <a:gd name="connsiteY0" fmla="*/ 16912 h 91037"/>
                  <a:gd name="connsiteX1" fmla="*/ 69454 w 69454"/>
                  <a:gd name="connsiteY1" fmla="*/ 16912 h 91037"/>
                  <a:gd name="connsiteX2" fmla="*/ 34547 w 69454"/>
                  <a:gd name="connsiteY2" fmla="*/ 0 h 91037"/>
                  <a:gd name="connsiteX3" fmla="*/ 0 w 69454"/>
                  <a:gd name="connsiteY3" fmla="*/ 16912 h 91037"/>
                  <a:gd name="connsiteX4" fmla="*/ 0 w 69454"/>
                  <a:gd name="connsiteY4" fmla="*/ 16912 h 91037"/>
                  <a:gd name="connsiteX5" fmla="*/ 0 w 69454"/>
                  <a:gd name="connsiteY5" fmla="*/ 91038 h 91037"/>
                  <a:gd name="connsiteX6" fmla="*/ 69454 w 69454"/>
                  <a:gd name="connsiteY6" fmla="*/ 91038 h 91037"/>
                  <a:gd name="connsiteX7" fmla="*/ 69454 w 6945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03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454" y="9103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BB73E5A7-0A0B-35F8-1CA8-BF33D63F6851}"/>
                  </a:ext>
                </a:extLst>
              </p:cNvPr>
              <p:cNvSpPr/>
              <p:nvPr/>
            </p:nvSpPr>
            <p:spPr>
              <a:xfrm>
                <a:off x="3203033" y="288061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51D7BF35-5353-87F5-4685-0B22D9197B94}"/>
                  </a:ext>
                </a:extLst>
              </p:cNvPr>
              <p:cNvSpPr/>
              <p:nvPr/>
            </p:nvSpPr>
            <p:spPr>
              <a:xfrm>
                <a:off x="3203033" y="297992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D25224EC-7FBB-6547-1EA6-66FF7177877E}"/>
                  </a:ext>
                </a:extLst>
              </p:cNvPr>
              <p:cNvSpPr/>
              <p:nvPr/>
            </p:nvSpPr>
            <p:spPr>
              <a:xfrm>
                <a:off x="3314232" y="277338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936A3157-BC7C-C54C-E021-44B02B02000E}"/>
                  </a:ext>
                </a:extLst>
              </p:cNvPr>
              <p:cNvSpPr/>
              <p:nvPr/>
            </p:nvSpPr>
            <p:spPr>
              <a:xfrm>
                <a:off x="3313512" y="288061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9A6417CE-760F-D03E-F5E6-605626CE32FE}"/>
                  </a:ext>
                </a:extLst>
              </p:cNvPr>
              <p:cNvSpPr/>
              <p:nvPr/>
            </p:nvSpPr>
            <p:spPr>
              <a:xfrm>
                <a:off x="3315311" y="297812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CD37D273-DB7C-A4E7-6CCB-4139EF697C8E}"/>
                  </a:ext>
                </a:extLst>
              </p:cNvPr>
              <p:cNvSpPr/>
              <p:nvPr/>
            </p:nvSpPr>
            <p:spPr>
              <a:xfrm>
                <a:off x="3314592" y="308535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05C6B14C-CB07-C562-7E60-695F184E3DE9}"/>
                  </a:ext>
                </a:extLst>
              </p:cNvPr>
              <p:cNvSpPr/>
              <p:nvPr/>
            </p:nvSpPr>
            <p:spPr>
              <a:xfrm>
                <a:off x="3416074" y="277338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544E2B60-5FBA-2271-6581-0A6C05A87191}"/>
                  </a:ext>
                </a:extLst>
              </p:cNvPr>
              <p:cNvSpPr/>
              <p:nvPr/>
            </p:nvSpPr>
            <p:spPr>
              <a:xfrm>
                <a:off x="3415354" y="288061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E6333E81-098D-05FC-EA07-AFCF4F6F28F3}"/>
                  </a:ext>
                </a:extLst>
              </p:cNvPr>
              <p:cNvSpPr/>
              <p:nvPr/>
            </p:nvSpPr>
            <p:spPr>
              <a:xfrm>
                <a:off x="857784" y="340417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7615FC69-B441-8961-9962-972719446B34}"/>
                  </a:ext>
                </a:extLst>
              </p:cNvPr>
              <p:cNvSpPr/>
              <p:nvPr/>
            </p:nvSpPr>
            <p:spPr>
              <a:xfrm>
                <a:off x="856704" y="351140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77A621BF-FF24-F525-82B4-F61F19E9F248}"/>
                  </a:ext>
                </a:extLst>
              </p:cNvPr>
              <p:cNvSpPr/>
              <p:nvPr/>
            </p:nvSpPr>
            <p:spPr>
              <a:xfrm>
                <a:off x="856704" y="36107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E7AE4D12-1427-9F14-A8B1-B6E747F1F994}"/>
                  </a:ext>
                </a:extLst>
              </p:cNvPr>
              <p:cNvSpPr/>
              <p:nvPr/>
            </p:nvSpPr>
            <p:spPr>
              <a:xfrm>
                <a:off x="855984" y="371794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ECF2623D-9DEA-0CED-091E-AF194B3E88B0}"/>
                  </a:ext>
                </a:extLst>
              </p:cNvPr>
              <p:cNvSpPr/>
              <p:nvPr/>
            </p:nvSpPr>
            <p:spPr>
              <a:xfrm>
                <a:off x="1274869" y="381114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57352C1A-F627-340C-A8EF-65736936C207}"/>
                  </a:ext>
                </a:extLst>
              </p:cNvPr>
              <p:cNvSpPr/>
              <p:nvPr/>
            </p:nvSpPr>
            <p:spPr>
              <a:xfrm>
                <a:off x="1274149" y="391801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F3568350-DB8C-B6F6-DA13-9260EDD7EC27}"/>
                  </a:ext>
                </a:extLst>
              </p:cNvPr>
              <p:cNvSpPr/>
              <p:nvPr/>
            </p:nvSpPr>
            <p:spPr>
              <a:xfrm>
                <a:off x="968982" y="360891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EF2BC666-FF7D-3482-F010-934F32789085}"/>
                  </a:ext>
                </a:extLst>
              </p:cNvPr>
              <p:cNvSpPr/>
              <p:nvPr/>
            </p:nvSpPr>
            <p:spPr>
              <a:xfrm>
                <a:off x="968263" y="371578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49FF4011-F79B-1FC2-30B9-1119EB6A9055}"/>
                  </a:ext>
                </a:extLst>
              </p:cNvPr>
              <p:cNvSpPr/>
              <p:nvPr/>
            </p:nvSpPr>
            <p:spPr>
              <a:xfrm>
                <a:off x="1069385" y="3511042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2EB9B674-FC5F-62C9-3CA2-5D0D3119A9B5}"/>
                  </a:ext>
                </a:extLst>
              </p:cNvPr>
              <p:cNvSpPr/>
              <p:nvPr/>
            </p:nvSpPr>
            <p:spPr>
              <a:xfrm>
                <a:off x="1068305" y="360639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208A7972-0683-A764-1D05-C7468591D62A}"/>
                  </a:ext>
                </a:extLst>
              </p:cNvPr>
              <p:cNvSpPr/>
              <p:nvPr/>
            </p:nvSpPr>
            <p:spPr>
              <a:xfrm>
                <a:off x="1067226" y="3812942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3B4D979D-B7A4-24BF-4040-050141AD05B4}"/>
                  </a:ext>
                </a:extLst>
              </p:cNvPr>
              <p:cNvSpPr/>
              <p:nvPr/>
            </p:nvSpPr>
            <p:spPr>
              <a:xfrm>
                <a:off x="1066506" y="3919812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674AC1FC-F11E-F12D-9216-887B82EA7186}"/>
                  </a:ext>
                </a:extLst>
              </p:cNvPr>
              <p:cNvSpPr/>
              <p:nvPr/>
            </p:nvSpPr>
            <p:spPr>
              <a:xfrm>
                <a:off x="1178784" y="360639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B4A6F7E6-3A3D-D9FA-6FFE-110E2379E8E8}"/>
                  </a:ext>
                </a:extLst>
              </p:cNvPr>
              <p:cNvSpPr/>
              <p:nvPr/>
            </p:nvSpPr>
            <p:spPr>
              <a:xfrm>
                <a:off x="1178065" y="371326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0F7B6701-7D82-A03B-77C5-119EBA5E39AB}"/>
                  </a:ext>
                </a:extLst>
              </p:cNvPr>
              <p:cNvSpPr/>
              <p:nvPr/>
            </p:nvSpPr>
            <p:spPr>
              <a:xfrm>
                <a:off x="1179864" y="381078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45FD9E06-A518-E6E1-0D16-77630348B978}"/>
                  </a:ext>
                </a:extLst>
              </p:cNvPr>
              <p:cNvSpPr/>
              <p:nvPr/>
            </p:nvSpPr>
            <p:spPr>
              <a:xfrm>
                <a:off x="1178784" y="391801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1F53A532-608B-F195-762C-314943F549BC}"/>
                  </a:ext>
                </a:extLst>
              </p:cNvPr>
              <p:cNvSpPr/>
              <p:nvPr/>
            </p:nvSpPr>
            <p:spPr>
              <a:xfrm>
                <a:off x="1280627" y="36060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318DB01A-3EB5-A08F-E4C1-6537E3415036}"/>
                  </a:ext>
                </a:extLst>
              </p:cNvPr>
              <p:cNvSpPr/>
              <p:nvPr/>
            </p:nvSpPr>
            <p:spPr>
              <a:xfrm>
                <a:off x="1279907" y="371326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15F6621C-6D49-11CA-2F6E-673BDB606627}"/>
                  </a:ext>
                </a:extLst>
              </p:cNvPr>
              <p:cNvSpPr/>
              <p:nvPr/>
            </p:nvSpPr>
            <p:spPr>
              <a:xfrm>
                <a:off x="2342592" y="3610356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916"/>
                      <a:pt x="53980" y="0"/>
                      <a:pt x="34907" y="0"/>
                    </a:cubicBezTo>
                    <a:cubicBezTo>
                      <a:pt x="15474" y="0"/>
                      <a:pt x="0" y="7916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0EFDAA4A-81CC-7BB9-7CD7-09AE5FB348BB}"/>
                  </a:ext>
                </a:extLst>
              </p:cNvPr>
              <p:cNvSpPr/>
              <p:nvPr/>
            </p:nvSpPr>
            <p:spPr>
              <a:xfrm>
                <a:off x="2344752" y="374097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62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58691FD3-2543-13F7-5E74-8273EBE221EA}"/>
                  </a:ext>
                </a:extLst>
              </p:cNvPr>
              <p:cNvSpPr/>
              <p:nvPr/>
            </p:nvSpPr>
            <p:spPr>
              <a:xfrm>
                <a:off x="2342592" y="387087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F841D75-1861-BD04-842D-ABD378C56500}"/>
                  </a:ext>
                </a:extLst>
              </p:cNvPr>
              <p:cNvSpPr/>
              <p:nvPr/>
            </p:nvSpPr>
            <p:spPr>
              <a:xfrm>
                <a:off x="1754571" y="3739896"/>
                <a:ext cx="54699" cy="71966"/>
              </a:xfrm>
              <a:custGeom>
                <a:avLst/>
                <a:gdLst>
                  <a:gd name="connsiteX0" fmla="*/ 54700 w 54699"/>
                  <a:gd name="connsiteY0" fmla="*/ 13314 h 71966"/>
                  <a:gd name="connsiteX1" fmla="*/ 54700 w 54699"/>
                  <a:gd name="connsiteY1" fmla="*/ 13314 h 71966"/>
                  <a:gd name="connsiteX2" fmla="*/ 27350 w 54699"/>
                  <a:gd name="connsiteY2" fmla="*/ 0 h 71966"/>
                  <a:gd name="connsiteX3" fmla="*/ 0 w 54699"/>
                  <a:gd name="connsiteY3" fmla="*/ 13314 h 71966"/>
                  <a:gd name="connsiteX4" fmla="*/ 0 w 54699"/>
                  <a:gd name="connsiteY4" fmla="*/ 13314 h 71966"/>
                  <a:gd name="connsiteX5" fmla="*/ 0 w 54699"/>
                  <a:gd name="connsiteY5" fmla="*/ 71967 h 71966"/>
                  <a:gd name="connsiteX6" fmla="*/ 54700 w 54699"/>
                  <a:gd name="connsiteY6" fmla="*/ 71967 h 71966"/>
                  <a:gd name="connsiteX7" fmla="*/ 54700 w 54699"/>
                  <a:gd name="connsiteY7" fmla="*/ 13314 h 71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99" h="71966">
                    <a:moveTo>
                      <a:pt x="54700" y="13314"/>
                    </a:moveTo>
                    <a:lnTo>
                      <a:pt x="54700" y="13314"/>
                    </a:lnTo>
                    <a:cubicBezTo>
                      <a:pt x="54700" y="6117"/>
                      <a:pt x="42464" y="0"/>
                      <a:pt x="27350" y="0"/>
                    </a:cubicBezTo>
                    <a:cubicBezTo>
                      <a:pt x="12235" y="0"/>
                      <a:pt x="0" y="6117"/>
                      <a:pt x="0" y="13314"/>
                    </a:cubicBezTo>
                    <a:lnTo>
                      <a:pt x="0" y="13314"/>
                    </a:lnTo>
                    <a:lnTo>
                      <a:pt x="0" y="71967"/>
                    </a:lnTo>
                    <a:lnTo>
                      <a:pt x="54700" y="71967"/>
                    </a:lnTo>
                    <a:lnTo>
                      <a:pt x="54700" y="1331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32464640-10BC-F513-6E40-4704F80DDAE6}"/>
                  </a:ext>
                </a:extLst>
              </p:cNvPr>
              <p:cNvSpPr/>
              <p:nvPr/>
            </p:nvSpPr>
            <p:spPr>
              <a:xfrm>
                <a:off x="1756010" y="3842448"/>
                <a:ext cx="54699" cy="71966"/>
              </a:xfrm>
              <a:custGeom>
                <a:avLst/>
                <a:gdLst>
                  <a:gd name="connsiteX0" fmla="*/ 54700 w 54699"/>
                  <a:gd name="connsiteY0" fmla="*/ 13314 h 71966"/>
                  <a:gd name="connsiteX1" fmla="*/ 54700 w 54699"/>
                  <a:gd name="connsiteY1" fmla="*/ 13314 h 71966"/>
                  <a:gd name="connsiteX2" fmla="*/ 27350 w 54699"/>
                  <a:gd name="connsiteY2" fmla="*/ 0 h 71966"/>
                  <a:gd name="connsiteX3" fmla="*/ 0 w 54699"/>
                  <a:gd name="connsiteY3" fmla="*/ 13314 h 71966"/>
                  <a:gd name="connsiteX4" fmla="*/ 0 w 54699"/>
                  <a:gd name="connsiteY4" fmla="*/ 13314 h 71966"/>
                  <a:gd name="connsiteX5" fmla="*/ 0 w 54699"/>
                  <a:gd name="connsiteY5" fmla="*/ 71967 h 71966"/>
                  <a:gd name="connsiteX6" fmla="*/ 54700 w 54699"/>
                  <a:gd name="connsiteY6" fmla="*/ 71967 h 71966"/>
                  <a:gd name="connsiteX7" fmla="*/ 54700 w 54699"/>
                  <a:gd name="connsiteY7" fmla="*/ 13314 h 71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99" h="71966">
                    <a:moveTo>
                      <a:pt x="54700" y="13314"/>
                    </a:moveTo>
                    <a:lnTo>
                      <a:pt x="54700" y="13314"/>
                    </a:lnTo>
                    <a:cubicBezTo>
                      <a:pt x="54700" y="6117"/>
                      <a:pt x="42464" y="0"/>
                      <a:pt x="27350" y="0"/>
                    </a:cubicBezTo>
                    <a:cubicBezTo>
                      <a:pt x="12235" y="0"/>
                      <a:pt x="0" y="6117"/>
                      <a:pt x="0" y="13314"/>
                    </a:cubicBezTo>
                    <a:lnTo>
                      <a:pt x="0" y="13314"/>
                    </a:lnTo>
                    <a:lnTo>
                      <a:pt x="0" y="71967"/>
                    </a:lnTo>
                    <a:lnTo>
                      <a:pt x="54700" y="71967"/>
                    </a:lnTo>
                    <a:lnTo>
                      <a:pt x="54700" y="1331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42D0854F-FCAF-0114-6F42-62678ABFFD77}"/>
                  </a:ext>
                </a:extLst>
              </p:cNvPr>
              <p:cNvSpPr/>
              <p:nvPr/>
            </p:nvSpPr>
            <p:spPr>
              <a:xfrm>
                <a:off x="1754571" y="3944641"/>
                <a:ext cx="54699" cy="71606"/>
              </a:xfrm>
              <a:custGeom>
                <a:avLst/>
                <a:gdLst>
                  <a:gd name="connsiteX0" fmla="*/ 54700 w 54699"/>
                  <a:gd name="connsiteY0" fmla="*/ 13314 h 71606"/>
                  <a:gd name="connsiteX1" fmla="*/ 54700 w 54699"/>
                  <a:gd name="connsiteY1" fmla="*/ 13314 h 71606"/>
                  <a:gd name="connsiteX2" fmla="*/ 27350 w 54699"/>
                  <a:gd name="connsiteY2" fmla="*/ 0 h 71606"/>
                  <a:gd name="connsiteX3" fmla="*/ 0 w 54699"/>
                  <a:gd name="connsiteY3" fmla="*/ 13314 h 71606"/>
                  <a:gd name="connsiteX4" fmla="*/ 0 w 54699"/>
                  <a:gd name="connsiteY4" fmla="*/ 13314 h 71606"/>
                  <a:gd name="connsiteX5" fmla="*/ 0 w 54699"/>
                  <a:gd name="connsiteY5" fmla="*/ 71607 h 71606"/>
                  <a:gd name="connsiteX6" fmla="*/ 54700 w 54699"/>
                  <a:gd name="connsiteY6" fmla="*/ 71607 h 71606"/>
                  <a:gd name="connsiteX7" fmla="*/ 54700 w 54699"/>
                  <a:gd name="connsiteY7" fmla="*/ 13314 h 71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99" h="71606">
                    <a:moveTo>
                      <a:pt x="54700" y="13314"/>
                    </a:moveTo>
                    <a:lnTo>
                      <a:pt x="54700" y="13314"/>
                    </a:lnTo>
                    <a:cubicBezTo>
                      <a:pt x="54700" y="5757"/>
                      <a:pt x="42464" y="0"/>
                      <a:pt x="27350" y="0"/>
                    </a:cubicBezTo>
                    <a:cubicBezTo>
                      <a:pt x="12235" y="0"/>
                      <a:pt x="0" y="5757"/>
                      <a:pt x="0" y="13314"/>
                    </a:cubicBezTo>
                    <a:lnTo>
                      <a:pt x="0" y="13314"/>
                    </a:lnTo>
                    <a:lnTo>
                      <a:pt x="0" y="71607"/>
                    </a:lnTo>
                    <a:lnTo>
                      <a:pt x="54700" y="71607"/>
                    </a:lnTo>
                    <a:lnTo>
                      <a:pt x="54700" y="1331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C87EDB60-A7CE-E5F6-D49B-94E940B94CB6}"/>
                  </a:ext>
                </a:extLst>
              </p:cNvPr>
              <p:cNvSpPr/>
              <p:nvPr/>
            </p:nvSpPr>
            <p:spPr>
              <a:xfrm>
                <a:off x="4366481" y="3757168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C3B6A441-6A6A-4091-021E-59EE7A2D492D}"/>
                  </a:ext>
                </a:extLst>
              </p:cNvPr>
              <p:cNvSpPr/>
              <p:nvPr/>
            </p:nvSpPr>
            <p:spPr>
              <a:xfrm>
                <a:off x="4368280" y="3887787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7335264A-F061-CFAB-DB35-6D2C43F997B9}"/>
                  </a:ext>
                </a:extLst>
              </p:cNvPr>
              <p:cNvSpPr/>
              <p:nvPr/>
            </p:nvSpPr>
            <p:spPr>
              <a:xfrm>
                <a:off x="4366481" y="4017687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4F10852A-E10D-AD44-A8A8-0C777A41ADE4}"/>
                  </a:ext>
                </a:extLst>
              </p:cNvPr>
              <p:cNvSpPr/>
              <p:nvPr/>
            </p:nvSpPr>
            <p:spPr>
              <a:xfrm>
                <a:off x="3721960" y="3939243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F1E702D9-CD7B-7321-0E04-06CB308921A7}"/>
                  </a:ext>
                </a:extLst>
              </p:cNvPr>
              <p:cNvSpPr/>
              <p:nvPr/>
            </p:nvSpPr>
            <p:spPr>
              <a:xfrm>
                <a:off x="3723760" y="4069863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A0868B81-C1D6-739B-8604-B21505B12021}"/>
                  </a:ext>
                </a:extLst>
              </p:cNvPr>
              <p:cNvSpPr/>
              <p:nvPr/>
            </p:nvSpPr>
            <p:spPr>
              <a:xfrm>
                <a:off x="3721960" y="4199763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053083CF-C8EE-8FE3-FC4C-6C013941F9BA}"/>
                  </a:ext>
                </a:extLst>
              </p:cNvPr>
              <p:cNvSpPr/>
              <p:nvPr/>
            </p:nvSpPr>
            <p:spPr>
              <a:xfrm>
                <a:off x="2056139" y="3993938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74786535-7E44-FAB7-6D79-07658B8CCB19}"/>
                  </a:ext>
                </a:extLst>
              </p:cNvPr>
              <p:cNvSpPr/>
              <p:nvPr/>
            </p:nvSpPr>
            <p:spPr>
              <a:xfrm>
                <a:off x="2055779" y="4060507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301352B8-66C8-1A9A-FD47-3848474FDE08}"/>
                  </a:ext>
                </a:extLst>
              </p:cNvPr>
              <p:cNvSpPr/>
              <p:nvPr/>
            </p:nvSpPr>
            <p:spPr>
              <a:xfrm>
                <a:off x="2055779" y="4122398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D46046EF-16AD-C5E3-A5AF-CF34668F132C}"/>
                  </a:ext>
                </a:extLst>
              </p:cNvPr>
              <p:cNvSpPr/>
              <p:nvPr/>
            </p:nvSpPr>
            <p:spPr>
              <a:xfrm>
                <a:off x="2055419" y="4188968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988D2D28-C50F-C886-C990-35EBEAD002F2}"/>
                  </a:ext>
                </a:extLst>
              </p:cNvPr>
              <p:cNvSpPr/>
              <p:nvPr/>
            </p:nvSpPr>
            <p:spPr>
              <a:xfrm>
                <a:off x="6239946" y="3550983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2181" y="0"/>
                      <a:pt x="33468" y="0"/>
                    </a:cubicBezTo>
                    <a:cubicBezTo>
                      <a:pt x="15114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01B2E99F-74E5-68FF-E147-6300A6FE76AA}"/>
                  </a:ext>
                </a:extLst>
              </p:cNvPr>
              <p:cNvSpPr/>
              <p:nvPr/>
            </p:nvSpPr>
            <p:spPr>
              <a:xfrm>
                <a:off x="6242105" y="3676565"/>
                <a:ext cx="66575" cy="87799"/>
              </a:xfrm>
              <a:custGeom>
                <a:avLst/>
                <a:gdLst>
                  <a:gd name="connsiteX0" fmla="*/ 66575 w 66575"/>
                  <a:gd name="connsiteY0" fmla="*/ 16193 h 87799"/>
                  <a:gd name="connsiteX1" fmla="*/ 66575 w 66575"/>
                  <a:gd name="connsiteY1" fmla="*/ 16193 h 87799"/>
                  <a:gd name="connsiteX2" fmla="*/ 33468 w 66575"/>
                  <a:gd name="connsiteY2" fmla="*/ 0 h 87799"/>
                  <a:gd name="connsiteX3" fmla="*/ 0 w 66575"/>
                  <a:gd name="connsiteY3" fmla="*/ 16193 h 87799"/>
                  <a:gd name="connsiteX4" fmla="*/ 0 w 66575"/>
                  <a:gd name="connsiteY4" fmla="*/ 16193 h 87799"/>
                  <a:gd name="connsiteX5" fmla="*/ 0 w 66575"/>
                  <a:gd name="connsiteY5" fmla="*/ 87799 h 87799"/>
                  <a:gd name="connsiteX6" fmla="*/ 66575 w 66575"/>
                  <a:gd name="connsiteY6" fmla="*/ 87799 h 87799"/>
                  <a:gd name="connsiteX7" fmla="*/ 66575 w 6657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575" h="87799">
                    <a:moveTo>
                      <a:pt x="66575" y="16193"/>
                    </a:moveTo>
                    <a:lnTo>
                      <a:pt x="66575" y="16193"/>
                    </a:lnTo>
                    <a:cubicBezTo>
                      <a:pt x="66575" y="7197"/>
                      <a:pt x="51821" y="0"/>
                      <a:pt x="33468" y="0"/>
                    </a:cubicBezTo>
                    <a:cubicBezTo>
                      <a:pt x="14755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575" y="87799"/>
                    </a:lnTo>
                    <a:lnTo>
                      <a:pt x="6657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498332FB-CDBC-BD91-0A2E-27B3958DFADE}"/>
                  </a:ext>
                </a:extLst>
              </p:cNvPr>
              <p:cNvSpPr/>
              <p:nvPr/>
            </p:nvSpPr>
            <p:spPr>
              <a:xfrm>
                <a:off x="6239946" y="3801427"/>
                <a:ext cx="66935" cy="88159"/>
              </a:xfrm>
              <a:custGeom>
                <a:avLst/>
                <a:gdLst>
                  <a:gd name="connsiteX0" fmla="*/ 66935 w 66935"/>
                  <a:gd name="connsiteY0" fmla="*/ 16552 h 88159"/>
                  <a:gd name="connsiteX1" fmla="*/ 66935 w 66935"/>
                  <a:gd name="connsiteY1" fmla="*/ 16552 h 88159"/>
                  <a:gd name="connsiteX2" fmla="*/ 33468 w 66935"/>
                  <a:gd name="connsiteY2" fmla="*/ 0 h 88159"/>
                  <a:gd name="connsiteX3" fmla="*/ 0 w 66935"/>
                  <a:gd name="connsiteY3" fmla="*/ 16552 h 88159"/>
                  <a:gd name="connsiteX4" fmla="*/ 0 w 66935"/>
                  <a:gd name="connsiteY4" fmla="*/ 16552 h 88159"/>
                  <a:gd name="connsiteX5" fmla="*/ 0 w 66935"/>
                  <a:gd name="connsiteY5" fmla="*/ 88159 h 88159"/>
                  <a:gd name="connsiteX6" fmla="*/ 66935 w 66935"/>
                  <a:gd name="connsiteY6" fmla="*/ 88159 h 88159"/>
                  <a:gd name="connsiteX7" fmla="*/ 66935 w 66935"/>
                  <a:gd name="connsiteY7" fmla="*/ 16552 h 88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8159">
                    <a:moveTo>
                      <a:pt x="66935" y="16552"/>
                    </a:moveTo>
                    <a:lnTo>
                      <a:pt x="66935" y="16552"/>
                    </a:lnTo>
                    <a:cubicBezTo>
                      <a:pt x="66935" y="7557"/>
                      <a:pt x="52181" y="0"/>
                      <a:pt x="33468" y="0"/>
                    </a:cubicBezTo>
                    <a:cubicBezTo>
                      <a:pt x="15114" y="0"/>
                      <a:pt x="0" y="7557"/>
                      <a:pt x="0" y="16552"/>
                    </a:cubicBezTo>
                    <a:lnTo>
                      <a:pt x="0" y="16552"/>
                    </a:lnTo>
                    <a:lnTo>
                      <a:pt x="0" y="88159"/>
                    </a:lnTo>
                    <a:lnTo>
                      <a:pt x="66935" y="88159"/>
                    </a:lnTo>
                    <a:lnTo>
                      <a:pt x="66935" y="1655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7E72AE49-7BF1-2254-199F-88ED22463364}"/>
                  </a:ext>
                </a:extLst>
              </p:cNvPr>
              <p:cNvSpPr/>
              <p:nvPr/>
            </p:nvSpPr>
            <p:spPr>
              <a:xfrm>
                <a:off x="6127667" y="3552422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2181" y="0"/>
                      <a:pt x="33468" y="0"/>
                    </a:cubicBezTo>
                    <a:cubicBezTo>
                      <a:pt x="15114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AB1F4014-9F28-6E8A-D815-B36E2D74E5CF}"/>
                  </a:ext>
                </a:extLst>
              </p:cNvPr>
              <p:cNvSpPr/>
              <p:nvPr/>
            </p:nvSpPr>
            <p:spPr>
              <a:xfrm>
                <a:off x="6129826" y="3678004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1821" y="0"/>
                      <a:pt x="33468" y="0"/>
                    </a:cubicBezTo>
                    <a:cubicBezTo>
                      <a:pt x="14755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5EDE9411-042F-9A96-9411-B9005B23A7D4}"/>
                  </a:ext>
                </a:extLst>
              </p:cNvPr>
              <p:cNvSpPr/>
              <p:nvPr/>
            </p:nvSpPr>
            <p:spPr>
              <a:xfrm>
                <a:off x="6127667" y="3802866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2181" y="0"/>
                      <a:pt x="33468" y="0"/>
                    </a:cubicBezTo>
                    <a:cubicBezTo>
                      <a:pt x="15114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3D5BCFFA-C1E2-A9AB-15C2-A90335639F8E}"/>
                  </a:ext>
                </a:extLst>
              </p:cNvPr>
              <p:cNvSpPr/>
              <p:nvPr/>
            </p:nvSpPr>
            <p:spPr>
              <a:xfrm>
                <a:off x="8482273" y="3220656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AEA19C66-FA51-B95C-770F-E9BEDEAF71C4}"/>
                  </a:ext>
                </a:extLst>
              </p:cNvPr>
              <p:cNvSpPr/>
              <p:nvPr/>
            </p:nvSpPr>
            <p:spPr>
              <a:xfrm>
                <a:off x="8481553" y="3375025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058D83B9-2EB4-57AB-728E-0B931BF15F4B}"/>
                  </a:ext>
                </a:extLst>
              </p:cNvPr>
              <p:cNvSpPr/>
              <p:nvPr/>
            </p:nvSpPr>
            <p:spPr>
              <a:xfrm>
                <a:off x="8595991" y="3220656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5216604B-6D37-292B-4C7D-EA0B96F5B5BE}"/>
                  </a:ext>
                </a:extLst>
              </p:cNvPr>
              <p:cNvSpPr/>
              <p:nvPr/>
            </p:nvSpPr>
            <p:spPr>
              <a:xfrm>
                <a:off x="8595271" y="3375025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EBC7D4AA-D28F-568C-A368-EAB5A0542DCE}"/>
                  </a:ext>
                </a:extLst>
              </p:cNvPr>
              <p:cNvSpPr/>
              <p:nvPr/>
            </p:nvSpPr>
            <p:spPr>
              <a:xfrm>
                <a:off x="8701072" y="3220296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C5E2308A-D834-1685-2CB8-4D488EA87A61}"/>
                  </a:ext>
                </a:extLst>
              </p:cNvPr>
              <p:cNvSpPr/>
              <p:nvPr/>
            </p:nvSpPr>
            <p:spPr>
              <a:xfrm>
                <a:off x="8699992" y="3375025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id="{2D165364-CF31-D627-5B05-E9C3F16B099E}"/>
              </a:ext>
            </a:extLst>
          </p:cNvPr>
          <p:cNvSpPr/>
          <p:nvPr/>
        </p:nvSpPr>
        <p:spPr>
          <a:xfrm>
            <a:off x="7971770" y="-569266"/>
            <a:ext cx="2809371" cy="824424"/>
          </a:xfrm>
          <a:custGeom>
            <a:avLst/>
            <a:gdLst>
              <a:gd name="connsiteX0" fmla="*/ 198028 w 1288797"/>
              <a:gd name="connsiteY0" fmla="*/ 374631 h 378204"/>
              <a:gd name="connsiteX1" fmla="*/ 1473 w 1288797"/>
              <a:gd name="connsiteY1" fmla="*/ 277299 h 378204"/>
              <a:gd name="connsiteX2" fmla="*/ 444124 w 1288797"/>
              <a:gd name="connsiteY2" fmla="*/ 147555 h 378204"/>
              <a:gd name="connsiteX3" fmla="*/ 873486 w 1288797"/>
              <a:gd name="connsiteY3" fmla="*/ 459 h 378204"/>
              <a:gd name="connsiteX4" fmla="*/ 1060877 w 1288797"/>
              <a:gd name="connsiteY4" fmla="*/ 142800 h 378204"/>
              <a:gd name="connsiteX5" fmla="*/ 1286226 w 1288797"/>
              <a:gd name="connsiteY5" fmla="*/ 261429 h 378204"/>
              <a:gd name="connsiteX6" fmla="*/ 894476 w 1288797"/>
              <a:gd name="connsiteY6" fmla="*/ 374713 h 378204"/>
              <a:gd name="connsiteX7" fmla="*/ 198028 w 1288797"/>
              <a:gd name="connsiteY7" fmla="*/ 374631 h 378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8797" h="378204">
                <a:moveTo>
                  <a:pt x="198028" y="374631"/>
                </a:moveTo>
                <a:cubicBezTo>
                  <a:pt x="198028" y="374631"/>
                  <a:pt x="-19883" y="381052"/>
                  <a:pt x="1473" y="277299"/>
                </a:cubicBezTo>
                <a:cubicBezTo>
                  <a:pt x="22829" y="173545"/>
                  <a:pt x="298836" y="126219"/>
                  <a:pt x="444124" y="147555"/>
                </a:cubicBezTo>
                <a:cubicBezTo>
                  <a:pt x="589392" y="168891"/>
                  <a:pt x="621396" y="-10209"/>
                  <a:pt x="873486" y="459"/>
                </a:cubicBezTo>
                <a:cubicBezTo>
                  <a:pt x="968014" y="4462"/>
                  <a:pt x="993495" y="160723"/>
                  <a:pt x="1060877" y="142800"/>
                </a:cubicBezTo>
                <a:cubicBezTo>
                  <a:pt x="1212688" y="102465"/>
                  <a:pt x="1305733" y="174764"/>
                  <a:pt x="1286226" y="261429"/>
                </a:cubicBezTo>
                <a:cubicBezTo>
                  <a:pt x="1259606" y="379732"/>
                  <a:pt x="1129660" y="365812"/>
                  <a:pt x="894476" y="374713"/>
                </a:cubicBezTo>
                <a:cubicBezTo>
                  <a:pt x="684876" y="382617"/>
                  <a:pt x="198028" y="374631"/>
                  <a:pt x="198028" y="374631"/>
                </a:cubicBezTo>
                <a:close/>
              </a:path>
            </a:pathLst>
          </a:custGeom>
          <a:solidFill>
            <a:srgbClr val="EAA060">
              <a:alpha val="18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AB16A9AC-3D63-0AB3-8D34-AC2946F5DBDF}"/>
              </a:ext>
            </a:extLst>
          </p:cNvPr>
          <p:cNvSpPr/>
          <p:nvPr/>
        </p:nvSpPr>
        <p:spPr>
          <a:xfrm>
            <a:off x="1075770" y="1051779"/>
            <a:ext cx="1325138" cy="390766"/>
          </a:xfrm>
          <a:custGeom>
            <a:avLst/>
            <a:gdLst>
              <a:gd name="connsiteX0" fmla="*/ 1324406 w 1325138"/>
              <a:gd name="connsiteY0" fmla="*/ 304573 h 390766"/>
              <a:gd name="connsiteX1" fmla="*/ 1320342 w 1325138"/>
              <a:gd name="connsiteY1" fmla="*/ 272630 h 390766"/>
              <a:gd name="connsiteX2" fmla="*/ 1018529 w 1325138"/>
              <a:gd name="connsiteY2" fmla="*/ 157049 h 390766"/>
              <a:gd name="connsiteX3" fmla="*/ 776132 w 1325138"/>
              <a:gd name="connsiteY3" fmla="*/ 301 h 390766"/>
              <a:gd name="connsiteX4" fmla="*/ 653074 w 1325138"/>
              <a:gd name="connsiteY4" fmla="*/ 63354 h 390766"/>
              <a:gd name="connsiteX5" fmla="*/ 541416 w 1325138"/>
              <a:gd name="connsiteY5" fmla="*/ 83572 h 390766"/>
              <a:gd name="connsiteX6" fmla="*/ 290382 w 1325138"/>
              <a:gd name="connsiteY6" fmla="*/ 195332 h 390766"/>
              <a:gd name="connsiteX7" fmla="*/ 23723 w 1325138"/>
              <a:gd name="connsiteY7" fmla="*/ 248672 h 390766"/>
              <a:gd name="connsiteX8" fmla="*/ 33090 w 1325138"/>
              <a:gd name="connsiteY8" fmla="*/ 348525 h 390766"/>
              <a:gd name="connsiteX9" fmla="*/ 640354 w 1325138"/>
              <a:gd name="connsiteY9" fmla="*/ 384837 h 390766"/>
              <a:gd name="connsiteX10" fmla="*/ 1324406 w 1325138"/>
              <a:gd name="connsiteY10" fmla="*/ 304573 h 390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25138" h="390766">
                <a:moveTo>
                  <a:pt x="1324406" y="304573"/>
                </a:moveTo>
                <a:cubicBezTo>
                  <a:pt x="1326174" y="293803"/>
                  <a:pt x="1324711" y="282627"/>
                  <a:pt x="1320342" y="272630"/>
                </a:cubicBezTo>
                <a:cubicBezTo>
                  <a:pt x="1286855" y="195840"/>
                  <a:pt x="1107368" y="140712"/>
                  <a:pt x="1018529" y="157049"/>
                </a:cubicBezTo>
                <a:cubicBezTo>
                  <a:pt x="923797" y="174464"/>
                  <a:pt x="940521" y="-8396"/>
                  <a:pt x="776132" y="301"/>
                </a:cubicBezTo>
                <a:cubicBezTo>
                  <a:pt x="722182" y="3166"/>
                  <a:pt x="684915" y="32041"/>
                  <a:pt x="653074" y="63354"/>
                </a:cubicBezTo>
                <a:cubicBezTo>
                  <a:pt x="623590" y="92351"/>
                  <a:pt x="579069" y="100621"/>
                  <a:pt x="541416" y="83572"/>
                </a:cubicBezTo>
                <a:cubicBezTo>
                  <a:pt x="393201" y="16455"/>
                  <a:pt x="345287" y="209048"/>
                  <a:pt x="290382" y="195332"/>
                </a:cubicBezTo>
                <a:cubicBezTo>
                  <a:pt x="201563" y="173163"/>
                  <a:pt x="84561" y="203887"/>
                  <a:pt x="23723" y="248672"/>
                </a:cubicBezTo>
                <a:cubicBezTo>
                  <a:pt x="-11736" y="274784"/>
                  <a:pt x="-6493" y="329200"/>
                  <a:pt x="33090" y="348525"/>
                </a:cubicBezTo>
                <a:cubicBezTo>
                  <a:pt x="158952" y="409972"/>
                  <a:pt x="481187" y="384837"/>
                  <a:pt x="640354" y="384837"/>
                </a:cubicBezTo>
                <a:cubicBezTo>
                  <a:pt x="951392" y="384837"/>
                  <a:pt x="1304940" y="423241"/>
                  <a:pt x="1324406" y="304573"/>
                </a:cubicBezTo>
                <a:close/>
              </a:path>
            </a:pathLst>
          </a:custGeom>
          <a:solidFill>
            <a:srgbClr val="EAA060">
              <a:alpha val="10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462D6732-0B5E-3F4C-E9AB-5AD6038A3E9C}"/>
              </a:ext>
            </a:extLst>
          </p:cNvPr>
          <p:cNvSpPr/>
          <p:nvPr/>
        </p:nvSpPr>
        <p:spPr>
          <a:xfrm>
            <a:off x="4825792" y="856226"/>
            <a:ext cx="857109" cy="252749"/>
          </a:xfrm>
          <a:custGeom>
            <a:avLst/>
            <a:gdLst>
              <a:gd name="connsiteX0" fmla="*/ 472 w 857109"/>
              <a:gd name="connsiteY0" fmla="*/ 196994 h 252749"/>
              <a:gd name="connsiteX1" fmla="*/ 3094 w 857109"/>
              <a:gd name="connsiteY1" fmla="*/ 176329 h 252749"/>
              <a:gd name="connsiteX2" fmla="*/ 198308 w 857109"/>
              <a:gd name="connsiteY2" fmla="*/ 101571 h 252749"/>
              <a:gd name="connsiteX3" fmla="*/ 355097 w 857109"/>
              <a:gd name="connsiteY3" fmla="*/ 195 h 252749"/>
              <a:gd name="connsiteX4" fmla="*/ 434690 w 857109"/>
              <a:gd name="connsiteY4" fmla="*/ 40977 h 252749"/>
              <a:gd name="connsiteX5" fmla="*/ 506908 w 857109"/>
              <a:gd name="connsiteY5" fmla="*/ 54043 h 252749"/>
              <a:gd name="connsiteX6" fmla="*/ 669285 w 857109"/>
              <a:gd name="connsiteY6" fmla="*/ 126341 h 252749"/>
              <a:gd name="connsiteX7" fmla="*/ 841761 w 857109"/>
              <a:gd name="connsiteY7" fmla="*/ 160845 h 252749"/>
              <a:gd name="connsiteX8" fmla="*/ 835706 w 857109"/>
              <a:gd name="connsiteY8" fmla="*/ 225422 h 252749"/>
              <a:gd name="connsiteX9" fmla="*/ 442921 w 857109"/>
              <a:gd name="connsiteY9" fmla="*/ 248912 h 252749"/>
              <a:gd name="connsiteX10" fmla="*/ 472 w 857109"/>
              <a:gd name="connsiteY10" fmla="*/ 196994 h 25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7109" h="252749">
                <a:moveTo>
                  <a:pt x="472" y="196994"/>
                </a:moveTo>
                <a:cubicBezTo>
                  <a:pt x="-666" y="190024"/>
                  <a:pt x="269" y="182811"/>
                  <a:pt x="3094" y="176329"/>
                </a:cubicBezTo>
                <a:cubicBezTo>
                  <a:pt x="24755" y="126667"/>
                  <a:pt x="140843" y="91005"/>
                  <a:pt x="198308" y="101571"/>
                </a:cubicBezTo>
                <a:cubicBezTo>
                  <a:pt x="259573" y="112829"/>
                  <a:pt x="248762" y="-5434"/>
                  <a:pt x="355097" y="195"/>
                </a:cubicBezTo>
                <a:cubicBezTo>
                  <a:pt x="389986" y="2044"/>
                  <a:pt x="414107" y="20718"/>
                  <a:pt x="434690" y="40977"/>
                </a:cubicBezTo>
                <a:cubicBezTo>
                  <a:pt x="453750" y="59733"/>
                  <a:pt x="482565" y="65077"/>
                  <a:pt x="506908" y="54043"/>
                </a:cubicBezTo>
                <a:cubicBezTo>
                  <a:pt x="602778" y="10619"/>
                  <a:pt x="633766" y="135201"/>
                  <a:pt x="669285" y="126341"/>
                </a:cubicBezTo>
                <a:cubicBezTo>
                  <a:pt x="726730" y="111996"/>
                  <a:pt x="802401" y="131869"/>
                  <a:pt x="841761" y="160845"/>
                </a:cubicBezTo>
                <a:cubicBezTo>
                  <a:pt x="864703" y="177731"/>
                  <a:pt x="861309" y="212925"/>
                  <a:pt x="835706" y="225422"/>
                </a:cubicBezTo>
                <a:cubicBezTo>
                  <a:pt x="754304" y="265168"/>
                  <a:pt x="545861" y="248912"/>
                  <a:pt x="442921" y="248912"/>
                </a:cubicBezTo>
                <a:cubicBezTo>
                  <a:pt x="241753" y="248912"/>
                  <a:pt x="13071" y="273763"/>
                  <a:pt x="472" y="196994"/>
                </a:cubicBezTo>
                <a:close/>
              </a:path>
            </a:pathLst>
          </a:custGeom>
          <a:solidFill>
            <a:srgbClr val="EAA060">
              <a:alpha val="16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id="{5755BF01-7C9B-52F6-8CEC-6E845EAB8E5D}"/>
              </a:ext>
            </a:extLst>
          </p:cNvPr>
          <p:cNvSpPr/>
          <p:nvPr/>
        </p:nvSpPr>
        <p:spPr>
          <a:xfrm>
            <a:off x="1578723" y="2312305"/>
            <a:ext cx="857109" cy="252749"/>
          </a:xfrm>
          <a:custGeom>
            <a:avLst/>
            <a:gdLst>
              <a:gd name="connsiteX0" fmla="*/ 472 w 857109"/>
              <a:gd name="connsiteY0" fmla="*/ 196994 h 252749"/>
              <a:gd name="connsiteX1" fmla="*/ 3094 w 857109"/>
              <a:gd name="connsiteY1" fmla="*/ 176329 h 252749"/>
              <a:gd name="connsiteX2" fmla="*/ 198308 w 857109"/>
              <a:gd name="connsiteY2" fmla="*/ 101571 h 252749"/>
              <a:gd name="connsiteX3" fmla="*/ 355097 w 857109"/>
              <a:gd name="connsiteY3" fmla="*/ 195 h 252749"/>
              <a:gd name="connsiteX4" fmla="*/ 434691 w 857109"/>
              <a:gd name="connsiteY4" fmla="*/ 40977 h 252749"/>
              <a:gd name="connsiteX5" fmla="*/ 506908 w 857109"/>
              <a:gd name="connsiteY5" fmla="*/ 54043 h 252749"/>
              <a:gd name="connsiteX6" fmla="*/ 669285 w 857109"/>
              <a:gd name="connsiteY6" fmla="*/ 126341 h 252749"/>
              <a:gd name="connsiteX7" fmla="*/ 841761 w 857109"/>
              <a:gd name="connsiteY7" fmla="*/ 160845 h 252749"/>
              <a:gd name="connsiteX8" fmla="*/ 835706 w 857109"/>
              <a:gd name="connsiteY8" fmla="*/ 225422 h 252749"/>
              <a:gd name="connsiteX9" fmla="*/ 442920 w 857109"/>
              <a:gd name="connsiteY9" fmla="*/ 248912 h 252749"/>
              <a:gd name="connsiteX10" fmla="*/ 472 w 857109"/>
              <a:gd name="connsiteY10" fmla="*/ 196994 h 25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7109" h="252749">
                <a:moveTo>
                  <a:pt x="472" y="196994"/>
                </a:moveTo>
                <a:cubicBezTo>
                  <a:pt x="-665" y="190024"/>
                  <a:pt x="269" y="182811"/>
                  <a:pt x="3094" y="176329"/>
                </a:cubicBezTo>
                <a:cubicBezTo>
                  <a:pt x="24755" y="126667"/>
                  <a:pt x="140843" y="91005"/>
                  <a:pt x="198308" y="101571"/>
                </a:cubicBezTo>
                <a:cubicBezTo>
                  <a:pt x="259573" y="112829"/>
                  <a:pt x="248763" y="-5434"/>
                  <a:pt x="355097" y="195"/>
                </a:cubicBezTo>
                <a:cubicBezTo>
                  <a:pt x="389987" y="2044"/>
                  <a:pt x="414106" y="20718"/>
                  <a:pt x="434691" y="40977"/>
                </a:cubicBezTo>
                <a:cubicBezTo>
                  <a:pt x="453751" y="59732"/>
                  <a:pt x="482564" y="65077"/>
                  <a:pt x="506908" y="54043"/>
                </a:cubicBezTo>
                <a:cubicBezTo>
                  <a:pt x="602778" y="10639"/>
                  <a:pt x="633766" y="135201"/>
                  <a:pt x="669285" y="126341"/>
                </a:cubicBezTo>
                <a:cubicBezTo>
                  <a:pt x="726730" y="111996"/>
                  <a:pt x="802422" y="131868"/>
                  <a:pt x="841761" y="160845"/>
                </a:cubicBezTo>
                <a:cubicBezTo>
                  <a:pt x="864702" y="177731"/>
                  <a:pt x="861309" y="212925"/>
                  <a:pt x="835706" y="225422"/>
                </a:cubicBezTo>
                <a:cubicBezTo>
                  <a:pt x="754304" y="265168"/>
                  <a:pt x="545861" y="248912"/>
                  <a:pt x="442920" y="248912"/>
                </a:cubicBezTo>
                <a:cubicBezTo>
                  <a:pt x="241752" y="248912"/>
                  <a:pt x="13071" y="273763"/>
                  <a:pt x="472" y="196994"/>
                </a:cubicBezTo>
                <a:close/>
              </a:path>
            </a:pathLst>
          </a:custGeom>
          <a:solidFill>
            <a:srgbClr val="EAA060">
              <a:alpha val="16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9" name="图形 142">
            <a:extLst>
              <a:ext uri="{FF2B5EF4-FFF2-40B4-BE49-F238E27FC236}">
                <a16:creationId xmlns:a16="http://schemas.microsoft.com/office/drawing/2014/main" id="{4BAE69D0-BA5E-1F26-00FA-2DC70C29345E}"/>
              </a:ext>
            </a:extLst>
          </p:cNvPr>
          <p:cNvGrpSpPr/>
          <p:nvPr/>
        </p:nvGrpSpPr>
        <p:grpSpPr>
          <a:xfrm>
            <a:off x="0" y="4358231"/>
            <a:ext cx="12192000" cy="1885640"/>
            <a:chOff x="0" y="4358231"/>
            <a:chExt cx="12192000" cy="1885640"/>
          </a:xfrm>
        </p:grpSpPr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49AC7848-DD80-337A-1B65-EA9AFE7F0D11}"/>
                </a:ext>
              </a:extLst>
            </p:cNvPr>
            <p:cNvSpPr/>
            <p:nvPr/>
          </p:nvSpPr>
          <p:spPr>
            <a:xfrm>
              <a:off x="6660862" y="4687671"/>
              <a:ext cx="1671275" cy="552958"/>
            </a:xfrm>
            <a:custGeom>
              <a:avLst/>
              <a:gdLst>
                <a:gd name="connsiteX0" fmla="*/ 1660152 w 1671275"/>
                <a:gd name="connsiteY0" fmla="*/ 355854 h 552958"/>
                <a:gd name="connsiteX1" fmla="*/ 1541360 w 1671275"/>
                <a:gd name="connsiteY1" fmla="*/ 296123 h 552958"/>
                <a:gd name="connsiteX2" fmla="*/ 1428034 w 1671275"/>
                <a:gd name="connsiteY2" fmla="*/ 242670 h 552958"/>
                <a:gd name="connsiteX3" fmla="*/ 1393862 w 1671275"/>
                <a:gd name="connsiteY3" fmla="*/ 253763 h 552958"/>
                <a:gd name="connsiteX4" fmla="*/ 1286387 w 1671275"/>
                <a:gd name="connsiteY4" fmla="*/ 226051 h 552958"/>
                <a:gd name="connsiteX5" fmla="*/ 1140351 w 1671275"/>
                <a:gd name="connsiteY5" fmla="*/ 195780 h 552958"/>
                <a:gd name="connsiteX6" fmla="*/ 1013697 w 1671275"/>
                <a:gd name="connsiteY6" fmla="*/ 135927 h 552958"/>
                <a:gd name="connsiteX7" fmla="*/ 912765 w 1671275"/>
                <a:gd name="connsiteY7" fmla="*/ 67947 h 552958"/>
                <a:gd name="connsiteX8" fmla="*/ 880989 w 1671275"/>
                <a:gd name="connsiteY8" fmla="*/ 73088 h 552958"/>
                <a:gd name="connsiteX9" fmla="*/ 879730 w 1671275"/>
                <a:gd name="connsiteY9" fmla="*/ 64555 h 552958"/>
                <a:gd name="connsiteX10" fmla="*/ 707079 w 1671275"/>
                <a:gd name="connsiteY10" fmla="*/ 5900 h 552958"/>
                <a:gd name="connsiteX11" fmla="*/ 610088 w 1671275"/>
                <a:gd name="connsiteY11" fmla="*/ 53380 h 552958"/>
                <a:gd name="connsiteX12" fmla="*/ 534469 w 1671275"/>
                <a:gd name="connsiteY12" fmla="*/ 34059 h 552958"/>
                <a:gd name="connsiteX13" fmla="*/ 389043 w 1671275"/>
                <a:gd name="connsiteY13" fmla="*/ 134180 h 552958"/>
                <a:gd name="connsiteX14" fmla="*/ 215214 w 1671275"/>
                <a:gd name="connsiteY14" fmla="*/ 208437 h 552958"/>
                <a:gd name="connsiteX15" fmla="*/ 168831 w 1671275"/>
                <a:gd name="connsiteY15" fmla="*/ 203053 h 552958"/>
                <a:gd name="connsiteX16" fmla="*/ 0 w 1671275"/>
                <a:gd name="connsiteY16" fmla="*/ 340515 h 552958"/>
                <a:gd name="connsiteX17" fmla="*/ 168831 w 1671275"/>
                <a:gd name="connsiteY17" fmla="*/ 477977 h 552958"/>
                <a:gd name="connsiteX18" fmla="*/ 320758 w 1671275"/>
                <a:gd name="connsiteY18" fmla="*/ 400185 h 552958"/>
                <a:gd name="connsiteX19" fmla="*/ 321815 w 1671275"/>
                <a:gd name="connsiteY19" fmla="*/ 400591 h 552958"/>
                <a:gd name="connsiteX20" fmla="*/ 445137 w 1671275"/>
                <a:gd name="connsiteY20" fmla="*/ 398865 h 552958"/>
                <a:gd name="connsiteX21" fmla="*/ 567626 w 1671275"/>
                <a:gd name="connsiteY21" fmla="*/ 426942 h 552958"/>
                <a:gd name="connsiteX22" fmla="*/ 728635 w 1671275"/>
                <a:gd name="connsiteY22" fmla="*/ 504714 h 552958"/>
                <a:gd name="connsiteX23" fmla="*/ 901773 w 1671275"/>
                <a:gd name="connsiteY23" fmla="*/ 410222 h 552958"/>
                <a:gd name="connsiteX24" fmla="*/ 994905 w 1671275"/>
                <a:gd name="connsiteY24" fmla="*/ 451525 h 552958"/>
                <a:gd name="connsiteX25" fmla="*/ 999963 w 1671275"/>
                <a:gd name="connsiteY25" fmla="*/ 463228 h 552958"/>
                <a:gd name="connsiteX26" fmla="*/ 1217636 w 1671275"/>
                <a:gd name="connsiteY26" fmla="*/ 537241 h 552958"/>
                <a:gd name="connsiteX27" fmla="*/ 1303250 w 1671275"/>
                <a:gd name="connsiteY27" fmla="*/ 438868 h 552958"/>
                <a:gd name="connsiteX28" fmla="*/ 1364037 w 1671275"/>
                <a:gd name="connsiteY28" fmla="*/ 429035 h 552958"/>
                <a:gd name="connsiteX29" fmla="*/ 1366231 w 1671275"/>
                <a:gd name="connsiteY29" fmla="*/ 427734 h 552958"/>
                <a:gd name="connsiteX30" fmla="*/ 1460805 w 1671275"/>
                <a:gd name="connsiteY30" fmla="*/ 457986 h 552958"/>
                <a:gd name="connsiteX31" fmla="*/ 1462756 w 1671275"/>
                <a:gd name="connsiteY31" fmla="*/ 457498 h 552958"/>
                <a:gd name="connsiteX32" fmla="*/ 1607735 w 1671275"/>
                <a:gd name="connsiteY32" fmla="*/ 501118 h 552958"/>
                <a:gd name="connsiteX33" fmla="*/ 1660152 w 1671275"/>
                <a:gd name="connsiteY33" fmla="*/ 355854 h 55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71275" h="552958">
                  <a:moveTo>
                    <a:pt x="1660152" y="355854"/>
                  </a:moveTo>
                  <a:cubicBezTo>
                    <a:pt x="1638108" y="311401"/>
                    <a:pt x="1589084" y="288606"/>
                    <a:pt x="1541360" y="296123"/>
                  </a:cubicBezTo>
                  <a:cubicBezTo>
                    <a:pt x="1519073" y="258538"/>
                    <a:pt x="1474905" y="235925"/>
                    <a:pt x="1428034" y="242670"/>
                  </a:cubicBezTo>
                  <a:cubicBezTo>
                    <a:pt x="1415702" y="244458"/>
                    <a:pt x="1404386" y="248542"/>
                    <a:pt x="1393862" y="253763"/>
                  </a:cubicBezTo>
                  <a:cubicBezTo>
                    <a:pt x="1365866" y="226986"/>
                    <a:pt x="1325090" y="215873"/>
                    <a:pt x="1286387" y="226051"/>
                  </a:cubicBezTo>
                  <a:cubicBezTo>
                    <a:pt x="1251300" y="185804"/>
                    <a:pt x="1191549" y="171867"/>
                    <a:pt x="1140351" y="195780"/>
                  </a:cubicBezTo>
                  <a:cubicBezTo>
                    <a:pt x="1109369" y="157788"/>
                    <a:pt x="1062396" y="136272"/>
                    <a:pt x="1013697" y="135927"/>
                  </a:cubicBezTo>
                  <a:cubicBezTo>
                    <a:pt x="998216" y="96269"/>
                    <a:pt x="959026" y="67947"/>
                    <a:pt x="912765" y="67947"/>
                  </a:cubicBezTo>
                  <a:cubicBezTo>
                    <a:pt x="901631" y="67947"/>
                    <a:pt x="891107" y="70040"/>
                    <a:pt x="880989" y="73088"/>
                  </a:cubicBezTo>
                  <a:cubicBezTo>
                    <a:pt x="880746" y="70223"/>
                    <a:pt x="880380" y="67379"/>
                    <a:pt x="879730" y="64555"/>
                  </a:cubicBezTo>
                  <a:cubicBezTo>
                    <a:pt x="867824" y="13702"/>
                    <a:pt x="790519" y="-12547"/>
                    <a:pt x="707079" y="5900"/>
                  </a:cubicBezTo>
                  <a:cubicBezTo>
                    <a:pt x="667319" y="14698"/>
                    <a:pt x="633472" y="32109"/>
                    <a:pt x="610088" y="53380"/>
                  </a:cubicBezTo>
                  <a:cubicBezTo>
                    <a:pt x="587739" y="41129"/>
                    <a:pt x="561957" y="34059"/>
                    <a:pt x="534469" y="34059"/>
                  </a:cubicBezTo>
                  <a:cubicBezTo>
                    <a:pt x="467241" y="34059"/>
                    <a:pt x="410213" y="75891"/>
                    <a:pt x="389043" y="134180"/>
                  </a:cubicBezTo>
                  <a:cubicBezTo>
                    <a:pt x="314745" y="119491"/>
                    <a:pt x="242255" y="149905"/>
                    <a:pt x="215214" y="208437"/>
                  </a:cubicBezTo>
                  <a:cubicBezTo>
                    <a:pt x="200464" y="205003"/>
                    <a:pt x="184942" y="203053"/>
                    <a:pt x="168831" y="203053"/>
                  </a:cubicBezTo>
                  <a:cubicBezTo>
                    <a:pt x="75578" y="203053"/>
                    <a:pt x="0" y="264592"/>
                    <a:pt x="0" y="340515"/>
                  </a:cubicBezTo>
                  <a:cubicBezTo>
                    <a:pt x="0" y="416418"/>
                    <a:pt x="75598" y="477977"/>
                    <a:pt x="168831" y="477977"/>
                  </a:cubicBezTo>
                  <a:cubicBezTo>
                    <a:pt x="235774" y="477977"/>
                    <a:pt x="293453" y="446182"/>
                    <a:pt x="320758" y="400185"/>
                  </a:cubicBezTo>
                  <a:cubicBezTo>
                    <a:pt x="321125" y="400307"/>
                    <a:pt x="321449" y="400470"/>
                    <a:pt x="321815" y="400591"/>
                  </a:cubicBezTo>
                  <a:cubicBezTo>
                    <a:pt x="364805" y="414711"/>
                    <a:pt x="408750" y="413005"/>
                    <a:pt x="445137" y="398865"/>
                  </a:cubicBezTo>
                  <a:cubicBezTo>
                    <a:pt x="491642" y="409531"/>
                    <a:pt x="521101" y="416276"/>
                    <a:pt x="567626" y="426942"/>
                  </a:cubicBezTo>
                  <a:cubicBezTo>
                    <a:pt x="605658" y="474402"/>
                    <a:pt x="663622" y="504714"/>
                    <a:pt x="728635" y="504714"/>
                  </a:cubicBezTo>
                  <a:cubicBezTo>
                    <a:pt x="800983" y="504714"/>
                    <a:pt x="864614" y="467128"/>
                    <a:pt x="901773" y="410222"/>
                  </a:cubicBezTo>
                  <a:cubicBezTo>
                    <a:pt x="927575" y="433484"/>
                    <a:pt x="960346" y="447828"/>
                    <a:pt x="994905" y="451525"/>
                  </a:cubicBezTo>
                  <a:cubicBezTo>
                    <a:pt x="996469" y="455446"/>
                    <a:pt x="998054" y="459367"/>
                    <a:pt x="999963" y="463228"/>
                  </a:cubicBezTo>
                  <a:cubicBezTo>
                    <a:pt x="1039032" y="542056"/>
                    <a:pt x="1136491" y="575192"/>
                    <a:pt x="1217636" y="537241"/>
                  </a:cubicBezTo>
                  <a:cubicBezTo>
                    <a:pt x="1260991" y="516965"/>
                    <a:pt x="1290735" y="480456"/>
                    <a:pt x="1303250" y="438868"/>
                  </a:cubicBezTo>
                  <a:cubicBezTo>
                    <a:pt x="1323424" y="441042"/>
                    <a:pt x="1344411" y="438218"/>
                    <a:pt x="1364037" y="429035"/>
                  </a:cubicBezTo>
                  <a:cubicBezTo>
                    <a:pt x="1364830" y="428669"/>
                    <a:pt x="1365460" y="428120"/>
                    <a:pt x="1366231" y="427734"/>
                  </a:cubicBezTo>
                  <a:cubicBezTo>
                    <a:pt x="1390428" y="450733"/>
                    <a:pt x="1424743" y="463187"/>
                    <a:pt x="1460805" y="457986"/>
                  </a:cubicBezTo>
                  <a:cubicBezTo>
                    <a:pt x="1461475" y="457884"/>
                    <a:pt x="1462085" y="457620"/>
                    <a:pt x="1462756" y="457498"/>
                  </a:cubicBezTo>
                  <a:cubicBezTo>
                    <a:pt x="1491869" y="506157"/>
                    <a:pt x="1554668" y="525945"/>
                    <a:pt x="1607735" y="501118"/>
                  </a:cubicBezTo>
                  <a:cubicBezTo>
                    <a:pt x="1663565" y="475052"/>
                    <a:pt x="1687011" y="410018"/>
                    <a:pt x="1660152" y="355854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BAE24576-BD89-CCFF-0E51-81EA7A1827CD}"/>
                </a:ext>
              </a:extLst>
            </p:cNvPr>
            <p:cNvSpPr/>
            <p:nvPr/>
          </p:nvSpPr>
          <p:spPr>
            <a:xfrm>
              <a:off x="8889563" y="4365093"/>
              <a:ext cx="3302436" cy="1561826"/>
            </a:xfrm>
            <a:custGeom>
              <a:avLst/>
              <a:gdLst>
                <a:gd name="connsiteX0" fmla="*/ 3302437 w 3302436"/>
                <a:gd name="connsiteY0" fmla="*/ 569170 h 1561826"/>
                <a:gd name="connsiteX1" fmla="*/ 3302437 w 3302436"/>
                <a:gd name="connsiteY1" fmla="*/ 1395284 h 1561826"/>
                <a:gd name="connsiteX2" fmla="*/ 3097097 w 3302436"/>
                <a:gd name="connsiteY2" fmla="*/ 1548329 h 1561826"/>
                <a:gd name="connsiteX3" fmla="*/ 2509174 w 3302436"/>
                <a:gd name="connsiteY3" fmla="*/ 1248436 h 1561826"/>
                <a:gd name="connsiteX4" fmla="*/ 2242357 w 3302436"/>
                <a:gd name="connsiteY4" fmla="*/ 1356012 h 1561826"/>
                <a:gd name="connsiteX5" fmla="*/ 2011072 w 3302436"/>
                <a:gd name="connsiteY5" fmla="*/ 1262718 h 1561826"/>
                <a:gd name="connsiteX6" fmla="*/ 1815870 w 3302436"/>
                <a:gd name="connsiteY6" fmla="*/ 1310137 h 1561826"/>
                <a:gd name="connsiteX7" fmla="*/ 1427965 w 3302436"/>
                <a:gd name="connsiteY7" fmla="*/ 985539 h 1561826"/>
                <a:gd name="connsiteX8" fmla="*/ 1257488 w 3302436"/>
                <a:gd name="connsiteY8" fmla="*/ 1033689 h 1561826"/>
                <a:gd name="connsiteX9" fmla="*/ 1071835 w 3302436"/>
                <a:gd name="connsiteY9" fmla="*/ 909108 h 1561826"/>
                <a:gd name="connsiteX10" fmla="*/ 903756 w 3302436"/>
                <a:gd name="connsiteY10" fmla="*/ 977351 h 1561826"/>
                <a:gd name="connsiteX11" fmla="*/ 741548 w 3302436"/>
                <a:gd name="connsiteY11" fmla="*/ 852343 h 1561826"/>
                <a:gd name="connsiteX12" fmla="*/ 566277 w 3302436"/>
                <a:gd name="connsiteY12" fmla="*/ 869206 h 1561826"/>
                <a:gd name="connsiteX13" fmla="*/ 334565 w 3302436"/>
                <a:gd name="connsiteY13" fmla="*/ 728940 h 1561826"/>
                <a:gd name="connsiteX14" fmla="*/ 316971 w 3302436"/>
                <a:gd name="connsiteY14" fmla="*/ 728046 h 1561826"/>
                <a:gd name="connsiteX15" fmla="*/ 251816 w 3302436"/>
                <a:gd name="connsiteY15" fmla="*/ 708745 h 1561826"/>
                <a:gd name="connsiteX16" fmla="*/ 124166 w 3302436"/>
                <a:gd name="connsiteY16" fmla="*/ 756652 h 1561826"/>
                <a:gd name="connsiteX17" fmla="*/ 24615 w 3302436"/>
                <a:gd name="connsiteY17" fmla="*/ 706531 h 1561826"/>
                <a:gd name="connsiteX18" fmla="*/ 601 w 3302436"/>
                <a:gd name="connsiteY18" fmla="*/ 631095 h 1561826"/>
                <a:gd name="connsiteX19" fmla="*/ 149624 w 3302436"/>
                <a:gd name="connsiteY19" fmla="*/ 533088 h 1561826"/>
                <a:gd name="connsiteX20" fmla="*/ 193080 w 3302436"/>
                <a:gd name="connsiteY20" fmla="*/ 543673 h 1561826"/>
                <a:gd name="connsiteX21" fmla="*/ 345536 w 3302436"/>
                <a:gd name="connsiteY21" fmla="*/ 477136 h 1561826"/>
                <a:gd name="connsiteX22" fmla="*/ 462275 w 3302436"/>
                <a:gd name="connsiteY22" fmla="*/ 539690 h 1561826"/>
                <a:gd name="connsiteX23" fmla="*/ 522149 w 3302436"/>
                <a:gd name="connsiteY23" fmla="*/ 515250 h 1561826"/>
                <a:gd name="connsiteX24" fmla="*/ 533160 w 3302436"/>
                <a:gd name="connsiteY24" fmla="*/ 517911 h 1561826"/>
                <a:gd name="connsiteX25" fmla="*/ 670542 w 3302436"/>
                <a:gd name="connsiteY25" fmla="*/ 437742 h 1561826"/>
                <a:gd name="connsiteX26" fmla="*/ 773668 w 3302436"/>
                <a:gd name="connsiteY26" fmla="*/ 509033 h 1561826"/>
                <a:gd name="connsiteX27" fmla="*/ 968566 w 3302436"/>
                <a:gd name="connsiteY27" fmla="*/ 408262 h 1561826"/>
                <a:gd name="connsiteX28" fmla="*/ 998797 w 3302436"/>
                <a:gd name="connsiteY28" fmla="*/ 414337 h 1561826"/>
                <a:gd name="connsiteX29" fmla="*/ 1119803 w 3302436"/>
                <a:gd name="connsiteY29" fmla="*/ 357775 h 1561826"/>
                <a:gd name="connsiteX30" fmla="*/ 1225490 w 3302436"/>
                <a:gd name="connsiteY30" fmla="*/ 437762 h 1561826"/>
                <a:gd name="connsiteX31" fmla="*/ 1259398 w 3302436"/>
                <a:gd name="connsiteY31" fmla="*/ 437681 h 1561826"/>
                <a:gd name="connsiteX32" fmla="*/ 1326464 w 3302436"/>
                <a:gd name="connsiteY32" fmla="*/ 459541 h 1561826"/>
                <a:gd name="connsiteX33" fmla="*/ 1517378 w 3302436"/>
                <a:gd name="connsiteY33" fmla="*/ 340425 h 1561826"/>
                <a:gd name="connsiteX34" fmla="*/ 1652586 w 3302436"/>
                <a:gd name="connsiteY34" fmla="*/ 423378 h 1561826"/>
                <a:gd name="connsiteX35" fmla="*/ 1866194 w 3302436"/>
                <a:gd name="connsiteY35" fmla="*/ 365516 h 1561826"/>
                <a:gd name="connsiteX36" fmla="*/ 1898619 w 3302436"/>
                <a:gd name="connsiteY36" fmla="*/ 367507 h 1561826"/>
                <a:gd name="connsiteX37" fmla="*/ 2311128 w 3302436"/>
                <a:gd name="connsiteY37" fmla="*/ 64871 h 1561826"/>
                <a:gd name="connsiteX38" fmla="*/ 2447331 w 3302436"/>
                <a:gd name="connsiteY38" fmla="*/ 95854 h 1561826"/>
                <a:gd name="connsiteX39" fmla="*/ 2700618 w 3302436"/>
                <a:gd name="connsiteY39" fmla="*/ 40 h 1561826"/>
                <a:gd name="connsiteX40" fmla="*/ 3063697 w 3302436"/>
                <a:gd name="connsiteY40" fmla="*/ 430976 h 1561826"/>
                <a:gd name="connsiteX41" fmla="*/ 3061319 w 3302436"/>
                <a:gd name="connsiteY41" fmla="*/ 458708 h 1561826"/>
                <a:gd name="connsiteX42" fmla="*/ 3302437 w 3302436"/>
                <a:gd name="connsiteY42" fmla="*/ 569170 h 156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302436" h="1561826">
                  <a:moveTo>
                    <a:pt x="3302437" y="569170"/>
                  </a:moveTo>
                  <a:lnTo>
                    <a:pt x="3302437" y="1395284"/>
                  </a:lnTo>
                  <a:cubicBezTo>
                    <a:pt x="3248334" y="1467144"/>
                    <a:pt x="3179582" y="1522487"/>
                    <a:pt x="3097097" y="1548329"/>
                  </a:cubicBezTo>
                  <a:cubicBezTo>
                    <a:pt x="2880522" y="1616166"/>
                    <a:pt x="2616061" y="1414626"/>
                    <a:pt x="2509174" y="1248436"/>
                  </a:cubicBezTo>
                  <a:cubicBezTo>
                    <a:pt x="2431077" y="1317675"/>
                    <a:pt x="2339084" y="1357495"/>
                    <a:pt x="2242357" y="1356012"/>
                  </a:cubicBezTo>
                  <a:cubicBezTo>
                    <a:pt x="2156133" y="1354692"/>
                    <a:pt x="2077203" y="1320682"/>
                    <a:pt x="2011072" y="1262718"/>
                  </a:cubicBezTo>
                  <a:cubicBezTo>
                    <a:pt x="1951443" y="1293965"/>
                    <a:pt x="1885109" y="1311194"/>
                    <a:pt x="1815870" y="1310137"/>
                  </a:cubicBezTo>
                  <a:cubicBezTo>
                    <a:pt x="1628125" y="1307293"/>
                    <a:pt x="1476074" y="1171619"/>
                    <a:pt x="1427965" y="985539"/>
                  </a:cubicBezTo>
                  <a:cubicBezTo>
                    <a:pt x="1380749" y="1021194"/>
                    <a:pt x="1320673" y="1040068"/>
                    <a:pt x="1257488" y="1033689"/>
                  </a:cubicBezTo>
                  <a:cubicBezTo>
                    <a:pt x="1175287" y="1025380"/>
                    <a:pt x="1107511" y="976559"/>
                    <a:pt x="1071835" y="909108"/>
                  </a:cubicBezTo>
                  <a:cubicBezTo>
                    <a:pt x="1025452" y="957034"/>
                    <a:pt x="965742" y="983629"/>
                    <a:pt x="903756" y="977351"/>
                  </a:cubicBezTo>
                  <a:cubicBezTo>
                    <a:pt x="833094" y="970200"/>
                    <a:pt x="774990" y="921846"/>
                    <a:pt x="741548" y="852343"/>
                  </a:cubicBezTo>
                  <a:cubicBezTo>
                    <a:pt x="694921" y="869003"/>
                    <a:pt x="632996" y="875951"/>
                    <a:pt x="566277" y="869206"/>
                  </a:cubicBezTo>
                  <a:cubicBezTo>
                    <a:pt x="433832" y="855817"/>
                    <a:pt x="332047" y="793608"/>
                    <a:pt x="334565" y="728940"/>
                  </a:cubicBezTo>
                  <a:cubicBezTo>
                    <a:pt x="328755" y="728899"/>
                    <a:pt x="322904" y="728655"/>
                    <a:pt x="316971" y="728046"/>
                  </a:cubicBezTo>
                  <a:cubicBezTo>
                    <a:pt x="293079" y="725628"/>
                    <a:pt x="271056" y="718741"/>
                    <a:pt x="251816" y="708745"/>
                  </a:cubicBezTo>
                  <a:cubicBezTo>
                    <a:pt x="224998" y="742146"/>
                    <a:pt x="176706" y="761975"/>
                    <a:pt x="124166" y="756652"/>
                  </a:cubicBezTo>
                  <a:cubicBezTo>
                    <a:pt x="82436" y="752426"/>
                    <a:pt x="46841" y="733288"/>
                    <a:pt x="24615" y="706531"/>
                  </a:cubicBezTo>
                  <a:cubicBezTo>
                    <a:pt x="6716" y="685015"/>
                    <a:pt x="-2528" y="658604"/>
                    <a:pt x="601" y="631095"/>
                  </a:cubicBezTo>
                  <a:cubicBezTo>
                    <a:pt x="7631" y="569353"/>
                    <a:pt x="74350" y="525469"/>
                    <a:pt x="149624" y="533088"/>
                  </a:cubicBezTo>
                  <a:cubicBezTo>
                    <a:pt x="165104" y="534652"/>
                    <a:pt x="179672" y="538370"/>
                    <a:pt x="193080" y="543673"/>
                  </a:cubicBezTo>
                  <a:cubicBezTo>
                    <a:pt x="220407" y="498570"/>
                    <a:pt x="280015" y="470512"/>
                    <a:pt x="345536" y="477136"/>
                  </a:cubicBezTo>
                  <a:cubicBezTo>
                    <a:pt x="395657" y="482215"/>
                    <a:pt x="437754" y="506452"/>
                    <a:pt x="462275" y="539690"/>
                  </a:cubicBezTo>
                  <a:cubicBezTo>
                    <a:pt x="479261" y="522645"/>
                    <a:pt x="500309" y="513035"/>
                    <a:pt x="522149" y="515250"/>
                  </a:cubicBezTo>
                  <a:cubicBezTo>
                    <a:pt x="525968" y="515636"/>
                    <a:pt x="529524" y="516855"/>
                    <a:pt x="533160" y="517911"/>
                  </a:cubicBezTo>
                  <a:cubicBezTo>
                    <a:pt x="559206" y="465514"/>
                    <a:pt x="612822" y="431911"/>
                    <a:pt x="670542" y="437742"/>
                  </a:cubicBezTo>
                  <a:cubicBezTo>
                    <a:pt x="715766" y="442333"/>
                    <a:pt x="753027" y="470126"/>
                    <a:pt x="773668" y="509033"/>
                  </a:cubicBezTo>
                  <a:cubicBezTo>
                    <a:pt x="822368" y="441114"/>
                    <a:pt x="893760" y="400704"/>
                    <a:pt x="968566" y="408262"/>
                  </a:cubicBezTo>
                  <a:cubicBezTo>
                    <a:pt x="978968" y="409319"/>
                    <a:pt x="988984" y="411574"/>
                    <a:pt x="998797" y="414337"/>
                  </a:cubicBezTo>
                  <a:cubicBezTo>
                    <a:pt x="1024355" y="376142"/>
                    <a:pt x="1070291" y="352778"/>
                    <a:pt x="1119803" y="357775"/>
                  </a:cubicBezTo>
                  <a:cubicBezTo>
                    <a:pt x="1169497" y="362814"/>
                    <a:pt x="1209236" y="395056"/>
                    <a:pt x="1225490" y="437762"/>
                  </a:cubicBezTo>
                  <a:cubicBezTo>
                    <a:pt x="1236522" y="436665"/>
                    <a:pt x="1247838" y="436502"/>
                    <a:pt x="1259398" y="437681"/>
                  </a:cubicBezTo>
                  <a:cubicBezTo>
                    <a:pt x="1284245" y="440200"/>
                    <a:pt x="1307020" y="447981"/>
                    <a:pt x="1326464" y="459541"/>
                  </a:cubicBezTo>
                  <a:cubicBezTo>
                    <a:pt x="1351819" y="383151"/>
                    <a:pt x="1430728" y="331648"/>
                    <a:pt x="1517378" y="340425"/>
                  </a:cubicBezTo>
                  <a:cubicBezTo>
                    <a:pt x="1575931" y="346337"/>
                    <a:pt x="1624691" y="378559"/>
                    <a:pt x="1652586" y="423378"/>
                  </a:cubicBezTo>
                  <a:cubicBezTo>
                    <a:pt x="1716826" y="385609"/>
                    <a:pt x="1789682" y="364358"/>
                    <a:pt x="1866194" y="365516"/>
                  </a:cubicBezTo>
                  <a:cubicBezTo>
                    <a:pt x="1877145" y="365679"/>
                    <a:pt x="1887912" y="366451"/>
                    <a:pt x="1898619" y="367507"/>
                  </a:cubicBezTo>
                  <a:cubicBezTo>
                    <a:pt x="1990106" y="183621"/>
                    <a:pt x="2143516" y="62331"/>
                    <a:pt x="2311128" y="64871"/>
                  </a:cubicBezTo>
                  <a:cubicBezTo>
                    <a:pt x="2359096" y="65602"/>
                    <a:pt x="2404809" y="76431"/>
                    <a:pt x="2447331" y="95854"/>
                  </a:cubicBezTo>
                  <a:cubicBezTo>
                    <a:pt x="2517688" y="34762"/>
                    <a:pt x="2606166" y="-1382"/>
                    <a:pt x="2700618" y="40"/>
                  </a:cubicBezTo>
                  <a:cubicBezTo>
                    <a:pt x="2913659" y="3271"/>
                    <a:pt x="3076211" y="196218"/>
                    <a:pt x="3063697" y="430976"/>
                  </a:cubicBezTo>
                  <a:cubicBezTo>
                    <a:pt x="3063209" y="440302"/>
                    <a:pt x="3062335" y="449546"/>
                    <a:pt x="3061319" y="458708"/>
                  </a:cubicBezTo>
                  <a:cubicBezTo>
                    <a:pt x="3153211" y="471244"/>
                    <a:pt x="3236855" y="509805"/>
                    <a:pt x="3302437" y="569170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34602D20-20B4-BAC6-F2BB-9DBC6EFDE9AB}"/>
                </a:ext>
              </a:extLst>
            </p:cNvPr>
            <p:cNvSpPr/>
            <p:nvPr/>
          </p:nvSpPr>
          <p:spPr>
            <a:xfrm>
              <a:off x="0" y="4358231"/>
              <a:ext cx="4989615" cy="1217838"/>
            </a:xfrm>
            <a:custGeom>
              <a:avLst/>
              <a:gdLst>
                <a:gd name="connsiteX0" fmla="*/ 4933504 w 4989615"/>
                <a:gd name="connsiteY0" fmla="*/ 699862 h 1217838"/>
                <a:gd name="connsiteX1" fmla="*/ 4335566 w 4989615"/>
                <a:gd name="connsiteY1" fmla="*/ 717943 h 1217838"/>
                <a:gd name="connsiteX2" fmla="*/ 4203630 w 4989615"/>
                <a:gd name="connsiteY2" fmla="*/ 699882 h 1217838"/>
                <a:gd name="connsiteX3" fmla="*/ 4203508 w 4989615"/>
                <a:gd name="connsiteY3" fmla="*/ 699658 h 1217838"/>
                <a:gd name="connsiteX4" fmla="*/ 4203040 w 4989615"/>
                <a:gd name="connsiteY4" fmla="*/ 699882 h 1217838"/>
                <a:gd name="connsiteX5" fmla="*/ 4173033 w 4989615"/>
                <a:gd name="connsiteY5" fmla="*/ 736228 h 1217838"/>
                <a:gd name="connsiteX6" fmla="*/ 3978582 w 4989615"/>
                <a:gd name="connsiteY6" fmla="*/ 719447 h 1217838"/>
                <a:gd name="connsiteX7" fmla="*/ 3969054 w 4989615"/>
                <a:gd name="connsiteY7" fmla="*/ 720686 h 1217838"/>
                <a:gd name="connsiteX8" fmla="*/ 3784782 w 4989615"/>
                <a:gd name="connsiteY8" fmla="*/ 700715 h 1217838"/>
                <a:gd name="connsiteX9" fmla="*/ 3780760 w 4989615"/>
                <a:gd name="connsiteY9" fmla="*/ 689663 h 1217838"/>
                <a:gd name="connsiteX10" fmla="*/ 3777428 w 4989615"/>
                <a:gd name="connsiteY10" fmla="*/ 700715 h 1217838"/>
                <a:gd name="connsiteX11" fmla="*/ 3326907 w 4989615"/>
                <a:gd name="connsiteY11" fmla="*/ 730072 h 1217838"/>
                <a:gd name="connsiteX12" fmla="*/ 3261528 w 4989615"/>
                <a:gd name="connsiteY12" fmla="*/ 711137 h 1217838"/>
                <a:gd name="connsiteX13" fmla="*/ 2955824 w 4989615"/>
                <a:gd name="connsiteY13" fmla="*/ 773570 h 1217838"/>
                <a:gd name="connsiteX14" fmla="*/ 2387284 w 4989615"/>
                <a:gd name="connsiteY14" fmla="*/ 801546 h 1217838"/>
                <a:gd name="connsiteX15" fmla="*/ 1900111 w 4989615"/>
                <a:gd name="connsiteY15" fmla="*/ 820298 h 1217838"/>
                <a:gd name="connsiteX16" fmla="*/ 1055225 w 4989615"/>
                <a:gd name="connsiteY16" fmla="*/ 940532 h 1217838"/>
                <a:gd name="connsiteX17" fmla="*/ 496924 w 4989615"/>
                <a:gd name="connsiteY17" fmla="*/ 1165762 h 1217838"/>
                <a:gd name="connsiteX18" fmla="*/ 2072 w 4989615"/>
                <a:gd name="connsiteY18" fmla="*/ 1103390 h 1217838"/>
                <a:gd name="connsiteX19" fmla="*/ 0 w 4989615"/>
                <a:gd name="connsiteY19" fmla="*/ 1101277 h 1217838"/>
                <a:gd name="connsiteX20" fmla="*/ 0 w 4989615"/>
                <a:gd name="connsiteY20" fmla="*/ 485521 h 1217838"/>
                <a:gd name="connsiteX21" fmla="*/ 327077 w 4989615"/>
                <a:gd name="connsiteY21" fmla="*/ 352447 h 1217838"/>
                <a:gd name="connsiteX22" fmla="*/ 850616 w 4989615"/>
                <a:gd name="connsiteY22" fmla="*/ 96295 h 1217838"/>
                <a:gd name="connsiteX23" fmla="*/ 1518504 w 4989615"/>
                <a:gd name="connsiteY23" fmla="*/ 301737 h 1217838"/>
                <a:gd name="connsiteX24" fmla="*/ 1858462 w 4989615"/>
                <a:gd name="connsiteY24" fmla="*/ 412808 h 1217838"/>
                <a:gd name="connsiteX25" fmla="*/ 2154658 w 4989615"/>
                <a:gd name="connsiteY25" fmla="*/ 421686 h 1217838"/>
                <a:gd name="connsiteX26" fmla="*/ 2462069 w 4989615"/>
                <a:gd name="connsiteY26" fmla="*/ 480259 h 1217838"/>
                <a:gd name="connsiteX27" fmla="*/ 2747964 w 4989615"/>
                <a:gd name="connsiteY27" fmla="*/ 446269 h 1217838"/>
                <a:gd name="connsiteX28" fmla="*/ 3059804 w 4989615"/>
                <a:gd name="connsiteY28" fmla="*/ 418598 h 1217838"/>
                <a:gd name="connsiteX29" fmla="*/ 3203056 w 4989615"/>
                <a:gd name="connsiteY29" fmla="*/ 433572 h 1217838"/>
                <a:gd name="connsiteX30" fmla="*/ 3478692 w 4989615"/>
                <a:gd name="connsiteY30" fmla="*/ 429854 h 1217838"/>
                <a:gd name="connsiteX31" fmla="*/ 3645044 w 4989615"/>
                <a:gd name="connsiteY31" fmla="*/ 425953 h 1217838"/>
                <a:gd name="connsiteX32" fmla="*/ 3802580 w 4989615"/>
                <a:gd name="connsiteY32" fmla="*/ 446554 h 1217838"/>
                <a:gd name="connsiteX33" fmla="*/ 3960683 w 4989615"/>
                <a:gd name="connsiteY33" fmla="*/ 471015 h 1217838"/>
                <a:gd name="connsiteX34" fmla="*/ 4039573 w 4989615"/>
                <a:gd name="connsiteY34" fmla="*/ 500820 h 1217838"/>
                <a:gd name="connsiteX35" fmla="*/ 4061637 w 4989615"/>
                <a:gd name="connsiteY35" fmla="*/ 500576 h 1217838"/>
                <a:gd name="connsiteX36" fmla="*/ 4256879 w 4989615"/>
                <a:gd name="connsiteY36" fmla="*/ 492205 h 1217838"/>
                <a:gd name="connsiteX37" fmla="*/ 4398121 w 4989615"/>
                <a:gd name="connsiteY37" fmla="*/ 541758 h 1217838"/>
                <a:gd name="connsiteX38" fmla="*/ 4756120 w 4989615"/>
                <a:gd name="connsiteY38" fmla="*/ 535094 h 1217838"/>
                <a:gd name="connsiteX39" fmla="*/ 4933504 w 4989615"/>
                <a:gd name="connsiteY39" fmla="*/ 699862 h 1217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989615" h="1217838">
                  <a:moveTo>
                    <a:pt x="4933504" y="699862"/>
                  </a:moveTo>
                  <a:cubicBezTo>
                    <a:pt x="4786533" y="777004"/>
                    <a:pt x="4397328" y="819303"/>
                    <a:pt x="4335566" y="717943"/>
                  </a:cubicBezTo>
                  <a:cubicBezTo>
                    <a:pt x="4288309" y="737061"/>
                    <a:pt x="4227116" y="742791"/>
                    <a:pt x="4203630" y="699882"/>
                  </a:cubicBezTo>
                  <a:cubicBezTo>
                    <a:pt x="4203589" y="699801"/>
                    <a:pt x="4203548" y="699740"/>
                    <a:pt x="4203508" y="699658"/>
                  </a:cubicBezTo>
                  <a:cubicBezTo>
                    <a:pt x="4203365" y="699719"/>
                    <a:pt x="4203203" y="699801"/>
                    <a:pt x="4203040" y="699882"/>
                  </a:cubicBezTo>
                  <a:cubicBezTo>
                    <a:pt x="4195991" y="703823"/>
                    <a:pt x="4180082" y="734867"/>
                    <a:pt x="4173033" y="736228"/>
                  </a:cubicBezTo>
                  <a:cubicBezTo>
                    <a:pt x="4150786" y="814996"/>
                    <a:pt x="4038354" y="778304"/>
                    <a:pt x="3978582" y="719447"/>
                  </a:cubicBezTo>
                  <a:cubicBezTo>
                    <a:pt x="3975433" y="719995"/>
                    <a:pt x="3972264" y="720402"/>
                    <a:pt x="3969054" y="720686"/>
                  </a:cubicBezTo>
                  <a:cubicBezTo>
                    <a:pt x="3918222" y="772717"/>
                    <a:pt x="3812799" y="762620"/>
                    <a:pt x="3784782" y="700715"/>
                  </a:cubicBezTo>
                  <a:cubicBezTo>
                    <a:pt x="3783177" y="697200"/>
                    <a:pt x="3781836" y="693523"/>
                    <a:pt x="3780760" y="689663"/>
                  </a:cubicBezTo>
                  <a:cubicBezTo>
                    <a:pt x="3779744" y="693401"/>
                    <a:pt x="3778647" y="697098"/>
                    <a:pt x="3777428" y="700715"/>
                  </a:cubicBezTo>
                  <a:cubicBezTo>
                    <a:pt x="3718713" y="878445"/>
                    <a:pt x="3436352" y="913145"/>
                    <a:pt x="3326907" y="730072"/>
                  </a:cubicBezTo>
                  <a:cubicBezTo>
                    <a:pt x="3303604" y="728041"/>
                    <a:pt x="3281519" y="721499"/>
                    <a:pt x="3261528" y="711137"/>
                  </a:cubicBezTo>
                  <a:cubicBezTo>
                    <a:pt x="3178778" y="817637"/>
                    <a:pt x="3006046" y="895429"/>
                    <a:pt x="2955824" y="773570"/>
                  </a:cubicBezTo>
                  <a:cubicBezTo>
                    <a:pt x="2959095" y="1011945"/>
                    <a:pt x="2519443" y="995062"/>
                    <a:pt x="2387284" y="801546"/>
                  </a:cubicBezTo>
                  <a:cubicBezTo>
                    <a:pt x="2298683" y="961946"/>
                    <a:pt x="2000130" y="973486"/>
                    <a:pt x="1900111" y="820298"/>
                  </a:cubicBezTo>
                  <a:cubicBezTo>
                    <a:pt x="1742333" y="1063915"/>
                    <a:pt x="1252540" y="1131061"/>
                    <a:pt x="1055225" y="940532"/>
                  </a:cubicBezTo>
                  <a:cubicBezTo>
                    <a:pt x="924548" y="1055585"/>
                    <a:pt x="653159" y="1246683"/>
                    <a:pt x="496924" y="1165762"/>
                  </a:cubicBezTo>
                  <a:cubicBezTo>
                    <a:pt x="284880" y="1262672"/>
                    <a:pt x="111559" y="1214217"/>
                    <a:pt x="2072" y="1103390"/>
                  </a:cubicBezTo>
                  <a:cubicBezTo>
                    <a:pt x="1382" y="1102699"/>
                    <a:pt x="691" y="1101988"/>
                    <a:pt x="0" y="1101277"/>
                  </a:cubicBezTo>
                  <a:lnTo>
                    <a:pt x="0" y="485521"/>
                  </a:lnTo>
                  <a:cubicBezTo>
                    <a:pt x="73363" y="416302"/>
                    <a:pt x="180737" y="366445"/>
                    <a:pt x="327077" y="352447"/>
                  </a:cubicBezTo>
                  <a:cubicBezTo>
                    <a:pt x="413321" y="164966"/>
                    <a:pt x="637962" y="46418"/>
                    <a:pt x="850616" y="96295"/>
                  </a:cubicBezTo>
                  <a:cubicBezTo>
                    <a:pt x="1062275" y="-96855"/>
                    <a:pt x="1524904" y="15252"/>
                    <a:pt x="1518504" y="301737"/>
                  </a:cubicBezTo>
                  <a:cubicBezTo>
                    <a:pt x="1652025" y="301635"/>
                    <a:pt x="1775083" y="341456"/>
                    <a:pt x="1858462" y="412808"/>
                  </a:cubicBezTo>
                  <a:cubicBezTo>
                    <a:pt x="1937860" y="356775"/>
                    <a:pt x="2083835" y="360371"/>
                    <a:pt x="2154658" y="421686"/>
                  </a:cubicBezTo>
                  <a:cubicBezTo>
                    <a:pt x="2251955" y="364129"/>
                    <a:pt x="2402440" y="393101"/>
                    <a:pt x="2462069" y="480259"/>
                  </a:cubicBezTo>
                  <a:cubicBezTo>
                    <a:pt x="2538866" y="430402"/>
                    <a:pt x="2658185" y="416099"/>
                    <a:pt x="2747964" y="446269"/>
                  </a:cubicBezTo>
                  <a:cubicBezTo>
                    <a:pt x="2795871" y="348059"/>
                    <a:pt x="2991215" y="332273"/>
                    <a:pt x="3059804" y="418598"/>
                  </a:cubicBezTo>
                  <a:cubicBezTo>
                    <a:pt x="3106837" y="405555"/>
                    <a:pt x="3161753" y="411955"/>
                    <a:pt x="3203056" y="433572"/>
                  </a:cubicBezTo>
                  <a:cubicBezTo>
                    <a:pt x="3266343" y="345296"/>
                    <a:pt x="3413577" y="343711"/>
                    <a:pt x="3478692" y="429854"/>
                  </a:cubicBezTo>
                  <a:cubicBezTo>
                    <a:pt x="3529219" y="410776"/>
                    <a:pt x="3594172" y="409293"/>
                    <a:pt x="3645044" y="425953"/>
                  </a:cubicBezTo>
                  <a:cubicBezTo>
                    <a:pt x="3690513" y="389322"/>
                    <a:pt x="3768834" y="398444"/>
                    <a:pt x="3802580" y="446554"/>
                  </a:cubicBezTo>
                  <a:cubicBezTo>
                    <a:pt x="3849105" y="410207"/>
                    <a:pt x="3928400" y="421483"/>
                    <a:pt x="3960683" y="471015"/>
                  </a:cubicBezTo>
                  <a:cubicBezTo>
                    <a:pt x="3988720" y="470101"/>
                    <a:pt x="4019561" y="481580"/>
                    <a:pt x="4039573" y="500820"/>
                  </a:cubicBezTo>
                  <a:cubicBezTo>
                    <a:pt x="4046805" y="500149"/>
                    <a:pt x="4054180" y="500068"/>
                    <a:pt x="4061637" y="500576"/>
                  </a:cubicBezTo>
                  <a:cubicBezTo>
                    <a:pt x="4095464" y="423860"/>
                    <a:pt x="4217059" y="419716"/>
                    <a:pt x="4256879" y="492205"/>
                  </a:cubicBezTo>
                  <a:cubicBezTo>
                    <a:pt x="4306939" y="469634"/>
                    <a:pt x="4376118" y="493932"/>
                    <a:pt x="4398121" y="541758"/>
                  </a:cubicBezTo>
                  <a:cubicBezTo>
                    <a:pt x="4422033" y="533082"/>
                    <a:pt x="4730277" y="526154"/>
                    <a:pt x="4756120" y="535094"/>
                  </a:cubicBezTo>
                  <a:cubicBezTo>
                    <a:pt x="5022247" y="584788"/>
                    <a:pt x="5029114" y="649700"/>
                    <a:pt x="4933504" y="699862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6C91AF8E-0074-556A-733D-EA49C32773FC}"/>
                </a:ext>
              </a:extLst>
            </p:cNvPr>
            <p:cNvSpPr/>
            <p:nvPr/>
          </p:nvSpPr>
          <p:spPr>
            <a:xfrm>
              <a:off x="2072" y="5057889"/>
              <a:ext cx="12189927" cy="1185982"/>
            </a:xfrm>
            <a:custGeom>
              <a:avLst/>
              <a:gdLst>
                <a:gd name="connsiteX0" fmla="*/ 12189928 w 12189927"/>
                <a:gd name="connsiteY0" fmla="*/ 4572 h 1185982"/>
                <a:gd name="connsiteX1" fmla="*/ 12189928 w 12189927"/>
                <a:gd name="connsiteY1" fmla="*/ 1185983 h 1185982"/>
                <a:gd name="connsiteX2" fmla="*/ 0 w 12189927"/>
                <a:gd name="connsiteY2" fmla="*/ 1185983 h 1185982"/>
                <a:gd name="connsiteX3" fmla="*/ 0 w 12189927"/>
                <a:gd name="connsiteY3" fmla="*/ 50589 h 1185982"/>
                <a:gd name="connsiteX4" fmla="*/ 3775355 w 12189927"/>
                <a:gd name="connsiteY4" fmla="*/ 1057 h 1185982"/>
                <a:gd name="connsiteX5" fmla="*/ 3782710 w 12189927"/>
                <a:gd name="connsiteY5" fmla="*/ 1057 h 1185982"/>
                <a:gd name="connsiteX6" fmla="*/ 4200968 w 12189927"/>
                <a:gd name="connsiteY6" fmla="*/ 224 h 1185982"/>
                <a:gd name="connsiteX7" fmla="*/ 4201557 w 12189927"/>
                <a:gd name="connsiteY7" fmla="*/ 224 h 1185982"/>
                <a:gd name="connsiteX8" fmla="*/ 4931432 w 12189927"/>
                <a:gd name="connsiteY8" fmla="*/ 203 h 1185982"/>
                <a:gd name="connsiteX9" fmla="*/ 6317756 w 12189927"/>
                <a:gd name="connsiteY9" fmla="*/ 4551 h 1185982"/>
                <a:gd name="connsiteX10" fmla="*/ 6664662 w 12189927"/>
                <a:gd name="connsiteY10" fmla="*/ 6237 h 1185982"/>
                <a:gd name="connsiteX11" fmla="*/ 8328065 w 12189927"/>
                <a:gd name="connsiteY11" fmla="*/ 12434 h 1185982"/>
                <a:gd name="connsiteX12" fmla="*/ 8912106 w 12189927"/>
                <a:gd name="connsiteY12" fmla="*/ 13734 h 1185982"/>
                <a:gd name="connsiteX13" fmla="*/ 12189928 w 12189927"/>
                <a:gd name="connsiteY13" fmla="*/ 4572 h 1185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89927" h="1185982">
                  <a:moveTo>
                    <a:pt x="12189928" y="4572"/>
                  </a:moveTo>
                  <a:lnTo>
                    <a:pt x="12189928" y="1185983"/>
                  </a:lnTo>
                  <a:lnTo>
                    <a:pt x="0" y="1185983"/>
                  </a:lnTo>
                  <a:lnTo>
                    <a:pt x="0" y="50589"/>
                  </a:lnTo>
                  <a:cubicBezTo>
                    <a:pt x="0" y="50589"/>
                    <a:pt x="1119953" y="8371"/>
                    <a:pt x="3775355" y="1057"/>
                  </a:cubicBezTo>
                  <a:lnTo>
                    <a:pt x="3782710" y="1057"/>
                  </a:lnTo>
                  <a:cubicBezTo>
                    <a:pt x="3918120" y="671"/>
                    <a:pt x="4057533" y="407"/>
                    <a:pt x="4200968" y="224"/>
                  </a:cubicBezTo>
                  <a:lnTo>
                    <a:pt x="4201557" y="224"/>
                  </a:lnTo>
                  <a:cubicBezTo>
                    <a:pt x="4434142" y="-61"/>
                    <a:pt x="4677352" y="-81"/>
                    <a:pt x="4931432" y="203"/>
                  </a:cubicBezTo>
                  <a:cubicBezTo>
                    <a:pt x="5361981" y="691"/>
                    <a:pt x="5823697" y="2073"/>
                    <a:pt x="6317756" y="4551"/>
                  </a:cubicBezTo>
                  <a:cubicBezTo>
                    <a:pt x="6435531" y="5140"/>
                    <a:pt x="6551153" y="5709"/>
                    <a:pt x="6664662" y="6237"/>
                  </a:cubicBezTo>
                  <a:cubicBezTo>
                    <a:pt x="7279341" y="9102"/>
                    <a:pt x="7832136" y="11113"/>
                    <a:pt x="8328065" y="12434"/>
                  </a:cubicBezTo>
                  <a:cubicBezTo>
                    <a:pt x="8532267" y="12962"/>
                    <a:pt x="8726839" y="13389"/>
                    <a:pt x="8912106" y="13734"/>
                  </a:cubicBezTo>
                  <a:cubicBezTo>
                    <a:pt x="11367593" y="18062"/>
                    <a:pt x="12189928" y="4572"/>
                    <a:pt x="12189928" y="4572"/>
                  </a:cubicBezTo>
                  <a:close/>
                </a:path>
              </a:pathLst>
            </a:custGeom>
            <a:solidFill>
              <a:srgbClr val="EAA060"/>
            </a:solidFill>
            <a:ln w="2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DDD41F48-F719-D6F4-ED29-2117506F2846}"/>
                </a:ext>
              </a:extLst>
            </p:cNvPr>
            <p:cNvSpPr/>
            <p:nvPr/>
          </p:nvSpPr>
          <p:spPr>
            <a:xfrm>
              <a:off x="2072" y="5939633"/>
              <a:ext cx="12189927" cy="304238"/>
            </a:xfrm>
            <a:custGeom>
              <a:avLst/>
              <a:gdLst>
                <a:gd name="connsiteX0" fmla="*/ 12189928 w 12189927"/>
                <a:gd name="connsiteY0" fmla="*/ 993 h 304238"/>
                <a:gd name="connsiteX1" fmla="*/ 12189928 w 12189927"/>
                <a:gd name="connsiteY1" fmla="*/ 304239 h 304238"/>
                <a:gd name="connsiteX2" fmla="*/ 0 w 12189927"/>
                <a:gd name="connsiteY2" fmla="*/ 304239 h 304238"/>
                <a:gd name="connsiteX3" fmla="*/ 0 w 12189927"/>
                <a:gd name="connsiteY3" fmla="*/ 993 h 304238"/>
                <a:gd name="connsiteX4" fmla="*/ 6141347 w 12189927"/>
                <a:gd name="connsiteY4" fmla="*/ 1460 h 304238"/>
                <a:gd name="connsiteX5" fmla="*/ 12189928 w 12189927"/>
                <a:gd name="connsiteY5" fmla="*/ 993 h 304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89927" h="304238">
                  <a:moveTo>
                    <a:pt x="12189928" y="993"/>
                  </a:moveTo>
                  <a:lnTo>
                    <a:pt x="12189928" y="304239"/>
                  </a:lnTo>
                  <a:lnTo>
                    <a:pt x="0" y="304239"/>
                  </a:lnTo>
                  <a:lnTo>
                    <a:pt x="0" y="993"/>
                  </a:lnTo>
                  <a:cubicBezTo>
                    <a:pt x="0" y="993"/>
                    <a:pt x="4185893" y="-1526"/>
                    <a:pt x="6141347" y="1460"/>
                  </a:cubicBezTo>
                  <a:cubicBezTo>
                    <a:pt x="8096618" y="4427"/>
                    <a:pt x="12189928" y="993"/>
                    <a:pt x="12189928" y="993"/>
                  </a:cubicBezTo>
                  <a:close/>
                </a:path>
              </a:pathLst>
            </a:custGeom>
            <a:solidFill>
              <a:srgbClr val="EAA060">
                <a:alpha val="32000"/>
              </a:srgbClr>
            </a:solidFill>
            <a:ln w="2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7" name="任意多边形: 形状 266">
            <a:extLst>
              <a:ext uri="{FF2B5EF4-FFF2-40B4-BE49-F238E27FC236}">
                <a16:creationId xmlns:a16="http://schemas.microsoft.com/office/drawing/2014/main" id="{E6319D7E-E4D5-7B64-34AB-BD224316A2CA}"/>
              </a:ext>
            </a:extLst>
          </p:cNvPr>
          <p:cNvSpPr/>
          <p:nvPr/>
        </p:nvSpPr>
        <p:spPr>
          <a:xfrm>
            <a:off x="-6270" y="5918549"/>
            <a:ext cx="12192000" cy="937670"/>
          </a:xfrm>
          <a:custGeom>
            <a:avLst/>
            <a:gdLst>
              <a:gd name="connsiteX0" fmla="*/ 0 w 12192000"/>
              <a:gd name="connsiteY0" fmla="*/ 0 h 937670"/>
              <a:gd name="connsiteX1" fmla="*/ 73124 w 12192000"/>
              <a:gd name="connsiteY1" fmla="*/ 7850 h 937670"/>
              <a:gd name="connsiteX2" fmla="*/ 1879600 w 12192000"/>
              <a:gd name="connsiteY2" fmla="*/ 137330 h 937670"/>
              <a:gd name="connsiteX3" fmla="*/ 4686300 w 12192000"/>
              <a:gd name="connsiteY3" fmla="*/ 99230 h 937670"/>
              <a:gd name="connsiteX4" fmla="*/ 6502400 w 12192000"/>
              <a:gd name="connsiteY4" fmla="*/ 264330 h 937670"/>
              <a:gd name="connsiteX5" fmla="*/ 8153400 w 12192000"/>
              <a:gd name="connsiteY5" fmla="*/ 61130 h 937670"/>
              <a:gd name="connsiteX6" fmla="*/ 11252200 w 12192000"/>
              <a:gd name="connsiteY6" fmla="*/ 277030 h 937670"/>
              <a:gd name="connsiteX7" fmla="*/ 12084447 w 12192000"/>
              <a:gd name="connsiteY7" fmla="*/ 137330 h 937670"/>
              <a:gd name="connsiteX8" fmla="*/ 12192000 w 12192000"/>
              <a:gd name="connsiteY8" fmla="*/ 94396 h 937670"/>
              <a:gd name="connsiteX9" fmla="*/ 12192000 w 12192000"/>
              <a:gd name="connsiteY9" fmla="*/ 937670 h 937670"/>
              <a:gd name="connsiteX10" fmla="*/ 0 w 12192000"/>
              <a:gd name="connsiteY10" fmla="*/ 937670 h 93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937670">
                <a:moveTo>
                  <a:pt x="0" y="0"/>
                </a:moveTo>
                <a:lnTo>
                  <a:pt x="73124" y="7850"/>
                </a:lnTo>
                <a:cubicBezTo>
                  <a:pt x="644922" y="67083"/>
                  <a:pt x="1231900" y="118280"/>
                  <a:pt x="1879600" y="137330"/>
                </a:cubicBezTo>
                <a:cubicBezTo>
                  <a:pt x="2743200" y="162730"/>
                  <a:pt x="3915833" y="78063"/>
                  <a:pt x="4686300" y="99230"/>
                </a:cubicBezTo>
                <a:cubicBezTo>
                  <a:pt x="5456767" y="120397"/>
                  <a:pt x="5924550" y="270680"/>
                  <a:pt x="6502400" y="264330"/>
                </a:cubicBezTo>
                <a:cubicBezTo>
                  <a:pt x="7080250" y="257980"/>
                  <a:pt x="7361767" y="59013"/>
                  <a:pt x="8153400" y="61130"/>
                </a:cubicBezTo>
                <a:cubicBezTo>
                  <a:pt x="8945033" y="63247"/>
                  <a:pt x="10513483" y="306663"/>
                  <a:pt x="11252200" y="277030"/>
                </a:cubicBezTo>
                <a:cubicBezTo>
                  <a:pt x="11621558" y="262214"/>
                  <a:pt x="11880585" y="209297"/>
                  <a:pt x="12084447" y="137330"/>
                </a:cubicBezTo>
                <a:lnTo>
                  <a:pt x="12192000" y="94396"/>
                </a:lnTo>
                <a:lnTo>
                  <a:pt x="12192000" y="937670"/>
                </a:lnTo>
                <a:lnTo>
                  <a:pt x="0" y="937670"/>
                </a:lnTo>
                <a:close/>
              </a:path>
            </a:pathLst>
          </a:custGeom>
          <a:solidFill>
            <a:srgbClr val="F7E4C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806CDC8B-8E0E-9B2B-7814-7C9B4473AB90}"/>
              </a:ext>
            </a:extLst>
          </p:cNvPr>
          <p:cNvGrpSpPr/>
          <p:nvPr/>
        </p:nvGrpSpPr>
        <p:grpSpPr>
          <a:xfrm>
            <a:off x="4112287" y="3162300"/>
            <a:ext cx="3969590" cy="3504208"/>
            <a:chOff x="2213237" y="-12"/>
            <a:chExt cx="7767690" cy="6857032"/>
          </a:xfrm>
        </p:grpSpPr>
        <p:grpSp>
          <p:nvGrpSpPr>
            <p:cNvPr id="5" name="图形 2">
              <a:extLst>
                <a:ext uri="{FF2B5EF4-FFF2-40B4-BE49-F238E27FC236}">
                  <a16:creationId xmlns:a16="http://schemas.microsoft.com/office/drawing/2014/main" id="{5DD59411-27B8-0C6F-3FF3-1938696F1656}"/>
                </a:ext>
              </a:extLst>
            </p:cNvPr>
            <p:cNvGrpSpPr/>
            <p:nvPr/>
          </p:nvGrpSpPr>
          <p:grpSpPr>
            <a:xfrm>
              <a:off x="2213237" y="1821598"/>
              <a:ext cx="7767690" cy="4195858"/>
              <a:chOff x="2213237" y="1821598"/>
              <a:chExt cx="7767690" cy="4195858"/>
            </a:xfrm>
          </p:grpSpPr>
          <p:grpSp>
            <p:nvGrpSpPr>
              <p:cNvPr id="6" name="图形 2">
                <a:extLst>
                  <a:ext uri="{FF2B5EF4-FFF2-40B4-BE49-F238E27FC236}">
                    <a16:creationId xmlns:a16="http://schemas.microsoft.com/office/drawing/2014/main" id="{541901D0-EE5C-8EB4-2633-22E03CD66386}"/>
                  </a:ext>
                </a:extLst>
              </p:cNvPr>
              <p:cNvGrpSpPr/>
              <p:nvPr/>
            </p:nvGrpSpPr>
            <p:grpSpPr>
              <a:xfrm>
                <a:off x="2213237" y="3891321"/>
                <a:ext cx="7767690" cy="577155"/>
                <a:chOff x="2213237" y="3891321"/>
                <a:chExt cx="7767690" cy="577155"/>
              </a:xfrm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FB963FD3-1C03-B4DA-1799-E523BDECC3C9}"/>
                    </a:ext>
                  </a:extLst>
                </p:cNvPr>
                <p:cNvSpPr/>
                <p:nvPr/>
              </p:nvSpPr>
              <p:spPr>
                <a:xfrm>
                  <a:off x="2213237" y="3891321"/>
                  <a:ext cx="7767690" cy="577155"/>
                </a:xfrm>
                <a:custGeom>
                  <a:avLst/>
                  <a:gdLst>
                    <a:gd name="connsiteX0" fmla="*/ 0 w 7767690"/>
                    <a:gd name="connsiteY0" fmla="*/ 265864 h 577155"/>
                    <a:gd name="connsiteX1" fmla="*/ 0 w 7767690"/>
                    <a:gd name="connsiteY1" fmla="*/ 311292 h 577155"/>
                    <a:gd name="connsiteX2" fmla="*/ 7683 w 7767690"/>
                    <a:gd name="connsiteY2" fmla="*/ 380851 h 577155"/>
                    <a:gd name="connsiteX3" fmla="*/ 219559 w 7767690"/>
                    <a:gd name="connsiteY3" fmla="*/ 577155 h 577155"/>
                    <a:gd name="connsiteX4" fmla="*/ 7548132 w 7767690"/>
                    <a:gd name="connsiteY4" fmla="*/ 577155 h 577155"/>
                    <a:gd name="connsiteX5" fmla="*/ 7760008 w 7767690"/>
                    <a:gd name="connsiteY5" fmla="*/ 380851 h 577155"/>
                    <a:gd name="connsiteX6" fmla="*/ 7767691 w 7767690"/>
                    <a:gd name="connsiteY6" fmla="*/ 311292 h 577155"/>
                    <a:gd name="connsiteX7" fmla="*/ 7767691 w 7767690"/>
                    <a:gd name="connsiteY7" fmla="*/ 265864 h 577155"/>
                    <a:gd name="connsiteX8" fmla="*/ 7730462 w 7767690"/>
                    <a:gd name="connsiteY8" fmla="*/ 117824 h 577155"/>
                    <a:gd name="connsiteX9" fmla="*/ 7548132 w 7767690"/>
                    <a:gd name="connsiteY9" fmla="*/ 0 h 577155"/>
                    <a:gd name="connsiteX10" fmla="*/ 219559 w 7767690"/>
                    <a:gd name="connsiteY10" fmla="*/ 0 h 577155"/>
                    <a:gd name="connsiteX11" fmla="*/ 37229 w 7767690"/>
                    <a:gd name="connsiteY11" fmla="*/ 117824 h 577155"/>
                    <a:gd name="connsiteX12" fmla="*/ 0 w 7767690"/>
                    <a:gd name="connsiteY12" fmla="*/ 265864 h 577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767690" h="577155">
                      <a:moveTo>
                        <a:pt x="0" y="265864"/>
                      </a:moveTo>
                      <a:lnTo>
                        <a:pt x="0" y="311292"/>
                      </a:lnTo>
                      <a:cubicBezTo>
                        <a:pt x="0" y="335424"/>
                        <a:pt x="2681" y="358679"/>
                        <a:pt x="7683" y="380851"/>
                      </a:cubicBezTo>
                      <a:cubicBezTo>
                        <a:pt x="32949" y="494034"/>
                        <a:pt x="118133" y="577155"/>
                        <a:pt x="219559" y="577155"/>
                      </a:cubicBezTo>
                      <a:lnTo>
                        <a:pt x="7548132" y="577155"/>
                      </a:lnTo>
                      <a:cubicBezTo>
                        <a:pt x="7649403" y="577155"/>
                        <a:pt x="7734742" y="494034"/>
                        <a:pt x="7760008" y="380851"/>
                      </a:cubicBezTo>
                      <a:cubicBezTo>
                        <a:pt x="7765010" y="358679"/>
                        <a:pt x="7767691" y="335424"/>
                        <a:pt x="7767691" y="311292"/>
                      </a:cubicBezTo>
                      <a:lnTo>
                        <a:pt x="7767691" y="265864"/>
                      </a:lnTo>
                      <a:cubicBezTo>
                        <a:pt x="7767691" y="211154"/>
                        <a:pt x="7753975" y="160209"/>
                        <a:pt x="7730462" y="117824"/>
                      </a:cubicBezTo>
                      <a:cubicBezTo>
                        <a:pt x="7691067" y="46666"/>
                        <a:pt x="7624034" y="0"/>
                        <a:pt x="7548132" y="0"/>
                      </a:cubicBezTo>
                      <a:lnTo>
                        <a:pt x="219559" y="0"/>
                      </a:lnTo>
                      <a:cubicBezTo>
                        <a:pt x="143502" y="0"/>
                        <a:pt x="76624" y="46666"/>
                        <a:pt x="37229" y="117824"/>
                      </a:cubicBezTo>
                      <a:cubicBezTo>
                        <a:pt x="13716" y="160209"/>
                        <a:pt x="0" y="211154"/>
                        <a:pt x="0" y="265864"/>
                      </a:cubicBezTo>
                      <a:close/>
                    </a:path>
                  </a:pathLst>
                </a:custGeom>
                <a:solidFill>
                  <a:srgbClr val="AD897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AD112019-6679-8469-1BE2-AF32A8DB6FE8}"/>
                    </a:ext>
                  </a:extLst>
                </p:cNvPr>
                <p:cNvSpPr/>
                <p:nvPr/>
              </p:nvSpPr>
              <p:spPr>
                <a:xfrm>
                  <a:off x="2220920" y="4272121"/>
                  <a:ext cx="7752324" cy="196303"/>
                </a:xfrm>
                <a:custGeom>
                  <a:avLst/>
                  <a:gdLst>
                    <a:gd name="connsiteX0" fmla="*/ 0 w 7752324"/>
                    <a:gd name="connsiteY0" fmla="*/ 0 h 196303"/>
                    <a:gd name="connsiteX1" fmla="*/ 211876 w 7752324"/>
                    <a:gd name="connsiteY1" fmla="*/ 196304 h 196303"/>
                    <a:gd name="connsiteX2" fmla="*/ 7540449 w 7752324"/>
                    <a:gd name="connsiteY2" fmla="*/ 196304 h 196303"/>
                    <a:gd name="connsiteX3" fmla="*/ 7752325 w 7752324"/>
                    <a:gd name="connsiteY3" fmla="*/ 0 h 196303"/>
                    <a:gd name="connsiteX4" fmla="*/ 0 w 7752324"/>
                    <a:gd name="connsiteY4" fmla="*/ 0 h 196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52324" h="196303">
                      <a:moveTo>
                        <a:pt x="0" y="0"/>
                      </a:moveTo>
                      <a:cubicBezTo>
                        <a:pt x="25266" y="113183"/>
                        <a:pt x="110450" y="196304"/>
                        <a:pt x="211876" y="196304"/>
                      </a:cubicBezTo>
                      <a:lnTo>
                        <a:pt x="7540449" y="196304"/>
                      </a:lnTo>
                      <a:cubicBezTo>
                        <a:pt x="7641720" y="196304"/>
                        <a:pt x="7727059" y="113183"/>
                        <a:pt x="775232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90C0C0D1-CB16-6FFC-8B2A-426B18863F71}"/>
                    </a:ext>
                  </a:extLst>
                </p:cNvPr>
                <p:cNvSpPr/>
                <p:nvPr/>
              </p:nvSpPr>
              <p:spPr>
                <a:xfrm>
                  <a:off x="2250466" y="3891321"/>
                  <a:ext cx="7693232" cy="117823"/>
                </a:xfrm>
                <a:custGeom>
                  <a:avLst/>
                  <a:gdLst>
                    <a:gd name="connsiteX0" fmla="*/ 0 w 7693232"/>
                    <a:gd name="connsiteY0" fmla="*/ 117824 h 117823"/>
                    <a:gd name="connsiteX1" fmla="*/ 7693232 w 7693232"/>
                    <a:gd name="connsiteY1" fmla="*/ 117824 h 117823"/>
                    <a:gd name="connsiteX2" fmla="*/ 7510902 w 7693232"/>
                    <a:gd name="connsiteY2" fmla="*/ 0 h 117823"/>
                    <a:gd name="connsiteX3" fmla="*/ 182330 w 7693232"/>
                    <a:gd name="connsiteY3" fmla="*/ 0 h 117823"/>
                    <a:gd name="connsiteX4" fmla="*/ 0 w 7693232"/>
                    <a:gd name="connsiteY4" fmla="*/ 117824 h 117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93232" h="117823">
                      <a:moveTo>
                        <a:pt x="0" y="117824"/>
                      </a:moveTo>
                      <a:lnTo>
                        <a:pt x="7693232" y="117824"/>
                      </a:lnTo>
                      <a:cubicBezTo>
                        <a:pt x="7653838" y="46666"/>
                        <a:pt x="7586805" y="0"/>
                        <a:pt x="7510902" y="0"/>
                      </a:cubicBezTo>
                      <a:lnTo>
                        <a:pt x="182330" y="0"/>
                      </a:lnTo>
                      <a:cubicBezTo>
                        <a:pt x="106273" y="0"/>
                        <a:pt x="39395" y="46666"/>
                        <a:pt x="0" y="117824"/>
                      </a:cubicBezTo>
                      <a:close/>
                    </a:path>
                  </a:pathLst>
                </a:custGeom>
                <a:solidFill>
                  <a:srgbClr val="AD8971">
                    <a:alpha val="72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1" name="图形 2">
                <a:extLst>
                  <a:ext uri="{FF2B5EF4-FFF2-40B4-BE49-F238E27FC236}">
                    <a16:creationId xmlns:a16="http://schemas.microsoft.com/office/drawing/2014/main" id="{AD3BFAA8-43CE-3B1E-D3B4-845D88BE4ECE}"/>
                  </a:ext>
                </a:extLst>
              </p:cNvPr>
              <p:cNvGrpSpPr/>
              <p:nvPr/>
            </p:nvGrpSpPr>
            <p:grpSpPr>
              <a:xfrm>
                <a:off x="8560084" y="4468425"/>
                <a:ext cx="386677" cy="1549031"/>
                <a:chOff x="8560084" y="4468425"/>
                <a:chExt cx="386677" cy="1549031"/>
              </a:xfrm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9CD6EE91-CFA3-FC4D-5E2A-1500FF0401C1}"/>
                    </a:ext>
                  </a:extLst>
                </p:cNvPr>
                <p:cNvSpPr/>
                <p:nvPr/>
              </p:nvSpPr>
              <p:spPr>
                <a:xfrm>
                  <a:off x="8560084" y="4468425"/>
                  <a:ext cx="386677" cy="1549031"/>
                </a:xfrm>
                <a:custGeom>
                  <a:avLst/>
                  <a:gdLst>
                    <a:gd name="connsiteX0" fmla="*/ 0 w 386677"/>
                    <a:gd name="connsiteY0" fmla="*/ 0 h 1549031"/>
                    <a:gd name="connsiteX1" fmla="*/ 386678 w 386677"/>
                    <a:gd name="connsiteY1" fmla="*/ 0 h 1549031"/>
                    <a:gd name="connsiteX2" fmla="*/ 386678 w 386677"/>
                    <a:gd name="connsiteY2" fmla="*/ 1549031 h 1549031"/>
                    <a:gd name="connsiteX3" fmla="*/ 0 w 386677"/>
                    <a:gd name="connsiteY3" fmla="*/ 1549031 h 1549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1549031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1549031"/>
                      </a:lnTo>
                      <a:lnTo>
                        <a:pt x="0" y="1549031"/>
                      </a:lnTo>
                      <a:close/>
                    </a:path>
                  </a:pathLst>
                </a:custGeom>
                <a:solidFill>
                  <a:srgbClr val="AD897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9FDF6CFC-4A87-AC2C-15F6-7CB2E0D0AAEC}"/>
                    </a:ext>
                  </a:extLst>
                </p:cNvPr>
                <p:cNvSpPr/>
                <p:nvPr/>
              </p:nvSpPr>
              <p:spPr>
                <a:xfrm>
                  <a:off x="8560084" y="4468425"/>
                  <a:ext cx="386677" cy="275970"/>
                </a:xfrm>
                <a:custGeom>
                  <a:avLst/>
                  <a:gdLst>
                    <a:gd name="connsiteX0" fmla="*/ 0 w 386677"/>
                    <a:gd name="connsiteY0" fmla="*/ 0 h 275970"/>
                    <a:gd name="connsiteX1" fmla="*/ 386678 w 386677"/>
                    <a:gd name="connsiteY1" fmla="*/ 0 h 275970"/>
                    <a:gd name="connsiteX2" fmla="*/ 386678 w 386677"/>
                    <a:gd name="connsiteY2" fmla="*/ 275970 h 275970"/>
                    <a:gd name="connsiteX3" fmla="*/ 0 w 386677"/>
                    <a:gd name="connsiteY3" fmla="*/ 275970 h 275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275970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275970"/>
                      </a:lnTo>
                      <a:lnTo>
                        <a:pt x="0" y="275970"/>
                      </a:lnTo>
                      <a:close/>
                    </a:path>
                  </a:pathLst>
                </a:custGeom>
                <a:solidFill>
                  <a:srgbClr val="AD8971">
                    <a:alpha val="54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" name="图形 2">
                <a:extLst>
                  <a:ext uri="{FF2B5EF4-FFF2-40B4-BE49-F238E27FC236}">
                    <a16:creationId xmlns:a16="http://schemas.microsoft.com/office/drawing/2014/main" id="{CFEFF107-8FF7-677F-4EBB-92E40DDCFA21}"/>
                  </a:ext>
                </a:extLst>
              </p:cNvPr>
              <p:cNvGrpSpPr/>
              <p:nvPr/>
            </p:nvGrpSpPr>
            <p:grpSpPr>
              <a:xfrm>
                <a:off x="3254260" y="4468425"/>
                <a:ext cx="386677" cy="1549031"/>
                <a:chOff x="3254260" y="4468425"/>
                <a:chExt cx="386677" cy="1549031"/>
              </a:xfrm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28CB178B-2B56-177C-FB09-319FA359EF5B}"/>
                    </a:ext>
                  </a:extLst>
                </p:cNvPr>
                <p:cNvSpPr/>
                <p:nvPr/>
              </p:nvSpPr>
              <p:spPr>
                <a:xfrm>
                  <a:off x="3254260" y="4468425"/>
                  <a:ext cx="386677" cy="1549031"/>
                </a:xfrm>
                <a:custGeom>
                  <a:avLst/>
                  <a:gdLst>
                    <a:gd name="connsiteX0" fmla="*/ 0 w 386677"/>
                    <a:gd name="connsiteY0" fmla="*/ 0 h 1549031"/>
                    <a:gd name="connsiteX1" fmla="*/ 386678 w 386677"/>
                    <a:gd name="connsiteY1" fmla="*/ 0 h 1549031"/>
                    <a:gd name="connsiteX2" fmla="*/ 386678 w 386677"/>
                    <a:gd name="connsiteY2" fmla="*/ 1549031 h 1549031"/>
                    <a:gd name="connsiteX3" fmla="*/ 0 w 386677"/>
                    <a:gd name="connsiteY3" fmla="*/ 1549031 h 1549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1549031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1549031"/>
                      </a:lnTo>
                      <a:lnTo>
                        <a:pt x="0" y="1549031"/>
                      </a:lnTo>
                      <a:close/>
                    </a:path>
                  </a:pathLst>
                </a:custGeom>
                <a:solidFill>
                  <a:srgbClr val="AD897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FBE9FB37-704E-2184-3EDC-01C0AADAB0B5}"/>
                    </a:ext>
                  </a:extLst>
                </p:cNvPr>
                <p:cNvSpPr/>
                <p:nvPr/>
              </p:nvSpPr>
              <p:spPr>
                <a:xfrm>
                  <a:off x="3254260" y="4468425"/>
                  <a:ext cx="386677" cy="275970"/>
                </a:xfrm>
                <a:custGeom>
                  <a:avLst/>
                  <a:gdLst>
                    <a:gd name="connsiteX0" fmla="*/ 0 w 386677"/>
                    <a:gd name="connsiteY0" fmla="*/ 0 h 275970"/>
                    <a:gd name="connsiteX1" fmla="*/ 386678 w 386677"/>
                    <a:gd name="connsiteY1" fmla="*/ 0 h 275970"/>
                    <a:gd name="connsiteX2" fmla="*/ 386678 w 386677"/>
                    <a:gd name="connsiteY2" fmla="*/ 275970 h 275970"/>
                    <a:gd name="connsiteX3" fmla="*/ 0 w 386677"/>
                    <a:gd name="connsiteY3" fmla="*/ 275970 h 275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275970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275970"/>
                      </a:lnTo>
                      <a:lnTo>
                        <a:pt x="0" y="275970"/>
                      </a:lnTo>
                      <a:close/>
                    </a:path>
                  </a:pathLst>
                </a:custGeom>
                <a:solidFill>
                  <a:srgbClr val="AD8971">
                    <a:alpha val="54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" name="图形 2">
                <a:extLst>
                  <a:ext uri="{FF2B5EF4-FFF2-40B4-BE49-F238E27FC236}">
                    <a16:creationId xmlns:a16="http://schemas.microsoft.com/office/drawing/2014/main" id="{877E7DA0-4850-9871-9C91-B47B18A4F953}"/>
                  </a:ext>
                </a:extLst>
              </p:cNvPr>
              <p:cNvGrpSpPr/>
              <p:nvPr/>
            </p:nvGrpSpPr>
            <p:grpSpPr>
              <a:xfrm>
                <a:off x="2559643" y="1821598"/>
                <a:ext cx="7074774" cy="2069723"/>
                <a:chOff x="2559643" y="1821598"/>
                <a:chExt cx="7074774" cy="2069723"/>
              </a:xfrm>
            </p:grpSpPr>
            <p:grpSp>
              <p:nvGrpSpPr>
                <p:cNvPr id="29" name="图形 2">
                  <a:extLst>
                    <a:ext uri="{FF2B5EF4-FFF2-40B4-BE49-F238E27FC236}">
                      <a16:creationId xmlns:a16="http://schemas.microsoft.com/office/drawing/2014/main" id="{0D0A1582-D9B7-6A70-9C9D-8FD93CB82FB3}"/>
                    </a:ext>
                  </a:extLst>
                </p:cNvPr>
                <p:cNvGrpSpPr/>
                <p:nvPr/>
              </p:nvGrpSpPr>
              <p:grpSpPr>
                <a:xfrm>
                  <a:off x="8372958" y="1979847"/>
                  <a:ext cx="322171" cy="1911474"/>
                  <a:chOff x="8372958" y="1979847"/>
                  <a:chExt cx="322171" cy="1911474"/>
                </a:xfrm>
              </p:grpSpPr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6F93F4B1-A910-EA08-D1B9-B79B2C9F5C12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8372958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C3A47C59-7070-B1FF-D58E-9B31CFB1960D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8372958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2" name="图形 2">
                  <a:extLst>
                    <a:ext uri="{FF2B5EF4-FFF2-40B4-BE49-F238E27FC236}">
                      <a16:creationId xmlns:a16="http://schemas.microsoft.com/office/drawing/2014/main" id="{E6FF0448-5AF3-DC26-4FCB-7005BA5CFAFE}"/>
                    </a:ext>
                  </a:extLst>
                </p:cNvPr>
                <p:cNvGrpSpPr/>
                <p:nvPr/>
              </p:nvGrpSpPr>
              <p:grpSpPr>
                <a:xfrm>
                  <a:off x="3479816" y="1979847"/>
                  <a:ext cx="322171" cy="1911474"/>
                  <a:chOff x="3479816" y="1979847"/>
                  <a:chExt cx="322171" cy="1911474"/>
                </a:xfrm>
              </p:grpSpPr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0D39CD18-106F-FA36-65E6-C4EEEE5A18DB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3479816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B7F952C1-D515-841C-A6DD-0B5726BBCE61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3479816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E52CCABC-16F7-8A98-2B9C-949FE0B6EAA3}"/>
                    </a:ext>
                  </a:extLst>
                </p:cNvPr>
                <p:cNvSpPr/>
                <p:nvPr/>
              </p:nvSpPr>
              <p:spPr>
                <a:xfrm rot="-10800000">
                  <a:off x="3479816" y="3669597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ECEC781E-0999-7206-975F-4B29C932362D}"/>
                    </a:ext>
                  </a:extLst>
                </p:cNvPr>
                <p:cNvSpPr/>
                <p:nvPr/>
              </p:nvSpPr>
              <p:spPr>
                <a:xfrm rot="-10800000">
                  <a:off x="3479816" y="3166436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387D0C5E-BE59-381C-0762-7D7F5E998525}"/>
                    </a:ext>
                  </a:extLst>
                </p:cNvPr>
                <p:cNvSpPr/>
                <p:nvPr/>
              </p:nvSpPr>
              <p:spPr>
                <a:xfrm rot="-10800000">
                  <a:off x="3479816" y="2663224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A5295F95-54EB-1014-0C25-609135B3F14A}"/>
                    </a:ext>
                  </a:extLst>
                </p:cNvPr>
                <p:cNvSpPr/>
                <p:nvPr/>
              </p:nvSpPr>
              <p:spPr>
                <a:xfrm rot="-10800000">
                  <a:off x="3479816" y="2160079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046F18C-773E-7FE7-CBE5-97ED57BC4C8A}"/>
                    </a:ext>
                  </a:extLst>
                </p:cNvPr>
                <p:cNvSpPr/>
                <p:nvPr/>
              </p:nvSpPr>
              <p:spPr>
                <a:xfrm rot="-10800000">
                  <a:off x="8372958" y="3669597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CAE45BDB-C63E-5F36-EB59-DA1A0D8685E1}"/>
                    </a:ext>
                  </a:extLst>
                </p:cNvPr>
                <p:cNvSpPr/>
                <p:nvPr/>
              </p:nvSpPr>
              <p:spPr>
                <a:xfrm rot="-10800000">
                  <a:off x="8372958" y="3166436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E491343E-EF2B-A71A-5D98-63FF04370DCD}"/>
                    </a:ext>
                  </a:extLst>
                </p:cNvPr>
                <p:cNvSpPr/>
                <p:nvPr/>
              </p:nvSpPr>
              <p:spPr>
                <a:xfrm rot="-10800000">
                  <a:off x="8372958" y="2663224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8C50C3C3-68BB-AE9A-193C-C07F5440342A}"/>
                    </a:ext>
                  </a:extLst>
                </p:cNvPr>
                <p:cNvSpPr/>
                <p:nvPr/>
              </p:nvSpPr>
              <p:spPr>
                <a:xfrm rot="-10800000">
                  <a:off x="8372958" y="2160079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43" name="图形 2">
                  <a:extLst>
                    <a:ext uri="{FF2B5EF4-FFF2-40B4-BE49-F238E27FC236}">
                      <a16:creationId xmlns:a16="http://schemas.microsoft.com/office/drawing/2014/main" id="{965A7369-0F91-73ED-0BB6-38DAE7CA3BEF}"/>
                    </a:ext>
                  </a:extLst>
                </p:cNvPr>
                <p:cNvGrpSpPr/>
                <p:nvPr/>
              </p:nvGrpSpPr>
              <p:grpSpPr>
                <a:xfrm>
                  <a:off x="2559643" y="3331080"/>
                  <a:ext cx="7074774" cy="338516"/>
                  <a:chOff x="2559643" y="3331080"/>
                  <a:chExt cx="7074774" cy="338516"/>
                </a:xfrm>
              </p:grpSpPr>
              <p:grpSp>
                <p:nvGrpSpPr>
                  <p:cNvPr id="44" name="图形 2">
                    <a:extLst>
                      <a:ext uri="{FF2B5EF4-FFF2-40B4-BE49-F238E27FC236}">
                        <a16:creationId xmlns:a16="http://schemas.microsoft.com/office/drawing/2014/main" id="{CCCAE2AD-DE54-0D85-7BF3-5F2DC933ADDA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3331080"/>
                    <a:ext cx="7074774" cy="338516"/>
                    <a:chOff x="2559643" y="3331080"/>
                    <a:chExt cx="7074774" cy="338516"/>
                  </a:xfrm>
                </p:grpSpPr>
                <p:sp>
                  <p:nvSpPr>
                    <p:cNvPr id="45" name="任意多边形: 形状 44">
                      <a:extLst>
                        <a:ext uri="{FF2B5EF4-FFF2-40B4-BE49-F238E27FC236}">
                          <a16:creationId xmlns:a16="http://schemas.microsoft.com/office/drawing/2014/main" id="{549DB885-3D1F-F893-F5D1-3ED4277AB8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3331080"/>
                      <a:ext cx="7074774" cy="338516"/>
                    </a:xfrm>
                    <a:custGeom>
                      <a:avLst/>
                      <a:gdLst>
                        <a:gd name="connsiteX0" fmla="*/ 0 w 7074774"/>
                        <a:gd name="connsiteY0" fmla="*/ 155929 h 338516"/>
                        <a:gd name="connsiteX1" fmla="*/ 0 w 7074774"/>
                        <a:gd name="connsiteY1" fmla="*/ 182588 h 338516"/>
                        <a:gd name="connsiteX2" fmla="*/ 7013 w 7074774"/>
                        <a:gd name="connsiteY2" fmla="*/ 223375 h 338516"/>
                        <a:gd name="connsiteX3" fmla="*/ 199965 w 7074774"/>
                        <a:gd name="connsiteY3" fmla="*/ 338517 h 338516"/>
                        <a:gd name="connsiteX4" fmla="*/ 6874810 w 7074774"/>
                        <a:gd name="connsiteY4" fmla="*/ 338517 h 338516"/>
                        <a:gd name="connsiteX5" fmla="*/ 7067762 w 7074774"/>
                        <a:gd name="connsiteY5" fmla="*/ 223375 h 338516"/>
                        <a:gd name="connsiteX6" fmla="*/ 7074775 w 7074774"/>
                        <a:gd name="connsiteY6" fmla="*/ 182588 h 338516"/>
                        <a:gd name="connsiteX7" fmla="*/ 7074775 w 7074774"/>
                        <a:gd name="connsiteY7" fmla="*/ 155929 h 338516"/>
                        <a:gd name="connsiteX8" fmla="*/ 7040898 w 7074774"/>
                        <a:gd name="connsiteY8" fmla="*/ 69095 h 338516"/>
                        <a:gd name="connsiteX9" fmla="*/ 6874810 w 7074774"/>
                        <a:gd name="connsiteY9" fmla="*/ 0 h 338516"/>
                        <a:gd name="connsiteX10" fmla="*/ 199965 w 7074774"/>
                        <a:gd name="connsiteY10" fmla="*/ 0 h 338516"/>
                        <a:gd name="connsiteX11" fmla="*/ 33877 w 7074774"/>
                        <a:gd name="connsiteY11" fmla="*/ 69095 h 338516"/>
                        <a:gd name="connsiteX12" fmla="*/ 0 w 7074774"/>
                        <a:gd name="connsiteY12" fmla="*/ 155929 h 3385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6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7"/>
                            <a:pt x="7062245" y="93949"/>
                            <a:pt x="7040898" y="69095"/>
                          </a:cubicBezTo>
                          <a:cubicBezTo>
                            <a:pt x="7005009" y="27380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5"/>
                          </a:cubicBezTo>
                          <a:cubicBezTo>
                            <a:pt x="12530" y="93949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6" name="任意多边形: 形状 45">
                      <a:extLst>
                        <a:ext uri="{FF2B5EF4-FFF2-40B4-BE49-F238E27FC236}">
                          <a16:creationId xmlns:a16="http://schemas.microsoft.com/office/drawing/2014/main" id="{67AF9239-6760-D10B-77F2-1BEB240689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3554455"/>
                      <a:ext cx="7060749" cy="115141"/>
                    </a:xfrm>
                    <a:custGeom>
                      <a:avLst/>
                      <a:gdLst>
                        <a:gd name="connsiteX0" fmla="*/ 0 w 7060749"/>
                        <a:gd name="connsiteY0" fmla="*/ 0 h 115141"/>
                        <a:gd name="connsiteX1" fmla="*/ 192952 w 7060749"/>
                        <a:gd name="connsiteY1" fmla="*/ 115142 h 115141"/>
                        <a:gd name="connsiteX2" fmla="*/ 6867797 w 7060749"/>
                        <a:gd name="connsiteY2" fmla="*/ 115142 h 115141"/>
                        <a:gd name="connsiteX3" fmla="*/ 7060750 w 7060749"/>
                        <a:gd name="connsiteY3" fmla="*/ 0 h 115141"/>
                        <a:gd name="connsiteX4" fmla="*/ 0 w 7060749"/>
                        <a:gd name="connsiteY4" fmla="*/ 0 h 1151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1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4338A56E-424C-72CA-134E-C48B7F263F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3331080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80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2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85B8AF0F-E36F-4073-25CF-E490CA00E1A4}"/>
                      </a:ext>
                    </a:extLst>
                  </p:cNvPr>
                  <p:cNvSpPr/>
                  <p:nvPr/>
                </p:nvSpPr>
                <p:spPr>
                  <a:xfrm>
                    <a:off x="8480933" y="3428535"/>
                    <a:ext cx="106169" cy="106118"/>
                  </a:xfrm>
                  <a:custGeom>
                    <a:avLst/>
                    <a:gdLst>
                      <a:gd name="connsiteX0" fmla="*/ 106170 w 106169"/>
                      <a:gd name="connsiteY0" fmla="*/ 53059 h 106118"/>
                      <a:gd name="connsiteX1" fmla="*/ 53110 w 106169"/>
                      <a:gd name="connsiteY1" fmla="*/ 0 h 106118"/>
                      <a:gd name="connsiteX2" fmla="*/ 0 w 106169"/>
                      <a:gd name="connsiteY2" fmla="*/ 53059 h 106118"/>
                      <a:gd name="connsiteX3" fmla="*/ 53110 w 106169"/>
                      <a:gd name="connsiteY3" fmla="*/ 106119 h 106118"/>
                      <a:gd name="connsiteX4" fmla="*/ 106170 w 106169"/>
                      <a:gd name="connsiteY4" fmla="*/ 53059 h 10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9" h="106118">
                        <a:moveTo>
                          <a:pt x="106170" y="53059"/>
                        </a:moveTo>
                        <a:cubicBezTo>
                          <a:pt x="106170" y="23720"/>
                          <a:pt x="82399" y="0"/>
                          <a:pt x="53110" y="0"/>
                        </a:cubicBezTo>
                        <a:cubicBezTo>
                          <a:pt x="23771" y="0"/>
                          <a:pt x="0" y="23771"/>
                          <a:pt x="0" y="53059"/>
                        </a:cubicBezTo>
                        <a:cubicBezTo>
                          <a:pt x="0" y="82399"/>
                          <a:pt x="23771" y="106119"/>
                          <a:pt x="53110" y="106119"/>
                        </a:cubicBezTo>
                        <a:cubicBezTo>
                          <a:pt x="82399" y="106170"/>
                          <a:pt x="106170" y="82399"/>
                          <a:pt x="106170" y="53059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998D3545-3F9D-EAB2-A260-839806A686C2}"/>
                      </a:ext>
                    </a:extLst>
                  </p:cNvPr>
                  <p:cNvSpPr/>
                  <p:nvPr/>
                </p:nvSpPr>
                <p:spPr>
                  <a:xfrm>
                    <a:off x="3587879" y="3429773"/>
                    <a:ext cx="106118" cy="106118"/>
                  </a:xfrm>
                  <a:custGeom>
                    <a:avLst/>
                    <a:gdLst>
                      <a:gd name="connsiteX0" fmla="*/ 106119 w 106118"/>
                      <a:gd name="connsiteY0" fmla="*/ 53059 h 106118"/>
                      <a:gd name="connsiteX1" fmla="*/ 53059 w 106118"/>
                      <a:gd name="connsiteY1" fmla="*/ 0 h 106118"/>
                      <a:gd name="connsiteX2" fmla="*/ 0 w 106118"/>
                      <a:gd name="connsiteY2" fmla="*/ 53059 h 106118"/>
                      <a:gd name="connsiteX3" fmla="*/ 53059 w 106118"/>
                      <a:gd name="connsiteY3" fmla="*/ 106118 h 106118"/>
                      <a:gd name="connsiteX4" fmla="*/ 106119 w 106118"/>
                      <a:gd name="connsiteY4" fmla="*/ 53059 h 10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18" h="106118">
                        <a:moveTo>
                          <a:pt x="106119" y="53059"/>
                        </a:moveTo>
                        <a:cubicBezTo>
                          <a:pt x="106119" y="23719"/>
                          <a:pt x="82348" y="0"/>
                          <a:pt x="53059" y="0"/>
                        </a:cubicBezTo>
                        <a:cubicBezTo>
                          <a:pt x="23719" y="0"/>
                          <a:pt x="0" y="23771"/>
                          <a:pt x="0" y="53059"/>
                        </a:cubicBezTo>
                        <a:cubicBezTo>
                          <a:pt x="0" y="82399"/>
                          <a:pt x="23771" y="106118"/>
                          <a:pt x="53059" y="106118"/>
                        </a:cubicBezTo>
                        <a:cubicBezTo>
                          <a:pt x="82348" y="106118"/>
                          <a:pt x="106119" y="82347"/>
                          <a:pt x="106119" y="53059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0" name="图形 2">
                  <a:extLst>
                    <a:ext uri="{FF2B5EF4-FFF2-40B4-BE49-F238E27FC236}">
                      <a16:creationId xmlns:a16="http://schemas.microsoft.com/office/drawing/2014/main" id="{231BA111-CFBF-7D7D-3CB8-C57E26D2C3BE}"/>
                    </a:ext>
                  </a:extLst>
                </p:cNvPr>
                <p:cNvGrpSpPr/>
                <p:nvPr/>
              </p:nvGrpSpPr>
              <p:grpSpPr>
                <a:xfrm>
                  <a:off x="2559643" y="2827919"/>
                  <a:ext cx="7074774" cy="338517"/>
                  <a:chOff x="2559643" y="2827919"/>
                  <a:chExt cx="7074774" cy="338517"/>
                </a:xfrm>
              </p:grpSpPr>
              <p:grpSp>
                <p:nvGrpSpPr>
                  <p:cNvPr id="51" name="图形 2">
                    <a:extLst>
                      <a:ext uri="{FF2B5EF4-FFF2-40B4-BE49-F238E27FC236}">
                        <a16:creationId xmlns:a16="http://schemas.microsoft.com/office/drawing/2014/main" id="{A341B450-096E-56E6-BA12-D806E7319E4D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2827919"/>
                    <a:ext cx="7074774" cy="338517"/>
                    <a:chOff x="2559643" y="2827919"/>
                    <a:chExt cx="7074774" cy="338517"/>
                  </a:xfrm>
                </p:grpSpPr>
                <p:sp>
                  <p:nvSpPr>
                    <p:cNvPr id="52" name="任意多边形: 形状 51">
                      <a:extLst>
                        <a:ext uri="{FF2B5EF4-FFF2-40B4-BE49-F238E27FC236}">
                          <a16:creationId xmlns:a16="http://schemas.microsoft.com/office/drawing/2014/main" id="{AE506954-3ED1-E98A-F4E0-B698D20CFB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2827919"/>
                      <a:ext cx="7074774" cy="338517"/>
                    </a:xfrm>
                    <a:custGeom>
                      <a:avLst/>
                      <a:gdLst>
                        <a:gd name="connsiteX0" fmla="*/ 0 w 7074774"/>
                        <a:gd name="connsiteY0" fmla="*/ 155929 h 338517"/>
                        <a:gd name="connsiteX1" fmla="*/ 0 w 7074774"/>
                        <a:gd name="connsiteY1" fmla="*/ 182588 h 338517"/>
                        <a:gd name="connsiteX2" fmla="*/ 7013 w 7074774"/>
                        <a:gd name="connsiteY2" fmla="*/ 223375 h 338517"/>
                        <a:gd name="connsiteX3" fmla="*/ 199965 w 7074774"/>
                        <a:gd name="connsiteY3" fmla="*/ 338517 h 338517"/>
                        <a:gd name="connsiteX4" fmla="*/ 6874810 w 7074774"/>
                        <a:gd name="connsiteY4" fmla="*/ 338517 h 338517"/>
                        <a:gd name="connsiteX5" fmla="*/ 7067762 w 7074774"/>
                        <a:gd name="connsiteY5" fmla="*/ 223375 h 338517"/>
                        <a:gd name="connsiteX6" fmla="*/ 7074775 w 7074774"/>
                        <a:gd name="connsiteY6" fmla="*/ 182588 h 338517"/>
                        <a:gd name="connsiteX7" fmla="*/ 7074775 w 7074774"/>
                        <a:gd name="connsiteY7" fmla="*/ 155929 h 338517"/>
                        <a:gd name="connsiteX8" fmla="*/ 7040898 w 7074774"/>
                        <a:gd name="connsiteY8" fmla="*/ 69096 h 338517"/>
                        <a:gd name="connsiteX9" fmla="*/ 6874810 w 7074774"/>
                        <a:gd name="connsiteY9" fmla="*/ 0 h 338517"/>
                        <a:gd name="connsiteX10" fmla="*/ 199965 w 7074774"/>
                        <a:gd name="connsiteY10" fmla="*/ 0 h 338517"/>
                        <a:gd name="connsiteX11" fmla="*/ 33877 w 7074774"/>
                        <a:gd name="connsiteY11" fmla="*/ 69096 h 338517"/>
                        <a:gd name="connsiteX12" fmla="*/ 0 w 7074774"/>
                        <a:gd name="connsiteY12" fmla="*/ 155929 h 338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7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7"/>
                            <a:pt x="7062245" y="93950"/>
                            <a:pt x="7040898" y="69096"/>
                          </a:cubicBezTo>
                          <a:cubicBezTo>
                            <a:pt x="7005009" y="27329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6"/>
                          </a:cubicBezTo>
                          <a:cubicBezTo>
                            <a:pt x="12530" y="93950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3" name="任意多边形: 形状 52">
                      <a:extLst>
                        <a:ext uri="{FF2B5EF4-FFF2-40B4-BE49-F238E27FC236}">
                          <a16:creationId xmlns:a16="http://schemas.microsoft.com/office/drawing/2014/main" id="{1AE50519-2B33-28F0-DA3F-4724B85219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3051294"/>
                      <a:ext cx="7060749" cy="115142"/>
                    </a:xfrm>
                    <a:custGeom>
                      <a:avLst/>
                      <a:gdLst>
                        <a:gd name="connsiteX0" fmla="*/ 0 w 7060749"/>
                        <a:gd name="connsiteY0" fmla="*/ 0 h 115142"/>
                        <a:gd name="connsiteX1" fmla="*/ 192952 w 7060749"/>
                        <a:gd name="connsiteY1" fmla="*/ 115142 h 115142"/>
                        <a:gd name="connsiteX2" fmla="*/ 6867797 w 7060749"/>
                        <a:gd name="connsiteY2" fmla="*/ 115142 h 115142"/>
                        <a:gd name="connsiteX3" fmla="*/ 7060750 w 7060749"/>
                        <a:gd name="connsiteY3" fmla="*/ 0 h 115142"/>
                        <a:gd name="connsiteX4" fmla="*/ 0 w 7060749"/>
                        <a:gd name="connsiteY4" fmla="*/ 0 h 115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2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4" name="任意多边形: 形状 53">
                      <a:extLst>
                        <a:ext uri="{FF2B5EF4-FFF2-40B4-BE49-F238E27FC236}">
                          <a16:creationId xmlns:a16="http://schemas.microsoft.com/office/drawing/2014/main" id="{2C1440C1-CD7F-CD4D-B984-67A5D8D453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2827919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29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2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78D4D420-1FF1-6A14-7174-03731E177C70}"/>
                      </a:ext>
                    </a:extLst>
                  </p:cNvPr>
                  <p:cNvSpPr/>
                  <p:nvPr/>
                </p:nvSpPr>
                <p:spPr>
                  <a:xfrm>
                    <a:off x="8480933" y="2919651"/>
                    <a:ext cx="106169" cy="106170"/>
                  </a:xfrm>
                  <a:custGeom>
                    <a:avLst/>
                    <a:gdLst>
                      <a:gd name="connsiteX0" fmla="*/ 106170 w 106169"/>
                      <a:gd name="connsiteY0" fmla="*/ 53111 h 106170"/>
                      <a:gd name="connsiteX1" fmla="*/ 53110 w 106169"/>
                      <a:gd name="connsiteY1" fmla="*/ 0 h 106170"/>
                      <a:gd name="connsiteX2" fmla="*/ 0 w 106169"/>
                      <a:gd name="connsiteY2" fmla="*/ 53111 h 106170"/>
                      <a:gd name="connsiteX3" fmla="*/ 53110 w 106169"/>
                      <a:gd name="connsiteY3" fmla="*/ 106170 h 106170"/>
                      <a:gd name="connsiteX4" fmla="*/ 106170 w 106169"/>
                      <a:gd name="connsiteY4" fmla="*/ 53111 h 1061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9" h="106170">
                        <a:moveTo>
                          <a:pt x="106170" y="53111"/>
                        </a:moveTo>
                        <a:cubicBezTo>
                          <a:pt x="106170" y="23771"/>
                          <a:pt x="82399" y="0"/>
                          <a:pt x="53110" y="0"/>
                        </a:cubicBezTo>
                        <a:cubicBezTo>
                          <a:pt x="23771" y="0"/>
                          <a:pt x="0" y="23771"/>
                          <a:pt x="0" y="53111"/>
                        </a:cubicBezTo>
                        <a:cubicBezTo>
                          <a:pt x="0" y="82451"/>
                          <a:pt x="23771" y="106170"/>
                          <a:pt x="53110" y="106170"/>
                        </a:cubicBezTo>
                        <a:cubicBezTo>
                          <a:pt x="82399" y="106170"/>
                          <a:pt x="106170" y="82399"/>
                          <a:pt x="106170" y="5311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F81CDCCD-9BA7-A9EF-AF25-EDF31083FEDB}"/>
                      </a:ext>
                    </a:extLst>
                  </p:cNvPr>
                  <p:cNvSpPr/>
                  <p:nvPr/>
                </p:nvSpPr>
                <p:spPr>
                  <a:xfrm>
                    <a:off x="3587879" y="2919651"/>
                    <a:ext cx="106118" cy="106170"/>
                  </a:xfrm>
                  <a:custGeom>
                    <a:avLst/>
                    <a:gdLst>
                      <a:gd name="connsiteX0" fmla="*/ 106119 w 106118"/>
                      <a:gd name="connsiteY0" fmla="*/ 53111 h 106170"/>
                      <a:gd name="connsiteX1" fmla="*/ 53059 w 106118"/>
                      <a:gd name="connsiteY1" fmla="*/ 0 h 106170"/>
                      <a:gd name="connsiteX2" fmla="*/ 0 w 106118"/>
                      <a:gd name="connsiteY2" fmla="*/ 53111 h 106170"/>
                      <a:gd name="connsiteX3" fmla="*/ 53059 w 106118"/>
                      <a:gd name="connsiteY3" fmla="*/ 106170 h 106170"/>
                      <a:gd name="connsiteX4" fmla="*/ 106119 w 106118"/>
                      <a:gd name="connsiteY4" fmla="*/ 53111 h 1061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18" h="106170">
                        <a:moveTo>
                          <a:pt x="106119" y="53111"/>
                        </a:moveTo>
                        <a:cubicBezTo>
                          <a:pt x="106119" y="23771"/>
                          <a:pt x="82348" y="0"/>
                          <a:pt x="53059" y="0"/>
                        </a:cubicBezTo>
                        <a:cubicBezTo>
                          <a:pt x="23719" y="0"/>
                          <a:pt x="0" y="23771"/>
                          <a:pt x="0" y="53111"/>
                        </a:cubicBezTo>
                        <a:cubicBezTo>
                          <a:pt x="0" y="82451"/>
                          <a:pt x="23771" y="106170"/>
                          <a:pt x="53059" y="106170"/>
                        </a:cubicBezTo>
                        <a:cubicBezTo>
                          <a:pt x="82348" y="106170"/>
                          <a:pt x="106119" y="82399"/>
                          <a:pt x="106119" y="5311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7" name="图形 2">
                  <a:extLst>
                    <a:ext uri="{FF2B5EF4-FFF2-40B4-BE49-F238E27FC236}">
                      <a16:creationId xmlns:a16="http://schemas.microsoft.com/office/drawing/2014/main" id="{8D5BA6B4-7E4B-D4B1-6AB4-CD41025DA60D}"/>
                    </a:ext>
                  </a:extLst>
                </p:cNvPr>
                <p:cNvGrpSpPr/>
                <p:nvPr/>
              </p:nvGrpSpPr>
              <p:grpSpPr>
                <a:xfrm>
                  <a:off x="2559643" y="2324758"/>
                  <a:ext cx="7074774" cy="338517"/>
                  <a:chOff x="2559643" y="2324758"/>
                  <a:chExt cx="7074774" cy="338517"/>
                </a:xfrm>
              </p:grpSpPr>
              <p:grpSp>
                <p:nvGrpSpPr>
                  <p:cNvPr id="58" name="图形 2">
                    <a:extLst>
                      <a:ext uri="{FF2B5EF4-FFF2-40B4-BE49-F238E27FC236}">
                        <a16:creationId xmlns:a16="http://schemas.microsoft.com/office/drawing/2014/main" id="{A0E20396-587E-13CF-FAEE-BB7BCB014327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2324758"/>
                    <a:ext cx="7074774" cy="338517"/>
                    <a:chOff x="2559643" y="2324758"/>
                    <a:chExt cx="7074774" cy="338517"/>
                  </a:xfrm>
                </p:grpSpPr>
                <p:sp>
                  <p:nvSpPr>
                    <p:cNvPr id="59" name="任意多边形: 形状 58">
                      <a:extLst>
                        <a:ext uri="{FF2B5EF4-FFF2-40B4-BE49-F238E27FC236}">
                          <a16:creationId xmlns:a16="http://schemas.microsoft.com/office/drawing/2014/main" id="{C87BB355-A696-52A2-E9D3-5D633BA852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2324758"/>
                      <a:ext cx="7074774" cy="338517"/>
                    </a:xfrm>
                    <a:custGeom>
                      <a:avLst/>
                      <a:gdLst>
                        <a:gd name="connsiteX0" fmla="*/ 0 w 7074774"/>
                        <a:gd name="connsiteY0" fmla="*/ 155929 h 338517"/>
                        <a:gd name="connsiteX1" fmla="*/ 0 w 7074774"/>
                        <a:gd name="connsiteY1" fmla="*/ 182588 h 338517"/>
                        <a:gd name="connsiteX2" fmla="*/ 7013 w 7074774"/>
                        <a:gd name="connsiteY2" fmla="*/ 223375 h 338517"/>
                        <a:gd name="connsiteX3" fmla="*/ 199965 w 7074774"/>
                        <a:gd name="connsiteY3" fmla="*/ 338517 h 338517"/>
                        <a:gd name="connsiteX4" fmla="*/ 6874810 w 7074774"/>
                        <a:gd name="connsiteY4" fmla="*/ 338517 h 338517"/>
                        <a:gd name="connsiteX5" fmla="*/ 7067762 w 7074774"/>
                        <a:gd name="connsiteY5" fmla="*/ 223375 h 338517"/>
                        <a:gd name="connsiteX6" fmla="*/ 7074775 w 7074774"/>
                        <a:gd name="connsiteY6" fmla="*/ 182588 h 338517"/>
                        <a:gd name="connsiteX7" fmla="*/ 7074775 w 7074774"/>
                        <a:gd name="connsiteY7" fmla="*/ 155929 h 338517"/>
                        <a:gd name="connsiteX8" fmla="*/ 7040898 w 7074774"/>
                        <a:gd name="connsiteY8" fmla="*/ 69096 h 338517"/>
                        <a:gd name="connsiteX9" fmla="*/ 6874810 w 7074774"/>
                        <a:gd name="connsiteY9" fmla="*/ 0 h 338517"/>
                        <a:gd name="connsiteX10" fmla="*/ 199965 w 7074774"/>
                        <a:gd name="connsiteY10" fmla="*/ 0 h 338517"/>
                        <a:gd name="connsiteX11" fmla="*/ 33877 w 7074774"/>
                        <a:gd name="connsiteY11" fmla="*/ 69096 h 338517"/>
                        <a:gd name="connsiteX12" fmla="*/ 0 w 7074774"/>
                        <a:gd name="connsiteY12" fmla="*/ 155929 h 338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7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6"/>
                            <a:pt x="7062245" y="93949"/>
                            <a:pt x="7040898" y="69096"/>
                          </a:cubicBezTo>
                          <a:cubicBezTo>
                            <a:pt x="7005009" y="27380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6"/>
                          </a:cubicBezTo>
                          <a:cubicBezTo>
                            <a:pt x="12530" y="93949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0" name="任意多边形: 形状 59">
                      <a:extLst>
                        <a:ext uri="{FF2B5EF4-FFF2-40B4-BE49-F238E27FC236}">
                          <a16:creationId xmlns:a16="http://schemas.microsoft.com/office/drawing/2014/main" id="{84852ADA-B88A-2E22-14D0-CCE1452B4D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2548133"/>
                      <a:ext cx="7060749" cy="115142"/>
                    </a:xfrm>
                    <a:custGeom>
                      <a:avLst/>
                      <a:gdLst>
                        <a:gd name="connsiteX0" fmla="*/ 0 w 7060749"/>
                        <a:gd name="connsiteY0" fmla="*/ 0 h 115142"/>
                        <a:gd name="connsiteX1" fmla="*/ 192952 w 7060749"/>
                        <a:gd name="connsiteY1" fmla="*/ 115142 h 115142"/>
                        <a:gd name="connsiteX2" fmla="*/ 6867797 w 7060749"/>
                        <a:gd name="connsiteY2" fmla="*/ 115142 h 115142"/>
                        <a:gd name="connsiteX3" fmla="*/ 7060750 w 7060749"/>
                        <a:gd name="connsiteY3" fmla="*/ 0 h 115142"/>
                        <a:gd name="connsiteX4" fmla="*/ 0 w 7060749"/>
                        <a:gd name="connsiteY4" fmla="*/ 0 h 115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2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1" name="任意多边形: 形状 60">
                      <a:extLst>
                        <a:ext uri="{FF2B5EF4-FFF2-40B4-BE49-F238E27FC236}">
                          <a16:creationId xmlns:a16="http://schemas.microsoft.com/office/drawing/2014/main" id="{499453C0-024A-2767-32FF-487415ADE5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2324758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80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2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BD376CB5-2230-73D5-4951-2EAEB5338A46}"/>
                      </a:ext>
                    </a:extLst>
                  </p:cNvPr>
                  <p:cNvSpPr/>
                  <p:nvPr/>
                </p:nvSpPr>
                <p:spPr>
                  <a:xfrm>
                    <a:off x="8480926" y="2421228"/>
                    <a:ext cx="106162" cy="106183"/>
                  </a:xfrm>
                  <a:custGeom>
                    <a:avLst/>
                    <a:gdLst>
                      <a:gd name="connsiteX0" fmla="*/ 92873 w 106162"/>
                      <a:gd name="connsiteY0" fmla="*/ 17951 h 106183"/>
                      <a:gd name="connsiteX1" fmla="*/ 17951 w 106162"/>
                      <a:gd name="connsiteY1" fmla="*/ 13310 h 106183"/>
                      <a:gd name="connsiteX2" fmla="*/ 13310 w 106162"/>
                      <a:gd name="connsiteY2" fmla="*/ 88232 h 106183"/>
                      <a:gd name="connsiteX3" fmla="*/ 88233 w 106162"/>
                      <a:gd name="connsiteY3" fmla="*/ 92873 h 106183"/>
                      <a:gd name="connsiteX4" fmla="*/ 92873 w 106162"/>
                      <a:gd name="connsiteY4" fmla="*/ 17951 h 106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2" h="106183">
                        <a:moveTo>
                          <a:pt x="92873" y="17951"/>
                        </a:moveTo>
                        <a:cubicBezTo>
                          <a:pt x="73485" y="-4015"/>
                          <a:pt x="39917" y="-6130"/>
                          <a:pt x="17951" y="13310"/>
                        </a:cubicBezTo>
                        <a:cubicBezTo>
                          <a:pt x="-4015" y="32698"/>
                          <a:pt x="-6130" y="66266"/>
                          <a:pt x="13310" y="88232"/>
                        </a:cubicBezTo>
                        <a:cubicBezTo>
                          <a:pt x="32698" y="110199"/>
                          <a:pt x="66266" y="112313"/>
                          <a:pt x="88233" y="92873"/>
                        </a:cubicBezTo>
                        <a:cubicBezTo>
                          <a:pt x="110199" y="73485"/>
                          <a:pt x="112261" y="39917"/>
                          <a:pt x="92873" y="1795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任意多边形: 形状 62">
                    <a:extLst>
                      <a:ext uri="{FF2B5EF4-FFF2-40B4-BE49-F238E27FC236}">
                        <a16:creationId xmlns:a16="http://schemas.microsoft.com/office/drawing/2014/main" id="{BB6D29D0-26CA-1026-44C6-8FB275E503C6}"/>
                      </a:ext>
                    </a:extLst>
                  </p:cNvPr>
                  <p:cNvSpPr/>
                  <p:nvPr/>
                </p:nvSpPr>
                <p:spPr>
                  <a:xfrm>
                    <a:off x="3587821" y="2421228"/>
                    <a:ext cx="106183" cy="106183"/>
                  </a:xfrm>
                  <a:custGeom>
                    <a:avLst/>
                    <a:gdLst>
                      <a:gd name="connsiteX0" fmla="*/ 92873 w 106183"/>
                      <a:gd name="connsiteY0" fmla="*/ 17951 h 106183"/>
                      <a:gd name="connsiteX1" fmla="*/ 17951 w 106183"/>
                      <a:gd name="connsiteY1" fmla="*/ 13310 h 106183"/>
                      <a:gd name="connsiteX2" fmla="*/ 13310 w 106183"/>
                      <a:gd name="connsiteY2" fmla="*/ 88232 h 106183"/>
                      <a:gd name="connsiteX3" fmla="*/ 88232 w 106183"/>
                      <a:gd name="connsiteY3" fmla="*/ 92873 h 106183"/>
                      <a:gd name="connsiteX4" fmla="*/ 92873 w 106183"/>
                      <a:gd name="connsiteY4" fmla="*/ 17951 h 106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83" h="106183">
                        <a:moveTo>
                          <a:pt x="92873" y="17951"/>
                        </a:moveTo>
                        <a:cubicBezTo>
                          <a:pt x="73485" y="-4015"/>
                          <a:pt x="39917" y="-6130"/>
                          <a:pt x="17951" y="13310"/>
                        </a:cubicBezTo>
                        <a:cubicBezTo>
                          <a:pt x="-4016" y="32698"/>
                          <a:pt x="-6130" y="66266"/>
                          <a:pt x="13310" y="88232"/>
                        </a:cubicBezTo>
                        <a:cubicBezTo>
                          <a:pt x="32698" y="110199"/>
                          <a:pt x="66266" y="112313"/>
                          <a:pt x="88232" y="92873"/>
                        </a:cubicBezTo>
                        <a:cubicBezTo>
                          <a:pt x="110199" y="73485"/>
                          <a:pt x="112313" y="39917"/>
                          <a:pt x="92873" y="1795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4" name="图形 2">
                  <a:extLst>
                    <a:ext uri="{FF2B5EF4-FFF2-40B4-BE49-F238E27FC236}">
                      <a16:creationId xmlns:a16="http://schemas.microsoft.com/office/drawing/2014/main" id="{07281F2C-13A5-8E9B-D2D5-85485395A373}"/>
                    </a:ext>
                  </a:extLst>
                </p:cNvPr>
                <p:cNvGrpSpPr/>
                <p:nvPr/>
              </p:nvGrpSpPr>
              <p:grpSpPr>
                <a:xfrm>
                  <a:off x="2559643" y="1821598"/>
                  <a:ext cx="7074774" cy="338517"/>
                  <a:chOff x="2559643" y="1821598"/>
                  <a:chExt cx="7074774" cy="338517"/>
                </a:xfrm>
              </p:grpSpPr>
              <p:grpSp>
                <p:nvGrpSpPr>
                  <p:cNvPr id="65" name="图形 2">
                    <a:extLst>
                      <a:ext uri="{FF2B5EF4-FFF2-40B4-BE49-F238E27FC236}">
                        <a16:creationId xmlns:a16="http://schemas.microsoft.com/office/drawing/2014/main" id="{EA6D43FD-4BA2-F3E5-E4D5-A179F79D3A3B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1821598"/>
                    <a:ext cx="7074774" cy="338517"/>
                    <a:chOff x="2559643" y="1821598"/>
                    <a:chExt cx="7074774" cy="338517"/>
                  </a:xfrm>
                </p:grpSpPr>
                <p:sp>
                  <p:nvSpPr>
                    <p:cNvPr id="66" name="任意多边形: 形状 65">
                      <a:extLst>
                        <a:ext uri="{FF2B5EF4-FFF2-40B4-BE49-F238E27FC236}">
                          <a16:creationId xmlns:a16="http://schemas.microsoft.com/office/drawing/2014/main" id="{7CF68391-B72C-917F-A07B-453C4A6394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1821598"/>
                      <a:ext cx="7074774" cy="338517"/>
                    </a:xfrm>
                    <a:custGeom>
                      <a:avLst/>
                      <a:gdLst>
                        <a:gd name="connsiteX0" fmla="*/ 0 w 7074774"/>
                        <a:gd name="connsiteY0" fmla="*/ 155929 h 338517"/>
                        <a:gd name="connsiteX1" fmla="*/ 0 w 7074774"/>
                        <a:gd name="connsiteY1" fmla="*/ 182588 h 338517"/>
                        <a:gd name="connsiteX2" fmla="*/ 7013 w 7074774"/>
                        <a:gd name="connsiteY2" fmla="*/ 223375 h 338517"/>
                        <a:gd name="connsiteX3" fmla="*/ 199965 w 7074774"/>
                        <a:gd name="connsiteY3" fmla="*/ 338517 h 338517"/>
                        <a:gd name="connsiteX4" fmla="*/ 6874810 w 7074774"/>
                        <a:gd name="connsiteY4" fmla="*/ 338517 h 338517"/>
                        <a:gd name="connsiteX5" fmla="*/ 7067762 w 7074774"/>
                        <a:gd name="connsiteY5" fmla="*/ 223375 h 338517"/>
                        <a:gd name="connsiteX6" fmla="*/ 7074775 w 7074774"/>
                        <a:gd name="connsiteY6" fmla="*/ 182588 h 338517"/>
                        <a:gd name="connsiteX7" fmla="*/ 7074775 w 7074774"/>
                        <a:gd name="connsiteY7" fmla="*/ 155929 h 338517"/>
                        <a:gd name="connsiteX8" fmla="*/ 7040898 w 7074774"/>
                        <a:gd name="connsiteY8" fmla="*/ 69096 h 338517"/>
                        <a:gd name="connsiteX9" fmla="*/ 6874810 w 7074774"/>
                        <a:gd name="connsiteY9" fmla="*/ 0 h 338517"/>
                        <a:gd name="connsiteX10" fmla="*/ 199965 w 7074774"/>
                        <a:gd name="connsiteY10" fmla="*/ 0 h 338517"/>
                        <a:gd name="connsiteX11" fmla="*/ 33877 w 7074774"/>
                        <a:gd name="connsiteY11" fmla="*/ 69096 h 338517"/>
                        <a:gd name="connsiteX12" fmla="*/ 0 w 7074774"/>
                        <a:gd name="connsiteY12" fmla="*/ 155929 h 338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7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7"/>
                            <a:pt x="7062245" y="93949"/>
                            <a:pt x="7040898" y="69096"/>
                          </a:cubicBezTo>
                          <a:cubicBezTo>
                            <a:pt x="7005009" y="27380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6"/>
                          </a:cubicBezTo>
                          <a:cubicBezTo>
                            <a:pt x="12530" y="93949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7" name="任意多边形: 形状 66">
                      <a:extLst>
                        <a:ext uri="{FF2B5EF4-FFF2-40B4-BE49-F238E27FC236}">
                          <a16:creationId xmlns:a16="http://schemas.microsoft.com/office/drawing/2014/main" id="{DD00E97F-1E80-A124-532F-D22ECF77CE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2044921"/>
                      <a:ext cx="7060749" cy="115142"/>
                    </a:xfrm>
                    <a:custGeom>
                      <a:avLst/>
                      <a:gdLst>
                        <a:gd name="connsiteX0" fmla="*/ 0 w 7060749"/>
                        <a:gd name="connsiteY0" fmla="*/ 0 h 115142"/>
                        <a:gd name="connsiteX1" fmla="*/ 192952 w 7060749"/>
                        <a:gd name="connsiteY1" fmla="*/ 115142 h 115142"/>
                        <a:gd name="connsiteX2" fmla="*/ 6867797 w 7060749"/>
                        <a:gd name="connsiteY2" fmla="*/ 115142 h 115142"/>
                        <a:gd name="connsiteX3" fmla="*/ 7060750 w 7060749"/>
                        <a:gd name="connsiteY3" fmla="*/ 0 h 115142"/>
                        <a:gd name="connsiteX4" fmla="*/ 0 w 7060749"/>
                        <a:gd name="connsiteY4" fmla="*/ 0 h 115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2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8" name="任意多边形: 形状 67">
                      <a:extLst>
                        <a:ext uri="{FF2B5EF4-FFF2-40B4-BE49-F238E27FC236}">
                          <a16:creationId xmlns:a16="http://schemas.microsoft.com/office/drawing/2014/main" id="{B2910E5F-65E1-D676-ECA4-1F01C5A6D1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1821598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80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1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id="{92762028-0AA5-027E-40F0-3BA1806E7CDE}"/>
                      </a:ext>
                    </a:extLst>
                  </p:cNvPr>
                  <p:cNvSpPr/>
                  <p:nvPr/>
                </p:nvSpPr>
                <p:spPr>
                  <a:xfrm>
                    <a:off x="8480926" y="1924585"/>
                    <a:ext cx="106162" cy="106141"/>
                  </a:xfrm>
                  <a:custGeom>
                    <a:avLst/>
                    <a:gdLst>
                      <a:gd name="connsiteX0" fmla="*/ 92873 w 106162"/>
                      <a:gd name="connsiteY0" fmla="*/ 17930 h 106141"/>
                      <a:gd name="connsiteX1" fmla="*/ 17951 w 106162"/>
                      <a:gd name="connsiteY1" fmla="*/ 13289 h 106141"/>
                      <a:gd name="connsiteX2" fmla="*/ 13310 w 106162"/>
                      <a:gd name="connsiteY2" fmla="*/ 88212 h 106141"/>
                      <a:gd name="connsiteX3" fmla="*/ 88233 w 106162"/>
                      <a:gd name="connsiteY3" fmla="*/ 92852 h 106141"/>
                      <a:gd name="connsiteX4" fmla="*/ 92873 w 106162"/>
                      <a:gd name="connsiteY4" fmla="*/ 17930 h 106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2" h="106141">
                        <a:moveTo>
                          <a:pt x="92873" y="17930"/>
                        </a:moveTo>
                        <a:cubicBezTo>
                          <a:pt x="73485" y="-4036"/>
                          <a:pt x="39917" y="-6099"/>
                          <a:pt x="17951" y="13289"/>
                        </a:cubicBezTo>
                        <a:cubicBezTo>
                          <a:pt x="-4015" y="32677"/>
                          <a:pt x="-6130" y="66245"/>
                          <a:pt x="13310" y="88212"/>
                        </a:cubicBezTo>
                        <a:cubicBezTo>
                          <a:pt x="32698" y="110178"/>
                          <a:pt x="66266" y="112240"/>
                          <a:pt x="88233" y="92852"/>
                        </a:cubicBezTo>
                        <a:cubicBezTo>
                          <a:pt x="110199" y="73464"/>
                          <a:pt x="112261" y="39896"/>
                          <a:pt x="92873" y="17930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7D8C6643-33B4-A8A6-CB97-9849CA07CB40}"/>
                      </a:ext>
                    </a:extLst>
                  </p:cNvPr>
                  <p:cNvSpPr/>
                  <p:nvPr/>
                </p:nvSpPr>
                <p:spPr>
                  <a:xfrm>
                    <a:off x="3587821" y="1924585"/>
                    <a:ext cx="106183" cy="106141"/>
                  </a:xfrm>
                  <a:custGeom>
                    <a:avLst/>
                    <a:gdLst>
                      <a:gd name="connsiteX0" fmla="*/ 92873 w 106183"/>
                      <a:gd name="connsiteY0" fmla="*/ 17930 h 106141"/>
                      <a:gd name="connsiteX1" fmla="*/ 17951 w 106183"/>
                      <a:gd name="connsiteY1" fmla="*/ 13289 h 106141"/>
                      <a:gd name="connsiteX2" fmla="*/ 13310 w 106183"/>
                      <a:gd name="connsiteY2" fmla="*/ 88212 h 106141"/>
                      <a:gd name="connsiteX3" fmla="*/ 88232 w 106183"/>
                      <a:gd name="connsiteY3" fmla="*/ 92852 h 106141"/>
                      <a:gd name="connsiteX4" fmla="*/ 92873 w 106183"/>
                      <a:gd name="connsiteY4" fmla="*/ 17930 h 106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83" h="106141">
                        <a:moveTo>
                          <a:pt x="92873" y="17930"/>
                        </a:moveTo>
                        <a:cubicBezTo>
                          <a:pt x="73485" y="-4036"/>
                          <a:pt x="39917" y="-6099"/>
                          <a:pt x="17951" y="13289"/>
                        </a:cubicBezTo>
                        <a:cubicBezTo>
                          <a:pt x="-4016" y="32677"/>
                          <a:pt x="-6130" y="66245"/>
                          <a:pt x="13310" y="88212"/>
                        </a:cubicBezTo>
                        <a:cubicBezTo>
                          <a:pt x="32698" y="110178"/>
                          <a:pt x="66266" y="112240"/>
                          <a:pt x="88232" y="92852"/>
                        </a:cubicBezTo>
                        <a:cubicBezTo>
                          <a:pt x="110199" y="73464"/>
                          <a:pt x="112313" y="39896"/>
                          <a:pt x="92873" y="17930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71" name="图形 2">
              <a:extLst>
                <a:ext uri="{FF2B5EF4-FFF2-40B4-BE49-F238E27FC236}">
                  <a16:creationId xmlns:a16="http://schemas.microsoft.com/office/drawing/2014/main" id="{289047D2-80D6-86F8-1FB5-B24BD61E210D}"/>
                </a:ext>
              </a:extLst>
            </p:cNvPr>
            <p:cNvGrpSpPr/>
            <p:nvPr/>
          </p:nvGrpSpPr>
          <p:grpSpPr>
            <a:xfrm>
              <a:off x="4535127" y="-12"/>
              <a:ext cx="3022416" cy="6857032"/>
              <a:chOff x="4535127" y="-12"/>
              <a:chExt cx="3022416" cy="6857032"/>
            </a:xfrm>
          </p:grpSpPr>
          <p:grpSp>
            <p:nvGrpSpPr>
              <p:cNvPr id="72" name="图形 2">
                <a:extLst>
                  <a:ext uri="{FF2B5EF4-FFF2-40B4-BE49-F238E27FC236}">
                    <a16:creationId xmlns:a16="http://schemas.microsoft.com/office/drawing/2014/main" id="{3365563A-97EF-C8B3-4538-7071D6A491BE}"/>
                  </a:ext>
                </a:extLst>
              </p:cNvPr>
              <p:cNvGrpSpPr/>
              <p:nvPr/>
            </p:nvGrpSpPr>
            <p:grpSpPr>
              <a:xfrm>
                <a:off x="5390863" y="-12"/>
                <a:ext cx="1303535" cy="2217776"/>
                <a:chOff x="5390863" y="-12"/>
                <a:chExt cx="1303535" cy="2217776"/>
              </a:xfrm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715CC91-8F82-9529-3404-3BD6F8F9E92C}"/>
                    </a:ext>
                  </a:extLst>
                </p:cNvPr>
                <p:cNvSpPr/>
                <p:nvPr/>
              </p:nvSpPr>
              <p:spPr>
                <a:xfrm>
                  <a:off x="5784140" y="1145337"/>
                  <a:ext cx="541782" cy="1072426"/>
                </a:xfrm>
                <a:custGeom>
                  <a:avLst/>
                  <a:gdLst>
                    <a:gd name="connsiteX0" fmla="*/ 0 w 541782"/>
                    <a:gd name="connsiteY0" fmla="*/ 0 h 1072426"/>
                    <a:gd name="connsiteX1" fmla="*/ 541782 w 541782"/>
                    <a:gd name="connsiteY1" fmla="*/ 0 h 1072426"/>
                    <a:gd name="connsiteX2" fmla="*/ 541782 w 541782"/>
                    <a:gd name="connsiteY2" fmla="*/ 1072426 h 1072426"/>
                    <a:gd name="connsiteX3" fmla="*/ 0 w 541782"/>
                    <a:gd name="connsiteY3" fmla="*/ 1072426 h 10724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1782" h="1072426">
                      <a:moveTo>
                        <a:pt x="0" y="0"/>
                      </a:moveTo>
                      <a:lnTo>
                        <a:pt x="541782" y="0"/>
                      </a:lnTo>
                      <a:lnTo>
                        <a:pt x="541782" y="1072426"/>
                      </a:lnTo>
                      <a:lnTo>
                        <a:pt x="0" y="1072426"/>
                      </a:ln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9D33421E-4C5D-F797-DC2D-29B63A2EE5A5}"/>
                    </a:ext>
                  </a:extLst>
                </p:cNvPr>
                <p:cNvSpPr/>
                <p:nvPr/>
              </p:nvSpPr>
              <p:spPr>
                <a:xfrm>
                  <a:off x="5784089" y="1145286"/>
                  <a:ext cx="541833" cy="492074"/>
                </a:xfrm>
                <a:custGeom>
                  <a:avLst/>
                  <a:gdLst>
                    <a:gd name="connsiteX0" fmla="*/ 541834 w 541833"/>
                    <a:gd name="connsiteY0" fmla="*/ 52 h 492074"/>
                    <a:gd name="connsiteX1" fmla="*/ 541834 w 541833"/>
                    <a:gd name="connsiteY1" fmla="*/ 433292 h 492074"/>
                    <a:gd name="connsiteX2" fmla="*/ 270917 w 541833"/>
                    <a:gd name="connsiteY2" fmla="*/ 492074 h 492074"/>
                    <a:gd name="connsiteX3" fmla="*/ 0 w 541833"/>
                    <a:gd name="connsiteY3" fmla="*/ 427310 h 492074"/>
                    <a:gd name="connsiteX4" fmla="*/ 0 w 541833"/>
                    <a:gd name="connsiteY4" fmla="*/ 0 h 492074"/>
                    <a:gd name="connsiteX5" fmla="*/ 541834 w 541833"/>
                    <a:gd name="connsiteY5" fmla="*/ 0 h 492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41833" h="492074">
                      <a:moveTo>
                        <a:pt x="541834" y="52"/>
                      </a:moveTo>
                      <a:lnTo>
                        <a:pt x="541834" y="433292"/>
                      </a:lnTo>
                      <a:cubicBezTo>
                        <a:pt x="458609" y="462992"/>
                        <a:pt x="363010" y="492074"/>
                        <a:pt x="270917" y="492074"/>
                      </a:cubicBezTo>
                      <a:cubicBezTo>
                        <a:pt x="172842" y="492074"/>
                        <a:pt x="86009" y="460878"/>
                        <a:pt x="0" y="427310"/>
                      </a:cubicBezTo>
                      <a:lnTo>
                        <a:pt x="0" y="0"/>
                      </a:lnTo>
                      <a:lnTo>
                        <a:pt x="541834" y="0"/>
                      </a:ln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A92EAE61-D8AF-1771-A4D1-D3FE457C0E6C}"/>
                    </a:ext>
                  </a:extLst>
                </p:cNvPr>
                <p:cNvSpPr/>
                <p:nvPr/>
              </p:nvSpPr>
              <p:spPr>
                <a:xfrm>
                  <a:off x="5465682" y="155155"/>
                  <a:ext cx="1161940" cy="1378200"/>
                </a:xfrm>
                <a:custGeom>
                  <a:avLst/>
                  <a:gdLst>
                    <a:gd name="connsiteX0" fmla="*/ 1161941 w 1161940"/>
                    <a:gd name="connsiteY0" fmla="*/ 694772 h 1378200"/>
                    <a:gd name="connsiteX1" fmla="*/ 572153 w 1161940"/>
                    <a:gd name="connsiteY1" fmla="*/ 1378200 h 1378200"/>
                    <a:gd name="connsiteX2" fmla="*/ 0 w 1161940"/>
                    <a:gd name="connsiteY2" fmla="*/ 704054 h 1378200"/>
                    <a:gd name="connsiteX3" fmla="*/ 37332 w 1161940"/>
                    <a:gd name="connsiteY3" fmla="*/ 643569 h 1378200"/>
                    <a:gd name="connsiteX4" fmla="*/ 6188 w 1161940"/>
                    <a:gd name="connsiteY4" fmla="*/ 585199 h 1378200"/>
                    <a:gd name="connsiteX5" fmla="*/ 50533 w 1161940"/>
                    <a:gd name="connsiteY5" fmla="*/ 389462 h 1378200"/>
                    <a:gd name="connsiteX6" fmla="*/ 582930 w 1161940"/>
                    <a:gd name="connsiteY6" fmla="*/ 0 h 1378200"/>
                    <a:gd name="connsiteX7" fmla="*/ 1125589 w 1161940"/>
                    <a:gd name="connsiteY7" fmla="*/ 434529 h 1378200"/>
                    <a:gd name="connsiteX8" fmla="*/ 1161941 w 1161940"/>
                    <a:gd name="connsiteY8" fmla="*/ 694772 h 137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61940" h="1378200">
                      <a:moveTo>
                        <a:pt x="1161941" y="694772"/>
                      </a:moveTo>
                      <a:cubicBezTo>
                        <a:pt x="1161941" y="1107283"/>
                        <a:pt x="893035" y="1378200"/>
                        <a:pt x="572153" y="1378200"/>
                      </a:cubicBezTo>
                      <a:cubicBezTo>
                        <a:pt x="253695" y="1378200"/>
                        <a:pt x="3764" y="1111305"/>
                        <a:pt x="0" y="704054"/>
                      </a:cubicBezTo>
                      <a:cubicBezTo>
                        <a:pt x="21244" y="698949"/>
                        <a:pt x="37332" y="673837"/>
                        <a:pt x="37332" y="643569"/>
                      </a:cubicBezTo>
                      <a:cubicBezTo>
                        <a:pt x="37332" y="616343"/>
                        <a:pt x="24286" y="593294"/>
                        <a:pt x="6188" y="585199"/>
                      </a:cubicBezTo>
                      <a:cubicBezTo>
                        <a:pt x="14025" y="516464"/>
                        <a:pt x="29185" y="450772"/>
                        <a:pt x="50533" y="389462"/>
                      </a:cubicBezTo>
                      <a:cubicBezTo>
                        <a:pt x="141285" y="129168"/>
                        <a:pt x="346716" y="0"/>
                        <a:pt x="582930" y="0"/>
                      </a:cubicBezTo>
                      <a:cubicBezTo>
                        <a:pt x="832602" y="0"/>
                        <a:pt x="1043447" y="150360"/>
                        <a:pt x="1125589" y="434529"/>
                      </a:cubicBezTo>
                      <a:cubicBezTo>
                        <a:pt x="1149102" y="515588"/>
                        <a:pt x="1161941" y="603298"/>
                        <a:pt x="1161941" y="694772"/>
                      </a:cubicBez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C56283C7-2FC6-93C7-9BE1-D313EA775D7E}"/>
                    </a:ext>
                  </a:extLst>
                </p:cNvPr>
                <p:cNvSpPr/>
                <p:nvPr/>
              </p:nvSpPr>
              <p:spPr>
                <a:xfrm>
                  <a:off x="5451089" y="276795"/>
                  <a:ext cx="1161795" cy="490807"/>
                </a:xfrm>
                <a:custGeom>
                  <a:avLst/>
                  <a:gdLst>
                    <a:gd name="connsiteX0" fmla="*/ 0 w 1161795"/>
                    <a:gd name="connsiteY0" fmla="*/ 465519 h 490807"/>
                    <a:gd name="connsiteX1" fmla="*/ 73427 w 1161795"/>
                    <a:gd name="connsiteY1" fmla="*/ 426330 h 490807"/>
                    <a:gd name="connsiteX2" fmla="*/ 144070 w 1161795"/>
                    <a:gd name="connsiteY2" fmla="*/ 363422 h 490807"/>
                    <a:gd name="connsiteX3" fmla="*/ 183568 w 1161795"/>
                    <a:gd name="connsiteY3" fmla="*/ 415450 h 490807"/>
                    <a:gd name="connsiteX4" fmla="*/ 333051 w 1161795"/>
                    <a:gd name="connsiteY4" fmla="*/ 339033 h 490807"/>
                    <a:gd name="connsiteX5" fmla="*/ 417049 w 1161795"/>
                    <a:gd name="connsiteY5" fmla="*/ 285716 h 490807"/>
                    <a:gd name="connsiteX6" fmla="*/ 447987 w 1161795"/>
                    <a:gd name="connsiteY6" fmla="*/ 351872 h 490807"/>
                    <a:gd name="connsiteX7" fmla="*/ 587932 w 1161795"/>
                    <a:gd name="connsiteY7" fmla="*/ 279940 h 490807"/>
                    <a:gd name="connsiteX8" fmla="*/ 740561 w 1161795"/>
                    <a:gd name="connsiteY8" fmla="*/ 146390 h 490807"/>
                    <a:gd name="connsiteX9" fmla="*/ 945166 w 1161795"/>
                    <a:gd name="connsiteY9" fmla="*/ 359607 h 490807"/>
                    <a:gd name="connsiteX10" fmla="*/ 1138686 w 1161795"/>
                    <a:gd name="connsiteY10" fmla="*/ 490631 h 490807"/>
                    <a:gd name="connsiteX11" fmla="*/ 1118473 w 1161795"/>
                    <a:gd name="connsiteY11" fmla="*/ 324956 h 490807"/>
                    <a:gd name="connsiteX12" fmla="*/ 821516 w 1161795"/>
                    <a:gd name="connsiteY12" fmla="*/ 0 h 490807"/>
                    <a:gd name="connsiteX13" fmla="*/ 465158 w 1161795"/>
                    <a:gd name="connsiteY13" fmla="*/ 0 h 490807"/>
                    <a:gd name="connsiteX14" fmla="*/ 178308 w 1161795"/>
                    <a:gd name="connsiteY14" fmla="*/ 98332 h 490807"/>
                    <a:gd name="connsiteX15" fmla="*/ 0 w 1161795"/>
                    <a:gd name="connsiteY15" fmla="*/ 465519 h 490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61795" h="490807">
                      <a:moveTo>
                        <a:pt x="0" y="465519"/>
                      </a:moveTo>
                      <a:cubicBezTo>
                        <a:pt x="0" y="465519"/>
                        <a:pt x="47645" y="454587"/>
                        <a:pt x="73427" y="426330"/>
                      </a:cubicBezTo>
                      <a:cubicBezTo>
                        <a:pt x="99209" y="398073"/>
                        <a:pt x="132725" y="352800"/>
                        <a:pt x="144070" y="363422"/>
                      </a:cubicBezTo>
                      <a:cubicBezTo>
                        <a:pt x="165159" y="383068"/>
                        <a:pt x="146287" y="420555"/>
                        <a:pt x="183568" y="415450"/>
                      </a:cubicBezTo>
                      <a:cubicBezTo>
                        <a:pt x="220848" y="410294"/>
                        <a:pt x="309074" y="357029"/>
                        <a:pt x="333051" y="339033"/>
                      </a:cubicBezTo>
                      <a:cubicBezTo>
                        <a:pt x="357028" y="321037"/>
                        <a:pt x="401270" y="279322"/>
                        <a:pt x="417049" y="285716"/>
                      </a:cubicBezTo>
                      <a:cubicBezTo>
                        <a:pt x="432827" y="292161"/>
                        <a:pt x="421483" y="340941"/>
                        <a:pt x="447987" y="351872"/>
                      </a:cubicBezTo>
                      <a:cubicBezTo>
                        <a:pt x="474543" y="362804"/>
                        <a:pt x="523786" y="344189"/>
                        <a:pt x="587932" y="279940"/>
                      </a:cubicBezTo>
                      <a:cubicBezTo>
                        <a:pt x="652077" y="215743"/>
                        <a:pt x="707715" y="146390"/>
                        <a:pt x="740561" y="146390"/>
                      </a:cubicBezTo>
                      <a:cubicBezTo>
                        <a:pt x="773407" y="146390"/>
                        <a:pt x="860602" y="286077"/>
                        <a:pt x="945166" y="359607"/>
                      </a:cubicBezTo>
                      <a:cubicBezTo>
                        <a:pt x="999979" y="407303"/>
                        <a:pt x="1076758" y="484185"/>
                        <a:pt x="1138686" y="490631"/>
                      </a:cubicBezTo>
                      <a:cubicBezTo>
                        <a:pt x="1200614" y="497076"/>
                        <a:pt x="1118473" y="324956"/>
                        <a:pt x="1118473" y="324956"/>
                      </a:cubicBezTo>
                      <a:lnTo>
                        <a:pt x="821516" y="0"/>
                      </a:lnTo>
                      <a:lnTo>
                        <a:pt x="465158" y="0"/>
                      </a:lnTo>
                      <a:lnTo>
                        <a:pt x="178308" y="98332"/>
                      </a:lnTo>
                      <a:lnTo>
                        <a:pt x="0" y="465519"/>
                      </a:ln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DB1111C4-55D1-8BA0-C2A2-72D07BFC0BE4}"/>
                    </a:ext>
                  </a:extLst>
                </p:cNvPr>
                <p:cNvSpPr/>
                <p:nvPr/>
              </p:nvSpPr>
              <p:spPr>
                <a:xfrm>
                  <a:off x="5457263" y="-12"/>
                  <a:ext cx="1182131" cy="750156"/>
                </a:xfrm>
                <a:custGeom>
                  <a:avLst/>
                  <a:gdLst>
                    <a:gd name="connsiteX0" fmla="*/ 21464 w 1182131"/>
                    <a:gd name="connsiteY0" fmla="*/ 718504 h 750156"/>
                    <a:gd name="connsiteX1" fmla="*/ 2747 w 1182131"/>
                    <a:gd name="connsiteY1" fmla="*/ 710924 h 750156"/>
                    <a:gd name="connsiteX2" fmla="*/ 231226 w 1182131"/>
                    <a:gd name="connsiteY2" fmla="*/ 79472 h 750156"/>
                    <a:gd name="connsiteX3" fmla="*/ 946573 w 1182131"/>
                    <a:gd name="connsiteY3" fmla="*/ 27393 h 750156"/>
                    <a:gd name="connsiteX4" fmla="*/ 950182 w 1182131"/>
                    <a:gd name="connsiteY4" fmla="*/ 38582 h 750156"/>
                    <a:gd name="connsiteX5" fmla="*/ 1081928 w 1182131"/>
                    <a:gd name="connsiteY5" fmla="*/ 206629 h 750156"/>
                    <a:gd name="connsiteX6" fmla="*/ 1170309 w 1182131"/>
                    <a:gd name="connsiteY6" fmla="*/ 722681 h 750156"/>
                    <a:gd name="connsiteX7" fmla="*/ 927700 w 1182131"/>
                    <a:gd name="connsiteY7" fmla="*/ 554170 h 750156"/>
                    <a:gd name="connsiteX8" fmla="*/ 743823 w 1182131"/>
                    <a:gd name="connsiteY8" fmla="*/ 362816 h 750156"/>
                    <a:gd name="connsiteX9" fmla="*/ 473319 w 1182131"/>
                    <a:gd name="connsiteY9" fmla="*/ 610065 h 750156"/>
                    <a:gd name="connsiteX10" fmla="*/ 441556 w 1182131"/>
                    <a:gd name="connsiteY10" fmla="*/ 587738 h 750156"/>
                    <a:gd name="connsiteX11" fmla="*/ 460119 w 1182131"/>
                    <a:gd name="connsiteY11" fmla="*/ 515342 h 750156"/>
                    <a:gd name="connsiteX12" fmla="*/ 425365 w 1182131"/>
                    <a:gd name="connsiteY12" fmla="*/ 509619 h 750156"/>
                    <a:gd name="connsiteX13" fmla="*/ 188171 w 1182131"/>
                    <a:gd name="connsiteY13" fmla="*/ 669364 h 750156"/>
                    <a:gd name="connsiteX14" fmla="*/ 170742 w 1182131"/>
                    <a:gd name="connsiteY14" fmla="*/ 650182 h 750156"/>
                    <a:gd name="connsiteX15" fmla="*/ 280883 w 1182131"/>
                    <a:gd name="connsiteY15" fmla="*/ 484198 h 750156"/>
                    <a:gd name="connsiteX16" fmla="*/ 258452 w 1182131"/>
                    <a:gd name="connsiteY16" fmla="*/ 471461 h 750156"/>
                    <a:gd name="connsiteX17" fmla="*/ 21464 w 1182131"/>
                    <a:gd name="connsiteY17" fmla="*/ 718504 h 750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182131" h="750156">
                      <a:moveTo>
                        <a:pt x="21464" y="718504"/>
                      </a:moveTo>
                      <a:cubicBezTo>
                        <a:pt x="14607" y="725156"/>
                        <a:pt x="3211" y="720567"/>
                        <a:pt x="2747" y="710924"/>
                      </a:cubicBezTo>
                      <a:cubicBezTo>
                        <a:pt x="-2255" y="605734"/>
                        <a:pt x="-24891" y="222820"/>
                        <a:pt x="231226" y="79472"/>
                      </a:cubicBezTo>
                      <a:cubicBezTo>
                        <a:pt x="414743" y="-23191"/>
                        <a:pt x="854222" y="-9682"/>
                        <a:pt x="946573" y="27393"/>
                      </a:cubicBezTo>
                      <a:cubicBezTo>
                        <a:pt x="950956" y="29146"/>
                        <a:pt x="952709" y="34509"/>
                        <a:pt x="950182" y="38582"/>
                      </a:cubicBezTo>
                      <a:cubicBezTo>
                        <a:pt x="888460" y="139905"/>
                        <a:pt x="1023558" y="133460"/>
                        <a:pt x="1081928" y="206629"/>
                      </a:cubicBezTo>
                      <a:cubicBezTo>
                        <a:pt x="1205114" y="361011"/>
                        <a:pt x="1186758" y="622492"/>
                        <a:pt x="1170309" y="722681"/>
                      </a:cubicBezTo>
                      <a:cubicBezTo>
                        <a:pt x="1153911" y="822818"/>
                        <a:pt x="986535" y="622079"/>
                        <a:pt x="927700" y="554170"/>
                      </a:cubicBezTo>
                      <a:cubicBezTo>
                        <a:pt x="879591" y="498635"/>
                        <a:pt x="797811" y="364260"/>
                        <a:pt x="743823" y="362816"/>
                      </a:cubicBezTo>
                      <a:cubicBezTo>
                        <a:pt x="689114" y="361372"/>
                        <a:pt x="597330" y="520292"/>
                        <a:pt x="473319" y="610065"/>
                      </a:cubicBezTo>
                      <a:cubicBezTo>
                        <a:pt x="457644" y="621409"/>
                        <a:pt x="436760" y="606662"/>
                        <a:pt x="441556" y="587738"/>
                      </a:cubicBezTo>
                      <a:cubicBezTo>
                        <a:pt x="450425" y="552881"/>
                        <a:pt x="458366" y="541279"/>
                        <a:pt x="460119" y="515342"/>
                      </a:cubicBezTo>
                      <a:cubicBezTo>
                        <a:pt x="461150" y="499873"/>
                        <a:pt x="439596" y="496057"/>
                        <a:pt x="425365" y="509619"/>
                      </a:cubicBezTo>
                      <a:cubicBezTo>
                        <a:pt x="382876" y="550045"/>
                        <a:pt x="285008" y="623472"/>
                        <a:pt x="188171" y="669364"/>
                      </a:cubicBezTo>
                      <a:cubicBezTo>
                        <a:pt x="176259" y="674984"/>
                        <a:pt x="164245" y="661784"/>
                        <a:pt x="170742" y="650182"/>
                      </a:cubicBezTo>
                      <a:cubicBezTo>
                        <a:pt x="219264" y="563451"/>
                        <a:pt x="272684" y="521942"/>
                        <a:pt x="280883" y="484198"/>
                      </a:cubicBezTo>
                      <a:cubicBezTo>
                        <a:pt x="283770" y="471049"/>
                        <a:pt x="268043" y="462128"/>
                        <a:pt x="258452" y="471461"/>
                      </a:cubicBezTo>
                      <a:lnTo>
                        <a:pt x="21464" y="71850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B4C2A77F-C59D-40CB-F369-1DF81FDF9C2C}"/>
                    </a:ext>
                  </a:extLst>
                </p:cNvPr>
                <p:cNvSpPr/>
                <p:nvPr/>
              </p:nvSpPr>
              <p:spPr>
                <a:xfrm>
                  <a:off x="6202667" y="689692"/>
                  <a:ext cx="193607" cy="69070"/>
                </a:xfrm>
                <a:custGeom>
                  <a:avLst/>
                  <a:gdLst>
                    <a:gd name="connsiteX0" fmla="*/ 169457 w 193607"/>
                    <a:gd name="connsiteY0" fmla="*/ 69071 h 69070"/>
                    <a:gd name="connsiteX1" fmla="*/ 166209 w 193607"/>
                    <a:gd name="connsiteY1" fmla="*/ 68865 h 69070"/>
                    <a:gd name="connsiteX2" fmla="*/ 20902 w 193607"/>
                    <a:gd name="connsiteY2" fmla="*/ 48806 h 69070"/>
                    <a:gd name="connsiteX3" fmla="*/ 224 w 193607"/>
                    <a:gd name="connsiteY3" fmla="*/ 21220 h 69070"/>
                    <a:gd name="connsiteX4" fmla="*/ 27399 w 193607"/>
                    <a:gd name="connsiteY4" fmla="*/ 233 h 69070"/>
                    <a:gd name="connsiteX5" fmla="*/ 172706 w 193607"/>
                    <a:gd name="connsiteY5" fmla="*/ 20291 h 69070"/>
                    <a:gd name="connsiteX6" fmla="*/ 193383 w 193607"/>
                    <a:gd name="connsiteY6" fmla="*/ 47878 h 69070"/>
                    <a:gd name="connsiteX7" fmla="*/ 169457 w 193607"/>
                    <a:gd name="connsiteY7" fmla="*/ 69071 h 69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607" h="69070">
                      <a:moveTo>
                        <a:pt x="169457" y="69071"/>
                      </a:moveTo>
                      <a:cubicBezTo>
                        <a:pt x="168375" y="69071"/>
                        <a:pt x="167292" y="69019"/>
                        <a:pt x="166209" y="68865"/>
                      </a:cubicBezTo>
                      <a:lnTo>
                        <a:pt x="20902" y="48806"/>
                      </a:lnTo>
                      <a:cubicBezTo>
                        <a:pt x="7701" y="47002"/>
                        <a:pt x="-1580" y="34626"/>
                        <a:pt x="224" y="21220"/>
                      </a:cubicBezTo>
                      <a:cubicBezTo>
                        <a:pt x="2029" y="7813"/>
                        <a:pt x="14198" y="-1623"/>
                        <a:pt x="27399" y="233"/>
                      </a:cubicBezTo>
                      <a:lnTo>
                        <a:pt x="172706" y="20291"/>
                      </a:lnTo>
                      <a:cubicBezTo>
                        <a:pt x="185906" y="22096"/>
                        <a:pt x="195187" y="34472"/>
                        <a:pt x="193383" y="47878"/>
                      </a:cubicBezTo>
                      <a:cubicBezTo>
                        <a:pt x="191681" y="60150"/>
                        <a:pt x="181317" y="69071"/>
                        <a:pt x="169457" y="69071"/>
                      </a:cubicBezTo>
                      <a:close/>
                    </a:path>
                  </a:pathLst>
                </a:custGeom>
                <a:solidFill>
                  <a:srgbClr val="E0E2E2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8F9CA7C0-5349-3A59-FF48-247C76968D2D}"/>
                    </a:ext>
                  </a:extLst>
                </p:cNvPr>
                <p:cNvSpPr/>
                <p:nvPr/>
              </p:nvSpPr>
              <p:spPr>
                <a:xfrm>
                  <a:off x="5664391" y="689651"/>
                  <a:ext cx="193607" cy="69111"/>
                </a:xfrm>
                <a:custGeom>
                  <a:avLst/>
                  <a:gdLst>
                    <a:gd name="connsiteX0" fmla="*/ 24098 w 193607"/>
                    <a:gd name="connsiteY0" fmla="*/ 69112 h 69111"/>
                    <a:gd name="connsiteX1" fmla="*/ 224 w 193607"/>
                    <a:gd name="connsiteY1" fmla="*/ 47867 h 69111"/>
                    <a:gd name="connsiteX2" fmla="*/ 20901 w 193607"/>
                    <a:gd name="connsiteY2" fmla="*/ 20281 h 69111"/>
                    <a:gd name="connsiteX3" fmla="*/ 166209 w 193607"/>
                    <a:gd name="connsiteY3" fmla="*/ 222 h 69111"/>
                    <a:gd name="connsiteX4" fmla="*/ 193383 w 193607"/>
                    <a:gd name="connsiteY4" fmla="*/ 21209 h 69111"/>
                    <a:gd name="connsiteX5" fmla="*/ 172705 w 193607"/>
                    <a:gd name="connsiteY5" fmla="*/ 48795 h 69111"/>
                    <a:gd name="connsiteX6" fmla="*/ 27398 w 193607"/>
                    <a:gd name="connsiteY6" fmla="*/ 68854 h 69111"/>
                    <a:gd name="connsiteX7" fmla="*/ 24098 w 193607"/>
                    <a:gd name="connsiteY7" fmla="*/ 69112 h 69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607" h="69111">
                      <a:moveTo>
                        <a:pt x="24098" y="69112"/>
                      </a:moveTo>
                      <a:cubicBezTo>
                        <a:pt x="12187" y="69112"/>
                        <a:pt x="1874" y="60191"/>
                        <a:pt x="224" y="47867"/>
                      </a:cubicBezTo>
                      <a:cubicBezTo>
                        <a:pt x="-1581" y="34461"/>
                        <a:pt x="7701" y="22085"/>
                        <a:pt x="20901" y="20281"/>
                      </a:cubicBezTo>
                      <a:lnTo>
                        <a:pt x="166209" y="222"/>
                      </a:lnTo>
                      <a:cubicBezTo>
                        <a:pt x="179357" y="-1582"/>
                        <a:pt x="191578" y="7802"/>
                        <a:pt x="193383" y="21209"/>
                      </a:cubicBezTo>
                      <a:cubicBezTo>
                        <a:pt x="195188" y="34615"/>
                        <a:pt x="185906" y="46991"/>
                        <a:pt x="172705" y="48795"/>
                      </a:cubicBezTo>
                      <a:lnTo>
                        <a:pt x="27398" y="68854"/>
                      </a:lnTo>
                      <a:cubicBezTo>
                        <a:pt x="26264" y="69009"/>
                        <a:pt x="25181" y="69112"/>
                        <a:pt x="24098" y="69112"/>
                      </a:cubicBezTo>
                      <a:close/>
                    </a:path>
                  </a:pathLst>
                </a:custGeom>
                <a:solidFill>
                  <a:srgbClr val="E0E2E2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79DCBECA-3E0B-FBB7-5CA7-E92BB5664E5F}"/>
                    </a:ext>
                  </a:extLst>
                </p:cNvPr>
                <p:cNvSpPr/>
                <p:nvPr/>
              </p:nvSpPr>
              <p:spPr>
                <a:xfrm>
                  <a:off x="5390863" y="708178"/>
                  <a:ext cx="133653" cy="181092"/>
                </a:xfrm>
                <a:custGeom>
                  <a:avLst/>
                  <a:gdLst>
                    <a:gd name="connsiteX0" fmla="*/ 0 w 133653"/>
                    <a:gd name="connsiteY0" fmla="*/ 90546 h 181092"/>
                    <a:gd name="connsiteX1" fmla="*/ 66827 w 133653"/>
                    <a:gd name="connsiteY1" fmla="*/ 0 h 181092"/>
                    <a:gd name="connsiteX2" fmla="*/ 133654 w 133653"/>
                    <a:gd name="connsiteY2" fmla="*/ 90546 h 181092"/>
                    <a:gd name="connsiteX3" fmla="*/ 66827 w 133653"/>
                    <a:gd name="connsiteY3" fmla="*/ 181093 h 181092"/>
                    <a:gd name="connsiteX4" fmla="*/ 0 w 133653"/>
                    <a:gd name="connsiteY4" fmla="*/ 90546 h 181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653" h="181092">
                      <a:moveTo>
                        <a:pt x="0" y="90546"/>
                      </a:moveTo>
                      <a:cubicBezTo>
                        <a:pt x="0" y="40529"/>
                        <a:pt x="29907" y="0"/>
                        <a:pt x="66827" y="0"/>
                      </a:cubicBezTo>
                      <a:cubicBezTo>
                        <a:pt x="103747" y="0"/>
                        <a:pt x="133654" y="40529"/>
                        <a:pt x="133654" y="90546"/>
                      </a:cubicBezTo>
                      <a:cubicBezTo>
                        <a:pt x="133654" y="140563"/>
                        <a:pt x="103747" y="181093"/>
                        <a:pt x="66827" y="181093"/>
                      </a:cubicBezTo>
                      <a:cubicBezTo>
                        <a:pt x="29907" y="181093"/>
                        <a:pt x="0" y="140563"/>
                        <a:pt x="0" y="90546"/>
                      </a:cubicBez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3A44081F-2F94-8CE8-30C4-BD27D65ECA03}"/>
                    </a:ext>
                  </a:extLst>
                </p:cNvPr>
                <p:cNvSpPr/>
                <p:nvPr/>
              </p:nvSpPr>
              <p:spPr>
                <a:xfrm>
                  <a:off x="5412313" y="737260"/>
                  <a:ext cx="59607" cy="122928"/>
                </a:xfrm>
                <a:custGeom>
                  <a:avLst/>
                  <a:gdLst>
                    <a:gd name="connsiteX0" fmla="*/ 53369 w 59607"/>
                    <a:gd name="connsiteY0" fmla="*/ 112667 h 122928"/>
                    <a:gd name="connsiteX1" fmla="*/ 53420 w 59607"/>
                    <a:gd name="connsiteY1" fmla="*/ 121949 h 122928"/>
                    <a:gd name="connsiteX2" fmla="*/ 45376 w 59607"/>
                    <a:gd name="connsiteY2" fmla="*/ 122928 h 122928"/>
                    <a:gd name="connsiteX3" fmla="*/ 0 w 59607"/>
                    <a:gd name="connsiteY3" fmla="*/ 61464 h 122928"/>
                    <a:gd name="connsiteX4" fmla="*/ 45376 w 59607"/>
                    <a:gd name="connsiteY4" fmla="*/ 0 h 122928"/>
                    <a:gd name="connsiteX5" fmla="*/ 59608 w 59607"/>
                    <a:gd name="connsiteY5" fmla="*/ 3094 h 122928"/>
                    <a:gd name="connsiteX6" fmla="*/ 53369 w 59607"/>
                    <a:gd name="connsiteY6" fmla="*/ 112667 h 12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607" h="122928">
                      <a:moveTo>
                        <a:pt x="53369" y="112667"/>
                      </a:moveTo>
                      <a:cubicBezTo>
                        <a:pt x="53369" y="115761"/>
                        <a:pt x="53369" y="118855"/>
                        <a:pt x="53420" y="121949"/>
                      </a:cubicBezTo>
                      <a:cubicBezTo>
                        <a:pt x="50842" y="122567"/>
                        <a:pt x="48161" y="122928"/>
                        <a:pt x="45376" y="122928"/>
                      </a:cubicBezTo>
                      <a:cubicBezTo>
                        <a:pt x="20316" y="122928"/>
                        <a:pt x="0" y="95445"/>
                        <a:pt x="0" y="61464"/>
                      </a:cubicBezTo>
                      <a:cubicBezTo>
                        <a:pt x="0" y="27484"/>
                        <a:pt x="20316" y="0"/>
                        <a:pt x="45376" y="0"/>
                      </a:cubicBezTo>
                      <a:cubicBezTo>
                        <a:pt x="50326" y="0"/>
                        <a:pt x="55122" y="1083"/>
                        <a:pt x="59608" y="3094"/>
                      </a:cubicBezTo>
                      <a:cubicBezTo>
                        <a:pt x="55483" y="38879"/>
                        <a:pt x="53369" y="75438"/>
                        <a:pt x="53369" y="112667"/>
                      </a:cubicBez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A8089383-9169-9D19-CD21-CEAAFF61A1DC}"/>
                    </a:ext>
                  </a:extLst>
                </p:cNvPr>
                <p:cNvSpPr/>
                <p:nvPr/>
              </p:nvSpPr>
              <p:spPr>
                <a:xfrm>
                  <a:off x="6560745" y="708178"/>
                  <a:ext cx="133653" cy="181092"/>
                </a:xfrm>
                <a:custGeom>
                  <a:avLst/>
                  <a:gdLst>
                    <a:gd name="connsiteX0" fmla="*/ 133654 w 133653"/>
                    <a:gd name="connsiteY0" fmla="*/ 90546 h 181092"/>
                    <a:gd name="connsiteX1" fmla="*/ 66827 w 133653"/>
                    <a:gd name="connsiteY1" fmla="*/ 0 h 181092"/>
                    <a:gd name="connsiteX2" fmla="*/ 0 w 133653"/>
                    <a:gd name="connsiteY2" fmla="*/ 90546 h 181092"/>
                    <a:gd name="connsiteX3" fmla="*/ 66827 w 133653"/>
                    <a:gd name="connsiteY3" fmla="*/ 181093 h 181092"/>
                    <a:gd name="connsiteX4" fmla="*/ 133654 w 133653"/>
                    <a:gd name="connsiteY4" fmla="*/ 90546 h 181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653" h="181092">
                      <a:moveTo>
                        <a:pt x="133654" y="90546"/>
                      </a:moveTo>
                      <a:cubicBezTo>
                        <a:pt x="133654" y="40529"/>
                        <a:pt x="103747" y="0"/>
                        <a:pt x="66827" y="0"/>
                      </a:cubicBezTo>
                      <a:cubicBezTo>
                        <a:pt x="29907" y="0"/>
                        <a:pt x="0" y="40529"/>
                        <a:pt x="0" y="90546"/>
                      </a:cubicBezTo>
                      <a:cubicBezTo>
                        <a:pt x="0" y="140563"/>
                        <a:pt x="29907" y="181093"/>
                        <a:pt x="66827" y="181093"/>
                      </a:cubicBezTo>
                      <a:cubicBezTo>
                        <a:pt x="103747" y="181093"/>
                        <a:pt x="133654" y="140563"/>
                        <a:pt x="133654" y="90546"/>
                      </a:cubicBez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410A0FC4-7ED7-E4E9-0716-ABCB08FFB638}"/>
                    </a:ext>
                  </a:extLst>
                </p:cNvPr>
                <p:cNvSpPr/>
                <p:nvPr/>
              </p:nvSpPr>
              <p:spPr>
                <a:xfrm>
                  <a:off x="6613391" y="737260"/>
                  <a:ext cx="59607" cy="122928"/>
                </a:xfrm>
                <a:custGeom>
                  <a:avLst/>
                  <a:gdLst>
                    <a:gd name="connsiteX0" fmla="*/ 6239 w 59607"/>
                    <a:gd name="connsiteY0" fmla="*/ 112667 h 122928"/>
                    <a:gd name="connsiteX1" fmla="*/ 6187 w 59607"/>
                    <a:gd name="connsiteY1" fmla="*/ 121949 h 122928"/>
                    <a:gd name="connsiteX2" fmla="*/ 14231 w 59607"/>
                    <a:gd name="connsiteY2" fmla="*/ 122928 h 122928"/>
                    <a:gd name="connsiteX3" fmla="*/ 59608 w 59607"/>
                    <a:gd name="connsiteY3" fmla="*/ 61464 h 122928"/>
                    <a:gd name="connsiteX4" fmla="*/ 14231 w 59607"/>
                    <a:gd name="connsiteY4" fmla="*/ 0 h 122928"/>
                    <a:gd name="connsiteX5" fmla="*/ 0 w 59607"/>
                    <a:gd name="connsiteY5" fmla="*/ 3094 h 122928"/>
                    <a:gd name="connsiteX6" fmla="*/ 6239 w 59607"/>
                    <a:gd name="connsiteY6" fmla="*/ 112667 h 12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607" h="122928">
                      <a:moveTo>
                        <a:pt x="6239" y="112667"/>
                      </a:moveTo>
                      <a:cubicBezTo>
                        <a:pt x="6239" y="115761"/>
                        <a:pt x="6239" y="118855"/>
                        <a:pt x="6187" y="121949"/>
                      </a:cubicBezTo>
                      <a:cubicBezTo>
                        <a:pt x="8766" y="122567"/>
                        <a:pt x="11447" y="122928"/>
                        <a:pt x="14231" y="122928"/>
                      </a:cubicBezTo>
                      <a:cubicBezTo>
                        <a:pt x="39292" y="122928"/>
                        <a:pt x="59608" y="95445"/>
                        <a:pt x="59608" y="61464"/>
                      </a:cubicBezTo>
                      <a:cubicBezTo>
                        <a:pt x="59608" y="27484"/>
                        <a:pt x="39292" y="0"/>
                        <a:pt x="14231" y="0"/>
                      </a:cubicBezTo>
                      <a:cubicBezTo>
                        <a:pt x="9281" y="0"/>
                        <a:pt x="4486" y="1083"/>
                        <a:pt x="0" y="3094"/>
                      </a:cubicBezTo>
                      <a:cubicBezTo>
                        <a:pt x="4125" y="38879"/>
                        <a:pt x="6239" y="75438"/>
                        <a:pt x="6239" y="112667"/>
                      </a:cubicBez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0EDCBAA1-797F-73E9-5657-392A36F0E8AD}"/>
                    </a:ext>
                  </a:extLst>
                </p:cNvPr>
                <p:cNvSpPr/>
                <p:nvPr/>
              </p:nvSpPr>
              <p:spPr>
                <a:xfrm>
                  <a:off x="6265283" y="798724"/>
                  <a:ext cx="68270" cy="114987"/>
                </a:xfrm>
                <a:custGeom>
                  <a:avLst/>
                  <a:gdLst>
                    <a:gd name="connsiteX0" fmla="*/ 68271 w 68270"/>
                    <a:gd name="connsiteY0" fmla="*/ 57494 h 114987"/>
                    <a:gd name="connsiteX1" fmla="*/ 34135 w 68270"/>
                    <a:gd name="connsiteY1" fmla="*/ 114988 h 114987"/>
                    <a:gd name="connsiteX2" fmla="*/ 0 w 68270"/>
                    <a:gd name="connsiteY2" fmla="*/ 57494 h 114987"/>
                    <a:gd name="connsiteX3" fmla="*/ 34135 w 68270"/>
                    <a:gd name="connsiteY3" fmla="*/ 0 h 114987"/>
                    <a:gd name="connsiteX4" fmla="*/ 68271 w 68270"/>
                    <a:gd name="connsiteY4" fmla="*/ 57494 h 114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270" h="114987">
                      <a:moveTo>
                        <a:pt x="68271" y="57494"/>
                      </a:moveTo>
                      <a:cubicBezTo>
                        <a:pt x="68271" y="89257"/>
                        <a:pt x="53008" y="114988"/>
                        <a:pt x="34135" y="114988"/>
                      </a:cubicBezTo>
                      <a:cubicBezTo>
                        <a:pt x="15314" y="114988"/>
                        <a:pt x="0" y="89257"/>
                        <a:pt x="0" y="57494"/>
                      </a:cubicBezTo>
                      <a:cubicBezTo>
                        <a:pt x="0" y="25730"/>
                        <a:pt x="15263" y="0"/>
                        <a:pt x="34135" y="0"/>
                      </a:cubicBezTo>
                      <a:cubicBezTo>
                        <a:pt x="53008" y="0"/>
                        <a:pt x="68271" y="25730"/>
                        <a:pt x="68271" y="57494"/>
                      </a:cubicBezTo>
                      <a:close/>
                    </a:path>
                  </a:pathLst>
                </a:custGeom>
                <a:solidFill>
                  <a:srgbClr val="302E2C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20CF90A5-6383-0BC7-19CF-93FE3114A0EA}"/>
                    </a:ext>
                  </a:extLst>
                </p:cNvPr>
                <p:cNvSpPr/>
                <p:nvPr/>
              </p:nvSpPr>
              <p:spPr>
                <a:xfrm>
                  <a:off x="5749954" y="798724"/>
                  <a:ext cx="68270" cy="114987"/>
                </a:xfrm>
                <a:custGeom>
                  <a:avLst/>
                  <a:gdLst>
                    <a:gd name="connsiteX0" fmla="*/ 68271 w 68270"/>
                    <a:gd name="connsiteY0" fmla="*/ 57494 h 114987"/>
                    <a:gd name="connsiteX1" fmla="*/ 34135 w 68270"/>
                    <a:gd name="connsiteY1" fmla="*/ 114988 h 114987"/>
                    <a:gd name="connsiteX2" fmla="*/ 0 w 68270"/>
                    <a:gd name="connsiteY2" fmla="*/ 57494 h 114987"/>
                    <a:gd name="connsiteX3" fmla="*/ 34135 w 68270"/>
                    <a:gd name="connsiteY3" fmla="*/ 0 h 114987"/>
                    <a:gd name="connsiteX4" fmla="*/ 68271 w 68270"/>
                    <a:gd name="connsiteY4" fmla="*/ 57494 h 114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270" h="114987">
                      <a:moveTo>
                        <a:pt x="68271" y="57494"/>
                      </a:moveTo>
                      <a:cubicBezTo>
                        <a:pt x="68271" y="89257"/>
                        <a:pt x="53008" y="114988"/>
                        <a:pt x="34135" y="114988"/>
                      </a:cubicBezTo>
                      <a:cubicBezTo>
                        <a:pt x="15314" y="114988"/>
                        <a:pt x="0" y="89257"/>
                        <a:pt x="0" y="57494"/>
                      </a:cubicBezTo>
                      <a:cubicBezTo>
                        <a:pt x="0" y="25730"/>
                        <a:pt x="15263" y="0"/>
                        <a:pt x="34135" y="0"/>
                      </a:cubicBezTo>
                      <a:cubicBezTo>
                        <a:pt x="53008" y="0"/>
                        <a:pt x="68271" y="25730"/>
                        <a:pt x="68271" y="57494"/>
                      </a:cubicBezTo>
                      <a:close/>
                    </a:path>
                  </a:pathLst>
                </a:custGeom>
                <a:solidFill>
                  <a:srgbClr val="302E2C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049F4E8F-B46B-4A84-0A68-90E647FA91F1}"/>
                    </a:ext>
                  </a:extLst>
                </p:cNvPr>
                <p:cNvSpPr/>
                <p:nvPr/>
              </p:nvSpPr>
              <p:spPr>
                <a:xfrm>
                  <a:off x="5864497" y="1188224"/>
                  <a:ext cx="349054" cy="70522"/>
                </a:xfrm>
                <a:custGeom>
                  <a:avLst/>
                  <a:gdLst>
                    <a:gd name="connsiteX0" fmla="*/ 5910 w 349054"/>
                    <a:gd name="connsiteY0" fmla="*/ 117 h 70522"/>
                    <a:gd name="connsiteX1" fmla="*/ 343086 w 349054"/>
                    <a:gd name="connsiteY1" fmla="*/ 272 h 70522"/>
                    <a:gd name="connsiteX2" fmla="*/ 348139 w 349054"/>
                    <a:gd name="connsiteY2" fmla="*/ 5738 h 70522"/>
                    <a:gd name="connsiteX3" fmla="*/ 960 w 349054"/>
                    <a:gd name="connsiteY3" fmla="*/ 5634 h 70522"/>
                    <a:gd name="connsiteX4" fmla="*/ 5910 w 349054"/>
                    <a:gd name="connsiteY4" fmla="*/ 117 h 70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9054" h="70522">
                      <a:moveTo>
                        <a:pt x="5910" y="117"/>
                      </a:moveTo>
                      <a:cubicBezTo>
                        <a:pt x="136779" y="26002"/>
                        <a:pt x="211237" y="27652"/>
                        <a:pt x="343086" y="272"/>
                      </a:cubicBezTo>
                      <a:cubicBezTo>
                        <a:pt x="347315" y="-605"/>
                        <a:pt x="350769" y="3056"/>
                        <a:pt x="348139" y="5738"/>
                      </a:cubicBezTo>
                      <a:cubicBezTo>
                        <a:pt x="263678" y="92829"/>
                        <a:pt x="86298" y="91437"/>
                        <a:pt x="960" y="5634"/>
                      </a:cubicBezTo>
                      <a:cubicBezTo>
                        <a:pt x="-1722" y="3005"/>
                        <a:pt x="1630" y="-708"/>
                        <a:pt x="5910" y="117"/>
                      </a:cubicBezTo>
                      <a:close/>
                    </a:path>
                  </a:pathLst>
                </a:custGeom>
                <a:solidFill>
                  <a:srgbClr val="F7F2ED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B8B99B89-E31E-EFA5-94D5-022C58BFC580}"/>
                    </a:ext>
                  </a:extLst>
                </p:cNvPr>
                <p:cNvSpPr/>
                <p:nvPr/>
              </p:nvSpPr>
              <p:spPr>
                <a:xfrm>
                  <a:off x="6344125" y="886480"/>
                  <a:ext cx="104210" cy="29242"/>
                </a:xfrm>
                <a:custGeom>
                  <a:avLst/>
                  <a:gdLst>
                    <a:gd name="connsiteX0" fmla="*/ 0 w 104210"/>
                    <a:gd name="connsiteY0" fmla="*/ 29243 h 29242"/>
                    <a:gd name="connsiteX1" fmla="*/ 22224 w 104210"/>
                    <a:gd name="connsiteY1" fmla="*/ 11350 h 29242"/>
                    <a:gd name="connsiteX2" fmla="*/ 49037 w 104210"/>
                    <a:gd name="connsiteY2" fmla="*/ 1553 h 29242"/>
                    <a:gd name="connsiteX3" fmla="*/ 78119 w 104210"/>
                    <a:gd name="connsiteY3" fmla="*/ 1037 h 29242"/>
                    <a:gd name="connsiteX4" fmla="*/ 104211 w 104210"/>
                    <a:gd name="connsiteY4" fmla="*/ 13876 h 29242"/>
                    <a:gd name="connsiteX5" fmla="*/ 77449 w 104210"/>
                    <a:gd name="connsiteY5" fmla="*/ 14856 h 29242"/>
                    <a:gd name="connsiteX6" fmla="*/ 52440 w 104210"/>
                    <a:gd name="connsiteY6" fmla="*/ 18827 h 29242"/>
                    <a:gd name="connsiteX7" fmla="*/ 27071 w 104210"/>
                    <a:gd name="connsiteY7" fmla="*/ 24241 h 29242"/>
                    <a:gd name="connsiteX8" fmla="*/ 0 w 104210"/>
                    <a:gd name="connsiteY8" fmla="*/ 29243 h 2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210" h="29242">
                      <a:moveTo>
                        <a:pt x="0" y="29243"/>
                      </a:moveTo>
                      <a:cubicBezTo>
                        <a:pt x="6136" y="21560"/>
                        <a:pt x="13922" y="15991"/>
                        <a:pt x="22224" y="11350"/>
                      </a:cubicBezTo>
                      <a:cubicBezTo>
                        <a:pt x="30577" y="6864"/>
                        <a:pt x="39601" y="3461"/>
                        <a:pt x="49037" y="1553"/>
                      </a:cubicBezTo>
                      <a:cubicBezTo>
                        <a:pt x="58525" y="-252"/>
                        <a:pt x="68425" y="-561"/>
                        <a:pt x="78119" y="1037"/>
                      </a:cubicBezTo>
                      <a:cubicBezTo>
                        <a:pt x="87813" y="2945"/>
                        <a:pt x="97198" y="7018"/>
                        <a:pt x="104211" y="13876"/>
                      </a:cubicBezTo>
                      <a:cubicBezTo>
                        <a:pt x="94362" y="13825"/>
                        <a:pt x="85906" y="14031"/>
                        <a:pt x="77449" y="14856"/>
                      </a:cubicBezTo>
                      <a:cubicBezTo>
                        <a:pt x="68993" y="15887"/>
                        <a:pt x="60794" y="17228"/>
                        <a:pt x="52440" y="18827"/>
                      </a:cubicBezTo>
                      <a:cubicBezTo>
                        <a:pt x="44087" y="20477"/>
                        <a:pt x="35734" y="22384"/>
                        <a:pt x="27071" y="24241"/>
                      </a:cubicBezTo>
                      <a:cubicBezTo>
                        <a:pt x="18408" y="26097"/>
                        <a:pt x="9642" y="27953"/>
                        <a:pt x="0" y="29243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8564DE78-697B-EF3A-1DC7-C6A927D26885}"/>
                    </a:ext>
                  </a:extLst>
                </p:cNvPr>
                <p:cNvSpPr/>
                <p:nvPr/>
              </p:nvSpPr>
              <p:spPr>
                <a:xfrm>
                  <a:off x="6240791" y="1145260"/>
                  <a:ext cx="80896" cy="67626"/>
                </a:xfrm>
                <a:custGeom>
                  <a:avLst/>
                  <a:gdLst>
                    <a:gd name="connsiteX0" fmla="*/ 0 w 80896"/>
                    <a:gd name="connsiteY0" fmla="*/ 77 h 67626"/>
                    <a:gd name="connsiteX1" fmla="*/ 28154 w 80896"/>
                    <a:gd name="connsiteY1" fmla="*/ 4770 h 67626"/>
                    <a:gd name="connsiteX2" fmla="*/ 53317 w 80896"/>
                    <a:gd name="connsiteY2" fmla="*/ 18280 h 67626"/>
                    <a:gd name="connsiteX3" fmla="*/ 73066 w 80896"/>
                    <a:gd name="connsiteY3" fmla="*/ 39627 h 67626"/>
                    <a:gd name="connsiteX4" fmla="*/ 80852 w 80896"/>
                    <a:gd name="connsiteY4" fmla="*/ 67626 h 67626"/>
                    <a:gd name="connsiteX5" fmla="*/ 62341 w 80896"/>
                    <a:gd name="connsiteY5" fmla="*/ 48290 h 67626"/>
                    <a:gd name="connsiteX6" fmla="*/ 42746 w 80896"/>
                    <a:gd name="connsiteY6" fmla="*/ 32253 h 67626"/>
                    <a:gd name="connsiteX7" fmla="*/ 21811 w 80896"/>
                    <a:gd name="connsiteY7" fmla="*/ 16939 h 67626"/>
                    <a:gd name="connsiteX8" fmla="*/ 0 w 80896"/>
                    <a:gd name="connsiteY8" fmla="*/ 77 h 67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896" h="67626">
                      <a:moveTo>
                        <a:pt x="0" y="77"/>
                      </a:moveTo>
                      <a:cubicBezTo>
                        <a:pt x="9797" y="-438"/>
                        <a:pt x="19182" y="1676"/>
                        <a:pt x="28154" y="4770"/>
                      </a:cubicBezTo>
                      <a:cubicBezTo>
                        <a:pt x="37074" y="8018"/>
                        <a:pt x="45582" y="12504"/>
                        <a:pt x="53317" y="18280"/>
                      </a:cubicBezTo>
                      <a:cubicBezTo>
                        <a:pt x="61000" y="24158"/>
                        <a:pt x="67806" y="31325"/>
                        <a:pt x="73066" y="39627"/>
                      </a:cubicBezTo>
                      <a:cubicBezTo>
                        <a:pt x="78068" y="48135"/>
                        <a:pt x="81316" y="57881"/>
                        <a:pt x="80852" y="67626"/>
                      </a:cubicBezTo>
                      <a:cubicBezTo>
                        <a:pt x="74355" y="60253"/>
                        <a:pt x="68528" y="54116"/>
                        <a:pt x="62341" y="48290"/>
                      </a:cubicBezTo>
                      <a:cubicBezTo>
                        <a:pt x="55947" y="42669"/>
                        <a:pt x="49450" y="37461"/>
                        <a:pt x="42746" y="32253"/>
                      </a:cubicBezTo>
                      <a:cubicBezTo>
                        <a:pt x="35940" y="27149"/>
                        <a:pt x="28927" y="22147"/>
                        <a:pt x="21811" y="16939"/>
                      </a:cubicBezTo>
                      <a:cubicBezTo>
                        <a:pt x="14592" y="11731"/>
                        <a:pt x="7374" y="6420"/>
                        <a:pt x="0" y="77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C548C152-B741-1169-BE9D-DF68EEADC2CA}"/>
                    </a:ext>
                  </a:extLst>
                </p:cNvPr>
                <p:cNvSpPr/>
                <p:nvPr/>
              </p:nvSpPr>
              <p:spPr>
                <a:xfrm>
                  <a:off x="5769342" y="1147228"/>
                  <a:ext cx="97816" cy="43433"/>
                </a:xfrm>
                <a:custGeom>
                  <a:avLst/>
                  <a:gdLst>
                    <a:gd name="connsiteX0" fmla="*/ 97817 w 97816"/>
                    <a:gd name="connsiteY0" fmla="*/ 4297 h 43433"/>
                    <a:gd name="connsiteX1" fmla="*/ 71880 w 97816"/>
                    <a:gd name="connsiteY1" fmla="*/ 13578 h 43433"/>
                    <a:gd name="connsiteX2" fmla="*/ 47232 w 97816"/>
                    <a:gd name="connsiteY2" fmla="*/ 21622 h 43433"/>
                    <a:gd name="connsiteX3" fmla="*/ 23616 w 97816"/>
                    <a:gd name="connsiteY3" fmla="*/ 30800 h 43433"/>
                    <a:gd name="connsiteX4" fmla="*/ 0 w 97816"/>
                    <a:gd name="connsiteY4" fmla="*/ 43434 h 43433"/>
                    <a:gd name="connsiteX5" fmla="*/ 16088 w 97816"/>
                    <a:gd name="connsiteY5" fmla="*/ 19250 h 43433"/>
                    <a:gd name="connsiteX6" fmla="*/ 41509 w 97816"/>
                    <a:gd name="connsiteY6" fmla="*/ 5070 h 43433"/>
                    <a:gd name="connsiteX7" fmla="*/ 69611 w 97816"/>
                    <a:gd name="connsiteY7" fmla="*/ 17 h 43433"/>
                    <a:gd name="connsiteX8" fmla="*/ 97817 w 97816"/>
                    <a:gd name="connsiteY8" fmla="*/ 4297 h 43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7816" h="43433">
                      <a:moveTo>
                        <a:pt x="97817" y="4297"/>
                      </a:moveTo>
                      <a:cubicBezTo>
                        <a:pt x="88845" y="8009"/>
                        <a:pt x="80285" y="10845"/>
                        <a:pt x="71880" y="13578"/>
                      </a:cubicBezTo>
                      <a:cubicBezTo>
                        <a:pt x="63475" y="16311"/>
                        <a:pt x="55276" y="18889"/>
                        <a:pt x="47232" y="21622"/>
                      </a:cubicBezTo>
                      <a:cubicBezTo>
                        <a:pt x="39240" y="24458"/>
                        <a:pt x="31454" y="27397"/>
                        <a:pt x="23616" y="30800"/>
                      </a:cubicBezTo>
                      <a:cubicBezTo>
                        <a:pt x="15933" y="34358"/>
                        <a:pt x="8508" y="38432"/>
                        <a:pt x="0" y="43434"/>
                      </a:cubicBezTo>
                      <a:cubicBezTo>
                        <a:pt x="2578" y="33997"/>
                        <a:pt x="8714" y="25747"/>
                        <a:pt x="16088" y="19250"/>
                      </a:cubicBezTo>
                      <a:cubicBezTo>
                        <a:pt x="23668" y="12959"/>
                        <a:pt x="32382" y="8267"/>
                        <a:pt x="41509" y="5070"/>
                      </a:cubicBezTo>
                      <a:cubicBezTo>
                        <a:pt x="50635" y="1976"/>
                        <a:pt x="60123" y="326"/>
                        <a:pt x="69611" y="17"/>
                      </a:cubicBezTo>
                      <a:cubicBezTo>
                        <a:pt x="79099" y="-138"/>
                        <a:pt x="88638" y="739"/>
                        <a:pt x="97817" y="4297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840BAD41-AD4C-3FAD-C457-5C2EB9498F94}"/>
                    </a:ext>
                  </a:extLst>
                </p:cNvPr>
                <p:cNvSpPr/>
                <p:nvPr/>
              </p:nvSpPr>
              <p:spPr>
                <a:xfrm>
                  <a:off x="6340360" y="924205"/>
                  <a:ext cx="91216" cy="27921"/>
                </a:xfrm>
                <a:custGeom>
                  <a:avLst/>
                  <a:gdLst>
                    <a:gd name="connsiteX0" fmla="*/ 0 w 91216"/>
                    <a:gd name="connsiteY0" fmla="*/ 5492 h 27921"/>
                    <a:gd name="connsiteX1" fmla="*/ 24493 w 91216"/>
                    <a:gd name="connsiteY1" fmla="*/ 129 h 27921"/>
                    <a:gd name="connsiteX2" fmla="*/ 49037 w 91216"/>
                    <a:gd name="connsiteY2" fmla="*/ 1985 h 27921"/>
                    <a:gd name="connsiteX3" fmla="*/ 72550 w 91216"/>
                    <a:gd name="connsiteY3" fmla="*/ 10493 h 27921"/>
                    <a:gd name="connsiteX4" fmla="*/ 91217 w 91216"/>
                    <a:gd name="connsiteY4" fmla="*/ 27922 h 27921"/>
                    <a:gd name="connsiteX5" fmla="*/ 67755 w 91216"/>
                    <a:gd name="connsiteY5" fmla="*/ 23487 h 27921"/>
                    <a:gd name="connsiteX6" fmla="*/ 45479 w 91216"/>
                    <a:gd name="connsiteY6" fmla="*/ 19208 h 27921"/>
                    <a:gd name="connsiteX7" fmla="*/ 22997 w 91216"/>
                    <a:gd name="connsiteY7" fmla="*/ 13845 h 27921"/>
                    <a:gd name="connsiteX8" fmla="*/ 0 w 91216"/>
                    <a:gd name="connsiteY8" fmla="*/ 5492 h 27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1216" h="27921">
                      <a:moveTo>
                        <a:pt x="0" y="5492"/>
                      </a:moveTo>
                      <a:cubicBezTo>
                        <a:pt x="7992" y="1934"/>
                        <a:pt x="16242" y="645"/>
                        <a:pt x="24493" y="129"/>
                      </a:cubicBezTo>
                      <a:cubicBezTo>
                        <a:pt x="32691" y="-284"/>
                        <a:pt x="40942" y="284"/>
                        <a:pt x="49037" y="1985"/>
                      </a:cubicBezTo>
                      <a:cubicBezTo>
                        <a:pt x="57133" y="3738"/>
                        <a:pt x="65125" y="6317"/>
                        <a:pt x="72550" y="10493"/>
                      </a:cubicBezTo>
                      <a:cubicBezTo>
                        <a:pt x="79872" y="14670"/>
                        <a:pt x="86937" y="20239"/>
                        <a:pt x="91217" y="27922"/>
                      </a:cubicBezTo>
                      <a:lnTo>
                        <a:pt x="67755" y="23487"/>
                      </a:lnTo>
                      <a:cubicBezTo>
                        <a:pt x="60330" y="22044"/>
                        <a:pt x="52905" y="20806"/>
                        <a:pt x="45479" y="19208"/>
                      </a:cubicBezTo>
                      <a:cubicBezTo>
                        <a:pt x="38054" y="17609"/>
                        <a:pt x="30577" y="15959"/>
                        <a:pt x="22997" y="13845"/>
                      </a:cubicBezTo>
                      <a:cubicBezTo>
                        <a:pt x="15469" y="11679"/>
                        <a:pt x="7889" y="9204"/>
                        <a:pt x="0" y="5492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C59A1436-5090-410E-1557-60186F14C949}"/>
                    </a:ext>
                  </a:extLst>
                </p:cNvPr>
                <p:cNvSpPr/>
                <p:nvPr/>
              </p:nvSpPr>
              <p:spPr>
                <a:xfrm>
                  <a:off x="5631666" y="886480"/>
                  <a:ext cx="104210" cy="29242"/>
                </a:xfrm>
                <a:custGeom>
                  <a:avLst/>
                  <a:gdLst>
                    <a:gd name="connsiteX0" fmla="*/ 104210 w 104210"/>
                    <a:gd name="connsiteY0" fmla="*/ 29243 h 29242"/>
                    <a:gd name="connsiteX1" fmla="*/ 77139 w 104210"/>
                    <a:gd name="connsiteY1" fmla="*/ 24241 h 29242"/>
                    <a:gd name="connsiteX2" fmla="*/ 51770 w 104210"/>
                    <a:gd name="connsiteY2" fmla="*/ 18827 h 29242"/>
                    <a:gd name="connsiteX3" fmla="*/ 26762 w 104210"/>
                    <a:gd name="connsiteY3" fmla="*/ 14856 h 29242"/>
                    <a:gd name="connsiteX4" fmla="*/ 0 w 104210"/>
                    <a:gd name="connsiteY4" fmla="*/ 13876 h 29242"/>
                    <a:gd name="connsiteX5" fmla="*/ 26091 w 104210"/>
                    <a:gd name="connsiteY5" fmla="*/ 1037 h 29242"/>
                    <a:gd name="connsiteX6" fmla="*/ 55173 w 104210"/>
                    <a:gd name="connsiteY6" fmla="*/ 1553 h 29242"/>
                    <a:gd name="connsiteX7" fmla="*/ 81986 w 104210"/>
                    <a:gd name="connsiteY7" fmla="*/ 11350 h 29242"/>
                    <a:gd name="connsiteX8" fmla="*/ 104210 w 104210"/>
                    <a:gd name="connsiteY8" fmla="*/ 29243 h 2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210" h="29242">
                      <a:moveTo>
                        <a:pt x="104210" y="29243"/>
                      </a:moveTo>
                      <a:cubicBezTo>
                        <a:pt x="94568" y="27953"/>
                        <a:pt x="85751" y="26097"/>
                        <a:pt x="77139" y="24241"/>
                      </a:cubicBezTo>
                      <a:cubicBezTo>
                        <a:pt x="68528" y="22384"/>
                        <a:pt x="60123" y="20477"/>
                        <a:pt x="51770" y="18827"/>
                      </a:cubicBezTo>
                      <a:cubicBezTo>
                        <a:pt x="43417" y="17280"/>
                        <a:pt x="35218" y="15887"/>
                        <a:pt x="26762" y="14856"/>
                      </a:cubicBezTo>
                      <a:cubicBezTo>
                        <a:pt x="18305" y="14083"/>
                        <a:pt x="9849" y="13825"/>
                        <a:pt x="0" y="13876"/>
                      </a:cubicBezTo>
                      <a:cubicBezTo>
                        <a:pt x="6961" y="7018"/>
                        <a:pt x="16397" y="2945"/>
                        <a:pt x="26091" y="1037"/>
                      </a:cubicBezTo>
                      <a:cubicBezTo>
                        <a:pt x="35785" y="-561"/>
                        <a:pt x="45737" y="-252"/>
                        <a:pt x="55173" y="1553"/>
                      </a:cubicBezTo>
                      <a:cubicBezTo>
                        <a:pt x="64609" y="3461"/>
                        <a:pt x="73633" y="6812"/>
                        <a:pt x="81986" y="11350"/>
                      </a:cubicBezTo>
                      <a:cubicBezTo>
                        <a:pt x="90288" y="15991"/>
                        <a:pt x="98074" y="21560"/>
                        <a:pt x="104210" y="29243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3EC9EE51-79ED-5B6B-F79F-BF450A08E197}"/>
                    </a:ext>
                  </a:extLst>
                </p:cNvPr>
                <p:cNvSpPr/>
                <p:nvPr/>
              </p:nvSpPr>
              <p:spPr>
                <a:xfrm>
                  <a:off x="5648373" y="924205"/>
                  <a:ext cx="91216" cy="27921"/>
                </a:xfrm>
                <a:custGeom>
                  <a:avLst/>
                  <a:gdLst>
                    <a:gd name="connsiteX0" fmla="*/ 91217 w 91216"/>
                    <a:gd name="connsiteY0" fmla="*/ 5492 h 27921"/>
                    <a:gd name="connsiteX1" fmla="*/ 68219 w 91216"/>
                    <a:gd name="connsiteY1" fmla="*/ 13845 h 27921"/>
                    <a:gd name="connsiteX2" fmla="*/ 45737 w 91216"/>
                    <a:gd name="connsiteY2" fmla="*/ 19208 h 27921"/>
                    <a:gd name="connsiteX3" fmla="*/ 23462 w 91216"/>
                    <a:gd name="connsiteY3" fmla="*/ 23487 h 27921"/>
                    <a:gd name="connsiteX4" fmla="*/ 0 w 91216"/>
                    <a:gd name="connsiteY4" fmla="*/ 27922 h 27921"/>
                    <a:gd name="connsiteX5" fmla="*/ 18666 w 91216"/>
                    <a:gd name="connsiteY5" fmla="*/ 10493 h 27921"/>
                    <a:gd name="connsiteX6" fmla="*/ 42179 w 91216"/>
                    <a:gd name="connsiteY6" fmla="*/ 1985 h 27921"/>
                    <a:gd name="connsiteX7" fmla="*/ 66724 w 91216"/>
                    <a:gd name="connsiteY7" fmla="*/ 129 h 27921"/>
                    <a:gd name="connsiteX8" fmla="*/ 91217 w 91216"/>
                    <a:gd name="connsiteY8" fmla="*/ 5492 h 27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1216" h="27921">
                      <a:moveTo>
                        <a:pt x="91217" y="5492"/>
                      </a:moveTo>
                      <a:cubicBezTo>
                        <a:pt x="83379" y="9204"/>
                        <a:pt x="75747" y="11679"/>
                        <a:pt x="68219" y="13845"/>
                      </a:cubicBezTo>
                      <a:cubicBezTo>
                        <a:pt x="60691" y="15959"/>
                        <a:pt x="53162" y="17609"/>
                        <a:pt x="45737" y="19208"/>
                      </a:cubicBezTo>
                      <a:cubicBezTo>
                        <a:pt x="38312" y="20806"/>
                        <a:pt x="30887" y="22044"/>
                        <a:pt x="23462" y="23487"/>
                      </a:cubicBezTo>
                      <a:lnTo>
                        <a:pt x="0" y="27922"/>
                      </a:lnTo>
                      <a:cubicBezTo>
                        <a:pt x="4280" y="20239"/>
                        <a:pt x="11344" y="14721"/>
                        <a:pt x="18666" y="10493"/>
                      </a:cubicBezTo>
                      <a:cubicBezTo>
                        <a:pt x="26091" y="6317"/>
                        <a:pt x="34084" y="3687"/>
                        <a:pt x="42179" y="1985"/>
                      </a:cubicBezTo>
                      <a:cubicBezTo>
                        <a:pt x="50275" y="284"/>
                        <a:pt x="58525" y="-284"/>
                        <a:pt x="66724" y="129"/>
                      </a:cubicBezTo>
                      <a:cubicBezTo>
                        <a:pt x="74974" y="645"/>
                        <a:pt x="83224" y="1934"/>
                        <a:pt x="91217" y="5492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9838FAC7-C7BC-7239-48A6-0280F3B57014}"/>
                    </a:ext>
                  </a:extLst>
                </p:cNvPr>
                <p:cNvSpPr/>
                <p:nvPr/>
              </p:nvSpPr>
              <p:spPr>
                <a:xfrm>
                  <a:off x="5990919" y="913622"/>
                  <a:ext cx="91776" cy="161485"/>
                </a:xfrm>
                <a:custGeom>
                  <a:avLst/>
                  <a:gdLst>
                    <a:gd name="connsiteX0" fmla="*/ 77081 w 91776"/>
                    <a:gd name="connsiteY0" fmla="*/ 161485 h 161485"/>
                    <a:gd name="connsiteX1" fmla="*/ 77081 w 91776"/>
                    <a:gd name="connsiteY1" fmla="*/ 161485 h 161485"/>
                    <a:gd name="connsiteX2" fmla="*/ 96 w 91776"/>
                    <a:gd name="connsiteY2" fmla="*/ 114562 h 161485"/>
                    <a:gd name="connsiteX3" fmla="*/ 55372 w 91776"/>
                    <a:gd name="connsiteY3" fmla="*/ 5350 h 161485"/>
                    <a:gd name="connsiteX4" fmla="*/ 76050 w 91776"/>
                    <a:gd name="connsiteY4" fmla="*/ 3339 h 161485"/>
                    <a:gd name="connsiteX5" fmla="*/ 78061 w 91776"/>
                    <a:gd name="connsiteY5" fmla="*/ 24016 h 161485"/>
                    <a:gd name="connsiteX6" fmla="*/ 29436 w 91776"/>
                    <a:gd name="connsiteY6" fmla="*/ 112551 h 161485"/>
                    <a:gd name="connsiteX7" fmla="*/ 77132 w 91776"/>
                    <a:gd name="connsiteY7" fmla="*/ 132042 h 161485"/>
                    <a:gd name="connsiteX8" fmla="*/ 91776 w 91776"/>
                    <a:gd name="connsiteY8" fmla="*/ 146790 h 161485"/>
                    <a:gd name="connsiteX9" fmla="*/ 77081 w 91776"/>
                    <a:gd name="connsiteY9" fmla="*/ 161485 h 161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776" h="161485">
                      <a:moveTo>
                        <a:pt x="77081" y="161485"/>
                      </a:moveTo>
                      <a:cubicBezTo>
                        <a:pt x="77081" y="161485"/>
                        <a:pt x="77081" y="161485"/>
                        <a:pt x="77081" y="161485"/>
                      </a:cubicBezTo>
                      <a:cubicBezTo>
                        <a:pt x="49649" y="161434"/>
                        <a:pt x="2623" y="151533"/>
                        <a:pt x="96" y="114562"/>
                      </a:cubicBezTo>
                      <a:cubicBezTo>
                        <a:pt x="-2431" y="77488"/>
                        <a:pt x="45678" y="17106"/>
                        <a:pt x="55372" y="5350"/>
                      </a:cubicBezTo>
                      <a:cubicBezTo>
                        <a:pt x="60529" y="-890"/>
                        <a:pt x="69759" y="-1818"/>
                        <a:pt x="76050" y="3339"/>
                      </a:cubicBezTo>
                      <a:cubicBezTo>
                        <a:pt x="82289" y="8495"/>
                        <a:pt x="83217" y="17777"/>
                        <a:pt x="78061" y="24016"/>
                      </a:cubicBezTo>
                      <a:cubicBezTo>
                        <a:pt x="57126" y="49488"/>
                        <a:pt x="28147" y="93730"/>
                        <a:pt x="29436" y="112551"/>
                      </a:cubicBezTo>
                      <a:cubicBezTo>
                        <a:pt x="30416" y="126989"/>
                        <a:pt x="62591" y="131991"/>
                        <a:pt x="77132" y="132042"/>
                      </a:cubicBezTo>
                      <a:cubicBezTo>
                        <a:pt x="85228" y="132094"/>
                        <a:pt x="91776" y="138694"/>
                        <a:pt x="91776" y="146790"/>
                      </a:cubicBezTo>
                      <a:cubicBezTo>
                        <a:pt x="91725" y="154937"/>
                        <a:pt x="85176" y="161485"/>
                        <a:pt x="77081" y="161485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4" name="图形 2">
                <a:extLst>
                  <a:ext uri="{FF2B5EF4-FFF2-40B4-BE49-F238E27FC236}">
                    <a16:creationId xmlns:a16="http://schemas.microsoft.com/office/drawing/2014/main" id="{7F1186E0-760E-53D9-A28D-A8A5A2C601AD}"/>
                  </a:ext>
                </a:extLst>
              </p:cNvPr>
              <p:cNvGrpSpPr/>
              <p:nvPr/>
            </p:nvGrpSpPr>
            <p:grpSpPr>
              <a:xfrm>
                <a:off x="4535127" y="1558003"/>
                <a:ext cx="3022416" cy="5299017"/>
                <a:chOff x="4535127" y="1558003"/>
                <a:chExt cx="3022416" cy="5299017"/>
              </a:xfrm>
            </p:grpSpPr>
            <p:grpSp>
              <p:nvGrpSpPr>
                <p:cNvPr id="95" name="图形 2">
                  <a:extLst>
                    <a:ext uri="{FF2B5EF4-FFF2-40B4-BE49-F238E27FC236}">
                      <a16:creationId xmlns:a16="http://schemas.microsoft.com/office/drawing/2014/main" id="{200034D1-DD76-9932-225B-1980EB87B3FA}"/>
                    </a:ext>
                  </a:extLst>
                </p:cNvPr>
                <p:cNvGrpSpPr/>
                <p:nvPr/>
              </p:nvGrpSpPr>
              <p:grpSpPr>
                <a:xfrm>
                  <a:off x="4752467" y="3440274"/>
                  <a:ext cx="2605208" cy="3416745"/>
                  <a:chOff x="4752467" y="3440274"/>
                  <a:chExt cx="2605208" cy="3416745"/>
                </a:xfrm>
              </p:grpSpPr>
              <p:sp>
                <p:nvSpPr>
                  <p:cNvPr id="96" name="任意多边形: 形状 95">
                    <a:extLst>
                      <a:ext uri="{FF2B5EF4-FFF2-40B4-BE49-F238E27FC236}">
                        <a16:creationId xmlns:a16="http://schemas.microsoft.com/office/drawing/2014/main" id="{8ECB51DF-B317-0DDC-C013-6DAC8CA9BB71}"/>
                      </a:ext>
                    </a:extLst>
                  </p:cNvPr>
                  <p:cNvSpPr/>
                  <p:nvPr/>
                </p:nvSpPr>
                <p:spPr>
                  <a:xfrm>
                    <a:off x="4763742" y="3446892"/>
                    <a:ext cx="2578453" cy="904425"/>
                  </a:xfrm>
                  <a:custGeom>
                    <a:avLst/>
                    <a:gdLst>
                      <a:gd name="connsiteX0" fmla="*/ 2578453 w 2578453"/>
                      <a:gd name="connsiteY0" fmla="*/ 590304 h 904425"/>
                      <a:gd name="connsiteX1" fmla="*/ 2571853 w 2578453"/>
                      <a:gd name="connsiteY1" fmla="*/ 626244 h 904425"/>
                      <a:gd name="connsiteX2" fmla="*/ 2571853 w 2578453"/>
                      <a:gd name="connsiteY2" fmla="*/ 626295 h 904425"/>
                      <a:gd name="connsiteX3" fmla="*/ 2539110 w 2578453"/>
                      <a:gd name="connsiteY3" fmla="*/ 805325 h 904425"/>
                      <a:gd name="connsiteX4" fmla="*/ 2539110 w 2578453"/>
                      <a:gd name="connsiteY4" fmla="*/ 805377 h 904425"/>
                      <a:gd name="connsiteX5" fmla="*/ 2530808 w 2578453"/>
                      <a:gd name="connsiteY5" fmla="*/ 850598 h 904425"/>
                      <a:gd name="connsiteX6" fmla="*/ 1782049 w 2578453"/>
                      <a:gd name="connsiteY6" fmla="*/ 705549 h 904425"/>
                      <a:gd name="connsiteX7" fmla="*/ 1272340 w 2578453"/>
                      <a:gd name="connsiteY7" fmla="*/ 569678 h 904425"/>
                      <a:gd name="connsiteX8" fmla="*/ 1077273 w 2578453"/>
                      <a:gd name="connsiteY8" fmla="*/ 599689 h 904425"/>
                      <a:gd name="connsiteX9" fmla="*/ 799447 w 2578453"/>
                      <a:gd name="connsiteY9" fmla="*/ 694669 h 904425"/>
                      <a:gd name="connsiteX10" fmla="*/ 371518 w 2578453"/>
                      <a:gd name="connsiteY10" fmla="*/ 860138 h 904425"/>
                      <a:gd name="connsiteX11" fmla="*/ 57133 w 2578453"/>
                      <a:gd name="connsiteY11" fmla="*/ 881949 h 904425"/>
                      <a:gd name="connsiteX12" fmla="*/ 43107 w 2578453"/>
                      <a:gd name="connsiteY12" fmla="*/ 805428 h 904425"/>
                      <a:gd name="connsiteX13" fmla="*/ 43107 w 2578453"/>
                      <a:gd name="connsiteY13" fmla="*/ 805377 h 904425"/>
                      <a:gd name="connsiteX14" fmla="*/ 10364 w 2578453"/>
                      <a:gd name="connsiteY14" fmla="*/ 626347 h 904425"/>
                      <a:gd name="connsiteX15" fmla="*/ 10364 w 2578453"/>
                      <a:gd name="connsiteY15" fmla="*/ 626295 h 904425"/>
                      <a:gd name="connsiteX16" fmla="*/ 0 w 2578453"/>
                      <a:gd name="connsiteY16" fmla="*/ 569833 h 904425"/>
                      <a:gd name="connsiteX17" fmla="*/ 0 w 2578453"/>
                      <a:gd name="connsiteY17" fmla="*/ 569678 h 904425"/>
                      <a:gd name="connsiteX18" fmla="*/ 231058 w 2578453"/>
                      <a:gd name="connsiteY18" fmla="*/ 15727 h 904425"/>
                      <a:gd name="connsiteX19" fmla="*/ 281127 w 2578453"/>
                      <a:gd name="connsiteY19" fmla="*/ 464 h 904425"/>
                      <a:gd name="connsiteX20" fmla="*/ 281178 w 2578453"/>
                      <a:gd name="connsiteY20" fmla="*/ 464 h 904425"/>
                      <a:gd name="connsiteX21" fmla="*/ 578496 w 2578453"/>
                      <a:gd name="connsiteY21" fmla="*/ 56772 h 904425"/>
                      <a:gd name="connsiteX22" fmla="*/ 1402332 w 2578453"/>
                      <a:gd name="connsiteY22" fmla="*/ 143554 h 904425"/>
                      <a:gd name="connsiteX23" fmla="*/ 1988511 w 2578453"/>
                      <a:gd name="connsiteY23" fmla="*/ 66672 h 904425"/>
                      <a:gd name="connsiteX24" fmla="*/ 2305835 w 2578453"/>
                      <a:gd name="connsiteY24" fmla="*/ 1341 h 904425"/>
                      <a:gd name="connsiteX25" fmla="*/ 2314395 w 2578453"/>
                      <a:gd name="connsiteY25" fmla="*/ 0 h 904425"/>
                      <a:gd name="connsiteX26" fmla="*/ 2315787 w 2578453"/>
                      <a:gd name="connsiteY26" fmla="*/ 3455 h 904425"/>
                      <a:gd name="connsiteX27" fmla="*/ 2578453 w 2578453"/>
                      <a:gd name="connsiteY27" fmla="*/ 590304 h 904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2578453" h="904425">
                        <a:moveTo>
                          <a:pt x="2578453" y="590304"/>
                        </a:moveTo>
                        <a:lnTo>
                          <a:pt x="2571853" y="626244"/>
                        </a:lnTo>
                        <a:lnTo>
                          <a:pt x="2571853" y="626295"/>
                        </a:lnTo>
                        <a:lnTo>
                          <a:pt x="2539110" y="805325"/>
                        </a:lnTo>
                        <a:lnTo>
                          <a:pt x="2539110" y="805377"/>
                        </a:lnTo>
                        <a:lnTo>
                          <a:pt x="2530808" y="850598"/>
                        </a:lnTo>
                        <a:cubicBezTo>
                          <a:pt x="2417058" y="969814"/>
                          <a:pt x="2097672" y="827291"/>
                          <a:pt x="1782049" y="705549"/>
                        </a:cubicBezTo>
                        <a:cubicBezTo>
                          <a:pt x="1596677" y="634030"/>
                          <a:pt x="1412645" y="569678"/>
                          <a:pt x="1272340" y="569678"/>
                        </a:cubicBezTo>
                        <a:cubicBezTo>
                          <a:pt x="1213711" y="569678"/>
                          <a:pt x="1147710" y="581074"/>
                          <a:pt x="1077273" y="599689"/>
                        </a:cubicBezTo>
                        <a:cubicBezTo>
                          <a:pt x="989460" y="622892"/>
                          <a:pt x="894892" y="657234"/>
                          <a:pt x="799447" y="694669"/>
                        </a:cubicBezTo>
                        <a:cubicBezTo>
                          <a:pt x="651407" y="752730"/>
                          <a:pt x="501356" y="818062"/>
                          <a:pt x="371518" y="860138"/>
                        </a:cubicBezTo>
                        <a:cubicBezTo>
                          <a:pt x="236575" y="903864"/>
                          <a:pt x="123496" y="922530"/>
                          <a:pt x="57133" y="881949"/>
                        </a:cubicBezTo>
                        <a:lnTo>
                          <a:pt x="43107" y="805428"/>
                        </a:lnTo>
                        <a:lnTo>
                          <a:pt x="43107" y="805377"/>
                        </a:lnTo>
                        <a:lnTo>
                          <a:pt x="10364" y="626347"/>
                        </a:lnTo>
                        <a:lnTo>
                          <a:pt x="10364" y="626295"/>
                        </a:lnTo>
                        <a:lnTo>
                          <a:pt x="0" y="569833"/>
                        </a:lnTo>
                        <a:lnTo>
                          <a:pt x="0" y="569678"/>
                        </a:lnTo>
                        <a:cubicBezTo>
                          <a:pt x="42334" y="333258"/>
                          <a:pt x="193261" y="116122"/>
                          <a:pt x="231058" y="15727"/>
                        </a:cubicBezTo>
                        <a:cubicBezTo>
                          <a:pt x="233894" y="8250"/>
                          <a:pt x="263130" y="7941"/>
                          <a:pt x="281127" y="464"/>
                        </a:cubicBezTo>
                        <a:lnTo>
                          <a:pt x="281178" y="464"/>
                        </a:lnTo>
                        <a:cubicBezTo>
                          <a:pt x="348211" y="12530"/>
                          <a:pt x="453453" y="34032"/>
                          <a:pt x="578496" y="56772"/>
                        </a:cubicBezTo>
                        <a:cubicBezTo>
                          <a:pt x="823476" y="101272"/>
                          <a:pt x="1144461" y="150618"/>
                          <a:pt x="1402332" y="143554"/>
                        </a:cubicBezTo>
                        <a:cubicBezTo>
                          <a:pt x="1606164" y="137933"/>
                          <a:pt x="1815514" y="101839"/>
                          <a:pt x="1988511" y="66672"/>
                        </a:cubicBezTo>
                        <a:cubicBezTo>
                          <a:pt x="2122577" y="39447"/>
                          <a:pt x="2234935" y="12788"/>
                          <a:pt x="2305835" y="1341"/>
                        </a:cubicBezTo>
                        <a:cubicBezTo>
                          <a:pt x="2308774" y="877"/>
                          <a:pt x="2311610" y="413"/>
                          <a:pt x="2314395" y="0"/>
                        </a:cubicBezTo>
                        <a:cubicBezTo>
                          <a:pt x="2314859" y="1135"/>
                          <a:pt x="2315323" y="2269"/>
                          <a:pt x="2315787" y="3455"/>
                        </a:cubicBezTo>
                        <a:cubicBezTo>
                          <a:pt x="2351418" y="87195"/>
                          <a:pt x="2549836" y="322120"/>
                          <a:pt x="2578453" y="590304"/>
                        </a:cubicBezTo>
                        <a:close/>
                      </a:path>
                    </a:pathLst>
                  </a:custGeom>
                  <a:solidFill>
                    <a:srgbClr val="1F466D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7" name="任意多边形: 形状 96">
                    <a:extLst>
                      <a:ext uri="{FF2B5EF4-FFF2-40B4-BE49-F238E27FC236}">
                        <a16:creationId xmlns:a16="http://schemas.microsoft.com/office/drawing/2014/main" id="{8E902A01-5104-D54A-C7BD-8AC2D3025BFB}"/>
                      </a:ext>
                    </a:extLst>
                  </p:cNvPr>
                  <p:cNvSpPr/>
                  <p:nvPr/>
                </p:nvSpPr>
                <p:spPr>
                  <a:xfrm>
                    <a:off x="4774210" y="3654953"/>
                    <a:ext cx="1201954" cy="653185"/>
                  </a:xfrm>
                  <a:custGeom>
                    <a:avLst/>
                    <a:gdLst>
                      <a:gd name="connsiteX0" fmla="*/ 1201955 w 1201954"/>
                      <a:gd name="connsiteY0" fmla="*/ 285355 h 653185"/>
                      <a:gd name="connsiteX1" fmla="*/ 1066857 w 1201954"/>
                      <a:gd name="connsiteY1" fmla="*/ 391576 h 653185"/>
                      <a:gd name="connsiteX2" fmla="*/ 797333 w 1201954"/>
                      <a:gd name="connsiteY2" fmla="*/ 603504 h 653185"/>
                      <a:gd name="connsiteX3" fmla="*/ 750358 w 1201954"/>
                      <a:gd name="connsiteY3" fmla="*/ 640424 h 653185"/>
                      <a:gd name="connsiteX4" fmla="*/ 361154 w 1201954"/>
                      <a:gd name="connsiteY4" fmla="*/ 651974 h 653185"/>
                      <a:gd name="connsiteX5" fmla="*/ 32743 w 1201954"/>
                      <a:gd name="connsiteY5" fmla="*/ 597265 h 653185"/>
                      <a:gd name="connsiteX6" fmla="*/ 32743 w 1201954"/>
                      <a:gd name="connsiteY6" fmla="*/ 597213 h 653185"/>
                      <a:gd name="connsiteX7" fmla="*/ 0 w 1201954"/>
                      <a:gd name="connsiteY7" fmla="*/ 418183 h 653185"/>
                      <a:gd name="connsiteX8" fmla="*/ 0 w 1201954"/>
                      <a:gd name="connsiteY8" fmla="*/ 418132 h 653185"/>
                      <a:gd name="connsiteX9" fmla="*/ 291388 w 1201954"/>
                      <a:gd name="connsiteY9" fmla="*/ 0 h 653185"/>
                      <a:gd name="connsiteX10" fmla="*/ 763868 w 1201954"/>
                      <a:gd name="connsiteY10" fmla="*/ 148040 h 653185"/>
                      <a:gd name="connsiteX11" fmla="*/ 763868 w 1201954"/>
                      <a:gd name="connsiteY11" fmla="*/ 148091 h 653185"/>
                      <a:gd name="connsiteX12" fmla="*/ 1201955 w 1201954"/>
                      <a:gd name="connsiteY12" fmla="*/ 285355 h 653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01954" h="653185">
                        <a:moveTo>
                          <a:pt x="1201955" y="285355"/>
                        </a:moveTo>
                        <a:lnTo>
                          <a:pt x="1066857" y="391576"/>
                        </a:lnTo>
                        <a:lnTo>
                          <a:pt x="797333" y="603504"/>
                        </a:lnTo>
                        <a:lnTo>
                          <a:pt x="750358" y="640424"/>
                        </a:lnTo>
                        <a:cubicBezTo>
                          <a:pt x="750358" y="640424"/>
                          <a:pt x="555240" y="657852"/>
                          <a:pt x="361154" y="651974"/>
                        </a:cubicBezTo>
                        <a:cubicBezTo>
                          <a:pt x="231883" y="648107"/>
                          <a:pt x="103076" y="633875"/>
                          <a:pt x="32743" y="597265"/>
                        </a:cubicBezTo>
                        <a:lnTo>
                          <a:pt x="32743" y="597213"/>
                        </a:lnTo>
                        <a:lnTo>
                          <a:pt x="0" y="418183"/>
                        </a:lnTo>
                        <a:lnTo>
                          <a:pt x="0" y="418132"/>
                        </a:lnTo>
                        <a:cubicBezTo>
                          <a:pt x="71932" y="236730"/>
                          <a:pt x="291388" y="0"/>
                          <a:pt x="291388" y="0"/>
                        </a:cubicBezTo>
                        <a:lnTo>
                          <a:pt x="763868" y="148040"/>
                        </a:lnTo>
                        <a:lnTo>
                          <a:pt x="763868" y="148091"/>
                        </a:lnTo>
                        <a:lnTo>
                          <a:pt x="1201955" y="285355"/>
                        </a:lnTo>
                        <a:close/>
                      </a:path>
                    </a:pathLst>
                  </a:custGeom>
                  <a:solidFill>
                    <a:srgbClr val="1F466D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8" name="任意多边形: 形状 97">
                    <a:extLst>
                      <a:ext uri="{FF2B5EF4-FFF2-40B4-BE49-F238E27FC236}">
                        <a16:creationId xmlns:a16="http://schemas.microsoft.com/office/drawing/2014/main" id="{2FF67171-D464-7AF9-36F9-28EE433EEC7F}"/>
                      </a:ext>
                    </a:extLst>
                  </p:cNvPr>
                  <p:cNvSpPr/>
                  <p:nvPr/>
                </p:nvSpPr>
                <p:spPr>
                  <a:xfrm>
                    <a:off x="6106209" y="3655004"/>
                    <a:ext cx="1219331" cy="653157"/>
                  </a:xfrm>
                  <a:custGeom>
                    <a:avLst/>
                    <a:gdLst>
                      <a:gd name="connsiteX0" fmla="*/ 1219332 w 1219331"/>
                      <a:gd name="connsiteY0" fmla="*/ 473305 h 653157"/>
                      <a:gd name="connsiteX1" fmla="*/ 1200614 w 1219331"/>
                      <a:gd name="connsiteY1" fmla="*/ 575659 h 653157"/>
                      <a:gd name="connsiteX2" fmla="*/ 451648 w 1219331"/>
                      <a:gd name="connsiteY2" fmla="*/ 640372 h 653157"/>
                      <a:gd name="connsiteX3" fmla="*/ 430714 w 1219331"/>
                      <a:gd name="connsiteY3" fmla="*/ 623923 h 653157"/>
                      <a:gd name="connsiteX4" fmla="*/ 0 w 1219331"/>
                      <a:gd name="connsiteY4" fmla="*/ 285303 h 653157"/>
                      <a:gd name="connsiteX5" fmla="*/ 467014 w 1219331"/>
                      <a:gd name="connsiteY5" fmla="*/ 138965 h 653157"/>
                      <a:gd name="connsiteX6" fmla="*/ 910619 w 1219331"/>
                      <a:gd name="connsiteY6" fmla="*/ 0 h 653157"/>
                      <a:gd name="connsiteX7" fmla="*/ 1219332 w 1219331"/>
                      <a:gd name="connsiteY7" fmla="*/ 473305 h 653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19331" h="653157">
                        <a:moveTo>
                          <a:pt x="1219332" y="473305"/>
                        </a:moveTo>
                        <a:lnTo>
                          <a:pt x="1200614" y="575659"/>
                        </a:lnTo>
                        <a:cubicBezTo>
                          <a:pt x="1072323" y="695855"/>
                          <a:pt x="451648" y="640372"/>
                          <a:pt x="451648" y="640372"/>
                        </a:cubicBezTo>
                        <a:lnTo>
                          <a:pt x="430714" y="623923"/>
                        </a:lnTo>
                        <a:lnTo>
                          <a:pt x="0" y="285303"/>
                        </a:lnTo>
                        <a:lnTo>
                          <a:pt x="467014" y="138965"/>
                        </a:lnTo>
                        <a:lnTo>
                          <a:pt x="910619" y="0"/>
                        </a:lnTo>
                        <a:cubicBezTo>
                          <a:pt x="910567" y="0"/>
                          <a:pt x="1178751" y="289325"/>
                          <a:pt x="1219332" y="473305"/>
                        </a:cubicBezTo>
                        <a:close/>
                      </a:path>
                    </a:pathLst>
                  </a:custGeom>
                  <a:solidFill>
                    <a:srgbClr val="1F466D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99" name="图形 2">
                    <a:extLst>
                      <a:ext uri="{FF2B5EF4-FFF2-40B4-BE49-F238E27FC236}">
                        <a16:creationId xmlns:a16="http://schemas.microsoft.com/office/drawing/2014/main" id="{C985EB14-D795-967D-7E85-A0CCC942D91E}"/>
                      </a:ext>
                    </a:extLst>
                  </p:cNvPr>
                  <p:cNvGrpSpPr/>
                  <p:nvPr/>
                </p:nvGrpSpPr>
                <p:grpSpPr>
                  <a:xfrm>
                    <a:off x="6338968" y="3440274"/>
                    <a:ext cx="1018707" cy="3416745"/>
                    <a:chOff x="6338968" y="3440274"/>
                    <a:chExt cx="1018707" cy="3416745"/>
                  </a:xfrm>
                </p:grpSpPr>
                <p:sp>
                  <p:nvSpPr>
                    <p:cNvPr id="100" name="任意多边形: 形状 99">
                      <a:extLst>
                        <a:ext uri="{FF2B5EF4-FFF2-40B4-BE49-F238E27FC236}">
                          <a16:creationId xmlns:a16="http://schemas.microsoft.com/office/drawing/2014/main" id="{EFA2FA9F-9B8B-393A-E9EA-A2FE15D9CA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64905" y="5904738"/>
                      <a:ext cx="640062" cy="256188"/>
                    </a:xfrm>
                    <a:custGeom>
                      <a:avLst/>
                      <a:gdLst>
                        <a:gd name="connsiteX0" fmla="*/ 0 w 640062"/>
                        <a:gd name="connsiteY0" fmla="*/ 142420 h 256188"/>
                        <a:gd name="connsiteX1" fmla="*/ 330576 w 640062"/>
                        <a:gd name="connsiteY1" fmla="*/ 247816 h 256188"/>
                        <a:gd name="connsiteX2" fmla="*/ 640063 w 640062"/>
                        <a:gd name="connsiteY2" fmla="*/ 202955 h 256188"/>
                        <a:gd name="connsiteX3" fmla="*/ 387760 w 640062"/>
                        <a:gd name="connsiteY3" fmla="*/ 0 h 256188"/>
                        <a:gd name="connsiteX4" fmla="*/ 0 w 640062"/>
                        <a:gd name="connsiteY4" fmla="*/ 142420 h 2561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0062" h="256188">
                          <a:moveTo>
                            <a:pt x="0" y="142420"/>
                          </a:moveTo>
                          <a:cubicBezTo>
                            <a:pt x="0" y="142420"/>
                            <a:pt x="58061" y="214197"/>
                            <a:pt x="330576" y="247816"/>
                          </a:cubicBezTo>
                          <a:cubicBezTo>
                            <a:pt x="603091" y="281436"/>
                            <a:pt x="640063" y="202955"/>
                            <a:pt x="640063" y="202955"/>
                          </a:cubicBezTo>
                          <a:lnTo>
                            <a:pt x="387760" y="0"/>
                          </a:lnTo>
                          <a:lnTo>
                            <a:pt x="0" y="142420"/>
                          </a:lnTo>
                          <a:close/>
                        </a:path>
                      </a:pathLst>
                    </a:custGeom>
                    <a:solidFill>
                      <a:srgbClr val="1F466D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1" name="任意多边形: 形状 100">
                      <a:extLst>
                        <a:ext uri="{FF2B5EF4-FFF2-40B4-BE49-F238E27FC236}">
                          <a16:creationId xmlns:a16="http://schemas.microsoft.com/office/drawing/2014/main" id="{EC7F94D0-CF6C-9494-CF2A-ACADAE1F41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66361" y="3440274"/>
                      <a:ext cx="859165" cy="3216491"/>
                    </a:xfrm>
                    <a:custGeom>
                      <a:avLst/>
                      <a:gdLst>
                        <a:gd name="connsiteX0" fmla="*/ 848300 w 859165"/>
                        <a:gd name="connsiteY0" fmla="*/ 576296 h 3216491"/>
                        <a:gd name="connsiteX1" fmla="*/ 848300 w 859165"/>
                        <a:gd name="connsiteY1" fmla="*/ 576451 h 3216491"/>
                        <a:gd name="connsiteX2" fmla="*/ 844793 w 859165"/>
                        <a:gd name="connsiteY2" fmla="*/ 596973 h 3216491"/>
                        <a:gd name="connsiteX3" fmla="*/ 838657 w 859165"/>
                        <a:gd name="connsiteY3" fmla="*/ 632913 h 3216491"/>
                        <a:gd name="connsiteX4" fmla="*/ 838657 w 859165"/>
                        <a:gd name="connsiteY4" fmla="*/ 632965 h 3216491"/>
                        <a:gd name="connsiteX5" fmla="*/ 829273 w 859165"/>
                        <a:gd name="connsiteY5" fmla="*/ 688138 h 3216491"/>
                        <a:gd name="connsiteX6" fmla="*/ 811844 w 859165"/>
                        <a:gd name="connsiteY6" fmla="*/ 790493 h 3216491"/>
                        <a:gd name="connsiteX7" fmla="*/ 808183 w 859165"/>
                        <a:gd name="connsiteY7" fmla="*/ 811995 h 3216491"/>
                        <a:gd name="connsiteX8" fmla="*/ 808183 w 859165"/>
                        <a:gd name="connsiteY8" fmla="*/ 812046 h 3216491"/>
                        <a:gd name="connsiteX9" fmla="*/ 800448 w 859165"/>
                        <a:gd name="connsiteY9" fmla="*/ 857268 h 3216491"/>
                        <a:gd name="connsiteX10" fmla="*/ 795137 w 859165"/>
                        <a:gd name="connsiteY10" fmla="*/ 888567 h 3216491"/>
                        <a:gd name="connsiteX11" fmla="*/ 389123 w 859165"/>
                        <a:gd name="connsiteY11" fmla="*/ 3026922 h 3216491"/>
                        <a:gd name="connsiteX12" fmla="*/ 181475 w 859165"/>
                        <a:gd name="connsiteY12" fmla="*/ 3215647 h 3216491"/>
                        <a:gd name="connsiteX13" fmla="*/ 1001 w 859165"/>
                        <a:gd name="connsiteY13" fmla="*/ 2960456 h 3216491"/>
                        <a:gd name="connsiteX14" fmla="*/ 95518 w 859165"/>
                        <a:gd name="connsiteY14" fmla="*/ 838756 h 3216491"/>
                        <a:gd name="connsiteX15" fmla="*/ 96859 w 859165"/>
                        <a:gd name="connsiteY15" fmla="*/ 818286 h 3216491"/>
                        <a:gd name="connsiteX16" fmla="*/ 103820 w 859165"/>
                        <a:gd name="connsiteY16" fmla="*/ 712219 h 3216491"/>
                        <a:gd name="connsiteX17" fmla="*/ 104490 w 859165"/>
                        <a:gd name="connsiteY17" fmla="*/ 701339 h 3216491"/>
                        <a:gd name="connsiteX18" fmla="*/ 124497 w 859165"/>
                        <a:gd name="connsiteY18" fmla="*/ 396390 h 3216491"/>
                        <a:gd name="connsiteX19" fmla="*/ 127952 w 859165"/>
                        <a:gd name="connsiteY19" fmla="*/ 362873 h 3216491"/>
                        <a:gd name="connsiteX20" fmla="*/ 127952 w 859165"/>
                        <a:gd name="connsiteY20" fmla="*/ 362821 h 3216491"/>
                        <a:gd name="connsiteX21" fmla="*/ 129241 w 859165"/>
                        <a:gd name="connsiteY21" fmla="*/ 353798 h 3216491"/>
                        <a:gd name="connsiteX22" fmla="*/ 131303 w 859165"/>
                        <a:gd name="connsiteY22" fmla="*/ 341886 h 3216491"/>
                        <a:gd name="connsiteX23" fmla="*/ 295947 w 859165"/>
                        <a:gd name="connsiteY23" fmla="*/ 73393 h 3216491"/>
                        <a:gd name="connsiteX24" fmla="*/ 310024 w 859165"/>
                        <a:gd name="connsiteY24" fmla="*/ 63441 h 3216491"/>
                        <a:gd name="connsiteX25" fmla="*/ 586613 w 859165"/>
                        <a:gd name="connsiteY25" fmla="*/ 7134 h 3216491"/>
                        <a:gd name="connsiteX26" fmla="*/ 586664 w 859165"/>
                        <a:gd name="connsiteY26" fmla="*/ 7134 h 3216491"/>
                        <a:gd name="connsiteX27" fmla="*/ 591150 w 859165"/>
                        <a:gd name="connsiteY27" fmla="*/ 8062 h 3216491"/>
                        <a:gd name="connsiteX28" fmla="*/ 593780 w 859165"/>
                        <a:gd name="connsiteY28" fmla="*/ 8577 h 3216491"/>
                        <a:gd name="connsiteX29" fmla="*/ 600432 w 859165"/>
                        <a:gd name="connsiteY29" fmla="*/ 10176 h 3216491"/>
                        <a:gd name="connsiteX30" fmla="*/ 632505 w 859165"/>
                        <a:gd name="connsiteY30" fmla="*/ 20334 h 3216491"/>
                        <a:gd name="connsiteX31" fmla="*/ 848300 w 859165"/>
                        <a:gd name="connsiteY31" fmla="*/ 576296 h 32164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859165" h="3216491">
                          <a:moveTo>
                            <a:pt x="848300" y="576296"/>
                          </a:moveTo>
                          <a:lnTo>
                            <a:pt x="848300" y="576451"/>
                          </a:lnTo>
                          <a:lnTo>
                            <a:pt x="844793" y="596973"/>
                          </a:lnTo>
                          <a:lnTo>
                            <a:pt x="838657" y="632913"/>
                          </a:lnTo>
                          <a:lnTo>
                            <a:pt x="838657" y="632965"/>
                          </a:lnTo>
                          <a:lnTo>
                            <a:pt x="829273" y="688138"/>
                          </a:lnTo>
                          <a:lnTo>
                            <a:pt x="811844" y="790493"/>
                          </a:lnTo>
                          <a:lnTo>
                            <a:pt x="808183" y="811995"/>
                          </a:lnTo>
                          <a:lnTo>
                            <a:pt x="808183" y="812046"/>
                          </a:lnTo>
                          <a:lnTo>
                            <a:pt x="800448" y="857268"/>
                          </a:lnTo>
                          <a:lnTo>
                            <a:pt x="795137" y="888567"/>
                          </a:lnTo>
                          <a:lnTo>
                            <a:pt x="389123" y="3026922"/>
                          </a:lnTo>
                          <a:cubicBezTo>
                            <a:pt x="365507" y="3154286"/>
                            <a:pt x="303785" y="3225134"/>
                            <a:pt x="181475" y="3215647"/>
                          </a:cubicBezTo>
                          <a:cubicBezTo>
                            <a:pt x="48595" y="3205385"/>
                            <a:pt x="-8435" y="3104887"/>
                            <a:pt x="1001" y="2960456"/>
                          </a:cubicBezTo>
                          <a:lnTo>
                            <a:pt x="95518" y="838756"/>
                          </a:lnTo>
                          <a:lnTo>
                            <a:pt x="96859" y="818286"/>
                          </a:lnTo>
                          <a:lnTo>
                            <a:pt x="103820" y="712219"/>
                          </a:lnTo>
                          <a:lnTo>
                            <a:pt x="104490" y="701339"/>
                          </a:lnTo>
                          <a:lnTo>
                            <a:pt x="124497" y="396390"/>
                          </a:lnTo>
                          <a:cubicBezTo>
                            <a:pt x="125219" y="385819"/>
                            <a:pt x="126405" y="374269"/>
                            <a:pt x="127952" y="362873"/>
                          </a:cubicBezTo>
                          <a:lnTo>
                            <a:pt x="127952" y="362821"/>
                          </a:lnTo>
                          <a:cubicBezTo>
                            <a:pt x="128364" y="359779"/>
                            <a:pt x="128828" y="356737"/>
                            <a:pt x="129241" y="353798"/>
                          </a:cubicBezTo>
                          <a:cubicBezTo>
                            <a:pt x="129911" y="349776"/>
                            <a:pt x="130530" y="345754"/>
                            <a:pt x="131303" y="341886"/>
                          </a:cubicBezTo>
                          <a:cubicBezTo>
                            <a:pt x="152599" y="227930"/>
                            <a:pt x="213857" y="133775"/>
                            <a:pt x="295947" y="73393"/>
                          </a:cubicBezTo>
                          <a:cubicBezTo>
                            <a:pt x="300588" y="69990"/>
                            <a:pt x="305280" y="66690"/>
                            <a:pt x="310024" y="63441"/>
                          </a:cubicBezTo>
                          <a:cubicBezTo>
                            <a:pt x="389948" y="9918"/>
                            <a:pt x="487455" y="-12770"/>
                            <a:pt x="586613" y="7134"/>
                          </a:cubicBezTo>
                          <a:lnTo>
                            <a:pt x="586664" y="7134"/>
                          </a:lnTo>
                          <a:cubicBezTo>
                            <a:pt x="588160" y="7391"/>
                            <a:pt x="589707" y="7701"/>
                            <a:pt x="591150" y="8062"/>
                          </a:cubicBezTo>
                          <a:cubicBezTo>
                            <a:pt x="592027" y="8217"/>
                            <a:pt x="592903" y="8423"/>
                            <a:pt x="593780" y="8577"/>
                          </a:cubicBezTo>
                          <a:cubicBezTo>
                            <a:pt x="596049" y="9041"/>
                            <a:pt x="598215" y="9609"/>
                            <a:pt x="600432" y="10176"/>
                          </a:cubicBezTo>
                          <a:cubicBezTo>
                            <a:pt x="611518" y="12857"/>
                            <a:pt x="622192" y="16261"/>
                            <a:pt x="632505" y="20334"/>
                          </a:cubicBezTo>
                          <a:cubicBezTo>
                            <a:pt x="816485" y="91750"/>
                            <a:pt x="888674" y="359934"/>
                            <a:pt x="848300" y="576296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02" name="图形 2">
                      <a:extLst>
                        <a:ext uri="{FF2B5EF4-FFF2-40B4-BE49-F238E27FC236}">
                          <a16:creationId xmlns:a16="http://schemas.microsoft.com/office/drawing/2014/main" id="{72546B1D-61A9-7C51-24B3-F492FDC3F9D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338968" y="6205768"/>
                      <a:ext cx="634906" cy="651252"/>
                      <a:chOff x="6338968" y="6205768"/>
                      <a:chExt cx="634906" cy="651252"/>
                    </a:xfrm>
                  </p:grpSpPr>
                  <p:sp>
                    <p:nvSpPr>
                      <p:cNvPr id="103" name="任意多边形: 形状 102">
                        <a:extLst>
                          <a:ext uri="{FF2B5EF4-FFF2-40B4-BE49-F238E27FC236}">
                            <a16:creationId xmlns:a16="http://schemas.microsoft.com/office/drawing/2014/main" id="{19347828-DAC9-93E7-DA48-703A260810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52812" y="6205768"/>
                        <a:ext cx="607218" cy="543380"/>
                      </a:xfrm>
                      <a:custGeom>
                        <a:avLst/>
                        <a:gdLst>
                          <a:gd name="connsiteX0" fmla="*/ 12556 w 607218"/>
                          <a:gd name="connsiteY0" fmla="*/ 543381 h 543380"/>
                          <a:gd name="connsiteX1" fmla="*/ 298324 w 607218"/>
                          <a:gd name="connsiteY1" fmla="*/ 0 h 543380"/>
                          <a:gd name="connsiteX2" fmla="*/ 594094 w 607218"/>
                          <a:gd name="connsiteY2" fmla="*/ 521156 h 543380"/>
                          <a:gd name="connsiteX3" fmla="*/ 12556 w 607218"/>
                          <a:gd name="connsiteY3" fmla="*/ 543381 h 5433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607218" h="543380">
                            <a:moveTo>
                              <a:pt x="12556" y="543381"/>
                            </a:moveTo>
                            <a:cubicBezTo>
                              <a:pt x="12556" y="543381"/>
                              <a:pt x="-91293" y="0"/>
                              <a:pt x="298324" y="0"/>
                            </a:cubicBezTo>
                            <a:cubicBezTo>
                              <a:pt x="702121" y="0"/>
                              <a:pt x="594094" y="521156"/>
                              <a:pt x="594094" y="521156"/>
                            </a:cubicBezTo>
                            <a:lnTo>
                              <a:pt x="12556" y="543381"/>
                            </a:lnTo>
                            <a:close/>
                          </a:path>
                        </a:pathLst>
                      </a:custGeom>
                      <a:solidFill>
                        <a:srgbClr val="6D5446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4" name="任意多边形: 形状 103">
                        <a:extLst>
                          <a:ext uri="{FF2B5EF4-FFF2-40B4-BE49-F238E27FC236}">
                            <a16:creationId xmlns:a16="http://schemas.microsoft.com/office/drawing/2014/main" id="{DD32BF5F-23C7-251B-1482-D97F0B517AA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64346" y="6467093"/>
                        <a:ext cx="583068" cy="282054"/>
                      </a:xfrm>
                      <a:custGeom>
                        <a:avLst/>
                        <a:gdLst>
                          <a:gd name="connsiteX0" fmla="*/ 1022 w 583068"/>
                          <a:gd name="connsiteY0" fmla="*/ 282055 h 282054"/>
                          <a:gd name="connsiteX1" fmla="*/ 287924 w 583068"/>
                          <a:gd name="connsiteY1" fmla="*/ 0 h 282054"/>
                          <a:gd name="connsiteX2" fmla="*/ 582560 w 583068"/>
                          <a:gd name="connsiteY2" fmla="*/ 282055 h 282054"/>
                          <a:gd name="connsiteX3" fmla="*/ 1022 w 583068"/>
                          <a:gd name="connsiteY3" fmla="*/ 282055 h 2820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583068" h="282054">
                            <a:moveTo>
                              <a:pt x="1022" y="282055"/>
                            </a:moveTo>
                            <a:cubicBezTo>
                              <a:pt x="1022" y="282055"/>
                              <a:pt x="-32752" y="0"/>
                              <a:pt x="287924" y="0"/>
                            </a:cubicBezTo>
                            <a:cubicBezTo>
                              <a:pt x="608600" y="0"/>
                              <a:pt x="582560" y="282055"/>
                              <a:pt x="582560" y="282055"/>
                            </a:cubicBezTo>
                            <a:lnTo>
                              <a:pt x="1022" y="282055"/>
                            </a:lnTo>
                            <a:close/>
                          </a:path>
                        </a:pathLst>
                      </a:custGeom>
                      <a:solidFill>
                        <a:srgbClr val="755C50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5" name="任意多边形: 形状 104">
                        <a:extLst>
                          <a:ext uri="{FF2B5EF4-FFF2-40B4-BE49-F238E27FC236}">
                            <a16:creationId xmlns:a16="http://schemas.microsoft.com/office/drawing/2014/main" id="{5810D3AF-6863-1729-4323-377F0EEBA0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38968" y="6705576"/>
                        <a:ext cx="634906" cy="151443"/>
                      </a:xfrm>
                      <a:custGeom>
                        <a:avLst/>
                        <a:gdLst>
                          <a:gd name="connsiteX0" fmla="*/ 625470 w 634906"/>
                          <a:gd name="connsiteY0" fmla="*/ 151444 h 151443"/>
                          <a:gd name="connsiteX1" fmla="*/ 9436 w 634906"/>
                          <a:gd name="connsiteY1" fmla="*/ 151444 h 151443"/>
                          <a:gd name="connsiteX2" fmla="*/ 0 w 634906"/>
                          <a:gd name="connsiteY2" fmla="*/ 142007 h 151443"/>
                          <a:gd name="connsiteX3" fmla="*/ 0 w 634906"/>
                          <a:gd name="connsiteY3" fmla="*/ 10416 h 151443"/>
                          <a:gd name="connsiteX4" fmla="*/ 10416 w 634906"/>
                          <a:gd name="connsiteY4" fmla="*/ 0 h 151443"/>
                          <a:gd name="connsiteX5" fmla="*/ 624490 w 634906"/>
                          <a:gd name="connsiteY5" fmla="*/ 0 h 151443"/>
                          <a:gd name="connsiteX6" fmla="*/ 634906 w 634906"/>
                          <a:gd name="connsiteY6" fmla="*/ 10416 h 151443"/>
                          <a:gd name="connsiteX7" fmla="*/ 634906 w 634906"/>
                          <a:gd name="connsiteY7" fmla="*/ 142007 h 151443"/>
                          <a:gd name="connsiteX8" fmla="*/ 625470 w 634906"/>
                          <a:gd name="connsiteY8" fmla="*/ 151444 h 151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634906" h="151443">
                            <a:moveTo>
                              <a:pt x="625470" y="151444"/>
                            </a:moveTo>
                            <a:lnTo>
                              <a:pt x="9436" y="151444"/>
                            </a:lnTo>
                            <a:cubicBezTo>
                              <a:pt x="4228" y="151444"/>
                              <a:pt x="0" y="147215"/>
                              <a:pt x="0" y="142007"/>
                            </a:cubicBezTo>
                            <a:lnTo>
                              <a:pt x="0" y="10416"/>
                            </a:lnTo>
                            <a:cubicBezTo>
                              <a:pt x="0" y="4641"/>
                              <a:pt x="4641" y="0"/>
                              <a:pt x="10416" y="0"/>
                            </a:cubicBezTo>
                            <a:lnTo>
                              <a:pt x="624490" y="0"/>
                            </a:lnTo>
                            <a:cubicBezTo>
                              <a:pt x="630266" y="0"/>
                              <a:pt x="634906" y="4641"/>
                              <a:pt x="634906" y="10416"/>
                            </a:cubicBezTo>
                            <a:lnTo>
                              <a:pt x="634906" y="142007"/>
                            </a:lnTo>
                            <a:cubicBezTo>
                              <a:pt x="634906" y="147215"/>
                              <a:pt x="630678" y="151444"/>
                              <a:pt x="625470" y="151444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6" name="任意多边形: 形状 105">
                        <a:extLst>
                          <a:ext uri="{FF2B5EF4-FFF2-40B4-BE49-F238E27FC236}">
                            <a16:creationId xmlns:a16="http://schemas.microsoft.com/office/drawing/2014/main" id="{27B6B898-6CDA-F8E0-82EC-A844FA8E0E8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89319" y="6400576"/>
                        <a:ext cx="334234" cy="52860"/>
                      </a:xfrm>
                      <a:custGeom>
                        <a:avLst/>
                        <a:gdLst>
                          <a:gd name="connsiteX0" fmla="*/ 14550 w 334234"/>
                          <a:gd name="connsiteY0" fmla="*/ 52853 h 52860"/>
                          <a:gd name="connsiteX1" fmla="*/ 422 w 334234"/>
                          <a:gd name="connsiteY1" fmla="*/ 41767 h 52860"/>
                          <a:gd name="connsiteX2" fmla="*/ 11095 w 334234"/>
                          <a:gd name="connsiteY2" fmla="*/ 24183 h 52860"/>
                          <a:gd name="connsiteX3" fmla="*/ 177595 w 334234"/>
                          <a:gd name="connsiteY3" fmla="*/ 0 h 52860"/>
                          <a:gd name="connsiteX4" fmla="*/ 324037 w 334234"/>
                          <a:gd name="connsiteY4" fmla="*/ 24441 h 52860"/>
                          <a:gd name="connsiteX5" fmla="*/ 333576 w 334234"/>
                          <a:gd name="connsiteY5" fmla="*/ 42643 h 52860"/>
                          <a:gd name="connsiteX6" fmla="*/ 315374 w 334234"/>
                          <a:gd name="connsiteY6" fmla="*/ 52183 h 52860"/>
                          <a:gd name="connsiteX7" fmla="*/ 177595 w 334234"/>
                          <a:gd name="connsiteY7" fmla="*/ 29082 h 52860"/>
                          <a:gd name="connsiteX8" fmla="*/ 18005 w 334234"/>
                          <a:gd name="connsiteY8" fmla="*/ 52440 h 52860"/>
                          <a:gd name="connsiteX9" fmla="*/ 14550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14550" y="52853"/>
                            </a:moveTo>
                            <a:cubicBezTo>
                              <a:pt x="8002" y="52853"/>
                              <a:pt x="2072" y="48419"/>
                              <a:pt x="422" y="41767"/>
                            </a:cubicBezTo>
                            <a:cubicBezTo>
                              <a:pt x="-1486" y="33980"/>
                              <a:pt x="3258" y="26091"/>
                              <a:pt x="11095" y="24183"/>
                            </a:cubicBezTo>
                            <a:cubicBezTo>
                              <a:pt x="15117" y="23204"/>
                              <a:pt x="110459" y="0"/>
                              <a:pt x="177595" y="0"/>
                            </a:cubicBezTo>
                            <a:cubicBezTo>
                              <a:pt x="245196" y="0"/>
                              <a:pt x="320840" y="23410"/>
                              <a:pt x="324037" y="24441"/>
                            </a:cubicBezTo>
                            <a:cubicBezTo>
                              <a:pt x="331720" y="26813"/>
                              <a:pt x="335948" y="35011"/>
                              <a:pt x="333576" y="42643"/>
                            </a:cubicBezTo>
                            <a:cubicBezTo>
                              <a:pt x="331204" y="50326"/>
                              <a:pt x="323057" y="54606"/>
                              <a:pt x="315374" y="52183"/>
                            </a:cubicBezTo>
                            <a:cubicBezTo>
                              <a:pt x="314652" y="51976"/>
                              <a:pt x="240710" y="29082"/>
                              <a:pt x="177595" y="29082"/>
                            </a:cubicBezTo>
                            <a:cubicBezTo>
                              <a:pt x="113914" y="29082"/>
                              <a:pt x="18933" y="52183"/>
                              <a:pt x="18005" y="52440"/>
                            </a:cubicBezTo>
                            <a:cubicBezTo>
                              <a:pt x="16819" y="52750"/>
                              <a:pt x="15685" y="52853"/>
                              <a:pt x="14550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7" name="任意多边形: 形状 106">
                        <a:extLst>
                          <a:ext uri="{FF2B5EF4-FFF2-40B4-BE49-F238E27FC236}">
                            <a16:creationId xmlns:a16="http://schemas.microsoft.com/office/drawing/2014/main" id="{1036993E-21CB-A6A7-EE0C-23F2FE4DF1A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89319" y="6313949"/>
                        <a:ext cx="334234" cy="52860"/>
                      </a:xfrm>
                      <a:custGeom>
                        <a:avLst/>
                        <a:gdLst>
                          <a:gd name="connsiteX0" fmla="*/ 14550 w 334234"/>
                          <a:gd name="connsiteY0" fmla="*/ 52853 h 52860"/>
                          <a:gd name="connsiteX1" fmla="*/ 422 w 334234"/>
                          <a:gd name="connsiteY1" fmla="*/ 41767 h 52860"/>
                          <a:gd name="connsiteX2" fmla="*/ 11095 w 334234"/>
                          <a:gd name="connsiteY2" fmla="*/ 24184 h 52860"/>
                          <a:gd name="connsiteX3" fmla="*/ 177595 w 334234"/>
                          <a:gd name="connsiteY3" fmla="*/ 0 h 52860"/>
                          <a:gd name="connsiteX4" fmla="*/ 324037 w 334234"/>
                          <a:gd name="connsiteY4" fmla="*/ 24441 h 52860"/>
                          <a:gd name="connsiteX5" fmla="*/ 333576 w 334234"/>
                          <a:gd name="connsiteY5" fmla="*/ 42643 h 52860"/>
                          <a:gd name="connsiteX6" fmla="*/ 315374 w 334234"/>
                          <a:gd name="connsiteY6" fmla="*/ 52183 h 52860"/>
                          <a:gd name="connsiteX7" fmla="*/ 177595 w 334234"/>
                          <a:gd name="connsiteY7" fmla="*/ 29082 h 52860"/>
                          <a:gd name="connsiteX8" fmla="*/ 18005 w 334234"/>
                          <a:gd name="connsiteY8" fmla="*/ 52441 h 52860"/>
                          <a:gd name="connsiteX9" fmla="*/ 14550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14550" y="52853"/>
                            </a:moveTo>
                            <a:cubicBezTo>
                              <a:pt x="8002" y="52853"/>
                              <a:pt x="2072" y="48419"/>
                              <a:pt x="422" y="41767"/>
                            </a:cubicBezTo>
                            <a:cubicBezTo>
                              <a:pt x="-1486" y="33980"/>
                              <a:pt x="3258" y="26092"/>
                              <a:pt x="11095" y="24184"/>
                            </a:cubicBezTo>
                            <a:cubicBezTo>
                              <a:pt x="15117" y="23204"/>
                              <a:pt x="110459" y="0"/>
                              <a:pt x="177595" y="0"/>
                            </a:cubicBezTo>
                            <a:cubicBezTo>
                              <a:pt x="245196" y="0"/>
                              <a:pt x="320840" y="23410"/>
                              <a:pt x="324037" y="24441"/>
                            </a:cubicBezTo>
                            <a:cubicBezTo>
                              <a:pt x="331720" y="26865"/>
                              <a:pt x="335948" y="35012"/>
                              <a:pt x="333576" y="42643"/>
                            </a:cubicBezTo>
                            <a:cubicBezTo>
                              <a:pt x="331204" y="50326"/>
                              <a:pt x="323005" y="54606"/>
                              <a:pt x="315374" y="52183"/>
                            </a:cubicBezTo>
                            <a:cubicBezTo>
                              <a:pt x="314652" y="51976"/>
                              <a:pt x="240710" y="29082"/>
                              <a:pt x="177595" y="29082"/>
                            </a:cubicBezTo>
                            <a:cubicBezTo>
                              <a:pt x="113914" y="29082"/>
                              <a:pt x="18933" y="52183"/>
                              <a:pt x="18005" y="52441"/>
                            </a:cubicBezTo>
                            <a:cubicBezTo>
                              <a:pt x="16819" y="52750"/>
                              <a:pt x="15685" y="52853"/>
                              <a:pt x="14550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108" name="任意多边形: 形状 107">
                      <a:extLst>
                        <a:ext uri="{FF2B5EF4-FFF2-40B4-BE49-F238E27FC236}">
                          <a16:creationId xmlns:a16="http://schemas.microsoft.com/office/drawing/2014/main" id="{044E0018-2218-49C4-9F3B-9CBEE63B21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64853" y="3440274"/>
                      <a:ext cx="992822" cy="2671956"/>
                    </a:xfrm>
                    <a:custGeom>
                      <a:avLst/>
                      <a:gdLst>
                        <a:gd name="connsiteX0" fmla="*/ 981158 w 992822"/>
                        <a:gd name="connsiteY0" fmla="*/ 576296 h 2671956"/>
                        <a:gd name="connsiteX1" fmla="*/ 981158 w 992822"/>
                        <a:gd name="connsiteY1" fmla="*/ 576451 h 2671956"/>
                        <a:gd name="connsiteX2" fmla="*/ 977394 w 992822"/>
                        <a:gd name="connsiteY2" fmla="*/ 596973 h 2671956"/>
                        <a:gd name="connsiteX3" fmla="*/ 970794 w 992822"/>
                        <a:gd name="connsiteY3" fmla="*/ 632913 h 2671956"/>
                        <a:gd name="connsiteX4" fmla="*/ 970794 w 992822"/>
                        <a:gd name="connsiteY4" fmla="*/ 632965 h 2671956"/>
                        <a:gd name="connsiteX5" fmla="*/ 960687 w 992822"/>
                        <a:gd name="connsiteY5" fmla="*/ 688138 h 2671956"/>
                        <a:gd name="connsiteX6" fmla="*/ 941970 w 992822"/>
                        <a:gd name="connsiteY6" fmla="*/ 790493 h 2671956"/>
                        <a:gd name="connsiteX7" fmla="*/ 938051 w 992822"/>
                        <a:gd name="connsiteY7" fmla="*/ 811995 h 2671956"/>
                        <a:gd name="connsiteX8" fmla="*/ 938051 w 992822"/>
                        <a:gd name="connsiteY8" fmla="*/ 812046 h 2671956"/>
                        <a:gd name="connsiteX9" fmla="*/ 929749 w 992822"/>
                        <a:gd name="connsiteY9" fmla="*/ 857268 h 2671956"/>
                        <a:gd name="connsiteX10" fmla="*/ 924025 w 992822"/>
                        <a:gd name="connsiteY10" fmla="*/ 888567 h 2671956"/>
                        <a:gd name="connsiteX11" fmla="*/ 640114 w 992822"/>
                        <a:gd name="connsiteY11" fmla="*/ 2671957 h 2671956"/>
                        <a:gd name="connsiteX12" fmla="*/ 0 w 992822"/>
                        <a:gd name="connsiteY12" fmla="*/ 2611421 h 2671956"/>
                        <a:gd name="connsiteX13" fmla="*/ 172017 w 992822"/>
                        <a:gd name="connsiteY13" fmla="*/ 838756 h 2671956"/>
                        <a:gd name="connsiteX14" fmla="*/ 173461 w 992822"/>
                        <a:gd name="connsiteY14" fmla="*/ 818286 h 2671956"/>
                        <a:gd name="connsiteX15" fmla="*/ 180938 w 992822"/>
                        <a:gd name="connsiteY15" fmla="*/ 712219 h 2671956"/>
                        <a:gd name="connsiteX16" fmla="*/ 181660 w 992822"/>
                        <a:gd name="connsiteY16" fmla="*/ 701339 h 2671956"/>
                        <a:gd name="connsiteX17" fmla="*/ 203162 w 992822"/>
                        <a:gd name="connsiteY17" fmla="*/ 396390 h 2671956"/>
                        <a:gd name="connsiteX18" fmla="*/ 206874 w 992822"/>
                        <a:gd name="connsiteY18" fmla="*/ 362873 h 2671956"/>
                        <a:gd name="connsiteX19" fmla="*/ 206874 w 992822"/>
                        <a:gd name="connsiteY19" fmla="*/ 362821 h 2671956"/>
                        <a:gd name="connsiteX20" fmla="*/ 208267 w 992822"/>
                        <a:gd name="connsiteY20" fmla="*/ 353798 h 2671956"/>
                        <a:gd name="connsiteX21" fmla="*/ 210484 w 992822"/>
                        <a:gd name="connsiteY21" fmla="*/ 341886 h 2671956"/>
                        <a:gd name="connsiteX22" fmla="*/ 387451 w 992822"/>
                        <a:gd name="connsiteY22" fmla="*/ 73393 h 2671956"/>
                        <a:gd name="connsiteX23" fmla="*/ 402611 w 992822"/>
                        <a:gd name="connsiteY23" fmla="*/ 63441 h 2671956"/>
                        <a:gd name="connsiteX24" fmla="*/ 699929 w 992822"/>
                        <a:gd name="connsiteY24" fmla="*/ 7134 h 2671956"/>
                        <a:gd name="connsiteX25" fmla="*/ 699980 w 992822"/>
                        <a:gd name="connsiteY25" fmla="*/ 7134 h 2671956"/>
                        <a:gd name="connsiteX26" fmla="*/ 704827 w 992822"/>
                        <a:gd name="connsiteY26" fmla="*/ 8062 h 2671956"/>
                        <a:gd name="connsiteX27" fmla="*/ 707611 w 992822"/>
                        <a:gd name="connsiteY27" fmla="*/ 8577 h 2671956"/>
                        <a:gd name="connsiteX28" fmla="*/ 714779 w 992822"/>
                        <a:gd name="connsiteY28" fmla="*/ 10176 h 2671956"/>
                        <a:gd name="connsiteX29" fmla="*/ 749275 w 992822"/>
                        <a:gd name="connsiteY29" fmla="*/ 20334 h 2671956"/>
                        <a:gd name="connsiteX30" fmla="*/ 981158 w 992822"/>
                        <a:gd name="connsiteY30" fmla="*/ 576296 h 26719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992822" h="2671956">
                          <a:moveTo>
                            <a:pt x="981158" y="576296"/>
                          </a:moveTo>
                          <a:lnTo>
                            <a:pt x="981158" y="576451"/>
                          </a:lnTo>
                          <a:lnTo>
                            <a:pt x="977394" y="596973"/>
                          </a:lnTo>
                          <a:lnTo>
                            <a:pt x="970794" y="632913"/>
                          </a:lnTo>
                          <a:lnTo>
                            <a:pt x="970794" y="632965"/>
                          </a:lnTo>
                          <a:lnTo>
                            <a:pt x="960687" y="688138"/>
                          </a:lnTo>
                          <a:lnTo>
                            <a:pt x="941970" y="790493"/>
                          </a:lnTo>
                          <a:lnTo>
                            <a:pt x="938051" y="811995"/>
                          </a:lnTo>
                          <a:lnTo>
                            <a:pt x="938051" y="812046"/>
                          </a:lnTo>
                          <a:lnTo>
                            <a:pt x="929749" y="857268"/>
                          </a:lnTo>
                          <a:lnTo>
                            <a:pt x="924025" y="888567"/>
                          </a:lnTo>
                          <a:lnTo>
                            <a:pt x="640114" y="2671957"/>
                          </a:lnTo>
                          <a:cubicBezTo>
                            <a:pt x="640114" y="2671957"/>
                            <a:pt x="376571" y="2568777"/>
                            <a:pt x="0" y="2611421"/>
                          </a:cubicBezTo>
                          <a:lnTo>
                            <a:pt x="172017" y="838756"/>
                          </a:lnTo>
                          <a:lnTo>
                            <a:pt x="173461" y="818286"/>
                          </a:lnTo>
                          <a:lnTo>
                            <a:pt x="180938" y="712219"/>
                          </a:lnTo>
                          <a:lnTo>
                            <a:pt x="181660" y="701339"/>
                          </a:lnTo>
                          <a:lnTo>
                            <a:pt x="203162" y="396390"/>
                          </a:lnTo>
                          <a:cubicBezTo>
                            <a:pt x="203935" y="385819"/>
                            <a:pt x="205224" y="374269"/>
                            <a:pt x="206874" y="362873"/>
                          </a:cubicBezTo>
                          <a:lnTo>
                            <a:pt x="206874" y="362821"/>
                          </a:lnTo>
                          <a:cubicBezTo>
                            <a:pt x="207338" y="359779"/>
                            <a:pt x="207803" y="356737"/>
                            <a:pt x="208267" y="353798"/>
                          </a:cubicBezTo>
                          <a:cubicBezTo>
                            <a:pt x="208988" y="349776"/>
                            <a:pt x="209659" y="345754"/>
                            <a:pt x="210484" y="341886"/>
                          </a:cubicBezTo>
                          <a:cubicBezTo>
                            <a:pt x="233378" y="227930"/>
                            <a:pt x="299225" y="133775"/>
                            <a:pt x="387451" y="73393"/>
                          </a:cubicBezTo>
                          <a:cubicBezTo>
                            <a:pt x="392401" y="69990"/>
                            <a:pt x="397454" y="66690"/>
                            <a:pt x="402611" y="63441"/>
                          </a:cubicBezTo>
                          <a:cubicBezTo>
                            <a:pt x="488516" y="9918"/>
                            <a:pt x="593294" y="-12770"/>
                            <a:pt x="699929" y="7134"/>
                          </a:cubicBezTo>
                          <a:lnTo>
                            <a:pt x="699980" y="7134"/>
                          </a:lnTo>
                          <a:cubicBezTo>
                            <a:pt x="701630" y="7391"/>
                            <a:pt x="703229" y="7701"/>
                            <a:pt x="704827" y="8062"/>
                          </a:cubicBezTo>
                          <a:cubicBezTo>
                            <a:pt x="705755" y="8217"/>
                            <a:pt x="706735" y="8423"/>
                            <a:pt x="707611" y="8577"/>
                          </a:cubicBezTo>
                          <a:cubicBezTo>
                            <a:pt x="710035" y="9041"/>
                            <a:pt x="712407" y="9609"/>
                            <a:pt x="714779" y="10176"/>
                          </a:cubicBezTo>
                          <a:cubicBezTo>
                            <a:pt x="726690" y="12857"/>
                            <a:pt x="738137" y="16261"/>
                            <a:pt x="749275" y="20334"/>
                          </a:cubicBezTo>
                          <a:cubicBezTo>
                            <a:pt x="946920" y="91750"/>
                            <a:pt x="1024523" y="359934"/>
                            <a:pt x="981158" y="576296"/>
                          </a:cubicBezTo>
                          <a:close/>
                        </a:path>
                      </a:pathLst>
                    </a:custGeom>
                    <a:solidFill>
                      <a:srgbClr val="28528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09" name="图形 2">
                    <a:extLst>
                      <a:ext uri="{FF2B5EF4-FFF2-40B4-BE49-F238E27FC236}">
                        <a16:creationId xmlns:a16="http://schemas.microsoft.com/office/drawing/2014/main" id="{CD4AB676-E7CC-4E40-79FC-83AB86E7D26A}"/>
                      </a:ext>
                    </a:extLst>
                  </p:cNvPr>
                  <p:cNvGrpSpPr/>
                  <p:nvPr/>
                </p:nvGrpSpPr>
                <p:grpSpPr>
                  <a:xfrm>
                    <a:off x="4752467" y="3440274"/>
                    <a:ext cx="1018679" cy="3416745"/>
                    <a:chOff x="4752467" y="3440274"/>
                    <a:chExt cx="1018679" cy="3416745"/>
                  </a:xfrm>
                </p:grpSpPr>
                <p:sp>
                  <p:nvSpPr>
                    <p:cNvPr id="110" name="任意多边形: 形状 109">
                      <a:extLst>
                        <a:ext uri="{FF2B5EF4-FFF2-40B4-BE49-F238E27FC236}">
                          <a16:creationId xmlns:a16="http://schemas.microsoft.com/office/drawing/2014/main" id="{74319652-41D2-CA7C-1A84-8D7C15A1AE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05147" y="5904738"/>
                      <a:ext cx="640062" cy="256188"/>
                    </a:xfrm>
                    <a:custGeom>
                      <a:avLst/>
                      <a:gdLst>
                        <a:gd name="connsiteX0" fmla="*/ 640063 w 640062"/>
                        <a:gd name="connsiteY0" fmla="*/ 142420 h 256188"/>
                        <a:gd name="connsiteX1" fmla="*/ 309486 w 640062"/>
                        <a:gd name="connsiteY1" fmla="*/ 247816 h 256188"/>
                        <a:gd name="connsiteX2" fmla="*/ 0 w 640062"/>
                        <a:gd name="connsiteY2" fmla="*/ 202955 h 256188"/>
                        <a:gd name="connsiteX3" fmla="*/ 252302 w 640062"/>
                        <a:gd name="connsiteY3" fmla="*/ 0 h 256188"/>
                        <a:gd name="connsiteX4" fmla="*/ 640063 w 640062"/>
                        <a:gd name="connsiteY4" fmla="*/ 142420 h 2561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0062" h="256188">
                          <a:moveTo>
                            <a:pt x="640063" y="142420"/>
                          </a:moveTo>
                          <a:cubicBezTo>
                            <a:pt x="640063" y="142420"/>
                            <a:pt x="582002" y="214197"/>
                            <a:pt x="309486" y="247816"/>
                          </a:cubicBezTo>
                          <a:cubicBezTo>
                            <a:pt x="36971" y="281436"/>
                            <a:pt x="0" y="202955"/>
                            <a:pt x="0" y="202955"/>
                          </a:cubicBezTo>
                          <a:lnTo>
                            <a:pt x="252302" y="0"/>
                          </a:lnTo>
                          <a:lnTo>
                            <a:pt x="640063" y="142420"/>
                          </a:lnTo>
                          <a:close/>
                        </a:path>
                      </a:pathLst>
                    </a:custGeom>
                    <a:solidFill>
                      <a:srgbClr val="1F466D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11" name="任意多边形: 形状 110">
                      <a:extLst>
                        <a:ext uri="{FF2B5EF4-FFF2-40B4-BE49-F238E27FC236}">
                          <a16:creationId xmlns:a16="http://schemas.microsoft.com/office/drawing/2014/main" id="{F9C81D8C-A12E-0CC6-5AB6-AD936211CB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80453" y="3440274"/>
                      <a:ext cx="867387" cy="3216491"/>
                    </a:xfrm>
                    <a:custGeom>
                      <a:avLst/>
                      <a:gdLst>
                        <a:gd name="connsiteX0" fmla="*/ 10979 w 867387"/>
                        <a:gd name="connsiteY0" fmla="*/ 576296 h 3216491"/>
                        <a:gd name="connsiteX1" fmla="*/ 10979 w 867387"/>
                        <a:gd name="connsiteY1" fmla="*/ 576451 h 3216491"/>
                        <a:gd name="connsiteX2" fmla="*/ 14537 w 867387"/>
                        <a:gd name="connsiteY2" fmla="*/ 596973 h 3216491"/>
                        <a:gd name="connsiteX3" fmla="*/ 20725 w 867387"/>
                        <a:gd name="connsiteY3" fmla="*/ 632913 h 3216491"/>
                        <a:gd name="connsiteX4" fmla="*/ 20725 w 867387"/>
                        <a:gd name="connsiteY4" fmla="*/ 632965 h 3216491"/>
                        <a:gd name="connsiteX5" fmla="*/ 30213 w 867387"/>
                        <a:gd name="connsiteY5" fmla="*/ 688138 h 3216491"/>
                        <a:gd name="connsiteX6" fmla="*/ 47796 w 867387"/>
                        <a:gd name="connsiteY6" fmla="*/ 790493 h 3216491"/>
                        <a:gd name="connsiteX7" fmla="*/ 51457 w 867387"/>
                        <a:gd name="connsiteY7" fmla="*/ 811995 h 3216491"/>
                        <a:gd name="connsiteX8" fmla="*/ 51457 w 867387"/>
                        <a:gd name="connsiteY8" fmla="*/ 812046 h 3216491"/>
                        <a:gd name="connsiteX9" fmla="*/ 59243 w 867387"/>
                        <a:gd name="connsiteY9" fmla="*/ 857268 h 3216491"/>
                        <a:gd name="connsiteX10" fmla="*/ 64606 w 867387"/>
                        <a:gd name="connsiteY10" fmla="*/ 888567 h 3216491"/>
                        <a:gd name="connsiteX11" fmla="*/ 474539 w 867387"/>
                        <a:gd name="connsiteY11" fmla="*/ 3026922 h 3216491"/>
                        <a:gd name="connsiteX12" fmla="*/ 684198 w 867387"/>
                        <a:gd name="connsiteY12" fmla="*/ 3215647 h 3216491"/>
                        <a:gd name="connsiteX13" fmla="*/ 866373 w 867387"/>
                        <a:gd name="connsiteY13" fmla="*/ 2960456 h 3216491"/>
                        <a:gd name="connsiteX14" fmla="*/ 770928 w 867387"/>
                        <a:gd name="connsiteY14" fmla="*/ 838756 h 3216491"/>
                        <a:gd name="connsiteX15" fmla="*/ 769588 w 867387"/>
                        <a:gd name="connsiteY15" fmla="*/ 818286 h 3216491"/>
                        <a:gd name="connsiteX16" fmla="*/ 762575 w 867387"/>
                        <a:gd name="connsiteY16" fmla="*/ 712219 h 3216491"/>
                        <a:gd name="connsiteX17" fmla="*/ 761853 w 867387"/>
                        <a:gd name="connsiteY17" fmla="*/ 701339 h 3216491"/>
                        <a:gd name="connsiteX18" fmla="*/ 741640 w 867387"/>
                        <a:gd name="connsiteY18" fmla="*/ 396390 h 3216491"/>
                        <a:gd name="connsiteX19" fmla="*/ 738185 w 867387"/>
                        <a:gd name="connsiteY19" fmla="*/ 362873 h 3216491"/>
                        <a:gd name="connsiteX20" fmla="*/ 738185 w 867387"/>
                        <a:gd name="connsiteY20" fmla="*/ 362821 h 3216491"/>
                        <a:gd name="connsiteX21" fmla="*/ 736845 w 867387"/>
                        <a:gd name="connsiteY21" fmla="*/ 353798 h 3216491"/>
                        <a:gd name="connsiteX22" fmla="*/ 734782 w 867387"/>
                        <a:gd name="connsiteY22" fmla="*/ 341886 h 3216491"/>
                        <a:gd name="connsiteX23" fmla="*/ 568540 w 867387"/>
                        <a:gd name="connsiteY23" fmla="*/ 73393 h 3216491"/>
                        <a:gd name="connsiteX24" fmla="*/ 554308 w 867387"/>
                        <a:gd name="connsiteY24" fmla="*/ 63441 h 3216491"/>
                        <a:gd name="connsiteX25" fmla="*/ 275038 w 867387"/>
                        <a:gd name="connsiteY25" fmla="*/ 7134 h 3216491"/>
                        <a:gd name="connsiteX26" fmla="*/ 274987 w 867387"/>
                        <a:gd name="connsiteY26" fmla="*/ 7134 h 3216491"/>
                        <a:gd name="connsiteX27" fmla="*/ 270449 w 867387"/>
                        <a:gd name="connsiteY27" fmla="*/ 8062 h 3216491"/>
                        <a:gd name="connsiteX28" fmla="*/ 267819 w 867387"/>
                        <a:gd name="connsiteY28" fmla="*/ 8577 h 3216491"/>
                        <a:gd name="connsiteX29" fmla="*/ 261116 w 867387"/>
                        <a:gd name="connsiteY29" fmla="*/ 10176 h 3216491"/>
                        <a:gd name="connsiteX30" fmla="*/ 228734 w 867387"/>
                        <a:gd name="connsiteY30" fmla="*/ 20334 h 3216491"/>
                        <a:gd name="connsiteX31" fmla="*/ 10979 w 867387"/>
                        <a:gd name="connsiteY31" fmla="*/ 576296 h 32164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867387" h="3216491">
                          <a:moveTo>
                            <a:pt x="10979" y="576296"/>
                          </a:moveTo>
                          <a:lnTo>
                            <a:pt x="10979" y="576451"/>
                          </a:lnTo>
                          <a:lnTo>
                            <a:pt x="14537" y="596973"/>
                          </a:lnTo>
                          <a:lnTo>
                            <a:pt x="20725" y="632913"/>
                          </a:lnTo>
                          <a:lnTo>
                            <a:pt x="20725" y="632965"/>
                          </a:lnTo>
                          <a:lnTo>
                            <a:pt x="30213" y="688138"/>
                          </a:lnTo>
                          <a:lnTo>
                            <a:pt x="47796" y="790493"/>
                          </a:lnTo>
                          <a:lnTo>
                            <a:pt x="51457" y="811995"/>
                          </a:lnTo>
                          <a:lnTo>
                            <a:pt x="51457" y="812046"/>
                          </a:lnTo>
                          <a:lnTo>
                            <a:pt x="59243" y="857268"/>
                          </a:lnTo>
                          <a:lnTo>
                            <a:pt x="64606" y="888567"/>
                          </a:lnTo>
                          <a:lnTo>
                            <a:pt x="474539" y="3026922"/>
                          </a:lnTo>
                          <a:cubicBezTo>
                            <a:pt x="498362" y="3154286"/>
                            <a:pt x="560702" y="3225134"/>
                            <a:pt x="684198" y="3215647"/>
                          </a:cubicBezTo>
                          <a:cubicBezTo>
                            <a:pt x="818367" y="3205385"/>
                            <a:pt x="875912" y="3104887"/>
                            <a:pt x="866373" y="2960456"/>
                          </a:cubicBezTo>
                          <a:lnTo>
                            <a:pt x="770928" y="838756"/>
                          </a:lnTo>
                          <a:lnTo>
                            <a:pt x="769588" y="818286"/>
                          </a:lnTo>
                          <a:lnTo>
                            <a:pt x="762575" y="712219"/>
                          </a:lnTo>
                          <a:lnTo>
                            <a:pt x="761853" y="701339"/>
                          </a:lnTo>
                          <a:lnTo>
                            <a:pt x="741640" y="396390"/>
                          </a:lnTo>
                          <a:cubicBezTo>
                            <a:pt x="740918" y="385819"/>
                            <a:pt x="739681" y="374269"/>
                            <a:pt x="738185" y="362873"/>
                          </a:cubicBezTo>
                          <a:lnTo>
                            <a:pt x="738185" y="362821"/>
                          </a:lnTo>
                          <a:cubicBezTo>
                            <a:pt x="737773" y="359779"/>
                            <a:pt x="737309" y="356737"/>
                            <a:pt x="736845" y="353798"/>
                          </a:cubicBezTo>
                          <a:cubicBezTo>
                            <a:pt x="736174" y="349776"/>
                            <a:pt x="735504" y="345754"/>
                            <a:pt x="734782" y="341886"/>
                          </a:cubicBezTo>
                          <a:cubicBezTo>
                            <a:pt x="713280" y="227930"/>
                            <a:pt x="651455" y="133775"/>
                            <a:pt x="568540" y="73393"/>
                          </a:cubicBezTo>
                          <a:cubicBezTo>
                            <a:pt x="563899" y="69990"/>
                            <a:pt x="559155" y="66690"/>
                            <a:pt x="554308" y="63441"/>
                          </a:cubicBezTo>
                          <a:cubicBezTo>
                            <a:pt x="473611" y="9918"/>
                            <a:pt x="375175" y="-12770"/>
                            <a:pt x="275038" y="7134"/>
                          </a:cubicBezTo>
                          <a:lnTo>
                            <a:pt x="274987" y="7134"/>
                          </a:lnTo>
                          <a:cubicBezTo>
                            <a:pt x="273440" y="7391"/>
                            <a:pt x="271944" y="7701"/>
                            <a:pt x="270449" y="8062"/>
                          </a:cubicBezTo>
                          <a:cubicBezTo>
                            <a:pt x="269572" y="8217"/>
                            <a:pt x="268696" y="8423"/>
                            <a:pt x="267819" y="8577"/>
                          </a:cubicBezTo>
                          <a:cubicBezTo>
                            <a:pt x="265550" y="9041"/>
                            <a:pt x="263333" y="9609"/>
                            <a:pt x="261116" y="10176"/>
                          </a:cubicBezTo>
                          <a:cubicBezTo>
                            <a:pt x="249927" y="12857"/>
                            <a:pt x="239150" y="16261"/>
                            <a:pt x="228734" y="20334"/>
                          </a:cubicBezTo>
                          <a:cubicBezTo>
                            <a:pt x="43104" y="91750"/>
                            <a:pt x="-29808" y="359934"/>
                            <a:pt x="10979" y="576296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12" name="图形 2">
                      <a:extLst>
                        <a:ext uri="{FF2B5EF4-FFF2-40B4-BE49-F238E27FC236}">
                          <a16:creationId xmlns:a16="http://schemas.microsoft.com/office/drawing/2014/main" id="{ADF3A812-5A78-A243-BDD5-E0A7060A048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136240" y="6205768"/>
                      <a:ext cx="634906" cy="651252"/>
                      <a:chOff x="5136240" y="6205768"/>
                      <a:chExt cx="634906" cy="651252"/>
                    </a:xfrm>
                  </p:grpSpPr>
                  <p:sp>
                    <p:nvSpPr>
                      <p:cNvPr id="113" name="任意多边形: 形状 112">
                        <a:extLst>
                          <a:ext uri="{FF2B5EF4-FFF2-40B4-BE49-F238E27FC236}">
                            <a16:creationId xmlns:a16="http://schemas.microsoft.com/office/drawing/2014/main" id="{1662507B-053B-BF31-9A29-46BBA46F6A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50121" y="6205768"/>
                        <a:ext cx="607181" cy="543380"/>
                      </a:xfrm>
                      <a:custGeom>
                        <a:avLst/>
                        <a:gdLst>
                          <a:gd name="connsiteX0" fmla="*/ 594625 w 607181"/>
                          <a:gd name="connsiteY0" fmla="*/ 543381 h 543380"/>
                          <a:gd name="connsiteX1" fmla="*/ 308858 w 607181"/>
                          <a:gd name="connsiteY1" fmla="*/ 0 h 543380"/>
                          <a:gd name="connsiteX2" fmla="*/ 13139 w 607181"/>
                          <a:gd name="connsiteY2" fmla="*/ 521156 h 543380"/>
                          <a:gd name="connsiteX3" fmla="*/ 594625 w 607181"/>
                          <a:gd name="connsiteY3" fmla="*/ 543381 h 5433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607181" h="543380">
                            <a:moveTo>
                              <a:pt x="594625" y="543381"/>
                            </a:moveTo>
                            <a:cubicBezTo>
                              <a:pt x="594625" y="543381"/>
                              <a:pt x="698475" y="0"/>
                              <a:pt x="308858" y="0"/>
                            </a:cubicBezTo>
                            <a:cubicBezTo>
                              <a:pt x="-94939" y="0"/>
                              <a:pt x="13139" y="521156"/>
                              <a:pt x="13139" y="521156"/>
                            </a:cubicBezTo>
                            <a:lnTo>
                              <a:pt x="594625" y="543381"/>
                            </a:lnTo>
                            <a:close/>
                          </a:path>
                        </a:pathLst>
                      </a:custGeom>
                      <a:solidFill>
                        <a:srgbClr val="6D5446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4" name="任意多边形: 形状 113">
                        <a:extLst>
                          <a:ext uri="{FF2B5EF4-FFF2-40B4-BE49-F238E27FC236}">
                            <a16:creationId xmlns:a16="http://schemas.microsoft.com/office/drawing/2014/main" id="{59C7A243-7C37-BBBE-469F-BBC9F550A1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62699" y="6467093"/>
                        <a:ext cx="583068" cy="282054"/>
                      </a:xfrm>
                      <a:custGeom>
                        <a:avLst/>
                        <a:gdLst>
                          <a:gd name="connsiteX0" fmla="*/ 582046 w 583068"/>
                          <a:gd name="connsiteY0" fmla="*/ 282055 h 282054"/>
                          <a:gd name="connsiteX1" fmla="*/ 295145 w 583068"/>
                          <a:gd name="connsiteY1" fmla="*/ 0 h 282054"/>
                          <a:gd name="connsiteX2" fmla="*/ 508 w 583068"/>
                          <a:gd name="connsiteY2" fmla="*/ 282055 h 282054"/>
                          <a:gd name="connsiteX3" fmla="*/ 582046 w 583068"/>
                          <a:gd name="connsiteY3" fmla="*/ 282055 h 2820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583068" h="282054">
                            <a:moveTo>
                              <a:pt x="582046" y="282055"/>
                            </a:moveTo>
                            <a:cubicBezTo>
                              <a:pt x="582046" y="282055"/>
                              <a:pt x="615821" y="0"/>
                              <a:pt x="295145" y="0"/>
                            </a:cubicBezTo>
                            <a:cubicBezTo>
                              <a:pt x="-25531" y="0"/>
                              <a:pt x="508" y="282055"/>
                              <a:pt x="508" y="282055"/>
                            </a:cubicBezTo>
                            <a:lnTo>
                              <a:pt x="582046" y="282055"/>
                            </a:lnTo>
                            <a:close/>
                          </a:path>
                        </a:pathLst>
                      </a:custGeom>
                      <a:solidFill>
                        <a:srgbClr val="755C50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5" name="任意多边形: 形状 114">
                        <a:extLst>
                          <a:ext uri="{FF2B5EF4-FFF2-40B4-BE49-F238E27FC236}">
                            <a16:creationId xmlns:a16="http://schemas.microsoft.com/office/drawing/2014/main" id="{363B55A3-0144-3ED7-BE60-7CF58F56B53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36240" y="6705576"/>
                        <a:ext cx="634906" cy="151443"/>
                      </a:xfrm>
                      <a:custGeom>
                        <a:avLst/>
                        <a:gdLst>
                          <a:gd name="connsiteX0" fmla="*/ 9436 w 634906"/>
                          <a:gd name="connsiteY0" fmla="*/ 151444 h 151443"/>
                          <a:gd name="connsiteX1" fmla="*/ 625470 w 634906"/>
                          <a:gd name="connsiteY1" fmla="*/ 151444 h 151443"/>
                          <a:gd name="connsiteX2" fmla="*/ 634906 w 634906"/>
                          <a:gd name="connsiteY2" fmla="*/ 142007 h 151443"/>
                          <a:gd name="connsiteX3" fmla="*/ 634906 w 634906"/>
                          <a:gd name="connsiteY3" fmla="*/ 10416 h 151443"/>
                          <a:gd name="connsiteX4" fmla="*/ 624490 w 634906"/>
                          <a:gd name="connsiteY4" fmla="*/ 0 h 151443"/>
                          <a:gd name="connsiteX5" fmla="*/ 10416 w 634906"/>
                          <a:gd name="connsiteY5" fmla="*/ 0 h 151443"/>
                          <a:gd name="connsiteX6" fmla="*/ 0 w 634906"/>
                          <a:gd name="connsiteY6" fmla="*/ 10416 h 151443"/>
                          <a:gd name="connsiteX7" fmla="*/ 0 w 634906"/>
                          <a:gd name="connsiteY7" fmla="*/ 142007 h 151443"/>
                          <a:gd name="connsiteX8" fmla="*/ 9436 w 634906"/>
                          <a:gd name="connsiteY8" fmla="*/ 151444 h 151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634906" h="151443">
                            <a:moveTo>
                              <a:pt x="9436" y="151444"/>
                            </a:moveTo>
                            <a:lnTo>
                              <a:pt x="625470" y="151444"/>
                            </a:lnTo>
                            <a:cubicBezTo>
                              <a:pt x="630678" y="151444"/>
                              <a:pt x="634906" y="147215"/>
                              <a:pt x="634906" y="142007"/>
                            </a:cubicBezTo>
                            <a:lnTo>
                              <a:pt x="634906" y="10416"/>
                            </a:lnTo>
                            <a:cubicBezTo>
                              <a:pt x="634906" y="4641"/>
                              <a:pt x="630266" y="0"/>
                              <a:pt x="624490" y="0"/>
                            </a:cubicBezTo>
                            <a:lnTo>
                              <a:pt x="10416" y="0"/>
                            </a:lnTo>
                            <a:cubicBezTo>
                              <a:pt x="4641" y="0"/>
                              <a:pt x="0" y="4641"/>
                              <a:pt x="0" y="10416"/>
                            </a:cubicBezTo>
                            <a:lnTo>
                              <a:pt x="0" y="142007"/>
                            </a:lnTo>
                            <a:cubicBezTo>
                              <a:pt x="0" y="147215"/>
                              <a:pt x="4228" y="151444"/>
                              <a:pt x="9436" y="151444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6" name="任意多边形: 形状 115">
                        <a:extLst>
                          <a:ext uri="{FF2B5EF4-FFF2-40B4-BE49-F238E27FC236}">
                            <a16:creationId xmlns:a16="http://schemas.microsoft.com/office/drawing/2014/main" id="{20AD4EE8-1C4C-1F3D-F8DC-A1429449DC5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86612" y="6400576"/>
                        <a:ext cx="334234" cy="52860"/>
                      </a:xfrm>
                      <a:custGeom>
                        <a:avLst/>
                        <a:gdLst>
                          <a:gd name="connsiteX0" fmla="*/ 319685 w 334234"/>
                          <a:gd name="connsiteY0" fmla="*/ 52853 h 52860"/>
                          <a:gd name="connsiteX1" fmla="*/ 333813 w 334234"/>
                          <a:gd name="connsiteY1" fmla="*/ 41767 h 52860"/>
                          <a:gd name="connsiteX2" fmla="*/ 323140 w 334234"/>
                          <a:gd name="connsiteY2" fmla="*/ 24183 h 52860"/>
                          <a:gd name="connsiteX3" fmla="*/ 156640 w 334234"/>
                          <a:gd name="connsiteY3" fmla="*/ 0 h 52860"/>
                          <a:gd name="connsiteX4" fmla="*/ 10198 w 334234"/>
                          <a:gd name="connsiteY4" fmla="*/ 24441 h 52860"/>
                          <a:gd name="connsiteX5" fmla="*/ 659 w 334234"/>
                          <a:gd name="connsiteY5" fmla="*/ 42643 h 52860"/>
                          <a:gd name="connsiteX6" fmla="*/ 18861 w 334234"/>
                          <a:gd name="connsiteY6" fmla="*/ 52183 h 52860"/>
                          <a:gd name="connsiteX7" fmla="*/ 156640 w 334234"/>
                          <a:gd name="connsiteY7" fmla="*/ 29082 h 52860"/>
                          <a:gd name="connsiteX8" fmla="*/ 316230 w 334234"/>
                          <a:gd name="connsiteY8" fmla="*/ 52440 h 52860"/>
                          <a:gd name="connsiteX9" fmla="*/ 319685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319685" y="52853"/>
                            </a:moveTo>
                            <a:cubicBezTo>
                              <a:pt x="326233" y="52853"/>
                              <a:pt x="332163" y="48419"/>
                              <a:pt x="333813" y="41767"/>
                            </a:cubicBezTo>
                            <a:cubicBezTo>
                              <a:pt x="335721" y="33980"/>
                              <a:pt x="330977" y="26091"/>
                              <a:pt x="323140" y="24183"/>
                            </a:cubicBezTo>
                            <a:cubicBezTo>
                              <a:pt x="319118" y="23204"/>
                              <a:pt x="223776" y="0"/>
                              <a:pt x="156640" y="0"/>
                            </a:cubicBezTo>
                            <a:cubicBezTo>
                              <a:pt x="89039" y="0"/>
                              <a:pt x="13395" y="23410"/>
                              <a:pt x="10198" y="24441"/>
                            </a:cubicBezTo>
                            <a:cubicBezTo>
                              <a:pt x="2515" y="26813"/>
                              <a:pt x="-1713" y="35011"/>
                              <a:pt x="659" y="42643"/>
                            </a:cubicBezTo>
                            <a:cubicBezTo>
                              <a:pt x="3031" y="50326"/>
                              <a:pt x="11178" y="54606"/>
                              <a:pt x="18861" y="52183"/>
                            </a:cubicBezTo>
                            <a:cubicBezTo>
                              <a:pt x="19583" y="51976"/>
                              <a:pt x="93525" y="29082"/>
                              <a:pt x="156640" y="29082"/>
                            </a:cubicBezTo>
                            <a:cubicBezTo>
                              <a:pt x="220321" y="29082"/>
                              <a:pt x="315302" y="52183"/>
                              <a:pt x="316230" y="52440"/>
                            </a:cubicBezTo>
                            <a:cubicBezTo>
                              <a:pt x="317365" y="52750"/>
                              <a:pt x="318499" y="52853"/>
                              <a:pt x="319685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7" name="任意多边形: 形状 116">
                        <a:extLst>
                          <a:ext uri="{FF2B5EF4-FFF2-40B4-BE49-F238E27FC236}">
                            <a16:creationId xmlns:a16="http://schemas.microsoft.com/office/drawing/2014/main" id="{95CB1EE7-AB8F-DB16-E3BB-BB3CDA47AC8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86612" y="6313949"/>
                        <a:ext cx="334234" cy="52860"/>
                      </a:xfrm>
                      <a:custGeom>
                        <a:avLst/>
                        <a:gdLst>
                          <a:gd name="connsiteX0" fmla="*/ 319685 w 334234"/>
                          <a:gd name="connsiteY0" fmla="*/ 52853 h 52860"/>
                          <a:gd name="connsiteX1" fmla="*/ 333813 w 334234"/>
                          <a:gd name="connsiteY1" fmla="*/ 41767 h 52860"/>
                          <a:gd name="connsiteX2" fmla="*/ 323140 w 334234"/>
                          <a:gd name="connsiteY2" fmla="*/ 24184 h 52860"/>
                          <a:gd name="connsiteX3" fmla="*/ 156640 w 334234"/>
                          <a:gd name="connsiteY3" fmla="*/ 0 h 52860"/>
                          <a:gd name="connsiteX4" fmla="*/ 10198 w 334234"/>
                          <a:gd name="connsiteY4" fmla="*/ 24441 h 52860"/>
                          <a:gd name="connsiteX5" fmla="*/ 659 w 334234"/>
                          <a:gd name="connsiteY5" fmla="*/ 42643 h 52860"/>
                          <a:gd name="connsiteX6" fmla="*/ 18861 w 334234"/>
                          <a:gd name="connsiteY6" fmla="*/ 52183 h 52860"/>
                          <a:gd name="connsiteX7" fmla="*/ 156640 w 334234"/>
                          <a:gd name="connsiteY7" fmla="*/ 29082 h 52860"/>
                          <a:gd name="connsiteX8" fmla="*/ 316230 w 334234"/>
                          <a:gd name="connsiteY8" fmla="*/ 52441 h 52860"/>
                          <a:gd name="connsiteX9" fmla="*/ 319685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319685" y="52853"/>
                            </a:moveTo>
                            <a:cubicBezTo>
                              <a:pt x="326233" y="52853"/>
                              <a:pt x="332163" y="48419"/>
                              <a:pt x="333813" y="41767"/>
                            </a:cubicBezTo>
                            <a:cubicBezTo>
                              <a:pt x="335721" y="33980"/>
                              <a:pt x="330977" y="26092"/>
                              <a:pt x="323140" y="24184"/>
                            </a:cubicBezTo>
                            <a:cubicBezTo>
                              <a:pt x="319118" y="23204"/>
                              <a:pt x="223776" y="0"/>
                              <a:pt x="156640" y="0"/>
                            </a:cubicBezTo>
                            <a:cubicBezTo>
                              <a:pt x="89039" y="0"/>
                              <a:pt x="13395" y="23410"/>
                              <a:pt x="10198" y="24441"/>
                            </a:cubicBezTo>
                            <a:cubicBezTo>
                              <a:pt x="2515" y="26865"/>
                              <a:pt x="-1713" y="35012"/>
                              <a:pt x="659" y="42643"/>
                            </a:cubicBezTo>
                            <a:cubicBezTo>
                              <a:pt x="3031" y="50326"/>
                              <a:pt x="11230" y="54606"/>
                              <a:pt x="18861" y="52183"/>
                            </a:cubicBezTo>
                            <a:cubicBezTo>
                              <a:pt x="19583" y="51976"/>
                              <a:pt x="93525" y="29082"/>
                              <a:pt x="156640" y="29082"/>
                            </a:cubicBezTo>
                            <a:cubicBezTo>
                              <a:pt x="220321" y="29082"/>
                              <a:pt x="315302" y="52183"/>
                              <a:pt x="316230" y="52441"/>
                            </a:cubicBezTo>
                            <a:cubicBezTo>
                              <a:pt x="317365" y="52750"/>
                              <a:pt x="318499" y="52853"/>
                              <a:pt x="319685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118" name="任意多边形: 形状 117">
                      <a:extLst>
                        <a:ext uri="{FF2B5EF4-FFF2-40B4-BE49-F238E27FC236}">
                          <a16:creationId xmlns:a16="http://schemas.microsoft.com/office/drawing/2014/main" id="{A7E824C4-5B15-6515-C092-40CE39D769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52467" y="3440274"/>
                      <a:ext cx="992794" cy="2671956"/>
                    </a:xfrm>
                    <a:custGeom>
                      <a:avLst/>
                      <a:gdLst>
                        <a:gd name="connsiteX0" fmla="*/ 11688 w 992794"/>
                        <a:gd name="connsiteY0" fmla="*/ 576296 h 2671956"/>
                        <a:gd name="connsiteX1" fmla="*/ 11688 w 992794"/>
                        <a:gd name="connsiteY1" fmla="*/ 576451 h 2671956"/>
                        <a:gd name="connsiteX2" fmla="*/ 15452 w 992794"/>
                        <a:gd name="connsiteY2" fmla="*/ 596973 h 2671956"/>
                        <a:gd name="connsiteX3" fmla="*/ 22052 w 992794"/>
                        <a:gd name="connsiteY3" fmla="*/ 632913 h 2671956"/>
                        <a:gd name="connsiteX4" fmla="*/ 22052 w 992794"/>
                        <a:gd name="connsiteY4" fmla="*/ 632965 h 2671956"/>
                        <a:gd name="connsiteX5" fmla="*/ 32159 w 992794"/>
                        <a:gd name="connsiteY5" fmla="*/ 688138 h 2671956"/>
                        <a:gd name="connsiteX6" fmla="*/ 50876 w 992794"/>
                        <a:gd name="connsiteY6" fmla="*/ 790493 h 2671956"/>
                        <a:gd name="connsiteX7" fmla="*/ 54795 w 992794"/>
                        <a:gd name="connsiteY7" fmla="*/ 811995 h 2671956"/>
                        <a:gd name="connsiteX8" fmla="*/ 54795 w 992794"/>
                        <a:gd name="connsiteY8" fmla="*/ 812046 h 2671956"/>
                        <a:gd name="connsiteX9" fmla="*/ 63097 w 992794"/>
                        <a:gd name="connsiteY9" fmla="*/ 857268 h 2671956"/>
                        <a:gd name="connsiteX10" fmla="*/ 68821 w 992794"/>
                        <a:gd name="connsiteY10" fmla="*/ 888567 h 2671956"/>
                        <a:gd name="connsiteX11" fmla="*/ 352731 w 992794"/>
                        <a:gd name="connsiteY11" fmla="*/ 2671957 h 2671956"/>
                        <a:gd name="connsiteX12" fmla="*/ 992794 w 992794"/>
                        <a:gd name="connsiteY12" fmla="*/ 2611421 h 2671956"/>
                        <a:gd name="connsiteX13" fmla="*/ 820777 w 992794"/>
                        <a:gd name="connsiteY13" fmla="*/ 838756 h 2671956"/>
                        <a:gd name="connsiteX14" fmla="*/ 819333 w 992794"/>
                        <a:gd name="connsiteY14" fmla="*/ 818286 h 2671956"/>
                        <a:gd name="connsiteX15" fmla="*/ 811857 w 992794"/>
                        <a:gd name="connsiteY15" fmla="*/ 712219 h 2671956"/>
                        <a:gd name="connsiteX16" fmla="*/ 811135 w 992794"/>
                        <a:gd name="connsiteY16" fmla="*/ 701339 h 2671956"/>
                        <a:gd name="connsiteX17" fmla="*/ 789633 w 992794"/>
                        <a:gd name="connsiteY17" fmla="*/ 396390 h 2671956"/>
                        <a:gd name="connsiteX18" fmla="*/ 785920 w 992794"/>
                        <a:gd name="connsiteY18" fmla="*/ 362873 h 2671956"/>
                        <a:gd name="connsiteX19" fmla="*/ 785920 w 992794"/>
                        <a:gd name="connsiteY19" fmla="*/ 362821 h 2671956"/>
                        <a:gd name="connsiteX20" fmla="*/ 784528 w 992794"/>
                        <a:gd name="connsiteY20" fmla="*/ 353798 h 2671956"/>
                        <a:gd name="connsiteX21" fmla="*/ 782310 w 992794"/>
                        <a:gd name="connsiteY21" fmla="*/ 341886 h 2671956"/>
                        <a:gd name="connsiteX22" fmla="*/ 605343 w 992794"/>
                        <a:gd name="connsiteY22" fmla="*/ 73393 h 2671956"/>
                        <a:gd name="connsiteX23" fmla="*/ 590183 w 992794"/>
                        <a:gd name="connsiteY23" fmla="*/ 63441 h 2671956"/>
                        <a:gd name="connsiteX24" fmla="*/ 292866 w 992794"/>
                        <a:gd name="connsiteY24" fmla="*/ 7134 h 2671956"/>
                        <a:gd name="connsiteX25" fmla="*/ 292814 w 992794"/>
                        <a:gd name="connsiteY25" fmla="*/ 7134 h 2671956"/>
                        <a:gd name="connsiteX26" fmla="*/ 287967 w 992794"/>
                        <a:gd name="connsiteY26" fmla="*/ 8062 h 2671956"/>
                        <a:gd name="connsiteX27" fmla="*/ 285183 w 992794"/>
                        <a:gd name="connsiteY27" fmla="*/ 8577 h 2671956"/>
                        <a:gd name="connsiteX28" fmla="*/ 278015 w 992794"/>
                        <a:gd name="connsiteY28" fmla="*/ 10176 h 2671956"/>
                        <a:gd name="connsiteX29" fmla="*/ 243519 w 992794"/>
                        <a:gd name="connsiteY29" fmla="*/ 20334 h 2671956"/>
                        <a:gd name="connsiteX30" fmla="*/ 11688 w 992794"/>
                        <a:gd name="connsiteY30" fmla="*/ 576296 h 26719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992794" h="2671956">
                          <a:moveTo>
                            <a:pt x="11688" y="576296"/>
                          </a:moveTo>
                          <a:lnTo>
                            <a:pt x="11688" y="576451"/>
                          </a:lnTo>
                          <a:lnTo>
                            <a:pt x="15452" y="596973"/>
                          </a:lnTo>
                          <a:lnTo>
                            <a:pt x="22052" y="632913"/>
                          </a:lnTo>
                          <a:lnTo>
                            <a:pt x="22052" y="632965"/>
                          </a:lnTo>
                          <a:lnTo>
                            <a:pt x="32159" y="688138"/>
                          </a:lnTo>
                          <a:lnTo>
                            <a:pt x="50876" y="790493"/>
                          </a:lnTo>
                          <a:lnTo>
                            <a:pt x="54795" y="811995"/>
                          </a:lnTo>
                          <a:lnTo>
                            <a:pt x="54795" y="812046"/>
                          </a:lnTo>
                          <a:lnTo>
                            <a:pt x="63097" y="857268"/>
                          </a:lnTo>
                          <a:lnTo>
                            <a:pt x="68821" y="888567"/>
                          </a:lnTo>
                          <a:lnTo>
                            <a:pt x="352731" y="2671957"/>
                          </a:lnTo>
                          <a:cubicBezTo>
                            <a:pt x="352731" y="2671957"/>
                            <a:pt x="616275" y="2568777"/>
                            <a:pt x="992794" y="2611421"/>
                          </a:cubicBezTo>
                          <a:lnTo>
                            <a:pt x="820777" y="838756"/>
                          </a:lnTo>
                          <a:lnTo>
                            <a:pt x="819333" y="818286"/>
                          </a:lnTo>
                          <a:lnTo>
                            <a:pt x="811857" y="712219"/>
                          </a:lnTo>
                          <a:lnTo>
                            <a:pt x="811135" y="701339"/>
                          </a:lnTo>
                          <a:lnTo>
                            <a:pt x="789633" y="396390"/>
                          </a:lnTo>
                          <a:cubicBezTo>
                            <a:pt x="788859" y="385819"/>
                            <a:pt x="787570" y="374269"/>
                            <a:pt x="785920" y="362873"/>
                          </a:cubicBezTo>
                          <a:lnTo>
                            <a:pt x="785920" y="362821"/>
                          </a:lnTo>
                          <a:cubicBezTo>
                            <a:pt x="785456" y="359779"/>
                            <a:pt x="784992" y="356737"/>
                            <a:pt x="784528" y="353798"/>
                          </a:cubicBezTo>
                          <a:cubicBezTo>
                            <a:pt x="783806" y="349776"/>
                            <a:pt x="783135" y="345754"/>
                            <a:pt x="782310" y="341886"/>
                          </a:cubicBezTo>
                          <a:cubicBezTo>
                            <a:pt x="759416" y="227930"/>
                            <a:pt x="693569" y="133775"/>
                            <a:pt x="605343" y="73393"/>
                          </a:cubicBezTo>
                          <a:cubicBezTo>
                            <a:pt x="600393" y="69990"/>
                            <a:pt x="595340" y="66690"/>
                            <a:pt x="590183" y="63441"/>
                          </a:cubicBezTo>
                          <a:cubicBezTo>
                            <a:pt x="504278" y="9918"/>
                            <a:pt x="399500" y="-12770"/>
                            <a:pt x="292866" y="7134"/>
                          </a:cubicBezTo>
                          <a:lnTo>
                            <a:pt x="292814" y="7134"/>
                          </a:lnTo>
                          <a:cubicBezTo>
                            <a:pt x="291164" y="7391"/>
                            <a:pt x="289566" y="7701"/>
                            <a:pt x="287967" y="8062"/>
                          </a:cubicBezTo>
                          <a:cubicBezTo>
                            <a:pt x="287039" y="8217"/>
                            <a:pt x="286059" y="8423"/>
                            <a:pt x="285183" y="8577"/>
                          </a:cubicBezTo>
                          <a:cubicBezTo>
                            <a:pt x="282759" y="9041"/>
                            <a:pt x="280387" y="9609"/>
                            <a:pt x="278015" y="10176"/>
                          </a:cubicBezTo>
                          <a:cubicBezTo>
                            <a:pt x="266104" y="12857"/>
                            <a:pt x="254657" y="16261"/>
                            <a:pt x="243519" y="20334"/>
                          </a:cubicBezTo>
                          <a:cubicBezTo>
                            <a:pt x="45875" y="91750"/>
                            <a:pt x="-31729" y="359934"/>
                            <a:pt x="11688" y="576296"/>
                          </a:cubicBezTo>
                          <a:close/>
                        </a:path>
                      </a:pathLst>
                    </a:custGeom>
                    <a:solidFill>
                      <a:srgbClr val="28528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119" name="图形 2">
                  <a:extLst>
                    <a:ext uri="{FF2B5EF4-FFF2-40B4-BE49-F238E27FC236}">
                      <a16:creationId xmlns:a16="http://schemas.microsoft.com/office/drawing/2014/main" id="{EDE2DD58-6716-7E48-142E-9F2968FE7539}"/>
                    </a:ext>
                  </a:extLst>
                </p:cNvPr>
                <p:cNvGrpSpPr/>
                <p:nvPr/>
              </p:nvGrpSpPr>
              <p:grpSpPr>
                <a:xfrm>
                  <a:off x="4535127" y="1558003"/>
                  <a:ext cx="3022416" cy="5299017"/>
                  <a:chOff x="4535127" y="1558003"/>
                  <a:chExt cx="3022416" cy="5299017"/>
                </a:xfrm>
              </p:grpSpPr>
              <p:sp>
                <p:nvSpPr>
                  <p:cNvPr id="120" name="任意多边形: 形状 119">
                    <a:extLst>
                      <a:ext uri="{FF2B5EF4-FFF2-40B4-BE49-F238E27FC236}">
                        <a16:creationId xmlns:a16="http://schemas.microsoft.com/office/drawing/2014/main" id="{D69B6ECD-E64B-0FB4-0F64-190384999298}"/>
                      </a:ext>
                    </a:extLst>
                  </p:cNvPr>
                  <p:cNvSpPr/>
                  <p:nvPr/>
                </p:nvSpPr>
                <p:spPr>
                  <a:xfrm>
                    <a:off x="5583505" y="1558003"/>
                    <a:ext cx="871636" cy="217238"/>
                  </a:xfrm>
                  <a:custGeom>
                    <a:avLst/>
                    <a:gdLst>
                      <a:gd name="connsiteX0" fmla="*/ 871018 w 871636"/>
                      <a:gd name="connsiteY0" fmla="*/ 11189 h 217238"/>
                      <a:gd name="connsiteX1" fmla="*/ 742417 w 871636"/>
                      <a:gd name="connsiteY1" fmla="*/ 2372 h 217238"/>
                      <a:gd name="connsiteX2" fmla="*/ 726793 w 871636"/>
                      <a:gd name="connsiteY2" fmla="*/ 37126 h 217238"/>
                      <a:gd name="connsiteX3" fmla="*/ 475007 w 871636"/>
                      <a:gd name="connsiteY3" fmla="*/ 128961 h 217238"/>
                      <a:gd name="connsiteX4" fmla="*/ 200635 w 871636"/>
                      <a:gd name="connsiteY4" fmla="*/ 0 h 217238"/>
                      <a:gd name="connsiteX5" fmla="*/ 54400 w 871636"/>
                      <a:gd name="connsiteY5" fmla="*/ 10158 h 217238"/>
                      <a:gd name="connsiteX6" fmla="*/ 0 w 871636"/>
                      <a:gd name="connsiteY6" fmla="*/ 17429 h 217238"/>
                      <a:gd name="connsiteX7" fmla="*/ 79099 w 871636"/>
                      <a:gd name="connsiteY7" fmla="*/ 15005 h 217238"/>
                      <a:gd name="connsiteX8" fmla="*/ 481349 w 871636"/>
                      <a:gd name="connsiteY8" fmla="*/ 217239 h 217238"/>
                      <a:gd name="connsiteX9" fmla="*/ 749585 w 871636"/>
                      <a:gd name="connsiteY9" fmla="*/ 156857 h 217238"/>
                      <a:gd name="connsiteX10" fmla="*/ 808986 w 871636"/>
                      <a:gd name="connsiteY10" fmla="*/ 111894 h 217238"/>
                      <a:gd name="connsiteX11" fmla="*/ 809863 w 871636"/>
                      <a:gd name="connsiteY11" fmla="*/ 111069 h 217238"/>
                      <a:gd name="connsiteX12" fmla="*/ 857766 w 871636"/>
                      <a:gd name="connsiteY12" fmla="*/ 46201 h 217238"/>
                      <a:gd name="connsiteX13" fmla="*/ 858178 w 871636"/>
                      <a:gd name="connsiteY13" fmla="*/ 45428 h 217238"/>
                      <a:gd name="connsiteX14" fmla="*/ 871637 w 871636"/>
                      <a:gd name="connsiteY14" fmla="*/ 11344 h 217238"/>
                      <a:gd name="connsiteX15" fmla="*/ 871018 w 871636"/>
                      <a:gd name="connsiteY15" fmla="*/ 11189 h 217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871636" h="217238">
                        <a:moveTo>
                          <a:pt x="871018" y="11189"/>
                        </a:moveTo>
                        <a:cubicBezTo>
                          <a:pt x="819247" y="4899"/>
                          <a:pt x="742417" y="2372"/>
                          <a:pt x="742417" y="2372"/>
                        </a:cubicBezTo>
                        <a:cubicBezTo>
                          <a:pt x="742417" y="2372"/>
                          <a:pt x="740870" y="16913"/>
                          <a:pt x="726793" y="37126"/>
                        </a:cubicBezTo>
                        <a:cubicBezTo>
                          <a:pt x="700393" y="75129"/>
                          <a:pt x="632071" y="128961"/>
                          <a:pt x="475007" y="128961"/>
                        </a:cubicBezTo>
                        <a:cubicBezTo>
                          <a:pt x="200635" y="128961"/>
                          <a:pt x="200635" y="0"/>
                          <a:pt x="200635" y="0"/>
                        </a:cubicBezTo>
                        <a:cubicBezTo>
                          <a:pt x="200223" y="0"/>
                          <a:pt x="141440" y="52"/>
                          <a:pt x="54400" y="10158"/>
                        </a:cubicBezTo>
                        <a:cubicBezTo>
                          <a:pt x="37281" y="12169"/>
                          <a:pt x="19027" y="14541"/>
                          <a:pt x="0" y="17429"/>
                        </a:cubicBezTo>
                        <a:cubicBezTo>
                          <a:pt x="49450" y="15005"/>
                          <a:pt x="78687" y="15005"/>
                          <a:pt x="79099" y="15005"/>
                        </a:cubicBezTo>
                        <a:cubicBezTo>
                          <a:pt x="79099" y="15005"/>
                          <a:pt x="79099" y="217239"/>
                          <a:pt x="481349" y="217239"/>
                        </a:cubicBezTo>
                        <a:cubicBezTo>
                          <a:pt x="605773" y="217239"/>
                          <a:pt x="691163" y="190941"/>
                          <a:pt x="749585" y="156857"/>
                        </a:cubicBezTo>
                        <a:cubicBezTo>
                          <a:pt x="773716" y="142780"/>
                          <a:pt x="793259" y="127363"/>
                          <a:pt x="808986" y="111894"/>
                        </a:cubicBezTo>
                        <a:cubicBezTo>
                          <a:pt x="809244" y="111584"/>
                          <a:pt x="809553" y="111326"/>
                          <a:pt x="809863" y="111069"/>
                        </a:cubicBezTo>
                        <a:cubicBezTo>
                          <a:pt x="833273" y="87968"/>
                          <a:pt x="848278" y="64867"/>
                          <a:pt x="857766" y="46201"/>
                        </a:cubicBezTo>
                        <a:cubicBezTo>
                          <a:pt x="857920" y="45943"/>
                          <a:pt x="858075" y="45686"/>
                          <a:pt x="858178" y="45428"/>
                        </a:cubicBezTo>
                        <a:cubicBezTo>
                          <a:pt x="865810" y="30320"/>
                          <a:pt x="869780" y="18151"/>
                          <a:pt x="871637" y="11344"/>
                        </a:cubicBezTo>
                        <a:lnTo>
                          <a:pt x="871018" y="11189"/>
                        </a:ln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任意多边形: 形状 120">
                    <a:extLst>
                      <a:ext uri="{FF2B5EF4-FFF2-40B4-BE49-F238E27FC236}">
                        <a16:creationId xmlns:a16="http://schemas.microsoft.com/office/drawing/2014/main" id="{9113AA6D-2B18-DAA4-B44E-5419029BE854}"/>
                      </a:ext>
                    </a:extLst>
                  </p:cNvPr>
                  <p:cNvSpPr/>
                  <p:nvPr/>
                </p:nvSpPr>
                <p:spPr>
                  <a:xfrm>
                    <a:off x="4981033" y="3081098"/>
                    <a:ext cx="2113759" cy="510105"/>
                  </a:xfrm>
                  <a:custGeom>
                    <a:avLst/>
                    <a:gdLst>
                      <a:gd name="connsiteX0" fmla="*/ 2113759 w 2113759"/>
                      <a:gd name="connsiteY0" fmla="*/ 50533 h 510105"/>
                      <a:gd name="connsiteX1" fmla="*/ 2087926 w 2113759"/>
                      <a:gd name="connsiteY1" fmla="*/ 367238 h 510105"/>
                      <a:gd name="connsiteX2" fmla="*/ 2064877 w 2113759"/>
                      <a:gd name="connsiteY2" fmla="*/ 371260 h 510105"/>
                      <a:gd name="connsiteX3" fmla="*/ 1185145 w 2113759"/>
                      <a:gd name="connsiteY3" fmla="*/ 509348 h 510105"/>
                      <a:gd name="connsiteX4" fmla="*/ 32176 w 2113759"/>
                      <a:gd name="connsiteY4" fmla="*/ 373787 h 510105"/>
                      <a:gd name="connsiteX5" fmla="*/ 22430 w 2113759"/>
                      <a:gd name="connsiteY5" fmla="*/ 376829 h 510105"/>
                      <a:gd name="connsiteX6" fmla="*/ 0 w 2113759"/>
                      <a:gd name="connsiteY6" fmla="*/ 145977 h 510105"/>
                      <a:gd name="connsiteX7" fmla="*/ 1175038 w 2113759"/>
                      <a:gd name="connsiteY7" fmla="*/ 336867 h 510105"/>
                      <a:gd name="connsiteX8" fmla="*/ 2092876 w 2113759"/>
                      <a:gd name="connsiteY8" fmla="*/ 150257 h 510105"/>
                      <a:gd name="connsiteX9" fmla="*/ 2113192 w 2113759"/>
                      <a:gd name="connsiteY9" fmla="*/ 0 h 510105"/>
                      <a:gd name="connsiteX10" fmla="*/ 2113759 w 2113759"/>
                      <a:gd name="connsiteY10" fmla="*/ 50533 h 5101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113759" h="510105">
                        <a:moveTo>
                          <a:pt x="2113759" y="50533"/>
                        </a:moveTo>
                        <a:cubicBezTo>
                          <a:pt x="2113759" y="172017"/>
                          <a:pt x="2104839" y="276846"/>
                          <a:pt x="2087926" y="367238"/>
                        </a:cubicBezTo>
                        <a:cubicBezTo>
                          <a:pt x="2080655" y="368424"/>
                          <a:pt x="2072972" y="369765"/>
                          <a:pt x="2064877" y="371260"/>
                        </a:cubicBezTo>
                        <a:cubicBezTo>
                          <a:pt x="1891261" y="402920"/>
                          <a:pt x="1530262" y="499809"/>
                          <a:pt x="1185145" y="509348"/>
                        </a:cubicBezTo>
                        <a:cubicBezTo>
                          <a:pt x="762733" y="520950"/>
                          <a:pt x="182124" y="395804"/>
                          <a:pt x="32176" y="373787"/>
                        </a:cubicBezTo>
                        <a:cubicBezTo>
                          <a:pt x="32073" y="374148"/>
                          <a:pt x="22533" y="376468"/>
                          <a:pt x="22430" y="376829"/>
                        </a:cubicBezTo>
                        <a:cubicBezTo>
                          <a:pt x="12530" y="321965"/>
                          <a:pt x="3919" y="211773"/>
                          <a:pt x="0" y="145977"/>
                        </a:cubicBezTo>
                        <a:cubicBezTo>
                          <a:pt x="168614" y="177947"/>
                          <a:pt x="754793" y="350531"/>
                          <a:pt x="1175038" y="336867"/>
                        </a:cubicBezTo>
                        <a:cubicBezTo>
                          <a:pt x="1542741" y="324853"/>
                          <a:pt x="1927046" y="182123"/>
                          <a:pt x="2092876" y="150257"/>
                        </a:cubicBezTo>
                        <a:cubicBezTo>
                          <a:pt x="2101951" y="92866"/>
                          <a:pt x="2108758" y="67497"/>
                          <a:pt x="2113192" y="0"/>
                        </a:cubicBezTo>
                        <a:cubicBezTo>
                          <a:pt x="2113605" y="16810"/>
                          <a:pt x="2113759" y="33619"/>
                          <a:pt x="2113759" y="50533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任意多边形: 形状 121">
                    <a:extLst>
                      <a:ext uri="{FF2B5EF4-FFF2-40B4-BE49-F238E27FC236}">
                        <a16:creationId xmlns:a16="http://schemas.microsoft.com/office/drawing/2014/main" id="{C6B4DAF8-6177-4C7E-C6A2-57CD9C01FD87}"/>
                      </a:ext>
                    </a:extLst>
                  </p:cNvPr>
                  <p:cNvSpPr/>
                  <p:nvPr/>
                </p:nvSpPr>
                <p:spPr>
                  <a:xfrm>
                    <a:off x="4978351" y="1567749"/>
                    <a:ext cx="2116904" cy="1867127"/>
                  </a:xfrm>
                  <a:custGeom>
                    <a:avLst/>
                    <a:gdLst>
                      <a:gd name="connsiteX0" fmla="*/ 1476172 w 2116904"/>
                      <a:gd name="connsiteY0" fmla="*/ 1444 h 1867127"/>
                      <a:gd name="connsiteX1" fmla="*/ 1463332 w 2116904"/>
                      <a:gd name="connsiteY1" fmla="*/ 35631 h 1867127"/>
                      <a:gd name="connsiteX2" fmla="*/ 1462920 w 2116904"/>
                      <a:gd name="connsiteY2" fmla="*/ 36404 h 1867127"/>
                      <a:gd name="connsiteX3" fmla="*/ 1431878 w 2116904"/>
                      <a:gd name="connsiteY3" fmla="*/ 83688 h 1867127"/>
                      <a:gd name="connsiteX4" fmla="*/ 1415017 w 2116904"/>
                      <a:gd name="connsiteY4" fmla="*/ 101271 h 1867127"/>
                      <a:gd name="connsiteX5" fmla="*/ 1414140 w 2116904"/>
                      <a:gd name="connsiteY5" fmla="*/ 102096 h 1867127"/>
                      <a:gd name="connsiteX6" fmla="*/ 1354326 w 2116904"/>
                      <a:gd name="connsiteY6" fmla="*/ 145204 h 1867127"/>
                      <a:gd name="connsiteX7" fmla="*/ 1087483 w 2116904"/>
                      <a:gd name="connsiteY7" fmla="*/ 202234 h 1867127"/>
                      <a:gd name="connsiteX8" fmla="*/ 691472 w 2116904"/>
                      <a:gd name="connsiteY8" fmla="*/ 31454 h 1867127"/>
                      <a:gd name="connsiteX9" fmla="*/ 685233 w 2116904"/>
                      <a:gd name="connsiteY9" fmla="*/ 0 h 1867127"/>
                      <a:gd name="connsiteX10" fmla="*/ 659605 w 2116904"/>
                      <a:gd name="connsiteY10" fmla="*/ 412 h 1867127"/>
                      <a:gd name="connsiteX11" fmla="*/ 606134 w 2116904"/>
                      <a:gd name="connsiteY11" fmla="*/ 2424 h 1867127"/>
                      <a:gd name="connsiteX12" fmla="*/ 397248 w 2116904"/>
                      <a:gd name="connsiteY12" fmla="*/ 48728 h 1867127"/>
                      <a:gd name="connsiteX13" fmla="*/ 224612 w 2116904"/>
                      <a:gd name="connsiteY13" fmla="*/ 118133 h 1867127"/>
                      <a:gd name="connsiteX14" fmla="*/ 184289 w 2116904"/>
                      <a:gd name="connsiteY14" fmla="*/ 140666 h 1867127"/>
                      <a:gd name="connsiteX15" fmla="*/ 240546 w 2116904"/>
                      <a:gd name="connsiteY15" fmla="*/ 273495 h 1867127"/>
                      <a:gd name="connsiteX16" fmla="*/ 317221 w 2116904"/>
                      <a:gd name="connsiteY16" fmla="*/ 498520 h 1867127"/>
                      <a:gd name="connsiteX17" fmla="*/ 329390 w 2116904"/>
                      <a:gd name="connsiteY17" fmla="*/ 545030 h 1867127"/>
                      <a:gd name="connsiteX18" fmla="*/ 361824 w 2116904"/>
                      <a:gd name="connsiteY18" fmla="*/ 847608 h 1867127"/>
                      <a:gd name="connsiteX19" fmla="*/ 10519 w 2116904"/>
                      <a:gd name="connsiteY19" fmla="*/ 1335866 h 1867127"/>
                      <a:gd name="connsiteX20" fmla="*/ 9797 w 2116904"/>
                      <a:gd name="connsiteY20" fmla="*/ 1339940 h 1867127"/>
                      <a:gd name="connsiteX21" fmla="*/ 0 w 2116904"/>
                      <a:gd name="connsiteY21" fmla="*/ 1558622 h 1867127"/>
                      <a:gd name="connsiteX22" fmla="*/ 3661 w 2116904"/>
                      <a:gd name="connsiteY22" fmla="*/ 1687429 h 1867127"/>
                      <a:gd name="connsiteX23" fmla="*/ 1177565 w 2116904"/>
                      <a:gd name="connsiteY23" fmla="*/ 1866304 h 1867127"/>
                      <a:gd name="connsiteX24" fmla="*/ 2112574 w 2116904"/>
                      <a:gd name="connsiteY24" fmla="*/ 1696401 h 1867127"/>
                      <a:gd name="connsiteX25" fmla="*/ 2116905 w 2116904"/>
                      <a:gd name="connsiteY25" fmla="*/ 1508090 h 1867127"/>
                      <a:gd name="connsiteX26" fmla="*/ 2114327 w 2116904"/>
                      <a:gd name="connsiteY26" fmla="*/ 1434456 h 1867127"/>
                      <a:gd name="connsiteX27" fmla="*/ 2114120 w 2116904"/>
                      <a:gd name="connsiteY27" fmla="*/ 1430074 h 1867127"/>
                      <a:gd name="connsiteX28" fmla="*/ 2093031 w 2116904"/>
                      <a:gd name="connsiteY28" fmla="*/ 1214485 h 1867127"/>
                      <a:gd name="connsiteX29" fmla="*/ 1875586 w 2116904"/>
                      <a:gd name="connsiteY29" fmla="*/ 846989 h 1867127"/>
                      <a:gd name="connsiteX30" fmla="*/ 1873678 w 2116904"/>
                      <a:gd name="connsiteY30" fmla="*/ 813008 h 1867127"/>
                      <a:gd name="connsiteX31" fmla="*/ 1906937 w 2116904"/>
                      <a:gd name="connsiteY31" fmla="*/ 459177 h 1867127"/>
                      <a:gd name="connsiteX32" fmla="*/ 1994028 w 2116904"/>
                      <a:gd name="connsiteY32" fmla="*/ 181505 h 1867127"/>
                      <a:gd name="connsiteX33" fmla="*/ 1994750 w 2116904"/>
                      <a:gd name="connsiteY33" fmla="*/ 179649 h 1867127"/>
                      <a:gd name="connsiteX34" fmla="*/ 1918487 w 2116904"/>
                      <a:gd name="connsiteY34" fmla="*/ 131385 h 1867127"/>
                      <a:gd name="connsiteX35" fmla="*/ 1476842 w 2116904"/>
                      <a:gd name="connsiteY35" fmla="*/ 1444 h 1867127"/>
                      <a:gd name="connsiteX36" fmla="*/ 1476172 w 2116904"/>
                      <a:gd name="connsiteY36" fmla="*/ 1444 h 1867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2116904" h="1867127">
                        <a:moveTo>
                          <a:pt x="1476172" y="1444"/>
                        </a:moveTo>
                        <a:cubicBezTo>
                          <a:pt x="1474058" y="9178"/>
                          <a:pt x="1470139" y="21399"/>
                          <a:pt x="1463332" y="35631"/>
                        </a:cubicBezTo>
                        <a:cubicBezTo>
                          <a:pt x="1463229" y="35888"/>
                          <a:pt x="1463126" y="36146"/>
                          <a:pt x="1462920" y="36404"/>
                        </a:cubicBezTo>
                        <a:cubicBezTo>
                          <a:pt x="1455959" y="50945"/>
                          <a:pt x="1445904" y="67549"/>
                          <a:pt x="1431878" y="83688"/>
                        </a:cubicBezTo>
                        <a:cubicBezTo>
                          <a:pt x="1426825" y="89463"/>
                          <a:pt x="1421205" y="95393"/>
                          <a:pt x="1415017" y="101271"/>
                        </a:cubicBezTo>
                        <a:cubicBezTo>
                          <a:pt x="1414707" y="101529"/>
                          <a:pt x="1414398" y="101787"/>
                          <a:pt x="1414140" y="102096"/>
                        </a:cubicBezTo>
                        <a:cubicBezTo>
                          <a:pt x="1398310" y="116895"/>
                          <a:pt x="1378716" y="131746"/>
                          <a:pt x="1354326" y="145204"/>
                        </a:cubicBezTo>
                        <a:cubicBezTo>
                          <a:pt x="1296265" y="177380"/>
                          <a:pt x="1211339" y="202234"/>
                          <a:pt x="1087483" y="202234"/>
                        </a:cubicBezTo>
                        <a:cubicBezTo>
                          <a:pt x="785576" y="202234"/>
                          <a:pt x="710293" y="88277"/>
                          <a:pt x="691472" y="31454"/>
                        </a:cubicBezTo>
                        <a:cubicBezTo>
                          <a:pt x="685233" y="12582"/>
                          <a:pt x="685233" y="0"/>
                          <a:pt x="685233" y="0"/>
                        </a:cubicBezTo>
                        <a:cubicBezTo>
                          <a:pt x="685026" y="0"/>
                          <a:pt x="675951" y="0"/>
                          <a:pt x="659605" y="412"/>
                        </a:cubicBezTo>
                        <a:cubicBezTo>
                          <a:pt x="646405" y="773"/>
                          <a:pt x="628306" y="1392"/>
                          <a:pt x="606134" y="2424"/>
                        </a:cubicBezTo>
                        <a:cubicBezTo>
                          <a:pt x="543174" y="11808"/>
                          <a:pt x="470778" y="26298"/>
                          <a:pt x="397248" y="48728"/>
                        </a:cubicBezTo>
                        <a:cubicBezTo>
                          <a:pt x="339033" y="66466"/>
                          <a:pt x="280147" y="89102"/>
                          <a:pt x="224612" y="118133"/>
                        </a:cubicBezTo>
                        <a:cubicBezTo>
                          <a:pt x="210948" y="125197"/>
                          <a:pt x="197490" y="132725"/>
                          <a:pt x="184289" y="140666"/>
                        </a:cubicBezTo>
                        <a:cubicBezTo>
                          <a:pt x="202801" y="181711"/>
                          <a:pt x="221983" y="226469"/>
                          <a:pt x="240546" y="273495"/>
                        </a:cubicBezTo>
                        <a:cubicBezTo>
                          <a:pt x="268803" y="344756"/>
                          <a:pt x="295719" y="421277"/>
                          <a:pt x="317221" y="498520"/>
                        </a:cubicBezTo>
                        <a:cubicBezTo>
                          <a:pt x="321450" y="514041"/>
                          <a:pt x="325575" y="529510"/>
                          <a:pt x="329390" y="545030"/>
                        </a:cubicBezTo>
                        <a:cubicBezTo>
                          <a:pt x="355378" y="650376"/>
                          <a:pt x="369765" y="755205"/>
                          <a:pt x="361824" y="847608"/>
                        </a:cubicBezTo>
                        <a:cubicBezTo>
                          <a:pt x="344602" y="1048501"/>
                          <a:pt x="168820" y="1220260"/>
                          <a:pt x="10519" y="1335866"/>
                        </a:cubicBezTo>
                        <a:cubicBezTo>
                          <a:pt x="10261" y="1337207"/>
                          <a:pt x="10003" y="1338599"/>
                          <a:pt x="9797" y="1339940"/>
                        </a:cubicBezTo>
                        <a:cubicBezTo>
                          <a:pt x="3352" y="1411459"/>
                          <a:pt x="0" y="1484422"/>
                          <a:pt x="0" y="1558622"/>
                        </a:cubicBezTo>
                        <a:cubicBezTo>
                          <a:pt x="0" y="1603792"/>
                          <a:pt x="1237" y="1646745"/>
                          <a:pt x="3661" y="1687429"/>
                        </a:cubicBezTo>
                        <a:cubicBezTo>
                          <a:pt x="172275" y="1719399"/>
                          <a:pt x="757268" y="1879969"/>
                          <a:pt x="1177565" y="1866304"/>
                        </a:cubicBezTo>
                        <a:cubicBezTo>
                          <a:pt x="1545267" y="1854290"/>
                          <a:pt x="1946744" y="1728268"/>
                          <a:pt x="2112574" y="1696401"/>
                        </a:cubicBezTo>
                        <a:cubicBezTo>
                          <a:pt x="2121649" y="1639011"/>
                          <a:pt x="2112470" y="1575587"/>
                          <a:pt x="2116905" y="1508090"/>
                        </a:cubicBezTo>
                        <a:cubicBezTo>
                          <a:pt x="2116441" y="1483390"/>
                          <a:pt x="2115513" y="1458846"/>
                          <a:pt x="2114327" y="1434456"/>
                        </a:cubicBezTo>
                        <a:cubicBezTo>
                          <a:pt x="2114224" y="1433013"/>
                          <a:pt x="2114172" y="1431517"/>
                          <a:pt x="2114120" y="1430074"/>
                        </a:cubicBezTo>
                        <a:cubicBezTo>
                          <a:pt x="2110305" y="1356749"/>
                          <a:pt x="2103189" y="1284715"/>
                          <a:pt x="2093031" y="1214485"/>
                        </a:cubicBezTo>
                        <a:cubicBezTo>
                          <a:pt x="1949013" y="1166994"/>
                          <a:pt x="1884197" y="964658"/>
                          <a:pt x="1875586" y="846989"/>
                        </a:cubicBezTo>
                        <a:cubicBezTo>
                          <a:pt x="1874709" y="835593"/>
                          <a:pt x="1874142" y="824249"/>
                          <a:pt x="1873678" y="813008"/>
                        </a:cubicBezTo>
                        <a:cubicBezTo>
                          <a:pt x="1868160" y="688120"/>
                          <a:pt x="1882856" y="567822"/>
                          <a:pt x="1906937" y="459177"/>
                        </a:cubicBezTo>
                        <a:cubicBezTo>
                          <a:pt x="1930398" y="353471"/>
                          <a:pt x="1962729" y="258696"/>
                          <a:pt x="1994028" y="181505"/>
                        </a:cubicBezTo>
                        <a:cubicBezTo>
                          <a:pt x="1994286" y="180886"/>
                          <a:pt x="1994492" y="180267"/>
                          <a:pt x="1994750" y="179649"/>
                        </a:cubicBezTo>
                        <a:cubicBezTo>
                          <a:pt x="1970566" y="161962"/>
                          <a:pt x="1944939" y="145926"/>
                          <a:pt x="1918487" y="131385"/>
                        </a:cubicBezTo>
                        <a:cubicBezTo>
                          <a:pt x="1772097" y="50997"/>
                          <a:pt x="1598894" y="16397"/>
                          <a:pt x="1476842" y="1444"/>
                        </a:cubicBezTo>
                        <a:lnTo>
                          <a:pt x="1476172" y="1444"/>
                        </a:lnTo>
                        <a:close/>
                      </a:path>
                    </a:pathLst>
                  </a:custGeom>
                  <a:solidFill>
                    <a:srgbClr val="E07D4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任意多边形: 形状 122">
                    <a:extLst>
                      <a:ext uri="{FF2B5EF4-FFF2-40B4-BE49-F238E27FC236}">
                        <a16:creationId xmlns:a16="http://schemas.microsoft.com/office/drawing/2014/main" id="{A29FCBDB-7873-841E-A0DC-F508C5B4158A}"/>
                      </a:ext>
                    </a:extLst>
                  </p:cNvPr>
                  <p:cNvSpPr/>
                  <p:nvPr/>
                </p:nvSpPr>
                <p:spPr>
                  <a:xfrm>
                    <a:off x="6296349" y="2538800"/>
                    <a:ext cx="264962" cy="391937"/>
                  </a:xfrm>
                  <a:custGeom>
                    <a:avLst/>
                    <a:gdLst>
                      <a:gd name="connsiteX0" fmla="*/ 57727 w 264962"/>
                      <a:gd name="connsiteY0" fmla="*/ 391937 h 391937"/>
                      <a:gd name="connsiteX1" fmla="*/ 4204 w 264962"/>
                      <a:gd name="connsiteY1" fmla="*/ 199449 h 391937"/>
                      <a:gd name="connsiteX2" fmla="*/ 136620 w 264962"/>
                      <a:gd name="connsiteY2" fmla="*/ 0 h 391937"/>
                      <a:gd name="connsiteX3" fmla="*/ 264962 w 264962"/>
                      <a:gd name="connsiteY3" fmla="*/ 168511 h 391937"/>
                      <a:gd name="connsiteX4" fmla="*/ 57727 w 264962"/>
                      <a:gd name="connsiteY4" fmla="*/ 391937 h 391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4962" h="391937">
                        <a:moveTo>
                          <a:pt x="57727" y="391937"/>
                        </a:moveTo>
                        <a:cubicBezTo>
                          <a:pt x="57727" y="391937"/>
                          <a:pt x="-18433" y="312323"/>
                          <a:pt x="4204" y="199449"/>
                        </a:cubicBezTo>
                        <a:cubicBezTo>
                          <a:pt x="26840" y="86576"/>
                          <a:pt x="136620" y="0"/>
                          <a:pt x="136620" y="0"/>
                        </a:cubicBezTo>
                        <a:lnTo>
                          <a:pt x="264962" y="168511"/>
                        </a:lnTo>
                        <a:lnTo>
                          <a:pt x="57727" y="391937"/>
                        </a:lnTo>
                        <a:close/>
                      </a:path>
                    </a:pathLst>
                  </a:custGeom>
                  <a:solidFill>
                    <a:srgbClr val="DB513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任意多边形: 形状 123">
                    <a:extLst>
                      <a:ext uri="{FF2B5EF4-FFF2-40B4-BE49-F238E27FC236}">
                        <a16:creationId xmlns:a16="http://schemas.microsoft.com/office/drawing/2014/main" id="{DC0C9775-A5D6-9D8C-FB40-4816C8E30355}"/>
                      </a:ext>
                    </a:extLst>
                  </p:cNvPr>
                  <p:cNvSpPr/>
                  <p:nvPr/>
                </p:nvSpPr>
                <p:spPr>
                  <a:xfrm>
                    <a:off x="5357294" y="2723193"/>
                    <a:ext cx="388762" cy="465003"/>
                  </a:xfrm>
                  <a:custGeom>
                    <a:avLst/>
                    <a:gdLst>
                      <a:gd name="connsiteX0" fmla="*/ 253179 w 388762"/>
                      <a:gd name="connsiteY0" fmla="*/ 0 h 465003"/>
                      <a:gd name="connsiteX1" fmla="*/ 388740 w 388762"/>
                      <a:gd name="connsiteY1" fmla="*/ 309487 h 465003"/>
                      <a:gd name="connsiteX2" fmla="*/ 321450 w 388762"/>
                      <a:gd name="connsiteY2" fmla="*/ 465003 h 465003"/>
                      <a:gd name="connsiteX3" fmla="*/ 0 w 388762"/>
                      <a:gd name="connsiteY3" fmla="*/ 282570 h 465003"/>
                      <a:gd name="connsiteX4" fmla="*/ 253179 w 388762"/>
                      <a:gd name="connsiteY4" fmla="*/ 0 h 465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8762" h="465003">
                        <a:moveTo>
                          <a:pt x="253179" y="0"/>
                        </a:moveTo>
                        <a:cubicBezTo>
                          <a:pt x="299741" y="35115"/>
                          <a:pt x="390390" y="199707"/>
                          <a:pt x="388740" y="309487"/>
                        </a:cubicBezTo>
                        <a:cubicBezTo>
                          <a:pt x="387090" y="419266"/>
                          <a:pt x="321450" y="465003"/>
                          <a:pt x="321450" y="465003"/>
                        </a:cubicBezTo>
                        <a:lnTo>
                          <a:pt x="0" y="282570"/>
                        </a:lnTo>
                        <a:lnTo>
                          <a:pt x="253179" y="0"/>
                        </a:lnTo>
                        <a:close/>
                      </a:path>
                    </a:pathLst>
                  </a:custGeom>
                  <a:solidFill>
                    <a:srgbClr val="DB513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任意多边形: 形状 124">
                    <a:extLst>
                      <a:ext uri="{FF2B5EF4-FFF2-40B4-BE49-F238E27FC236}">
                        <a16:creationId xmlns:a16="http://schemas.microsoft.com/office/drawing/2014/main" id="{14F37791-4CC7-F9C2-F77B-B5077DA48C36}"/>
                      </a:ext>
                    </a:extLst>
                  </p:cNvPr>
                  <p:cNvSpPr/>
                  <p:nvPr/>
                </p:nvSpPr>
                <p:spPr>
                  <a:xfrm>
                    <a:off x="5864322" y="2913345"/>
                    <a:ext cx="903170" cy="3943675"/>
                  </a:xfrm>
                  <a:custGeom>
                    <a:avLst/>
                    <a:gdLst>
                      <a:gd name="connsiteX0" fmla="*/ 281075 w 903170"/>
                      <a:gd name="connsiteY0" fmla="*/ 3943676 h 3943675"/>
                      <a:gd name="connsiteX1" fmla="*/ 0 w 903170"/>
                      <a:gd name="connsiteY1" fmla="*/ 3943676 h 3943675"/>
                      <a:gd name="connsiteX2" fmla="*/ 0 w 903170"/>
                      <a:gd name="connsiteY2" fmla="*/ 626414 h 3943675"/>
                      <a:gd name="connsiteX3" fmla="*/ 26658 w 903170"/>
                      <a:gd name="connsiteY3" fmla="*/ 393346 h 3943675"/>
                      <a:gd name="connsiteX4" fmla="*/ 269834 w 903170"/>
                      <a:gd name="connsiteY4" fmla="*/ 28943 h 3943675"/>
                      <a:gd name="connsiteX5" fmla="*/ 542607 w 903170"/>
                      <a:gd name="connsiteY5" fmla="*/ 24405 h 3943675"/>
                      <a:gd name="connsiteX6" fmla="*/ 839099 w 903170"/>
                      <a:gd name="connsiteY6" fmla="*/ 212098 h 3943675"/>
                      <a:gd name="connsiteX7" fmla="*/ 869006 w 903170"/>
                      <a:gd name="connsiteY7" fmla="*/ 238447 h 3943675"/>
                      <a:gd name="connsiteX8" fmla="*/ 878030 w 903170"/>
                      <a:gd name="connsiteY8" fmla="*/ 380557 h 3943675"/>
                      <a:gd name="connsiteX9" fmla="*/ 825384 w 903170"/>
                      <a:gd name="connsiteY9" fmla="*/ 440372 h 3943675"/>
                      <a:gd name="connsiteX10" fmla="*/ 683273 w 903170"/>
                      <a:gd name="connsiteY10" fmla="*/ 449395 h 3943675"/>
                      <a:gd name="connsiteX11" fmla="*/ 653366 w 903170"/>
                      <a:gd name="connsiteY11" fmla="*/ 423046 h 3943675"/>
                      <a:gd name="connsiteX12" fmla="*/ 385698 w 903170"/>
                      <a:gd name="connsiteY12" fmla="*/ 285010 h 3943675"/>
                      <a:gd name="connsiteX13" fmla="*/ 302268 w 903170"/>
                      <a:gd name="connsiteY13" fmla="*/ 449189 h 3943675"/>
                      <a:gd name="connsiteX14" fmla="*/ 281178 w 903170"/>
                      <a:gd name="connsiteY14" fmla="*/ 626672 h 3943675"/>
                      <a:gd name="connsiteX15" fmla="*/ 281178 w 903170"/>
                      <a:gd name="connsiteY15" fmla="*/ 3943676 h 3943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903170" h="3943675">
                        <a:moveTo>
                          <a:pt x="281075" y="3943676"/>
                        </a:moveTo>
                        <a:lnTo>
                          <a:pt x="0" y="3943676"/>
                        </a:lnTo>
                        <a:lnTo>
                          <a:pt x="0" y="626414"/>
                        </a:lnTo>
                        <a:cubicBezTo>
                          <a:pt x="0" y="621876"/>
                          <a:pt x="309" y="513592"/>
                          <a:pt x="26658" y="393346"/>
                        </a:cubicBezTo>
                        <a:cubicBezTo>
                          <a:pt x="67703" y="205910"/>
                          <a:pt x="149535" y="83292"/>
                          <a:pt x="269834" y="28943"/>
                        </a:cubicBezTo>
                        <a:cubicBezTo>
                          <a:pt x="351718" y="-8080"/>
                          <a:pt x="443501" y="-9575"/>
                          <a:pt x="542607" y="24405"/>
                        </a:cubicBezTo>
                        <a:cubicBezTo>
                          <a:pt x="634339" y="55860"/>
                          <a:pt x="731331" y="117272"/>
                          <a:pt x="839099" y="212098"/>
                        </a:cubicBezTo>
                        <a:lnTo>
                          <a:pt x="869006" y="238447"/>
                        </a:lnTo>
                        <a:cubicBezTo>
                          <a:pt x="910773" y="275212"/>
                          <a:pt x="914795" y="338842"/>
                          <a:pt x="878030" y="380557"/>
                        </a:cubicBezTo>
                        <a:lnTo>
                          <a:pt x="825384" y="440372"/>
                        </a:lnTo>
                        <a:cubicBezTo>
                          <a:pt x="788618" y="482138"/>
                          <a:pt x="724988" y="486161"/>
                          <a:pt x="683273" y="449395"/>
                        </a:cubicBezTo>
                        <a:lnTo>
                          <a:pt x="653366" y="423046"/>
                        </a:lnTo>
                        <a:cubicBezTo>
                          <a:pt x="509967" y="296818"/>
                          <a:pt x="419524" y="269798"/>
                          <a:pt x="385698" y="285010"/>
                        </a:cubicBezTo>
                        <a:cubicBezTo>
                          <a:pt x="360690" y="296251"/>
                          <a:pt x="325678" y="345288"/>
                          <a:pt x="302268" y="449189"/>
                        </a:cubicBezTo>
                        <a:cubicBezTo>
                          <a:pt x="281745" y="540251"/>
                          <a:pt x="281178" y="625795"/>
                          <a:pt x="281178" y="626672"/>
                        </a:cubicBezTo>
                        <a:lnTo>
                          <a:pt x="281178" y="3943676"/>
                        </a:lnTo>
                        <a:close/>
                      </a:path>
                    </a:pathLst>
                  </a:custGeom>
                  <a:solidFill>
                    <a:srgbClr val="44413E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26" name="图形 2">
                    <a:extLst>
                      <a:ext uri="{FF2B5EF4-FFF2-40B4-BE49-F238E27FC236}">
                        <a16:creationId xmlns:a16="http://schemas.microsoft.com/office/drawing/2014/main" id="{90B8512D-4143-6094-AF13-2F5EF297DF38}"/>
                      </a:ext>
                    </a:extLst>
                  </p:cNvPr>
                  <p:cNvGrpSpPr/>
                  <p:nvPr/>
                </p:nvGrpSpPr>
                <p:grpSpPr>
                  <a:xfrm>
                    <a:off x="4546122" y="2564297"/>
                    <a:ext cx="2991734" cy="771433"/>
                    <a:chOff x="4546122" y="2564297"/>
                    <a:chExt cx="2991734" cy="771433"/>
                  </a:xfrm>
                  <a:solidFill>
                    <a:srgbClr val="F7CBA4"/>
                  </a:solidFill>
                </p:grpSpPr>
                <p:sp>
                  <p:nvSpPr>
                    <p:cNvPr id="127" name="任意多边形: 形状 126">
                      <a:extLst>
                        <a:ext uri="{FF2B5EF4-FFF2-40B4-BE49-F238E27FC236}">
                          <a16:creationId xmlns:a16="http://schemas.microsoft.com/office/drawing/2014/main" id="{9546E5B5-64E5-3853-ADBA-3BDFD02615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46122" y="2564297"/>
                      <a:ext cx="2991734" cy="771433"/>
                    </a:xfrm>
                    <a:custGeom>
                      <a:avLst/>
                      <a:gdLst>
                        <a:gd name="connsiteX0" fmla="*/ 2860013 w 2991734"/>
                        <a:gd name="connsiteY0" fmla="*/ 367369 h 771433"/>
                        <a:gd name="connsiteX1" fmla="*/ 2390472 w 2991734"/>
                        <a:gd name="connsiteY1" fmla="*/ 192567 h 771433"/>
                        <a:gd name="connsiteX2" fmla="*/ 2139253 w 2991734"/>
                        <a:gd name="connsiteY2" fmla="*/ 98979 h 771433"/>
                        <a:gd name="connsiteX3" fmla="*/ 2139356 w 2991734"/>
                        <a:gd name="connsiteY3" fmla="*/ 98824 h 771433"/>
                        <a:gd name="connsiteX4" fmla="*/ 2003175 w 2991734"/>
                        <a:gd name="connsiteY4" fmla="*/ 48343 h 771433"/>
                        <a:gd name="connsiteX5" fmla="*/ 1896129 w 2991734"/>
                        <a:gd name="connsiteY5" fmla="*/ 22045 h 771433"/>
                        <a:gd name="connsiteX6" fmla="*/ 1875297 w 2991734"/>
                        <a:gd name="connsiteY6" fmla="*/ 17972 h 771433"/>
                        <a:gd name="connsiteX7" fmla="*/ 1476089 w 2991734"/>
                        <a:gd name="connsiteY7" fmla="*/ 21736 h 771433"/>
                        <a:gd name="connsiteX8" fmla="*/ 1200067 w 2991734"/>
                        <a:gd name="connsiteY8" fmla="*/ 211852 h 771433"/>
                        <a:gd name="connsiteX9" fmla="*/ 1132674 w 2991734"/>
                        <a:gd name="connsiteY9" fmla="*/ 223041 h 771433"/>
                        <a:gd name="connsiteX10" fmla="*/ 1132674 w 2991734"/>
                        <a:gd name="connsiteY10" fmla="*/ 223041 h 771433"/>
                        <a:gd name="connsiteX11" fmla="*/ 1080955 w 2991734"/>
                        <a:gd name="connsiteY11" fmla="*/ 230879 h 771433"/>
                        <a:gd name="connsiteX12" fmla="*/ 536646 w 2991734"/>
                        <a:gd name="connsiteY12" fmla="*/ 313742 h 771433"/>
                        <a:gd name="connsiteX13" fmla="*/ 171883 w 2991734"/>
                        <a:gd name="connsiteY13" fmla="*/ 369225 h 771433"/>
                        <a:gd name="connsiteX14" fmla="*/ 163014 w 2991734"/>
                        <a:gd name="connsiteY14" fmla="*/ 370772 h 771433"/>
                        <a:gd name="connsiteX15" fmla="*/ 3424 w 2991734"/>
                        <a:gd name="connsiteY15" fmla="*/ 532322 h 771433"/>
                        <a:gd name="connsiteX16" fmla="*/ 3888 w 2991734"/>
                        <a:gd name="connsiteY16" fmla="*/ 608430 h 771433"/>
                        <a:gd name="connsiteX17" fmla="*/ 241546 w 2991734"/>
                        <a:gd name="connsiteY17" fmla="*/ 767556 h 771433"/>
                        <a:gd name="connsiteX18" fmla="*/ 1120608 w 2991734"/>
                        <a:gd name="connsiteY18" fmla="*/ 593579 h 771433"/>
                        <a:gd name="connsiteX19" fmla="*/ 1216929 w 2991734"/>
                        <a:gd name="connsiteY19" fmla="*/ 574501 h 771433"/>
                        <a:gd name="connsiteX20" fmla="*/ 1216929 w 2991734"/>
                        <a:gd name="connsiteY20" fmla="*/ 574501 h 771433"/>
                        <a:gd name="connsiteX21" fmla="*/ 1216929 w 2991734"/>
                        <a:gd name="connsiteY21" fmla="*/ 574501 h 771433"/>
                        <a:gd name="connsiteX22" fmla="*/ 1287520 w 2991734"/>
                        <a:gd name="connsiteY22" fmla="*/ 560527 h 771433"/>
                        <a:gd name="connsiteX23" fmla="*/ 1351562 w 2991734"/>
                        <a:gd name="connsiteY23" fmla="*/ 534023 h 771433"/>
                        <a:gd name="connsiteX24" fmla="*/ 1463095 w 2991734"/>
                        <a:gd name="connsiteY24" fmla="*/ 516852 h 771433"/>
                        <a:gd name="connsiteX25" fmla="*/ 1812956 w 2991734"/>
                        <a:gd name="connsiteY25" fmla="*/ 597756 h 771433"/>
                        <a:gd name="connsiteX26" fmla="*/ 2017820 w 2991734"/>
                        <a:gd name="connsiteY26" fmla="*/ 496639 h 771433"/>
                        <a:gd name="connsiteX27" fmla="*/ 1978219 w 2991734"/>
                        <a:gd name="connsiteY27" fmla="*/ 429039 h 771433"/>
                        <a:gd name="connsiteX28" fmla="*/ 2709704 w 2991734"/>
                        <a:gd name="connsiteY28" fmla="*/ 742805 h 771433"/>
                        <a:gd name="connsiteX29" fmla="*/ 2718883 w 2991734"/>
                        <a:gd name="connsiteY29" fmla="*/ 746467 h 771433"/>
                        <a:gd name="connsiteX30" fmla="*/ 2880432 w 2991734"/>
                        <a:gd name="connsiteY30" fmla="*/ 737495 h 771433"/>
                        <a:gd name="connsiteX31" fmla="*/ 2880587 w 2991734"/>
                        <a:gd name="connsiteY31" fmla="*/ 737391 h 771433"/>
                        <a:gd name="connsiteX32" fmla="*/ 2978971 w 2991734"/>
                        <a:gd name="connsiteY32" fmla="*/ 627457 h 771433"/>
                        <a:gd name="connsiteX33" fmla="*/ 2860013 w 2991734"/>
                        <a:gd name="connsiteY33" fmla="*/ 367369 h 7714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</a:cxnLst>
                      <a:rect l="l" t="t" r="r" b="b"/>
                      <a:pathLst>
                        <a:path w="2991734" h="771433">
                          <a:moveTo>
                            <a:pt x="2860013" y="367369"/>
                          </a:moveTo>
                          <a:lnTo>
                            <a:pt x="2390472" y="192567"/>
                          </a:lnTo>
                          <a:lnTo>
                            <a:pt x="2139253" y="98979"/>
                          </a:lnTo>
                          <a:lnTo>
                            <a:pt x="2139356" y="98824"/>
                          </a:lnTo>
                          <a:cubicBezTo>
                            <a:pt x="2139356" y="98824"/>
                            <a:pt x="2087792" y="73403"/>
                            <a:pt x="2003175" y="48343"/>
                          </a:cubicBezTo>
                          <a:cubicBezTo>
                            <a:pt x="2003175" y="48343"/>
                            <a:pt x="1949652" y="33080"/>
                            <a:pt x="1896129" y="22045"/>
                          </a:cubicBezTo>
                          <a:cubicBezTo>
                            <a:pt x="1889168" y="20601"/>
                            <a:pt x="1882155" y="19209"/>
                            <a:pt x="1875297" y="17972"/>
                          </a:cubicBezTo>
                          <a:cubicBezTo>
                            <a:pt x="1762011" y="-2499"/>
                            <a:pt x="1622221" y="-10646"/>
                            <a:pt x="1476089" y="21736"/>
                          </a:cubicBezTo>
                          <a:cubicBezTo>
                            <a:pt x="1291181" y="62729"/>
                            <a:pt x="1202491" y="145386"/>
                            <a:pt x="1200067" y="211852"/>
                          </a:cubicBezTo>
                          <a:cubicBezTo>
                            <a:pt x="1157476" y="217266"/>
                            <a:pt x="1132674" y="223041"/>
                            <a:pt x="1132674" y="223041"/>
                          </a:cubicBezTo>
                          <a:lnTo>
                            <a:pt x="1132674" y="223041"/>
                          </a:lnTo>
                          <a:lnTo>
                            <a:pt x="1080955" y="230879"/>
                          </a:lnTo>
                          <a:lnTo>
                            <a:pt x="536646" y="313742"/>
                          </a:lnTo>
                          <a:lnTo>
                            <a:pt x="171883" y="369225"/>
                          </a:lnTo>
                          <a:cubicBezTo>
                            <a:pt x="169150" y="369689"/>
                            <a:pt x="165747" y="370256"/>
                            <a:pt x="163014" y="370772"/>
                          </a:cubicBezTo>
                          <a:cubicBezTo>
                            <a:pt x="79326" y="387324"/>
                            <a:pt x="18068" y="453326"/>
                            <a:pt x="3424" y="532322"/>
                          </a:cubicBezTo>
                          <a:cubicBezTo>
                            <a:pt x="-1165" y="556763"/>
                            <a:pt x="-1269" y="582545"/>
                            <a:pt x="3888" y="608430"/>
                          </a:cubicBezTo>
                          <a:cubicBezTo>
                            <a:pt x="25596" y="717952"/>
                            <a:pt x="131973" y="789213"/>
                            <a:pt x="241546" y="767556"/>
                          </a:cubicBezTo>
                          <a:lnTo>
                            <a:pt x="1120608" y="593579"/>
                          </a:lnTo>
                          <a:lnTo>
                            <a:pt x="1216929" y="574501"/>
                          </a:lnTo>
                          <a:lnTo>
                            <a:pt x="1216929" y="574501"/>
                          </a:lnTo>
                          <a:lnTo>
                            <a:pt x="1216929" y="574501"/>
                          </a:lnTo>
                          <a:lnTo>
                            <a:pt x="1287520" y="560527"/>
                          </a:lnTo>
                          <a:cubicBezTo>
                            <a:pt x="1311033" y="555835"/>
                            <a:pt x="1332638" y="546656"/>
                            <a:pt x="1351562" y="534023"/>
                          </a:cubicBezTo>
                          <a:cubicBezTo>
                            <a:pt x="1390338" y="524639"/>
                            <a:pt x="1430816" y="517213"/>
                            <a:pt x="1463095" y="516852"/>
                          </a:cubicBezTo>
                          <a:cubicBezTo>
                            <a:pt x="1553951" y="515821"/>
                            <a:pt x="1552661" y="520410"/>
                            <a:pt x="1812956" y="597756"/>
                          </a:cubicBezTo>
                          <a:cubicBezTo>
                            <a:pt x="1966926" y="643545"/>
                            <a:pt x="2045870" y="584556"/>
                            <a:pt x="2017820" y="496639"/>
                          </a:cubicBezTo>
                          <a:cubicBezTo>
                            <a:pt x="2011065" y="475447"/>
                            <a:pt x="1997916" y="452501"/>
                            <a:pt x="1978219" y="429039"/>
                          </a:cubicBezTo>
                          <a:lnTo>
                            <a:pt x="2709704" y="742805"/>
                          </a:lnTo>
                          <a:cubicBezTo>
                            <a:pt x="2712489" y="743992"/>
                            <a:pt x="2715995" y="745384"/>
                            <a:pt x="2718883" y="746467"/>
                          </a:cubicBezTo>
                          <a:cubicBezTo>
                            <a:pt x="2773798" y="766886"/>
                            <a:pt x="2831962" y="761987"/>
                            <a:pt x="2880432" y="737495"/>
                          </a:cubicBezTo>
                          <a:cubicBezTo>
                            <a:pt x="2880535" y="737495"/>
                            <a:pt x="2880587" y="737495"/>
                            <a:pt x="2880587" y="737391"/>
                          </a:cubicBezTo>
                          <a:cubicBezTo>
                            <a:pt x="2924468" y="715322"/>
                            <a:pt x="2960460" y="677165"/>
                            <a:pt x="2978971" y="627457"/>
                          </a:cubicBezTo>
                          <a:cubicBezTo>
                            <a:pt x="3017953" y="522731"/>
                            <a:pt x="2964636" y="406299"/>
                            <a:pt x="2860013" y="367369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28" name="任意多边形: 形状 127">
                      <a:extLst>
                        <a:ext uri="{FF2B5EF4-FFF2-40B4-BE49-F238E27FC236}">
                          <a16:creationId xmlns:a16="http://schemas.microsoft.com/office/drawing/2014/main" id="{040EC32F-B9A7-B857-72F2-2D22D32F52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21411" y="2777077"/>
                      <a:ext cx="842530" cy="283807"/>
                    </a:xfrm>
                    <a:custGeom>
                      <a:avLst/>
                      <a:gdLst>
                        <a:gd name="connsiteX0" fmla="*/ 842531 w 842530"/>
                        <a:gd name="connsiteY0" fmla="*/ 283808 h 283807"/>
                        <a:gd name="connsiteX1" fmla="*/ 575636 w 842530"/>
                        <a:gd name="connsiteY1" fmla="*/ 171244 h 283807"/>
                        <a:gd name="connsiteX2" fmla="*/ 256043 w 842530"/>
                        <a:gd name="connsiteY2" fmla="*/ 168356 h 283807"/>
                        <a:gd name="connsiteX3" fmla="*/ 216493 w 842530"/>
                        <a:gd name="connsiteY3" fmla="*/ 170780 h 283807"/>
                        <a:gd name="connsiteX4" fmla="*/ 4772 w 842530"/>
                        <a:gd name="connsiteY4" fmla="*/ 3042 h 283807"/>
                        <a:gd name="connsiteX5" fmla="*/ 24778 w 842530"/>
                        <a:gd name="connsiteY5" fmla="*/ 0 h 283807"/>
                        <a:gd name="connsiteX6" fmla="*/ 33957 w 842530"/>
                        <a:gd name="connsiteY6" fmla="*/ 37126 h 283807"/>
                        <a:gd name="connsiteX7" fmla="*/ 216545 w 842530"/>
                        <a:gd name="connsiteY7" fmla="*/ 96786 h 283807"/>
                        <a:gd name="connsiteX8" fmla="*/ 238666 w 842530"/>
                        <a:gd name="connsiteY8" fmla="*/ 95445 h 283807"/>
                        <a:gd name="connsiteX9" fmla="*/ 575636 w 842530"/>
                        <a:gd name="connsiteY9" fmla="*/ 97301 h 283807"/>
                        <a:gd name="connsiteX10" fmla="*/ 582494 w 842530"/>
                        <a:gd name="connsiteY10" fmla="*/ 99106 h 283807"/>
                        <a:gd name="connsiteX11" fmla="*/ 593374 w 842530"/>
                        <a:gd name="connsiteY11" fmla="*/ 102354 h 283807"/>
                        <a:gd name="connsiteX12" fmla="*/ 597138 w 842530"/>
                        <a:gd name="connsiteY12" fmla="*/ 103592 h 283807"/>
                        <a:gd name="connsiteX13" fmla="*/ 615340 w 842530"/>
                        <a:gd name="connsiteY13" fmla="*/ 110089 h 283807"/>
                        <a:gd name="connsiteX14" fmla="*/ 619929 w 842530"/>
                        <a:gd name="connsiteY14" fmla="*/ 111894 h 283807"/>
                        <a:gd name="connsiteX15" fmla="*/ 624621 w 842530"/>
                        <a:gd name="connsiteY15" fmla="*/ 113802 h 283807"/>
                        <a:gd name="connsiteX16" fmla="*/ 629314 w 842530"/>
                        <a:gd name="connsiteY16" fmla="*/ 115709 h 283807"/>
                        <a:gd name="connsiteX17" fmla="*/ 650403 w 842530"/>
                        <a:gd name="connsiteY17" fmla="*/ 124939 h 283807"/>
                        <a:gd name="connsiteX18" fmla="*/ 657055 w 842530"/>
                        <a:gd name="connsiteY18" fmla="*/ 128033 h 283807"/>
                        <a:gd name="connsiteX19" fmla="*/ 676856 w 842530"/>
                        <a:gd name="connsiteY19" fmla="*/ 137624 h 283807"/>
                        <a:gd name="connsiteX20" fmla="*/ 686085 w 842530"/>
                        <a:gd name="connsiteY20" fmla="*/ 142316 h 283807"/>
                        <a:gd name="connsiteX21" fmla="*/ 744714 w 842530"/>
                        <a:gd name="connsiteY21" fmla="*/ 174338 h 283807"/>
                        <a:gd name="connsiteX22" fmla="*/ 750180 w 842530"/>
                        <a:gd name="connsiteY22" fmla="*/ 177431 h 283807"/>
                        <a:gd name="connsiteX23" fmla="*/ 789471 w 842530"/>
                        <a:gd name="connsiteY23" fmla="*/ 201202 h 283807"/>
                        <a:gd name="connsiteX24" fmla="*/ 842531 w 842530"/>
                        <a:gd name="connsiteY24" fmla="*/ 283808 h 2838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842530" h="283807">
                          <a:moveTo>
                            <a:pt x="842531" y="283808"/>
                          </a:moveTo>
                          <a:cubicBezTo>
                            <a:pt x="796897" y="261120"/>
                            <a:pt x="649578" y="189394"/>
                            <a:pt x="575636" y="171244"/>
                          </a:cubicBezTo>
                          <a:cubicBezTo>
                            <a:pt x="491896" y="150670"/>
                            <a:pt x="487822" y="153970"/>
                            <a:pt x="256043" y="168356"/>
                          </a:cubicBezTo>
                          <a:cubicBezTo>
                            <a:pt x="243513" y="169130"/>
                            <a:pt x="230415" y="169955"/>
                            <a:pt x="216493" y="170780"/>
                          </a:cubicBezTo>
                          <a:cubicBezTo>
                            <a:pt x="74383" y="179339"/>
                            <a:pt x="-23124" y="95238"/>
                            <a:pt x="4772" y="3042"/>
                          </a:cubicBezTo>
                          <a:lnTo>
                            <a:pt x="24778" y="0"/>
                          </a:lnTo>
                          <a:cubicBezTo>
                            <a:pt x="24418" y="13200"/>
                            <a:pt x="27511" y="25679"/>
                            <a:pt x="33957" y="37126"/>
                          </a:cubicBezTo>
                          <a:cubicBezTo>
                            <a:pt x="56026" y="76572"/>
                            <a:pt x="118006" y="102715"/>
                            <a:pt x="216545" y="96786"/>
                          </a:cubicBezTo>
                          <a:cubicBezTo>
                            <a:pt x="224125" y="96321"/>
                            <a:pt x="231498" y="95857"/>
                            <a:pt x="238666" y="95445"/>
                          </a:cubicBezTo>
                          <a:cubicBezTo>
                            <a:pt x="487668" y="80182"/>
                            <a:pt x="489833" y="76263"/>
                            <a:pt x="575636" y="97301"/>
                          </a:cubicBezTo>
                          <a:cubicBezTo>
                            <a:pt x="577853" y="97868"/>
                            <a:pt x="580173" y="98435"/>
                            <a:pt x="582494" y="99106"/>
                          </a:cubicBezTo>
                          <a:cubicBezTo>
                            <a:pt x="586052" y="100085"/>
                            <a:pt x="589713" y="101168"/>
                            <a:pt x="593374" y="102354"/>
                          </a:cubicBezTo>
                          <a:cubicBezTo>
                            <a:pt x="594663" y="102767"/>
                            <a:pt x="595900" y="103128"/>
                            <a:pt x="597138" y="103592"/>
                          </a:cubicBezTo>
                          <a:cubicBezTo>
                            <a:pt x="603068" y="105500"/>
                            <a:pt x="609152" y="107717"/>
                            <a:pt x="615340" y="110089"/>
                          </a:cubicBezTo>
                          <a:cubicBezTo>
                            <a:pt x="616887" y="110656"/>
                            <a:pt x="618434" y="111275"/>
                            <a:pt x="619929" y="111894"/>
                          </a:cubicBezTo>
                          <a:cubicBezTo>
                            <a:pt x="621476" y="112512"/>
                            <a:pt x="623023" y="113131"/>
                            <a:pt x="624621" y="113802"/>
                          </a:cubicBezTo>
                          <a:cubicBezTo>
                            <a:pt x="626168" y="114420"/>
                            <a:pt x="627715" y="115091"/>
                            <a:pt x="629314" y="115709"/>
                          </a:cubicBezTo>
                          <a:cubicBezTo>
                            <a:pt x="636275" y="118597"/>
                            <a:pt x="643339" y="121691"/>
                            <a:pt x="650403" y="124939"/>
                          </a:cubicBezTo>
                          <a:cubicBezTo>
                            <a:pt x="652621" y="125971"/>
                            <a:pt x="654889" y="126950"/>
                            <a:pt x="657055" y="128033"/>
                          </a:cubicBezTo>
                          <a:cubicBezTo>
                            <a:pt x="663707" y="131179"/>
                            <a:pt x="670307" y="134376"/>
                            <a:pt x="676856" y="137624"/>
                          </a:cubicBezTo>
                          <a:cubicBezTo>
                            <a:pt x="679949" y="139223"/>
                            <a:pt x="682992" y="140769"/>
                            <a:pt x="686085" y="142316"/>
                          </a:cubicBezTo>
                          <a:cubicBezTo>
                            <a:pt x="707175" y="153093"/>
                            <a:pt x="727285" y="164231"/>
                            <a:pt x="744714" y="174338"/>
                          </a:cubicBezTo>
                          <a:cubicBezTo>
                            <a:pt x="746570" y="175369"/>
                            <a:pt x="748375" y="176452"/>
                            <a:pt x="750180" y="177431"/>
                          </a:cubicBezTo>
                          <a:cubicBezTo>
                            <a:pt x="766629" y="187074"/>
                            <a:pt x="780241" y="195427"/>
                            <a:pt x="789471" y="201202"/>
                          </a:cubicBezTo>
                          <a:cubicBezTo>
                            <a:pt x="816903" y="229872"/>
                            <a:pt x="834280" y="258077"/>
                            <a:pt x="842531" y="283808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29" name="图形 2">
                      <a:extLst>
                        <a:ext uri="{FF2B5EF4-FFF2-40B4-BE49-F238E27FC236}">
                          <a16:creationId xmlns:a16="http://schemas.microsoft.com/office/drawing/2014/main" id="{F92EFAA1-0C86-0E6D-C672-2C7A38D8670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812423" y="2636802"/>
                      <a:ext cx="725049" cy="524139"/>
                      <a:chOff x="5812423" y="2636802"/>
                      <a:chExt cx="725049" cy="524139"/>
                    </a:xfrm>
                    <a:solidFill>
                      <a:srgbClr val="F7CBA4"/>
                    </a:solidFill>
                  </p:grpSpPr>
                  <p:sp>
                    <p:nvSpPr>
                      <p:cNvPr id="130" name="任意多边形: 形状 129">
                        <a:extLst>
                          <a:ext uri="{FF2B5EF4-FFF2-40B4-BE49-F238E27FC236}">
                            <a16:creationId xmlns:a16="http://schemas.microsoft.com/office/drawing/2014/main" id="{3D8E12D1-97AC-4BA7-2215-47CF2C53D99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812423" y="2636802"/>
                        <a:ext cx="175850" cy="104295"/>
                      </a:xfrm>
                      <a:custGeom>
                        <a:avLst/>
                        <a:gdLst>
                          <a:gd name="connsiteX0" fmla="*/ 174828 w 175850"/>
                          <a:gd name="connsiteY0" fmla="*/ 15026 h 104295"/>
                          <a:gd name="connsiteX1" fmla="*/ 78919 w 175850"/>
                          <a:gd name="connsiteY1" fmla="*/ 15593 h 104295"/>
                          <a:gd name="connsiteX2" fmla="*/ 800 w 175850"/>
                          <a:gd name="connsiteY2" fmla="*/ 91083 h 104295"/>
                          <a:gd name="connsiteX3" fmla="*/ 18022 w 175850"/>
                          <a:gd name="connsiteY3" fmla="*/ 101757 h 104295"/>
                          <a:gd name="connsiteX4" fmla="*/ 97740 w 175850"/>
                          <a:gd name="connsiteY4" fmla="*/ 44985 h 104295"/>
                          <a:gd name="connsiteX5" fmla="*/ 142910 w 175850"/>
                          <a:gd name="connsiteY5" fmla="*/ 34672 h 104295"/>
                          <a:gd name="connsiteX6" fmla="*/ 173590 w 175850"/>
                          <a:gd name="connsiteY6" fmla="*/ 24823 h 104295"/>
                          <a:gd name="connsiteX7" fmla="*/ 174828 w 175850"/>
                          <a:gd name="connsiteY7" fmla="*/ 15026 h 1042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175850" h="104295">
                            <a:moveTo>
                              <a:pt x="174828" y="15026"/>
                            </a:moveTo>
                            <a:cubicBezTo>
                              <a:pt x="156678" y="-13334"/>
                              <a:pt x="102793" y="5281"/>
                              <a:pt x="78919" y="15593"/>
                            </a:cubicBezTo>
                            <a:cubicBezTo>
                              <a:pt x="45454" y="30083"/>
                              <a:pt x="15031" y="55143"/>
                              <a:pt x="800" y="91083"/>
                            </a:cubicBezTo>
                            <a:cubicBezTo>
                              <a:pt x="-3583" y="102221"/>
                              <a:pt x="11164" y="107944"/>
                              <a:pt x="18022" y="101757"/>
                            </a:cubicBezTo>
                            <a:cubicBezTo>
                              <a:pt x="42979" y="79223"/>
                              <a:pt x="66337" y="56999"/>
                              <a:pt x="97740" y="44985"/>
                            </a:cubicBezTo>
                            <a:cubicBezTo>
                              <a:pt x="112384" y="39364"/>
                              <a:pt x="127492" y="36477"/>
                              <a:pt x="142910" y="34672"/>
                            </a:cubicBezTo>
                            <a:cubicBezTo>
                              <a:pt x="154718" y="33280"/>
                              <a:pt x="164824" y="34053"/>
                              <a:pt x="173590" y="24823"/>
                            </a:cubicBezTo>
                            <a:cubicBezTo>
                              <a:pt x="175859" y="22451"/>
                              <a:pt x="176684" y="17965"/>
                              <a:pt x="174828" y="15026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1" name="任意多边形: 形状 130">
                        <a:extLst>
                          <a:ext uri="{FF2B5EF4-FFF2-40B4-BE49-F238E27FC236}">
                            <a16:creationId xmlns:a16="http://schemas.microsoft.com/office/drawing/2014/main" id="{9DF1F53A-B24E-0FE4-5F72-407AA6C360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851769" y="2720924"/>
                        <a:ext cx="172416" cy="67944"/>
                      </a:xfrm>
                      <a:custGeom>
                        <a:avLst/>
                        <a:gdLst>
                          <a:gd name="connsiteX0" fmla="*/ 169204 w 172416"/>
                          <a:gd name="connsiteY0" fmla="*/ 6188 h 67944"/>
                          <a:gd name="connsiteX1" fmla="*/ 83557 w 172416"/>
                          <a:gd name="connsiteY1" fmla="*/ 11963 h 67944"/>
                          <a:gd name="connsiteX2" fmla="*/ 1724 w 172416"/>
                          <a:gd name="connsiteY2" fmla="*/ 57391 h 67944"/>
                          <a:gd name="connsiteX3" fmla="*/ 7345 w 172416"/>
                          <a:gd name="connsiteY3" fmla="*/ 67600 h 67944"/>
                          <a:gd name="connsiteX4" fmla="*/ 90260 w 172416"/>
                          <a:gd name="connsiteY4" fmla="*/ 37796 h 67944"/>
                          <a:gd name="connsiteX5" fmla="*/ 169204 w 172416"/>
                          <a:gd name="connsiteY5" fmla="*/ 18305 h 67944"/>
                          <a:gd name="connsiteX6" fmla="*/ 169204 w 172416"/>
                          <a:gd name="connsiteY6" fmla="*/ 6188 h 679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72416" h="67944">
                            <a:moveTo>
                              <a:pt x="169204" y="6188"/>
                            </a:moveTo>
                            <a:cubicBezTo>
                              <a:pt x="142288" y="-6652"/>
                              <a:pt x="110524" y="3094"/>
                              <a:pt x="83557" y="11963"/>
                            </a:cubicBezTo>
                            <a:cubicBezTo>
                              <a:pt x="53546" y="21863"/>
                              <a:pt x="26166" y="36353"/>
                              <a:pt x="1724" y="57391"/>
                            </a:cubicBezTo>
                            <a:cubicBezTo>
                              <a:pt x="-2658" y="61155"/>
                              <a:pt x="2085" y="69766"/>
                              <a:pt x="7345" y="67600"/>
                            </a:cubicBezTo>
                            <a:cubicBezTo>
                              <a:pt x="34519" y="56359"/>
                              <a:pt x="61900" y="45170"/>
                              <a:pt x="90260" y="37796"/>
                            </a:cubicBezTo>
                            <a:cubicBezTo>
                              <a:pt x="116196" y="31042"/>
                              <a:pt x="145536" y="32176"/>
                              <a:pt x="169204" y="18305"/>
                            </a:cubicBezTo>
                            <a:cubicBezTo>
                              <a:pt x="173226" y="15933"/>
                              <a:pt x="173742" y="8405"/>
                              <a:pt x="169204" y="6188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2" name="任意多边形: 形状 131">
                        <a:extLst>
                          <a:ext uri="{FF2B5EF4-FFF2-40B4-BE49-F238E27FC236}">
                            <a16:creationId xmlns:a16="http://schemas.microsoft.com/office/drawing/2014/main" id="{B41B8F95-3FDC-2BE1-C4D0-F3E6F83DE72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928416" y="2788567"/>
                        <a:ext cx="216687" cy="34980"/>
                      </a:xfrm>
                      <a:custGeom>
                        <a:avLst/>
                        <a:gdLst>
                          <a:gd name="connsiteX0" fmla="*/ 211928 w 216687"/>
                          <a:gd name="connsiteY0" fmla="*/ 13879 h 34980"/>
                          <a:gd name="connsiteX1" fmla="*/ 103747 w 216687"/>
                          <a:gd name="connsiteY1" fmla="*/ 1195 h 34980"/>
                          <a:gd name="connsiteX2" fmla="*/ 1702 w 216687"/>
                          <a:gd name="connsiteY2" fmla="*/ 27234 h 34980"/>
                          <a:gd name="connsiteX3" fmla="*/ 4332 w 216687"/>
                          <a:gd name="connsiteY3" fmla="*/ 33783 h 34980"/>
                          <a:gd name="connsiteX4" fmla="*/ 112358 w 216687"/>
                          <a:gd name="connsiteY4" fmla="*/ 26306 h 34980"/>
                          <a:gd name="connsiteX5" fmla="*/ 209608 w 216687"/>
                          <a:gd name="connsiteY5" fmla="*/ 32958 h 34980"/>
                          <a:gd name="connsiteX6" fmla="*/ 211928 w 216687"/>
                          <a:gd name="connsiteY6" fmla="*/ 13879 h 349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16687" h="34980">
                            <a:moveTo>
                              <a:pt x="211928" y="13879"/>
                            </a:moveTo>
                            <a:cubicBezTo>
                              <a:pt x="180938" y="-2003"/>
                              <a:pt x="137469" y="-920"/>
                              <a:pt x="103747" y="1195"/>
                            </a:cubicBezTo>
                            <a:cubicBezTo>
                              <a:pt x="68116" y="3412"/>
                              <a:pt x="34239" y="11404"/>
                              <a:pt x="1702" y="27234"/>
                            </a:cubicBezTo>
                            <a:cubicBezTo>
                              <a:pt x="-1856" y="28987"/>
                              <a:pt x="722" y="34814"/>
                              <a:pt x="4332" y="33783"/>
                            </a:cubicBezTo>
                            <a:cubicBezTo>
                              <a:pt x="39807" y="23934"/>
                              <a:pt x="75954" y="23212"/>
                              <a:pt x="112358" y="26306"/>
                            </a:cubicBezTo>
                            <a:cubicBezTo>
                              <a:pt x="143503" y="28936"/>
                              <a:pt x="178772" y="39300"/>
                              <a:pt x="209608" y="32958"/>
                            </a:cubicBezTo>
                            <a:cubicBezTo>
                              <a:pt x="217652" y="31256"/>
                              <a:pt x="219405" y="17695"/>
                              <a:pt x="211928" y="13879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3" name="任意多边形: 形状 132">
                        <a:extLst>
                          <a:ext uri="{FF2B5EF4-FFF2-40B4-BE49-F238E27FC236}">
                            <a16:creationId xmlns:a16="http://schemas.microsoft.com/office/drawing/2014/main" id="{53AF8105-B619-78B4-5DB1-7A8A797B947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85600" y="3071342"/>
                        <a:ext cx="164498" cy="89600"/>
                      </a:xfrm>
                      <a:custGeom>
                        <a:avLst/>
                        <a:gdLst>
                          <a:gd name="connsiteX0" fmla="*/ 162065 w 164498"/>
                          <a:gd name="connsiteY0" fmla="*/ 72664 h 89600"/>
                          <a:gd name="connsiteX1" fmla="*/ 6238 w 164498"/>
                          <a:gd name="connsiteY1" fmla="*/ 11 h 89600"/>
                          <a:gd name="connsiteX2" fmla="*/ 4537 w 164498"/>
                          <a:gd name="connsiteY2" fmla="*/ 13417 h 89600"/>
                          <a:gd name="connsiteX3" fmla="*/ 150772 w 164498"/>
                          <a:gd name="connsiteY3" fmla="*/ 88185 h 89600"/>
                          <a:gd name="connsiteX4" fmla="*/ 162065 w 164498"/>
                          <a:gd name="connsiteY4" fmla="*/ 72664 h 896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4498" h="89600">
                            <a:moveTo>
                              <a:pt x="162065" y="72664"/>
                            </a:moveTo>
                            <a:cubicBezTo>
                              <a:pt x="124733" y="26463"/>
                              <a:pt x="62443" y="3208"/>
                              <a:pt x="6238" y="11"/>
                            </a:cubicBezTo>
                            <a:cubicBezTo>
                              <a:pt x="-1187" y="-402"/>
                              <a:pt x="-2269" y="11252"/>
                              <a:pt x="4537" y="13417"/>
                            </a:cubicBezTo>
                            <a:cubicBezTo>
                              <a:pt x="58421" y="30588"/>
                              <a:pt x="102405" y="59000"/>
                              <a:pt x="150772" y="88185"/>
                            </a:cubicBezTo>
                            <a:cubicBezTo>
                              <a:pt x="160363" y="93908"/>
                              <a:pt x="168820" y="80966"/>
                              <a:pt x="162065" y="72664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4" name="任意多边形: 形状 133">
                        <a:extLst>
                          <a:ext uri="{FF2B5EF4-FFF2-40B4-BE49-F238E27FC236}">
                            <a16:creationId xmlns:a16="http://schemas.microsoft.com/office/drawing/2014/main" id="{B92D1A82-1B05-6BEA-A794-FA7D241AC5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55336" y="3012459"/>
                        <a:ext cx="182135" cy="112239"/>
                      </a:xfrm>
                      <a:custGeom>
                        <a:avLst/>
                        <a:gdLst>
                          <a:gd name="connsiteX0" fmla="*/ 179833 w 182135"/>
                          <a:gd name="connsiteY0" fmla="*/ 94111 h 112239"/>
                          <a:gd name="connsiteX1" fmla="*/ 93154 w 182135"/>
                          <a:gd name="connsiteY1" fmla="*/ 31100 h 112239"/>
                          <a:gd name="connsiteX2" fmla="*/ 8640 w 182135"/>
                          <a:gd name="connsiteY2" fmla="*/ 7 h 112239"/>
                          <a:gd name="connsiteX3" fmla="*/ 6320 w 182135"/>
                          <a:gd name="connsiteY3" fmla="*/ 18364 h 112239"/>
                          <a:gd name="connsiteX4" fmla="*/ 170293 w 182135"/>
                          <a:gd name="connsiteY4" fmla="*/ 111540 h 112239"/>
                          <a:gd name="connsiteX5" fmla="*/ 179833 w 182135"/>
                          <a:gd name="connsiteY5" fmla="*/ 94111 h 11223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82135" h="112239">
                            <a:moveTo>
                              <a:pt x="179833" y="94111"/>
                            </a:moveTo>
                            <a:cubicBezTo>
                              <a:pt x="157506" y="65803"/>
                              <a:pt x="123473" y="47962"/>
                              <a:pt x="93154" y="31100"/>
                            </a:cubicBezTo>
                            <a:cubicBezTo>
                              <a:pt x="66805" y="16456"/>
                              <a:pt x="38805" y="1348"/>
                              <a:pt x="8640" y="7"/>
                            </a:cubicBezTo>
                            <a:cubicBezTo>
                              <a:pt x="-1053" y="-405"/>
                              <a:pt x="-3632" y="16817"/>
                              <a:pt x="6320" y="18364"/>
                            </a:cubicBezTo>
                            <a:cubicBezTo>
                              <a:pt x="67939" y="27904"/>
                              <a:pt x="113521" y="88646"/>
                              <a:pt x="170293" y="111540"/>
                            </a:cubicBezTo>
                            <a:cubicBezTo>
                              <a:pt x="180348" y="115562"/>
                              <a:pt x="185402" y="101227"/>
                              <a:pt x="179833" y="94111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79FF143F-9868-36B8-A5DB-ECE82B4C0DCB}"/>
                      </a:ext>
                    </a:extLst>
                  </p:cNvPr>
                  <p:cNvSpPr/>
                  <p:nvPr/>
                </p:nvSpPr>
                <p:spPr>
                  <a:xfrm>
                    <a:off x="4546122" y="1640196"/>
                    <a:ext cx="1132621" cy="1695482"/>
                  </a:xfrm>
                  <a:custGeom>
                    <a:avLst/>
                    <a:gdLst>
                      <a:gd name="connsiteX0" fmla="*/ 1132622 w 1132621"/>
                      <a:gd name="connsiteY0" fmla="*/ 1548000 h 1695482"/>
                      <a:gd name="connsiteX1" fmla="*/ 241546 w 1132621"/>
                      <a:gd name="connsiteY1" fmla="*/ 1691606 h 1695482"/>
                      <a:gd name="connsiteX2" fmla="*/ 3888 w 1132621"/>
                      <a:gd name="connsiteY2" fmla="*/ 1532479 h 1695482"/>
                      <a:gd name="connsiteX3" fmla="*/ 3424 w 1132621"/>
                      <a:gd name="connsiteY3" fmla="*/ 1456371 h 1695482"/>
                      <a:gd name="connsiteX4" fmla="*/ 13943 w 1132621"/>
                      <a:gd name="connsiteY4" fmla="*/ 1398568 h 1695482"/>
                      <a:gd name="connsiteX5" fmla="*/ 73912 w 1132621"/>
                      <a:gd name="connsiteY5" fmla="*/ 1149153 h 1695482"/>
                      <a:gd name="connsiteX6" fmla="*/ 431301 w 1132621"/>
                      <a:gd name="connsiteY6" fmla="*/ 245444 h 1695482"/>
                      <a:gd name="connsiteX7" fmla="*/ 569492 w 1132621"/>
                      <a:gd name="connsiteY7" fmla="*/ 103643 h 1695482"/>
                      <a:gd name="connsiteX8" fmla="*/ 773118 w 1132621"/>
                      <a:gd name="connsiteY8" fmla="*/ 0 h 1695482"/>
                      <a:gd name="connsiteX9" fmla="*/ 1101580 w 1132621"/>
                      <a:gd name="connsiteY9" fmla="*/ 559726 h 1695482"/>
                      <a:gd name="connsiteX10" fmla="*/ 678808 w 1132621"/>
                      <a:gd name="connsiteY10" fmla="*/ 1098002 h 1695482"/>
                      <a:gd name="connsiteX11" fmla="*/ 730166 w 1132621"/>
                      <a:gd name="connsiteY11" fmla="*/ 1179989 h 1695482"/>
                      <a:gd name="connsiteX12" fmla="*/ 1065795 w 1132621"/>
                      <a:gd name="connsiteY12" fmla="*/ 1079542 h 1695482"/>
                      <a:gd name="connsiteX13" fmla="*/ 987624 w 1132621"/>
                      <a:gd name="connsiteY13" fmla="*/ 1331122 h 1695482"/>
                      <a:gd name="connsiteX14" fmla="*/ 1132622 w 1132621"/>
                      <a:gd name="connsiteY14" fmla="*/ 1548000 h 1695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132621" h="1695482">
                        <a:moveTo>
                          <a:pt x="1132622" y="1548000"/>
                        </a:moveTo>
                        <a:lnTo>
                          <a:pt x="241546" y="1691606"/>
                        </a:lnTo>
                        <a:cubicBezTo>
                          <a:pt x="131973" y="1713262"/>
                          <a:pt x="25596" y="1642001"/>
                          <a:pt x="3888" y="1532479"/>
                        </a:cubicBezTo>
                        <a:cubicBezTo>
                          <a:pt x="-1269" y="1506543"/>
                          <a:pt x="-1165" y="1480813"/>
                          <a:pt x="3424" y="1456371"/>
                        </a:cubicBezTo>
                        <a:cubicBezTo>
                          <a:pt x="3682" y="1436932"/>
                          <a:pt x="7136" y="1417389"/>
                          <a:pt x="13943" y="1398568"/>
                        </a:cubicBezTo>
                        <a:lnTo>
                          <a:pt x="73912" y="1149153"/>
                        </a:lnTo>
                        <a:cubicBezTo>
                          <a:pt x="262068" y="475574"/>
                          <a:pt x="410933" y="277104"/>
                          <a:pt x="431301" y="245444"/>
                        </a:cubicBezTo>
                        <a:cubicBezTo>
                          <a:pt x="467602" y="188982"/>
                          <a:pt x="515299" y="142265"/>
                          <a:pt x="569492" y="103643"/>
                        </a:cubicBezTo>
                        <a:cubicBezTo>
                          <a:pt x="631472" y="59350"/>
                          <a:pt x="701806" y="25679"/>
                          <a:pt x="773118" y="0"/>
                        </a:cubicBezTo>
                        <a:lnTo>
                          <a:pt x="1101580" y="559726"/>
                        </a:lnTo>
                        <a:lnTo>
                          <a:pt x="678808" y="1098002"/>
                        </a:lnTo>
                        <a:cubicBezTo>
                          <a:pt x="641424" y="1156836"/>
                          <a:pt x="663390" y="1199944"/>
                          <a:pt x="730166" y="1179989"/>
                        </a:cubicBezTo>
                        <a:lnTo>
                          <a:pt x="1065795" y="1079542"/>
                        </a:lnTo>
                        <a:cubicBezTo>
                          <a:pt x="1050790" y="1122031"/>
                          <a:pt x="977157" y="1144358"/>
                          <a:pt x="987624" y="1331122"/>
                        </a:cubicBezTo>
                        <a:cubicBezTo>
                          <a:pt x="997937" y="1515670"/>
                          <a:pt x="1103488" y="1498447"/>
                          <a:pt x="1132622" y="1548000"/>
                        </a:cubicBezTo>
                        <a:close/>
                      </a:path>
                    </a:pathLst>
                  </a:custGeom>
                  <a:solidFill>
                    <a:srgbClr val="E07D4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" name="任意多边形: 形状 135">
                    <a:extLst>
                      <a:ext uri="{FF2B5EF4-FFF2-40B4-BE49-F238E27FC236}">
                        <a16:creationId xmlns:a16="http://schemas.microsoft.com/office/drawing/2014/main" id="{4760904D-6AD4-4496-2E2B-FA5E5C56594D}"/>
                      </a:ext>
                    </a:extLst>
                  </p:cNvPr>
                  <p:cNvSpPr/>
                  <p:nvPr/>
                </p:nvSpPr>
                <p:spPr>
                  <a:xfrm>
                    <a:off x="5163955" y="2407693"/>
                    <a:ext cx="456060" cy="429095"/>
                  </a:xfrm>
                  <a:custGeom>
                    <a:avLst/>
                    <a:gdLst>
                      <a:gd name="connsiteX0" fmla="*/ 82734 w 456060"/>
                      <a:gd name="connsiteY0" fmla="*/ 429096 h 429095"/>
                      <a:gd name="connsiteX1" fmla="*/ 16939 w 456060"/>
                      <a:gd name="connsiteY1" fmla="*/ 396095 h 429095"/>
                      <a:gd name="connsiteX2" fmla="*/ 12659 w 456060"/>
                      <a:gd name="connsiteY2" fmla="*/ 302248 h 429095"/>
                      <a:gd name="connsiteX3" fmla="*/ 145230 w 456060"/>
                      <a:gd name="connsiteY3" fmla="*/ 6478 h 429095"/>
                      <a:gd name="connsiteX4" fmla="*/ 159719 w 456060"/>
                      <a:gd name="connsiteY4" fmla="*/ 960 h 429095"/>
                      <a:gd name="connsiteX5" fmla="*/ 165237 w 456060"/>
                      <a:gd name="connsiteY5" fmla="*/ 15450 h 429095"/>
                      <a:gd name="connsiteX6" fmla="*/ 32047 w 456060"/>
                      <a:gd name="connsiteY6" fmla="*/ 312664 h 429095"/>
                      <a:gd name="connsiteX7" fmla="*/ 31635 w 456060"/>
                      <a:gd name="connsiteY7" fmla="*/ 313335 h 429095"/>
                      <a:gd name="connsiteX8" fmla="*/ 34471 w 456060"/>
                      <a:gd name="connsiteY8" fmla="*/ 382843 h 429095"/>
                      <a:gd name="connsiteX9" fmla="*/ 100576 w 456060"/>
                      <a:gd name="connsiteY9" fmla="*/ 404500 h 429095"/>
                      <a:gd name="connsiteX10" fmla="*/ 442083 w 456060"/>
                      <a:gd name="connsiteY10" fmla="*/ 307972 h 429095"/>
                      <a:gd name="connsiteX11" fmla="*/ 455645 w 456060"/>
                      <a:gd name="connsiteY11" fmla="*/ 315552 h 429095"/>
                      <a:gd name="connsiteX12" fmla="*/ 448065 w 456060"/>
                      <a:gd name="connsiteY12" fmla="*/ 329113 h 429095"/>
                      <a:gd name="connsiteX13" fmla="*/ 106712 w 456060"/>
                      <a:gd name="connsiteY13" fmla="*/ 425589 h 429095"/>
                      <a:gd name="connsiteX14" fmla="*/ 82734 w 456060"/>
                      <a:gd name="connsiteY14" fmla="*/ 429096 h 429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56060" h="429095">
                        <a:moveTo>
                          <a:pt x="82734" y="429096"/>
                        </a:moveTo>
                        <a:cubicBezTo>
                          <a:pt x="57313" y="429096"/>
                          <a:pt x="33027" y="417339"/>
                          <a:pt x="16939" y="396095"/>
                        </a:cubicBezTo>
                        <a:cubicBezTo>
                          <a:pt x="-3996" y="368405"/>
                          <a:pt x="-5646" y="331640"/>
                          <a:pt x="12659" y="302248"/>
                        </a:cubicBezTo>
                        <a:lnTo>
                          <a:pt x="145230" y="6478"/>
                        </a:lnTo>
                        <a:cubicBezTo>
                          <a:pt x="147705" y="960"/>
                          <a:pt x="154202" y="-1515"/>
                          <a:pt x="159719" y="960"/>
                        </a:cubicBezTo>
                        <a:cubicBezTo>
                          <a:pt x="165237" y="3435"/>
                          <a:pt x="167712" y="9932"/>
                          <a:pt x="165237" y="15450"/>
                        </a:cubicBezTo>
                        <a:lnTo>
                          <a:pt x="32047" y="312664"/>
                        </a:lnTo>
                        <a:lnTo>
                          <a:pt x="31635" y="313335"/>
                        </a:lnTo>
                        <a:cubicBezTo>
                          <a:pt x="14876" y="339684"/>
                          <a:pt x="22095" y="366497"/>
                          <a:pt x="34471" y="382843"/>
                        </a:cubicBezTo>
                        <a:cubicBezTo>
                          <a:pt x="46846" y="399188"/>
                          <a:pt x="70669" y="413420"/>
                          <a:pt x="100576" y="404500"/>
                        </a:cubicBezTo>
                        <a:lnTo>
                          <a:pt x="442083" y="307972"/>
                        </a:lnTo>
                        <a:cubicBezTo>
                          <a:pt x="447910" y="306373"/>
                          <a:pt x="453995" y="309725"/>
                          <a:pt x="455645" y="315552"/>
                        </a:cubicBezTo>
                        <a:cubicBezTo>
                          <a:pt x="457295" y="321379"/>
                          <a:pt x="453892" y="327463"/>
                          <a:pt x="448065" y="329113"/>
                        </a:cubicBezTo>
                        <a:lnTo>
                          <a:pt x="106712" y="425589"/>
                        </a:lnTo>
                        <a:cubicBezTo>
                          <a:pt x="98771" y="427961"/>
                          <a:pt x="90675" y="429096"/>
                          <a:pt x="82734" y="429096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" name="任意多边形: 形状 136">
                    <a:extLst>
                      <a:ext uri="{FF2B5EF4-FFF2-40B4-BE49-F238E27FC236}">
                        <a16:creationId xmlns:a16="http://schemas.microsoft.com/office/drawing/2014/main" id="{C63514B3-75E3-300D-1F6E-3828FB23C1DA}"/>
                      </a:ext>
                    </a:extLst>
                  </p:cNvPr>
                  <p:cNvSpPr/>
                  <p:nvPr/>
                </p:nvSpPr>
                <p:spPr>
                  <a:xfrm>
                    <a:off x="4535127" y="2961429"/>
                    <a:ext cx="1154590" cy="385273"/>
                  </a:xfrm>
                  <a:custGeom>
                    <a:avLst/>
                    <a:gdLst>
                      <a:gd name="connsiteX0" fmla="*/ 213094 w 1154590"/>
                      <a:gd name="connsiteY0" fmla="*/ 385274 h 385273"/>
                      <a:gd name="connsiteX1" fmla="*/ 4106 w 1154590"/>
                      <a:gd name="connsiteY1" fmla="*/ 213412 h 385273"/>
                      <a:gd name="connsiteX2" fmla="*/ 3487 w 1154590"/>
                      <a:gd name="connsiteY2" fmla="*/ 134055 h 385273"/>
                      <a:gd name="connsiteX3" fmla="*/ 14625 w 1154590"/>
                      <a:gd name="connsiteY3" fmla="*/ 73622 h 385273"/>
                      <a:gd name="connsiteX4" fmla="*/ 38499 w 1154590"/>
                      <a:gd name="connsiteY4" fmla="*/ 7259 h 385273"/>
                      <a:gd name="connsiteX5" fmla="*/ 52524 w 1154590"/>
                      <a:gd name="connsiteY5" fmla="*/ 659 h 385273"/>
                      <a:gd name="connsiteX6" fmla="*/ 59124 w 1154590"/>
                      <a:gd name="connsiteY6" fmla="*/ 14684 h 385273"/>
                      <a:gd name="connsiteX7" fmla="*/ 35250 w 1154590"/>
                      <a:gd name="connsiteY7" fmla="*/ 81047 h 385273"/>
                      <a:gd name="connsiteX8" fmla="*/ 25402 w 1154590"/>
                      <a:gd name="connsiteY8" fmla="*/ 135292 h 385273"/>
                      <a:gd name="connsiteX9" fmla="*/ 25195 w 1154590"/>
                      <a:gd name="connsiteY9" fmla="*/ 137148 h 385273"/>
                      <a:gd name="connsiteX10" fmla="*/ 25608 w 1154590"/>
                      <a:gd name="connsiteY10" fmla="*/ 209080 h 385273"/>
                      <a:gd name="connsiteX11" fmla="*/ 250375 w 1154590"/>
                      <a:gd name="connsiteY11" fmla="*/ 359595 h 385273"/>
                      <a:gd name="connsiteX12" fmla="*/ 1141863 w 1154590"/>
                      <a:gd name="connsiteY12" fmla="*/ 215887 h 385273"/>
                      <a:gd name="connsiteX13" fmla="*/ 1154445 w 1154590"/>
                      <a:gd name="connsiteY13" fmla="*/ 224962 h 385273"/>
                      <a:gd name="connsiteX14" fmla="*/ 1145370 w 1154590"/>
                      <a:gd name="connsiteY14" fmla="*/ 237543 h 385273"/>
                      <a:gd name="connsiteX15" fmla="*/ 254294 w 1154590"/>
                      <a:gd name="connsiteY15" fmla="*/ 381149 h 385273"/>
                      <a:gd name="connsiteX16" fmla="*/ 213094 w 1154590"/>
                      <a:gd name="connsiteY16" fmla="*/ 385274 h 385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154590" h="385273">
                        <a:moveTo>
                          <a:pt x="213094" y="385274"/>
                        </a:moveTo>
                        <a:cubicBezTo>
                          <a:pt x="113627" y="385274"/>
                          <a:pt x="24216" y="314838"/>
                          <a:pt x="4106" y="213412"/>
                        </a:cubicBezTo>
                        <a:cubicBezTo>
                          <a:pt x="-1154" y="186959"/>
                          <a:pt x="-1360" y="160301"/>
                          <a:pt x="3487" y="134055"/>
                        </a:cubicBezTo>
                        <a:cubicBezTo>
                          <a:pt x="3848" y="113481"/>
                          <a:pt x="7612" y="93165"/>
                          <a:pt x="14625" y="73622"/>
                        </a:cubicBezTo>
                        <a:lnTo>
                          <a:pt x="38499" y="7259"/>
                        </a:lnTo>
                        <a:cubicBezTo>
                          <a:pt x="40561" y="1535"/>
                          <a:pt x="46852" y="-1404"/>
                          <a:pt x="52524" y="659"/>
                        </a:cubicBezTo>
                        <a:cubicBezTo>
                          <a:pt x="58248" y="2721"/>
                          <a:pt x="61187" y="9012"/>
                          <a:pt x="59124" y="14684"/>
                        </a:cubicBezTo>
                        <a:lnTo>
                          <a:pt x="35250" y="81047"/>
                        </a:lnTo>
                        <a:cubicBezTo>
                          <a:pt x="28959" y="98579"/>
                          <a:pt x="25659" y="116781"/>
                          <a:pt x="25402" y="135292"/>
                        </a:cubicBezTo>
                        <a:lnTo>
                          <a:pt x="25195" y="137148"/>
                        </a:lnTo>
                        <a:cubicBezTo>
                          <a:pt x="20709" y="160920"/>
                          <a:pt x="20864" y="185103"/>
                          <a:pt x="25608" y="209080"/>
                        </a:cubicBezTo>
                        <a:cubicBezTo>
                          <a:pt x="46079" y="312517"/>
                          <a:pt x="146938" y="380015"/>
                          <a:pt x="250375" y="359595"/>
                        </a:cubicBezTo>
                        <a:lnTo>
                          <a:pt x="1141863" y="215887"/>
                        </a:lnTo>
                        <a:cubicBezTo>
                          <a:pt x="1147896" y="214907"/>
                          <a:pt x="1153465" y="218980"/>
                          <a:pt x="1154445" y="224962"/>
                        </a:cubicBezTo>
                        <a:cubicBezTo>
                          <a:pt x="1155425" y="230943"/>
                          <a:pt x="1151351" y="236564"/>
                          <a:pt x="1145370" y="237543"/>
                        </a:cubicBezTo>
                        <a:lnTo>
                          <a:pt x="254294" y="381149"/>
                        </a:lnTo>
                        <a:cubicBezTo>
                          <a:pt x="240475" y="383934"/>
                          <a:pt x="226655" y="385274"/>
                          <a:pt x="213094" y="385274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" name="任意多边形: 形状 137">
                    <a:extLst>
                      <a:ext uri="{FF2B5EF4-FFF2-40B4-BE49-F238E27FC236}">
                        <a16:creationId xmlns:a16="http://schemas.microsoft.com/office/drawing/2014/main" id="{A5FF7C28-9A18-1181-15B0-F57BF6356D6A}"/>
                      </a:ext>
                    </a:extLst>
                  </p:cNvPr>
                  <p:cNvSpPr/>
                  <p:nvPr/>
                </p:nvSpPr>
                <p:spPr>
                  <a:xfrm>
                    <a:off x="6363513" y="1699185"/>
                    <a:ext cx="1183291" cy="1624265"/>
                  </a:xfrm>
                  <a:custGeom>
                    <a:avLst/>
                    <a:gdLst>
                      <a:gd name="connsiteX0" fmla="*/ 1063196 w 1183291"/>
                      <a:gd name="connsiteY0" fmla="*/ 1602452 h 1624265"/>
                      <a:gd name="connsiteX1" fmla="*/ 1063042 w 1183291"/>
                      <a:gd name="connsiteY1" fmla="*/ 1602555 h 1624265"/>
                      <a:gd name="connsiteX2" fmla="*/ 901492 w 1183291"/>
                      <a:gd name="connsiteY2" fmla="*/ 1611527 h 1624265"/>
                      <a:gd name="connsiteX3" fmla="*/ 892313 w 1183291"/>
                      <a:gd name="connsiteY3" fmla="*/ 1607866 h 1624265"/>
                      <a:gd name="connsiteX4" fmla="*/ 0 w 1183291"/>
                      <a:gd name="connsiteY4" fmla="*/ 1225159 h 1624265"/>
                      <a:gd name="connsiteX5" fmla="*/ 89773 w 1183291"/>
                      <a:gd name="connsiteY5" fmla="*/ 1027050 h 1624265"/>
                      <a:gd name="connsiteX6" fmla="*/ 76315 w 1183291"/>
                      <a:gd name="connsiteY6" fmla="*/ 846112 h 1624265"/>
                      <a:gd name="connsiteX7" fmla="*/ 206050 w 1183291"/>
                      <a:gd name="connsiteY7" fmla="*/ 898450 h 1624265"/>
                      <a:gd name="connsiteX8" fmla="*/ 573133 w 1183291"/>
                      <a:gd name="connsiteY8" fmla="*/ 1057679 h 1624265"/>
                      <a:gd name="connsiteX9" fmla="*/ 442728 w 1183291"/>
                      <a:gd name="connsiteY9" fmla="*/ 852558 h 1624265"/>
                      <a:gd name="connsiteX10" fmla="*/ 228841 w 1183291"/>
                      <a:gd name="connsiteY10" fmla="*/ 325729 h 1624265"/>
                      <a:gd name="connsiteX11" fmla="*/ 533326 w 1183291"/>
                      <a:gd name="connsiteY11" fmla="*/ 0 h 1624265"/>
                      <a:gd name="connsiteX12" fmla="*/ 673940 w 1183291"/>
                      <a:gd name="connsiteY12" fmla="*/ 102509 h 1624265"/>
                      <a:gd name="connsiteX13" fmla="*/ 908040 w 1183291"/>
                      <a:gd name="connsiteY13" fmla="*/ 480421 h 1624265"/>
                      <a:gd name="connsiteX14" fmla="*/ 1093516 w 1183291"/>
                      <a:gd name="connsiteY14" fmla="*/ 982447 h 1624265"/>
                      <a:gd name="connsiteX15" fmla="*/ 1172821 w 1183291"/>
                      <a:gd name="connsiteY15" fmla="*/ 1339579 h 1624265"/>
                      <a:gd name="connsiteX16" fmla="*/ 1063196 w 1183291"/>
                      <a:gd name="connsiteY16" fmla="*/ 1602452 h 1624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183291" h="1624265">
                        <a:moveTo>
                          <a:pt x="1063196" y="1602452"/>
                        </a:moveTo>
                        <a:cubicBezTo>
                          <a:pt x="1063145" y="1602555"/>
                          <a:pt x="1063093" y="1602555"/>
                          <a:pt x="1063042" y="1602555"/>
                        </a:cubicBezTo>
                        <a:cubicBezTo>
                          <a:pt x="1014572" y="1626996"/>
                          <a:pt x="956407" y="1631946"/>
                          <a:pt x="901492" y="1611527"/>
                        </a:cubicBezTo>
                        <a:cubicBezTo>
                          <a:pt x="898604" y="1610496"/>
                          <a:pt x="895149" y="1609052"/>
                          <a:pt x="892313" y="1607866"/>
                        </a:cubicBezTo>
                        <a:lnTo>
                          <a:pt x="0" y="1225159"/>
                        </a:lnTo>
                        <a:cubicBezTo>
                          <a:pt x="0" y="1225159"/>
                          <a:pt x="67291" y="1146214"/>
                          <a:pt x="89773" y="1027050"/>
                        </a:cubicBezTo>
                        <a:cubicBezTo>
                          <a:pt x="98384" y="981261"/>
                          <a:pt x="97249" y="895459"/>
                          <a:pt x="76315" y="846112"/>
                        </a:cubicBezTo>
                        <a:cubicBezTo>
                          <a:pt x="129838" y="857147"/>
                          <a:pt x="206050" y="898450"/>
                          <a:pt x="206050" y="898450"/>
                        </a:cubicBezTo>
                        <a:cubicBezTo>
                          <a:pt x="326812" y="945682"/>
                          <a:pt x="573133" y="1057679"/>
                          <a:pt x="573133" y="1057679"/>
                        </a:cubicBezTo>
                        <a:lnTo>
                          <a:pt x="442728" y="852558"/>
                        </a:lnTo>
                        <a:lnTo>
                          <a:pt x="228841" y="325729"/>
                        </a:lnTo>
                        <a:lnTo>
                          <a:pt x="533326" y="0"/>
                        </a:lnTo>
                        <a:cubicBezTo>
                          <a:pt x="584632" y="28205"/>
                          <a:pt x="632638" y="61980"/>
                          <a:pt x="673940" y="102509"/>
                        </a:cubicBezTo>
                        <a:cubicBezTo>
                          <a:pt x="782792" y="213578"/>
                          <a:pt x="834459" y="342178"/>
                          <a:pt x="908040" y="480421"/>
                        </a:cubicBezTo>
                        <a:cubicBezTo>
                          <a:pt x="992296" y="638619"/>
                          <a:pt x="1054637" y="807491"/>
                          <a:pt x="1093516" y="982447"/>
                        </a:cubicBezTo>
                        <a:lnTo>
                          <a:pt x="1172821" y="1339579"/>
                        </a:lnTo>
                        <a:cubicBezTo>
                          <a:pt x="1206389" y="1432858"/>
                          <a:pt x="1156424" y="1568781"/>
                          <a:pt x="1063196" y="1602452"/>
                        </a:cubicBezTo>
                        <a:close/>
                      </a:path>
                    </a:pathLst>
                  </a:custGeom>
                  <a:solidFill>
                    <a:srgbClr val="E07D4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45FDDCFF-2379-C756-C255-6E4A276868C5}"/>
                      </a:ext>
                    </a:extLst>
                  </p:cNvPr>
                  <p:cNvSpPr/>
                  <p:nvPr/>
                </p:nvSpPr>
                <p:spPr>
                  <a:xfrm>
                    <a:off x="6428783" y="2366065"/>
                    <a:ext cx="455126" cy="345525"/>
                  </a:xfrm>
                  <a:custGeom>
                    <a:avLst/>
                    <a:gdLst>
                      <a:gd name="connsiteX0" fmla="*/ 393236 w 455126"/>
                      <a:gd name="connsiteY0" fmla="*/ 345525 h 345525"/>
                      <a:gd name="connsiteX1" fmla="*/ 367763 w 455126"/>
                      <a:gd name="connsiteY1" fmla="*/ 340060 h 345525"/>
                      <a:gd name="connsiteX2" fmla="*/ 136706 w 455126"/>
                      <a:gd name="connsiteY2" fmla="*/ 241727 h 345525"/>
                      <a:gd name="connsiteX3" fmla="*/ 135468 w 455126"/>
                      <a:gd name="connsiteY3" fmla="*/ 241160 h 345525"/>
                      <a:gd name="connsiteX4" fmla="*/ 8776 w 455126"/>
                      <a:gd name="connsiteY4" fmla="*/ 189906 h 345525"/>
                      <a:gd name="connsiteX5" fmla="*/ 216 w 455126"/>
                      <a:gd name="connsiteY5" fmla="*/ 176912 h 345525"/>
                      <a:gd name="connsiteX6" fmla="*/ 13210 w 455126"/>
                      <a:gd name="connsiteY6" fmla="*/ 168403 h 345525"/>
                      <a:gd name="connsiteX7" fmla="*/ 145317 w 455126"/>
                      <a:gd name="connsiteY7" fmla="*/ 221514 h 345525"/>
                      <a:gd name="connsiteX8" fmla="*/ 376633 w 455126"/>
                      <a:gd name="connsiteY8" fmla="*/ 319950 h 345525"/>
                      <a:gd name="connsiteX9" fmla="*/ 422267 w 455126"/>
                      <a:gd name="connsiteY9" fmla="*/ 310617 h 345525"/>
                      <a:gd name="connsiteX10" fmla="*/ 428351 w 455126"/>
                      <a:gd name="connsiteY10" fmla="*/ 264416 h 345525"/>
                      <a:gd name="connsiteX11" fmla="*/ 296760 w 455126"/>
                      <a:gd name="connsiteY11" fmla="*/ 16135 h 345525"/>
                      <a:gd name="connsiteX12" fmla="*/ 301297 w 455126"/>
                      <a:gd name="connsiteY12" fmla="*/ 1285 h 345525"/>
                      <a:gd name="connsiteX13" fmla="*/ 316148 w 455126"/>
                      <a:gd name="connsiteY13" fmla="*/ 5822 h 345525"/>
                      <a:gd name="connsiteX14" fmla="*/ 447739 w 455126"/>
                      <a:gd name="connsiteY14" fmla="*/ 254103 h 345525"/>
                      <a:gd name="connsiteX15" fmla="*/ 438303 w 455126"/>
                      <a:gd name="connsiteY15" fmla="*/ 325570 h 345525"/>
                      <a:gd name="connsiteX16" fmla="*/ 393236 w 455126"/>
                      <a:gd name="connsiteY16" fmla="*/ 345525 h 345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55126" h="345525">
                        <a:moveTo>
                          <a:pt x="393236" y="345525"/>
                        </a:moveTo>
                        <a:cubicBezTo>
                          <a:pt x="384728" y="345525"/>
                          <a:pt x="376065" y="343721"/>
                          <a:pt x="367763" y="340060"/>
                        </a:cubicBezTo>
                        <a:cubicBezTo>
                          <a:pt x="297018" y="308760"/>
                          <a:pt x="199510" y="266323"/>
                          <a:pt x="136706" y="241727"/>
                        </a:cubicBezTo>
                        <a:lnTo>
                          <a:pt x="135468" y="241160"/>
                        </a:lnTo>
                        <a:cubicBezTo>
                          <a:pt x="134695" y="240748"/>
                          <a:pt x="60030" y="200476"/>
                          <a:pt x="8776" y="189906"/>
                        </a:cubicBezTo>
                        <a:cubicBezTo>
                          <a:pt x="2846" y="188668"/>
                          <a:pt x="-970" y="182893"/>
                          <a:pt x="216" y="176912"/>
                        </a:cubicBezTo>
                        <a:cubicBezTo>
                          <a:pt x="1454" y="170982"/>
                          <a:pt x="7229" y="167166"/>
                          <a:pt x="13210" y="168403"/>
                        </a:cubicBezTo>
                        <a:cubicBezTo>
                          <a:pt x="65754" y="179232"/>
                          <a:pt x="137428" y="217286"/>
                          <a:pt x="145317" y="221514"/>
                        </a:cubicBezTo>
                        <a:cubicBezTo>
                          <a:pt x="208534" y="246265"/>
                          <a:pt x="305938" y="288651"/>
                          <a:pt x="376633" y="319950"/>
                        </a:cubicBezTo>
                        <a:cubicBezTo>
                          <a:pt x="395917" y="328458"/>
                          <a:pt x="412882" y="320723"/>
                          <a:pt x="422267" y="310617"/>
                        </a:cubicBezTo>
                        <a:cubicBezTo>
                          <a:pt x="431703" y="300510"/>
                          <a:pt x="438252" y="283030"/>
                          <a:pt x="428351" y="264416"/>
                        </a:cubicBezTo>
                        <a:lnTo>
                          <a:pt x="296760" y="16135"/>
                        </a:lnTo>
                        <a:cubicBezTo>
                          <a:pt x="293924" y="10773"/>
                          <a:pt x="295987" y="4121"/>
                          <a:pt x="301297" y="1285"/>
                        </a:cubicBezTo>
                        <a:cubicBezTo>
                          <a:pt x="306660" y="-1551"/>
                          <a:pt x="313312" y="460"/>
                          <a:pt x="316148" y="5822"/>
                        </a:cubicBezTo>
                        <a:lnTo>
                          <a:pt x="447739" y="254103"/>
                        </a:lnTo>
                        <a:cubicBezTo>
                          <a:pt x="460321" y="277874"/>
                          <a:pt x="456608" y="305924"/>
                          <a:pt x="438303" y="325570"/>
                        </a:cubicBezTo>
                        <a:cubicBezTo>
                          <a:pt x="426237" y="338616"/>
                          <a:pt x="409994" y="345525"/>
                          <a:pt x="393236" y="345525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5756DFC9-A18D-4C0B-373A-00D869EE3D9F}"/>
                      </a:ext>
                    </a:extLst>
                  </p:cNvPr>
                  <p:cNvSpPr/>
                  <p:nvPr/>
                </p:nvSpPr>
                <p:spPr>
                  <a:xfrm>
                    <a:off x="6352576" y="2847500"/>
                    <a:ext cx="1204967" cy="486828"/>
                  </a:xfrm>
                  <a:custGeom>
                    <a:avLst/>
                    <a:gdLst>
                      <a:gd name="connsiteX0" fmla="*/ 982865 w 1204967"/>
                      <a:gd name="connsiteY0" fmla="*/ 486828 h 486828"/>
                      <a:gd name="connsiteX1" fmla="*/ 908613 w 1204967"/>
                      <a:gd name="connsiteY1" fmla="*/ 473473 h 486828"/>
                      <a:gd name="connsiteX2" fmla="*/ 899022 w 1204967"/>
                      <a:gd name="connsiteY2" fmla="*/ 469657 h 486828"/>
                      <a:gd name="connsiteX3" fmla="*/ 6657 w 1204967"/>
                      <a:gd name="connsiteY3" fmla="*/ 86898 h 486828"/>
                      <a:gd name="connsiteX4" fmla="*/ 882 w 1204967"/>
                      <a:gd name="connsiteY4" fmla="*/ 72461 h 486828"/>
                      <a:gd name="connsiteX5" fmla="*/ 15319 w 1204967"/>
                      <a:gd name="connsiteY5" fmla="*/ 66685 h 486828"/>
                      <a:gd name="connsiteX6" fmla="*/ 907633 w 1204967"/>
                      <a:gd name="connsiteY6" fmla="*/ 449444 h 486828"/>
                      <a:gd name="connsiteX7" fmla="*/ 916244 w 1204967"/>
                      <a:gd name="connsiteY7" fmla="*/ 452847 h 486828"/>
                      <a:gd name="connsiteX8" fmla="*/ 1065934 w 1204967"/>
                      <a:gd name="connsiteY8" fmla="*/ 445938 h 486828"/>
                      <a:gd name="connsiteX9" fmla="*/ 1066244 w 1204967"/>
                      <a:gd name="connsiteY9" fmla="*/ 445319 h 486828"/>
                      <a:gd name="connsiteX10" fmla="*/ 1072019 w 1204967"/>
                      <a:gd name="connsiteY10" fmla="*/ 443205 h 486828"/>
                      <a:gd name="connsiteX11" fmla="*/ 1166381 w 1204967"/>
                      <a:gd name="connsiteY11" fmla="*/ 340954 h 486828"/>
                      <a:gd name="connsiteX12" fmla="*/ 1173496 w 1204967"/>
                      <a:gd name="connsiteY12" fmla="*/ 194976 h 486828"/>
                      <a:gd name="connsiteX13" fmla="*/ 1173136 w 1204967"/>
                      <a:gd name="connsiteY13" fmla="*/ 193636 h 486828"/>
                      <a:gd name="connsiteX14" fmla="*/ 1133070 w 1204967"/>
                      <a:gd name="connsiteY14" fmla="*/ 13368 h 486828"/>
                      <a:gd name="connsiteX15" fmla="*/ 1141424 w 1204967"/>
                      <a:gd name="connsiteY15" fmla="*/ 271 h 486828"/>
                      <a:gd name="connsiteX16" fmla="*/ 1154521 w 1204967"/>
                      <a:gd name="connsiteY16" fmla="*/ 8624 h 486828"/>
                      <a:gd name="connsiteX17" fmla="*/ 1194432 w 1204967"/>
                      <a:gd name="connsiteY17" fmla="*/ 188273 h 486828"/>
                      <a:gd name="connsiteX18" fmla="*/ 1082229 w 1204967"/>
                      <a:gd name="connsiteY18" fmla="*/ 462902 h 486828"/>
                      <a:gd name="connsiteX19" fmla="*/ 1081146 w 1204967"/>
                      <a:gd name="connsiteY19" fmla="*/ 465171 h 486828"/>
                      <a:gd name="connsiteX20" fmla="*/ 1076660 w 1204967"/>
                      <a:gd name="connsiteY20" fmla="*/ 465223 h 486828"/>
                      <a:gd name="connsiteX21" fmla="*/ 982865 w 1204967"/>
                      <a:gd name="connsiteY21" fmla="*/ 486828 h 486828"/>
                      <a:gd name="connsiteX22" fmla="*/ 1073978 w 1204967"/>
                      <a:gd name="connsiteY22" fmla="*/ 454240 h 486828"/>
                      <a:gd name="connsiteX23" fmla="*/ 1073978 w 1204967"/>
                      <a:gd name="connsiteY23" fmla="*/ 454240 h 486828"/>
                      <a:gd name="connsiteX24" fmla="*/ 1073978 w 1204967"/>
                      <a:gd name="connsiteY24" fmla="*/ 454240 h 486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1204967" h="486828">
                        <a:moveTo>
                          <a:pt x="982865" y="486828"/>
                        </a:moveTo>
                        <a:cubicBezTo>
                          <a:pt x="957701" y="486828"/>
                          <a:pt x="932538" y="482394"/>
                          <a:pt x="908613" y="473473"/>
                        </a:cubicBezTo>
                        <a:cubicBezTo>
                          <a:pt x="905622" y="472390"/>
                          <a:pt x="901961" y="470895"/>
                          <a:pt x="899022" y="469657"/>
                        </a:cubicBezTo>
                        <a:lnTo>
                          <a:pt x="6657" y="86898"/>
                        </a:lnTo>
                        <a:cubicBezTo>
                          <a:pt x="1088" y="84526"/>
                          <a:pt x="-1491" y="78029"/>
                          <a:pt x="882" y="72461"/>
                        </a:cubicBezTo>
                        <a:cubicBezTo>
                          <a:pt x="3254" y="66892"/>
                          <a:pt x="9751" y="64313"/>
                          <a:pt x="15319" y="66685"/>
                        </a:cubicBezTo>
                        <a:lnTo>
                          <a:pt x="907633" y="449444"/>
                        </a:lnTo>
                        <a:cubicBezTo>
                          <a:pt x="910211" y="450527"/>
                          <a:pt x="913511" y="451868"/>
                          <a:pt x="916244" y="452847"/>
                        </a:cubicBezTo>
                        <a:cubicBezTo>
                          <a:pt x="964972" y="470998"/>
                          <a:pt x="1019269" y="468420"/>
                          <a:pt x="1065934" y="445938"/>
                        </a:cubicBezTo>
                        <a:lnTo>
                          <a:pt x="1066244" y="445319"/>
                        </a:lnTo>
                        <a:lnTo>
                          <a:pt x="1072019" y="443205"/>
                        </a:lnTo>
                        <a:cubicBezTo>
                          <a:pt x="1112032" y="428148"/>
                          <a:pt x="1146374" y="390971"/>
                          <a:pt x="1166381" y="340954"/>
                        </a:cubicBezTo>
                        <a:cubicBezTo>
                          <a:pt x="1186078" y="291813"/>
                          <a:pt x="1188708" y="237207"/>
                          <a:pt x="1173496" y="194976"/>
                        </a:cubicBezTo>
                        <a:lnTo>
                          <a:pt x="1173136" y="193636"/>
                        </a:lnTo>
                        <a:lnTo>
                          <a:pt x="1133070" y="13368"/>
                        </a:lnTo>
                        <a:cubicBezTo>
                          <a:pt x="1131781" y="7438"/>
                          <a:pt x="1135494" y="1560"/>
                          <a:pt x="1141424" y="271"/>
                        </a:cubicBezTo>
                        <a:cubicBezTo>
                          <a:pt x="1147354" y="-1070"/>
                          <a:pt x="1153232" y="2695"/>
                          <a:pt x="1154521" y="8624"/>
                        </a:cubicBezTo>
                        <a:lnTo>
                          <a:pt x="1194432" y="188273"/>
                        </a:lnTo>
                        <a:cubicBezTo>
                          <a:pt x="1227175" y="280573"/>
                          <a:pt x="1181901" y="423353"/>
                          <a:pt x="1082229" y="462902"/>
                        </a:cubicBezTo>
                        <a:lnTo>
                          <a:pt x="1081146" y="465171"/>
                        </a:lnTo>
                        <a:lnTo>
                          <a:pt x="1076660" y="465223"/>
                        </a:lnTo>
                        <a:cubicBezTo>
                          <a:pt x="1047216" y="479557"/>
                          <a:pt x="1015092" y="486828"/>
                          <a:pt x="982865" y="486828"/>
                        </a:cubicBezTo>
                        <a:close/>
                        <a:moveTo>
                          <a:pt x="1073978" y="454240"/>
                        </a:moveTo>
                        <a:lnTo>
                          <a:pt x="1073978" y="454240"/>
                        </a:lnTo>
                        <a:lnTo>
                          <a:pt x="1073978" y="454240"/>
                        </a:ln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1385014-E579-2CFC-AE99-9CC2561CA5DA}"/>
              </a:ext>
            </a:extLst>
          </p:cNvPr>
          <p:cNvGrpSpPr/>
          <p:nvPr/>
        </p:nvGrpSpPr>
        <p:grpSpPr>
          <a:xfrm>
            <a:off x="825898" y="3137848"/>
            <a:ext cx="2006244" cy="2618999"/>
            <a:chOff x="825898" y="3137848"/>
            <a:chExt cx="2006244" cy="2618999"/>
          </a:xfrm>
        </p:grpSpPr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3653ECE4-34FD-2577-1923-186CEA57A99D}"/>
                </a:ext>
              </a:extLst>
            </p:cNvPr>
            <p:cNvSpPr/>
            <p:nvPr/>
          </p:nvSpPr>
          <p:spPr>
            <a:xfrm>
              <a:off x="1039877" y="3402037"/>
              <a:ext cx="1792265" cy="965875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6BBD499C-D18F-A085-4464-E945F35F4499}"/>
                </a:ext>
              </a:extLst>
            </p:cNvPr>
            <p:cNvSpPr/>
            <p:nvPr/>
          </p:nvSpPr>
          <p:spPr>
            <a:xfrm>
              <a:off x="1156965" y="3893872"/>
              <a:ext cx="1675172" cy="47402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F8EDC884-4158-CF36-95B2-7F8D4D1010FD}"/>
                </a:ext>
              </a:extLst>
            </p:cNvPr>
            <p:cNvSpPr/>
            <p:nvPr/>
          </p:nvSpPr>
          <p:spPr>
            <a:xfrm>
              <a:off x="1246521" y="3857696"/>
              <a:ext cx="1049019" cy="1899124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6F851167-8B7A-0B17-176B-DAA4497D74A6}"/>
                </a:ext>
              </a:extLst>
            </p:cNvPr>
            <p:cNvSpPr/>
            <p:nvPr/>
          </p:nvSpPr>
          <p:spPr>
            <a:xfrm>
              <a:off x="1719017" y="3882443"/>
              <a:ext cx="576523" cy="1874404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522D06A7-7607-E399-B460-8C3137AAFF58}"/>
                </a:ext>
              </a:extLst>
            </p:cNvPr>
            <p:cNvSpPr/>
            <p:nvPr/>
          </p:nvSpPr>
          <p:spPr>
            <a:xfrm>
              <a:off x="825898" y="3200252"/>
              <a:ext cx="1785032" cy="99379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7A31E4D6-190B-B930-A15D-D72D46E359C6}"/>
                </a:ext>
              </a:extLst>
            </p:cNvPr>
            <p:cNvSpPr/>
            <p:nvPr/>
          </p:nvSpPr>
          <p:spPr>
            <a:xfrm>
              <a:off x="2036371" y="3447463"/>
              <a:ext cx="54207" cy="58314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8BDA0462-D3AD-E1BE-B79D-7F772536D2A6}"/>
                </a:ext>
              </a:extLst>
            </p:cNvPr>
            <p:cNvSpPr/>
            <p:nvPr/>
          </p:nvSpPr>
          <p:spPr>
            <a:xfrm>
              <a:off x="2093638" y="3471711"/>
              <a:ext cx="58258" cy="54246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FFD67476-99C6-DAEB-08C1-9BA0E913892F}"/>
                </a:ext>
              </a:extLst>
            </p:cNvPr>
            <p:cNvSpPr/>
            <p:nvPr/>
          </p:nvSpPr>
          <p:spPr>
            <a:xfrm>
              <a:off x="1764834" y="3840714"/>
              <a:ext cx="75083" cy="38136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82F72560-B83F-8E73-7AE3-34287176D1F1}"/>
                </a:ext>
              </a:extLst>
            </p:cNvPr>
            <p:cNvSpPr/>
            <p:nvPr/>
          </p:nvSpPr>
          <p:spPr>
            <a:xfrm>
              <a:off x="1860886" y="3811682"/>
              <a:ext cx="38101" cy="75137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AA4C5B4A-D412-616F-627F-8D30873F2FCB}"/>
                </a:ext>
              </a:extLst>
            </p:cNvPr>
            <p:cNvSpPr/>
            <p:nvPr/>
          </p:nvSpPr>
          <p:spPr>
            <a:xfrm>
              <a:off x="2568364" y="3342264"/>
              <a:ext cx="39607" cy="90371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769C1D22-1875-E0BE-17E0-1A068AEAFB45}"/>
                </a:ext>
              </a:extLst>
            </p:cNvPr>
            <p:cNvSpPr/>
            <p:nvPr/>
          </p:nvSpPr>
          <p:spPr>
            <a:xfrm>
              <a:off x="2590764" y="3442944"/>
              <a:ext cx="88061" cy="41785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BD9A4B38-486C-7506-CB07-A90318E11322}"/>
                </a:ext>
              </a:extLst>
            </p:cNvPr>
            <p:cNvSpPr/>
            <p:nvPr/>
          </p:nvSpPr>
          <p:spPr>
            <a:xfrm>
              <a:off x="1120640" y="3345527"/>
              <a:ext cx="83399" cy="46269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C4171E8B-DD9E-2BBB-8B5F-B6987695984B}"/>
                </a:ext>
              </a:extLst>
            </p:cNvPr>
            <p:cNvSpPr/>
            <p:nvPr/>
          </p:nvSpPr>
          <p:spPr>
            <a:xfrm>
              <a:off x="1226388" y="3294292"/>
              <a:ext cx="38866" cy="91118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4B573F82-C7B1-CD15-7214-048AAAE72A62}"/>
                </a:ext>
              </a:extLst>
            </p:cNvPr>
            <p:cNvSpPr/>
            <p:nvPr/>
          </p:nvSpPr>
          <p:spPr>
            <a:xfrm>
              <a:off x="1621829" y="3137848"/>
              <a:ext cx="46939" cy="82720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F835B46E-AEF7-0BE4-20CC-595BD36819E0}"/>
                </a:ext>
              </a:extLst>
            </p:cNvPr>
            <p:cNvSpPr/>
            <p:nvPr/>
          </p:nvSpPr>
          <p:spPr>
            <a:xfrm>
              <a:off x="1256047" y="3675920"/>
              <a:ext cx="79445" cy="33920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691D3E04-19FF-B1D7-2766-1FDFF6DA8786}"/>
                </a:ext>
              </a:extLst>
            </p:cNvPr>
            <p:cNvSpPr/>
            <p:nvPr/>
          </p:nvSpPr>
          <p:spPr>
            <a:xfrm>
              <a:off x="1320789" y="3611137"/>
              <a:ext cx="33892" cy="79500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C274981-25C2-5DA8-D426-83C6E5494676}"/>
              </a:ext>
            </a:extLst>
          </p:cNvPr>
          <p:cNvGrpSpPr/>
          <p:nvPr/>
        </p:nvGrpSpPr>
        <p:grpSpPr>
          <a:xfrm>
            <a:off x="9620609" y="3147065"/>
            <a:ext cx="2167893" cy="2774908"/>
            <a:chOff x="9620609" y="3147065"/>
            <a:chExt cx="2167893" cy="2774908"/>
          </a:xfrm>
        </p:grpSpPr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4EEB73B5-5C38-1C3D-07D2-E53A9BF07097}"/>
                </a:ext>
              </a:extLst>
            </p:cNvPr>
            <p:cNvSpPr/>
            <p:nvPr/>
          </p:nvSpPr>
          <p:spPr>
            <a:xfrm>
              <a:off x="9620609" y="3147065"/>
              <a:ext cx="2167887" cy="1255935"/>
            </a:xfrm>
            <a:custGeom>
              <a:avLst/>
              <a:gdLst>
                <a:gd name="connsiteX0" fmla="*/ 2159587 w 2167887"/>
                <a:gd name="connsiteY0" fmla="*/ 930882 h 1255935"/>
                <a:gd name="connsiteX1" fmla="*/ 2109346 w 2167887"/>
                <a:gd name="connsiteY1" fmla="*/ 737937 h 1255935"/>
                <a:gd name="connsiteX2" fmla="*/ 1931895 w 2167887"/>
                <a:gd name="connsiteY2" fmla="*/ 412692 h 1255935"/>
                <a:gd name="connsiteX3" fmla="*/ 1819281 w 2167887"/>
                <a:gd name="connsiteY3" fmla="*/ 403585 h 1255935"/>
                <a:gd name="connsiteX4" fmla="*/ 1676801 w 2167887"/>
                <a:gd name="connsiteY4" fmla="*/ 278791 h 1255935"/>
                <a:gd name="connsiteX5" fmla="*/ 1579185 w 2167887"/>
                <a:gd name="connsiteY5" fmla="*/ 270789 h 1255935"/>
                <a:gd name="connsiteX6" fmla="*/ 1409048 w 2167887"/>
                <a:gd name="connsiteY6" fmla="*/ 110111 h 1255935"/>
                <a:gd name="connsiteX7" fmla="*/ 1139453 w 2167887"/>
                <a:gd name="connsiteY7" fmla="*/ 183079 h 1255935"/>
                <a:gd name="connsiteX8" fmla="*/ 986074 w 2167887"/>
                <a:gd name="connsiteY8" fmla="*/ 9645 h 1255935"/>
                <a:gd name="connsiteX9" fmla="*/ 710141 w 2167887"/>
                <a:gd name="connsiteY9" fmla="*/ 156910 h 1255935"/>
                <a:gd name="connsiteX10" fmla="*/ 705116 w 2167887"/>
                <a:gd name="connsiteY10" fmla="*/ 176821 h 1255935"/>
                <a:gd name="connsiteX11" fmla="*/ 663950 w 2167887"/>
                <a:gd name="connsiteY11" fmla="*/ 158239 h 1255935"/>
                <a:gd name="connsiteX12" fmla="*/ 516909 w 2167887"/>
                <a:gd name="connsiteY12" fmla="*/ 179142 h 1255935"/>
                <a:gd name="connsiteX13" fmla="*/ 452455 w 2167887"/>
                <a:gd name="connsiteY13" fmla="*/ 146891 h 1255935"/>
                <a:gd name="connsiteX14" fmla="*/ 184109 w 2167887"/>
                <a:gd name="connsiteY14" fmla="*/ 290107 h 1255935"/>
                <a:gd name="connsiteX15" fmla="*/ 175322 w 2167887"/>
                <a:gd name="connsiteY15" fmla="*/ 337867 h 1255935"/>
                <a:gd name="connsiteX16" fmla="*/ 108132 w 2167887"/>
                <a:gd name="connsiteY16" fmla="*/ 359890 h 1255935"/>
                <a:gd name="connsiteX17" fmla="*/ 24055 w 2167887"/>
                <a:gd name="connsiteY17" fmla="*/ 636319 h 1255935"/>
                <a:gd name="connsiteX18" fmla="*/ 112229 w 2167887"/>
                <a:gd name="connsiteY18" fmla="*/ 722540 h 1255935"/>
                <a:gd name="connsiteX19" fmla="*/ 320587 w 2167887"/>
                <a:gd name="connsiteY19" fmla="*/ 1052187 h 1255935"/>
                <a:gd name="connsiteX20" fmla="*/ 525151 w 2167887"/>
                <a:gd name="connsiteY20" fmla="*/ 1040935 h 1255935"/>
                <a:gd name="connsiteX21" fmla="*/ 687398 w 2167887"/>
                <a:gd name="connsiteY21" fmla="*/ 1156718 h 1255935"/>
                <a:gd name="connsiteX22" fmla="*/ 1049215 w 2167887"/>
                <a:gd name="connsiteY22" fmla="*/ 1014414 h 1255935"/>
                <a:gd name="connsiteX23" fmla="*/ 1183900 w 2167887"/>
                <a:gd name="connsiteY23" fmla="*/ 1127284 h 1255935"/>
                <a:gd name="connsiteX24" fmla="*/ 1406759 w 2167887"/>
                <a:gd name="connsiteY24" fmla="*/ 1072641 h 1255935"/>
                <a:gd name="connsiteX25" fmla="*/ 1555289 w 2167887"/>
                <a:gd name="connsiteY25" fmla="*/ 1216898 h 1255935"/>
                <a:gd name="connsiteX26" fmla="*/ 1732676 w 2167887"/>
                <a:gd name="connsiteY26" fmla="*/ 1197323 h 1255935"/>
                <a:gd name="connsiteX27" fmla="*/ 1818401 w 2167887"/>
                <a:gd name="connsiteY27" fmla="*/ 1246204 h 1255935"/>
                <a:gd name="connsiteX28" fmla="*/ 2096766 w 2167887"/>
                <a:gd name="connsiteY28" fmla="*/ 1097642 h 1255935"/>
                <a:gd name="connsiteX29" fmla="*/ 2105873 w 2167887"/>
                <a:gd name="connsiteY29" fmla="*/ 1016094 h 1255935"/>
                <a:gd name="connsiteX30" fmla="*/ 2159587 w 2167887"/>
                <a:gd name="connsiteY30" fmla="*/ 930882 h 125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67887" h="1255935">
                  <a:moveTo>
                    <a:pt x="2159587" y="930882"/>
                  </a:moveTo>
                  <a:cubicBezTo>
                    <a:pt x="2181178" y="859898"/>
                    <a:pt x="2159331" y="786097"/>
                    <a:pt x="2109346" y="737937"/>
                  </a:cubicBezTo>
                  <a:cubicBezTo>
                    <a:pt x="2148527" y="599603"/>
                    <a:pt x="2069957" y="454738"/>
                    <a:pt x="1931895" y="412692"/>
                  </a:cubicBezTo>
                  <a:cubicBezTo>
                    <a:pt x="1894202" y="401216"/>
                    <a:pt x="1855918" y="398575"/>
                    <a:pt x="1819281" y="403585"/>
                  </a:cubicBezTo>
                  <a:cubicBezTo>
                    <a:pt x="1792793" y="345598"/>
                    <a:pt x="1742551" y="298814"/>
                    <a:pt x="1676801" y="278791"/>
                  </a:cubicBezTo>
                  <a:cubicBezTo>
                    <a:pt x="1644135" y="268836"/>
                    <a:pt x="1610956" y="266515"/>
                    <a:pt x="1579185" y="270789"/>
                  </a:cubicBezTo>
                  <a:cubicBezTo>
                    <a:pt x="1551656" y="196268"/>
                    <a:pt x="1490867" y="135031"/>
                    <a:pt x="1409048" y="110111"/>
                  </a:cubicBezTo>
                  <a:cubicBezTo>
                    <a:pt x="1309463" y="79781"/>
                    <a:pt x="1205779" y="111471"/>
                    <a:pt x="1139453" y="183079"/>
                  </a:cubicBezTo>
                  <a:cubicBezTo>
                    <a:pt x="1125449" y="103645"/>
                    <a:pt x="1068454" y="34741"/>
                    <a:pt x="986074" y="9645"/>
                  </a:cubicBezTo>
                  <a:cubicBezTo>
                    <a:pt x="869235" y="-25935"/>
                    <a:pt x="745706" y="39991"/>
                    <a:pt x="710141" y="156910"/>
                  </a:cubicBezTo>
                  <a:cubicBezTo>
                    <a:pt x="708125" y="163537"/>
                    <a:pt x="706476" y="170179"/>
                    <a:pt x="705116" y="176821"/>
                  </a:cubicBezTo>
                  <a:cubicBezTo>
                    <a:pt x="692536" y="169058"/>
                    <a:pt x="678771" y="162752"/>
                    <a:pt x="663950" y="158239"/>
                  </a:cubicBezTo>
                  <a:cubicBezTo>
                    <a:pt x="612252" y="142490"/>
                    <a:pt x="558923" y="151789"/>
                    <a:pt x="516909" y="179142"/>
                  </a:cubicBezTo>
                  <a:cubicBezTo>
                    <a:pt x="497895" y="165201"/>
                    <a:pt x="476287" y="154142"/>
                    <a:pt x="452455" y="146891"/>
                  </a:cubicBezTo>
                  <a:cubicBezTo>
                    <a:pt x="338833" y="112287"/>
                    <a:pt x="218697" y="176405"/>
                    <a:pt x="184109" y="290107"/>
                  </a:cubicBezTo>
                  <a:cubicBezTo>
                    <a:pt x="179276" y="305984"/>
                    <a:pt x="176443" y="321990"/>
                    <a:pt x="175322" y="337867"/>
                  </a:cubicBezTo>
                  <a:cubicBezTo>
                    <a:pt x="152435" y="341132"/>
                    <a:pt x="129723" y="348367"/>
                    <a:pt x="108132" y="359890"/>
                  </a:cubicBezTo>
                  <a:cubicBezTo>
                    <a:pt x="8642" y="412996"/>
                    <a:pt x="-29002" y="536750"/>
                    <a:pt x="24055" y="636319"/>
                  </a:cubicBezTo>
                  <a:cubicBezTo>
                    <a:pt x="44654" y="674956"/>
                    <a:pt x="75897" y="704230"/>
                    <a:pt x="112229" y="722540"/>
                  </a:cubicBezTo>
                  <a:cubicBezTo>
                    <a:pt x="90670" y="866572"/>
                    <a:pt x="177179" y="1008508"/>
                    <a:pt x="320587" y="1052187"/>
                  </a:cubicBezTo>
                  <a:cubicBezTo>
                    <a:pt x="390738" y="1073554"/>
                    <a:pt x="462666" y="1067792"/>
                    <a:pt x="525151" y="1040935"/>
                  </a:cubicBezTo>
                  <a:cubicBezTo>
                    <a:pt x="563789" y="1094345"/>
                    <a:pt x="619503" y="1136039"/>
                    <a:pt x="687398" y="1156718"/>
                  </a:cubicBezTo>
                  <a:cubicBezTo>
                    <a:pt x="829189" y="1199916"/>
                    <a:pt x="977959" y="1137431"/>
                    <a:pt x="1049215" y="1014414"/>
                  </a:cubicBezTo>
                  <a:cubicBezTo>
                    <a:pt x="1075977" y="1066864"/>
                    <a:pt x="1123160" y="1108782"/>
                    <a:pt x="1183900" y="1127284"/>
                  </a:cubicBezTo>
                  <a:cubicBezTo>
                    <a:pt x="1265335" y="1152092"/>
                    <a:pt x="1349972" y="1128340"/>
                    <a:pt x="1406759" y="1072641"/>
                  </a:cubicBezTo>
                  <a:cubicBezTo>
                    <a:pt x="1429358" y="1139464"/>
                    <a:pt x="1482704" y="1194778"/>
                    <a:pt x="1555289" y="1216898"/>
                  </a:cubicBezTo>
                  <a:cubicBezTo>
                    <a:pt x="1617038" y="1235704"/>
                    <a:pt x="1680610" y="1226805"/>
                    <a:pt x="1732676" y="1197323"/>
                  </a:cubicBezTo>
                  <a:cubicBezTo>
                    <a:pt x="1756492" y="1219171"/>
                    <a:pt x="1785430" y="1236168"/>
                    <a:pt x="1818401" y="1246204"/>
                  </a:cubicBezTo>
                  <a:cubicBezTo>
                    <a:pt x="1936265" y="1282104"/>
                    <a:pt x="2060898" y="1215585"/>
                    <a:pt x="2096766" y="1097642"/>
                  </a:cubicBezTo>
                  <a:cubicBezTo>
                    <a:pt x="2105041" y="1070433"/>
                    <a:pt x="2107858" y="1042855"/>
                    <a:pt x="2105873" y="1016094"/>
                  </a:cubicBezTo>
                  <a:cubicBezTo>
                    <a:pt x="2130298" y="993783"/>
                    <a:pt x="2149264" y="964845"/>
                    <a:pt x="2159587" y="93088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A0B05245-1BE5-C24F-6E3B-224DE20D874A}"/>
                </a:ext>
              </a:extLst>
            </p:cNvPr>
            <p:cNvSpPr/>
            <p:nvPr/>
          </p:nvSpPr>
          <p:spPr>
            <a:xfrm>
              <a:off x="9729749" y="3923976"/>
              <a:ext cx="2058753" cy="479016"/>
            </a:xfrm>
            <a:custGeom>
              <a:avLst/>
              <a:gdLst>
                <a:gd name="connsiteX0" fmla="*/ 2050447 w 2058753"/>
                <a:gd name="connsiteY0" fmla="*/ 153972 h 479016"/>
                <a:gd name="connsiteX1" fmla="*/ 1996718 w 2058753"/>
                <a:gd name="connsiteY1" fmla="*/ 239168 h 479016"/>
                <a:gd name="connsiteX2" fmla="*/ 1987626 w 2058753"/>
                <a:gd name="connsiteY2" fmla="*/ 320700 h 479016"/>
                <a:gd name="connsiteX3" fmla="*/ 1709229 w 2058753"/>
                <a:gd name="connsiteY3" fmla="*/ 469277 h 479016"/>
                <a:gd name="connsiteX4" fmla="*/ 1623504 w 2058753"/>
                <a:gd name="connsiteY4" fmla="*/ 420397 h 479016"/>
                <a:gd name="connsiteX5" fmla="*/ 1446133 w 2058753"/>
                <a:gd name="connsiteY5" fmla="*/ 439955 h 479016"/>
                <a:gd name="connsiteX6" fmla="*/ 1297603 w 2058753"/>
                <a:gd name="connsiteY6" fmla="*/ 295731 h 479016"/>
                <a:gd name="connsiteX7" fmla="*/ 1074728 w 2058753"/>
                <a:gd name="connsiteY7" fmla="*/ 350357 h 479016"/>
                <a:gd name="connsiteX8" fmla="*/ 940043 w 2058753"/>
                <a:gd name="connsiteY8" fmla="*/ 237488 h 479016"/>
                <a:gd name="connsiteX9" fmla="*/ 578242 w 2058753"/>
                <a:gd name="connsiteY9" fmla="*/ 379791 h 479016"/>
                <a:gd name="connsiteX10" fmla="*/ 415996 w 2058753"/>
                <a:gd name="connsiteY10" fmla="*/ 264009 h 479016"/>
                <a:gd name="connsiteX11" fmla="*/ 211447 w 2058753"/>
                <a:gd name="connsiteY11" fmla="*/ 275260 h 479016"/>
                <a:gd name="connsiteX12" fmla="*/ 0 w 2058753"/>
                <a:gd name="connsiteY12" fmla="*/ 0 h 479016"/>
                <a:gd name="connsiteX13" fmla="*/ 187407 w 2058753"/>
                <a:gd name="connsiteY13" fmla="*/ 168024 h 479016"/>
                <a:gd name="connsiteX14" fmla="*/ 391971 w 2058753"/>
                <a:gd name="connsiteY14" fmla="*/ 156757 h 479016"/>
                <a:gd name="connsiteX15" fmla="*/ 554218 w 2058753"/>
                <a:gd name="connsiteY15" fmla="*/ 272571 h 479016"/>
                <a:gd name="connsiteX16" fmla="*/ 916019 w 2058753"/>
                <a:gd name="connsiteY16" fmla="*/ 130252 h 479016"/>
                <a:gd name="connsiteX17" fmla="*/ 1050704 w 2058753"/>
                <a:gd name="connsiteY17" fmla="*/ 243122 h 479016"/>
                <a:gd name="connsiteX18" fmla="*/ 1273579 w 2058753"/>
                <a:gd name="connsiteY18" fmla="*/ 188495 h 479016"/>
                <a:gd name="connsiteX19" fmla="*/ 1422093 w 2058753"/>
                <a:gd name="connsiteY19" fmla="*/ 332752 h 479016"/>
                <a:gd name="connsiteX20" fmla="*/ 1599480 w 2058753"/>
                <a:gd name="connsiteY20" fmla="*/ 313161 h 479016"/>
                <a:gd name="connsiteX21" fmla="*/ 1685205 w 2058753"/>
                <a:gd name="connsiteY21" fmla="*/ 362057 h 479016"/>
                <a:gd name="connsiteX22" fmla="*/ 1963570 w 2058753"/>
                <a:gd name="connsiteY22" fmla="*/ 213480 h 479016"/>
                <a:gd name="connsiteX23" fmla="*/ 1972693 w 2058753"/>
                <a:gd name="connsiteY23" fmla="*/ 131948 h 479016"/>
                <a:gd name="connsiteX24" fmla="*/ 2026423 w 2058753"/>
                <a:gd name="connsiteY24" fmla="*/ 46736 h 479016"/>
                <a:gd name="connsiteX25" fmla="*/ 2034202 w 2058753"/>
                <a:gd name="connsiteY25" fmla="*/ 4978 h 479016"/>
                <a:gd name="connsiteX26" fmla="*/ 2050447 w 2058753"/>
                <a:gd name="connsiteY26" fmla="*/ 153972 h 47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58753" h="479016">
                  <a:moveTo>
                    <a:pt x="2050447" y="153972"/>
                  </a:moveTo>
                  <a:cubicBezTo>
                    <a:pt x="2040123" y="187935"/>
                    <a:pt x="2021158" y="216873"/>
                    <a:pt x="1996718" y="239168"/>
                  </a:cubicBezTo>
                  <a:cubicBezTo>
                    <a:pt x="1998718" y="265929"/>
                    <a:pt x="1995885" y="293490"/>
                    <a:pt x="1987626" y="320700"/>
                  </a:cubicBezTo>
                  <a:cubicBezTo>
                    <a:pt x="1951742" y="438675"/>
                    <a:pt x="1827093" y="505193"/>
                    <a:pt x="1709229" y="469277"/>
                  </a:cubicBezTo>
                  <a:cubicBezTo>
                    <a:pt x="1676258" y="459242"/>
                    <a:pt x="1647320" y="442260"/>
                    <a:pt x="1623504" y="420397"/>
                  </a:cubicBezTo>
                  <a:cubicBezTo>
                    <a:pt x="1571455" y="449879"/>
                    <a:pt x="1507881" y="458778"/>
                    <a:pt x="1446133" y="439955"/>
                  </a:cubicBezTo>
                  <a:cubicBezTo>
                    <a:pt x="1373564" y="417852"/>
                    <a:pt x="1320203" y="362522"/>
                    <a:pt x="1297603" y="295731"/>
                  </a:cubicBezTo>
                  <a:cubicBezTo>
                    <a:pt x="1240800" y="351414"/>
                    <a:pt x="1156163" y="375150"/>
                    <a:pt x="1074728" y="350357"/>
                  </a:cubicBezTo>
                  <a:cubicBezTo>
                    <a:pt x="1013988" y="331839"/>
                    <a:pt x="966820" y="289937"/>
                    <a:pt x="940043" y="237488"/>
                  </a:cubicBezTo>
                  <a:cubicBezTo>
                    <a:pt x="868804" y="360505"/>
                    <a:pt x="720049" y="422990"/>
                    <a:pt x="578242" y="379791"/>
                  </a:cubicBezTo>
                  <a:cubicBezTo>
                    <a:pt x="510363" y="359112"/>
                    <a:pt x="454616" y="317402"/>
                    <a:pt x="415996" y="264009"/>
                  </a:cubicBezTo>
                  <a:cubicBezTo>
                    <a:pt x="353511" y="290850"/>
                    <a:pt x="281583" y="296611"/>
                    <a:pt x="211447" y="275260"/>
                  </a:cubicBezTo>
                  <a:cubicBezTo>
                    <a:pt x="86189" y="237120"/>
                    <a:pt x="4354" y="123994"/>
                    <a:pt x="0" y="0"/>
                  </a:cubicBezTo>
                  <a:cubicBezTo>
                    <a:pt x="33483" y="78042"/>
                    <a:pt x="99841" y="141343"/>
                    <a:pt x="187407" y="168024"/>
                  </a:cubicBezTo>
                  <a:cubicBezTo>
                    <a:pt x="257543" y="189392"/>
                    <a:pt x="329471" y="183630"/>
                    <a:pt x="391971" y="156757"/>
                  </a:cubicBezTo>
                  <a:cubicBezTo>
                    <a:pt x="430593" y="210182"/>
                    <a:pt x="486307" y="251876"/>
                    <a:pt x="554218" y="272571"/>
                  </a:cubicBezTo>
                  <a:cubicBezTo>
                    <a:pt x="696009" y="315754"/>
                    <a:pt x="844764" y="253285"/>
                    <a:pt x="916019" y="130252"/>
                  </a:cubicBezTo>
                  <a:cubicBezTo>
                    <a:pt x="942796" y="182701"/>
                    <a:pt x="989964" y="224635"/>
                    <a:pt x="1050704" y="243122"/>
                  </a:cubicBezTo>
                  <a:cubicBezTo>
                    <a:pt x="1132123" y="267946"/>
                    <a:pt x="1216776" y="244178"/>
                    <a:pt x="1273579" y="188495"/>
                  </a:cubicBezTo>
                  <a:cubicBezTo>
                    <a:pt x="1296162" y="255318"/>
                    <a:pt x="1349524" y="310616"/>
                    <a:pt x="1422093" y="332752"/>
                  </a:cubicBezTo>
                  <a:cubicBezTo>
                    <a:pt x="1483857" y="351542"/>
                    <a:pt x="1547431" y="342643"/>
                    <a:pt x="1599480" y="313161"/>
                  </a:cubicBezTo>
                  <a:cubicBezTo>
                    <a:pt x="1623296" y="335008"/>
                    <a:pt x="1652234" y="352006"/>
                    <a:pt x="1685205" y="362057"/>
                  </a:cubicBezTo>
                  <a:cubicBezTo>
                    <a:pt x="1803068" y="397941"/>
                    <a:pt x="1927702" y="331439"/>
                    <a:pt x="1963570" y="213480"/>
                  </a:cubicBezTo>
                  <a:cubicBezTo>
                    <a:pt x="1971861" y="186270"/>
                    <a:pt x="1974662" y="158709"/>
                    <a:pt x="1972693" y="131948"/>
                  </a:cubicBezTo>
                  <a:cubicBezTo>
                    <a:pt x="1997101" y="109621"/>
                    <a:pt x="2016083" y="80683"/>
                    <a:pt x="2026423" y="46736"/>
                  </a:cubicBezTo>
                  <a:cubicBezTo>
                    <a:pt x="2030633" y="32859"/>
                    <a:pt x="2033209" y="18854"/>
                    <a:pt x="2034202" y="4978"/>
                  </a:cubicBezTo>
                  <a:cubicBezTo>
                    <a:pt x="2058818" y="48752"/>
                    <a:pt x="2066228" y="102098"/>
                    <a:pt x="2050447" y="153972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5E23EC71-3B98-79F5-032D-2D9997D648A6}"/>
                </a:ext>
              </a:extLst>
            </p:cNvPr>
            <p:cNvSpPr/>
            <p:nvPr/>
          </p:nvSpPr>
          <p:spPr>
            <a:xfrm>
              <a:off x="10253387" y="3284721"/>
              <a:ext cx="685637" cy="2637252"/>
            </a:xfrm>
            <a:custGeom>
              <a:avLst/>
              <a:gdLst>
                <a:gd name="connsiteX0" fmla="*/ 672298 w 685637"/>
                <a:gd name="connsiteY0" fmla="*/ 1023511 h 2637252"/>
                <a:gd name="connsiteX1" fmla="*/ 673691 w 685637"/>
                <a:gd name="connsiteY1" fmla="*/ 467741 h 2637252"/>
                <a:gd name="connsiteX2" fmla="*/ 588910 w 685637"/>
                <a:gd name="connsiteY2" fmla="*/ 970421 h 2637252"/>
                <a:gd name="connsiteX3" fmla="*/ 453265 w 685637"/>
                <a:gd name="connsiteY3" fmla="*/ 1257990 h 2637252"/>
                <a:gd name="connsiteX4" fmla="*/ 335978 w 685637"/>
                <a:gd name="connsiteY4" fmla="*/ 961618 h 2637252"/>
                <a:gd name="connsiteX5" fmla="*/ 281784 w 685637"/>
                <a:gd name="connsiteY5" fmla="*/ 312409 h 2637252"/>
                <a:gd name="connsiteX6" fmla="*/ 231351 w 685637"/>
                <a:gd name="connsiteY6" fmla="*/ 1020262 h 2637252"/>
                <a:gd name="connsiteX7" fmla="*/ 107998 w 685637"/>
                <a:gd name="connsiteY7" fmla="*/ 700971 h 2637252"/>
                <a:gd name="connsiteX8" fmla="*/ 185896 w 685637"/>
                <a:gd name="connsiteY8" fmla="*/ 0 h 2637252"/>
                <a:gd name="connsiteX9" fmla="*/ 50378 w 685637"/>
                <a:gd name="connsiteY9" fmla="*/ 904063 h 2637252"/>
                <a:gd name="connsiteX10" fmla="*/ 301166 w 685637"/>
                <a:gd name="connsiteY10" fmla="*/ 1275564 h 2637252"/>
                <a:gd name="connsiteX11" fmla="*/ 342812 w 685637"/>
                <a:gd name="connsiteY11" fmla="*/ 1927414 h 2637252"/>
                <a:gd name="connsiteX12" fmla="*/ 305120 w 685637"/>
                <a:gd name="connsiteY12" fmla="*/ 2627665 h 2637252"/>
                <a:gd name="connsiteX13" fmla="*/ 597090 w 685637"/>
                <a:gd name="connsiteY13" fmla="*/ 2637252 h 2637252"/>
                <a:gd name="connsiteX14" fmla="*/ 576891 w 685637"/>
                <a:gd name="connsiteY14" fmla="*/ 1751723 h 2637252"/>
                <a:gd name="connsiteX15" fmla="*/ 576891 w 685637"/>
                <a:gd name="connsiteY15" fmla="*/ 1751611 h 2637252"/>
                <a:gd name="connsiteX16" fmla="*/ 672298 w 685637"/>
                <a:gd name="connsiteY16" fmla="*/ 1023511 h 2637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85637" h="2637252">
                  <a:moveTo>
                    <a:pt x="672298" y="1023511"/>
                  </a:moveTo>
                  <a:cubicBezTo>
                    <a:pt x="701476" y="698730"/>
                    <a:pt x="673691" y="467741"/>
                    <a:pt x="673691" y="467741"/>
                  </a:cubicBezTo>
                  <a:cubicBezTo>
                    <a:pt x="673691" y="467741"/>
                    <a:pt x="625050" y="741689"/>
                    <a:pt x="588910" y="970421"/>
                  </a:cubicBezTo>
                  <a:cubicBezTo>
                    <a:pt x="567399" y="1106611"/>
                    <a:pt x="496704" y="1207173"/>
                    <a:pt x="453265" y="1257990"/>
                  </a:cubicBezTo>
                  <a:cubicBezTo>
                    <a:pt x="404897" y="1159525"/>
                    <a:pt x="356113" y="1071943"/>
                    <a:pt x="335978" y="961618"/>
                  </a:cubicBezTo>
                  <a:cubicBezTo>
                    <a:pt x="294284" y="733094"/>
                    <a:pt x="281784" y="312409"/>
                    <a:pt x="281784" y="312409"/>
                  </a:cubicBezTo>
                  <a:cubicBezTo>
                    <a:pt x="281784" y="312409"/>
                    <a:pt x="209088" y="739448"/>
                    <a:pt x="231351" y="1020262"/>
                  </a:cubicBezTo>
                  <a:cubicBezTo>
                    <a:pt x="187384" y="954832"/>
                    <a:pt x="129909" y="846028"/>
                    <a:pt x="107998" y="700971"/>
                  </a:cubicBezTo>
                  <a:cubicBezTo>
                    <a:pt x="68304" y="438307"/>
                    <a:pt x="150444" y="84316"/>
                    <a:pt x="185896" y="0"/>
                  </a:cubicBezTo>
                  <a:cubicBezTo>
                    <a:pt x="-28833" y="341955"/>
                    <a:pt x="-32993" y="744794"/>
                    <a:pt x="50378" y="904063"/>
                  </a:cubicBezTo>
                  <a:cubicBezTo>
                    <a:pt x="133766" y="1063317"/>
                    <a:pt x="245115" y="1152162"/>
                    <a:pt x="301166" y="1275564"/>
                  </a:cubicBezTo>
                  <a:cubicBezTo>
                    <a:pt x="333577" y="1376365"/>
                    <a:pt x="354016" y="1645223"/>
                    <a:pt x="342812" y="1927414"/>
                  </a:cubicBezTo>
                  <a:cubicBezTo>
                    <a:pt x="329160" y="2271033"/>
                    <a:pt x="305120" y="2627665"/>
                    <a:pt x="305120" y="2627665"/>
                  </a:cubicBezTo>
                  <a:lnTo>
                    <a:pt x="597090" y="2637252"/>
                  </a:lnTo>
                  <a:cubicBezTo>
                    <a:pt x="597090" y="2637252"/>
                    <a:pt x="586958" y="2042461"/>
                    <a:pt x="576891" y="1751723"/>
                  </a:cubicBezTo>
                  <a:cubicBezTo>
                    <a:pt x="576891" y="1751691"/>
                    <a:pt x="576891" y="1751643"/>
                    <a:pt x="576891" y="1751611"/>
                  </a:cubicBezTo>
                  <a:cubicBezTo>
                    <a:pt x="583501" y="1489027"/>
                    <a:pt x="655621" y="1209125"/>
                    <a:pt x="672298" y="1023511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11C62D62-8EE6-5EE9-A3B4-622338DB964B}"/>
                </a:ext>
              </a:extLst>
            </p:cNvPr>
            <p:cNvSpPr/>
            <p:nvPr/>
          </p:nvSpPr>
          <p:spPr>
            <a:xfrm>
              <a:off x="10786151" y="3752430"/>
              <a:ext cx="152876" cy="2169527"/>
            </a:xfrm>
            <a:custGeom>
              <a:avLst/>
              <a:gdLst>
                <a:gd name="connsiteX0" fmla="*/ 44142 w 152876"/>
                <a:gd name="connsiteY0" fmla="*/ 1283886 h 2169527"/>
                <a:gd name="connsiteX1" fmla="*/ 44142 w 152876"/>
                <a:gd name="connsiteY1" fmla="*/ 1283998 h 2169527"/>
                <a:gd name="connsiteX2" fmla="*/ 64341 w 152876"/>
                <a:gd name="connsiteY2" fmla="*/ 2169527 h 2169527"/>
                <a:gd name="connsiteX3" fmla="*/ 9347 w 152876"/>
                <a:gd name="connsiteY3" fmla="*/ 2168135 h 2169527"/>
                <a:gd name="connsiteX4" fmla="*/ 0 w 152876"/>
                <a:gd name="connsiteY4" fmla="*/ 1293153 h 2169527"/>
                <a:gd name="connsiteX5" fmla="*/ 0 w 152876"/>
                <a:gd name="connsiteY5" fmla="*/ 1293042 h 2169527"/>
                <a:gd name="connsiteX6" fmla="*/ 114310 w 152876"/>
                <a:gd name="connsiteY6" fmla="*/ 569199 h 2169527"/>
                <a:gd name="connsiteX7" fmla="*/ 132524 w 152876"/>
                <a:gd name="connsiteY7" fmla="*/ 47664 h 2169527"/>
                <a:gd name="connsiteX8" fmla="*/ 140927 w 152876"/>
                <a:gd name="connsiteY8" fmla="*/ 0 h 2169527"/>
                <a:gd name="connsiteX9" fmla="*/ 139519 w 152876"/>
                <a:gd name="connsiteY9" fmla="*/ 555786 h 2169527"/>
                <a:gd name="connsiteX10" fmla="*/ 44142 w 152876"/>
                <a:gd name="connsiteY10" fmla="*/ 1283886 h 216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876" h="2169527">
                  <a:moveTo>
                    <a:pt x="44142" y="1283886"/>
                  </a:moveTo>
                  <a:cubicBezTo>
                    <a:pt x="44142" y="1283950"/>
                    <a:pt x="44142" y="1283950"/>
                    <a:pt x="44142" y="1283998"/>
                  </a:cubicBezTo>
                  <a:cubicBezTo>
                    <a:pt x="54194" y="1574720"/>
                    <a:pt x="64341" y="2169527"/>
                    <a:pt x="64341" y="2169527"/>
                  </a:cubicBezTo>
                  <a:lnTo>
                    <a:pt x="9347" y="2168135"/>
                  </a:lnTo>
                  <a:cubicBezTo>
                    <a:pt x="13252" y="2086299"/>
                    <a:pt x="2305" y="1561003"/>
                    <a:pt x="0" y="1293153"/>
                  </a:cubicBezTo>
                  <a:cubicBezTo>
                    <a:pt x="0" y="1293153"/>
                    <a:pt x="0" y="1293090"/>
                    <a:pt x="0" y="1293042"/>
                  </a:cubicBezTo>
                  <a:cubicBezTo>
                    <a:pt x="13428" y="1030906"/>
                    <a:pt x="92799" y="753997"/>
                    <a:pt x="114310" y="569199"/>
                  </a:cubicBezTo>
                  <a:cubicBezTo>
                    <a:pt x="143424" y="318779"/>
                    <a:pt x="136941" y="123193"/>
                    <a:pt x="132524" y="47664"/>
                  </a:cubicBezTo>
                  <a:cubicBezTo>
                    <a:pt x="137790" y="17622"/>
                    <a:pt x="140927" y="0"/>
                    <a:pt x="140927" y="0"/>
                  </a:cubicBezTo>
                  <a:cubicBezTo>
                    <a:pt x="140927" y="0"/>
                    <a:pt x="168728" y="231053"/>
                    <a:pt x="139519" y="555786"/>
                  </a:cubicBezTo>
                  <a:cubicBezTo>
                    <a:pt x="122857" y="741401"/>
                    <a:pt x="50769" y="1021334"/>
                    <a:pt x="44142" y="1283886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CC358C1B-6790-7B0D-321F-177CAB7B9D4C}"/>
                </a:ext>
              </a:extLst>
            </p:cNvPr>
            <p:cNvSpPr/>
            <p:nvPr/>
          </p:nvSpPr>
          <p:spPr>
            <a:xfrm>
              <a:off x="10762938" y="3553504"/>
              <a:ext cx="813425" cy="614690"/>
            </a:xfrm>
            <a:custGeom>
              <a:avLst/>
              <a:gdLst>
                <a:gd name="connsiteX0" fmla="*/ 783244 w 813425"/>
                <a:gd name="connsiteY0" fmla="*/ 399762 h 614690"/>
                <a:gd name="connsiteX1" fmla="*/ 800433 w 813425"/>
                <a:gd name="connsiteY1" fmla="*/ 369784 h 614690"/>
                <a:gd name="connsiteX2" fmla="*/ 719478 w 813425"/>
                <a:gd name="connsiteY2" fmla="*/ 164147 h 614690"/>
                <a:gd name="connsiteX3" fmla="*/ 667556 w 813425"/>
                <a:gd name="connsiteY3" fmla="*/ 151518 h 614690"/>
                <a:gd name="connsiteX4" fmla="*/ 552959 w 813425"/>
                <a:gd name="connsiteY4" fmla="*/ 16721 h 614690"/>
                <a:gd name="connsiteX5" fmla="*/ 343608 w 813425"/>
                <a:gd name="connsiteY5" fmla="*/ 47115 h 614690"/>
                <a:gd name="connsiteX6" fmla="*/ 299929 w 813425"/>
                <a:gd name="connsiteY6" fmla="*/ 18626 h 614690"/>
                <a:gd name="connsiteX7" fmla="*/ 94453 w 813425"/>
                <a:gd name="connsiteY7" fmla="*/ 99645 h 614690"/>
                <a:gd name="connsiteX8" fmla="*/ 93412 w 813425"/>
                <a:gd name="connsiteY8" fmla="*/ 102190 h 614690"/>
                <a:gd name="connsiteX9" fmla="*/ 12985 w 813425"/>
                <a:gd name="connsiteY9" fmla="*/ 182953 h 614690"/>
                <a:gd name="connsiteX10" fmla="*/ 93941 w 813425"/>
                <a:gd name="connsiteY10" fmla="*/ 388590 h 614690"/>
                <a:gd name="connsiteX11" fmla="*/ 110522 w 813425"/>
                <a:gd name="connsiteY11" fmla="*/ 394688 h 614690"/>
                <a:gd name="connsiteX12" fmla="*/ 187204 w 813425"/>
                <a:gd name="connsiteY12" fmla="*/ 466680 h 614690"/>
                <a:gd name="connsiteX13" fmla="*/ 283412 w 813425"/>
                <a:gd name="connsiteY13" fmla="*/ 475883 h 614690"/>
                <a:gd name="connsiteX14" fmla="*/ 368144 w 813425"/>
                <a:gd name="connsiteY14" fmla="*/ 566554 h 614690"/>
                <a:gd name="connsiteX15" fmla="*/ 492522 w 813425"/>
                <a:gd name="connsiteY15" fmla="*/ 566586 h 614690"/>
                <a:gd name="connsiteX16" fmla="*/ 543227 w 813425"/>
                <a:gd name="connsiteY16" fmla="*/ 600133 h 614690"/>
                <a:gd name="connsiteX17" fmla="*/ 773320 w 813425"/>
                <a:gd name="connsiteY17" fmla="*/ 509414 h 614690"/>
                <a:gd name="connsiteX18" fmla="*/ 783244 w 813425"/>
                <a:gd name="connsiteY18" fmla="*/ 399762 h 6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25" h="614690">
                  <a:moveTo>
                    <a:pt x="783244" y="399762"/>
                  </a:moveTo>
                  <a:cubicBezTo>
                    <a:pt x="789918" y="390607"/>
                    <a:pt x="795744" y="380619"/>
                    <a:pt x="800433" y="369784"/>
                  </a:cubicBezTo>
                  <a:cubicBezTo>
                    <a:pt x="834829" y="290621"/>
                    <a:pt x="798577" y="198558"/>
                    <a:pt x="719478" y="164147"/>
                  </a:cubicBezTo>
                  <a:cubicBezTo>
                    <a:pt x="702528" y="156768"/>
                    <a:pt x="685003" y="152671"/>
                    <a:pt x="667556" y="151518"/>
                  </a:cubicBezTo>
                  <a:cubicBezTo>
                    <a:pt x="652704" y="93403"/>
                    <a:pt x="612194" y="42490"/>
                    <a:pt x="552959" y="16721"/>
                  </a:cubicBezTo>
                  <a:cubicBezTo>
                    <a:pt x="480710" y="-14713"/>
                    <a:pt x="400139" y="-292"/>
                    <a:pt x="343608" y="47115"/>
                  </a:cubicBezTo>
                  <a:cubicBezTo>
                    <a:pt x="331076" y="35544"/>
                    <a:pt x="316463" y="25812"/>
                    <a:pt x="299929" y="18626"/>
                  </a:cubicBezTo>
                  <a:cubicBezTo>
                    <a:pt x="220831" y="-15786"/>
                    <a:pt x="128832" y="20483"/>
                    <a:pt x="94453" y="99645"/>
                  </a:cubicBezTo>
                  <a:cubicBezTo>
                    <a:pt x="94085" y="100493"/>
                    <a:pt x="93764" y="101342"/>
                    <a:pt x="93412" y="102190"/>
                  </a:cubicBezTo>
                  <a:cubicBezTo>
                    <a:pt x="58648" y="117459"/>
                    <a:pt x="29310" y="145356"/>
                    <a:pt x="12985" y="182953"/>
                  </a:cubicBezTo>
                  <a:cubicBezTo>
                    <a:pt x="-21394" y="262115"/>
                    <a:pt x="14842" y="354178"/>
                    <a:pt x="93941" y="388590"/>
                  </a:cubicBezTo>
                  <a:cubicBezTo>
                    <a:pt x="99414" y="390975"/>
                    <a:pt x="104952" y="392975"/>
                    <a:pt x="110522" y="394688"/>
                  </a:cubicBezTo>
                  <a:cubicBezTo>
                    <a:pt x="126416" y="425738"/>
                    <a:pt x="152744" y="451683"/>
                    <a:pt x="187204" y="466680"/>
                  </a:cubicBezTo>
                  <a:cubicBezTo>
                    <a:pt x="218718" y="480381"/>
                    <a:pt x="252266" y="482846"/>
                    <a:pt x="283412" y="475883"/>
                  </a:cubicBezTo>
                  <a:cubicBezTo>
                    <a:pt x="297449" y="515096"/>
                    <a:pt x="326963" y="548644"/>
                    <a:pt x="368144" y="566554"/>
                  </a:cubicBezTo>
                  <a:cubicBezTo>
                    <a:pt x="409438" y="584512"/>
                    <a:pt x="454237" y="583183"/>
                    <a:pt x="492522" y="566586"/>
                  </a:cubicBezTo>
                  <a:cubicBezTo>
                    <a:pt x="506943" y="580286"/>
                    <a:pt x="523940" y="591746"/>
                    <a:pt x="543227" y="600133"/>
                  </a:cubicBezTo>
                  <a:cubicBezTo>
                    <a:pt x="631801" y="638674"/>
                    <a:pt x="734811" y="598052"/>
                    <a:pt x="773320" y="509414"/>
                  </a:cubicBezTo>
                  <a:cubicBezTo>
                    <a:pt x="788942" y="473482"/>
                    <a:pt x="791550" y="435181"/>
                    <a:pt x="783244" y="399762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8179CF5-CC5D-BBE9-DF8D-63EAEBFED902}"/>
                </a:ext>
              </a:extLst>
            </p:cNvPr>
            <p:cNvSpPr/>
            <p:nvPr/>
          </p:nvSpPr>
          <p:spPr>
            <a:xfrm>
              <a:off x="10527376" y="3597146"/>
              <a:ext cx="184622" cy="972165"/>
            </a:xfrm>
            <a:custGeom>
              <a:avLst/>
              <a:gdLst>
                <a:gd name="connsiteX0" fmla="*/ 184622 w 184622"/>
                <a:gd name="connsiteY0" fmla="*/ 939211 h 972165"/>
                <a:gd name="connsiteX1" fmla="*/ 158373 w 184622"/>
                <a:gd name="connsiteY1" fmla="*/ 972166 h 972165"/>
                <a:gd name="connsiteX2" fmla="*/ 41102 w 184622"/>
                <a:gd name="connsiteY2" fmla="*/ 675779 h 972165"/>
                <a:gd name="connsiteX3" fmla="*/ 0 w 184622"/>
                <a:gd name="connsiteY3" fmla="*/ 114214 h 972165"/>
                <a:gd name="connsiteX4" fmla="*/ 7810 w 184622"/>
                <a:gd name="connsiteY4" fmla="*/ 0 h 972165"/>
                <a:gd name="connsiteX5" fmla="*/ 62004 w 184622"/>
                <a:gd name="connsiteY5" fmla="*/ 649178 h 972165"/>
                <a:gd name="connsiteX6" fmla="*/ 179276 w 184622"/>
                <a:gd name="connsiteY6" fmla="*/ 945565 h 972165"/>
                <a:gd name="connsiteX7" fmla="*/ 184622 w 184622"/>
                <a:gd name="connsiteY7" fmla="*/ 939211 h 97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622" h="972165">
                  <a:moveTo>
                    <a:pt x="184622" y="939211"/>
                  </a:moveTo>
                  <a:cubicBezTo>
                    <a:pt x="175274" y="951807"/>
                    <a:pt x="166360" y="962835"/>
                    <a:pt x="158373" y="972166"/>
                  </a:cubicBezTo>
                  <a:cubicBezTo>
                    <a:pt x="110005" y="873701"/>
                    <a:pt x="61204" y="786152"/>
                    <a:pt x="41102" y="675779"/>
                  </a:cubicBezTo>
                  <a:cubicBezTo>
                    <a:pt x="11428" y="513084"/>
                    <a:pt x="6146" y="250532"/>
                    <a:pt x="0" y="114214"/>
                  </a:cubicBezTo>
                  <a:cubicBezTo>
                    <a:pt x="9667" y="43102"/>
                    <a:pt x="7810" y="0"/>
                    <a:pt x="7810" y="0"/>
                  </a:cubicBezTo>
                  <a:cubicBezTo>
                    <a:pt x="7810" y="0"/>
                    <a:pt x="20295" y="420637"/>
                    <a:pt x="62004" y="649178"/>
                  </a:cubicBezTo>
                  <a:cubicBezTo>
                    <a:pt x="82107" y="759487"/>
                    <a:pt x="130892" y="847100"/>
                    <a:pt x="179276" y="945565"/>
                  </a:cubicBezTo>
                  <a:cubicBezTo>
                    <a:pt x="181004" y="943532"/>
                    <a:pt x="182782" y="941420"/>
                    <a:pt x="184622" y="939211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AD98AE9D-C6E0-6AFE-732E-6C423D3B59F5}"/>
                </a:ext>
              </a:extLst>
            </p:cNvPr>
            <p:cNvSpPr/>
            <p:nvPr/>
          </p:nvSpPr>
          <p:spPr>
            <a:xfrm>
              <a:off x="9820477" y="3229984"/>
              <a:ext cx="960664" cy="646945"/>
            </a:xfrm>
            <a:custGeom>
              <a:avLst/>
              <a:gdLst>
                <a:gd name="connsiteX0" fmla="*/ 956615 w 960664"/>
                <a:gd name="connsiteY0" fmla="*/ 338096 h 646945"/>
                <a:gd name="connsiteX1" fmla="*/ 936191 w 960664"/>
                <a:gd name="connsiteY1" fmla="*/ 292849 h 646945"/>
                <a:gd name="connsiteX2" fmla="*/ 949716 w 960664"/>
                <a:gd name="connsiteY2" fmla="*/ 232701 h 646945"/>
                <a:gd name="connsiteX3" fmla="*/ 923819 w 960664"/>
                <a:gd name="connsiteY3" fmla="*/ 171336 h 646945"/>
                <a:gd name="connsiteX4" fmla="*/ 811286 w 960664"/>
                <a:gd name="connsiteY4" fmla="*/ 76793 h 646945"/>
                <a:gd name="connsiteX5" fmla="*/ 776330 w 960664"/>
                <a:gd name="connsiteY5" fmla="*/ 85756 h 646945"/>
                <a:gd name="connsiteX6" fmla="*/ 765222 w 960664"/>
                <a:gd name="connsiteY6" fmla="*/ 80394 h 646945"/>
                <a:gd name="connsiteX7" fmla="*/ 656065 w 960664"/>
                <a:gd name="connsiteY7" fmla="*/ 303 h 646945"/>
                <a:gd name="connsiteX8" fmla="*/ 599407 w 960664"/>
                <a:gd name="connsiteY8" fmla="*/ 22422 h 646945"/>
                <a:gd name="connsiteX9" fmla="*/ 535881 w 960664"/>
                <a:gd name="connsiteY9" fmla="*/ 7009 h 646945"/>
                <a:gd name="connsiteX10" fmla="*/ 482280 w 960664"/>
                <a:gd name="connsiteY10" fmla="*/ 26536 h 646945"/>
                <a:gd name="connsiteX11" fmla="*/ 407055 w 960664"/>
                <a:gd name="connsiteY11" fmla="*/ 1631 h 646945"/>
                <a:gd name="connsiteX12" fmla="*/ 311966 w 960664"/>
                <a:gd name="connsiteY12" fmla="*/ 103009 h 646945"/>
                <a:gd name="connsiteX13" fmla="*/ 295833 w 960664"/>
                <a:gd name="connsiteY13" fmla="*/ 102929 h 646945"/>
                <a:gd name="connsiteX14" fmla="*/ 203274 w 960664"/>
                <a:gd name="connsiteY14" fmla="*/ 168391 h 646945"/>
                <a:gd name="connsiteX15" fmla="*/ 159436 w 960664"/>
                <a:gd name="connsiteY15" fmla="*/ 171400 h 646945"/>
                <a:gd name="connsiteX16" fmla="*/ 64059 w 960664"/>
                <a:gd name="connsiteY16" fmla="*/ 306294 h 646945"/>
                <a:gd name="connsiteX17" fmla="*/ 3415 w 960664"/>
                <a:gd name="connsiteY17" fmla="*/ 437698 h 646945"/>
                <a:gd name="connsiteX18" fmla="*/ 45509 w 960664"/>
                <a:gd name="connsiteY18" fmla="*/ 501831 h 646945"/>
                <a:gd name="connsiteX19" fmla="*/ 47766 w 960664"/>
                <a:gd name="connsiteY19" fmla="*/ 551208 h 646945"/>
                <a:gd name="connsiteX20" fmla="*/ 200233 w 960664"/>
                <a:gd name="connsiteY20" fmla="*/ 643223 h 646945"/>
                <a:gd name="connsiteX21" fmla="*/ 273633 w 960664"/>
                <a:gd name="connsiteY21" fmla="*/ 592373 h 646945"/>
                <a:gd name="connsiteX22" fmla="*/ 373331 w 960664"/>
                <a:gd name="connsiteY22" fmla="*/ 620591 h 646945"/>
                <a:gd name="connsiteX23" fmla="*/ 452782 w 960664"/>
                <a:gd name="connsiteY23" fmla="*/ 522798 h 646945"/>
                <a:gd name="connsiteX24" fmla="*/ 512610 w 960664"/>
                <a:gd name="connsiteY24" fmla="*/ 532449 h 646945"/>
                <a:gd name="connsiteX25" fmla="*/ 597951 w 960664"/>
                <a:gd name="connsiteY25" fmla="*/ 491236 h 646945"/>
                <a:gd name="connsiteX26" fmla="*/ 717878 w 960664"/>
                <a:gd name="connsiteY26" fmla="*/ 518301 h 646945"/>
                <a:gd name="connsiteX27" fmla="*/ 766071 w 960664"/>
                <a:gd name="connsiteY27" fmla="*/ 495733 h 646945"/>
                <a:gd name="connsiteX28" fmla="*/ 856389 w 960664"/>
                <a:gd name="connsiteY28" fmla="*/ 504312 h 646945"/>
                <a:gd name="connsiteX29" fmla="*/ 956615 w 960664"/>
                <a:gd name="connsiteY29" fmla="*/ 338096 h 64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60664" h="646945">
                  <a:moveTo>
                    <a:pt x="956615" y="338096"/>
                  </a:moveTo>
                  <a:cubicBezTo>
                    <a:pt x="952485" y="321403"/>
                    <a:pt x="945443" y="306198"/>
                    <a:pt x="936191" y="292849"/>
                  </a:cubicBezTo>
                  <a:cubicBezTo>
                    <a:pt x="946275" y="275211"/>
                    <a:pt x="951364" y="254484"/>
                    <a:pt x="949716" y="232701"/>
                  </a:cubicBezTo>
                  <a:cubicBezTo>
                    <a:pt x="947923" y="209045"/>
                    <a:pt x="938352" y="187886"/>
                    <a:pt x="923819" y="171336"/>
                  </a:cubicBezTo>
                  <a:cubicBezTo>
                    <a:pt x="918202" y="114613"/>
                    <a:pt x="868393" y="72439"/>
                    <a:pt x="811286" y="76793"/>
                  </a:cubicBezTo>
                  <a:cubicBezTo>
                    <a:pt x="798834" y="77737"/>
                    <a:pt x="787101" y="80922"/>
                    <a:pt x="776330" y="85756"/>
                  </a:cubicBezTo>
                  <a:cubicBezTo>
                    <a:pt x="772857" y="83579"/>
                    <a:pt x="769144" y="81770"/>
                    <a:pt x="765222" y="80394"/>
                  </a:cubicBezTo>
                  <a:cubicBezTo>
                    <a:pt x="753715" y="31225"/>
                    <a:pt x="707955" y="-3634"/>
                    <a:pt x="656065" y="303"/>
                  </a:cubicBezTo>
                  <a:cubicBezTo>
                    <a:pt x="634586" y="1936"/>
                    <a:pt x="615124" y="9986"/>
                    <a:pt x="599407" y="22422"/>
                  </a:cubicBezTo>
                  <a:cubicBezTo>
                    <a:pt x="581000" y="11139"/>
                    <a:pt x="559057" y="5249"/>
                    <a:pt x="535881" y="7009"/>
                  </a:cubicBezTo>
                  <a:cubicBezTo>
                    <a:pt x="515811" y="8530"/>
                    <a:pt x="497549" y="15636"/>
                    <a:pt x="482280" y="26536"/>
                  </a:cubicBezTo>
                  <a:cubicBezTo>
                    <a:pt x="462257" y="9154"/>
                    <a:pt x="435576" y="-545"/>
                    <a:pt x="407055" y="1631"/>
                  </a:cubicBezTo>
                  <a:cubicBezTo>
                    <a:pt x="353437" y="5713"/>
                    <a:pt x="312607" y="50208"/>
                    <a:pt x="311966" y="103009"/>
                  </a:cubicBezTo>
                  <a:cubicBezTo>
                    <a:pt x="306653" y="102641"/>
                    <a:pt x="301291" y="102513"/>
                    <a:pt x="295833" y="102929"/>
                  </a:cubicBezTo>
                  <a:cubicBezTo>
                    <a:pt x="253867" y="106114"/>
                    <a:pt x="219199" y="132411"/>
                    <a:pt x="203274" y="168391"/>
                  </a:cubicBezTo>
                  <a:cubicBezTo>
                    <a:pt x="188982" y="166855"/>
                    <a:pt x="174192" y="167751"/>
                    <a:pt x="159436" y="171400"/>
                  </a:cubicBezTo>
                  <a:cubicBezTo>
                    <a:pt x="97783" y="186669"/>
                    <a:pt x="58042" y="244849"/>
                    <a:pt x="64059" y="306294"/>
                  </a:cubicBezTo>
                  <a:cubicBezTo>
                    <a:pt x="16620" y="329965"/>
                    <a:pt x="-9853" y="384064"/>
                    <a:pt x="3415" y="437698"/>
                  </a:cubicBezTo>
                  <a:cubicBezTo>
                    <a:pt x="9993" y="464298"/>
                    <a:pt x="25310" y="486402"/>
                    <a:pt x="45509" y="501831"/>
                  </a:cubicBezTo>
                  <a:cubicBezTo>
                    <a:pt x="43060" y="517804"/>
                    <a:pt x="43637" y="534530"/>
                    <a:pt x="47766" y="551208"/>
                  </a:cubicBezTo>
                  <a:cubicBezTo>
                    <a:pt x="64476" y="618750"/>
                    <a:pt x="132738" y="659948"/>
                    <a:pt x="200233" y="643223"/>
                  </a:cubicBezTo>
                  <a:cubicBezTo>
                    <a:pt x="231315" y="635524"/>
                    <a:pt x="256796" y="616846"/>
                    <a:pt x="273633" y="592373"/>
                  </a:cubicBezTo>
                  <a:cubicBezTo>
                    <a:pt x="298746" y="617806"/>
                    <a:pt x="336150" y="629810"/>
                    <a:pt x="373331" y="620591"/>
                  </a:cubicBezTo>
                  <a:cubicBezTo>
                    <a:pt x="419714" y="609099"/>
                    <a:pt x="451085" y="568301"/>
                    <a:pt x="452782" y="522798"/>
                  </a:cubicBezTo>
                  <a:cubicBezTo>
                    <a:pt x="471108" y="530465"/>
                    <a:pt x="491451" y="534050"/>
                    <a:pt x="512610" y="532449"/>
                  </a:cubicBezTo>
                  <a:cubicBezTo>
                    <a:pt x="546589" y="529873"/>
                    <a:pt x="576487" y="514411"/>
                    <a:pt x="597951" y="491236"/>
                  </a:cubicBezTo>
                  <a:cubicBezTo>
                    <a:pt x="630265" y="517692"/>
                    <a:pt x="674232" y="529120"/>
                    <a:pt x="717878" y="518301"/>
                  </a:cubicBezTo>
                  <a:cubicBezTo>
                    <a:pt x="735820" y="513851"/>
                    <a:pt x="752050" y="506041"/>
                    <a:pt x="766071" y="495733"/>
                  </a:cubicBezTo>
                  <a:cubicBezTo>
                    <a:pt x="793360" y="508329"/>
                    <a:pt x="824938" y="512106"/>
                    <a:pt x="856389" y="504312"/>
                  </a:cubicBezTo>
                  <a:cubicBezTo>
                    <a:pt x="929966" y="486130"/>
                    <a:pt x="974813" y="411689"/>
                    <a:pt x="956615" y="338096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98CE2FF-8370-3908-E497-38D8221DBECA}"/>
                </a:ext>
              </a:extLst>
            </p:cNvPr>
            <p:cNvGrpSpPr/>
            <p:nvPr/>
          </p:nvGrpSpPr>
          <p:grpSpPr>
            <a:xfrm>
              <a:off x="9658268" y="3149524"/>
              <a:ext cx="1785686" cy="787532"/>
              <a:chOff x="9658268" y="3149524"/>
              <a:chExt cx="1785686" cy="787532"/>
            </a:xfrm>
            <a:solidFill>
              <a:srgbClr val="F97F54"/>
            </a:solidFill>
          </p:grpSpPr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057FEFC1-6D94-F679-664F-3DA372072D1F}"/>
                  </a:ext>
                </a:extLst>
              </p:cNvPr>
              <p:cNvSpPr/>
              <p:nvPr/>
            </p:nvSpPr>
            <p:spPr>
              <a:xfrm>
                <a:off x="10947789" y="3765924"/>
                <a:ext cx="80107" cy="40699"/>
              </a:xfrm>
              <a:custGeom>
                <a:avLst/>
                <a:gdLst>
                  <a:gd name="connsiteX0" fmla="*/ 34140 w 80107"/>
                  <a:gd name="connsiteY0" fmla="*/ 37452 h 40699"/>
                  <a:gd name="connsiteX1" fmla="*/ 80107 w 80107"/>
                  <a:gd name="connsiteY1" fmla="*/ 34219 h 40699"/>
                  <a:gd name="connsiteX2" fmla="*/ 45968 w 80107"/>
                  <a:gd name="connsiteY2" fmla="*/ 3248 h 40699"/>
                  <a:gd name="connsiteX3" fmla="*/ 0 w 80107"/>
                  <a:gd name="connsiteY3" fmla="*/ 6481 h 40699"/>
                  <a:gd name="connsiteX4" fmla="*/ 34140 w 80107"/>
                  <a:gd name="connsiteY4" fmla="*/ 37452 h 4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107" h="40699">
                    <a:moveTo>
                      <a:pt x="34140" y="37452"/>
                    </a:moveTo>
                    <a:cubicBezTo>
                      <a:pt x="49889" y="42909"/>
                      <a:pt x="66358" y="41261"/>
                      <a:pt x="80107" y="34219"/>
                    </a:cubicBezTo>
                    <a:cubicBezTo>
                      <a:pt x="73641" y="20182"/>
                      <a:pt x="61701" y="8706"/>
                      <a:pt x="45968" y="3248"/>
                    </a:cubicBezTo>
                    <a:cubicBezTo>
                      <a:pt x="30218" y="-2210"/>
                      <a:pt x="13748" y="-561"/>
                      <a:pt x="0" y="6481"/>
                    </a:cubicBezTo>
                    <a:cubicBezTo>
                      <a:pt x="6466" y="20518"/>
                      <a:pt x="18406" y="31994"/>
                      <a:pt x="34140" y="37452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B40FD566-83A5-4FED-F609-3F037DC42682}"/>
                  </a:ext>
                </a:extLst>
              </p:cNvPr>
              <p:cNvSpPr/>
              <p:nvPr/>
            </p:nvSpPr>
            <p:spPr>
              <a:xfrm>
                <a:off x="11050268" y="3734936"/>
                <a:ext cx="40656" cy="80170"/>
              </a:xfrm>
              <a:custGeom>
                <a:avLst/>
                <a:gdLst>
                  <a:gd name="connsiteX0" fmla="*/ 37408 w 40656"/>
                  <a:gd name="connsiteY0" fmla="*/ 45999 h 80170"/>
                  <a:gd name="connsiteX1" fmla="*/ 6469 w 40656"/>
                  <a:gd name="connsiteY1" fmla="*/ 80171 h 80170"/>
                  <a:gd name="connsiteX2" fmla="*/ 3237 w 40656"/>
                  <a:gd name="connsiteY2" fmla="*/ 34171 h 80170"/>
                  <a:gd name="connsiteX3" fmla="*/ 34175 w 40656"/>
                  <a:gd name="connsiteY3" fmla="*/ 0 h 80170"/>
                  <a:gd name="connsiteX4" fmla="*/ 37408 w 40656"/>
                  <a:gd name="connsiteY4" fmla="*/ 45999 h 80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56" h="80170">
                    <a:moveTo>
                      <a:pt x="37408" y="45999"/>
                    </a:moveTo>
                    <a:cubicBezTo>
                      <a:pt x="31966" y="61749"/>
                      <a:pt x="20490" y="73689"/>
                      <a:pt x="6469" y="80171"/>
                    </a:cubicBezTo>
                    <a:cubicBezTo>
                      <a:pt x="-556" y="66406"/>
                      <a:pt x="-2205" y="49921"/>
                      <a:pt x="3237" y="34171"/>
                    </a:cubicBezTo>
                    <a:cubicBezTo>
                      <a:pt x="8679" y="18422"/>
                      <a:pt x="20154" y="6482"/>
                      <a:pt x="34175" y="0"/>
                    </a:cubicBezTo>
                    <a:cubicBezTo>
                      <a:pt x="41218" y="13765"/>
                      <a:pt x="42866" y="30250"/>
                      <a:pt x="37408" y="45999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A81C0A4F-F776-F487-806F-D9105517707A}"/>
                  </a:ext>
                </a:extLst>
              </p:cNvPr>
              <p:cNvSpPr/>
              <p:nvPr/>
            </p:nvSpPr>
            <p:spPr>
              <a:xfrm>
                <a:off x="9988124" y="3579148"/>
                <a:ext cx="82491" cy="38381"/>
              </a:xfrm>
              <a:custGeom>
                <a:avLst/>
                <a:gdLst>
                  <a:gd name="connsiteX0" fmla="*/ 45423 w 82491"/>
                  <a:gd name="connsiteY0" fmla="*/ 36789 h 38381"/>
                  <a:gd name="connsiteX1" fmla="*/ 82492 w 82491"/>
                  <a:gd name="connsiteY1" fmla="*/ 9420 h 38381"/>
                  <a:gd name="connsiteX2" fmla="*/ 37084 w 82491"/>
                  <a:gd name="connsiteY2" fmla="*/ 1593 h 38381"/>
                  <a:gd name="connsiteX3" fmla="*/ 0 w 82491"/>
                  <a:gd name="connsiteY3" fmla="*/ 28962 h 38381"/>
                  <a:gd name="connsiteX4" fmla="*/ 45423 w 82491"/>
                  <a:gd name="connsiteY4" fmla="*/ 36789 h 38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491" h="38381">
                    <a:moveTo>
                      <a:pt x="45423" y="36789"/>
                    </a:moveTo>
                    <a:cubicBezTo>
                      <a:pt x="61636" y="32948"/>
                      <a:pt x="74665" y="22720"/>
                      <a:pt x="82492" y="9420"/>
                    </a:cubicBezTo>
                    <a:cubicBezTo>
                      <a:pt x="69511" y="1049"/>
                      <a:pt x="53298" y="-2248"/>
                      <a:pt x="37084" y="1593"/>
                    </a:cubicBezTo>
                    <a:cubicBezTo>
                      <a:pt x="20871" y="5434"/>
                      <a:pt x="7842" y="15662"/>
                      <a:pt x="0" y="28962"/>
                    </a:cubicBezTo>
                    <a:cubicBezTo>
                      <a:pt x="12997" y="37333"/>
                      <a:pt x="29210" y="40630"/>
                      <a:pt x="45423" y="36789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ABE9A34F-AE77-2FCD-BF33-FECDE69DBDEE}"/>
                  </a:ext>
                </a:extLst>
              </p:cNvPr>
              <p:cNvSpPr/>
              <p:nvPr/>
            </p:nvSpPr>
            <p:spPr>
              <a:xfrm>
                <a:off x="10074047" y="3503179"/>
                <a:ext cx="38366" cy="82539"/>
              </a:xfrm>
              <a:custGeom>
                <a:avLst/>
                <a:gdLst>
                  <a:gd name="connsiteX0" fmla="*/ 36773 w 38366"/>
                  <a:gd name="connsiteY0" fmla="*/ 37100 h 82539"/>
                  <a:gd name="connsiteX1" fmla="*/ 28947 w 38366"/>
                  <a:gd name="connsiteY1" fmla="*/ 82540 h 82539"/>
                  <a:gd name="connsiteX2" fmla="*/ 1593 w 38366"/>
                  <a:gd name="connsiteY2" fmla="*/ 45439 h 82539"/>
                  <a:gd name="connsiteX3" fmla="*/ 9420 w 38366"/>
                  <a:gd name="connsiteY3" fmla="*/ 0 h 82539"/>
                  <a:gd name="connsiteX4" fmla="*/ 36773 w 38366"/>
                  <a:gd name="connsiteY4" fmla="*/ 37100 h 82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366" h="82539">
                    <a:moveTo>
                      <a:pt x="36773" y="37100"/>
                    </a:moveTo>
                    <a:cubicBezTo>
                      <a:pt x="40615" y="53330"/>
                      <a:pt x="37317" y="69559"/>
                      <a:pt x="28947" y="82540"/>
                    </a:cubicBezTo>
                    <a:cubicBezTo>
                      <a:pt x="15646" y="74697"/>
                      <a:pt x="5435" y="61653"/>
                      <a:pt x="1593" y="45439"/>
                    </a:cubicBezTo>
                    <a:cubicBezTo>
                      <a:pt x="-2248" y="29210"/>
                      <a:pt x="1049" y="12980"/>
                      <a:pt x="9420" y="0"/>
                    </a:cubicBezTo>
                    <a:cubicBezTo>
                      <a:pt x="22720" y="7843"/>
                      <a:pt x="32932" y="20871"/>
                      <a:pt x="36773" y="37100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0BA4B389-A12B-5A6B-F3AD-0419A0DA2F8C}"/>
                  </a:ext>
                </a:extLst>
              </p:cNvPr>
              <p:cNvSpPr/>
              <p:nvPr/>
            </p:nvSpPr>
            <p:spPr>
              <a:xfrm>
                <a:off x="10492860" y="3361595"/>
                <a:ext cx="36804" cy="84140"/>
              </a:xfrm>
              <a:custGeom>
                <a:avLst/>
                <a:gdLst>
                  <a:gd name="connsiteX0" fmla="*/ 473 w 36804"/>
                  <a:gd name="connsiteY0" fmla="*/ 44351 h 84140"/>
                  <a:gd name="connsiteX1" fmla="*/ 23745 w 36804"/>
                  <a:gd name="connsiteY1" fmla="*/ 84140 h 84140"/>
                  <a:gd name="connsiteX2" fmla="*/ 36325 w 36804"/>
                  <a:gd name="connsiteY2" fmla="*/ 39789 h 84140"/>
                  <a:gd name="connsiteX3" fmla="*/ 13053 w 36804"/>
                  <a:gd name="connsiteY3" fmla="*/ 0 h 84140"/>
                  <a:gd name="connsiteX4" fmla="*/ 473 w 36804"/>
                  <a:gd name="connsiteY4" fmla="*/ 44351 h 8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04" h="84140">
                    <a:moveTo>
                      <a:pt x="473" y="44351"/>
                    </a:moveTo>
                    <a:cubicBezTo>
                      <a:pt x="2570" y="60884"/>
                      <a:pt x="11356" y="74937"/>
                      <a:pt x="23745" y="84140"/>
                    </a:cubicBezTo>
                    <a:cubicBezTo>
                      <a:pt x="33444" y="72120"/>
                      <a:pt x="38438" y="56323"/>
                      <a:pt x="36325" y="39789"/>
                    </a:cubicBezTo>
                    <a:cubicBezTo>
                      <a:pt x="34228" y="23256"/>
                      <a:pt x="25442" y="9203"/>
                      <a:pt x="13053" y="0"/>
                    </a:cubicBezTo>
                    <a:cubicBezTo>
                      <a:pt x="3370" y="12020"/>
                      <a:pt x="-1624" y="27817"/>
                      <a:pt x="473" y="44351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21C2AF3E-67EB-8FB4-05D4-291321FB3801}"/>
                  </a:ext>
                </a:extLst>
              </p:cNvPr>
              <p:cNvSpPr/>
              <p:nvPr/>
            </p:nvSpPr>
            <p:spPr>
              <a:xfrm>
                <a:off x="10525215" y="3403664"/>
                <a:ext cx="70999" cy="49394"/>
              </a:xfrm>
              <a:custGeom>
                <a:avLst/>
                <a:gdLst>
                  <a:gd name="connsiteX0" fmla="*/ 45375 w 70999"/>
                  <a:gd name="connsiteY0" fmla="*/ 39846 h 49394"/>
                  <a:gd name="connsiteX1" fmla="*/ 0 w 70999"/>
                  <a:gd name="connsiteY1" fmla="*/ 47865 h 49394"/>
                  <a:gd name="connsiteX2" fmla="*/ 25625 w 70999"/>
                  <a:gd name="connsiteY2" fmla="*/ 9548 h 49394"/>
                  <a:gd name="connsiteX3" fmla="*/ 71000 w 70999"/>
                  <a:gd name="connsiteY3" fmla="*/ 1530 h 49394"/>
                  <a:gd name="connsiteX4" fmla="*/ 45375 w 70999"/>
                  <a:gd name="connsiteY4" fmla="*/ 39846 h 49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999" h="49394">
                    <a:moveTo>
                      <a:pt x="45375" y="39846"/>
                    </a:moveTo>
                    <a:cubicBezTo>
                      <a:pt x="31418" y="48954"/>
                      <a:pt x="15045" y="51354"/>
                      <a:pt x="0" y="47865"/>
                    </a:cubicBezTo>
                    <a:cubicBezTo>
                      <a:pt x="2881" y="32676"/>
                      <a:pt x="11668" y="18655"/>
                      <a:pt x="25625" y="9548"/>
                    </a:cubicBezTo>
                    <a:cubicBezTo>
                      <a:pt x="39581" y="441"/>
                      <a:pt x="55955" y="-1960"/>
                      <a:pt x="71000" y="1530"/>
                    </a:cubicBezTo>
                    <a:cubicBezTo>
                      <a:pt x="68119" y="16703"/>
                      <a:pt x="59332" y="30739"/>
                      <a:pt x="45375" y="39846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2DBE9D52-1D7C-4801-D2C1-55BC57F29716}"/>
                  </a:ext>
                </a:extLst>
              </p:cNvPr>
              <p:cNvSpPr/>
              <p:nvPr/>
            </p:nvSpPr>
            <p:spPr>
              <a:xfrm>
                <a:off x="10257819" y="3149556"/>
                <a:ext cx="49286" cy="71127"/>
              </a:xfrm>
              <a:custGeom>
                <a:avLst/>
                <a:gdLst>
                  <a:gd name="connsiteX0" fmla="*/ 9486 w 49286"/>
                  <a:gd name="connsiteY0" fmla="*/ 45423 h 71127"/>
                  <a:gd name="connsiteX1" fmla="*/ 47739 w 49286"/>
                  <a:gd name="connsiteY1" fmla="*/ 71128 h 71127"/>
                  <a:gd name="connsiteX2" fmla="*/ 39801 w 49286"/>
                  <a:gd name="connsiteY2" fmla="*/ 25705 h 71127"/>
                  <a:gd name="connsiteX3" fmla="*/ 1547 w 49286"/>
                  <a:gd name="connsiteY3" fmla="*/ 0 h 71127"/>
                  <a:gd name="connsiteX4" fmla="*/ 9486 w 49286"/>
                  <a:gd name="connsiteY4" fmla="*/ 45423 h 7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86" h="71127">
                    <a:moveTo>
                      <a:pt x="9486" y="45423"/>
                    </a:moveTo>
                    <a:cubicBezTo>
                      <a:pt x="18562" y="59396"/>
                      <a:pt x="32582" y="68231"/>
                      <a:pt x="47739" y="71128"/>
                    </a:cubicBezTo>
                    <a:cubicBezTo>
                      <a:pt x="51244" y="56083"/>
                      <a:pt x="48876" y="39677"/>
                      <a:pt x="39801" y="25705"/>
                    </a:cubicBezTo>
                    <a:cubicBezTo>
                      <a:pt x="30725" y="11732"/>
                      <a:pt x="16705" y="2897"/>
                      <a:pt x="1547" y="0"/>
                    </a:cubicBezTo>
                    <a:cubicBezTo>
                      <a:pt x="-1958" y="15045"/>
                      <a:pt x="411" y="31435"/>
                      <a:pt x="9486" y="45423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374BC916-6A55-F719-9576-0A5EEDCF7AE1}"/>
                  </a:ext>
                </a:extLst>
              </p:cNvPr>
              <p:cNvSpPr/>
              <p:nvPr/>
            </p:nvSpPr>
            <p:spPr>
              <a:xfrm>
                <a:off x="10313782" y="3149524"/>
                <a:ext cx="47860" cy="72632"/>
              </a:xfrm>
              <a:custGeom>
                <a:avLst/>
                <a:gdLst>
                  <a:gd name="connsiteX0" fmla="*/ 39407 w 47860"/>
                  <a:gd name="connsiteY0" fmla="*/ 45663 h 72632"/>
                  <a:gd name="connsiteX1" fmla="*/ 2035 w 47860"/>
                  <a:gd name="connsiteY1" fmla="*/ 72632 h 72632"/>
                  <a:gd name="connsiteX2" fmla="*/ 8453 w 47860"/>
                  <a:gd name="connsiteY2" fmla="*/ 26969 h 72632"/>
                  <a:gd name="connsiteX3" fmla="*/ 45826 w 47860"/>
                  <a:gd name="connsiteY3" fmla="*/ 0 h 72632"/>
                  <a:gd name="connsiteX4" fmla="*/ 39407 w 47860"/>
                  <a:gd name="connsiteY4" fmla="*/ 45663 h 72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860" h="72632">
                    <a:moveTo>
                      <a:pt x="39407" y="45663"/>
                    </a:moveTo>
                    <a:cubicBezTo>
                      <a:pt x="30797" y="59940"/>
                      <a:pt x="17096" y="69223"/>
                      <a:pt x="2035" y="72632"/>
                    </a:cubicBezTo>
                    <a:cubicBezTo>
                      <a:pt x="-1982" y="57715"/>
                      <a:pt x="-157" y="41246"/>
                      <a:pt x="8453" y="26969"/>
                    </a:cubicBezTo>
                    <a:cubicBezTo>
                      <a:pt x="17064" y="12692"/>
                      <a:pt x="30765" y="3409"/>
                      <a:pt x="45826" y="0"/>
                    </a:cubicBezTo>
                    <a:cubicBezTo>
                      <a:pt x="49843" y="14917"/>
                      <a:pt x="48018" y="31387"/>
                      <a:pt x="39407" y="45663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3A8255B7-317C-0323-4C7B-10E18FF9F319}"/>
                  </a:ext>
                </a:extLst>
              </p:cNvPr>
              <p:cNvSpPr/>
              <p:nvPr/>
            </p:nvSpPr>
            <p:spPr>
              <a:xfrm>
                <a:off x="9658268" y="3427062"/>
                <a:ext cx="84748" cy="36194"/>
              </a:xfrm>
              <a:custGeom>
                <a:avLst/>
                <a:gdLst>
                  <a:gd name="connsiteX0" fmla="*/ 42719 w 84748"/>
                  <a:gd name="connsiteY0" fmla="*/ 36183 h 36194"/>
                  <a:gd name="connsiteX1" fmla="*/ 84749 w 84748"/>
                  <a:gd name="connsiteY1" fmla="*/ 17297 h 36194"/>
                  <a:gd name="connsiteX2" fmla="*/ 42030 w 84748"/>
                  <a:gd name="connsiteY2" fmla="*/ 11 h 36194"/>
                  <a:gd name="connsiteX3" fmla="*/ 0 w 84748"/>
                  <a:gd name="connsiteY3" fmla="*/ 18897 h 36194"/>
                  <a:gd name="connsiteX4" fmla="*/ 42719 w 84748"/>
                  <a:gd name="connsiteY4" fmla="*/ 36183 h 3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748" h="36194">
                    <a:moveTo>
                      <a:pt x="42719" y="36183"/>
                    </a:moveTo>
                    <a:cubicBezTo>
                      <a:pt x="59380" y="35863"/>
                      <a:pt x="74266" y="28645"/>
                      <a:pt x="84749" y="17297"/>
                    </a:cubicBezTo>
                    <a:cubicBezTo>
                      <a:pt x="73849" y="6365"/>
                      <a:pt x="58692" y="-309"/>
                      <a:pt x="42030" y="11"/>
                    </a:cubicBezTo>
                    <a:cubicBezTo>
                      <a:pt x="25369" y="331"/>
                      <a:pt x="10484" y="7550"/>
                      <a:pt x="0" y="18897"/>
                    </a:cubicBezTo>
                    <a:cubicBezTo>
                      <a:pt x="10900" y="29845"/>
                      <a:pt x="26057" y="36503"/>
                      <a:pt x="42719" y="36183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41657DE8-0A38-7C2A-D012-BD155B22030B}"/>
                  </a:ext>
                </a:extLst>
              </p:cNvPr>
              <p:cNvSpPr/>
              <p:nvPr/>
            </p:nvSpPr>
            <p:spPr>
              <a:xfrm>
                <a:off x="9738037" y="3380770"/>
                <a:ext cx="45012" cy="75609"/>
              </a:xfrm>
              <a:custGeom>
                <a:avLst/>
                <a:gdLst>
                  <a:gd name="connsiteX0" fmla="*/ 38624 w 45012"/>
                  <a:gd name="connsiteY0" fmla="*/ 29610 h 75609"/>
                  <a:gd name="connsiteX1" fmla="*/ 41713 w 45012"/>
                  <a:gd name="connsiteY1" fmla="*/ 75609 h 75609"/>
                  <a:gd name="connsiteX2" fmla="*/ 6389 w 45012"/>
                  <a:gd name="connsiteY2" fmla="*/ 45999 h 75609"/>
                  <a:gd name="connsiteX3" fmla="*/ 3300 w 45012"/>
                  <a:gd name="connsiteY3" fmla="*/ 0 h 75609"/>
                  <a:gd name="connsiteX4" fmla="*/ 38624 w 45012"/>
                  <a:gd name="connsiteY4" fmla="*/ 29610 h 75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2" h="75609">
                    <a:moveTo>
                      <a:pt x="38624" y="29610"/>
                    </a:moveTo>
                    <a:cubicBezTo>
                      <a:pt x="46178" y="44463"/>
                      <a:pt x="46802" y="61028"/>
                      <a:pt x="41713" y="75609"/>
                    </a:cubicBezTo>
                    <a:cubicBezTo>
                      <a:pt x="26940" y="71128"/>
                      <a:pt x="13943" y="60868"/>
                      <a:pt x="6389" y="45999"/>
                    </a:cubicBezTo>
                    <a:cubicBezTo>
                      <a:pt x="-1166" y="31146"/>
                      <a:pt x="-1790" y="14581"/>
                      <a:pt x="3300" y="0"/>
                    </a:cubicBezTo>
                    <a:cubicBezTo>
                      <a:pt x="18073" y="4481"/>
                      <a:pt x="31069" y="14741"/>
                      <a:pt x="38624" y="29610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18A9D104-7C81-A962-31FD-5A72A9D689FD}"/>
                  </a:ext>
                </a:extLst>
              </p:cNvPr>
              <p:cNvSpPr/>
              <p:nvPr/>
            </p:nvSpPr>
            <p:spPr>
              <a:xfrm>
                <a:off x="11208344" y="3250038"/>
                <a:ext cx="36163" cy="84796"/>
              </a:xfrm>
              <a:custGeom>
                <a:avLst/>
                <a:gdLst>
                  <a:gd name="connsiteX0" fmla="*/ 12 w 36163"/>
                  <a:gd name="connsiteY0" fmla="*/ 42030 h 84796"/>
                  <a:gd name="connsiteX1" fmla="*/ 17218 w 36163"/>
                  <a:gd name="connsiteY1" fmla="*/ 84796 h 84796"/>
                  <a:gd name="connsiteX2" fmla="*/ 36152 w 36163"/>
                  <a:gd name="connsiteY2" fmla="*/ 42766 h 84796"/>
                  <a:gd name="connsiteX3" fmla="*/ 18946 w 36163"/>
                  <a:gd name="connsiteY3" fmla="*/ 0 h 84796"/>
                  <a:gd name="connsiteX4" fmla="*/ 12 w 36163"/>
                  <a:gd name="connsiteY4" fmla="*/ 42030 h 84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63" h="84796">
                    <a:moveTo>
                      <a:pt x="12" y="42030"/>
                    </a:moveTo>
                    <a:cubicBezTo>
                      <a:pt x="-325" y="58692"/>
                      <a:pt x="6302" y="73881"/>
                      <a:pt x="17218" y="84796"/>
                    </a:cubicBezTo>
                    <a:cubicBezTo>
                      <a:pt x="28566" y="74329"/>
                      <a:pt x="35816" y="59428"/>
                      <a:pt x="36152" y="42766"/>
                    </a:cubicBezTo>
                    <a:cubicBezTo>
                      <a:pt x="36488" y="26105"/>
                      <a:pt x="29862" y="10916"/>
                      <a:pt x="18946" y="0"/>
                    </a:cubicBezTo>
                    <a:cubicBezTo>
                      <a:pt x="7598" y="10467"/>
                      <a:pt x="348" y="25352"/>
                      <a:pt x="12" y="42030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A0A0A010-9271-F4E2-0C16-5830B8191CE8}"/>
                  </a:ext>
                </a:extLst>
              </p:cNvPr>
              <p:cNvSpPr/>
              <p:nvPr/>
            </p:nvSpPr>
            <p:spPr>
              <a:xfrm>
                <a:off x="11231692" y="3339768"/>
                <a:ext cx="77017" cy="43639"/>
              </a:xfrm>
              <a:custGeom>
                <a:avLst/>
                <a:gdLst>
                  <a:gd name="connsiteX0" fmla="*/ 46064 w 77017"/>
                  <a:gd name="connsiteY0" fmla="*/ 38249 h 43639"/>
                  <a:gd name="connsiteX1" fmla="*/ 0 w 77017"/>
                  <a:gd name="connsiteY1" fmla="*/ 39545 h 43639"/>
                  <a:gd name="connsiteX2" fmla="*/ 30955 w 77017"/>
                  <a:gd name="connsiteY2" fmla="*/ 5390 h 43639"/>
                  <a:gd name="connsiteX3" fmla="*/ 77018 w 77017"/>
                  <a:gd name="connsiteY3" fmla="*/ 4094 h 43639"/>
                  <a:gd name="connsiteX4" fmla="*/ 46064 w 77017"/>
                  <a:gd name="connsiteY4" fmla="*/ 38249 h 43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017" h="43639">
                    <a:moveTo>
                      <a:pt x="46064" y="38249"/>
                    </a:moveTo>
                    <a:cubicBezTo>
                      <a:pt x="30923" y="45211"/>
                      <a:pt x="14373" y="45195"/>
                      <a:pt x="0" y="39545"/>
                    </a:cubicBezTo>
                    <a:cubicBezTo>
                      <a:pt x="5058" y="24949"/>
                      <a:pt x="15814" y="12352"/>
                      <a:pt x="30955" y="5390"/>
                    </a:cubicBezTo>
                    <a:cubicBezTo>
                      <a:pt x="46096" y="-1572"/>
                      <a:pt x="62645" y="-1556"/>
                      <a:pt x="77018" y="4094"/>
                    </a:cubicBezTo>
                    <a:cubicBezTo>
                      <a:pt x="71960" y="18690"/>
                      <a:pt x="61205" y="31287"/>
                      <a:pt x="46064" y="38249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6D683176-7BC2-F8BF-F3D5-43A27EA0FC1D}"/>
                  </a:ext>
                </a:extLst>
              </p:cNvPr>
              <p:cNvSpPr/>
              <p:nvPr/>
            </p:nvSpPr>
            <p:spPr>
              <a:xfrm>
                <a:off x="11350783" y="3776870"/>
                <a:ext cx="44185" cy="76457"/>
              </a:xfrm>
              <a:custGeom>
                <a:avLst/>
                <a:gdLst>
                  <a:gd name="connsiteX0" fmla="*/ 5799 w 44185"/>
                  <a:gd name="connsiteY0" fmla="*/ 30394 h 76457"/>
                  <a:gd name="connsiteX1" fmla="*/ 3750 w 44185"/>
                  <a:gd name="connsiteY1" fmla="*/ 76458 h 76457"/>
                  <a:gd name="connsiteX2" fmla="*/ 38386 w 44185"/>
                  <a:gd name="connsiteY2" fmla="*/ 46063 h 76457"/>
                  <a:gd name="connsiteX3" fmla="*/ 40435 w 44185"/>
                  <a:gd name="connsiteY3" fmla="*/ 0 h 76457"/>
                  <a:gd name="connsiteX4" fmla="*/ 5799 w 44185"/>
                  <a:gd name="connsiteY4" fmla="*/ 30394 h 76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85" h="76457">
                    <a:moveTo>
                      <a:pt x="5799" y="30394"/>
                    </a:moveTo>
                    <a:cubicBezTo>
                      <a:pt x="-1420" y="45423"/>
                      <a:pt x="-1659" y="61989"/>
                      <a:pt x="3750" y="76458"/>
                    </a:cubicBezTo>
                    <a:cubicBezTo>
                      <a:pt x="18411" y="71640"/>
                      <a:pt x="31184" y="61076"/>
                      <a:pt x="38386" y="46063"/>
                    </a:cubicBezTo>
                    <a:cubicBezTo>
                      <a:pt x="45605" y="31034"/>
                      <a:pt x="45845" y="14469"/>
                      <a:pt x="40435" y="0"/>
                    </a:cubicBezTo>
                    <a:cubicBezTo>
                      <a:pt x="25774" y="4818"/>
                      <a:pt x="13017" y="15381"/>
                      <a:pt x="5799" y="30394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9D9A21F7-E10F-0737-5394-2DA7F7394DE0}"/>
                  </a:ext>
                </a:extLst>
              </p:cNvPr>
              <p:cNvSpPr/>
              <p:nvPr/>
            </p:nvSpPr>
            <p:spPr>
              <a:xfrm>
                <a:off x="11361799" y="3898331"/>
                <a:ext cx="82155" cy="38725"/>
              </a:xfrm>
              <a:custGeom>
                <a:avLst/>
                <a:gdLst>
                  <a:gd name="connsiteX0" fmla="*/ 45536 w 82155"/>
                  <a:gd name="connsiteY0" fmla="*/ 36897 h 38725"/>
                  <a:gd name="connsiteX1" fmla="*/ 0 w 82155"/>
                  <a:gd name="connsiteY1" fmla="*/ 29822 h 38725"/>
                  <a:gd name="connsiteX2" fmla="*/ 36621 w 82155"/>
                  <a:gd name="connsiteY2" fmla="*/ 1829 h 38725"/>
                  <a:gd name="connsiteX3" fmla="*/ 82156 w 82155"/>
                  <a:gd name="connsiteY3" fmla="*/ 8903 h 38725"/>
                  <a:gd name="connsiteX4" fmla="*/ 45536 w 82155"/>
                  <a:gd name="connsiteY4" fmla="*/ 36897 h 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" h="38725">
                    <a:moveTo>
                      <a:pt x="45536" y="36897"/>
                    </a:moveTo>
                    <a:cubicBezTo>
                      <a:pt x="29386" y="41010"/>
                      <a:pt x="13108" y="37985"/>
                      <a:pt x="0" y="29822"/>
                    </a:cubicBezTo>
                    <a:cubicBezTo>
                      <a:pt x="7619" y="16378"/>
                      <a:pt x="20471" y="5942"/>
                      <a:pt x="36621" y="1829"/>
                    </a:cubicBezTo>
                    <a:cubicBezTo>
                      <a:pt x="52770" y="-2285"/>
                      <a:pt x="69047" y="740"/>
                      <a:pt x="82156" y="8903"/>
                    </a:cubicBezTo>
                    <a:cubicBezTo>
                      <a:pt x="74521" y="22332"/>
                      <a:pt x="61685" y="32783"/>
                      <a:pt x="45536" y="36897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7964331-599D-7EAD-29EE-AF2C83EFDD1B}"/>
              </a:ext>
            </a:extLst>
          </p:cNvPr>
          <p:cNvGrpSpPr/>
          <p:nvPr/>
        </p:nvGrpSpPr>
        <p:grpSpPr>
          <a:xfrm>
            <a:off x="8179917" y="3704163"/>
            <a:ext cx="1217383" cy="2145648"/>
            <a:chOff x="8141905" y="3824503"/>
            <a:chExt cx="1217383" cy="2145648"/>
          </a:xfrm>
        </p:grpSpPr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4DA485F-E686-B573-99C8-1568A8CAB9AC}"/>
                </a:ext>
              </a:extLst>
            </p:cNvPr>
            <p:cNvSpPr/>
            <p:nvPr/>
          </p:nvSpPr>
          <p:spPr>
            <a:xfrm>
              <a:off x="8406873" y="4976715"/>
              <a:ext cx="710318" cy="993405"/>
            </a:xfrm>
            <a:custGeom>
              <a:avLst/>
              <a:gdLst>
                <a:gd name="connsiteX0" fmla="*/ 492181 w 710318"/>
                <a:gd name="connsiteY0" fmla="*/ 325453 h 993405"/>
                <a:gd name="connsiteX1" fmla="*/ 356984 w 710318"/>
                <a:gd name="connsiteY1" fmla="*/ 399926 h 993405"/>
                <a:gd name="connsiteX2" fmla="*/ 354823 w 710318"/>
                <a:gd name="connsiteY2" fmla="*/ 373965 h 993405"/>
                <a:gd name="connsiteX3" fmla="*/ 341363 w 710318"/>
                <a:gd name="connsiteY3" fmla="*/ 53234 h 993405"/>
                <a:gd name="connsiteX4" fmla="*/ 294227 w 710318"/>
                <a:gd name="connsiteY4" fmla="*/ 69399 h 993405"/>
                <a:gd name="connsiteX5" fmla="*/ 268635 w 710318"/>
                <a:gd name="connsiteY5" fmla="*/ 392932 h 993405"/>
                <a:gd name="connsiteX6" fmla="*/ 268250 w 710318"/>
                <a:gd name="connsiteY6" fmla="*/ 402359 h 993405"/>
                <a:gd name="connsiteX7" fmla="*/ 133981 w 710318"/>
                <a:gd name="connsiteY7" fmla="*/ 262104 h 993405"/>
                <a:gd name="connsiteX8" fmla="*/ 0 w 710318"/>
                <a:gd name="connsiteY8" fmla="*/ 0 h 993405"/>
                <a:gd name="connsiteX9" fmla="*/ 55715 w 710318"/>
                <a:gd name="connsiteY9" fmla="*/ 247363 h 993405"/>
                <a:gd name="connsiteX10" fmla="*/ 263960 w 710318"/>
                <a:gd name="connsiteY10" fmla="*/ 507658 h 993405"/>
                <a:gd name="connsiteX11" fmla="*/ 244402 w 710318"/>
                <a:gd name="connsiteY11" fmla="*/ 993405 h 993405"/>
                <a:gd name="connsiteX12" fmla="*/ 405992 w 710318"/>
                <a:gd name="connsiteY12" fmla="*/ 993405 h 993405"/>
                <a:gd name="connsiteX13" fmla="*/ 363962 w 710318"/>
                <a:gd name="connsiteY13" fmla="*/ 484018 h 993405"/>
                <a:gd name="connsiteX14" fmla="*/ 583732 w 710318"/>
                <a:gd name="connsiteY14" fmla="*/ 321404 h 993405"/>
                <a:gd name="connsiteX15" fmla="*/ 710319 w 710318"/>
                <a:gd name="connsiteY15" fmla="*/ 96352 h 993405"/>
                <a:gd name="connsiteX16" fmla="*/ 492181 w 710318"/>
                <a:gd name="connsiteY16" fmla="*/ 325453 h 99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10318" h="993405">
                  <a:moveTo>
                    <a:pt x="492181" y="325453"/>
                  </a:moveTo>
                  <a:cubicBezTo>
                    <a:pt x="440164" y="371244"/>
                    <a:pt x="387922" y="391363"/>
                    <a:pt x="356984" y="399926"/>
                  </a:cubicBezTo>
                  <a:cubicBezTo>
                    <a:pt x="356264" y="391267"/>
                    <a:pt x="355543" y="382624"/>
                    <a:pt x="354823" y="373965"/>
                  </a:cubicBezTo>
                  <a:cubicBezTo>
                    <a:pt x="334625" y="131404"/>
                    <a:pt x="341363" y="53234"/>
                    <a:pt x="341363" y="53234"/>
                  </a:cubicBezTo>
                  <a:lnTo>
                    <a:pt x="294227" y="69399"/>
                  </a:lnTo>
                  <a:cubicBezTo>
                    <a:pt x="294227" y="69399"/>
                    <a:pt x="272684" y="296099"/>
                    <a:pt x="268635" y="392932"/>
                  </a:cubicBezTo>
                  <a:cubicBezTo>
                    <a:pt x="268522" y="395733"/>
                    <a:pt x="268394" y="398902"/>
                    <a:pt x="268250" y="402359"/>
                  </a:cubicBezTo>
                  <a:cubicBezTo>
                    <a:pt x="237424" y="376366"/>
                    <a:pt x="165640" y="313113"/>
                    <a:pt x="133981" y="262104"/>
                  </a:cubicBezTo>
                  <a:cubicBezTo>
                    <a:pt x="54531" y="134077"/>
                    <a:pt x="0" y="0"/>
                    <a:pt x="0" y="0"/>
                  </a:cubicBezTo>
                  <a:cubicBezTo>
                    <a:pt x="0" y="0"/>
                    <a:pt x="6066" y="131388"/>
                    <a:pt x="55715" y="247363"/>
                  </a:cubicBezTo>
                  <a:cubicBezTo>
                    <a:pt x="104659" y="361689"/>
                    <a:pt x="229822" y="477424"/>
                    <a:pt x="263960" y="507658"/>
                  </a:cubicBezTo>
                  <a:cubicBezTo>
                    <a:pt x="256631" y="688615"/>
                    <a:pt x="244402" y="993405"/>
                    <a:pt x="244402" y="993405"/>
                  </a:cubicBezTo>
                  <a:lnTo>
                    <a:pt x="405992" y="993405"/>
                  </a:lnTo>
                  <a:cubicBezTo>
                    <a:pt x="405992" y="993405"/>
                    <a:pt x="386178" y="751724"/>
                    <a:pt x="363962" y="484018"/>
                  </a:cubicBezTo>
                  <a:cubicBezTo>
                    <a:pt x="401783" y="469757"/>
                    <a:pt x="500968" y="424830"/>
                    <a:pt x="583732" y="321404"/>
                  </a:cubicBezTo>
                  <a:cubicBezTo>
                    <a:pt x="680420" y="200563"/>
                    <a:pt x="710319" y="96352"/>
                    <a:pt x="710319" y="96352"/>
                  </a:cubicBezTo>
                  <a:cubicBezTo>
                    <a:pt x="710319" y="96352"/>
                    <a:pt x="637606" y="197426"/>
                    <a:pt x="492181" y="325453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A28E803B-2FFF-222F-FF79-DF231DFE70BE}"/>
                </a:ext>
              </a:extLst>
            </p:cNvPr>
            <p:cNvSpPr/>
            <p:nvPr/>
          </p:nvSpPr>
          <p:spPr>
            <a:xfrm>
              <a:off x="8409578" y="4978892"/>
              <a:ext cx="265433" cy="427135"/>
            </a:xfrm>
            <a:custGeom>
              <a:avLst/>
              <a:gdLst>
                <a:gd name="connsiteX0" fmla="*/ 265433 w 265433"/>
                <a:gd name="connsiteY0" fmla="*/ 400022 h 427135"/>
                <a:gd name="connsiteX1" fmla="*/ 264601 w 265433"/>
                <a:gd name="connsiteY1" fmla="*/ 417724 h 427135"/>
                <a:gd name="connsiteX2" fmla="*/ 264201 w 265433"/>
                <a:gd name="connsiteY2" fmla="*/ 427135 h 427135"/>
                <a:gd name="connsiteX3" fmla="*/ 129948 w 265433"/>
                <a:gd name="connsiteY3" fmla="*/ 286880 h 427135"/>
                <a:gd name="connsiteX4" fmla="*/ 4097 w 265433"/>
                <a:gd name="connsiteY4" fmla="*/ 44095 h 427135"/>
                <a:gd name="connsiteX5" fmla="*/ 4097 w 265433"/>
                <a:gd name="connsiteY5" fmla="*/ 44015 h 427135"/>
                <a:gd name="connsiteX6" fmla="*/ 0 w 265433"/>
                <a:gd name="connsiteY6" fmla="*/ 0 h 427135"/>
                <a:gd name="connsiteX7" fmla="*/ 133965 w 265433"/>
                <a:gd name="connsiteY7" fmla="*/ 262120 h 427135"/>
                <a:gd name="connsiteX8" fmla="*/ 265433 w 265433"/>
                <a:gd name="connsiteY8" fmla="*/ 400022 h 42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433" h="427135">
                  <a:moveTo>
                    <a:pt x="265433" y="400022"/>
                  </a:moveTo>
                  <a:cubicBezTo>
                    <a:pt x="265113" y="406328"/>
                    <a:pt x="264841" y="412218"/>
                    <a:pt x="264601" y="417724"/>
                  </a:cubicBezTo>
                  <a:cubicBezTo>
                    <a:pt x="264473" y="420509"/>
                    <a:pt x="264361" y="423710"/>
                    <a:pt x="264201" y="427135"/>
                  </a:cubicBezTo>
                  <a:cubicBezTo>
                    <a:pt x="233374" y="401142"/>
                    <a:pt x="161590" y="337921"/>
                    <a:pt x="129948" y="286880"/>
                  </a:cubicBezTo>
                  <a:cubicBezTo>
                    <a:pt x="68647" y="188095"/>
                    <a:pt x="22152" y="85709"/>
                    <a:pt x="4097" y="44095"/>
                  </a:cubicBezTo>
                  <a:cubicBezTo>
                    <a:pt x="4097" y="44063"/>
                    <a:pt x="4097" y="44015"/>
                    <a:pt x="4097" y="44015"/>
                  </a:cubicBezTo>
                  <a:cubicBezTo>
                    <a:pt x="785" y="16950"/>
                    <a:pt x="0" y="0"/>
                    <a:pt x="0" y="0"/>
                  </a:cubicBezTo>
                  <a:cubicBezTo>
                    <a:pt x="0" y="0"/>
                    <a:pt x="54531" y="134109"/>
                    <a:pt x="133965" y="262120"/>
                  </a:cubicBezTo>
                  <a:cubicBezTo>
                    <a:pt x="164728" y="311640"/>
                    <a:pt x="233278" y="372717"/>
                    <a:pt x="265433" y="400022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4DE357EC-0EE1-18C1-41B6-0557DD90A31A}"/>
                </a:ext>
              </a:extLst>
            </p:cNvPr>
            <p:cNvSpPr/>
            <p:nvPr/>
          </p:nvSpPr>
          <p:spPr>
            <a:xfrm>
              <a:off x="8223094" y="4767168"/>
              <a:ext cx="614025" cy="492229"/>
            </a:xfrm>
            <a:custGeom>
              <a:avLst/>
              <a:gdLst>
                <a:gd name="connsiteX0" fmla="*/ 532328 w 614025"/>
                <a:gd name="connsiteY0" fmla="*/ 464128 h 492229"/>
                <a:gd name="connsiteX1" fmla="*/ 350315 w 614025"/>
                <a:gd name="connsiteY1" fmla="*/ 426852 h 492229"/>
                <a:gd name="connsiteX2" fmla="*/ 294856 w 614025"/>
                <a:gd name="connsiteY2" fmla="*/ 476453 h 492229"/>
                <a:gd name="connsiteX3" fmla="*/ 99896 w 614025"/>
                <a:gd name="connsiteY3" fmla="*/ 412783 h 492229"/>
                <a:gd name="connsiteX4" fmla="*/ 98422 w 614025"/>
                <a:gd name="connsiteY4" fmla="*/ 409758 h 492229"/>
                <a:gd name="connsiteX5" fmla="*/ 11418 w 614025"/>
                <a:gd name="connsiteY5" fmla="*/ 352427 h 492229"/>
                <a:gd name="connsiteX6" fmla="*/ 39299 w 614025"/>
                <a:gd name="connsiteY6" fmla="*/ 222864 h 492229"/>
                <a:gd name="connsiteX7" fmla="*/ 51367 w 614025"/>
                <a:gd name="connsiteY7" fmla="*/ 71645 h 492229"/>
                <a:gd name="connsiteX8" fmla="*/ 73519 w 614025"/>
                <a:gd name="connsiteY8" fmla="*/ 47445 h 492229"/>
                <a:gd name="connsiteX9" fmla="*/ 103192 w 614025"/>
                <a:gd name="connsiteY9" fmla="*/ 27438 h 492229"/>
                <a:gd name="connsiteX10" fmla="*/ 260381 w 614025"/>
                <a:gd name="connsiteY10" fmla="*/ 43940 h 492229"/>
                <a:gd name="connsiteX11" fmla="*/ 263086 w 614025"/>
                <a:gd name="connsiteY11" fmla="*/ 46132 h 492229"/>
                <a:gd name="connsiteX12" fmla="*/ 271777 w 614025"/>
                <a:gd name="connsiteY12" fmla="*/ 37954 h 492229"/>
                <a:gd name="connsiteX13" fmla="*/ 303164 w 614025"/>
                <a:gd name="connsiteY13" fmla="*/ 16699 h 492229"/>
                <a:gd name="connsiteX14" fmla="*/ 421443 w 614025"/>
                <a:gd name="connsiteY14" fmla="*/ 8008 h 492229"/>
                <a:gd name="connsiteX15" fmla="*/ 456863 w 614025"/>
                <a:gd name="connsiteY15" fmla="*/ 25149 h 492229"/>
                <a:gd name="connsiteX16" fmla="*/ 509569 w 614025"/>
                <a:gd name="connsiteY16" fmla="*/ 84113 h 492229"/>
                <a:gd name="connsiteX17" fmla="*/ 521124 w 614025"/>
                <a:gd name="connsiteY17" fmla="*/ 192661 h 492229"/>
                <a:gd name="connsiteX18" fmla="*/ 597806 w 614025"/>
                <a:gd name="connsiteY18" fmla="*/ 263309 h 492229"/>
                <a:gd name="connsiteX19" fmla="*/ 532328 w 614025"/>
                <a:gd name="connsiteY19" fmla="*/ 464128 h 49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4025" h="492229">
                  <a:moveTo>
                    <a:pt x="532328" y="464128"/>
                  </a:moveTo>
                  <a:cubicBezTo>
                    <a:pt x="469155" y="496267"/>
                    <a:pt x="393898" y="479046"/>
                    <a:pt x="350315" y="426852"/>
                  </a:cubicBezTo>
                  <a:cubicBezTo>
                    <a:pt x="336934" y="447259"/>
                    <a:pt x="318209" y="464609"/>
                    <a:pt x="294856" y="476453"/>
                  </a:cubicBezTo>
                  <a:cubicBezTo>
                    <a:pt x="223425" y="512769"/>
                    <a:pt x="136148" y="484263"/>
                    <a:pt x="99896" y="412783"/>
                  </a:cubicBezTo>
                  <a:cubicBezTo>
                    <a:pt x="99383" y="411791"/>
                    <a:pt x="98935" y="410751"/>
                    <a:pt x="98422" y="409758"/>
                  </a:cubicBezTo>
                  <a:cubicBezTo>
                    <a:pt x="62571" y="407454"/>
                    <a:pt x="28832" y="386791"/>
                    <a:pt x="11418" y="352427"/>
                  </a:cubicBezTo>
                  <a:cubicBezTo>
                    <a:pt x="-11534" y="307260"/>
                    <a:pt x="1302" y="253322"/>
                    <a:pt x="39299" y="222864"/>
                  </a:cubicBezTo>
                  <a:cubicBezTo>
                    <a:pt x="13850" y="172511"/>
                    <a:pt x="20413" y="114395"/>
                    <a:pt x="51367" y="71645"/>
                  </a:cubicBezTo>
                  <a:cubicBezTo>
                    <a:pt x="57737" y="62842"/>
                    <a:pt x="65148" y="54695"/>
                    <a:pt x="73519" y="47445"/>
                  </a:cubicBezTo>
                  <a:cubicBezTo>
                    <a:pt x="82354" y="39714"/>
                    <a:pt x="92277" y="32976"/>
                    <a:pt x="103192" y="27438"/>
                  </a:cubicBezTo>
                  <a:cubicBezTo>
                    <a:pt x="155898" y="645"/>
                    <a:pt x="217167" y="9064"/>
                    <a:pt x="260381" y="43940"/>
                  </a:cubicBezTo>
                  <a:cubicBezTo>
                    <a:pt x="261293" y="44612"/>
                    <a:pt x="262222" y="45380"/>
                    <a:pt x="263086" y="46132"/>
                  </a:cubicBezTo>
                  <a:cubicBezTo>
                    <a:pt x="265871" y="43299"/>
                    <a:pt x="268736" y="40547"/>
                    <a:pt x="271777" y="37954"/>
                  </a:cubicBezTo>
                  <a:cubicBezTo>
                    <a:pt x="281092" y="29743"/>
                    <a:pt x="291575" y="22604"/>
                    <a:pt x="303164" y="16699"/>
                  </a:cubicBezTo>
                  <a:cubicBezTo>
                    <a:pt x="341320" y="-2716"/>
                    <a:pt x="383799" y="-4637"/>
                    <a:pt x="421443" y="8008"/>
                  </a:cubicBezTo>
                  <a:cubicBezTo>
                    <a:pt x="433879" y="12153"/>
                    <a:pt x="445787" y="17899"/>
                    <a:pt x="456863" y="25149"/>
                  </a:cubicBezTo>
                  <a:cubicBezTo>
                    <a:pt x="478582" y="39346"/>
                    <a:pt x="496972" y="59273"/>
                    <a:pt x="509569" y="84113"/>
                  </a:cubicBezTo>
                  <a:cubicBezTo>
                    <a:pt x="527303" y="119037"/>
                    <a:pt x="530359" y="157546"/>
                    <a:pt x="521124" y="192661"/>
                  </a:cubicBezTo>
                  <a:cubicBezTo>
                    <a:pt x="553199" y="205786"/>
                    <a:pt x="580921" y="229970"/>
                    <a:pt x="597806" y="263309"/>
                  </a:cubicBezTo>
                  <a:cubicBezTo>
                    <a:pt x="635147" y="336870"/>
                    <a:pt x="605825" y="426772"/>
                    <a:pt x="532328" y="464128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9F0750F5-4FA0-B18C-AF47-5E8EE228CB21}"/>
                </a:ext>
              </a:extLst>
            </p:cNvPr>
            <p:cNvSpPr/>
            <p:nvPr/>
          </p:nvSpPr>
          <p:spPr>
            <a:xfrm rot="16204170">
              <a:off x="8341752" y="4288740"/>
              <a:ext cx="290241" cy="290017"/>
            </a:xfrm>
            <a:custGeom>
              <a:avLst/>
              <a:gdLst>
                <a:gd name="connsiteX0" fmla="*/ 290241 w 290241"/>
                <a:gd name="connsiteY0" fmla="*/ 145009 h 290017"/>
                <a:gd name="connsiteX1" fmla="*/ 145120 w 290241"/>
                <a:gd name="connsiteY1" fmla="*/ 290017 h 290017"/>
                <a:gd name="connsiteX2" fmla="*/ 0 w 290241"/>
                <a:gd name="connsiteY2" fmla="*/ 145009 h 290017"/>
                <a:gd name="connsiteX3" fmla="*/ 145120 w 290241"/>
                <a:gd name="connsiteY3" fmla="*/ 0 h 290017"/>
                <a:gd name="connsiteX4" fmla="*/ 290241 w 290241"/>
                <a:gd name="connsiteY4" fmla="*/ 145009 h 29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41" h="290017">
                  <a:moveTo>
                    <a:pt x="290241" y="145009"/>
                  </a:moveTo>
                  <a:cubicBezTo>
                    <a:pt x="290241" y="225095"/>
                    <a:pt x="225268" y="290017"/>
                    <a:pt x="145120" y="290017"/>
                  </a:cubicBezTo>
                  <a:cubicBezTo>
                    <a:pt x="64972" y="290017"/>
                    <a:pt x="0" y="225095"/>
                    <a:pt x="0" y="145009"/>
                  </a:cubicBezTo>
                  <a:cubicBezTo>
                    <a:pt x="0" y="64923"/>
                    <a:pt x="64972" y="0"/>
                    <a:pt x="145120" y="0"/>
                  </a:cubicBezTo>
                  <a:cubicBezTo>
                    <a:pt x="225268" y="0"/>
                    <a:pt x="290241" y="64923"/>
                    <a:pt x="290241" y="14500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7B093BC0-9356-DD9C-D603-142A09B11E7A}"/>
                </a:ext>
              </a:extLst>
            </p:cNvPr>
            <p:cNvSpPr/>
            <p:nvPr/>
          </p:nvSpPr>
          <p:spPr>
            <a:xfrm>
              <a:off x="8561493" y="4323225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C0683CC-280F-88D5-84AF-DE7C9923681F}"/>
                </a:ext>
              </a:extLst>
            </p:cNvPr>
            <p:cNvSpPr/>
            <p:nvPr/>
          </p:nvSpPr>
          <p:spPr>
            <a:xfrm>
              <a:off x="8868596" y="4560415"/>
              <a:ext cx="307051" cy="307294"/>
            </a:xfrm>
            <a:custGeom>
              <a:avLst/>
              <a:gdLst>
                <a:gd name="connsiteX0" fmla="*/ 183326 w 307051"/>
                <a:gd name="connsiteY0" fmla="*/ 304343 h 307294"/>
                <a:gd name="connsiteX1" fmla="*/ 2946 w 307051"/>
                <a:gd name="connsiteY1" fmla="*/ 183470 h 307294"/>
                <a:gd name="connsiteX2" fmla="*/ 27242 w 307051"/>
                <a:gd name="connsiteY2" fmla="*/ 66375 h 307294"/>
                <a:gd name="connsiteX3" fmla="*/ 48433 w 307051"/>
                <a:gd name="connsiteY3" fmla="*/ 41662 h 307294"/>
                <a:gd name="connsiteX4" fmla="*/ 123722 w 307051"/>
                <a:gd name="connsiteY4" fmla="*/ 2945 h 307294"/>
                <a:gd name="connsiteX5" fmla="*/ 292547 w 307051"/>
                <a:gd name="connsiteY5" fmla="*/ 88622 h 307294"/>
                <a:gd name="connsiteX6" fmla="*/ 300997 w 307051"/>
                <a:gd name="connsiteY6" fmla="*/ 110982 h 307294"/>
                <a:gd name="connsiteX7" fmla="*/ 304102 w 307051"/>
                <a:gd name="connsiteY7" fmla="*/ 123818 h 307294"/>
                <a:gd name="connsiteX8" fmla="*/ 183326 w 307051"/>
                <a:gd name="connsiteY8" fmla="*/ 304343 h 30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051" h="307294">
                  <a:moveTo>
                    <a:pt x="183326" y="304343"/>
                  </a:moveTo>
                  <a:cubicBezTo>
                    <a:pt x="100179" y="320812"/>
                    <a:pt x="19399" y="266714"/>
                    <a:pt x="2946" y="183470"/>
                  </a:cubicBezTo>
                  <a:cubicBezTo>
                    <a:pt x="-5425" y="141088"/>
                    <a:pt x="4466" y="99346"/>
                    <a:pt x="27242" y="66375"/>
                  </a:cubicBezTo>
                  <a:cubicBezTo>
                    <a:pt x="33372" y="57444"/>
                    <a:pt x="40462" y="49153"/>
                    <a:pt x="48433" y="41662"/>
                  </a:cubicBezTo>
                  <a:cubicBezTo>
                    <a:pt x="68712" y="22568"/>
                    <a:pt x="94400" y="8771"/>
                    <a:pt x="123722" y="2945"/>
                  </a:cubicBezTo>
                  <a:cubicBezTo>
                    <a:pt x="194434" y="-11043"/>
                    <a:pt x="263465" y="25993"/>
                    <a:pt x="292547" y="88622"/>
                  </a:cubicBezTo>
                  <a:cubicBezTo>
                    <a:pt x="295940" y="95760"/>
                    <a:pt x="298757" y="103219"/>
                    <a:pt x="300997" y="110982"/>
                  </a:cubicBezTo>
                  <a:cubicBezTo>
                    <a:pt x="302198" y="115159"/>
                    <a:pt x="303222" y="119432"/>
                    <a:pt x="304102" y="123818"/>
                  </a:cubicBezTo>
                  <a:cubicBezTo>
                    <a:pt x="320556" y="207030"/>
                    <a:pt x="266506" y="287873"/>
                    <a:pt x="183326" y="304343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38B0534B-0474-4B80-A84E-7DF846292BD6}"/>
                </a:ext>
              </a:extLst>
            </p:cNvPr>
            <p:cNvSpPr/>
            <p:nvPr/>
          </p:nvSpPr>
          <p:spPr>
            <a:xfrm rot="21593278">
              <a:off x="8824979" y="4308926"/>
              <a:ext cx="307015" cy="307239"/>
            </a:xfrm>
            <a:custGeom>
              <a:avLst/>
              <a:gdLst>
                <a:gd name="connsiteX0" fmla="*/ 307015 w 307015"/>
                <a:gd name="connsiteY0" fmla="*/ 153620 h 307239"/>
                <a:gd name="connsiteX1" fmla="*/ 153507 w 307015"/>
                <a:gd name="connsiteY1" fmla="*/ 307240 h 307239"/>
                <a:gd name="connsiteX2" fmla="*/ -1 w 307015"/>
                <a:gd name="connsiteY2" fmla="*/ 153620 h 307239"/>
                <a:gd name="connsiteX3" fmla="*/ 153507 w 307015"/>
                <a:gd name="connsiteY3" fmla="*/ 0 h 307239"/>
                <a:gd name="connsiteX4" fmla="*/ 307015 w 307015"/>
                <a:gd name="connsiteY4" fmla="*/ 153620 h 30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5" h="307239">
                  <a:moveTo>
                    <a:pt x="307015" y="153620"/>
                  </a:moveTo>
                  <a:cubicBezTo>
                    <a:pt x="307015" y="238462"/>
                    <a:pt x="238287" y="307240"/>
                    <a:pt x="153507" y="307240"/>
                  </a:cubicBezTo>
                  <a:cubicBezTo>
                    <a:pt x="68727" y="307240"/>
                    <a:pt x="-1" y="238462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564312CF-D3FD-98F8-CCF4-91E0F6D5E37E}"/>
                </a:ext>
              </a:extLst>
            </p:cNvPr>
            <p:cNvSpPr/>
            <p:nvPr/>
          </p:nvSpPr>
          <p:spPr>
            <a:xfrm>
              <a:off x="8772964" y="4406796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0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20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1D979018-9C32-E990-68CE-7E2BC18A575B}"/>
                </a:ext>
              </a:extLst>
            </p:cNvPr>
            <p:cNvSpPr/>
            <p:nvPr/>
          </p:nvSpPr>
          <p:spPr>
            <a:xfrm>
              <a:off x="8699940" y="4253090"/>
              <a:ext cx="307078" cy="307320"/>
            </a:xfrm>
            <a:custGeom>
              <a:avLst/>
              <a:gdLst>
                <a:gd name="connsiteX0" fmla="*/ 2953 w 307078"/>
                <a:gd name="connsiteY0" fmla="*/ 183492 h 307320"/>
                <a:gd name="connsiteX1" fmla="*/ 123729 w 307078"/>
                <a:gd name="connsiteY1" fmla="*/ 2952 h 307320"/>
                <a:gd name="connsiteX2" fmla="*/ 304126 w 307078"/>
                <a:gd name="connsiteY2" fmla="*/ 123824 h 307320"/>
                <a:gd name="connsiteX3" fmla="*/ 183349 w 307078"/>
                <a:gd name="connsiteY3" fmla="*/ 304365 h 307320"/>
                <a:gd name="connsiteX4" fmla="*/ 2953 w 307078"/>
                <a:gd name="connsiteY4" fmla="*/ 183492 h 307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20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50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B10DACB-F474-A715-949D-004A38E34DD5}"/>
                </a:ext>
              </a:extLst>
            </p:cNvPr>
            <p:cNvSpPr/>
            <p:nvPr/>
          </p:nvSpPr>
          <p:spPr>
            <a:xfrm>
              <a:off x="8707716" y="4205772"/>
              <a:ext cx="307123" cy="307299"/>
            </a:xfrm>
            <a:custGeom>
              <a:avLst/>
              <a:gdLst>
                <a:gd name="connsiteX0" fmla="*/ 183384 w 307123"/>
                <a:gd name="connsiteY0" fmla="*/ 304339 h 307299"/>
                <a:gd name="connsiteX1" fmla="*/ 2956 w 307123"/>
                <a:gd name="connsiteY1" fmla="*/ 183466 h 307299"/>
                <a:gd name="connsiteX2" fmla="*/ 40168 w 307123"/>
                <a:gd name="connsiteY2" fmla="*/ 50109 h 307299"/>
                <a:gd name="connsiteX3" fmla="*/ 48059 w 307123"/>
                <a:gd name="connsiteY3" fmla="*/ 42011 h 307299"/>
                <a:gd name="connsiteX4" fmla="*/ 123748 w 307123"/>
                <a:gd name="connsiteY4" fmla="*/ 2942 h 307299"/>
                <a:gd name="connsiteX5" fmla="*/ 176694 w 307123"/>
                <a:gd name="connsiteY5" fmla="*/ 1789 h 307299"/>
                <a:gd name="connsiteX6" fmla="*/ 199757 w 307123"/>
                <a:gd name="connsiteY6" fmla="*/ 7135 h 307299"/>
                <a:gd name="connsiteX7" fmla="*/ 304177 w 307123"/>
                <a:gd name="connsiteY7" fmla="*/ 123830 h 307299"/>
                <a:gd name="connsiteX8" fmla="*/ 183384 w 307123"/>
                <a:gd name="connsiteY8" fmla="*/ 304339 h 30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123" h="307299">
                  <a:moveTo>
                    <a:pt x="183384" y="304339"/>
                  </a:moveTo>
                  <a:cubicBezTo>
                    <a:pt x="100205" y="320840"/>
                    <a:pt x="19457" y="266710"/>
                    <a:pt x="2956" y="183466"/>
                  </a:cubicBezTo>
                  <a:cubicBezTo>
                    <a:pt x="-6888" y="133753"/>
                    <a:pt x="8446" y="84873"/>
                    <a:pt x="40168" y="50109"/>
                  </a:cubicBezTo>
                  <a:cubicBezTo>
                    <a:pt x="42681" y="47324"/>
                    <a:pt x="45306" y="44604"/>
                    <a:pt x="48059" y="42011"/>
                  </a:cubicBezTo>
                  <a:cubicBezTo>
                    <a:pt x="68370" y="22708"/>
                    <a:pt x="94235" y="8800"/>
                    <a:pt x="123748" y="2942"/>
                  </a:cubicBezTo>
                  <a:cubicBezTo>
                    <a:pt x="141722" y="-612"/>
                    <a:pt x="159600" y="-884"/>
                    <a:pt x="176694" y="1789"/>
                  </a:cubicBezTo>
                  <a:cubicBezTo>
                    <a:pt x="184584" y="2942"/>
                    <a:pt x="192267" y="4734"/>
                    <a:pt x="199757" y="7135"/>
                  </a:cubicBezTo>
                  <a:cubicBezTo>
                    <a:pt x="251471" y="23476"/>
                    <a:pt x="292860" y="66851"/>
                    <a:pt x="304177" y="123830"/>
                  </a:cubicBezTo>
                  <a:cubicBezTo>
                    <a:pt x="320630" y="207026"/>
                    <a:pt x="266532" y="287869"/>
                    <a:pt x="183384" y="30433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50DB58B8-7A3C-6B3B-415A-0718461781D2}"/>
                </a:ext>
              </a:extLst>
            </p:cNvPr>
            <p:cNvSpPr/>
            <p:nvPr/>
          </p:nvSpPr>
          <p:spPr>
            <a:xfrm rot="16212863">
              <a:off x="8273697" y="4578992"/>
              <a:ext cx="307241" cy="307017"/>
            </a:xfrm>
            <a:custGeom>
              <a:avLst/>
              <a:gdLst>
                <a:gd name="connsiteX0" fmla="*/ 307241 w 307241"/>
                <a:gd name="connsiteY0" fmla="*/ 153508 h 307017"/>
                <a:gd name="connsiteX1" fmla="*/ 153620 w 307241"/>
                <a:gd name="connsiteY1" fmla="*/ 307017 h 307017"/>
                <a:gd name="connsiteX2" fmla="*/ 0 w 307241"/>
                <a:gd name="connsiteY2" fmla="*/ 153508 h 307017"/>
                <a:gd name="connsiteX3" fmla="*/ 153620 w 307241"/>
                <a:gd name="connsiteY3" fmla="*/ 0 h 307017"/>
                <a:gd name="connsiteX4" fmla="*/ 307241 w 307241"/>
                <a:gd name="connsiteY4" fmla="*/ 153508 h 30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241" h="307017">
                  <a:moveTo>
                    <a:pt x="307241" y="153508"/>
                  </a:moveTo>
                  <a:cubicBezTo>
                    <a:pt x="307241" y="238289"/>
                    <a:pt x="238463" y="307017"/>
                    <a:pt x="153620" y="307017"/>
                  </a:cubicBezTo>
                  <a:cubicBezTo>
                    <a:pt x="68778" y="307017"/>
                    <a:pt x="0" y="238289"/>
                    <a:pt x="0" y="153508"/>
                  </a:cubicBezTo>
                  <a:cubicBezTo>
                    <a:pt x="0" y="68728"/>
                    <a:pt x="68778" y="0"/>
                    <a:pt x="153620" y="0"/>
                  </a:cubicBezTo>
                  <a:cubicBezTo>
                    <a:pt x="238463" y="0"/>
                    <a:pt x="307241" y="68728"/>
                    <a:pt x="307241" y="153508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F03C30FF-C62D-8797-8540-E3E96EB610B7}"/>
                </a:ext>
              </a:extLst>
            </p:cNvPr>
            <p:cNvSpPr/>
            <p:nvPr/>
          </p:nvSpPr>
          <p:spPr>
            <a:xfrm>
              <a:off x="8407994" y="4562080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-1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0CD071A7-6386-9637-951E-E8309B00FC33}"/>
                </a:ext>
              </a:extLst>
            </p:cNvPr>
            <p:cNvSpPr/>
            <p:nvPr/>
          </p:nvSpPr>
          <p:spPr>
            <a:xfrm>
              <a:off x="8554235" y="4578934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5A6A9CD-582E-F992-18DE-960D38860624}"/>
                </a:ext>
              </a:extLst>
            </p:cNvPr>
            <p:cNvSpPr/>
            <p:nvPr/>
          </p:nvSpPr>
          <p:spPr>
            <a:xfrm>
              <a:off x="8741242" y="5073147"/>
              <a:ext cx="375933" cy="897004"/>
            </a:xfrm>
            <a:custGeom>
              <a:avLst/>
              <a:gdLst>
                <a:gd name="connsiteX0" fmla="*/ 375934 w 375933"/>
                <a:gd name="connsiteY0" fmla="*/ 0 h 897004"/>
                <a:gd name="connsiteX1" fmla="*/ 249380 w 375933"/>
                <a:gd name="connsiteY1" fmla="*/ 224971 h 897004"/>
                <a:gd name="connsiteX2" fmla="*/ 29594 w 375933"/>
                <a:gd name="connsiteY2" fmla="*/ 387586 h 897004"/>
                <a:gd name="connsiteX3" fmla="*/ 71624 w 375933"/>
                <a:gd name="connsiteY3" fmla="*/ 897005 h 897004"/>
                <a:gd name="connsiteX4" fmla="*/ 42030 w 375933"/>
                <a:gd name="connsiteY4" fmla="*/ 897005 h 897004"/>
                <a:gd name="connsiteX5" fmla="*/ 0 w 375933"/>
                <a:gd name="connsiteY5" fmla="*/ 387586 h 897004"/>
                <a:gd name="connsiteX6" fmla="*/ 224155 w 375933"/>
                <a:gd name="connsiteY6" fmla="*/ 225660 h 897004"/>
                <a:gd name="connsiteX7" fmla="*/ 330190 w 375933"/>
                <a:gd name="connsiteY7" fmla="*/ 71352 h 897004"/>
                <a:gd name="connsiteX8" fmla="*/ 375934 w 375933"/>
                <a:gd name="connsiteY8" fmla="*/ 0 h 89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5933" h="897004">
                  <a:moveTo>
                    <a:pt x="375934" y="0"/>
                  </a:moveTo>
                  <a:cubicBezTo>
                    <a:pt x="375022" y="3185"/>
                    <a:pt x="344547" y="106004"/>
                    <a:pt x="249380" y="224971"/>
                  </a:cubicBezTo>
                  <a:cubicBezTo>
                    <a:pt x="166632" y="328430"/>
                    <a:pt x="67447" y="373357"/>
                    <a:pt x="29594" y="387586"/>
                  </a:cubicBezTo>
                  <a:cubicBezTo>
                    <a:pt x="51825" y="655292"/>
                    <a:pt x="71624" y="897005"/>
                    <a:pt x="71624" y="897005"/>
                  </a:cubicBezTo>
                  <a:lnTo>
                    <a:pt x="42030" y="897005"/>
                  </a:lnTo>
                  <a:cubicBezTo>
                    <a:pt x="42030" y="897005"/>
                    <a:pt x="22200" y="655292"/>
                    <a:pt x="0" y="387586"/>
                  </a:cubicBezTo>
                  <a:cubicBezTo>
                    <a:pt x="37805" y="373357"/>
                    <a:pt x="141408" y="329102"/>
                    <a:pt x="224155" y="225660"/>
                  </a:cubicBezTo>
                  <a:cubicBezTo>
                    <a:pt x="271051" y="167064"/>
                    <a:pt x="310552" y="112150"/>
                    <a:pt x="330190" y="71352"/>
                  </a:cubicBezTo>
                  <a:cubicBezTo>
                    <a:pt x="368012" y="28778"/>
                    <a:pt x="374782" y="1552"/>
                    <a:pt x="375934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8DB4A10D-9E74-EA15-1305-26E3576B6FB9}"/>
                </a:ext>
              </a:extLst>
            </p:cNvPr>
            <p:cNvSpPr/>
            <p:nvPr/>
          </p:nvSpPr>
          <p:spPr>
            <a:xfrm>
              <a:off x="8600114" y="4560409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4B85507E-7419-5049-C5BB-F68E22899553}"/>
                </a:ext>
              </a:extLst>
            </p:cNvPr>
            <p:cNvSpPr/>
            <p:nvPr/>
          </p:nvSpPr>
          <p:spPr>
            <a:xfrm>
              <a:off x="8288738" y="4430484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0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19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4ADD77DA-C578-6EE8-8A34-6BFA115F96C9}"/>
                </a:ext>
              </a:extLst>
            </p:cNvPr>
            <p:cNvSpPr/>
            <p:nvPr/>
          </p:nvSpPr>
          <p:spPr>
            <a:xfrm>
              <a:off x="8523873" y="4132912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0C0A2232-0095-18E5-075A-F529CA763774}"/>
                </a:ext>
              </a:extLst>
            </p:cNvPr>
            <p:cNvSpPr/>
            <p:nvPr/>
          </p:nvSpPr>
          <p:spPr>
            <a:xfrm>
              <a:off x="8378416" y="4107560"/>
              <a:ext cx="290849" cy="291073"/>
            </a:xfrm>
            <a:custGeom>
              <a:avLst/>
              <a:gdLst>
                <a:gd name="connsiteX0" fmla="*/ 290849 w 290849"/>
                <a:gd name="connsiteY0" fmla="*/ 145537 h 291073"/>
                <a:gd name="connsiteX1" fmla="*/ 145425 w 290849"/>
                <a:gd name="connsiteY1" fmla="*/ 291074 h 291073"/>
                <a:gd name="connsiteX2" fmla="*/ 0 w 290849"/>
                <a:gd name="connsiteY2" fmla="*/ 145537 h 291073"/>
                <a:gd name="connsiteX3" fmla="*/ 145425 w 290849"/>
                <a:gd name="connsiteY3" fmla="*/ 0 h 291073"/>
                <a:gd name="connsiteX4" fmla="*/ 290849 w 290849"/>
                <a:gd name="connsiteY4" fmla="*/ 145537 h 29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849" h="291073">
                  <a:moveTo>
                    <a:pt x="290849" y="145537"/>
                  </a:moveTo>
                  <a:cubicBezTo>
                    <a:pt x="290849" y="225915"/>
                    <a:pt x="225741" y="291074"/>
                    <a:pt x="145425" y="291074"/>
                  </a:cubicBezTo>
                  <a:cubicBezTo>
                    <a:pt x="65109" y="291074"/>
                    <a:pt x="0" y="225915"/>
                    <a:pt x="0" y="145537"/>
                  </a:cubicBezTo>
                  <a:cubicBezTo>
                    <a:pt x="0" y="65159"/>
                    <a:pt x="65109" y="0"/>
                    <a:pt x="145425" y="0"/>
                  </a:cubicBezTo>
                  <a:cubicBezTo>
                    <a:pt x="225741" y="0"/>
                    <a:pt x="290849" y="65159"/>
                    <a:pt x="290849" y="145537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E3DDB1E5-F731-82C3-CA27-78526B909118}"/>
                </a:ext>
              </a:extLst>
            </p:cNvPr>
            <p:cNvSpPr/>
            <p:nvPr/>
          </p:nvSpPr>
          <p:spPr>
            <a:xfrm>
              <a:off x="8274461" y="4516417"/>
              <a:ext cx="477449" cy="354120"/>
            </a:xfrm>
            <a:custGeom>
              <a:avLst/>
              <a:gdLst>
                <a:gd name="connsiteX0" fmla="*/ 426975 w 477449"/>
                <a:gd name="connsiteY0" fmla="*/ 175915 h 354120"/>
                <a:gd name="connsiteX1" fmla="*/ 405496 w 477449"/>
                <a:gd name="connsiteY1" fmla="*/ 275901 h 354120"/>
                <a:gd name="connsiteX2" fmla="*/ 340050 w 477449"/>
                <a:gd name="connsiteY2" fmla="*/ 326766 h 354120"/>
                <a:gd name="connsiteX3" fmla="*/ 241009 w 477449"/>
                <a:gd name="connsiteY3" fmla="*/ 317082 h 354120"/>
                <a:gd name="connsiteX4" fmla="*/ 195394 w 477449"/>
                <a:gd name="connsiteY4" fmla="*/ 349845 h 354120"/>
                <a:gd name="connsiteX5" fmla="*/ 95440 w 477449"/>
                <a:gd name="connsiteY5" fmla="*/ 317707 h 354120"/>
                <a:gd name="connsiteX6" fmla="*/ 82060 w 477449"/>
                <a:gd name="connsiteY6" fmla="*/ 322764 h 354120"/>
                <a:gd name="connsiteX7" fmla="*/ 0 w 477449"/>
                <a:gd name="connsiteY7" fmla="*/ 322364 h 354120"/>
                <a:gd name="connsiteX8" fmla="*/ 22152 w 477449"/>
                <a:gd name="connsiteY8" fmla="*/ 298164 h 354120"/>
                <a:gd name="connsiteX9" fmla="*/ 57043 w 477449"/>
                <a:gd name="connsiteY9" fmla="*/ 291986 h 354120"/>
                <a:gd name="connsiteX10" fmla="*/ 70424 w 477449"/>
                <a:gd name="connsiteY10" fmla="*/ 286928 h 354120"/>
                <a:gd name="connsiteX11" fmla="*/ 170377 w 477449"/>
                <a:gd name="connsiteY11" fmla="*/ 319019 h 354120"/>
                <a:gd name="connsiteX12" fmla="*/ 209015 w 477449"/>
                <a:gd name="connsiteY12" fmla="*/ 294659 h 354120"/>
                <a:gd name="connsiteX13" fmla="*/ 215993 w 477449"/>
                <a:gd name="connsiteY13" fmla="*/ 286240 h 354120"/>
                <a:gd name="connsiteX14" fmla="*/ 220410 w 477449"/>
                <a:gd name="connsiteY14" fmla="*/ 288673 h 354120"/>
                <a:gd name="connsiteX15" fmla="*/ 315018 w 477449"/>
                <a:gd name="connsiteY15" fmla="*/ 295923 h 354120"/>
                <a:gd name="connsiteX16" fmla="*/ 370076 w 477449"/>
                <a:gd name="connsiteY16" fmla="*/ 258727 h 354120"/>
                <a:gd name="connsiteX17" fmla="*/ 401911 w 477449"/>
                <a:gd name="connsiteY17" fmla="*/ 145073 h 354120"/>
                <a:gd name="connsiteX18" fmla="*/ 447238 w 477449"/>
                <a:gd name="connsiteY18" fmla="*/ 19495 h 354120"/>
                <a:gd name="connsiteX19" fmla="*/ 438915 w 477449"/>
                <a:gd name="connsiteY19" fmla="*/ 0 h 354120"/>
                <a:gd name="connsiteX20" fmla="*/ 472254 w 477449"/>
                <a:gd name="connsiteY20" fmla="*/ 50305 h 354120"/>
                <a:gd name="connsiteX21" fmla="*/ 426975 w 477449"/>
                <a:gd name="connsiteY21" fmla="*/ 175915 h 35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7449" h="354120">
                  <a:moveTo>
                    <a:pt x="426975" y="175915"/>
                  </a:moveTo>
                  <a:cubicBezTo>
                    <a:pt x="432913" y="211591"/>
                    <a:pt x="424510" y="247443"/>
                    <a:pt x="405496" y="275901"/>
                  </a:cubicBezTo>
                  <a:cubicBezTo>
                    <a:pt x="390035" y="299108"/>
                    <a:pt x="367579" y="317402"/>
                    <a:pt x="340050" y="326766"/>
                  </a:cubicBezTo>
                  <a:cubicBezTo>
                    <a:pt x="305638" y="338450"/>
                    <a:pt x="270139" y="333856"/>
                    <a:pt x="241009" y="317082"/>
                  </a:cubicBezTo>
                  <a:cubicBezTo>
                    <a:pt x="230061" y="332031"/>
                    <a:pt x="214440" y="343795"/>
                    <a:pt x="195394" y="349845"/>
                  </a:cubicBezTo>
                  <a:cubicBezTo>
                    <a:pt x="157669" y="361849"/>
                    <a:pt x="117911" y="347765"/>
                    <a:pt x="95440" y="317707"/>
                  </a:cubicBezTo>
                  <a:cubicBezTo>
                    <a:pt x="91134" y="319627"/>
                    <a:pt x="86669" y="321340"/>
                    <a:pt x="82060" y="322764"/>
                  </a:cubicBezTo>
                  <a:cubicBezTo>
                    <a:pt x="54258" y="331615"/>
                    <a:pt x="25737" y="330863"/>
                    <a:pt x="0" y="322364"/>
                  </a:cubicBezTo>
                  <a:cubicBezTo>
                    <a:pt x="6370" y="313561"/>
                    <a:pt x="13781" y="305414"/>
                    <a:pt x="22152" y="298164"/>
                  </a:cubicBezTo>
                  <a:cubicBezTo>
                    <a:pt x="33739" y="297684"/>
                    <a:pt x="45455" y="295651"/>
                    <a:pt x="57043" y="291986"/>
                  </a:cubicBezTo>
                  <a:cubicBezTo>
                    <a:pt x="61669" y="290514"/>
                    <a:pt x="66135" y="288801"/>
                    <a:pt x="70424" y="286928"/>
                  </a:cubicBezTo>
                  <a:cubicBezTo>
                    <a:pt x="92895" y="316954"/>
                    <a:pt x="132652" y="331023"/>
                    <a:pt x="170377" y="319019"/>
                  </a:cubicBezTo>
                  <a:cubicBezTo>
                    <a:pt x="185711" y="314201"/>
                    <a:pt x="198787" y="305622"/>
                    <a:pt x="209015" y="294659"/>
                  </a:cubicBezTo>
                  <a:cubicBezTo>
                    <a:pt x="211527" y="291986"/>
                    <a:pt x="213832" y="289153"/>
                    <a:pt x="215993" y="286240"/>
                  </a:cubicBezTo>
                  <a:cubicBezTo>
                    <a:pt x="217465" y="287072"/>
                    <a:pt x="218937" y="287873"/>
                    <a:pt x="220410" y="288673"/>
                  </a:cubicBezTo>
                  <a:cubicBezTo>
                    <a:pt x="248660" y="303462"/>
                    <a:pt x="282319" y="307047"/>
                    <a:pt x="315018" y="295923"/>
                  </a:cubicBezTo>
                  <a:cubicBezTo>
                    <a:pt x="336881" y="288513"/>
                    <a:pt x="355575" y="275436"/>
                    <a:pt x="370076" y="258727"/>
                  </a:cubicBezTo>
                  <a:cubicBezTo>
                    <a:pt x="396245" y="228637"/>
                    <a:pt x="408841" y="186735"/>
                    <a:pt x="401911" y="145073"/>
                  </a:cubicBezTo>
                  <a:cubicBezTo>
                    <a:pt x="442709" y="118952"/>
                    <a:pt x="462587" y="67847"/>
                    <a:pt x="447238" y="19495"/>
                  </a:cubicBezTo>
                  <a:cubicBezTo>
                    <a:pt x="445045" y="12596"/>
                    <a:pt x="442261" y="6098"/>
                    <a:pt x="438915" y="0"/>
                  </a:cubicBezTo>
                  <a:cubicBezTo>
                    <a:pt x="454008" y="12884"/>
                    <a:pt x="465805" y="29978"/>
                    <a:pt x="472254" y="50305"/>
                  </a:cubicBezTo>
                  <a:cubicBezTo>
                    <a:pt x="487652" y="98705"/>
                    <a:pt x="467725" y="149810"/>
                    <a:pt x="426975" y="175915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A8B06039-05D4-2C44-8B0B-76CAA3C1D5FF}"/>
                </a:ext>
              </a:extLst>
            </p:cNvPr>
            <p:cNvSpPr/>
            <p:nvPr/>
          </p:nvSpPr>
          <p:spPr>
            <a:xfrm>
              <a:off x="8223092" y="5038752"/>
              <a:ext cx="614038" cy="220645"/>
            </a:xfrm>
            <a:custGeom>
              <a:avLst/>
              <a:gdLst>
                <a:gd name="connsiteX0" fmla="*/ 532330 w 614038"/>
                <a:gd name="connsiteY0" fmla="*/ 192544 h 220645"/>
                <a:gd name="connsiteX1" fmla="*/ 350318 w 614038"/>
                <a:gd name="connsiteY1" fmla="*/ 155268 h 220645"/>
                <a:gd name="connsiteX2" fmla="*/ 294858 w 614038"/>
                <a:gd name="connsiteY2" fmla="*/ 204869 h 220645"/>
                <a:gd name="connsiteX3" fmla="*/ 99898 w 614038"/>
                <a:gd name="connsiteY3" fmla="*/ 141199 h 220645"/>
                <a:gd name="connsiteX4" fmla="*/ 98425 w 614038"/>
                <a:gd name="connsiteY4" fmla="*/ 138174 h 220645"/>
                <a:gd name="connsiteX5" fmla="*/ 11420 w 614038"/>
                <a:gd name="connsiteY5" fmla="*/ 80843 h 220645"/>
                <a:gd name="connsiteX6" fmla="*/ 72 w 614038"/>
                <a:gd name="connsiteY6" fmla="*/ 29418 h 220645"/>
                <a:gd name="connsiteX7" fmla="*/ 86245 w 614038"/>
                <a:gd name="connsiteY7" fmla="*/ 85037 h 220645"/>
                <a:gd name="connsiteX8" fmla="*/ 87685 w 614038"/>
                <a:gd name="connsiteY8" fmla="*/ 88109 h 220645"/>
                <a:gd name="connsiteX9" fmla="*/ 282695 w 614038"/>
                <a:gd name="connsiteY9" fmla="*/ 151779 h 220645"/>
                <a:gd name="connsiteX10" fmla="*/ 338153 w 614038"/>
                <a:gd name="connsiteY10" fmla="*/ 102146 h 220645"/>
                <a:gd name="connsiteX11" fmla="*/ 520166 w 614038"/>
                <a:gd name="connsiteY11" fmla="*/ 139455 h 220645"/>
                <a:gd name="connsiteX12" fmla="*/ 601714 w 614038"/>
                <a:gd name="connsiteY12" fmla="*/ 0 h 220645"/>
                <a:gd name="connsiteX13" fmla="*/ 532330 w 614038"/>
                <a:gd name="connsiteY13" fmla="*/ 192544 h 2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4038" h="220645">
                  <a:moveTo>
                    <a:pt x="532330" y="192544"/>
                  </a:moveTo>
                  <a:cubicBezTo>
                    <a:pt x="469157" y="224683"/>
                    <a:pt x="393900" y="207462"/>
                    <a:pt x="350318" y="155268"/>
                  </a:cubicBezTo>
                  <a:cubicBezTo>
                    <a:pt x="336936" y="175675"/>
                    <a:pt x="318211" y="193025"/>
                    <a:pt x="294858" y="204869"/>
                  </a:cubicBezTo>
                  <a:cubicBezTo>
                    <a:pt x="223427" y="241185"/>
                    <a:pt x="136150" y="212679"/>
                    <a:pt x="99898" y="141199"/>
                  </a:cubicBezTo>
                  <a:cubicBezTo>
                    <a:pt x="99385" y="140207"/>
                    <a:pt x="98937" y="139167"/>
                    <a:pt x="98425" y="138174"/>
                  </a:cubicBezTo>
                  <a:cubicBezTo>
                    <a:pt x="62573" y="135870"/>
                    <a:pt x="28834" y="115207"/>
                    <a:pt x="11420" y="80843"/>
                  </a:cubicBezTo>
                  <a:cubicBezTo>
                    <a:pt x="3049" y="64341"/>
                    <a:pt x="-568" y="46672"/>
                    <a:pt x="72" y="29418"/>
                  </a:cubicBezTo>
                  <a:cubicBezTo>
                    <a:pt x="17758" y="62789"/>
                    <a:pt x="50985" y="82764"/>
                    <a:pt x="86245" y="85037"/>
                  </a:cubicBezTo>
                  <a:cubicBezTo>
                    <a:pt x="86725" y="86077"/>
                    <a:pt x="87205" y="87069"/>
                    <a:pt x="87685" y="88109"/>
                  </a:cubicBezTo>
                  <a:cubicBezTo>
                    <a:pt x="123985" y="159557"/>
                    <a:pt x="211262" y="188063"/>
                    <a:pt x="282695" y="151779"/>
                  </a:cubicBezTo>
                  <a:cubicBezTo>
                    <a:pt x="305999" y="139903"/>
                    <a:pt x="324725" y="122601"/>
                    <a:pt x="338153" y="102146"/>
                  </a:cubicBezTo>
                  <a:cubicBezTo>
                    <a:pt x="381736" y="154340"/>
                    <a:pt x="456993" y="171561"/>
                    <a:pt x="520166" y="139455"/>
                  </a:cubicBezTo>
                  <a:cubicBezTo>
                    <a:pt x="573944" y="112102"/>
                    <a:pt x="604099" y="56611"/>
                    <a:pt x="601714" y="0"/>
                  </a:cubicBezTo>
                  <a:cubicBezTo>
                    <a:pt x="632908" y="71864"/>
                    <a:pt x="603122" y="156580"/>
                    <a:pt x="532330" y="192544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C00E5CD9-94C2-E471-CD07-9B8B86AB5C9A}"/>
                </a:ext>
              </a:extLst>
            </p:cNvPr>
            <p:cNvSpPr/>
            <p:nvPr/>
          </p:nvSpPr>
          <p:spPr>
            <a:xfrm>
              <a:off x="8319737" y="4275101"/>
              <a:ext cx="210109" cy="210268"/>
            </a:xfrm>
            <a:custGeom>
              <a:avLst/>
              <a:gdLst>
                <a:gd name="connsiteX0" fmla="*/ 2020 w 210109"/>
                <a:gd name="connsiteY0" fmla="*/ 125549 h 210268"/>
                <a:gd name="connsiteX1" fmla="*/ 84656 w 210109"/>
                <a:gd name="connsiteY1" fmla="*/ 2019 h 210268"/>
                <a:gd name="connsiteX2" fmla="*/ 208089 w 210109"/>
                <a:gd name="connsiteY2" fmla="*/ 84719 h 210268"/>
                <a:gd name="connsiteX3" fmla="*/ 125453 w 210109"/>
                <a:gd name="connsiteY3" fmla="*/ 208249 h 210268"/>
                <a:gd name="connsiteX4" fmla="*/ 2020 w 210109"/>
                <a:gd name="connsiteY4" fmla="*/ 125549 h 21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109" h="210268">
                  <a:moveTo>
                    <a:pt x="2020" y="125549"/>
                  </a:moveTo>
                  <a:cubicBezTo>
                    <a:pt x="-9248" y="68602"/>
                    <a:pt x="27756" y="13303"/>
                    <a:pt x="84656" y="2019"/>
                  </a:cubicBezTo>
                  <a:cubicBezTo>
                    <a:pt x="141555" y="-9248"/>
                    <a:pt x="196821" y="27772"/>
                    <a:pt x="208089" y="84719"/>
                  </a:cubicBezTo>
                  <a:cubicBezTo>
                    <a:pt x="219357" y="141666"/>
                    <a:pt x="182353" y="196965"/>
                    <a:pt x="125453" y="208249"/>
                  </a:cubicBezTo>
                  <a:cubicBezTo>
                    <a:pt x="68539" y="219516"/>
                    <a:pt x="13288" y="182496"/>
                    <a:pt x="2020" y="12554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498ED29E-7D3E-5A2F-7DBE-040A6FB2211C}"/>
                </a:ext>
              </a:extLst>
            </p:cNvPr>
            <p:cNvSpPr/>
            <p:nvPr/>
          </p:nvSpPr>
          <p:spPr>
            <a:xfrm>
              <a:off x="8619905" y="4698490"/>
              <a:ext cx="690963" cy="556463"/>
            </a:xfrm>
            <a:custGeom>
              <a:avLst/>
              <a:gdLst>
                <a:gd name="connsiteX0" fmla="*/ 680788 w 690963"/>
                <a:gd name="connsiteY0" fmla="*/ 228048 h 556463"/>
                <a:gd name="connsiteX1" fmla="*/ 572144 w 690963"/>
                <a:gd name="connsiteY1" fmla="*/ 162074 h 556463"/>
                <a:gd name="connsiteX2" fmla="*/ 557322 w 690963"/>
                <a:gd name="connsiteY2" fmla="*/ 96708 h 556463"/>
                <a:gd name="connsiteX3" fmla="*/ 338801 w 690963"/>
                <a:gd name="connsiteY3" fmla="*/ 14889 h 556463"/>
                <a:gd name="connsiteX4" fmla="*/ 294419 w 690963"/>
                <a:gd name="connsiteY4" fmla="*/ 44627 h 556463"/>
                <a:gd name="connsiteX5" fmla="*/ 123609 w 690963"/>
                <a:gd name="connsiteY5" fmla="*/ 17242 h 556463"/>
                <a:gd name="connsiteX6" fmla="*/ 46047 w 690963"/>
                <a:gd name="connsiteY6" fmla="*/ 224143 h 556463"/>
                <a:gd name="connsiteX7" fmla="*/ 10179 w 690963"/>
                <a:gd name="connsiteY7" fmla="*/ 361997 h 556463"/>
                <a:gd name="connsiteX8" fmla="*/ 101009 w 690963"/>
                <a:gd name="connsiteY8" fmla="*/ 427507 h 556463"/>
                <a:gd name="connsiteX9" fmla="*/ 102434 w 690963"/>
                <a:gd name="connsiteY9" fmla="*/ 430852 h 556463"/>
                <a:gd name="connsiteX10" fmla="*/ 308855 w 690963"/>
                <a:gd name="connsiteY10" fmla="*/ 508142 h 556463"/>
                <a:gd name="connsiteX11" fmla="*/ 339506 w 690963"/>
                <a:gd name="connsiteY11" fmla="*/ 489640 h 556463"/>
                <a:gd name="connsiteX12" fmla="*/ 540437 w 690963"/>
                <a:gd name="connsiteY12" fmla="*/ 541578 h 556463"/>
                <a:gd name="connsiteX13" fmla="*/ 635892 w 690963"/>
                <a:gd name="connsiteY13" fmla="*/ 371857 h 556463"/>
                <a:gd name="connsiteX14" fmla="*/ 680788 w 690963"/>
                <a:gd name="connsiteY14" fmla="*/ 228048 h 55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0963" h="556463">
                  <a:moveTo>
                    <a:pt x="680788" y="228048"/>
                  </a:moveTo>
                  <a:cubicBezTo>
                    <a:pt x="661005" y="184562"/>
                    <a:pt x="617102" y="159721"/>
                    <a:pt x="572144" y="162074"/>
                  </a:cubicBezTo>
                  <a:cubicBezTo>
                    <a:pt x="571744" y="140147"/>
                    <a:pt x="566990" y="117931"/>
                    <a:pt x="557322" y="96708"/>
                  </a:cubicBezTo>
                  <a:cubicBezTo>
                    <a:pt x="519549" y="13721"/>
                    <a:pt x="421725" y="-22900"/>
                    <a:pt x="338801" y="14889"/>
                  </a:cubicBezTo>
                  <a:cubicBezTo>
                    <a:pt x="322028" y="22539"/>
                    <a:pt x="307174" y="32687"/>
                    <a:pt x="294419" y="44627"/>
                  </a:cubicBezTo>
                  <a:cubicBezTo>
                    <a:pt x="249571" y="3237"/>
                    <a:pt x="182605" y="-9647"/>
                    <a:pt x="123609" y="17242"/>
                  </a:cubicBezTo>
                  <a:cubicBezTo>
                    <a:pt x="45135" y="53014"/>
                    <a:pt x="10467" y="145589"/>
                    <a:pt x="46047" y="224143"/>
                  </a:cubicBezTo>
                  <a:cubicBezTo>
                    <a:pt x="3841" y="255129"/>
                    <a:pt x="-12373" y="312445"/>
                    <a:pt x="10179" y="361997"/>
                  </a:cubicBezTo>
                  <a:cubicBezTo>
                    <a:pt x="27337" y="399706"/>
                    <a:pt x="62628" y="423394"/>
                    <a:pt x="101009" y="427507"/>
                  </a:cubicBezTo>
                  <a:cubicBezTo>
                    <a:pt x="101490" y="428628"/>
                    <a:pt x="101922" y="429748"/>
                    <a:pt x="102434" y="430852"/>
                  </a:cubicBezTo>
                  <a:cubicBezTo>
                    <a:pt x="138110" y="509247"/>
                    <a:pt x="230525" y="543850"/>
                    <a:pt x="308855" y="508142"/>
                  </a:cubicBezTo>
                  <a:cubicBezTo>
                    <a:pt x="319995" y="503069"/>
                    <a:pt x="330222" y="496810"/>
                    <a:pt x="339506" y="489640"/>
                  </a:cubicBezTo>
                  <a:cubicBezTo>
                    <a:pt x="384832" y="550973"/>
                    <a:pt x="468285" y="574468"/>
                    <a:pt x="540437" y="541578"/>
                  </a:cubicBezTo>
                  <a:cubicBezTo>
                    <a:pt x="607420" y="511039"/>
                    <a:pt x="644151" y="441288"/>
                    <a:pt x="635892" y="371857"/>
                  </a:cubicBezTo>
                  <a:cubicBezTo>
                    <a:pt x="684725" y="342775"/>
                    <a:pt x="704876" y="280978"/>
                    <a:pt x="680788" y="228048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665AF8D-FFF4-4247-3660-A8A7489FE2E2}"/>
                </a:ext>
              </a:extLst>
            </p:cNvPr>
            <p:cNvSpPr/>
            <p:nvPr/>
          </p:nvSpPr>
          <p:spPr>
            <a:xfrm>
              <a:off x="8182617" y="4437846"/>
              <a:ext cx="544263" cy="401881"/>
            </a:xfrm>
            <a:custGeom>
              <a:avLst/>
              <a:gdLst>
                <a:gd name="connsiteX0" fmla="*/ 493771 w 544263"/>
                <a:gd name="connsiteY0" fmla="*/ 223676 h 401881"/>
                <a:gd name="connsiteX1" fmla="*/ 406894 w 544263"/>
                <a:gd name="connsiteY1" fmla="*/ 374526 h 401881"/>
                <a:gd name="connsiteX2" fmla="*/ 307852 w 544263"/>
                <a:gd name="connsiteY2" fmla="*/ 364843 h 401881"/>
                <a:gd name="connsiteX3" fmla="*/ 262237 w 544263"/>
                <a:gd name="connsiteY3" fmla="*/ 397606 h 401881"/>
                <a:gd name="connsiteX4" fmla="*/ 162284 w 544263"/>
                <a:gd name="connsiteY4" fmla="*/ 365515 h 401881"/>
                <a:gd name="connsiteX5" fmla="*/ 148903 w 544263"/>
                <a:gd name="connsiteY5" fmla="*/ 370573 h 401881"/>
                <a:gd name="connsiteX6" fmla="*/ 18604 w 544263"/>
                <a:gd name="connsiteY6" fmla="*/ 341987 h 401881"/>
                <a:gd name="connsiteX7" fmla="*/ 6295 w 544263"/>
                <a:gd name="connsiteY7" fmla="*/ 314442 h 401881"/>
                <a:gd name="connsiteX8" fmla="*/ 93140 w 544263"/>
                <a:gd name="connsiteY8" fmla="*/ 146690 h 401881"/>
                <a:gd name="connsiteX9" fmla="*/ 93813 w 544263"/>
                <a:gd name="connsiteY9" fmla="*/ 146498 h 401881"/>
                <a:gd name="connsiteX10" fmla="*/ 78832 w 544263"/>
                <a:gd name="connsiteY10" fmla="*/ 118072 h 401881"/>
                <a:gd name="connsiteX11" fmla="*/ 137748 w 544263"/>
                <a:gd name="connsiteY11" fmla="*/ 4258 h 401881"/>
                <a:gd name="connsiteX12" fmla="*/ 240086 w 544263"/>
                <a:gd name="connsiteY12" fmla="*/ 39742 h 401881"/>
                <a:gd name="connsiteX13" fmla="*/ 287334 w 544263"/>
                <a:gd name="connsiteY13" fmla="*/ 13189 h 401881"/>
                <a:gd name="connsiteX14" fmla="*/ 431222 w 544263"/>
                <a:gd name="connsiteY14" fmla="*/ 56163 h 401881"/>
                <a:gd name="connsiteX15" fmla="*/ 530775 w 544263"/>
                <a:gd name="connsiteY15" fmla="*/ 78603 h 401881"/>
                <a:gd name="connsiteX16" fmla="*/ 539098 w 544263"/>
                <a:gd name="connsiteY16" fmla="*/ 98098 h 401881"/>
                <a:gd name="connsiteX17" fmla="*/ 493771 w 544263"/>
                <a:gd name="connsiteY17" fmla="*/ 223676 h 40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4263" h="401881">
                  <a:moveTo>
                    <a:pt x="493771" y="223676"/>
                  </a:moveTo>
                  <a:cubicBezTo>
                    <a:pt x="504574" y="288417"/>
                    <a:pt x="468194" y="353687"/>
                    <a:pt x="406894" y="374526"/>
                  </a:cubicBezTo>
                  <a:cubicBezTo>
                    <a:pt x="372482" y="386242"/>
                    <a:pt x="336982" y="381617"/>
                    <a:pt x="307852" y="364843"/>
                  </a:cubicBezTo>
                  <a:cubicBezTo>
                    <a:pt x="296905" y="379840"/>
                    <a:pt x="281284" y="391588"/>
                    <a:pt x="262237" y="397606"/>
                  </a:cubicBezTo>
                  <a:cubicBezTo>
                    <a:pt x="224513" y="409610"/>
                    <a:pt x="184756" y="395525"/>
                    <a:pt x="162284" y="365515"/>
                  </a:cubicBezTo>
                  <a:cubicBezTo>
                    <a:pt x="157979" y="367388"/>
                    <a:pt x="153513" y="369100"/>
                    <a:pt x="148903" y="370573"/>
                  </a:cubicBezTo>
                  <a:cubicBezTo>
                    <a:pt x="101864" y="385522"/>
                    <a:pt x="52663" y="373006"/>
                    <a:pt x="18604" y="341987"/>
                  </a:cubicBezTo>
                  <a:cubicBezTo>
                    <a:pt x="13546" y="333456"/>
                    <a:pt x="9401" y="324253"/>
                    <a:pt x="6295" y="314442"/>
                  </a:cubicBezTo>
                  <a:cubicBezTo>
                    <a:pt x="-16016" y="244114"/>
                    <a:pt x="22861" y="169001"/>
                    <a:pt x="93140" y="146690"/>
                  </a:cubicBezTo>
                  <a:cubicBezTo>
                    <a:pt x="93381" y="146610"/>
                    <a:pt x="93589" y="146578"/>
                    <a:pt x="93813" y="146498"/>
                  </a:cubicBezTo>
                  <a:cubicBezTo>
                    <a:pt x="87363" y="138239"/>
                    <a:pt x="82225" y="128684"/>
                    <a:pt x="78832" y="118072"/>
                  </a:cubicBezTo>
                  <a:cubicBezTo>
                    <a:pt x="63691" y="70392"/>
                    <a:pt x="90068" y="19399"/>
                    <a:pt x="137748" y="4258"/>
                  </a:cubicBezTo>
                  <a:cubicBezTo>
                    <a:pt x="176865" y="-8146"/>
                    <a:pt x="218142" y="7411"/>
                    <a:pt x="240086" y="39742"/>
                  </a:cubicBezTo>
                  <a:cubicBezTo>
                    <a:pt x="253434" y="28058"/>
                    <a:pt x="269360" y="18887"/>
                    <a:pt x="287334" y="13189"/>
                  </a:cubicBezTo>
                  <a:cubicBezTo>
                    <a:pt x="341112" y="-3921"/>
                    <a:pt x="397642" y="14902"/>
                    <a:pt x="431222" y="56163"/>
                  </a:cubicBezTo>
                  <a:cubicBezTo>
                    <a:pt x="467202" y="46480"/>
                    <a:pt x="504127" y="55923"/>
                    <a:pt x="530775" y="78603"/>
                  </a:cubicBezTo>
                  <a:cubicBezTo>
                    <a:pt x="534120" y="84701"/>
                    <a:pt x="536906" y="91199"/>
                    <a:pt x="539098" y="98098"/>
                  </a:cubicBezTo>
                  <a:cubicBezTo>
                    <a:pt x="554431" y="146450"/>
                    <a:pt x="534552" y="197555"/>
                    <a:pt x="493771" y="22367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3FFA9C1D-72F2-3CEE-203C-69F27A24BE93}"/>
                </a:ext>
              </a:extLst>
            </p:cNvPr>
            <p:cNvSpPr/>
            <p:nvPr/>
          </p:nvSpPr>
          <p:spPr>
            <a:xfrm>
              <a:off x="8766916" y="4270889"/>
              <a:ext cx="467326" cy="383298"/>
            </a:xfrm>
            <a:custGeom>
              <a:avLst/>
              <a:gdLst>
                <a:gd name="connsiteX0" fmla="*/ 454647 w 467326"/>
                <a:gd name="connsiteY0" fmla="*/ 227298 h 383298"/>
                <a:gd name="connsiteX1" fmla="*/ 413433 w 467326"/>
                <a:gd name="connsiteY1" fmla="*/ 185316 h 383298"/>
                <a:gd name="connsiteX2" fmla="*/ 415962 w 467326"/>
                <a:gd name="connsiteY2" fmla="*/ 98006 h 383298"/>
                <a:gd name="connsiteX3" fmla="*/ 307221 w 467326"/>
                <a:gd name="connsiteY3" fmla="*/ 58137 h 383298"/>
                <a:gd name="connsiteX4" fmla="*/ 156835 w 467326"/>
                <a:gd name="connsiteY4" fmla="*/ 13338 h 383298"/>
                <a:gd name="connsiteX5" fmla="*/ 138845 w 467326"/>
                <a:gd name="connsiteY5" fmla="*/ 25438 h 383298"/>
                <a:gd name="connsiteX6" fmla="*/ 54705 w 467326"/>
                <a:gd name="connsiteY6" fmla="*/ 24734 h 383298"/>
                <a:gd name="connsiteX7" fmla="*/ 19269 w 467326"/>
                <a:gd name="connsiteY7" fmla="*/ 143125 h 383298"/>
                <a:gd name="connsiteX8" fmla="*/ 26423 w 467326"/>
                <a:gd name="connsiteY8" fmla="*/ 154313 h 383298"/>
                <a:gd name="connsiteX9" fmla="*/ 12675 w 467326"/>
                <a:gd name="connsiteY9" fmla="*/ 274481 h 383298"/>
                <a:gd name="connsiteX10" fmla="*/ 143566 w 467326"/>
                <a:gd name="connsiteY10" fmla="*/ 323042 h 383298"/>
                <a:gd name="connsiteX11" fmla="*/ 279228 w 467326"/>
                <a:gd name="connsiteY11" fmla="*/ 353980 h 383298"/>
                <a:gd name="connsiteX12" fmla="*/ 285102 w 467326"/>
                <a:gd name="connsiteY12" fmla="*/ 350539 h 383298"/>
                <a:gd name="connsiteX13" fmla="*/ 411736 w 467326"/>
                <a:gd name="connsiteY13" fmla="*/ 370626 h 383298"/>
                <a:gd name="connsiteX14" fmla="*/ 454647 w 467326"/>
                <a:gd name="connsiteY14" fmla="*/ 227298 h 38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7326" h="383298">
                  <a:moveTo>
                    <a:pt x="454647" y="227298"/>
                  </a:moveTo>
                  <a:cubicBezTo>
                    <a:pt x="444787" y="209003"/>
                    <a:pt x="430303" y="194807"/>
                    <a:pt x="413433" y="185316"/>
                  </a:cubicBezTo>
                  <a:cubicBezTo>
                    <a:pt x="429214" y="159627"/>
                    <a:pt x="431294" y="126464"/>
                    <a:pt x="415962" y="98006"/>
                  </a:cubicBezTo>
                  <a:cubicBezTo>
                    <a:pt x="394771" y="58649"/>
                    <a:pt x="347763" y="42164"/>
                    <a:pt x="307221" y="58137"/>
                  </a:cubicBezTo>
                  <a:cubicBezTo>
                    <a:pt x="277995" y="4311"/>
                    <a:pt x="210757" y="-15744"/>
                    <a:pt x="156835" y="13338"/>
                  </a:cubicBezTo>
                  <a:cubicBezTo>
                    <a:pt x="150337" y="16843"/>
                    <a:pt x="144335" y="20908"/>
                    <a:pt x="138845" y="25438"/>
                  </a:cubicBezTo>
                  <a:cubicBezTo>
                    <a:pt x="113636" y="11337"/>
                    <a:pt x="82009" y="10009"/>
                    <a:pt x="54705" y="24734"/>
                  </a:cubicBezTo>
                  <a:cubicBezTo>
                    <a:pt x="12259" y="47637"/>
                    <a:pt x="-3603" y="100647"/>
                    <a:pt x="19269" y="143125"/>
                  </a:cubicBezTo>
                  <a:cubicBezTo>
                    <a:pt x="21398" y="147095"/>
                    <a:pt x="23799" y="150824"/>
                    <a:pt x="26423" y="154313"/>
                  </a:cubicBezTo>
                  <a:cubicBezTo>
                    <a:pt x="-2002" y="186580"/>
                    <a:pt x="-8916" y="234404"/>
                    <a:pt x="12675" y="274481"/>
                  </a:cubicBezTo>
                  <a:cubicBezTo>
                    <a:pt x="38203" y="321873"/>
                    <a:pt x="94654" y="341880"/>
                    <a:pt x="143566" y="323042"/>
                  </a:cubicBezTo>
                  <a:cubicBezTo>
                    <a:pt x="174185" y="365296"/>
                    <a:pt x="232044" y="379413"/>
                    <a:pt x="279228" y="353980"/>
                  </a:cubicBezTo>
                  <a:cubicBezTo>
                    <a:pt x="281244" y="352892"/>
                    <a:pt x="283197" y="351723"/>
                    <a:pt x="285102" y="350539"/>
                  </a:cubicBezTo>
                  <a:cubicBezTo>
                    <a:pt x="317161" y="384182"/>
                    <a:pt x="368858" y="393737"/>
                    <a:pt x="411736" y="370626"/>
                  </a:cubicBezTo>
                  <a:cubicBezTo>
                    <a:pt x="463146" y="342888"/>
                    <a:pt x="482352" y="278723"/>
                    <a:pt x="454647" y="227298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D47BCC8-5D42-81AA-0F97-D9C69C48EA91}"/>
                </a:ext>
              </a:extLst>
            </p:cNvPr>
            <p:cNvSpPr/>
            <p:nvPr/>
          </p:nvSpPr>
          <p:spPr>
            <a:xfrm>
              <a:off x="8157585" y="4407066"/>
              <a:ext cx="569310" cy="432704"/>
            </a:xfrm>
            <a:custGeom>
              <a:avLst/>
              <a:gdLst>
                <a:gd name="connsiteX0" fmla="*/ 564146 w 569310"/>
                <a:gd name="connsiteY0" fmla="*/ 128893 h 432704"/>
                <a:gd name="connsiteX1" fmla="*/ 431238 w 569310"/>
                <a:gd name="connsiteY1" fmla="*/ 56133 h 432704"/>
                <a:gd name="connsiteX2" fmla="*/ 287333 w 569310"/>
                <a:gd name="connsiteY2" fmla="*/ 13175 h 432704"/>
                <a:gd name="connsiteX3" fmla="*/ 240085 w 569310"/>
                <a:gd name="connsiteY3" fmla="*/ 39727 h 432704"/>
                <a:gd name="connsiteX4" fmla="*/ 137747 w 569310"/>
                <a:gd name="connsiteY4" fmla="*/ 4276 h 432704"/>
                <a:gd name="connsiteX5" fmla="*/ 78832 w 569310"/>
                <a:gd name="connsiteY5" fmla="*/ 118090 h 432704"/>
                <a:gd name="connsiteX6" fmla="*/ 93797 w 569310"/>
                <a:gd name="connsiteY6" fmla="*/ 146515 h 432704"/>
                <a:gd name="connsiteX7" fmla="*/ 93140 w 569310"/>
                <a:gd name="connsiteY7" fmla="*/ 146707 h 432704"/>
                <a:gd name="connsiteX8" fmla="*/ 6295 w 569310"/>
                <a:gd name="connsiteY8" fmla="*/ 314476 h 432704"/>
                <a:gd name="connsiteX9" fmla="*/ 173935 w 569310"/>
                <a:gd name="connsiteY9" fmla="*/ 401385 h 432704"/>
                <a:gd name="connsiteX10" fmla="*/ 187316 w 569310"/>
                <a:gd name="connsiteY10" fmla="*/ 396327 h 432704"/>
                <a:gd name="connsiteX11" fmla="*/ 287269 w 569310"/>
                <a:gd name="connsiteY11" fmla="*/ 428434 h 432704"/>
                <a:gd name="connsiteX12" fmla="*/ 332869 w 569310"/>
                <a:gd name="connsiteY12" fmla="*/ 395655 h 432704"/>
                <a:gd name="connsiteX13" fmla="*/ 431910 w 569310"/>
                <a:gd name="connsiteY13" fmla="*/ 405338 h 432704"/>
                <a:gd name="connsiteX14" fmla="*/ 518819 w 569310"/>
                <a:gd name="connsiteY14" fmla="*/ 254503 h 432704"/>
                <a:gd name="connsiteX15" fmla="*/ 564146 w 569310"/>
                <a:gd name="connsiteY15" fmla="*/ 128893 h 4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9310" h="432704">
                  <a:moveTo>
                    <a:pt x="564146" y="128893"/>
                  </a:moveTo>
                  <a:cubicBezTo>
                    <a:pt x="546333" y="72731"/>
                    <a:pt x="487545" y="40976"/>
                    <a:pt x="431238" y="56133"/>
                  </a:cubicBezTo>
                  <a:cubicBezTo>
                    <a:pt x="397642" y="14871"/>
                    <a:pt x="341096" y="-3919"/>
                    <a:pt x="287333" y="13175"/>
                  </a:cubicBezTo>
                  <a:cubicBezTo>
                    <a:pt x="269359" y="18889"/>
                    <a:pt x="253450" y="28060"/>
                    <a:pt x="240085" y="39727"/>
                  </a:cubicBezTo>
                  <a:cubicBezTo>
                    <a:pt x="218159" y="7397"/>
                    <a:pt x="176864" y="-8161"/>
                    <a:pt x="137747" y="4276"/>
                  </a:cubicBezTo>
                  <a:cubicBezTo>
                    <a:pt x="90067" y="19433"/>
                    <a:pt x="63690" y="70378"/>
                    <a:pt x="78832" y="118090"/>
                  </a:cubicBezTo>
                  <a:cubicBezTo>
                    <a:pt x="82193" y="128685"/>
                    <a:pt x="87330" y="138240"/>
                    <a:pt x="93797" y="146515"/>
                  </a:cubicBezTo>
                  <a:cubicBezTo>
                    <a:pt x="93573" y="146579"/>
                    <a:pt x="93348" y="146643"/>
                    <a:pt x="93140" y="146707"/>
                  </a:cubicBezTo>
                  <a:cubicBezTo>
                    <a:pt x="22861" y="169035"/>
                    <a:pt x="-16016" y="244148"/>
                    <a:pt x="6295" y="314476"/>
                  </a:cubicBezTo>
                  <a:cubicBezTo>
                    <a:pt x="28607" y="384803"/>
                    <a:pt x="103656" y="423712"/>
                    <a:pt x="173935" y="401385"/>
                  </a:cubicBezTo>
                  <a:cubicBezTo>
                    <a:pt x="178529" y="399928"/>
                    <a:pt x="182994" y="398216"/>
                    <a:pt x="187316" y="396327"/>
                  </a:cubicBezTo>
                  <a:cubicBezTo>
                    <a:pt x="209756" y="426369"/>
                    <a:pt x="249513" y="440422"/>
                    <a:pt x="287269" y="428434"/>
                  </a:cubicBezTo>
                  <a:cubicBezTo>
                    <a:pt x="306300" y="422384"/>
                    <a:pt x="321921" y="410636"/>
                    <a:pt x="332869" y="395655"/>
                  </a:cubicBezTo>
                  <a:cubicBezTo>
                    <a:pt x="362015" y="412444"/>
                    <a:pt x="397515" y="417038"/>
                    <a:pt x="431910" y="405338"/>
                  </a:cubicBezTo>
                  <a:cubicBezTo>
                    <a:pt x="493226" y="384483"/>
                    <a:pt x="529591" y="319245"/>
                    <a:pt x="518819" y="254503"/>
                  </a:cubicBezTo>
                  <a:cubicBezTo>
                    <a:pt x="559585" y="228351"/>
                    <a:pt x="579480" y="177246"/>
                    <a:pt x="564146" y="128893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0208937-2BCE-3CC9-4215-3C9CBFE76B5B}"/>
                </a:ext>
              </a:extLst>
            </p:cNvPr>
            <p:cNvSpPr/>
            <p:nvPr/>
          </p:nvSpPr>
          <p:spPr>
            <a:xfrm>
              <a:off x="8467288" y="3824503"/>
              <a:ext cx="435872" cy="430614"/>
            </a:xfrm>
            <a:custGeom>
              <a:avLst/>
              <a:gdLst>
                <a:gd name="connsiteX0" fmla="*/ 426101 w 435872"/>
                <a:gd name="connsiteY0" fmla="*/ 277103 h 430614"/>
                <a:gd name="connsiteX1" fmla="*/ 398171 w 435872"/>
                <a:gd name="connsiteY1" fmla="*/ 239858 h 430614"/>
                <a:gd name="connsiteX2" fmla="*/ 401228 w 435872"/>
                <a:gd name="connsiteY2" fmla="*/ 158711 h 430614"/>
                <a:gd name="connsiteX3" fmla="*/ 327411 w 435872"/>
                <a:gd name="connsiteY3" fmla="*/ 107158 h 430614"/>
                <a:gd name="connsiteX4" fmla="*/ 317968 w 435872"/>
                <a:gd name="connsiteY4" fmla="*/ 61574 h 430614"/>
                <a:gd name="connsiteX5" fmla="*/ 178850 w 435872"/>
                <a:gd name="connsiteY5" fmla="*/ 9477 h 430614"/>
                <a:gd name="connsiteX6" fmla="*/ 117741 w 435872"/>
                <a:gd name="connsiteY6" fmla="*/ 114312 h 430614"/>
                <a:gd name="connsiteX7" fmla="*/ 109434 w 435872"/>
                <a:gd name="connsiteY7" fmla="*/ 117593 h 430614"/>
                <a:gd name="connsiteX8" fmla="*/ 24862 w 435872"/>
                <a:gd name="connsiteY8" fmla="*/ 255575 h 430614"/>
                <a:gd name="connsiteX9" fmla="*/ 6808 w 435872"/>
                <a:gd name="connsiteY9" fmla="*/ 360635 h 430614"/>
                <a:gd name="connsiteX10" fmla="*/ 142198 w 435872"/>
                <a:gd name="connsiteY10" fmla="*/ 421775 h 430614"/>
                <a:gd name="connsiteX11" fmla="*/ 170527 w 435872"/>
                <a:gd name="connsiteY11" fmla="*/ 405658 h 430614"/>
                <a:gd name="connsiteX12" fmla="*/ 244136 w 435872"/>
                <a:gd name="connsiteY12" fmla="*/ 400632 h 430614"/>
                <a:gd name="connsiteX13" fmla="*/ 249802 w 435872"/>
                <a:gd name="connsiteY13" fmla="*/ 397831 h 430614"/>
                <a:gd name="connsiteX14" fmla="*/ 372387 w 435872"/>
                <a:gd name="connsiteY14" fmla="*/ 420831 h 430614"/>
                <a:gd name="connsiteX15" fmla="*/ 426101 w 435872"/>
                <a:gd name="connsiteY15" fmla="*/ 277103 h 43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5872" h="430614">
                  <a:moveTo>
                    <a:pt x="426101" y="277103"/>
                  </a:moveTo>
                  <a:cubicBezTo>
                    <a:pt x="419378" y="262314"/>
                    <a:pt x="409727" y="249797"/>
                    <a:pt x="398171" y="239858"/>
                  </a:cubicBezTo>
                  <a:cubicBezTo>
                    <a:pt x="413120" y="215578"/>
                    <a:pt x="415361" y="185728"/>
                    <a:pt x="401228" y="158711"/>
                  </a:cubicBezTo>
                  <a:cubicBezTo>
                    <a:pt x="386871" y="131262"/>
                    <a:pt x="358878" y="112984"/>
                    <a:pt x="327411" y="107158"/>
                  </a:cubicBezTo>
                  <a:cubicBezTo>
                    <a:pt x="327715" y="91920"/>
                    <a:pt x="324691" y="76379"/>
                    <a:pt x="317968" y="61574"/>
                  </a:cubicBezTo>
                  <a:cubicBezTo>
                    <a:pt x="293928" y="8741"/>
                    <a:pt x="231635" y="-14579"/>
                    <a:pt x="178850" y="9477"/>
                  </a:cubicBezTo>
                  <a:cubicBezTo>
                    <a:pt x="137236" y="28443"/>
                    <a:pt x="113964" y="71178"/>
                    <a:pt x="117741" y="114312"/>
                  </a:cubicBezTo>
                  <a:cubicBezTo>
                    <a:pt x="114957" y="115320"/>
                    <a:pt x="112188" y="116393"/>
                    <a:pt x="109434" y="117593"/>
                  </a:cubicBezTo>
                  <a:cubicBezTo>
                    <a:pt x="51719" y="142545"/>
                    <a:pt x="19484" y="198836"/>
                    <a:pt x="24862" y="255575"/>
                  </a:cubicBezTo>
                  <a:cubicBezTo>
                    <a:pt x="1078" y="283777"/>
                    <a:pt x="-7148" y="323662"/>
                    <a:pt x="6808" y="360635"/>
                  </a:cubicBezTo>
                  <a:cubicBezTo>
                    <a:pt x="27327" y="414941"/>
                    <a:pt x="87939" y="442310"/>
                    <a:pt x="142198" y="421775"/>
                  </a:cubicBezTo>
                  <a:cubicBezTo>
                    <a:pt x="152697" y="417806"/>
                    <a:pt x="162188" y="412300"/>
                    <a:pt x="170527" y="405658"/>
                  </a:cubicBezTo>
                  <a:cubicBezTo>
                    <a:pt x="194023" y="412700"/>
                    <a:pt x="220064" y="411596"/>
                    <a:pt x="244136" y="400632"/>
                  </a:cubicBezTo>
                  <a:cubicBezTo>
                    <a:pt x="246072" y="399752"/>
                    <a:pt x="247945" y="398807"/>
                    <a:pt x="249802" y="397831"/>
                  </a:cubicBezTo>
                  <a:cubicBezTo>
                    <a:pt x="280820" y="429682"/>
                    <a:pt x="329620" y="440325"/>
                    <a:pt x="372387" y="420831"/>
                  </a:cubicBezTo>
                  <a:cubicBezTo>
                    <a:pt x="426852" y="395974"/>
                    <a:pt x="450909" y="331633"/>
                    <a:pt x="426101" y="277103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1C665F90-F652-E743-4670-ED1BB3FAFCE0}"/>
                </a:ext>
              </a:extLst>
            </p:cNvPr>
            <p:cNvSpPr/>
            <p:nvPr/>
          </p:nvSpPr>
          <p:spPr>
            <a:xfrm>
              <a:off x="8753638" y="4471666"/>
              <a:ext cx="415954" cy="214869"/>
            </a:xfrm>
            <a:custGeom>
              <a:avLst/>
              <a:gdLst>
                <a:gd name="connsiteX0" fmla="*/ 415955 w 415954"/>
                <a:gd name="connsiteY0" fmla="*/ 199747 h 214869"/>
                <a:gd name="connsiteX1" fmla="*/ 411729 w 415954"/>
                <a:gd name="connsiteY1" fmla="*/ 202180 h 214869"/>
                <a:gd name="connsiteX2" fmla="*/ 285127 w 415954"/>
                <a:gd name="connsiteY2" fmla="*/ 182125 h 214869"/>
                <a:gd name="connsiteX3" fmla="*/ 279237 w 415954"/>
                <a:gd name="connsiteY3" fmla="*/ 185550 h 214869"/>
                <a:gd name="connsiteX4" fmla="*/ 143592 w 415954"/>
                <a:gd name="connsiteY4" fmla="*/ 154612 h 214869"/>
                <a:gd name="connsiteX5" fmla="*/ 142199 w 415954"/>
                <a:gd name="connsiteY5" fmla="*/ 155124 h 214869"/>
                <a:gd name="connsiteX6" fmla="*/ 12684 w 415954"/>
                <a:gd name="connsiteY6" fmla="*/ 106051 h 214869"/>
                <a:gd name="connsiteX7" fmla="*/ 15997 w 415954"/>
                <a:gd name="connsiteY7" fmla="*/ 0 h 214869"/>
                <a:gd name="connsiteX8" fmla="*/ 26000 w 415954"/>
                <a:gd name="connsiteY8" fmla="*/ 73721 h 214869"/>
                <a:gd name="connsiteX9" fmla="*/ 156860 w 415954"/>
                <a:gd name="connsiteY9" fmla="*/ 122281 h 214869"/>
                <a:gd name="connsiteX10" fmla="*/ 163391 w 415954"/>
                <a:gd name="connsiteY10" fmla="*/ 130412 h 214869"/>
                <a:gd name="connsiteX11" fmla="*/ 292538 w 415954"/>
                <a:gd name="connsiteY11" fmla="*/ 153219 h 214869"/>
                <a:gd name="connsiteX12" fmla="*/ 298396 w 415954"/>
                <a:gd name="connsiteY12" fmla="*/ 149746 h 214869"/>
                <a:gd name="connsiteX13" fmla="*/ 407504 w 415954"/>
                <a:gd name="connsiteY13" fmla="*/ 177371 h 214869"/>
                <a:gd name="connsiteX14" fmla="*/ 415955 w 415954"/>
                <a:gd name="connsiteY14" fmla="*/ 199747 h 214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5954" h="214869">
                  <a:moveTo>
                    <a:pt x="415955" y="199747"/>
                  </a:moveTo>
                  <a:cubicBezTo>
                    <a:pt x="414562" y="200579"/>
                    <a:pt x="413170" y="201428"/>
                    <a:pt x="411729" y="202180"/>
                  </a:cubicBezTo>
                  <a:cubicBezTo>
                    <a:pt x="368867" y="225307"/>
                    <a:pt x="317154" y="215768"/>
                    <a:pt x="285127" y="182125"/>
                  </a:cubicBezTo>
                  <a:cubicBezTo>
                    <a:pt x="283174" y="183325"/>
                    <a:pt x="281270" y="184478"/>
                    <a:pt x="279237" y="185550"/>
                  </a:cubicBezTo>
                  <a:cubicBezTo>
                    <a:pt x="232069" y="210983"/>
                    <a:pt x="174194" y="196866"/>
                    <a:pt x="143592" y="154612"/>
                  </a:cubicBezTo>
                  <a:cubicBezTo>
                    <a:pt x="143112" y="154772"/>
                    <a:pt x="142680" y="154964"/>
                    <a:pt x="142199" y="155124"/>
                  </a:cubicBezTo>
                  <a:cubicBezTo>
                    <a:pt x="93591" y="173066"/>
                    <a:pt x="37988" y="153011"/>
                    <a:pt x="12684" y="106051"/>
                  </a:cubicBezTo>
                  <a:cubicBezTo>
                    <a:pt x="-5962" y="71480"/>
                    <a:pt x="-3369" y="31146"/>
                    <a:pt x="15997" y="0"/>
                  </a:cubicBezTo>
                  <a:cubicBezTo>
                    <a:pt x="10459" y="24072"/>
                    <a:pt x="13372" y="50225"/>
                    <a:pt x="26000" y="73721"/>
                  </a:cubicBezTo>
                  <a:cubicBezTo>
                    <a:pt x="51497" y="121129"/>
                    <a:pt x="107948" y="141087"/>
                    <a:pt x="156860" y="122281"/>
                  </a:cubicBezTo>
                  <a:cubicBezTo>
                    <a:pt x="158925" y="125114"/>
                    <a:pt x="161086" y="127819"/>
                    <a:pt x="163391" y="130412"/>
                  </a:cubicBezTo>
                  <a:cubicBezTo>
                    <a:pt x="195225" y="166248"/>
                    <a:pt x="248523" y="176939"/>
                    <a:pt x="292538" y="153219"/>
                  </a:cubicBezTo>
                  <a:cubicBezTo>
                    <a:pt x="294522" y="152147"/>
                    <a:pt x="296475" y="150947"/>
                    <a:pt x="298396" y="149746"/>
                  </a:cubicBezTo>
                  <a:cubicBezTo>
                    <a:pt x="326197" y="178924"/>
                    <a:pt x="368755" y="189968"/>
                    <a:pt x="407504" y="177371"/>
                  </a:cubicBezTo>
                  <a:cubicBezTo>
                    <a:pt x="410898" y="184510"/>
                    <a:pt x="413730" y="191968"/>
                    <a:pt x="415955" y="199747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3B866DF2-1DD7-2D65-F2BA-2B61810240D3}"/>
                </a:ext>
              </a:extLst>
            </p:cNvPr>
            <p:cNvSpPr/>
            <p:nvPr/>
          </p:nvSpPr>
          <p:spPr>
            <a:xfrm>
              <a:off x="8495767" y="4207545"/>
              <a:ext cx="411705" cy="67561"/>
            </a:xfrm>
            <a:custGeom>
              <a:avLst/>
              <a:gdLst>
                <a:gd name="connsiteX0" fmla="*/ 411706 w 411705"/>
                <a:gd name="connsiteY0" fmla="*/ 5362 h 67561"/>
                <a:gd name="connsiteX1" fmla="*/ 358601 w 411705"/>
                <a:gd name="connsiteY1" fmla="*/ 57779 h 67561"/>
                <a:gd name="connsiteX2" fmla="*/ 252117 w 411705"/>
                <a:gd name="connsiteY2" fmla="*/ 48336 h 67561"/>
                <a:gd name="connsiteX3" fmla="*/ 236015 w 411705"/>
                <a:gd name="connsiteY3" fmla="*/ 34780 h 67561"/>
                <a:gd name="connsiteX4" fmla="*/ 230349 w 411705"/>
                <a:gd name="connsiteY4" fmla="*/ 37565 h 67561"/>
                <a:gd name="connsiteX5" fmla="*/ 156724 w 411705"/>
                <a:gd name="connsiteY5" fmla="*/ 42622 h 67561"/>
                <a:gd name="connsiteX6" fmla="*/ 128395 w 411705"/>
                <a:gd name="connsiteY6" fmla="*/ 58724 h 67561"/>
                <a:gd name="connsiteX7" fmla="*/ 0 w 411705"/>
                <a:gd name="connsiteY7" fmla="*/ 12436 h 67561"/>
                <a:gd name="connsiteX8" fmla="*/ 113654 w 411705"/>
                <a:gd name="connsiteY8" fmla="*/ 38701 h 67561"/>
                <a:gd name="connsiteX9" fmla="*/ 142016 w 411705"/>
                <a:gd name="connsiteY9" fmla="*/ 22600 h 67561"/>
                <a:gd name="connsiteX10" fmla="*/ 215593 w 411705"/>
                <a:gd name="connsiteY10" fmla="*/ 17574 h 67561"/>
                <a:gd name="connsiteX11" fmla="*/ 221242 w 411705"/>
                <a:gd name="connsiteY11" fmla="*/ 14741 h 67561"/>
                <a:gd name="connsiteX12" fmla="*/ 259959 w 411705"/>
                <a:gd name="connsiteY12" fmla="*/ 40221 h 67561"/>
                <a:gd name="connsiteX13" fmla="*/ 343860 w 411705"/>
                <a:gd name="connsiteY13" fmla="*/ 37757 h 67561"/>
                <a:gd name="connsiteX14" fmla="*/ 388594 w 411705"/>
                <a:gd name="connsiteY14" fmla="*/ 0 h 67561"/>
                <a:gd name="connsiteX15" fmla="*/ 411706 w 411705"/>
                <a:gd name="connsiteY15" fmla="*/ 5362 h 6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1705" h="67561">
                  <a:moveTo>
                    <a:pt x="411706" y="5362"/>
                  </a:moveTo>
                  <a:cubicBezTo>
                    <a:pt x="401142" y="27769"/>
                    <a:pt x="382896" y="46704"/>
                    <a:pt x="358601" y="57779"/>
                  </a:cubicBezTo>
                  <a:cubicBezTo>
                    <a:pt x="322668" y="74169"/>
                    <a:pt x="282431" y="69255"/>
                    <a:pt x="252117" y="48336"/>
                  </a:cubicBezTo>
                  <a:cubicBezTo>
                    <a:pt x="246386" y="44383"/>
                    <a:pt x="240961" y="39837"/>
                    <a:pt x="236015" y="34780"/>
                  </a:cubicBezTo>
                  <a:cubicBezTo>
                    <a:pt x="234191" y="35772"/>
                    <a:pt x="232270" y="36700"/>
                    <a:pt x="230349" y="37565"/>
                  </a:cubicBezTo>
                  <a:cubicBezTo>
                    <a:pt x="206293" y="48560"/>
                    <a:pt x="180236" y="49649"/>
                    <a:pt x="156724" y="42622"/>
                  </a:cubicBezTo>
                  <a:cubicBezTo>
                    <a:pt x="148402" y="49233"/>
                    <a:pt x="138927" y="54738"/>
                    <a:pt x="128395" y="58724"/>
                  </a:cubicBezTo>
                  <a:cubicBezTo>
                    <a:pt x="79355" y="77306"/>
                    <a:pt x="25144" y="56691"/>
                    <a:pt x="0" y="12436"/>
                  </a:cubicBezTo>
                  <a:cubicBezTo>
                    <a:pt x="28249" y="42462"/>
                    <a:pt x="72745" y="54178"/>
                    <a:pt x="113654" y="38701"/>
                  </a:cubicBezTo>
                  <a:cubicBezTo>
                    <a:pt x="124170" y="34716"/>
                    <a:pt x="133645" y="29258"/>
                    <a:pt x="142016" y="22600"/>
                  </a:cubicBezTo>
                  <a:cubicBezTo>
                    <a:pt x="165480" y="29610"/>
                    <a:pt x="191536" y="28538"/>
                    <a:pt x="215593" y="17574"/>
                  </a:cubicBezTo>
                  <a:cubicBezTo>
                    <a:pt x="217545" y="16694"/>
                    <a:pt x="219418" y="15733"/>
                    <a:pt x="221242" y="14741"/>
                  </a:cubicBezTo>
                  <a:cubicBezTo>
                    <a:pt x="232270" y="26057"/>
                    <a:pt x="245539" y="34668"/>
                    <a:pt x="259959" y="40221"/>
                  </a:cubicBezTo>
                  <a:cubicBezTo>
                    <a:pt x="286176" y="50353"/>
                    <a:pt x="316251" y="50305"/>
                    <a:pt x="343860" y="37757"/>
                  </a:cubicBezTo>
                  <a:cubicBezTo>
                    <a:pt x="362618" y="29178"/>
                    <a:pt x="377807" y="15957"/>
                    <a:pt x="388594" y="0"/>
                  </a:cubicBezTo>
                  <a:cubicBezTo>
                    <a:pt x="396533" y="1168"/>
                    <a:pt x="404216" y="2961"/>
                    <a:pt x="411706" y="5362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1449625-287D-948B-E24E-29087EB256B0}"/>
                </a:ext>
              </a:extLst>
            </p:cNvPr>
            <p:cNvGrpSpPr/>
            <p:nvPr/>
          </p:nvGrpSpPr>
          <p:grpSpPr>
            <a:xfrm>
              <a:off x="8141905" y="3874714"/>
              <a:ext cx="1217383" cy="1265159"/>
              <a:chOff x="8141905" y="3874714"/>
              <a:chExt cx="1217383" cy="1265159"/>
            </a:xfrm>
            <a:solidFill>
              <a:srgbClr val="D27F5D"/>
            </a:solidFill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6ACC0C58-3937-B789-59DA-47BF0BC18360}"/>
                  </a:ext>
                </a:extLst>
              </p:cNvPr>
              <p:cNvGrpSpPr/>
              <p:nvPr/>
            </p:nvGrpSpPr>
            <p:grpSpPr>
              <a:xfrm>
                <a:off x="8499833" y="3874714"/>
                <a:ext cx="66868" cy="59124"/>
                <a:chOff x="8499833" y="3874714"/>
                <a:chExt cx="66868" cy="59124"/>
              </a:xfrm>
              <a:grpFill/>
            </p:grpSpPr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8D4BB994-98B4-7B12-EBC3-BB26EDA790A0}"/>
                    </a:ext>
                  </a:extLst>
                </p:cNvPr>
                <p:cNvSpPr/>
                <p:nvPr/>
              </p:nvSpPr>
              <p:spPr>
                <a:xfrm>
                  <a:off x="8499833" y="3908436"/>
                  <a:ext cx="48032" cy="25402"/>
                </a:xfrm>
                <a:custGeom>
                  <a:avLst/>
                  <a:gdLst>
                    <a:gd name="connsiteX0" fmla="*/ 20023 w 48032"/>
                    <a:gd name="connsiteY0" fmla="*/ 22953 h 25402"/>
                    <a:gd name="connsiteX1" fmla="*/ 0 w 48032"/>
                    <a:gd name="connsiteY1" fmla="*/ 3330 h 25402"/>
                    <a:gd name="connsiteX2" fmla="*/ 28009 w 48032"/>
                    <a:gd name="connsiteY2" fmla="*/ 2450 h 25402"/>
                    <a:gd name="connsiteX3" fmla="*/ 48033 w 48032"/>
                    <a:gd name="connsiteY3" fmla="*/ 22072 h 25402"/>
                    <a:gd name="connsiteX4" fmla="*/ 20023 w 48032"/>
                    <a:gd name="connsiteY4" fmla="*/ 22953 h 25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032" h="25402">
                      <a:moveTo>
                        <a:pt x="20023" y="22953"/>
                      </a:moveTo>
                      <a:cubicBezTo>
                        <a:pt x="10579" y="19272"/>
                        <a:pt x="3601" y="12005"/>
                        <a:pt x="0" y="3330"/>
                      </a:cubicBezTo>
                      <a:cubicBezTo>
                        <a:pt x="8515" y="-623"/>
                        <a:pt x="18566" y="-1231"/>
                        <a:pt x="28009" y="2450"/>
                      </a:cubicBezTo>
                      <a:cubicBezTo>
                        <a:pt x="37452" y="6131"/>
                        <a:pt x="44431" y="13398"/>
                        <a:pt x="48033" y="22072"/>
                      </a:cubicBezTo>
                      <a:cubicBezTo>
                        <a:pt x="39502" y="26026"/>
                        <a:pt x="29450" y="26634"/>
                        <a:pt x="20023" y="22953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91CB13FF-EF37-A1B5-98D3-2155713211FD}"/>
                    </a:ext>
                  </a:extLst>
                </p:cNvPr>
                <p:cNvSpPr/>
                <p:nvPr/>
              </p:nvSpPr>
              <p:spPr>
                <a:xfrm>
                  <a:off x="8542601" y="3874714"/>
                  <a:ext cx="24100" cy="49392"/>
                </a:xfrm>
                <a:custGeom>
                  <a:avLst/>
                  <a:gdLst>
                    <a:gd name="connsiteX0" fmla="*/ 1519 w 24100"/>
                    <a:gd name="connsiteY0" fmla="*/ 27865 h 49392"/>
                    <a:gd name="connsiteX1" fmla="*/ 4623 w 24100"/>
                    <a:gd name="connsiteY1" fmla="*/ 0 h 49392"/>
                    <a:gd name="connsiteX2" fmla="*/ 22582 w 24100"/>
                    <a:gd name="connsiteY2" fmla="*/ 21527 h 49392"/>
                    <a:gd name="connsiteX3" fmla="*/ 19477 w 24100"/>
                    <a:gd name="connsiteY3" fmla="*/ 49393 h 49392"/>
                    <a:gd name="connsiteX4" fmla="*/ 1519 w 24100"/>
                    <a:gd name="connsiteY4" fmla="*/ 27865 h 49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100" h="49392">
                      <a:moveTo>
                        <a:pt x="1519" y="27865"/>
                      </a:moveTo>
                      <a:cubicBezTo>
                        <a:pt x="-1394" y="18150"/>
                        <a:pt x="14" y="8179"/>
                        <a:pt x="4623" y="0"/>
                      </a:cubicBezTo>
                      <a:cubicBezTo>
                        <a:pt x="12979" y="4289"/>
                        <a:pt x="19653" y="11828"/>
                        <a:pt x="22582" y="21527"/>
                      </a:cubicBezTo>
                      <a:cubicBezTo>
                        <a:pt x="25495" y="31243"/>
                        <a:pt x="24086" y="41214"/>
                        <a:pt x="19477" y="49393"/>
                      </a:cubicBezTo>
                      <a:cubicBezTo>
                        <a:pt x="11106" y="45119"/>
                        <a:pt x="4432" y="37565"/>
                        <a:pt x="1519" y="2786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82EF43A8-FB32-EBA5-10B5-C65FF41A5053}"/>
                  </a:ext>
                </a:extLst>
              </p:cNvPr>
              <p:cNvGrpSpPr/>
              <p:nvPr/>
            </p:nvGrpSpPr>
            <p:grpSpPr>
              <a:xfrm>
                <a:off x="8141905" y="3875146"/>
                <a:ext cx="1217383" cy="1264727"/>
                <a:chOff x="8141905" y="3875146"/>
                <a:chExt cx="1217383" cy="1264727"/>
              </a:xfrm>
              <a:grpFill/>
            </p:grpSpPr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B56FD232-6840-661C-0931-D1068F28EE94}"/>
                    </a:ext>
                  </a:extLst>
                </p:cNvPr>
                <p:cNvSpPr/>
                <p:nvPr/>
              </p:nvSpPr>
              <p:spPr>
                <a:xfrm>
                  <a:off x="9099047" y="4874649"/>
                  <a:ext cx="24732" cy="57955"/>
                </a:xfrm>
                <a:custGeom>
                  <a:avLst/>
                  <a:gdLst>
                    <a:gd name="connsiteX0" fmla="*/ 10 w 24732"/>
                    <a:gd name="connsiteY0" fmla="*/ 28698 h 57955"/>
                    <a:gd name="connsiteX1" fmla="*/ 11710 w 24732"/>
                    <a:gd name="connsiteY1" fmla="*/ 57955 h 57955"/>
                    <a:gd name="connsiteX2" fmla="*/ 24723 w 24732"/>
                    <a:gd name="connsiteY2" fmla="*/ 29258 h 57955"/>
                    <a:gd name="connsiteX3" fmla="*/ 13023 w 24732"/>
                    <a:gd name="connsiteY3" fmla="*/ 0 h 57955"/>
                    <a:gd name="connsiteX4" fmla="*/ 10 w 24732"/>
                    <a:gd name="connsiteY4" fmla="*/ 28698 h 57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32" h="57955">
                      <a:moveTo>
                        <a:pt x="10" y="28698"/>
                      </a:moveTo>
                      <a:cubicBezTo>
                        <a:pt x="-246" y="40094"/>
                        <a:pt x="4268" y="50465"/>
                        <a:pt x="11710" y="57955"/>
                      </a:cubicBezTo>
                      <a:cubicBezTo>
                        <a:pt x="19489" y="50817"/>
                        <a:pt x="24466" y="40654"/>
                        <a:pt x="24723" y="29258"/>
                      </a:cubicBezTo>
                      <a:cubicBezTo>
                        <a:pt x="24979" y="17862"/>
                        <a:pt x="20465" y="7491"/>
                        <a:pt x="13023" y="0"/>
                      </a:cubicBezTo>
                      <a:cubicBezTo>
                        <a:pt x="5244" y="7138"/>
                        <a:pt x="267" y="17318"/>
                        <a:pt x="10" y="28698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D8BAA4E7-9CF0-621E-E32D-519297081898}"/>
                    </a:ext>
                  </a:extLst>
                </p:cNvPr>
                <p:cNvSpPr/>
                <p:nvPr/>
              </p:nvSpPr>
              <p:spPr>
                <a:xfrm>
                  <a:off x="9107060" y="4942821"/>
                  <a:ext cx="57923" cy="24733"/>
                </a:xfrm>
                <a:custGeom>
                  <a:avLst/>
                  <a:gdLst>
                    <a:gd name="connsiteX0" fmla="*/ 28681 w 57923"/>
                    <a:gd name="connsiteY0" fmla="*/ 24723 h 24733"/>
                    <a:gd name="connsiteX1" fmla="*/ 0 w 57923"/>
                    <a:gd name="connsiteY1" fmla="*/ 11710 h 24733"/>
                    <a:gd name="connsiteX2" fmla="*/ 29242 w 57923"/>
                    <a:gd name="connsiteY2" fmla="*/ 10 h 24733"/>
                    <a:gd name="connsiteX3" fmla="*/ 57923 w 57923"/>
                    <a:gd name="connsiteY3" fmla="*/ 13023 h 24733"/>
                    <a:gd name="connsiteX4" fmla="*/ 28681 w 57923"/>
                    <a:gd name="connsiteY4" fmla="*/ 24723 h 24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23" h="24733">
                      <a:moveTo>
                        <a:pt x="28681" y="24723"/>
                      </a:moveTo>
                      <a:cubicBezTo>
                        <a:pt x="17302" y="24467"/>
                        <a:pt x="7138" y="19489"/>
                        <a:pt x="0" y="11710"/>
                      </a:cubicBezTo>
                      <a:cubicBezTo>
                        <a:pt x="7474" y="4268"/>
                        <a:pt x="17862" y="-246"/>
                        <a:pt x="29242" y="10"/>
                      </a:cubicBezTo>
                      <a:cubicBezTo>
                        <a:pt x="40621" y="266"/>
                        <a:pt x="50785" y="5244"/>
                        <a:pt x="57923" y="13023"/>
                      </a:cubicBezTo>
                      <a:cubicBezTo>
                        <a:pt x="50433" y="20465"/>
                        <a:pt x="40061" y="24979"/>
                        <a:pt x="28681" y="24723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F8F648B6-0765-3808-E4B5-C5FF1AB1A360}"/>
                    </a:ext>
                  </a:extLst>
                </p:cNvPr>
                <p:cNvSpPr/>
                <p:nvPr/>
              </p:nvSpPr>
              <p:spPr>
                <a:xfrm>
                  <a:off x="9307015" y="5032301"/>
                  <a:ext cx="52273" cy="30180"/>
                </a:xfrm>
                <a:custGeom>
                  <a:avLst/>
                  <a:gdLst>
                    <a:gd name="connsiteX0" fmla="*/ 20807 w 52273"/>
                    <a:gd name="connsiteY0" fmla="*/ 3938 h 30180"/>
                    <a:gd name="connsiteX1" fmla="*/ 0 w 52273"/>
                    <a:gd name="connsiteY1" fmla="*/ 27594 h 30180"/>
                    <a:gd name="connsiteX2" fmla="*/ 31467 w 52273"/>
                    <a:gd name="connsiteY2" fmla="*/ 26249 h 30180"/>
                    <a:gd name="connsiteX3" fmla="*/ 52274 w 52273"/>
                    <a:gd name="connsiteY3" fmla="*/ 2593 h 30180"/>
                    <a:gd name="connsiteX4" fmla="*/ 20807 w 52273"/>
                    <a:gd name="connsiteY4" fmla="*/ 3938 h 30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273" h="30180">
                      <a:moveTo>
                        <a:pt x="20807" y="3938"/>
                      </a:moveTo>
                      <a:cubicBezTo>
                        <a:pt x="10532" y="8852"/>
                        <a:pt x="3314" y="17574"/>
                        <a:pt x="0" y="27594"/>
                      </a:cubicBezTo>
                      <a:cubicBezTo>
                        <a:pt x="9876" y="31307"/>
                        <a:pt x="21191" y="31163"/>
                        <a:pt x="31467" y="26249"/>
                      </a:cubicBezTo>
                      <a:cubicBezTo>
                        <a:pt x="41742" y="21336"/>
                        <a:pt x="48961" y="12613"/>
                        <a:pt x="52274" y="2593"/>
                      </a:cubicBezTo>
                      <a:cubicBezTo>
                        <a:pt x="42399" y="-1136"/>
                        <a:pt x="31083" y="-976"/>
                        <a:pt x="20807" y="3938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FC04DC0A-5A17-535A-1B51-80F5D63A3B96}"/>
                    </a:ext>
                  </a:extLst>
                </p:cNvPr>
                <p:cNvSpPr/>
                <p:nvPr/>
              </p:nvSpPr>
              <p:spPr>
                <a:xfrm>
                  <a:off x="9287911" y="5087568"/>
                  <a:ext cx="30158" cy="52305"/>
                </a:xfrm>
                <a:custGeom>
                  <a:avLst/>
                  <a:gdLst>
                    <a:gd name="connsiteX0" fmla="*/ 3931 w 30158"/>
                    <a:gd name="connsiteY0" fmla="*/ 31482 h 52305"/>
                    <a:gd name="connsiteX1" fmla="*/ 2587 w 30158"/>
                    <a:gd name="connsiteY1" fmla="*/ 0 h 52305"/>
                    <a:gd name="connsiteX2" fmla="*/ 26227 w 30158"/>
                    <a:gd name="connsiteY2" fmla="*/ 20823 h 52305"/>
                    <a:gd name="connsiteX3" fmla="*/ 27571 w 30158"/>
                    <a:gd name="connsiteY3" fmla="*/ 52305 h 52305"/>
                    <a:gd name="connsiteX4" fmla="*/ 3931 w 30158"/>
                    <a:gd name="connsiteY4" fmla="*/ 31482 h 52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58" h="52305">
                      <a:moveTo>
                        <a:pt x="3931" y="31482"/>
                      </a:moveTo>
                      <a:cubicBezTo>
                        <a:pt x="-982" y="21207"/>
                        <a:pt x="-1126" y="9875"/>
                        <a:pt x="2587" y="0"/>
                      </a:cubicBezTo>
                      <a:cubicBezTo>
                        <a:pt x="12607" y="3313"/>
                        <a:pt x="21313" y="10547"/>
                        <a:pt x="26227" y="20823"/>
                      </a:cubicBezTo>
                      <a:cubicBezTo>
                        <a:pt x="31140" y="31098"/>
                        <a:pt x="31285" y="42430"/>
                        <a:pt x="27571" y="52305"/>
                      </a:cubicBezTo>
                      <a:cubicBezTo>
                        <a:pt x="17552" y="48976"/>
                        <a:pt x="8845" y="41758"/>
                        <a:pt x="3931" y="31482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4384C1B8-B6C4-D8A8-C315-B8E2A0845882}"/>
                    </a:ext>
                  </a:extLst>
                </p:cNvPr>
                <p:cNvSpPr/>
                <p:nvPr/>
              </p:nvSpPr>
              <p:spPr>
                <a:xfrm>
                  <a:off x="8718386" y="4889318"/>
                  <a:ext cx="50576" cy="31786"/>
                </a:xfrm>
                <a:custGeom>
                  <a:avLst/>
                  <a:gdLst>
                    <a:gd name="connsiteX0" fmla="*/ 19270 w 50576"/>
                    <a:gd name="connsiteY0" fmla="*/ 26689 h 31786"/>
                    <a:gd name="connsiteX1" fmla="*/ 50576 w 50576"/>
                    <a:gd name="connsiteY1" fmla="*/ 30018 h 31786"/>
                    <a:gd name="connsiteX2" fmla="*/ 31306 w 50576"/>
                    <a:gd name="connsiteY2" fmla="*/ 5098 h 31786"/>
                    <a:gd name="connsiteX3" fmla="*/ 0 w 50576"/>
                    <a:gd name="connsiteY3" fmla="*/ 1769 h 31786"/>
                    <a:gd name="connsiteX4" fmla="*/ 19270 w 50576"/>
                    <a:gd name="connsiteY4" fmla="*/ 26689 h 31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576" h="31786">
                      <a:moveTo>
                        <a:pt x="19270" y="26689"/>
                      </a:moveTo>
                      <a:cubicBezTo>
                        <a:pt x="29210" y="32243"/>
                        <a:pt x="40493" y="33107"/>
                        <a:pt x="50576" y="30018"/>
                      </a:cubicBezTo>
                      <a:cubicBezTo>
                        <a:pt x="47904" y="19807"/>
                        <a:pt x="41245" y="10652"/>
                        <a:pt x="31306" y="5098"/>
                      </a:cubicBezTo>
                      <a:cubicBezTo>
                        <a:pt x="21367" y="-456"/>
                        <a:pt x="10083" y="-1320"/>
                        <a:pt x="0" y="1769"/>
                      </a:cubicBezTo>
                      <a:cubicBezTo>
                        <a:pt x="2673" y="11980"/>
                        <a:pt x="9330" y="21135"/>
                        <a:pt x="19270" y="2668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B40A278D-5F7D-5849-5413-ED0541F3C32B}"/>
                    </a:ext>
                  </a:extLst>
                </p:cNvPr>
                <p:cNvSpPr/>
                <p:nvPr/>
              </p:nvSpPr>
              <p:spPr>
                <a:xfrm>
                  <a:off x="8763807" y="4839725"/>
                  <a:ext cx="25131" cy="57539"/>
                </a:xfrm>
                <a:custGeom>
                  <a:avLst/>
                  <a:gdLst>
                    <a:gd name="connsiteX0" fmla="*/ 24826 w 25131"/>
                    <a:gd name="connsiteY0" fmla="*/ 27257 h 57539"/>
                    <a:gd name="connsiteX1" fmla="*/ 16119 w 25131"/>
                    <a:gd name="connsiteY1" fmla="*/ 57539 h 57539"/>
                    <a:gd name="connsiteX2" fmla="*/ 306 w 25131"/>
                    <a:gd name="connsiteY2" fmla="*/ 30282 h 57539"/>
                    <a:gd name="connsiteX3" fmla="*/ 9013 w 25131"/>
                    <a:gd name="connsiteY3" fmla="*/ 0 h 57539"/>
                    <a:gd name="connsiteX4" fmla="*/ 24826 w 25131"/>
                    <a:gd name="connsiteY4" fmla="*/ 27257 h 5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31" h="57539">
                      <a:moveTo>
                        <a:pt x="24826" y="27257"/>
                      </a:moveTo>
                      <a:cubicBezTo>
                        <a:pt x="26219" y="38573"/>
                        <a:pt x="22778" y="49344"/>
                        <a:pt x="16119" y="57539"/>
                      </a:cubicBezTo>
                      <a:cubicBezTo>
                        <a:pt x="7669" y="51217"/>
                        <a:pt x="1699" y="41598"/>
                        <a:pt x="306" y="30282"/>
                      </a:cubicBezTo>
                      <a:cubicBezTo>
                        <a:pt x="-1087" y="18966"/>
                        <a:pt x="2354" y="8195"/>
                        <a:pt x="9013" y="0"/>
                      </a:cubicBezTo>
                      <a:cubicBezTo>
                        <a:pt x="17448" y="6338"/>
                        <a:pt x="23418" y="15957"/>
                        <a:pt x="24826" y="27257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71156730-5810-5159-9324-393D0C0BE021}"/>
                    </a:ext>
                  </a:extLst>
                </p:cNvPr>
                <p:cNvSpPr/>
                <p:nvPr/>
              </p:nvSpPr>
              <p:spPr>
                <a:xfrm>
                  <a:off x="8141905" y="4522139"/>
                  <a:ext cx="57907" cy="24760"/>
                </a:xfrm>
                <a:custGeom>
                  <a:avLst/>
                  <a:gdLst>
                    <a:gd name="connsiteX0" fmla="*/ 29386 w 57907"/>
                    <a:gd name="connsiteY0" fmla="*/ 24736 h 24760"/>
                    <a:gd name="connsiteX1" fmla="*/ 57907 w 57907"/>
                    <a:gd name="connsiteY1" fmla="*/ 11371 h 24760"/>
                    <a:gd name="connsiteX2" fmla="*/ 28521 w 57907"/>
                    <a:gd name="connsiteY2" fmla="*/ 23 h 24760"/>
                    <a:gd name="connsiteX3" fmla="*/ 0 w 57907"/>
                    <a:gd name="connsiteY3" fmla="*/ 13388 h 24760"/>
                    <a:gd name="connsiteX4" fmla="*/ 29386 w 57907"/>
                    <a:gd name="connsiteY4" fmla="*/ 24736 h 24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07" h="24760">
                      <a:moveTo>
                        <a:pt x="29386" y="24736"/>
                      </a:moveTo>
                      <a:cubicBezTo>
                        <a:pt x="40766" y="24335"/>
                        <a:pt x="50865" y="19230"/>
                        <a:pt x="57907" y="11371"/>
                      </a:cubicBezTo>
                      <a:cubicBezTo>
                        <a:pt x="50337" y="4009"/>
                        <a:pt x="39901" y="-361"/>
                        <a:pt x="28521" y="23"/>
                      </a:cubicBezTo>
                      <a:cubicBezTo>
                        <a:pt x="17142" y="424"/>
                        <a:pt x="7042" y="5529"/>
                        <a:pt x="0" y="13388"/>
                      </a:cubicBezTo>
                      <a:cubicBezTo>
                        <a:pt x="7571" y="20750"/>
                        <a:pt x="18006" y="25136"/>
                        <a:pt x="29386" y="24736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0B943483-2D17-89D0-359E-A7DBF395A377}"/>
                    </a:ext>
                  </a:extLst>
                </p:cNvPr>
                <p:cNvSpPr/>
                <p:nvPr/>
              </p:nvSpPr>
              <p:spPr>
                <a:xfrm>
                  <a:off x="8161524" y="4463407"/>
                  <a:ext cx="36611" cy="45551"/>
                </a:xfrm>
                <a:custGeom>
                  <a:avLst/>
                  <a:gdLst>
                    <a:gd name="connsiteX0" fmla="*/ 28013 w 36611"/>
                    <a:gd name="connsiteY0" fmla="*/ 15125 h 45551"/>
                    <a:gd name="connsiteX1" fmla="*/ 36224 w 36611"/>
                    <a:gd name="connsiteY1" fmla="*/ 45551 h 45551"/>
                    <a:gd name="connsiteX2" fmla="*/ 8599 w 36611"/>
                    <a:gd name="connsiteY2" fmla="*/ 30426 h 45551"/>
                    <a:gd name="connsiteX3" fmla="*/ 388 w 36611"/>
                    <a:gd name="connsiteY3" fmla="*/ 0 h 45551"/>
                    <a:gd name="connsiteX4" fmla="*/ 28013 w 36611"/>
                    <a:gd name="connsiteY4" fmla="*/ 15125 h 45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611" h="45551">
                      <a:moveTo>
                        <a:pt x="28013" y="15125"/>
                      </a:moveTo>
                      <a:cubicBezTo>
                        <a:pt x="35056" y="24072"/>
                        <a:pt x="37681" y="35084"/>
                        <a:pt x="36224" y="45551"/>
                      </a:cubicBezTo>
                      <a:cubicBezTo>
                        <a:pt x="25724" y="44511"/>
                        <a:pt x="15641" y="39373"/>
                        <a:pt x="8599" y="30426"/>
                      </a:cubicBezTo>
                      <a:cubicBezTo>
                        <a:pt x="1556" y="21479"/>
                        <a:pt x="-1069" y="10468"/>
                        <a:pt x="388" y="0"/>
                      </a:cubicBezTo>
                      <a:cubicBezTo>
                        <a:pt x="10888" y="1040"/>
                        <a:pt x="20971" y="6178"/>
                        <a:pt x="28013" y="1512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377DDE54-EEDE-C3BE-AD65-DD92D6C34A6C}"/>
                    </a:ext>
                  </a:extLst>
                </p:cNvPr>
                <p:cNvSpPr/>
                <p:nvPr/>
              </p:nvSpPr>
              <p:spPr>
                <a:xfrm>
                  <a:off x="9074735" y="4242037"/>
                  <a:ext cx="24972" cy="57715"/>
                </a:xfrm>
                <a:custGeom>
                  <a:avLst/>
                  <a:gdLst>
                    <a:gd name="connsiteX0" fmla="*/ 186 w 24972"/>
                    <a:gd name="connsiteY0" fmla="*/ 30042 h 57715"/>
                    <a:gd name="connsiteX1" fmla="*/ 15248 w 24972"/>
                    <a:gd name="connsiteY1" fmla="*/ 57715 h 57715"/>
                    <a:gd name="connsiteX2" fmla="*/ 24787 w 24972"/>
                    <a:gd name="connsiteY2" fmla="*/ 27673 h 57715"/>
                    <a:gd name="connsiteX3" fmla="*/ 9725 w 24972"/>
                    <a:gd name="connsiteY3" fmla="*/ 0 h 57715"/>
                    <a:gd name="connsiteX4" fmla="*/ 186 w 24972"/>
                    <a:gd name="connsiteY4" fmla="*/ 30042 h 57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972" h="57715">
                      <a:moveTo>
                        <a:pt x="186" y="30042"/>
                      </a:moveTo>
                      <a:cubicBezTo>
                        <a:pt x="1275" y="41390"/>
                        <a:pt x="6973" y="51169"/>
                        <a:pt x="15248" y="57715"/>
                      </a:cubicBezTo>
                      <a:cubicBezTo>
                        <a:pt x="22130" y="49713"/>
                        <a:pt x="25875" y="39021"/>
                        <a:pt x="24787" y="27673"/>
                      </a:cubicBezTo>
                      <a:cubicBezTo>
                        <a:pt x="23698" y="16325"/>
                        <a:pt x="18000" y="6546"/>
                        <a:pt x="9725" y="0"/>
                      </a:cubicBezTo>
                      <a:cubicBezTo>
                        <a:pt x="2844" y="8019"/>
                        <a:pt x="-902" y="18694"/>
                        <a:pt x="186" y="30042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04E0B499-AA34-157D-FBCD-F78FC22C223F}"/>
                    </a:ext>
                  </a:extLst>
                </p:cNvPr>
                <p:cNvSpPr/>
                <p:nvPr/>
              </p:nvSpPr>
              <p:spPr>
                <a:xfrm>
                  <a:off x="9212638" y="4397913"/>
                  <a:ext cx="24304" cy="34123"/>
                </a:xfrm>
                <a:custGeom>
                  <a:avLst/>
                  <a:gdLst>
                    <a:gd name="connsiteX0" fmla="*/ 4875 w 24304"/>
                    <a:gd name="connsiteY0" fmla="*/ 12148 h 34123"/>
                    <a:gd name="connsiteX1" fmla="*/ 650 w 24304"/>
                    <a:gd name="connsiteY1" fmla="*/ 34123 h 34123"/>
                    <a:gd name="connsiteX2" fmla="*/ 19424 w 24304"/>
                    <a:gd name="connsiteY2" fmla="*/ 21975 h 34123"/>
                    <a:gd name="connsiteX3" fmla="*/ 23665 w 24304"/>
                    <a:gd name="connsiteY3" fmla="*/ 0 h 34123"/>
                    <a:gd name="connsiteX4" fmla="*/ 4875 w 24304"/>
                    <a:gd name="connsiteY4" fmla="*/ 12148 h 3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04" h="34123">
                      <a:moveTo>
                        <a:pt x="4875" y="12148"/>
                      </a:moveTo>
                      <a:cubicBezTo>
                        <a:pt x="345" y="18854"/>
                        <a:pt x="-935" y="26793"/>
                        <a:pt x="650" y="34123"/>
                      </a:cubicBezTo>
                      <a:cubicBezTo>
                        <a:pt x="8028" y="32843"/>
                        <a:pt x="14910" y="28682"/>
                        <a:pt x="19424" y="21975"/>
                      </a:cubicBezTo>
                      <a:cubicBezTo>
                        <a:pt x="23953" y="15269"/>
                        <a:pt x="25234" y="7330"/>
                        <a:pt x="23665" y="0"/>
                      </a:cubicBezTo>
                      <a:cubicBezTo>
                        <a:pt x="16255" y="1280"/>
                        <a:pt x="9389" y="5442"/>
                        <a:pt x="4875" y="12148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CCAEE5F9-BE4E-6345-7502-3F3B79431705}"/>
                    </a:ext>
                  </a:extLst>
                </p:cNvPr>
                <p:cNvSpPr/>
                <p:nvPr/>
              </p:nvSpPr>
              <p:spPr>
                <a:xfrm>
                  <a:off x="9099698" y="4269205"/>
                  <a:ext cx="43262" cy="38799"/>
                </a:xfrm>
                <a:custGeom>
                  <a:avLst/>
                  <a:gdLst>
                    <a:gd name="connsiteX0" fmla="*/ 29850 w 43262"/>
                    <a:gd name="connsiteY0" fmla="*/ 28627 h 38799"/>
                    <a:gd name="connsiteX1" fmla="*/ 0 w 43262"/>
                    <a:gd name="connsiteY1" fmla="*/ 38678 h 38799"/>
                    <a:gd name="connsiteX2" fmla="*/ 13412 w 43262"/>
                    <a:gd name="connsiteY2" fmla="*/ 10173 h 38799"/>
                    <a:gd name="connsiteX3" fmla="*/ 43262 w 43262"/>
                    <a:gd name="connsiteY3" fmla="*/ 121 h 38799"/>
                    <a:gd name="connsiteX4" fmla="*/ 29850 w 43262"/>
                    <a:gd name="connsiteY4" fmla="*/ 28627 h 38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262" h="38799">
                      <a:moveTo>
                        <a:pt x="29850" y="28627"/>
                      </a:moveTo>
                      <a:cubicBezTo>
                        <a:pt x="21351" y="36197"/>
                        <a:pt x="10515" y="39495"/>
                        <a:pt x="0" y="38678"/>
                      </a:cubicBezTo>
                      <a:cubicBezTo>
                        <a:pt x="400" y="28131"/>
                        <a:pt x="4913" y="17743"/>
                        <a:pt x="13412" y="10173"/>
                      </a:cubicBezTo>
                      <a:cubicBezTo>
                        <a:pt x="21911" y="2602"/>
                        <a:pt x="32747" y="-695"/>
                        <a:pt x="43262" y="121"/>
                      </a:cubicBezTo>
                      <a:cubicBezTo>
                        <a:pt x="42878" y="10669"/>
                        <a:pt x="38365" y="21040"/>
                        <a:pt x="29850" y="28627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E5218FA3-65F7-02DB-3877-7D346F8BC42B}"/>
                    </a:ext>
                  </a:extLst>
                </p:cNvPr>
                <p:cNvSpPr/>
                <p:nvPr/>
              </p:nvSpPr>
              <p:spPr>
                <a:xfrm>
                  <a:off x="8866563" y="4395147"/>
                  <a:ext cx="47536" cy="34710"/>
                </a:xfrm>
                <a:custGeom>
                  <a:avLst/>
                  <a:gdLst>
                    <a:gd name="connsiteX0" fmla="*/ 16710 w 47536"/>
                    <a:gd name="connsiteY0" fmla="*/ 27495 h 34710"/>
                    <a:gd name="connsiteX1" fmla="*/ 47536 w 47536"/>
                    <a:gd name="connsiteY1" fmla="*/ 33929 h 34710"/>
                    <a:gd name="connsiteX2" fmla="*/ 30827 w 47536"/>
                    <a:gd name="connsiteY2" fmla="*/ 7216 h 34710"/>
                    <a:gd name="connsiteX3" fmla="*/ 0 w 47536"/>
                    <a:gd name="connsiteY3" fmla="*/ 782 h 34710"/>
                    <a:gd name="connsiteX4" fmla="*/ 16710 w 47536"/>
                    <a:gd name="connsiteY4" fmla="*/ 27495 h 3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36" h="34710">
                      <a:moveTo>
                        <a:pt x="16710" y="27495"/>
                      </a:moveTo>
                      <a:cubicBezTo>
                        <a:pt x="26057" y="34009"/>
                        <a:pt x="37197" y="35994"/>
                        <a:pt x="47536" y="33929"/>
                      </a:cubicBezTo>
                      <a:cubicBezTo>
                        <a:pt x="45888" y="23493"/>
                        <a:pt x="40174" y="13730"/>
                        <a:pt x="30827" y="7216"/>
                      </a:cubicBezTo>
                      <a:cubicBezTo>
                        <a:pt x="21480" y="702"/>
                        <a:pt x="10339" y="-1283"/>
                        <a:pt x="0" y="782"/>
                      </a:cubicBezTo>
                      <a:cubicBezTo>
                        <a:pt x="1649" y="11217"/>
                        <a:pt x="7363" y="20981"/>
                        <a:pt x="16710" y="2749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8103D3E0-BD96-6CFF-EA99-D0F59BD4A477}"/>
                    </a:ext>
                  </a:extLst>
                </p:cNvPr>
                <p:cNvSpPr/>
                <p:nvPr/>
              </p:nvSpPr>
              <p:spPr>
                <a:xfrm>
                  <a:off x="8913607" y="4355051"/>
                  <a:ext cx="25720" cy="56931"/>
                </a:xfrm>
                <a:custGeom>
                  <a:avLst/>
                  <a:gdLst>
                    <a:gd name="connsiteX0" fmla="*/ 24997 w 25720"/>
                    <a:gd name="connsiteY0" fmla="*/ 30794 h 56931"/>
                    <a:gd name="connsiteX1" fmla="*/ 7407 w 25720"/>
                    <a:gd name="connsiteY1" fmla="*/ 56931 h 56931"/>
                    <a:gd name="connsiteX2" fmla="*/ 717 w 25720"/>
                    <a:gd name="connsiteY2" fmla="*/ 26137 h 56931"/>
                    <a:gd name="connsiteX3" fmla="*/ 18307 w 25720"/>
                    <a:gd name="connsiteY3" fmla="*/ 0 h 56931"/>
                    <a:gd name="connsiteX4" fmla="*/ 24997 w 25720"/>
                    <a:gd name="connsiteY4" fmla="*/ 30794 h 56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20" h="56931">
                      <a:moveTo>
                        <a:pt x="24997" y="30794"/>
                      </a:moveTo>
                      <a:cubicBezTo>
                        <a:pt x="22853" y="41982"/>
                        <a:pt x="16258" y="51185"/>
                        <a:pt x="7407" y="56931"/>
                      </a:cubicBezTo>
                      <a:cubicBezTo>
                        <a:pt x="1309" y="48320"/>
                        <a:pt x="-1412" y="37325"/>
                        <a:pt x="717" y="26137"/>
                      </a:cubicBezTo>
                      <a:cubicBezTo>
                        <a:pt x="2862" y="14949"/>
                        <a:pt x="9456" y="5746"/>
                        <a:pt x="18307" y="0"/>
                      </a:cubicBezTo>
                      <a:cubicBezTo>
                        <a:pt x="24405" y="8611"/>
                        <a:pt x="27142" y="19607"/>
                        <a:pt x="24997" y="30794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6017DD92-2096-939D-38FB-24DC17D11BCB}"/>
                    </a:ext>
                  </a:extLst>
                </p:cNvPr>
                <p:cNvSpPr/>
                <p:nvPr/>
              </p:nvSpPr>
              <p:spPr>
                <a:xfrm>
                  <a:off x="8586469" y="3998454"/>
                  <a:ext cx="47536" cy="34710"/>
                </a:xfrm>
                <a:custGeom>
                  <a:avLst/>
                  <a:gdLst>
                    <a:gd name="connsiteX0" fmla="*/ 16710 w 47536"/>
                    <a:gd name="connsiteY0" fmla="*/ 27495 h 34710"/>
                    <a:gd name="connsiteX1" fmla="*/ 47536 w 47536"/>
                    <a:gd name="connsiteY1" fmla="*/ 33929 h 34710"/>
                    <a:gd name="connsiteX2" fmla="*/ 30827 w 47536"/>
                    <a:gd name="connsiteY2" fmla="*/ 7216 h 34710"/>
                    <a:gd name="connsiteX3" fmla="*/ 0 w 47536"/>
                    <a:gd name="connsiteY3" fmla="*/ 782 h 34710"/>
                    <a:gd name="connsiteX4" fmla="*/ 16710 w 47536"/>
                    <a:gd name="connsiteY4" fmla="*/ 27495 h 3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36" h="34710">
                      <a:moveTo>
                        <a:pt x="16710" y="27495"/>
                      </a:moveTo>
                      <a:cubicBezTo>
                        <a:pt x="26057" y="34009"/>
                        <a:pt x="37197" y="35994"/>
                        <a:pt x="47536" y="33929"/>
                      </a:cubicBezTo>
                      <a:cubicBezTo>
                        <a:pt x="45888" y="23493"/>
                        <a:pt x="40174" y="13730"/>
                        <a:pt x="30827" y="7216"/>
                      </a:cubicBezTo>
                      <a:cubicBezTo>
                        <a:pt x="21480" y="702"/>
                        <a:pt x="10339" y="-1283"/>
                        <a:pt x="0" y="782"/>
                      </a:cubicBezTo>
                      <a:cubicBezTo>
                        <a:pt x="1665" y="11201"/>
                        <a:pt x="7379" y="20981"/>
                        <a:pt x="16710" y="2749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357AAE37-1895-807E-8ED5-7A941741C7C2}"/>
                    </a:ext>
                  </a:extLst>
                </p:cNvPr>
                <p:cNvSpPr/>
                <p:nvPr/>
              </p:nvSpPr>
              <p:spPr>
                <a:xfrm>
                  <a:off x="8633513" y="3958358"/>
                  <a:ext cx="25722" cy="56931"/>
                </a:xfrm>
                <a:custGeom>
                  <a:avLst/>
                  <a:gdLst>
                    <a:gd name="connsiteX0" fmla="*/ 24997 w 25722"/>
                    <a:gd name="connsiteY0" fmla="*/ 30794 h 56931"/>
                    <a:gd name="connsiteX1" fmla="*/ 7407 w 25722"/>
                    <a:gd name="connsiteY1" fmla="*/ 56931 h 56931"/>
                    <a:gd name="connsiteX2" fmla="*/ 717 w 25722"/>
                    <a:gd name="connsiteY2" fmla="*/ 26137 h 56931"/>
                    <a:gd name="connsiteX3" fmla="*/ 18307 w 25722"/>
                    <a:gd name="connsiteY3" fmla="*/ 0 h 56931"/>
                    <a:gd name="connsiteX4" fmla="*/ 24997 w 25722"/>
                    <a:gd name="connsiteY4" fmla="*/ 30794 h 56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22" h="56931">
                      <a:moveTo>
                        <a:pt x="24997" y="30794"/>
                      </a:moveTo>
                      <a:cubicBezTo>
                        <a:pt x="22853" y="41982"/>
                        <a:pt x="16258" y="51185"/>
                        <a:pt x="7407" y="56931"/>
                      </a:cubicBezTo>
                      <a:cubicBezTo>
                        <a:pt x="1309" y="48320"/>
                        <a:pt x="-1412" y="37325"/>
                        <a:pt x="717" y="26137"/>
                      </a:cubicBezTo>
                      <a:cubicBezTo>
                        <a:pt x="2862" y="14949"/>
                        <a:pt x="9456" y="5746"/>
                        <a:pt x="18307" y="0"/>
                      </a:cubicBezTo>
                      <a:cubicBezTo>
                        <a:pt x="24421" y="8611"/>
                        <a:pt x="27142" y="19591"/>
                        <a:pt x="24997" y="30794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744C262A-9A09-7965-49FB-CFF0CCA0009F}"/>
                    </a:ext>
                  </a:extLst>
                </p:cNvPr>
                <p:cNvSpPr/>
                <p:nvPr/>
              </p:nvSpPr>
              <p:spPr>
                <a:xfrm>
                  <a:off x="8304767" y="4693564"/>
                  <a:ext cx="29914" cy="52561"/>
                </a:xfrm>
                <a:custGeom>
                  <a:avLst/>
                  <a:gdLst>
                    <a:gd name="connsiteX0" fmla="*/ 26161 w 29914"/>
                    <a:gd name="connsiteY0" fmla="*/ 31499 h 52561"/>
                    <a:gd name="connsiteX1" fmla="*/ 27185 w 29914"/>
                    <a:gd name="connsiteY1" fmla="*/ 0 h 52561"/>
                    <a:gd name="connsiteX2" fmla="*/ 3753 w 29914"/>
                    <a:gd name="connsiteY2" fmla="*/ 21063 h 52561"/>
                    <a:gd name="connsiteX3" fmla="*/ 2729 w 29914"/>
                    <a:gd name="connsiteY3" fmla="*/ 52562 h 52561"/>
                    <a:gd name="connsiteX4" fmla="*/ 26161 w 29914"/>
                    <a:gd name="connsiteY4" fmla="*/ 31499 h 52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14" h="52561">
                      <a:moveTo>
                        <a:pt x="26161" y="31499"/>
                      </a:moveTo>
                      <a:cubicBezTo>
                        <a:pt x="30963" y="21175"/>
                        <a:pt x="30995" y="9843"/>
                        <a:pt x="27185" y="0"/>
                      </a:cubicBezTo>
                      <a:cubicBezTo>
                        <a:pt x="17198" y="3409"/>
                        <a:pt x="8571" y="10724"/>
                        <a:pt x="3753" y="21063"/>
                      </a:cubicBezTo>
                      <a:cubicBezTo>
                        <a:pt x="-1048" y="31386"/>
                        <a:pt x="-1080" y="42718"/>
                        <a:pt x="2729" y="52562"/>
                      </a:cubicBezTo>
                      <a:cubicBezTo>
                        <a:pt x="12716" y="49137"/>
                        <a:pt x="21359" y="41822"/>
                        <a:pt x="26161" y="3149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C306AA40-AB6C-968A-B258-1FC336A000DD}"/>
                    </a:ext>
                  </a:extLst>
                </p:cNvPr>
                <p:cNvSpPr/>
                <p:nvPr/>
              </p:nvSpPr>
              <p:spPr>
                <a:xfrm>
                  <a:off x="8269580" y="4664669"/>
                  <a:ext cx="57923" cy="24738"/>
                </a:xfrm>
                <a:custGeom>
                  <a:avLst/>
                  <a:gdLst>
                    <a:gd name="connsiteX0" fmla="*/ 29161 w 57923"/>
                    <a:gd name="connsiteY0" fmla="*/ 6 h 24738"/>
                    <a:gd name="connsiteX1" fmla="*/ 57923 w 57923"/>
                    <a:gd name="connsiteY1" fmla="*/ 12842 h 24738"/>
                    <a:gd name="connsiteX2" fmla="*/ 28761 w 57923"/>
                    <a:gd name="connsiteY2" fmla="*/ 24734 h 24738"/>
                    <a:gd name="connsiteX3" fmla="*/ 0 w 57923"/>
                    <a:gd name="connsiteY3" fmla="*/ 11898 h 24738"/>
                    <a:gd name="connsiteX4" fmla="*/ 29161 w 57923"/>
                    <a:gd name="connsiteY4" fmla="*/ 6 h 24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23" h="24738">
                      <a:moveTo>
                        <a:pt x="29161" y="6"/>
                      </a:moveTo>
                      <a:cubicBezTo>
                        <a:pt x="40542" y="198"/>
                        <a:pt x="50737" y="5111"/>
                        <a:pt x="57923" y="12842"/>
                      </a:cubicBezTo>
                      <a:cubicBezTo>
                        <a:pt x="50497" y="20333"/>
                        <a:pt x="40142" y="24910"/>
                        <a:pt x="28761" y="24734"/>
                      </a:cubicBezTo>
                      <a:cubicBezTo>
                        <a:pt x="17382" y="24542"/>
                        <a:pt x="7186" y="19628"/>
                        <a:pt x="0" y="11898"/>
                      </a:cubicBezTo>
                      <a:cubicBezTo>
                        <a:pt x="7426" y="4391"/>
                        <a:pt x="17782" y="-186"/>
                        <a:pt x="29161" y="6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BBD8A382-94EB-3DB7-BBCC-DECA1973FEFA}"/>
                    </a:ext>
                  </a:extLst>
                </p:cNvPr>
                <p:cNvSpPr/>
                <p:nvPr/>
              </p:nvSpPr>
              <p:spPr>
                <a:xfrm>
                  <a:off x="8564156" y="4508446"/>
                  <a:ext cx="25276" cy="57411"/>
                </a:xfrm>
                <a:custGeom>
                  <a:avLst/>
                  <a:gdLst>
                    <a:gd name="connsiteX0" fmla="*/ 402 w 25276"/>
                    <a:gd name="connsiteY0" fmla="*/ 26969 h 57411"/>
                    <a:gd name="connsiteX1" fmla="*/ 8582 w 25276"/>
                    <a:gd name="connsiteY1" fmla="*/ 57411 h 57411"/>
                    <a:gd name="connsiteX2" fmla="*/ 24875 w 25276"/>
                    <a:gd name="connsiteY2" fmla="*/ 30442 h 57411"/>
                    <a:gd name="connsiteX3" fmla="*/ 16696 w 25276"/>
                    <a:gd name="connsiteY3" fmla="*/ 0 h 57411"/>
                    <a:gd name="connsiteX4" fmla="*/ 402 w 25276"/>
                    <a:gd name="connsiteY4" fmla="*/ 26969 h 57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276" h="57411">
                      <a:moveTo>
                        <a:pt x="402" y="26969"/>
                      </a:moveTo>
                      <a:cubicBezTo>
                        <a:pt x="-1198" y="38253"/>
                        <a:pt x="2067" y="49088"/>
                        <a:pt x="8582" y="57411"/>
                      </a:cubicBezTo>
                      <a:cubicBezTo>
                        <a:pt x="17144" y="51233"/>
                        <a:pt x="23274" y="41726"/>
                        <a:pt x="24875" y="30442"/>
                      </a:cubicBezTo>
                      <a:cubicBezTo>
                        <a:pt x="26475" y="19158"/>
                        <a:pt x="23210" y="8323"/>
                        <a:pt x="16696" y="0"/>
                      </a:cubicBezTo>
                      <a:cubicBezTo>
                        <a:pt x="8133" y="6162"/>
                        <a:pt x="2003" y="15685"/>
                        <a:pt x="402" y="2696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8B6148D4-DD2A-73AE-D4C6-7C88D8DA89AF}"/>
                    </a:ext>
                  </a:extLst>
                </p:cNvPr>
                <p:cNvSpPr/>
                <p:nvPr/>
              </p:nvSpPr>
              <p:spPr>
                <a:xfrm>
                  <a:off x="8581668" y="4558488"/>
                  <a:ext cx="55699" cy="26886"/>
                </a:xfrm>
                <a:custGeom>
                  <a:avLst/>
                  <a:gdLst>
                    <a:gd name="connsiteX0" fmla="*/ 31243 w 55699"/>
                    <a:gd name="connsiteY0" fmla="*/ 25327 h 26886"/>
                    <a:gd name="connsiteX1" fmla="*/ 0 w 55699"/>
                    <a:gd name="connsiteY1" fmla="*/ 21422 h 26886"/>
                    <a:gd name="connsiteX2" fmla="*/ 24457 w 55699"/>
                    <a:gd name="connsiteY2" fmla="*/ 1559 h 26886"/>
                    <a:gd name="connsiteX3" fmla="*/ 55699 w 55699"/>
                    <a:gd name="connsiteY3" fmla="*/ 5464 h 26886"/>
                    <a:gd name="connsiteX4" fmla="*/ 31243 w 55699"/>
                    <a:gd name="connsiteY4" fmla="*/ 25327 h 26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699" h="26886">
                      <a:moveTo>
                        <a:pt x="31243" y="25327"/>
                      </a:moveTo>
                      <a:cubicBezTo>
                        <a:pt x="20295" y="28464"/>
                        <a:pt x="9123" y="26720"/>
                        <a:pt x="0" y="21422"/>
                      </a:cubicBezTo>
                      <a:cubicBezTo>
                        <a:pt x="4930" y="12091"/>
                        <a:pt x="13508" y="4696"/>
                        <a:pt x="24457" y="1559"/>
                      </a:cubicBezTo>
                      <a:cubicBezTo>
                        <a:pt x="35404" y="-1578"/>
                        <a:pt x="46576" y="167"/>
                        <a:pt x="55699" y="5464"/>
                      </a:cubicBezTo>
                      <a:cubicBezTo>
                        <a:pt x="50753" y="14796"/>
                        <a:pt x="42191" y="22190"/>
                        <a:pt x="31243" y="25327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7A1B0AA1-61BC-6B55-EF1E-B7ED7424F512}"/>
                    </a:ext>
                  </a:extLst>
                </p:cNvPr>
                <p:cNvSpPr/>
                <p:nvPr/>
              </p:nvSpPr>
              <p:spPr>
                <a:xfrm>
                  <a:off x="8805401" y="3875146"/>
                  <a:ext cx="25284" cy="40445"/>
                </a:xfrm>
                <a:custGeom>
                  <a:avLst/>
                  <a:gdLst>
                    <a:gd name="connsiteX0" fmla="*/ 4023 w 25284"/>
                    <a:gd name="connsiteY0" fmla="*/ 15445 h 40445"/>
                    <a:gd name="connsiteX1" fmla="*/ 1430 w 25284"/>
                    <a:gd name="connsiteY1" fmla="*/ 40446 h 40445"/>
                    <a:gd name="connsiteX2" fmla="*/ 21261 w 25284"/>
                    <a:gd name="connsiteY2" fmla="*/ 25000 h 40445"/>
                    <a:gd name="connsiteX3" fmla="*/ 23854 w 25284"/>
                    <a:gd name="connsiteY3" fmla="*/ 0 h 40445"/>
                    <a:gd name="connsiteX4" fmla="*/ 4023 w 25284"/>
                    <a:gd name="connsiteY4" fmla="*/ 15445 h 40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284" h="40445">
                      <a:moveTo>
                        <a:pt x="4023" y="15445"/>
                      </a:moveTo>
                      <a:cubicBezTo>
                        <a:pt x="-378" y="23400"/>
                        <a:pt x="-1050" y="32395"/>
                        <a:pt x="1430" y="40446"/>
                      </a:cubicBezTo>
                      <a:cubicBezTo>
                        <a:pt x="9561" y="38285"/>
                        <a:pt x="16843" y="32955"/>
                        <a:pt x="21261" y="25000"/>
                      </a:cubicBezTo>
                      <a:cubicBezTo>
                        <a:pt x="25663" y="17046"/>
                        <a:pt x="26335" y="8051"/>
                        <a:pt x="23854" y="0"/>
                      </a:cubicBezTo>
                      <a:cubicBezTo>
                        <a:pt x="15707" y="2161"/>
                        <a:pt x="8425" y="7490"/>
                        <a:pt x="4023" y="1544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763EC6A3-F539-7748-33DA-B119B1622DB9}"/>
                    </a:ext>
                  </a:extLst>
                </p:cNvPr>
                <p:cNvSpPr/>
                <p:nvPr/>
              </p:nvSpPr>
              <p:spPr>
                <a:xfrm>
                  <a:off x="8820948" y="3915609"/>
                  <a:ext cx="46047" cy="19886"/>
                </a:xfrm>
                <a:custGeom>
                  <a:avLst/>
                  <a:gdLst>
                    <a:gd name="connsiteX0" fmla="*/ 22168 w 46047"/>
                    <a:gd name="connsiteY0" fmla="*/ 19765 h 19886"/>
                    <a:gd name="connsiteX1" fmla="*/ 0 w 46047"/>
                    <a:gd name="connsiteY1" fmla="*/ 7937 h 19886"/>
                    <a:gd name="connsiteX2" fmla="*/ 23881 w 46047"/>
                    <a:gd name="connsiteY2" fmla="*/ 126 h 19886"/>
                    <a:gd name="connsiteX3" fmla="*/ 46047 w 46047"/>
                    <a:gd name="connsiteY3" fmla="*/ 11954 h 19886"/>
                    <a:gd name="connsiteX4" fmla="*/ 22168 w 46047"/>
                    <a:gd name="connsiteY4" fmla="*/ 19765 h 19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047" h="19886">
                      <a:moveTo>
                        <a:pt x="22168" y="19765"/>
                      </a:moveTo>
                      <a:cubicBezTo>
                        <a:pt x="13125" y="18980"/>
                        <a:pt x="5282" y="14483"/>
                        <a:pt x="0" y="7937"/>
                      </a:cubicBezTo>
                      <a:cubicBezTo>
                        <a:pt x="6338" y="2383"/>
                        <a:pt x="14821" y="-674"/>
                        <a:pt x="23881" y="126"/>
                      </a:cubicBezTo>
                      <a:cubicBezTo>
                        <a:pt x="32939" y="926"/>
                        <a:pt x="40766" y="5408"/>
                        <a:pt x="46047" y="11954"/>
                      </a:cubicBezTo>
                      <a:cubicBezTo>
                        <a:pt x="39694" y="17492"/>
                        <a:pt x="31210" y="20549"/>
                        <a:pt x="22168" y="1976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080FD0E2-0C32-AAA4-AFF5-67389C2B399C}"/>
                    </a:ext>
                  </a:extLst>
                </p:cNvPr>
                <p:cNvSpPr/>
                <p:nvPr/>
              </p:nvSpPr>
              <p:spPr>
                <a:xfrm>
                  <a:off x="9215016" y="4443813"/>
                  <a:ext cx="40845" cy="17852"/>
                </a:xfrm>
                <a:custGeom>
                  <a:avLst/>
                  <a:gdLst>
                    <a:gd name="connsiteX0" fmla="*/ 21480 w 40845"/>
                    <a:gd name="connsiteY0" fmla="*/ 17641 h 17852"/>
                    <a:gd name="connsiteX1" fmla="*/ 0 w 40845"/>
                    <a:gd name="connsiteY1" fmla="*/ 11399 h 17852"/>
                    <a:gd name="connsiteX2" fmla="*/ 19367 w 40845"/>
                    <a:gd name="connsiteY2" fmla="*/ 211 h 17852"/>
                    <a:gd name="connsiteX3" fmla="*/ 40846 w 40845"/>
                    <a:gd name="connsiteY3" fmla="*/ 6453 h 17852"/>
                    <a:gd name="connsiteX4" fmla="*/ 21480 w 40845"/>
                    <a:gd name="connsiteY4" fmla="*/ 17641 h 17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45" h="17852">
                      <a:moveTo>
                        <a:pt x="21480" y="17641"/>
                      </a:moveTo>
                      <a:cubicBezTo>
                        <a:pt x="13461" y="18617"/>
                        <a:pt x="5811" y="16153"/>
                        <a:pt x="0" y="11399"/>
                      </a:cubicBezTo>
                      <a:cubicBezTo>
                        <a:pt x="4498" y="5397"/>
                        <a:pt x="11332" y="1171"/>
                        <a:pt x="19367" y="211"/>
                      </a:cubicBezTo>
                      <a:cubicBezTo>
                        <a:pt x="27386" y="-765"/>
                        <a:pt x="35036" y="1700"/>
                        <a:pt x="40846" y="6453"/>
                      </a:cubicBezTo>
                      <a:cubicBezTo>
                        <a:pt x="36349" y="12439"/>
                        <a:pt x="29515" y="16665"/>
                        <a:pt x="21480" y="17641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73" name="文本框 272">
            <a:extLst>
              <a:ext uri="{FF2B5EF4-FFF2-40B4-BE49-F238E27FC236}">
                <a16:creationId xmlns:a16="http://schemas.microsoft.com/office/drawing/2014/main" id="{AE3C1750-5ECA-23F5-EC65-B62AD0EA074F}"/>
              </a:ext>
            </a:extLst>
          </p:cNvPr>
          <p:cNvSpPr txBox="1"/>
          <p:nvPr/>
        </p:nvSpPr>
        <p:spPr>
          <a:xfrm>
            <a:off x="1918017" y="904715"/>
            <a:ext cx="3825538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600" dirty="0">
                <a:ln w="25400">
                  <a:solidFill>
                    <a:schemeClr val="bg1"/>
                  </a:solidFill>
                </a:ln>
                <a:solidFill>
                  <a:srgbClr val="D27F5D"/>
                </a:solidFill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latin typeface="荆南波波黑" panose="00020600040101010101" pitchFamily="18" charset="-122"/>
                <a:ea typeface="荆南波波黑" panose="00020600040101010101" pitchFamily="18" charset="-122"/>
                <a:cs typeface="+mn-ea"/>
                <a:sym typeface="+mn-lt"/>
              </a:rPr>
              <a:t>04</a:t>
            </a:r>
            <a:endParaRPr lang="zh-CN" altLang="en-US" sz="16600" dirty="0">
              <a:ln w="25400">
                <a:solidFill>
                  <a:schemeClr val="bg1"/>
                </a:solidFill>
              </a:ln>
              <a:solidFill>
                <a:srgbClr val="D27F5D"/>
              </a:solidFill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latin typeface="荆南波波黑" panose="00020600040101010101" pitchFamily="18" charset="-122"/>
              <a:ea typeface="荆南波波黑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EBB310-EF83-6F50-4752-085F83DA2410}"/>
              </a:ext>
            </a:extLst>
          </p:cNvPr>
          <p:cNvSpPr txBox="1"/>
          <p:nvPr/>
        </p:nvSpPr>
        <p:spPr>
          <a:xfrm>
            <a:off x="5912492" y="2112372"/>
            <a:ext cx="502070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C2AD279-02F3-CE2B-311E-B003533C736C}"/>
              </a:ext>
            </a:extLst>
          </p:cNvPr>
          <p:cNvGrpSpPr/>
          <p:nvPr/>
        </p:nvGrpSpPr>
        <p:grpSpPr>
          <a:xfrm>
            <a:off x="5992804" y="1359185"/>
            <a:ext cx="3755776" cy="658943"/>
            <a:chOff x="2097507" y="1409877"/>
            <a:chExt cx="3755776" cy="65894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EAC2502-A43D-F1F2-8EBD-A035E316A1F2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56E719B-3C86-7563-663D-535489E42307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77BD287-A179-39D8-F44D-4C83DD45AAC2}"/>
                </a:ext>
              </a:extLst>
            </p:cNvPr>
            <p:cNvSpPr txBox="1"/>
            <p:nvPr/>
          </p:nvSpPr>
          <p:spPr>
            <a:xfrm>
              <a:off x="2953948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7" name="心形 26">
              <a:extLst>
                <a:ext uri="{FF2B5EF4-FFF2-40B4-BE49-F238E27FC236}">
                  <a16:creationId xmlns:a16="http://schemas.microsoft.com/office/drawing/2014/main" id="{E429835A-7705-2F78-6F17-99BFC226662F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>
              <a:extLst>
                <a:ext uri="{FF2B5EF4-FFF2-40B4-BE49-F238E27FC236}">
                  <a16:creationId xmlns:a16="http://schemas.microsoft.com/office/drawing/2014/main" id="{2DD3CC63-4A48-959A-2683-67FB02902DE9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36718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C2AD279-02F3-CE2B-311E-B003533C736C}"/>
              </a:ext>
            </a:extLst>
          </p:cNvPr>
          <p:cNvGrpSpPr/>
          <p:nvPr/>
        </p:nvGrpSpPr>
        <p:grpSpPr>
          <a:xfrm>
            <a:off x="363529" y="206775"/>
            <a:ext cx="3755776" cy="658943"/>
            <a:chOff x="2097507" y="1409877"/>
            <a:chExt cx="3755776" cy="65894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EAC2502-A43D-F1F2-8EBD-A035E316A1F2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56E719B-3C86-7563-663D-535489E42307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77BD287-A179-39D8-F44D-4C83DD45AAC2}"/>
                </a:ext>
              </a:extLst>
            </p:cNvPr>
            <p:cNvSpPr txBox="1"/>
            <p:nvPr/>
          </p:nvSpPr>
          <p:spPr>
            <a:xfrm>
              <a:off x="3176245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7" name="心形 26">
              <a:extLst>
                <a:ext uri="{FF2B5EF4-FFF2-40B4-BE49-F238E27FC236}">
                  <a16:creationId xmlns:a16="http://schemas.microsoft.com/office/drawing/2014/main" id="{E429835A-7705-2F78-6F17-99BFC226662F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>
              <a:extLst>
                <a:ext uri="{FF2B5EF4-FFF2-40B4-BE49-F238E27FC236}">
                  <a16:creationId xmlns:a16="http://schemas.microsoft.com/office/drawing/2014/main" id="{2DD3CC63-4A48-959A-2683-67FB02902DE9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76093E6B-A137-6D35-6FBF-763AF29B6A7B}"/>
                </a:ext>
              </a:extLst>
            </p:cNvPr>
            <p:cNvSpPr txBox="1"/>
            <p:nvPr/>
          </p:nvSpPr>
          <p:spPr>
            <a:xfrm>
              <a:off x="2566975" y="1490370"/>
              <a:ext cx="7296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sp>
        <p:nvSpPr>
          <p:cNvPr id="42" name="Freeform: Shape 32">
            <a:extLst>
              <a:ext uri="{FF2B5EF4-FFF2-40B4-BE49-F238E27FC236}">
                <a16:creationId xmlns:a16="http://schemas.microsoft.com/office/drawing/2014/main" id="{9B59FFBC-F6F1-EC0D-7C25-184D986107B9}"/>
              </a:ext>
            </a:extLst>
          </p:cNvPr>
          <p:cNvSpPr/>
          <p:nvPr/>
        </p:nvSpPr>
        <p:spPr bwMode="auto">
          <a:xfrm>
            <a:off x="4309977" y="1279550"/>
            <a:ext cx="2114409" cy="1609473"/>
          </a:xfrm>
          <a:custGeom>
            <a:avLst/>
            <a:gdLst/>
            <a:ahLst/>
            <a:cxnLst>
              <a:cxn ang="0">
                <a:pos x="71" y="211"/>
              </a:cxn>
              <a:cxn ang="0">
                <a:pos x="0" y="176"/>
              </a:cxn>
              <a:cxn ang="0">
                <a:pos x="17" y="147"/>
              </a:cxn>
              <a:cxn ang="0">
                <a:pos x="85" y="79"/>
              </a:cxn>
              <a:cxn ang="0">
                <a:pos x="174" y="41"/>
              </a:cxn>
              <a:cxn ang="0">
                <a:pos x="202" y="36"/>
              </a:cxn>
              <a:cxn ang="0">
                <a:pos x="202" y="0"/>
              </a:cxn>
              <a:cxn ang="0">
                <a:pos x="240" y="38"/>
              </a:cxn>
              <a:cxn ang="0">
                <a:pos x="277" y="76"/>
              </a:cxn>
              <a:cxn ang="0">
                <a:pos x="240" y="114"/>
              </a:cxn>
              <a:cxn ang="0">
                <a:pos x="203" y="152"/>
              </a:cxn>
              <a:cxn ang="0">
                <a:pos x="203" y="116"/>
              </a:cxn>
              <a:cxn ang="0">
                <a:pos x="71" y="211"/>
              </a:cxn>
            </a:cxnLst>
            <a:rect l="0" t="0" r="r" b="b"/>
            <a:pathLst>
              <a:path w="277" h="211">
                <a:moveTo>
                  <a:pt x="71" y="211"/>
                </a:moveTo>
                <a:cubicBezTo>
                  <a:pt x="0" y="176"/>
                  <a:pt x="0" y="176"/>
                  <a:pt x="0" y="176"/>
                </a:cubicBezTo>
                <a:cubicBezTo>
                  <a:pt x="5" y="166"/>
                  <a:pt x="11" y="157"/>
                  <a:pt x="17" y="147"/>
                </a:cubicBezTo>
                <a:cubicBezTo>
                  <a:pt x="35" y="120"/>
                  <a:pt x="58" y="97"/>
                  <a:pt x="85" y="79"/>
                </a:cubicBezTo>
                <a:cubicBezTo>
                  <a:pt x="112" y="60"/>
                  <a:pt x="142" y="47"/>
                  <a:pt x="174" y="41"/>
                </a:cubicBezTo>
                <a:cubicBezTo>
                  <a:pt x="184" y="39"/>
                  <a:pt x="193" y="37"/>
                  <a:pt x="202" y="36"/>
                </a:cubicBezTo>
                <a:cubicBezTo>
                  <a:pt x="202" y="0"/>
                  <a:pt x="202" y="0"/>
                  <a:pt x="202" y="0"/>
                </a:cubicBezTo>
                <a:cubicBezTo>
                  <a:pt x="240" y="38"/>
                  <a:pt x="240" y="38"/>
                  <a:pt x="240" y="38"/>
                </a:cubicBezTo>
                <a:cubicBezTo>
                  <a:pt x="277" y="76"/>
                  <a:pt x="277" y="76"/>
                  <a:pt x="277" y="76"/>
                </a:cubicBezTo>
                <a:cubicBezTo>
                  <a:pt x="240" y="114"/>
                  <a:pt x="240" y="114"/>
                  <a:pt x="240" y="114"/>
                </a:cubicBezTo>
                <a:cubicBezTo>
                  <a:pt x="203" y="152"/>
                  <a:pt x="203" y="152"/>
                  <a:pt x="203" y="152"/>
                </a:cubicBezTo>
                <a:cubicBezTo>
                  <a:pt x="203" y="116"/>
                  <a:pt x="203" y="116"/>
                  <a:pt x="203" y="116"/>
                </a:cubicBezTo>
                <a:cubicBezTo>
                  <a:pt x="147" y="124"/>
                  <a:pt x="97" y="160"/>
                  <a:pt x="71" y="211"/>
                </a:cubicBezTo>
                <a:close/>
              </a:path>
            </a:pathLst>
          </a:custGeom>
          <a:solidFill>
            <a:srgbClr val="D27F5D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00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34D73110-B62B-5E52-5B44-C3CC03FC586E}"/>
              </a:ext>
            </a:extLst>
          </p:cNvPr>
          <p:cNvSpPr/>
          <p:nvPr/>
        </p:nvSpPr>
        <p:spPr bwMode="auto">
          <a:xfrm>
            <a:off x="6692632" y="1752925"/>
            <a:ext cx="1617368" cy="2114407"/>
          </a:xfrm>
          <a:custGeom>
            <a:avLst/>
            <a:gdLst/>
            <a:ahLst/>
            <a:cxnLst>
              <a:cxn ang="0">
                <a:pos x="0" y="71"/>
              </a:cxn>
              <a:cxn ang="0">
                <a:pos x="35" y="0"/>
              </a:cxn>
              <a:cxn ang="0">
                <a:pos x="64" y="16"/>
              </a:cxn>
              <a:cxn ang="0">
                <a:pos x="133" y="85"/>
              </a:cxn>
              <a:cxn ang="0">
                <a:pos x="170" y="174"/>
              </a:cxn>
              <a:cxn ang="0">
                <a:pos x="175" y="202"/>
              </a:cxn>
              <a:cxn ang="0">
                <a:pos x="211" y="202"/>
              </a:cxn>
              <a:cxn ang="0">
                <a:pos x="173" y="239"/>
              </a:cxn>
              <a:cxn ang="0">
                <a:pos x="136" y="277"/>
              </a:cxn>
              <a:cxn ang="0">
                <a:pos x="97" y="240"/>
              </a:cxn>
              <a:cxn ang="0">
                <a:pos x="59" y="203"/>
              </a:cxn>
              <a:cxn ang="0">
                <a:pos x="95" y="203"/>
              </a:cxn>
              <a:cxn ang="0">
                <a:pos x="0" y="71"/>
              </a:cxn>
            </a:cxnLst>
            <a:rect l="0" t="0" r="r" b="b"/>
            <a:pathLst>
              <a:path w="211" h="277">
                <a:moveTo>
                  <a:pt x="0" y="71"/>
                </a:moveTo>
                <a:cubicBezTo>
                  <a:pt x="35" y="0"/>
                  <a:pt x="35" y="0"/>
                  <a:pt x="35" y="0"/>
                </a:cubicBezTo>
                <a:cubicBezTo>
                  <a:pt x="45" y="5"/>
                  <a:pt x="55" y="10"/>
                  <a:pt x="64" y="16"/>
                </a:cubicBezTo>
                <a:cubicBezTo>
                  <a:pt x="91" y="35"/>
                  <a:pt x="114" y="58"/>
                  <a:pt x="133" y="85"/>
                </a:cubicBezTo>
                <a:cubicBezTo>
                  <a:pt x="151" y="112"/>
                  <a:pt x="164" y="142"/>
                  <a:pt x="170" y="174"/>
                </a:cubicBezTo>
                <a:cubicBezTo>
                  <a:pt x="172" y="183"/>
                  <a:pt x="174" y="193"/>
                  <a:pt x="175" y="202"/>
                </a:cubicBezTo>
                <a:cubicBezTo>
                  <a:pt x="211" y="202"/>
                  <a:pt x="211" y="202"/>
                  <a:pt x="211" y="202"/>
                </a:cubicBezTo>
                <a:cubicBezTo>
                  <a:pt x="173" y="239"/>
                  <a:pt x="173" y="239"/>
                  <a:pt x="173" y="239"/>
                </a:cubicBezTo>
                <a:cubicBezTo>
                  <a:pt x="136" y="277"/>
                  <a:pt x="136" y="277"/>
                  <a:pt x="136" y="277"/>
                </a:cubicBezTo>
                <a:cubicBezTo>
                  <a:pt x="97" y="240"/>
                  <a:pt x="97" y="240"/>
                  <a:pt x="97" y="240"/>
                </a:cubicBezTo>
                <a:cubicBezTo>
                  <a:pt x="59" y="203"/>
                  <a:pt x="59" y="203"/>
                  <a:pt x="59" y="203"/>
                </a:cubicBezTo>
                <a:cubicBezTo>
                  <a:pt x="95" y="203"/>
                  <a:pt x="95" y="203"/>
                  <a:pt x="95" y="203"/>
                </a:cubicBezTo>
                <a:cubicBezTo>
                  <a:pt x="87" y="146"/>
                  <a:pt x="51" y="96"/>
                  <a:pt x="0" y="71"/>
                </a:cubicBezTo>
                <a:close/>
              </a:path>
            </a:pathLst>
          </a:custGeom>
          <a:solidFill>
            <a:srgbClr val="EAA060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00"/>
          </a:p>
        </p:txBody>
      </p:sp>
      <p:sp>
        <p:nvSpPr>
          <p:cNvPr id="44" name="Freeform: Shape 65">
            <a:extLst>
              <a:ext uri="{FF2B5EF4-FFF2-40B4-BE49-F238E27FC236}">
                <a16:creationId xmlns:a16="http://schemas.microsoft.com/office/drawing/2014/main" id="{984E5709-71B3-E8AA-5955-CAB194F8F74D}"/>
              </a:ext>
            </a:extLst>
          </p:cNvPr>
          <p:cNvSpPr/>
          <p:nvPr/>
        </p:nvSpPr>
        <p:spPr bwMode="auto">
          <a:xfrm>
            <a:off x="5714323" y="4127685"/>
            <a:ext cx="2122302" cy="1617361"/>
          </a:xfrm>
          <a:custGeom>
            <a:avLst/>
            <a:gdLst/>
            <a:ahLst/>
            <a:cxnLst>
              <a:cxn ang="0">
                <a:pos x="206" y="0"/>
              </a:cxn>
              <a:cxn ang="0">
                <a:pos x="277" y="35"/>
              </a:cxn>
              <a:cxn ang="0">
                <a:pos x="261" y="64"/>
              </a:cxn>
              <a:cxn ang="0">
                <a:pos x="192" y="133"/>
              </a:cxn>
              <a:cxn ang="0">
                <a:pos x="103" y="171"/>
              </a:cxn>
              <a:cxn ang="0">
                <a:pos x="75" y="175"/>
              </a:cxn>
              <a:cxn ang="0">
                <a:pos x="75" y="211"/>
              </a:cxn>
              <a:cxn ang="0">
                <a:pos x="38" y="174"/>
              </a:cxn>
              <a:cxn ang="0">
                <a:pos x="0" y="136"/>
              </a:cxn>
              <a:cxn ang="0">
                <a:pos x="37" y="98"/>
              </a:cxn>
              <a:cxn ang="0">
                <a:pos x="74" y="60"/>
              </a:cxn>
              <a:cxn ang="0">
                <a:pos x="74" y="95"/>
              </a:cxn>
              <a:cxn ang="0">
                <a:pos x="206" y="0"/>
              </a:cxn>
            </a:cxnLst>
            <a:rect l="0" t="0" r="r" b="b"/>
            <a:pathLst>
              <a:path w="277" h="211">
                <a:moveTo>
                  <a:pt x="206" y="0"/>
                </a:moveTo>
                <a:cubicBezTo>
                  <a:pt x="277" y="35"/>
                  <a:pt x="277" y="35"/>
                  <a:pt x="277" y="35"/>
                </a:cubicBezTo>
                <a:cubicBezTo>
                  <a:pt x="273" y="45"/>
                  <a:pt x="267" y="55"/>
                  <a:pt x="261" y="64"/>
                </a:cubicBezTo>
                <a:cubicBezTo>
                  <a:pt x="242" y="92"/>
                  <a:pt x="219" y="115"/>
                  <a:pt x="192" y="133"/>
                </a:cubicBezTo>
                <a:cubicBezTo>
                  <a:pt x="165" y="151"/>
                  <a:pt x="135" y="164"/>
                  <a:pt x="103" y="171"/>
                </a:cubicBezTo>
                <a:cubicBezTo>
                  <a:pt x="94" y="173"/>
                  <a:pt x="84" y="174"/>
                  <a:pt x="75" y="175"/>
                </a:cubicBezTo>
                <a:cubicBezTo>
                  <a:pt x="75" y="211"/>
                  <a:pt x="75" y="211"/>
                  <a:pt x="75" y="211"/>
                </a:cubicBezTo>
                <a:cubicBezTo>
                  <a:pt x="38" y="174"/>
                  <a:pt x="38" y="174"/>
                  <a:pt x="38" y="174"/>
                </a:cubicBezTo>
                <a:cubicBezTo>
                  <a:pt x="0" y="136"/>
                  <a:pt x="0" y="136"/>
                  <a:pt x="0" y="136"/>
                </a:cubicBezTo>
                <a:cubicBezTo>
                  <a:pt x="37" y="98"/>
                  <a:pt x="37" y="98"/>
                  <a:pt x="37" y="98"/>
                </a:cubicBezTo>
                <a:cubicBezTo>
                  <a:pt x="74" y="60"/>
                  <a:pt x="74" y="60"/>
                  <a:pt x="74" y="60"/>
                </a:cubicBezTo>
                <a:cubicBezTo>
                  <a:pt x="74" y="95"/>
                  <a:pt x="74" y="95"/>
                  <a:pt x="74" y="95"/>
                </a:cubicBezTo>
                <a:cubicBezTo>
                  <a:pt x="131" y="87"/>
                  <a:pt x="181" y="52"/>
                  <a:pt x="206" y="0"/>
                </a:cubicBezTo>
                <a:close/>
              </a:path>
            </a:pathLst>
          </a:custGeom>
          <a:solidFill>
            <a:srgbClr val="D27F5D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00"/>
          </a:p>
        </p:txBody>
      </p:sp>
      <p:sp>
        <p:nvSpPr>
          <p:cNvPr id="45" name="Freeform: Shape 70">
            <a:extLst>
              <a:ext uri="{FF2B5EF4-FFF2-40B4-BE49-F238E27FC236}">
                <a16:creationId xmlns:a16="http://schemas.microsoft.com/office/drawing/2014/main" id="{CC40BC76-1C93-CD9A-96C3-8495DF68A07A}"/>
              </a:ext>
            </a:extLst>
          </p:cNvPr>
          <p:cNvSpPr/>
          <p:nvPr/>
        </p:nvSpPr>
        <p:spPr bwMode="auto">
          <a:xfrm>
            <a:off x="3844494" y="3157269"/>
            <a:ext cx="1609476" cy="2122294"/>
          </a:xfrm>
          <a:custGeom>
            <a:avLst/>
            <a:gdLst/>
            <a:ahLst/>
            <a:cxnLst>
              <a:cxn ang="0">
                <a:pos x="211" y="206"/>
              </a:cxn>
              <a:cxn ang="0">
                <a:pos x="176" y="277"/>
              </a:cxn>
              <a:cxn ang="0">
                <a:pos x="147" y="260"/>
              </a:cxn>
              <a:cxn ang="0">
                <a:pos x="78" y="192"/>
              </a:cxn>
              <a:cxn ang="0">
                <a:pos x="40" y="103"/>
              </a:cxn>
              <a:cxn ang="0">
                <a:pos x="36" y="75"/>
              </a:cxn>
              <a:cxn ang="0">
                <a:pos x="0" y="75"/>
              </a:cxn>
              <a:cxn ang="0">
                <a:pos x="37" y="37"/>
              </a:cxn>
              <a:cxn ang="0">
                <a:pos x="75" y="0"/>
              </a:cxn>
              <a:cxn ang="0">
                <a:pos x="113" y="37"/>
              </a:cxn>
              <a:cxn ang="0">
                <a:pos x="151" y="74"/>
              </a:cxn>
              <a:cxn ang="0">
                <a:pos x="116" y="74"/>
              </a:cxn>
              <a:cxn ang="0">
                <a:pos x="211" y="206"/>
              </a:cxn>
            </a:cxnLst>
            <a:rect l="0" t="0" r="r" b="b"/>
            <a:pathLst>
              <a:path w="211" h="277">
                <a:moveTo>
                  <a:pt x="211" y="206"/>
                </a:moveTo>
                <a:cubicBezTo>
                  <a:pt x="176" y="277"/>
                  <a:pt x="176" y="277"/>
                  <a:pt x="176" y="277"/>
                </a:cubicBezTo>
                <a:cubicBezTo>
                  <a:pt x="166" y="272"/>
                  <a:pt x="156" y="266"/>
                  <a:pt x="147" y="260"/>
                </a:cubicBezTo>
                <a:cubicBezTo>
                  <a:pt x="119" y="242"/>
                  <a:pt x="96" y="219"/>
                  <a:pt x="78" y="192"/>
                </a:cubicBezTo>
                <a:cubicBezTo>
                  <a:pt x="60" y="165"/>
                  <a:pt x="47" y="135"/>
                  <a:pt x="40" y="103"/>
                </a:cubicBezTo>
                <a:cubicBezTo>
                  <a:pt x="38" y="93"/>
                  <a:pt x="37" y="84"/>
                  <a:pt x="36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37" y="37"/>
                  <a:pt x="37" y="37"/>
                  <a:pt x="37" y="37"/>
                </a:cubicBezTo>
                <a:cubicBezTo>
                  <a:pt x="75" y="0"/>
                  <a:pt x="75" y="0"/>
                  <a:pt x="75" y="0"/>
                </a:cubicBezTo>
                <a:cubicBezTo>
                  <a:pt x="113" y="37"/>
                  <a:pt x="113" y="37"/>
                  <a:pt x="113" y="37"/>
                </a:cubicBezTo>
                <a:cubicBezTo>
                  <a:pt x="151" y="74"/>
                  <a:pt x="151" y="74"/>
                  <a:pt x="151" y="74"/>
                </a:cubicBezTo>
                <a:cubicBezTo>
                  <a:pt x="116" y="74"/>
                  <a:pt x="116" y="74"/>
                  <a:pt x="116" y="74"/>
                </a:cubicBezTo>
                <a:cubicBezTo>
                  <a:pt x="124" y="131"/>
                  <a:pt x="159" y="180"/>
                  <a:pt x="211" y="206"/>
                </a:cubicBezTo>
                <a:close/>
              </a:path>
            </a:pathLst>
          </a:custGeom>
          <a:solidFill>
            <a:srgbClr val="EAA060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00"/>
          </a:p>
        </p:txBody>
      </p:sp>
      <p:sp>
        <p:nvSpPr>
          <p:cNvPr id="46" name="Oval 71">
            <a:extLst>
              <a:ext uri="{FF2B5EF4-FFF2-40B4-BE49-F238E27FC236}">
                <a16:creationId xmlns:a16="http://schemas.microsoft.com/office/drawing/2014/main" id="{C0897D62-F648-FE55-3B36-B98E922C2411}"/>
              </a:ext>
            </a:extLst>
          </p:cNvPr>
          <p:cNvSpPr/>
          <p:nvPr/>
        </p:nvSpPr>
        <p:spPr bwMode="auto">
          <a:xfrm>
            <a:off x="4953617" y="1865834"/>
            <a:ext cx="464108" cy="464108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</a:ln>
        </p:spPr>
        <p:txBody>
          <a:bodyPr vert="horz" wrap="none" lIns="121888" tIns="60944" rIns="121888" bIns="60944" anchor="ctr" anchorCtr="1" compatLnSpc="1">
            <a:normAutofit fontScale="72500" lnSpcReduction="20000"/>
          </a:bodyPr>
          <a:lstStyle/>
          <a:p>
            <a:pPr algn="ctr"/>
            <a:r>
              <a:rPr lang="en-US" sz="2135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47" name="Oval 72">
            <a:extLst>
              <a:ext uri="{FF2B5EF4-FFF2-40B4-BE49-F238E27FC236}">
                <a16:creationId xmlns:a16="http://schemas.microsoft.com/office/drawing/2014/main" id="{19209E0C-259F-693D-F491-7ECE00CD1E72}"/>
              </a:ext>
            </a:extLst>
          </p:cNvPr>
          <p:cNvSpPr/>
          <p:nvPr/>
        </p:nvSpPr>
        <p:spPr bwMode="auto">
          <a:xfrm>
            <a:off x="7249730" y="2403222"/>
            <a:ext cx="464108" cy="464108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</a:ln>
        </p:spPr>
        <p:txBody>
          <a:bodyPr vert="horz" wrap="none" lIns="121888" tIns="60944" rIns="121888" bIns="60944" anchor="ctr" anchorCtr="1" compatLnSpc="1">
            <a:normAutofit fontScale="72500" lnSpcReduction="20000"/>
          </a:bodyPr>
          <a:lstStyle/>
          <a:p>
            <a:pPr algn="ctr"/>
            <a:r>
              <a:rPr lang="en-US" sz="2135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48" name="Oval 73">
            <a:extLst>
              <a:ext uri="{FF2B5EF4-FFF2-40B4-BE49-F238E27FC236}">
                <a16:creationId xmlns:a16="http://schemas.microsoft.com/office/drawing/2014/main" id="{918B11E4-0CC2-C573-5030-2AAF07AC85F2}"/>
              </a:ext>
            </a:extLst>
          </p:cNvPr>
          <p:cNvSpPr/>
          <p:nvPr/>
        </p:nvSpPr>
        <p:spPr bwMode="auto">
          <a:xfrm>
            <a:off x="6692847" y="4703930"/>
            <a:ext cx="464108" cy="464108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</a:ln>
        </p:spPr>
        <p:txBody>
          <a:bodyPr vert="horz" wrap="none" lIns="121888" tIns="60944" rIns="121888" bIns="60944" anchor="ctr" anchorCtr="1" compatLnSpc="1">
            <a:normAutofit fontScale="72500" lnSpcReduction="20000"/>
          </a:bodyPr>
          <a:lstStyle/>
          <a:p>
            <a:pPr algn="ctr"/>
            <a:r>
              <a:rPr lang="en-US" sz="2135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49" name="Oval 74">
            <a:extLst>
              <a:ext uri="{FF2B5EF4-FFF2-40B4-BE49-F238E27FC236}">
                <a16:creationId xmlns:a16="http://schemas.microsoft.com/office/drawing/2014/main" id="{1ED7991D-C75A-0125-19FE-AEA3149143B7}"/>
              </a:ext>
            </a:extLst>
          </p:cNvPr>
          <p:cNvSpPr/>
          <p:nvPr/>
        </p:nvSpPr>
        <p:spPr bwMode="auto">
          <a:xfrm>
            <a:off x="4416229" y="4137522"/>
            <a:ext cx="464108" cy="464108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</a:ln>
        </p:spPr>
        <p:txBody>
          <a:bodyPr vert="horz" wrap="none" lIns="121888" tIns="60944" rIns="121888" bIns="60944" anchor="ctr" anchorCtr="1" compatLnSpc="1">
            <a:normAutofit fontScale="72500" lnSpcReduction="20000"/>
          </a:bodyPr>
          <a:lstStyle/>
          <a:p>
            <a:pPr algn="ctr"/>
            <a:r>
              <a:rPr lang="en-US" sz="2135">
                <a:solidFill>
                  <a:schemeClr val="bg1"/>
                </a:solidFill>
              </a:rPr>
              <a:t>04</a:t>
            </a:r>
          </a:p>
        </p:txBody>
      </p:sp>
      <p:pic>
        <p:nvPicPr>
          <p:cNvPr id="51" name="图片 50" descr="D:\51PPT模板网\51pptmoban.com\图片001.jpg">
            <a:extLst>
              <a:ext uri="{FF2B5EF4-FFF2-40B4-BE49-F238E27FC236}">
                <a16:creationId xmlns:a16="http://schemas.microsoft.com/office/drawing/2014/main" id="{7891FD3A-AA72-4233-B85A-B4DBF166801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3786" y="2739295"/>
            <a:ext cx="1661399" cy="1356964"/>
          </a:xfrm>
          <a:prstGeom prst="rect">
            <a:avLst/>
          </a:prstGeom>
        </p:spPr>
      </p:pic>
      <p:grpSp>
        <p:nvGrpSpPr>
          <p:cNvPr id="52" name="组合 51">
            <a:extLst>
              <a:ext uri="{FF2B5EF4-FFF2-40B4-BE49-F238E27FC236}">
                <a16:creationId xmlns:a16="http://schemas.microsoft.com/office/drawing/2014/main" id="{57434CBA-F9B7-EEE8-26E6-FD80EF8A4156}"/>
              </a:ext>
            </a:extLst>
          </p:cNvPr>
          <p:cNvGrpSpPr/>
          <p:nvPr/>
        </p:nvGrpSpPr>
        <p:grpSpPr>
          <a:xfrm>
            <a:off x="7713838" y="1456524"/>
            <a:ext cx="2966425" cy="816522"/>
            <a:chOff x="283598" y="1906534"/>
            <a:chExt cx="2966425" cy="8165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51207CD-1DF2-7067-335E-1A4CC92553B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E266106-E7E8-6B9A-0F0E-1E9B386AAE0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8ED28DE-6B11-389E-781D-3A1DC0B9D88D}"/>
              </a:ext>
            </a:extLst>
          </p:cNvPr>
          <p:cNvGrpSpPr/>
          <p:nvPr/>
        </p:nvGrpSpPr>
        <p:grpSpPr>
          <a:xfrm>
            <a:off x="1362170" y="1652053"/>
            <a:ext cx="2984539" cy="816522"/>
            <a:chOff x="283598" y="1906534"/>
            <a:chExt cx="2984539" cy="8165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2DE1D74-A403-9215-648A-3D6D9DDD6BF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65F7EFC-B8E5-1D1D-37A5-8676E654EB1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F2E7AFA8-111E-0FE8-78F5-2F93EDE64A48}"/>
              </a:ext>
            </a:extLst>
          </p:cNvPr>
          <p:cNvGrpSpPr/>
          <p:nvPr/>
        </p:nvGrpSpPr>
        <p:grpSpPr>
          <a:xfrm>
            <a:off x="7971216" y="4193369"/>
            <a:ext cx="2966425" cy="816522"/>
            <a:chOff x="283598" y="1906534"/>
            <a:chExt cx="2966425" cy="8165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977C9FB-6902-557E-3491-2A4EFE04D91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F649FFC-99BF-5F44-687D-950E0198F48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DAB4A305-19D6-9758-2C19-60D2CB16F349}"/>
              </a:ext>
            </a:extLst>
          </p:cNvPr>
          <p:cNvGrpSpPr/>
          <p:nvPr/>
        </p:nvGrpSpPr>
        <p:grpSpPr>
          <a:xfrm>
            <a:off x="1364394" y="4531923"/>
            <a:ext cx="2984539" cy="816522"/>
            <a:chOff x="283598" y="1906534"/>
            <a:chExt cx="2984539" cy="81652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11B557F-E237-C8D7-E94A-40A54935336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5C31DC9B-B239-8D94-2338-0FA9C30BB4E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79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图形 2">
            <a:extLst>
              <a:ext uri="{FF2B5EF4-FFF2-40B4-BE49-F238E27FC236}">
                <a16:creationId xmlns:a16="http://schemas.microsoft.com/office/drawing/2014/main" id="{D412D712-6F47-5C51-4B9A-3634EE4A4DC6}"/>
              </a:ext>
            </a:extLst>
          </p:cNvPr>
          <p:cNvGrpSpPr/>
          <p:nvPr/>
        </p:nvGrpSpPr>
        <p:grpSpPr>
          <a:xfrm>
            <a:off x="784731" y="2761813"/>
            <a:ext cx="10879841" cy="2445427"/>
            <a:chOff x="784731" y="2254144"/>
            <a:chExt cx="10879841" cy="2445427"/>
          </a:xfrm>
        </p:grpSpPr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631157BC-E207-9452-BFB8-5C0E43C4D2FC}"/>
                </a:ext>
              </a:extLst>
            </p:cNvPr>
            <p:cNvSpPr/>
            <p:nvPr/>
          </p:nvSpPr>
          <p:spPr>
            <a:xfrm>
              <a:off x="784731" y="2254144"/>
              <a:ext cx="10879841" cy="2445427"/>
            </a:xfrm>
            <a:custGeom>
              <a:avLst/>
              <a:gdLst>
                <a:gd name="connsiteX0" fmla="*/ 8152054 w 10879841"/>
                <a:gd name="connsiteY0" fmla="*/ 516001 h 2445427"/>
                <a:gd name="connsiteX1" fmla="*/ 7949449 w 10879841"/>
                <a:gd name="connsiteY1" fmla="*/ 516001 h 2445427"/>
                <a:gd name="connsiteX2" fmla="*/ 7949449 w 10879841"/>
                <a:gd name="connsiteY2" fmla="*/ 630068 h 2445427"/>
                <a:gd name="connsiteX3" fmla="*/ 7921380 w 10879841"/>
                <a:gd name="connsiteY3" fmla="*/ 629349 h 2445427"/>
                <a:gd name="connsiteX4" fmla="*/ 7533444 w 10879841"/>
                <a:gd name="connsiteY4" fmla="*/ 903542 h 2445427"/>
                <a:gd name="connsiteX5" fmla="*/ 7534523 w 10879841"/>
                <a:gd name="connsiteY5" fmla="*/ 922613 h 2445427"/>
                <a:gd name="connsiteX6" fmla="*/ 7478024 w 10879841"/>
                <a:gd name="connsiteY6" fmla="*/ 922613 h 2445427"/>
                <a:gd name="connsiteX7" fmla="*/ 7478024 w 10879841"/>
                <a:gd name="connsiteY7" fmla="*/ 1013291 h 2445427"/>
                <a:gd name="connsiteX8" fmla="*/ 7329399 w 10879841"/>
                <a:gd name="connsiteY8" fmla="*/ 1013291 h 2445427"/>
                <a:gd name="connsiteX9" fmla="*/ 7329399 w 10879841"/>
                <a:gd name="connsiteY9" fmla="*/ 327808 h 2445427"/>
                <a:gd name="connsiteX10" fmla="*/ 6885324 w 10879841"/>
                <a:gd name="connsiteY10" fmla="*/ 327808 h 2445427"/>
                <a:gd name="connsiteX11" fmla="*/ 6885324 w 10879841"/>
                <a:gd name="connsiteY11" fmla="*/ 1065107 h 2445427"/>
                <a:gd name="connsiteX12" fmla="*/ 6805794 w 10879841"/>
                <a:gd name="connsiteY12" fmla="*/ 1058270 h 2445427"/>
                <a:gd name="connsiteX13" fmla="*/ 6561444 w 10879841"/>
                <a:gd name="connsiteY13" fmla="*/ 1130956 h 2445427"/>
                <a:gd name="connsiteX14" fmla="*/ 6561444 w 10879841"/>
                <a:gd name="connsiteY14" fmla="*/ 911098 h 2445427"/>
                <a:gd name="connsiteX15" fmla="*/ 6160193 w 10879841"/>
                <a:gd name="connsiteY15" fmla="*/ 911098 h 2445427"/>
                <a:gd name="connsiteX16" fmla="*/ 6147598 w 10879841"/>
                <a:gd name="connsiteY16" fmla="*/ 269155 h 2445427"/>
                <a:gd name="connsiteX17" fmla="*/ 6056192 w 10879841"/>
                <a:gd name="connsiteY17" fmla="*/ 269155 h 2445427"/>
                <a:gd name="connsiteX18" fmla="*/ 6038559 w 10879841"/>
                <a:gd name="connsiteY18" fmla="*/ 911098 h 2445427"/>
                <a:gd name="connsiteX19" fmla="*/ 5861864 w 10879841"/>
                <a:gd name="connsiteY19" fmla="*/ 911098 h 2445427"/>
                <a:gd name="connsiteX20" fmla="*/ 5842791 w 10879841"/>
                <a:gd name="connsiteY20" fmla="*/ 73766 h 2445427"/>
                <a:gd name="connsiteX21" fmla="*/ 5734112 w 10879841"/>
                <a:gd name="connsiteY21" fmla="*/ 73766 h 2445427"/>
                <a:gd name="connsiteX22" fmla="*/ 5700644 w 10879841"/>
                <a:gd name="connsiteY22" fmla="*/ 1143910 h 2445427"/>
                <a:gd name="connsiteX23" fmla="*/ 5424626 w 10879841"/>
                <a:gd name="connsiteY23" fmla="*/ 1032362 h 2445427"/>
                <a:gd name="connsiteX24" fmla="*/ 5106505 w 10879841"/>
                <a:gd name="connsiteY24" fmla="*/ 1161902 h 2445427"/>
                <a:gd name="connsiteX25" fmla="*/ 5106505 w 10879841"/>
                <a:gd name="connsiteY25" fmla="*/ 1237107 h 2445427"/>
                <a:gd name="connsiteX26" fmla="*/ 4966157 w 10879841"/>
                <a:gd name="connsiteY26" fmla="*/ 1237107 h 2445427"/>
                <a:gd name="connsiteX27" fmla="*/ 4966157 w 10879841"/>
                <a:gd name="connsiteY27" fmla="*/ 1033082 h 2445427"/>
                <a:gd name="connsiteX28" fmla="*/ 4617446 w 10879841"/>
                <a:gd name="connsiteY28" fmla="*/ 1033082 h 2445427"/>
                <a:gd name="connsiteX29" fmla="*/ 4617446 w 10879841"/>
                <a:gd name="connsiteY29" fmla="*/ 932328 h 2445427"/>
                <a:gd name="connsiteX30" fmla="*/ 4428876 w 10879841"/>
                <a:gd name="connsiteY30" fmla="*/ 856763 h 2445427"/>
                <a:gd name="connsiteX31" fmla="*/ 4428876 w 10879841"/>
                <a:gd name="connsiteY31" fmla="*/ 693399 h 2445427"/>
                <a:gd name="connsiteX32" fmla="*/ 4215115 w 10879841"/>
                <a:gd name="connsiteY32" fmla="*/ 551265 h 2445427"/>
                <a:gd name="connsiteX33" fmla="*/ 4076207 w 10879841"/>
                <a:gd name="connsiteY33" fmla="*/ 641583 h 2445427"/>
                <a:gd name="connsiteX34" fmla="*/ 4076207 w 10879841"/>
                <a:gd name="connsiteY34" fmla="*/ 396177 h 2445427"/>
                <a:gd name="connsiteX35" fmla="*/ 3695468 w 10879841"/>
                <a:gd name="connsiteY35" fmla="*/ 396177 h 2445427"/>
                <a:gd name="connsiteX36" fmla="*/ 3695468 w 10879841"/>
                <a:gd name="connsiteY36" fmla="*/ 854244 h 2445427"/>
                <a:gd name="connsiteX37" fmla="*/ 3349277 w 10879841"/>
                <a:gd name="connsiteY37" fmla="*/ 854244 h 2445427"/>
                <a:gd name="connsiteX38" fmla="*/ 3349277 w 10879841"/>
                <a:gd name="connsiteY38" fmla="*/ 1231350 h 2445427"/>
                <a:gd name="connsiteX39" fmla="*/ 3242756 w 10879841"/>
                <a:gd name="connsiteY39" fmla="*/ 1231350 h 2445427"/>
                <a:gd name="connsiteX40" fmla="*/ 3242756 w 10879841"/>
                <a:gd name="connsiteY40" fmla="*/ 756730 h 2445427"/>
                <a:gd name="connsiteX41" fmla="*/ 3165025 w 10879841"/>
                <a:gd name="connsiteY41" fmla="*/ 756730 h 2445427"/>
                <a:gd name="connsiteX42" fmla="*/ 2894046 w 10879841"/>
                <a:gd name="connsiteY42" fmla="*/ 582930 h 2445427"/>
                <a:gd name="connsiteX43" fmla="*/ 2884689 w 10879841"/>
                <a:gd name="connsiteY43" fmla="*/ 582930 h 2445427"/>
                <a:gd name="connsiteX44" fmla="*/ 2884689 w 10879841"/>
                <a:gd name="connsiteY44" fmla="*/ 465624 h 2445427"/>
                <a:gd name="connsiteX45" fmla="*/ 2330495 w 10879841"/>
                <a:gd name="connsiteY45" fmla="*/ 465624 h 2445427"/>
                <a:gd name="connsiteX46" fmla="*/ 2330495 w 10879841"/>
                <a:gd name="connsiteY46" fmla="*/ 807466 h 2445427"/>
                <a:gd name="connsiteX47" fmla="*/ 1955514 w 10879841"/>
                <a:gd name="connsiteY47" fmla="*/ 807466 h 2445427"/>
                <a:gd name="connsiteX48" fmla="*/ 1955514 w 10879841"/>
                <a:gd name="connsiteY48" fmla="*/ 1138513 h 2445427"/>
                <a:gd name="connsiteX49" fmla="*/ 1815166 w 10879841"/>
                <a:gd name="connsiteY49" fmla="*/ 1069425 h 2445427"/>
                <a:gd name="connsiteX50" fmla="*/ 1419313 w 10879841"/>
                <a:gd name="connsiteY50" fmla="*/ 1264454 h 2445427"/>
                <a:gd name="connsiteX51" fmla="*/ 1421472 w 10879841"/>
                <a:gd name="connsiteY51" fmla="*/ 1268053 h 2445427"/>
                <a:gd name="connsiteX52" fmla="*/ 1421472 w 10879841"/>
                <a:gd name="connsiteY52" fmla="*/ 1511300 h 2445427"/>
                <a:gd name="connsiteX53" fmla="*/ 1297318 w 10879841"/>
                <a:gd name="connsiteY53" fmla="*/ 1467400 h 2445427"/>
                <a:gd name="connsiteX54" fmla="*/ 1185400 w 10879841"/>
                <a:gd name="connsiteY54" fmla="*/ 1506262 h 2445427"/>
                <a:gd name="connsiteX55" fmla="*/ 1185400 w 10879841"/>
                <a:gd name="connsiteY55" fmla="*/ 1378881 h 2445427"/>
                <a:gd name="connsiteX56" fmla="*/ 1071322 w 10879841"/>
                <a:gd name="connsiteY56" fmla="*/ 1336781 h 2445427"/>
                <a:gd name="connsiteX57" fmla="*/ 1056208 w 10879841"/>
                <a:gd name="connsiteY57" fmla="*/ 701315 h 2445427"/>
                <a:gd name="connsiteX58" fmla="*/ 966601 w 10879841"/>
                <a:gd name="connsiteY58" fmla="*/ 701315 h 2445427"/>
                <a:gd name="connsiteX59" fmla="*/ 947168 w 10879841"/>
                <a:gd name="connsiteY59" fmla="*/ 1290722 h 2445427"/>
                <a:gd name="connsiteX60" fmla="*/ 875555 w 10879841"/>
                <a:gd name="connsiteY60" fmla="*/ 1264454 h 2445427"/>
                <a:gd name="connsiteX61" fmla="*/ 722612 w 10879841"/>
                <a:gd name="connsiteY61" fmla="*/ 1306915 h 2445427"/>
                <a:gd name="connsiteX62" fmla="*/ 722612 w 10879841"/>
                <a:gd name="connsiteY62" fmla="*/ 1067266 h 2445427"/>
                <a:gd name="connsiteX63" fmla="*/ 0 w 10879841"/>
                <a:gd name="connsiteY63" fmla="*/ 1067266 h 2445427"/>
                <a:gd name="connsiteX64" fmla="*/ 0 w 10879841"/>
                <a:gd name="connsiteY64" fmla="*/ 2244281 h 2445427"/>
                <a:gd name="connsiteX65" fmla="*/ 1439 w 10879841"/>
                <a:gd name="connsiteY65" fmla="*/ 2244281 h 2445427"/>
                <a:gd name="connsiteX66" fmla="*/ 1439 w 10879841"/>
                <a:gd name="connsiteY66" fmla="*/ 2445427 h 2445427"/>
                <a:gd name="connsiteX67" fmla="*/ 10879841 w 10879841"/>
                <a:gd name="connsiteY67" fmla="*/ 2445427 h 2445427"/>
                <a:gd name="connsiteX68" fmla="*/ 10879841 w 10879841"/>
                <a:gd name="connsiteY68" fmla="*/ 1730079 h 2445427"/>
                <a:gd name="connsiteX69" fmla="*/ 10781957 w 10879841"/>
                <a:gd name="connsiteY69" fmla="*/ 1730079 h 2445427"/>
                <a:gd name="connsiteX70" fmla="*/ 10781957 w 10879841"/>
                <a:gd name="connsiteY70" fmla="*/ 1619610 h 2445427"/>
                <a:gd name="connsiteX71" fmla="*/ 10587630 w 10879841"/>
                <a:gd name="connsiteY71" fmla="*/ 1619610 h 2445427"/>
                <a:gd name="connsiteX72" fmla="*/ 10587630 w 10879841"/>
                <a:gd name="connsiteY72" fmla="*/ 1337860 h 2445427"/>
                <a:gd name="connsiteX73" fmla="*/ 10347599 w 10879841"/>
                <a:gd name="connsiteY73" fmla="*/ 1250061 h 2445427"/>
                <a:gd name="connsiteX74" fmla="*/ 10123042 w 10879841"/>
                <a:gd name="connsiteY74" fmla="*/ 1337860 h 2445427"/>
                <a:gd name="connsiteX75" fmla="*/ 10123042 w 10879841"/>
                <a:gd name="connsiteY75" fmla="*/ 1474237 h 2445427"/>
                <a:gd name="connsiteX76" fmla="*/ 9908921 w 10879841"/>
                <a:gd name="connsiteY76" fmla="*/ 1474237 h 2445427"/>
                <a:gd name="connsiteX77" fmla="*/ 9908921 w 10879841"/>
                <a:gd name="connsiteY77" fmla="*/ 1134914 h 2445427"/>
                <a:gd name="connsiteX78" fmla="*/ 9658095 w 10879841"/>
                <a:gd name="connsiteY78" fmla="*/ 1134914 h 2445427"/>
                <a:gd name="connsiteX79" fmla="*/ 9658095 w 10879841"/>
                <a:gd name="connsiteY79" fmla="*/ 925851 h 2445427"/>
                <a:gd name="connsiteX80" fmla="*/ 9743383 w 10879841"/>
                <a:gd name="connsiteY80" fmla="*/ 926931 h 2445427"/>
                <a:gd name="connsiteX81" fmla="*/ 9010695 w 10879841"/>
                <a:gd name="connsiteY81" fmla="*/ 628989 h 2445427"/>
                <a:gd name="connsiteX82" fmla="*/ 8928286 w 10879841"/>
                <a:gd name="connsiteY82" fmla="*/ 669650 h 2445427"/>
                <a:gd name="connsiteX83" fmla="*/ 8928286 w 10879841"/>
                <a:gd name="connsiteY83" fmla="*/ 236411 h 2445427"/>
                <a:gd name="connsiteX84" fmla="*/ 8761667 w 10879841"/>
                <a:gd name="connsiteY84" fmla="*/ 236411 h 2445427"/>
                <a:gd name="connsiteX85" fmla="*/ 8761667 w 10879841"/>
                <a:gd name="connsiteY85" fmla="*/ 0 h 2445427"/>
                <a:gd name="connsiteX86" fmla="*/ 8317233 w 10879841"/>
                <a:gd name="connsiteY86" fmla="*/ 0 h 2445427"/>
                <a:gd name="connsiteX87" fmla="*/ 8317233 w 10879841"/>
                <a:gd name="connsiteY87" fmla="*/ 236411 h 2445427"/>
                <a:gd name="connsiteX88" fmla="*/ 8152054 w 10879841"/>
                <a:gd name="connsiteY88" fmla="*/ 236411 h 2445427"/>
                <a:gd name="connsiteX89" fmla="*/ 8152054 w 10879841"/>
                <a:gd name="connsiteY89" fmla="*/ 516001 h 244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0879841" h="2445427">
                  <a:moveTo>
                    <a:pt x="8152054" y="516001"/>
                  </a:moveTo>
                  <a:lnTo>
                    <a:pt x="7949449" y="516001"/>
                  </a:lnTo>
                  <a:lnTo>
                    <a:pt x="7949449" y="630068"/>
                  </a:lnTo>
                  <a:cubicBezTo>
                    <a:pt x="7940093" y="629708"/>
                    <a:pt x="7930736" y="629349"/>
                    <a:pt x="7921380" y="629349"/>
                  </a:cubicBezTo>
                  <a:cubicBezTo>
                    <a:pt x="7707259" y="629349"/>
                    <a:pt x="7533444" y="752052"/>
                    <a:pt x="7533444" y="903542"/>
                  </a:cubicBezTo>
                  <a:cubicBezTo>
                    <a:pt x="7533444" y="910019"/>
                    <a:pt x="7533803" y="916496"/>
                    <a:pt x="7534523" y="922613"/>
                  </a:cubicBezTo>
                  <a:lnTo>
                    <a:pt x="7478024" y="922613"/>
                  </a:lnTo>
                  <a:lnTo>
                    <a:pt x="7478024" y="1013291"/>
                  </a:lnTo>
                  <a:lnTo>
                    <a:pt x="7329399" y="1013291"/>
                  </a:lnTo>
                  <a:lnTo>
                    <a:pt x="7329399" y="327808"/>
                  </a:lnTo>
                  <a:lnTo>
                    <a:pt x="6885324" y="327808"/>
                  </a:lnTo>
                  <a:lnTo>
                    <a:pt x="6885324" y="1065107"/>
                  </a:lnTo>
                  <a:cubicBezTo>
                    <a:pt x="6859774" y="1060789"/>
                    <a:pt x="6833144" y="1058270"/>
                    <a:pt x="6805794" y="1058270"/>
                  </a:cubicBezTo>
                  <a:cubicBezTo>
                    <a:pt x="6710069" y="1058270"/>
                    <a:pt x="6623701" y="1085977"/>
                    <a:pt x="6561444" y="1130956"/>
                  </a:cubicBezTo>
                  <a:lnTo>
                    <a:pt x="6561444" y="911098"/>
                  </a:lnTo>
                  <a:lnTo>
                    <a:pt x="6160193" y="911098"/>
                  </a:lnTo>
                  <a:lnTo>
                    <a:pt x="6147598" y="269155"/>
                  </a:lnTo>
                  <a:lnTo>
                    <a:pt x="6056192" y="269155"/>
                  </a:lnTo>
                  <a:lnTo>
                    <a:pt x="6038559" y="911098"/>
                  </a:lnTo>
                  <a:lnTo>
                    <a:pt x="5861864" y="911098"/>
                  </a:lnTo>
                  <a:lnTo>
                    <a:pt x="5842791" y="73766"/>
                  </a:lnTo>
                  <a:lnTo>
                    <a:pt x="5734112" y="73766"/>
                  </a:lnTo>
                  <a:lnTo>
                    <a:pt x="5700644" y="1143910"/>
                  </a:lnTo>
                  <a:lnTo>
                    <a:pt x="5424626" y="1032362"/>
                  </a:lnTo>
                  <a:lnTo>
                    <a:pt x="5106505" y="1161902"/>
                  </a:lnTo>
                  <a:lnTo>
                    <a:pt x="5106505" y="1237107"/>
                  </a:lnTo>
                  <a:lnTo>
                    <a:pt x="4966157" y="1237107"/>
                  </a:lnTo>
                  <a:lnTo>
                    <a:pt x="4966157" y="1033082"/>
                  </a:lnTo>
                  <a:lnTo>
                    <a:pt x="4617446" y="1033082"/>
                  </a:lnTo>
                  <a:lnTo>
                    <a:pt x="4617446" y="932328"/>
                  </a:lnTo>
                  <a:lnTo>
                    <a:pt x="4428876" y="856763"/>
                  </a:lnTo>
                  <a:lnTo>
                    <a:pt x="4428876" y="693399"/>
                  </a:lnTo>
                  <a:lnTo>
                    <a:pt x="4215115" y="551265"/>
                  </a:lnTo>
                  <a:lnTo>
                    <a:pt x="4076207" y="641583"/>
                  </a:lnTo>
                  <a:lnTo>
                    <a:pt x="4076207" y="396177"/>
                  </a:lnTo>
                  <a:lnTo>
                    <a:pt x="3695468" y="396177"/>
                  </a:lnTo>
                  <a:lnTo>
                    <a:pt x="3695468" y="854244"/>
                  </a:lnTo>
                  <a:lnTo>
                    <a:pt x="3349277" y="854244"/>
                  </a:lnTo>
                  <a:lnTo>
                    <a:pt x="3349277" y="1231350"/>
                  </a:lnTo>
                  <a:lnTo>
                    <a:pt x="3242756" y="1231350"/>
                  </a:lnTo>
                  <a:lnTo>
                    <a:pt x="3242756" y="756730"/>
                  </a:lnTo>
                  <a:lnTo>
                    <a:pt x="3165025" y="756730"/>
                  </a:lnTo>
                  <a:cubicBezTo>
                    <a:pt x="3147032" y="658495"/>
                    <a:pt x="3032594" y="582930"/>
                    <a:pt x="2894046" y="582930"/>
                  </a:cubicBezTo>
                  <a:cubicBezTo>
                    <a:pt x="2890807" y="582930"/>
                    <a:pt x="2887928" y="582930"/>
                    <a:pt x="2884689" y="582930"/>
                  </a:cubicBezTo>
                  <a:lnTo>
                    <a:pt x="2884689" y="465624"/>
                  </a:lnTo>
                  <a:lnTo>
                    <a:pt x="2330495" y="465624"/>
                  </a:lnTo>
                  <a:lnTo>
                    <a:pt x="2330495" y="807466"/>
                  </a:lnTo>
                  <a:lnTo>
                    <a:pt x="1955514" y="807466"/>
                  </a:lnTo>
                  <a:lnTo>
                    <a:pt x="1955514" y="1138513"/>
                  </a:lnTo>
                  <a:lnTo>
                    <a:pt x="1815166" y="1069425"/>
                  </a:lnTo>
                  <a:lnTo>
                    <a:pt x="1419313" y="1264454"/>
                  </a:lnTo>
                  <a:lnTo>
                    <a:pt x="1421472" y="1268053"/>
                  </a:lnTo>
                  <a:lnTo>
                    <a:pt x="1421472" y="1511300"/>
                  </a:lnTo>
                  <a:lnTo>
                    <a:pt x="1297318" y="1467400"/>
                  </a:lnTo>
                  <a:lnTo>
                    <a:pt x="1185400" y="1506262"/>
                  </a:lnTo>
                  <a:lnTo>
                    <a:pt x="1185400" y="1378881"/>
                  </a:lnTo>
                  <a:lnTo>
                    <a:pt x="1071322" y="1336781"/>
                  </a:lnTo>
                  <a:lnTo>
                    <a:pt x="1056208" y="701315"/>
                  </a:lnTo>
                  <a:lnTo>
                    <a:pt x="966601" y="701315"/>
                  </a:lnTo>
                  <a:lnTo>
                    <a:pt x="947168" y="1290722"/>
                  </a:lnTo>
                  <a:lnTo>
                    <a:pt x="875555" y="1264454"/>
                  </a:lnTo>
                  <a:lnTo>
                    <a:pt x="722612" y="1306915"/>
                  </a:lnTo>
                  <a:lnTo>
                    <a:pt x="722612" y="1067266"/>
                  </a:lnTo>
                  <a:lnTo>
                    <a:pt x="0" y="1067266"/>
                  </a:lnTo>
                  <a:lnTo>
                    <a:pt x="0" y="2244281"/>
                  </a:lnTo>
                  <a:lnTo>
                    <a:pt x="1439" y="2244281"/>
                  </a:lnTo>
                  <a:lnTo>
                    <a:pt x="1439" y="2445427"/>
                  </a:lnTo>
                  <a:lnTo>
                    <a:pt x="10879841" y="2445427"/>
                  </a:lnTo>
                  <a:lnTo>
                    <a:pt x="10879841" y="1730079"/>
                  </a:lnTo>
                  <a:lnTo>
                    <a:pt x="10781957" y="1730079"/>
                  </a:lnTo>
                  <a:lnTo>
                    <a:pt x="10781957" y="1619610"/>
                  </a:lnTo>
                  <a:lnTo>
                    <a:pt x="10587630" y="1619610"/>
                  </a:lnTo>
                  <a:lnTo>
                    <a:pt x="10587630" y="1337860"/>
                  </a:lnTo>
                  <a:lnTo>
                    <a:pt x="10347599" y="1250061"/>
                  </a:lnTo>
                  <a:lnTo>
                    <a:pt x="10123042" y="1337860"/>
                  </a:lnTo>
                  <a:lnTo>
                    <a:pt x="10123042" y="1474237"/>
                  </a:lnTo>
                  <a:lnTo>
                    <a:pt x="9908921" y="1474237"/>
                  </a:lnTo>
                  <a:lnTo>
                    <a:pt x="9908921" y="1134914"/>
                  </a:lnTo>
                  <a:lnTo>
                    <a:pt x="9658095" y="1134914"/>
                  </a:lnTo>
                  <a:lnTo>
                    <a:pt x="9658095" y="925851"/>
                  </a:lnTo>
                  <a:lnTo>
                    <a:pt x="9743383" y="926931"/>
                  </a:lnTo>
                  <a:lnTo>
                    <a:pt x="9010695" y="628989"/>
                  </a:lnTo>
                  <a:lnTo>
                    <a:pt x="8928286" y="669650"/>
                  </a:lnTo>
                  <a:lnTo>
                    <a:pt x="8928286" y="236411"/>
                  </a:lnTo>
                  <a:lnTo>
                    <a:pt x="8761667" y="236411"/>
                  </a:lnTo>
                  <a:lnTo>
                    <a:pt x="8761667" y="0"/>
                  </a:lnTo>
                  <a:lnTo>
                    <a:pt x="8317233" y="0"/>
                  </a:lnTo>
                  <a:lnTo>
                    <a:pt x="8317233" y="236411"/>
                  </a:lnTo>
                  <a:lnTo>
                    <a:pt x="8152054" y="236411"/>
                  </a:lnTo>
                  <a:lnTo>
                    <a:pt x="8152054" y="516001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166" name="图形 2">
              <a:extLst>
                <a:ext uri="{FF2B5EF4-FFF2-40B4-BE49-F238E27FC236}">
                  <a16:creationId xmlns:a16="http://schemas.microsoft.com/office/drawing/2014/main" id="{74B1BCD0-C844-87A6-5376-D2474A497CAC}"/>
                </a:ext>
              </a:extLst>
            </p:cNvPr>
            <p:cNvGrpSpPr/>
            <p:nvPr/>
          </p:nvGrpSpPr>
          <p:grpSpPr>
            <a:xfrm>
              <a:off x="855984" y="2295884"/>
              <a:ext cx="10425329" cy="1995275"/>
              <a:chOff x="855984" y="2295884"/>
              <a:chExt cx="10425329" cy="1995275"/>
            </a:xfrm>
            <a:solidFill>
              <a:srgbClr val="FFFFFF"/>
            </a:solidFill>
          </p:grpSpPr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5B31C9D3-B3E1-20CA-90A7-556B3B710193}"/>
                  </a:ext>
                </a:extLst>
              </p:cNvPr>
              <p:cNvSpPr/>
              <p:nvPr/>
            </p:nvSpPr>
            <p:spPr>
              <a:xfrm>
                <a:off x="11022930" y="365425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BFFA0788-69D7-A9F5-D01C-278BF9206E2F}"/>
                  </a:ext>
                </a:extLst>
              </p:cNvPr>
              <p:cNvSpPr/>
              <p:nvPr/>
            </p:nvSpPr>
            <p:spPr>
              <a:xfrm>
                <a:off x="11024729" y="3784875"/>
                <a:ext cx="69814" cy="91037"/>
              </a:xfrm>
              <a:custGeom>
                <a:avLst/>
                <a:gdLst>
                  <a:gd name="connsiteX0" fmla="*/ 69814 w 69814"/>
                  <a:gd name="connsiteY0" fmla="*/ 16912 h 91037"/>
                  <a:gd name="connsiteX1" fmla="*/ 69814 w 69814"/>
                  <a:gd name="connsiteY1" fmla="*/ 16912 h 91037"/>
                  <a:gd name="connsiteX2" fmla="*/ 34907 w 69814"/>
                  <a:gd name="connsiteY2" fmla="*/ 0 h 91037"/>
                  <a:gd name="connsiteX3" fmla="*/ 0 w 69814"/>
                  <a:gd name="connsiteY3" fmla="*/ 16912 h 91037"/>
                  <a:gd name="connsiteX4" fmla="*/ 0 w 69814"/>
                  <a:gd name="connsiteY4" fmla="*/ 16912 h 91037"/>
                  <a:gd name="connsiteX5" fmla="*/ 0 w 69814"/>
                  <a:gd name="connsiteY5" fmla="*/ 91038 h 91037"/>
                  <a:gd name="connsiteX6" fmla="*/ 69814 w 69814"/>
                  <a:gd name="connsiteY6" fmla="*/ 91038 h 91037"/>
                  <a:gd name="connsiteX7" fmla="*/ 69814 w 6981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814" h="91037">
                    <a:moveTo>
                      <a:pt x="69814" y="16912"/>
                    </a:moveTo>
                    <a:lnTo>
                      <a:pt x="69814" y="16912"/>
                    </a:lnTo>
                    <a:cubicBezTo>
                      <a:pt x="6981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814" y="91038"/>
                    </a:lnTo>
                    <a:lnTo>
                      <a:pt x="6981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0389B997-8C64-03D0-DEBA-16594170C16E}"/>
                  </a:ext>
                </a:extLst>
              </p:cNvPr>
              <p:cNvSpPr/>
              <p:nvPr/>
            </p:nvSpPr>
            <p:spPr>
              <a:xfrm>
                <a:off x="11022930" y="3914775"/>
                <a:ext cx="69454" cy="91037"/>
              </a:xfrm>
              <a:custGeom>
                <a:avLst/>
                <a:gdLst>
                  <a:gd name="connsiteX0" fmla="*/ 69454 w 69454"/>
                  <a:gd name="connsiteY0" fmla="*/ 16912 h 91037"/>
                  <a:gd name="connsiteX1" fmla="*/ 69454 w 69454"/>
                  <a:gd name="connsiteY1" fmla="*/ 16912 h 91037"/>
                  <a:gd name="connsiteX2" fmla="*/ 34907 w 69454"/>
                  <a:gd name="connsiteY2" fmla="*/ 0 h 91037"/>
                  <a:gd name="connsiteX3" fmla="*/ 0 w 69454"/>
                  <a:gd name="connsiteY3" fmla="*/ 16912 h 91037"/>
                  <a:gd name="connsiteX4" fmla="*/ 0 w 69454"/>
                  <a:gd name="connsiteY4" fmla="*/ 16912 h 91037"/>
                  <a:gd name="connsiteX5" fmla="*/ 0 w 69454"/>
                  <a:gd name="connsiteY5" fmla="*/ 91038 h 91037"/>
                  <a:gd name="connsiteX6" fmla="*/ 69454 w 69454"/>
                  <a:gd name="connsiteY6" fmla="*/ 91038 h 91037"/>
                  <a:gd name="connsiteX7" fmla="*/ 69454 w 6945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03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454" y="9103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BED35F70-8A36-CC93-7A32-4AB2EAED2502}"/>
                  </a:ext>
                </a:extLst>
              </p:cNvPr>
              <p:cNvSpPr/>
              <p:nvPr/>
            </p:nvSpPr>
            <p:spPr>
              <a:xfrm>
                <a:off x="11211860" y="3879871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95AEB26E-5BFD-A51D-727D-747EEB646224}"/>
                  </a:ext>
                </a:extLst>
              </p:cNvPr>
              <p:cNvSpPr/>
              <p:nvPr/>
            </p:nvSpPr>
            <p:spPr>
              <a:xfrm>
                <a:off x="11211860" y="4140390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53C30784-0A40-C880-0D09-31A642DEDA30}"/>
                  </a:ext>
                </a:extLst>
              </p:cNvPr>
              <p:cNvSpPr/>
              <p:nvPr/>
            </p:nvSpPr>
            <p:spPr>
              <a:xfrm>
                <a:off x="9705819" y="332500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75AE971E-A86C-B9B7-DA94-549ABB078B51}"/>
                  </a:ext>
                </a:extLst>
              </p:cNvPr>
              <p:cNvSpPr/>
              <p:nvPr/>
            </p:nvSpPr>
            <p:spPr>
              <a:xfrm>
                <a:off x="9705099" y="3432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AFC68610-E82C-B1B4-8644-735320B9C390}"/>
                  </a:ext>
                </a:extLst>
              </p:cNvPr>
              <p:cNvSpPr/>
              <p:nvPr/>
            </p:nvSpPr>
            <p:spPr>
              <a:xfrm>
                <a:off x="9816298" y="332500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823C7630-43E7-E3FE-3E60-A8DE9A85EA06}"/>
                  </a:ext>
                </a:extLst>
              </p:cNvPr>
              <p:cNvSpPr/>
              <p:nvPr/>
            </p:nvSpPr>
            <p:spPr>
              <a:xfrm>
                <a:off x="9815578" y="3432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6413F4FE-1CC5-02E7-969B-E01008EDE293}"/>
                  </a:ext>
                </a:extLst>
              </p:cNvPr>
              <p:cNvSpPr/>
              <p:nvPr/>
            </p:nvSpPr>
            <p:spPr>
              <a:xfrm>
                <a:off x="9918500" y="332500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BF58C78-89BA-9729-FE2E-6C53F9DB3A68}"/>
                  </a:ext>
                </a:extLst>
              </p:cNvPr>
              <p:cNvSpPr/>
              <p:nvPr/>
            </p:nvSpPr>
            <p:spPr>
              <a:xfrm>
                <a:off x="9917780" y="3432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E9878980-C248-8F81-472E-93FA66F3376C}"/>
                  </a:ext>
                </a:extLst>
              </p:cNvPr>
              <p:cNvSpPr/>
              <p:nvPr/>
            </p:nvSpPr>
            <p:spPr>
              <a:xfrm>
                <a:off x="8993283" y="254345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30D8390A-76C8-45A9-906C-32D51D08A9EC}"/>
                  </a:ext>
                </a:extLst>
              </p:cNvPr>
              <p:cNvSpPr/>
              <p:nvPr/>
            </p:nvSpPr>
            <p:spPr>
              <a:xfrm>
                <a:off x="8992564" y="265068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1C5076D8-CDF0-9455-8350-D1341E9F399E}"/>
                  </a:ext>
                </a:extLst>
              </p:cNvPr>
              <p:cNvSpPr/>
              <p:nvPr/>
            </p:nvSpPr>
            <p:spPr>
              <a:xfrm>
                <a:off x="8992564" y="274999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0D5EC10E-403C-8A36-EC0E-9D78CBDF25AE}"/>
                  </a:ext>
                </a:extLst>
              </p:cNvPr>
              <p:cNvSpPr/>
              <p:nvPr/>
            </p:nvSpPr>
            <p:spPr>
              <a:xfrm>
                <a:off x="8991484" y="285722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E54B7147-ED88-50C4-C963-E0F44E7FA48E}"/>
                  </a:ext>
                </a:extLst>
              </p:cNvPr>
              <p:cNvSpPr/>
              <p:nvPr/>
            </p:nvSpPr>
            <p:spPr>
              <a:xfrm>
                <a:off x="9104842" y="274819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3A8EE23D-4F9B-A668-8139-885FDB5120F1}"/>
                  </a:ext>
                </a:extLst>
              </p:cNvPr>
              <p:cNvSpPr/>
              <p:nvPr/>
            </p:nvSpPr>
            <p:spPr>
              <a:xfrm>
                <a:off x="9104122" y="285542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323C8B36-45C2-4F04-F144-BFE25D0A8AF3}"/>
                  </a:ext>
                </a:extLst>
              </p:cNvPr>
              <p:cNvSpPr/>
              <p:nvPr/>
            </p:nvSpPr>
            <p:spPr>
              <a:xfrm>
                <a:off x="9205605" y="254345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D30D9B16-1DD6-BC7E-08D2-0E0A881F5C7F}"/>
                  </a:ext>
                </a:extLst>
              </p:cNvPr>
              <p:cNvSpPr/>
              <p:nvPr/>
            </p:nvSpPr>
            <p:spPr>
              <a:xfrm>
                <a:off x="9204885" y="265068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2D146989-B1B0-E9AF-20F9-AA72E1AF796F}"/>
                  </a:ext>
                </a:extLst>
              </p:cNvPr>
              <p:cNvSpPr/>
              <p:nvPr/>
            </p:nvSpPr>
            <p:spPr>
              <a:xfrm>
                <a:off x="9591741" y="254237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A1E658E9-EF31-35D5-64A7-87B07D14B97F}"/>
                  </a:ext>
                </a:extLst>
              </p:cNvPr>
              <p:cNvSpPr/>
              <p:nvPr/>
            </p:nvSpPr>
            <p:spPr>
              <a:xfrm>
                <a:off x="9591022" y="264960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F5DAE9C7-F155-29ED-B438-3951F53BF4DD}"/>
                  </a:ext>
                </a:extLst>
              </p:cNvPr>
              <p:cNvSpPr/>
              <p:nvPr/>
            </p:nvSpPr>
            <p:spPr>
              <a:xfrm>
                <a:off x="9591022" y="27489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0358D4A2-21A8-7EB6-70A9-F834339CBE9D}"/>
                  </a:ext>
                </a:extLst>
              </p:cNvPr>
              <p:cNvSpPr/>
              <p:nvPr/>
            </p:nvSpPr>
            <p:spPr>
              <a:xfrm>
                <a:off x="9590302" y="285614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66654BD1-6CB0-9D45-6C62-DA48A7A7C161}"/>
                  </a:ext>
                </a:extLst>
              </p:cNvPr>
              <p:cNvSpPr/>
              <p:nvPr/>
            </p:nvSpPr>
            <p:spPr>
              <a:xfrm>
                <a:off x="9330478" y="229588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26262C9D-1287-09D2-706F-D6458989665D}"/>
                  </a:ext>
                </a:extLst>
              </p:cNvPr>
              <p:cNvSpPr/>
              <p:nvPr/>
            </p:nvSpPr>
            <p:spPr>
              <a:xfrm>
                <a:off x="9329399" y="24031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C2A6E8AA-9089-A7C9-0500-0CD5CA66B122}"/>
                  </a:ext>
                </a:extLst>
              </p:cNvPr>
              <p:cNvSpPr/>
              <p:nvPr/>
            </p:nvSpPr>
            <p:spPr>
              <a:xfrm>
                <a:off x="9440957" y="229588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BBB4D76A-79CE-7837-EC92-FCA2A69A79EB}"/>
                  </a:ext>
                </a:extLst>
              </p:cNvPr>
              <p:cNvSpPr/>
              <p:nvPr/>
            </p:nvSpPr>
            <p:spPr>
              <a:xfrm>
                <a:off x="9439878" y="24031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45F0C262-AFE3-759A-F317-7DCCFC3540BA}"/>
                  </a:ext>
                </a:extLst>
              </p:cNvPr>
              <p:cNvSpPr/>
              <p:nvPr/>
            </p:nvSpPr>
            <p:spPr>
              <a:xfrm>
                <a:off x="7549859" y="360855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A2D156A7-2920-DC3C-0269-76411C7271C1}"/>
                  </a:ext>
                </a:extLst>
              </p:cNvPr>
              <p:cNvSpPr/>
              <p:nvPr/>
            </p:nvSpPr>
            <p:spPr>
              <a:xfrm>
                <a:off x="7662138" y="360675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D0270007-3323-6D33-8AF6-EBBC42311454}"/>
                  </a:ext>
                </a:extLst>
              </p:cNvPr>
              <p:cNvSpPr/>
              <p:nvPr/>
            </p:nvSpPr>
            <p:spPr>
              <a:xfrm>
                <a:off x="7761101" y="3604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1698ACAE-E698-96C2-6E8A-497083240D35}"/>
                  </a:ext>
                </a:extLst>
              </p:cNvPr>
              <p:cNvSpPr/>
              <p:nvPr/>
            </p:nvSpPr>
            <p:spPr>
              <a:xfrm>
                <a:off x="7973782" y="360387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71A27AF1-CC96-DF11-AE79-8DD019D5C399}"/>
                  </a:ext>
                </a:extLst>
              </p:cNvPr>
              <p:cNvSpPr/>
              <p:nvPr/>
            </p:nvSpPr>
            <p:spPr>
              <a:xfrm>
                <a:off x="7724394" y="2639165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A05C9ACC-78D5-9923-120A-282C314C0855}"/>
                  </a:ext>
                </a:extLst>
              </p:cNvPr>
              <p:cNvSpPr/>
              <p:nvPr/>
            </p:nvSpPr>
            <p:spPr>
              <a:xfrm>
                <a:off x="7724035" y="2712212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D6D211DE-0A25-53EC-72C8-7A336B3D08D9}"/>
                  </a:ext>
                </a:extLst>
              </p:cNvPr>
              <p:cNvSpPr/>
              <p:nvPr/>
            </p:nvSpPr>
            <p:spPr>
              <a:xfrm>
                <a:off x="7723675" y="2779860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23286638-DE62-44DC-D041-BB7A0E8EA4C5}"/>
                  </a:ext>
                </a:extLst>
              </p:cNvPr>
              <p:cNvSpPr/>
              <p:nvPr/>
            </p:nvSpPr>
            <p:spPr>
              <a:xfrm>
                <a:off x="7723315" y="2852906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3165CBBA-F78D-DC73-359F-14CA8ECA7293}"/>
                  </a:ext>
                </a:extLst>
              </p:cNvPr>
              <p:cNvSpPr/>
              <p:nvPr/>
            </p:nvSpPr>
            <p:spPr>
              <a:xfrm>
                <a:off x="7797088" y="2712212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5CDD64CD-AB44-A461-DECE-34E259DF7827}"/>
                  </a:ext>
                </a:extLst>
              </p:cNvPr>
              <p:cNvSpPr/>
              <p:nvPr/>
            </p:nvSpPr>
            <p:spPr>
              <a:xfrm>
                <a:off x="7796368" y="2785258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F72FB34F-1532-C2E5-0DE6-E9547E4A4BA1}"/>
                  </a:ext>
                </a:extLst>
              </p:cNvPr>
              <p:cNvSpPr/>
              <p:nvPr/>
            </p:nvSpPr>
            <p:spPr>
              <a:xfrm>
                <a:off x="7796368" y="2852906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DE27D246-2DF1-C32F-A09D-C14C7BEE24AC}"/>
                  </a:ext>
                </a:extLst>
              </p:cNvPr>
              <p:cNvSpPr/>
              <p:nvPr/>
            </p:nvSpPr>
            <p:spPr>
              <a:xfrm>
                <a:off x="7796008" y="2925953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228B46E5-5FAB-CBE3-7CAF-212F92B830B7}"/>
                  </a:ext>
                </a:extLst>
              </p:cNvPr>
              <p:cNvSpPr/>
              <p:nvPr/>
            </p:nvSpPr>
            <p:spPr>
              <a:xfrm>
                <a:off x="6560946" y="323397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F5095A31-CC1E-7F5A-6DCD-01BF0D64EDBF}"/>
                  </a:ext>
                </a:extLst>
              </p:cNvPr>
              <p:cNvSpPr/>
              <p:nvPr/>
            </p:nvSpPr>
            <p:spPr>
              <a:xfrm>
                <a:off x="6560227" y="334084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C22DECA1-B2E4-7705-4587-CC1F90CF914C}"/>
                  </a:ext>
                </a:extLst>
              </p:cNvPr>
              <p:cNvSpPr/>
              <p:nvPr/>
            </p:nvSpPr>
            <p:spPr>
              <a:xfrm>
                <a:off x="6560227" y="344015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5616E77F-9BDF-FEDD-8E7E-C23EFAD758B8}"/>
                  </a:ext>
                </a:extLst>
              </p:cNvPr>
              <p:cNvSpPr/>
              <p:nvPr/>
            </p:nvSpPr>
            <p:spPr>
              <a:xfrm>
                <a:off x="6559507" y="354738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FA081C7C-5AA1-E55B-EF96-0BC11C53F900}"/>
                  </a:ext>
                </a:extLst>
              </p:cNvPr>
              <p:cNvSpPr/>
              <p:nvPr/>
            </p:nvSpPr>
            <p:spPr>
              <a:xfrm>
                <a:off x="6671425" y="323397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A8A9880A-F022-0BBB-FF86-AF5154CF3400}"/>
                  </a:ext>
                </a:extLst>
              </p:cNvPr>
              <p:cNvSpPr/>
              <p:nvPr/>
            </p:nvSpPr>
            <p:spPr>
              <a:xfrm>
                <a:off x="6670706" y="334084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49B384DA-6B59-CCD0-3D52-150132690394}"/>
                  </a:ext>
                </a:extLst>
              </p:cNvPr>
              <p:cNvSpPr/>
              <p:nvPr/>
            </p:nvSpPr>
            <p:spPr>
              <a:xfrm>
                <a:off x="6672505" y="343835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B1E07D6B-BFC5-FDBF-A546-C010CD14EBD7}"/>
                  </a:ext>
                </a:extLst>
              </p:cNvPr>
              <p:cNvSpPr/>
              <p:nvPr/>
            </p:nvSpPr>
            <p:spPr>
              <a:xfrm>
                <a:off x="6671785" y="354558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268B837C-77BD-3AA9-64EE-0CBAE3CE2171}"/>
                  </a:ext>
                </a:extLst>
              </p:cNvPr>
              <p:cNvSpPr/>
              <p:nvPr/>
            </p:nvSpPr>
            <p:spPr>
              <a:xfrm>
                <a:off x="6773268" y="323361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0DD48ADF-F2BA-BD7A-C558-A9FFB3ADEBA5}"/>
                  </a:ext>
                </a:extLst>
              </p:cNvPr>
              <p:cNvSpPr/>
              <p:nvPr/>
            </p:nvSpPr>
            <p:spPr>
              <a:xfrm>
                <a:off x="6772548" y="334084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C6AECC4C-1300-9082-D22E-3FDB093BE32E}"/>
                  </a:ext>
                </a:extLst>
              </p:cNvPr>
              <p:cNvSpPr/>
              <p:nvPr/>
            </p:nvSpPr>
            <p:spPr>
              <a:xfrm>
                <a:off x="5059224" y="2940346"/>
                <a:ext cx="51820" cy="68368"/>
              </a:xfrm>
              <a:custGeom>
                <a:avLst/>
                <a:gdLst>
                  <a:gd name="connsiteX0" fmla="*/ 51821 w 51820"/>
                  <a:gd name="connsiteY0" fmla="*/ 12594 h 68368"/>
                  <a:gd name="connsiteX1" fmla="*/ 51821 w 51820"/>
                  <a:gd name="connsiteY1" fmla="*/ 12594 h 68368"/>
                  <a:gd name="connsiteX2" fmla="*/ 25910 w 51820"/>
                  <a:gd name="connsiteY2" fmla="*/ 0 h 68368"/>
                  <a:gd name="connsiteX3" fmla="*/ 0 w 51820"/>
                  <a:gd name="connsiteY3" fmla="*/ 12594 h 68368"/>
                  <a:gd name="connsiteX4" fmla="*/ 0 w 51820"/>
                  <a:gd name="connsiteY4" fmla="*/ 12594 h 68368"/>
                  <a:gd name="connsiteX5" fmla="*/ 0 w 51820"/>
                  <a:gd name="connsiteY5" fmla="*/ 68368 h 68368"/>
                  <a:gd name="connsiteX6" fmla="*/ 51821 w 51820"/>
                  <a:gd name="connsiteY6" fmla="*/ 68368 h 68368"/>
                  <a:gd name="connsiteX7" fmla="*/ 51821 w 5182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20" h="68368">
                    <a:moveTo>
                      <a:pt x="51821" y="12594"/>
                    </a:moveTo>
                    <a:lnTo>
                      <a:pt x="51821" y="12594"/>
                    </a:lnTo>
                    <a:cubicBezTo>
                      <a:pt x="5182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1821" y="68368"/>
                    </a:lnTo>
                    <a:lnTo>
                      <a:pt x="5182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F2F71472-5407-7D29-593D-E0271A2868AB}"/>
                  </a:ext>
                </a:extLst>
              </p:cNvPr>
              <p:cNvSpPr/>
              <p:nvPr/>
            </p:nvSpPr>
            <p:spPr>
              <a:xfrm>
                <a:off x="5060303" y="3037861"/>
                <a:ext cx="52180" cy="68368"/>
              </a:xfrm>
              <a:custGeom>
                <a:avLst/>
                <a:gdLst>
                  <a:gd name="connsiteX0" fmla="*/ 52181 w 52180"/>
                  <a:gd name="connsiteY0" fmla="*/ 12954 h 68368"/>
                  <a:gd name="connsiteX1" fmla="*/ 52181 w 52180"/>
                  <a:gd name="connsiteY1" fmla="*/ 12954 h 68368"/>
                  <a:gd name="connsiteX2" fmla="*/ 26270 w 52180"/>
                  <a:gd name="connsiteY2" fmla="*/ 0 h 68368"/>
                  <a:gd name="connsiteX3" fmla="*/ 0 w 52180"/>
                  <a:gd name="connsiteY3" fmla="*/ 12954 h 68368"/>
                  <a:gd name="connsiteX4" fmla="*/ 0 w 52180"/>
                  <a:gd name="connsiteY4" fmla="*/ 12954 h 68368"/>
                  <a:gd name="connsiteX5" fmla="*/ 0 w 52180"/>
                  <a:gd name="connsiteY5" fmla="*/ 68368 h 68368"/>
                  <a:gd name="connsiteX6" fmla="*/ 52181 w 52180"/>
                  <a:gd name="connsiteY6" fmla="*/ 68368 h 68368"/>
                  <a:gd name="connsiteX7" fmla="*/ 52181 w 52180"/>
                  <a:gd name="connsiteY7" fmla="*/ 1295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180" h="68368">
                    <a:moveTo>
                      <a:pt x="52181" y="12954"/>
                    </a:moveTo>
                    <a:lnTo>
                      <a:pt x="52181" y="12954"/>
                    </a:lnTo>
                    <a:cubicBezTo>
                      <a:pt x="52181" y="5757"/>
                      <a:pt x="40665" y="0"/>
                      <a:pt x="26270" y="0"/>
                    </a:cubicBezTo>
                    <a:cubicBezTo>
                      <a:pt x="11876" y="0"/>
                      <a:pt x="0" y="5757"/>
                      <a:pt x="0" y="12954"/>
                    </a:cubicBezTo>
                    <a:lnTo>
                      <a:pt x="0" y="12954"/>
                    </a:lnTo>
                    <a:lnTo>
                      <a:pt x="0" y="68368"/>
                    </a:lnTo>
                    <a:lnTo>
                      <a:pt x="52181" y="68368"/>
                    </a:lnTo>
                    <a:lnTo>
                      <a:pt x="52181" y="1295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E4CCC99B-828C-145E-0EBD-700B362F7AA9}"/>
                  </a:ext>
                </a:extLst>
              </p:cNvPr>
              <p:cNvSpPr/>
              <p:nvPr/>
            </p:nvSpPr>
            <p:spPr>
              <a:xfrm>
                <a:off x="5059224" y="3135376"/>
                <a:ext cx="51820" cy="68368"/>
              </a:xfrm>
              <a:custGeom>
                <a:avLst/>
                <a:gdLst>
                  <a:gd name="connsiteX0" fmla="*/ 51821 w 51820"/>
                  <a:gd name="connsiteY0" fmla="*/ 12594 h 68368"/>
                  <a:gd name="connsiteX1" fmla="*/ 51821 w 51820"/>
                  <a:gd name="connsiteY1" fmla="*/ 12594 h 68368"/>
                  <a:gd name="connsiteX2" fmla="*/ 25910 w 51820"/>
                  <a:gd name="connsiteY2" fmla="*/ 0 h 68368"/>
                  <a:gd name="connsiteX3" fmla="*/ 0 w 51820"/>
                  <a:gd name="connsiteY3" fmla="*/ 12594 h 68368"/>
                  <a:gd name="connsiteX4" fmla="*/ 0 w 51820"/>
                  <a:gd name="connsiteY4" fmla="*/ 12594 h 68368"/>
                  <a:gd name="connsiteX5" fmla="*/ 0 w 51820"/>
                  <a:gd name="connsiteY5" fmla="*/ 68368 h 68368"/>
                  <a:gd name="connsiteX6" fmla="*/ 51821 w 51820"/>
                  <a:gd name="connsiteY6" fmla="*/ 68368 h 68368"/>
                  <a:gd name="connsiteX7" fmla="*/ 51821 w 5182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20" h="68368">
                    <a:moveTo>
                      <a:pt x="51821" y="12594"/>
                    </a:moveTo>
                    <a:lnTo>
                      <a:pt x="51821" y="12594"/>
                    </a:lnTo>
                    <a:cubicBezTo>
                      <a:pt x="51821" y="5398"/>
                      <a:pt x="40305" y="0"/>
                      <a:pt x="25910" y="0"/>
                    </a:cubicBezTo>
                    <a:cubicBezTo>
                      <a:pt x="11516" y="0"/>
                      <a:pt x="0" y="5398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1821" y="68368"/>
                    </a:lnTo>
                    <a:lnTo>
                      <a:pt x="5182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90759024-0280-2EBA-8BB9-A28CF2D48475}"/>
                  </a:ext>
                </a:extLst>
              </p:cNvPr>
              <p:cNvSpPr/>
              <p:nvPr/>
            </p:nvSpPr>
            <p:spPr>
              <a:xfrm>
                <a:off x="4971776" y="2941425"/>
                <a:ext cx="52180" cy="68368"/>
              </a:xfrm>
              <a:custGeom>
                <a:avLst/>
                <a:gdLst>
                  <a:gd name="connsiteX0" fmla="*/ 52181 w 52180"/>
                  <a:gd name="connsiteY0" fmla="*/ 12594 h 68368"/>
                  <a:gd name="connsiteX1" fmla="*/ 52181 w 52180"/>
                  <a:gd name="connsiteY1" fmla="*/ 12594 h 68368"/>
                  <a:gd name="connsiteX2" fmla="*/ 25910 w 52180"/>
                  <a:gd name="connsiteY2" fmla="*/ 0 h 68368"/>
                  <a:gd name="connsiteX3" fmla="*/ 0 w 52180"/>
                  <a:gd name="connsiteY3" fmla="*/ 12594 h 68368"/>
                  <a:gd name="connsiteX4" fmla="*/ 0 w 52180"/>
                  <a:gd name="connsiteY4" fmla="*/ 12594 h 68368"/>
                  <a:gd name="connsiteX5" fmla="*/ 0 w 52180"/>
                  <a:gd name="connsiteY5" fmla="*/ 68368 h 68368"/>
                  <a:gd name="connsiteX6" fmla="*/ 52181 w 52180"/>
                  <a:gd name="connsiteY6" fmla="*/ 68368 h 68368"/>
                  <a:gd name="connsiteX7" fmla="*/ 52181 w 5218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180" h="68368">
                    <a:moveTo>
                      <a:pt x="52181" y="12594"/>
                    </a:moveTo>
                    <a:lnTo>
                      <a:pt x="52181" y="12594"/>
                    </a:lnTo>
                    <a:cubicBezTo>
                      <a:pt x="5218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2181" y="68368"/>
                    </a:lnTo>
                    <a:lnTo>
                      <a:pt x="5218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132C230F-4787-33E3-C149-FF6211AC9A7F}"/>
                  </a:ext>
                </a:extLst>
              </p:cNvPr>
              <p:cNvSpPr/>
              <p:nvPr/>
            </p:nvSpPr>
            <p:spPr>
              <a:xfrm>
                <a:off x="4973216" y="3038940"/>
                <a:ext cx="51820" cy="68368"/>
              </a:xfrm>
              <a:custGeom>
                <a:avLst/>
                <a:gdLst>
                  <a:gd name="connsiteX0" fmla="*/ 51821 w 51820"/>
                  <a:gd name="connsiteY0" fmla="*/ 12594 h 68368"/>
                  <a:gd name="connsiteX1" fmla="*/ 51821 w 51820"/>
                  <a:gd name="connsiteY1" fmla="*/ 12594 h 68368"/>
                  <a:gd name="connsiteX2" fmla="*/ 25910 w 51820"/>
                  <a:gd name="connsiteY2" fmla="*/ 0 h 68368"/>
                  <a:gd name="connsiteX3" fmla="*/ 0 w 51820"/>
                  <a:gd name="connsiteY3" fmla="*/ 12594 h 68368"/>
                  <a:gd name="connsiteX4" fmla="*/ 0 w 51820"/>
                  <a:gd name="connsiteY4" fmla="*/ 12594 h 68368"/>
                  <a:gd name="connsiteX5" fmla="*/ 0 w 51820"/>
                  <a:gd name="connsiteY5" fmla="*/ 68368 h 68368"/>
                  <a:gd name="connsiteX6" fmla="*/ 51821 w 51820"/>
                  <a:gd name="connsiteY6" fmla="*/ 68368 h 68368"/>
                  <a:gd name="connsiteX7" fmla="*/ 51821 w 5182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20" h="68368">
                    <a:moveTo>
                      <a:pt x="51821" y="12594"/>
                    </a:moveTo>
                    <a:lnTo>
                      <a:pt x="51821" y="12594"/>
                    </a:lnTo>
                    <a:cubicBezTo>
                      <a:pt x="5182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1821" y="68368"/>
                    </a:lnTo>
                    <a:lnTo>
                      <a:pt x="5182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0DD1DD41-006D-5D60-B74F-FA24B185D750}"/>
                  </a:ext>
                </a:extLst>
              </p:cNvPr>
              <p:cNvSpPr/>
              <p:nvPr/>
            </p:nvSpPr>
            <p:spPr>
              <a:xfrm>
                <a:off x="4971776" y="3136095"/>
                <a:ext cx="52180" cy="68368"/>
              </a:xfrm>
              <a:custGeom>
                <a:avLst/>
                <a:gdLst>
                  <a:gd name="connsiteX0" fmla="*/ 52181 w 52180"/>
                  <a:gd name="connsiteY0" fmla="*/ 12954 h 68368"/>
                  <a:gd name="connsiteX1" fmla="*/ 52181 w 52180"/>
                  <a:gd name="connsiteY1" fmla="*/ 12954 h 68368"/>
                  <a:gd name="connsiteX2" fmla="*/ 25910 w 52180"/>
                  <a:gd name="connsiteY2" fmla="*/ 0 h 68368"/>
                  <a:gd name="connsiteX3" fmla="*/ 0 w 52180"/>
                  <a:gd name="connsiteY3" fmla="*/ 12954 h 68368"/>
                  <a:gd name="connsiteX4" fmla="*/ 0 w 52180"/>
                  <a:gd name="connsiteY4" fmla="*/ 12954 h 68368"/>
                  <a:gd name="connsiteX5" fmla="*/ 0 w 52180"/>
                  <a:gd name="connsiteY5" fmla="*/ 68368 h 68368"/>
                  <a:gd name="connsiteX6" fmla="*/ 52181 w 52180"/>
                  <a:gd name="connsiteY6" fmla="*/ 68368 h 68368"/>
                  <a:gd name="connsiteX7" fmla="*/ 52181 w 52180"/>
                  <a:gd name="connsiteY7" fmla="*/ 1295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180" h="68368">
                    <a:moveTo>
                      <a:pt x="52181" y="12954"/>
                    </a:moveTo>
                    <a:lnTo>
                      <a:pt x="52181" y="12954"/>
                    </a:lnTo>
                    <a:cubicBezTo>
                      <a:pt x="5218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954"/>
                    </a:cubicBezTo>
                    <a:lnTo>
                      <a:pt x="0" y="12954"/>
                    </a:lnTo>
                    <a:lnTo>
                      <a:pt x="0" y="68368"/>
                    </a:lnTo>
                    <a:lnTo>
                      <a:pt x="52181" y="68368"/>
                    </a:lnTo>
                    <a:lnTo>
                      <a:pt x="52181" y="1295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38D56C03-F980-23F7-D9C8-DC8AEDF7A599}"/>
                  </a:ext>
                </a:extLst>
              </p:cNvPr>
              <p:cNvSpPr/>
              <p:nvPr/>
            </p:nvSpPr>
            <p:spPr>
              <a:xfrm>
                <a:off x="4532739" y="269206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0A1C1C24-BF2F-62AD-CF2D-758463A3930C}"/>
                  </a:ext>
                </a:extLst>
              </p:cNvPr>
              <p:cNvSpPr/>
              <p:nvPr/>
            </p:nvSpPr>
            <p:spPr>
              <a:xfrm>
                <a:off x="4531660" y="279929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04C6F714-99C2-97A4-DD7C-B1289D100AA0}"/>
                  </a:ext>
                </a:extLst>
              </p:cNvPr>
              <p:cNvSpPr/>
              <p:nvPr/>
            </p:nvSpPr>
            <p:spPr>
              <a:xfrm>
                <a:off x="4530940" y="300583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B7105950-52F8-B7A0-E57E-A303B1471461}"/>
                  </a:ext>
                </a:extLst>
              </p:cNvPr>
              <p:cNvSpPr/>
              <p:nvPr/>
            </p:nvSpPr>
            <p:spPr>
              <a:xfrm>
                <a:off x="4643218" y="269206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ED643E22-0BF0-72BE-E179-E22758688563}"/>
                  </a:ext>
                </a:extLst>
              </p:cNvPr>
              <p:cNvSpPr/>
              <p:nvPr/>
            </p:nvSpPr>
            <p:spPr>
              <a:xfrm>
                <a:off x="4643938" y="289680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35FC2779-9CAF-447A-E7C3-4A4D96FB96E5}"/>
                  </a:ext>
                </a:extLst>
              </p:cNvPr>
              <p:cNvSpPr/>
              <p:nvPr/>
            </p:nvSpPr>
            <p:spPr>
              <a:xfrm>
                <a:off x="4643218" y="300403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512715CE-FC80-3240-C458-E2526D327870}"/>
                  </a:ext>
                </a:extLst>
              </p:cNvPr>
              <p:cNvSpPr/>
              <p:nvPr/>
            </p:nvSpPr>
            <p:spPr>
              <a:xfrm>
                <a:off x="4745061" y="269206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75A388E1-FFCA-D19D-906D-566F34281725}"/>
                  </a:ext>
                </a:extLst>
              </p:cNvPr>
              <p:cNvSpPr/>
              <p:nvPr/>
            </p:nvSpPr>
            <p:spPr>
              <a:xfrm>
                <a:off x="4744341" y="279929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177183EA-828D-33A5-9011-C3E3B75AE847}"/>
                  </a:ext>
                </a:extLst>
              </p:cNvPr>
              <p:cNvSpPr/>
              <p:nvPr/>
            </p:nvSpPr>
            <p:spPr>
              <a:xfrm>
                <a:off x="4396350" y="327894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2417626A-58B8-D165-8C77-0F011A3E33C3}"/>
                  </a:ext>
                </a:extLst>
              </p:cNvPr>
              <p:cNvSpPr/>
              <p:nvPr/>
            </p:nvSpPr>
            <p:spPr>
              <a:xfrm>
                <a:off x="4609031" y="327894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6EEBF87-8178-E485-4DE3-8A12A2A7BDCF}"/>
                  </a:ext>
                </a:extLst>
              </p:cNvPr>
              <p:cNvSpPr/>
              <p:nvPr/>
            </p:nvSpPr>
            <p:spPr>
              <a:xfrm>
                <a:off x="2577225" y="3741695"/>
                <a:ext cx="69454" cy="91037"/>
              </a:xfrm>
              <a:custGeom>
                <a:avLst/>
                <a:gdLst>
                  <a:gd name="connsiteX0" fmla="*/ 69454 w 69454"/>
                  <a:gd name="connsiteY0" fmla="*/ 16912 h 91037"/>
                  <a:gd name="connsiteX1" fmla="*/ 69454 w 69454"/>
                  <a:gd name="connsiteY1" fmla="*/ 16912 h 91037"/>
                  <a:gd name="connsiteX2" fmla="*/ 34907 w 69454"/>
                  <a:gd name="connsiteY2" fmla="*/ 0 h 91037"/>
                  <a:gd name="connsiteX3" fmla="*/ 0 w 69454"/>
                  <a:gd name="connsiteY3" fmla="*/ 16912 h 91037"/>
                  <a:gd name="connsiteX4" fmla="*/ 0 w 69454"/>
                  <a:gd name="connsiteY4" fmla="*/ 16912 h 91037"/>
                  <a:gd name="connsiteX5" fmla="*/ 0 w 69454"/>
                  <a:gd name="connsiteY5" fmla="*/ 91038 h 91037"/>
                  <a:gd name="connsiteX6" fmla="*/ 69454 w 69454"/>
                  <a:gd name="connsiteY6" fmla="*/ 91038 h 91037"/>
                  <a:gd name="connsiteX7" fmla="*/ 69454 w 6945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03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454" y="9103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C5136AA6-CFA3-B807-414C-F1E31FEEA49B}"/>
                  </a:ext>
                </a:extLst>
              </p:cNvPr>
              <p:cNvSpPr/>
              <p:nvPr/>
            </p:nvSpPr>
            <p:spPr>
              <a:xfrm>
                <a:off x="2808260" y="3132497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ED3CDC8C-0AE7-D804-2527-CD30152A074A}"/>
                  </a:ext>
                </a:extLst>
              </p:cNvPr>
              <p:cNvSpPr/>
              <p:nvPr/>
            </p:nvSpPr>
            <p:spPr>
              <a:xfrm>
                <a:off x="2807180" y="3280748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FAB1EEF3-E340-5EDD-A9C2-1A50FB50FB54}"/>
                  </a:ext>
                </a:extLst>
              </p:cNvPr>
              <p:cNvSpPr/>
              <p:nvPr/>
            </p:nvSpPr>
            <p:spPr>
              <a:xfrm>
                <a:off x="2807180" y="3418564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EB4B7103-8AB4-ADBF-CE47-EAD1B9A7CD7D}"/>
                  </a:ext>
                </a:extLst>
              </p:cNvPr>
              <p:cNvSpPr/>
              <p:nvPr/>
            </p:nvSpPr>
            <p:spPr>
              <a:xfrm>
                <a:off x="2806460" y="3567176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B50AFEE8-E3C6-F008-AB84-405C97DD65B8}"/>
                  </a:ext>
                </a:extLst>
              </p:cNvPr>
              <p:cNvSpPr/>
              <p:nvPr/>
            </p:nvSpPr>
            <p:spPr>
              <a:xfrm>
                <a:off x="2918738" y="3132497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E986A3E0-9B5C-A5B1-49F4-3EC341B4EF74}"/>
                  </a:ext>
                </a:extLst>
              </p:cNvPr>
              <p:cNvSpPr/>
              <p:nvPr/>
            </p:nvSpPr>
            <p:spPr>
              <a:xfrm>
                <a:off x="2917659" y="3280748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6379356-ADCA-8089-A929-D83429C519DB}"/>
                  </a:ext>
                </a:extLst>
              </p:cNvPr>
              <p:cNvSpPr/>
              <p:nvPr/>
            </p:nvSpPr>
            <p:spPr>
              <a:xfrm>
                <a:off x="2575426" y="361107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5465732B-266A-9645-6185-3DED6C0F06E8}"/>
                  </a:ext>
                </a:extLst>
              </p:cNvPr>
              <p:cNvSpPr/>
              <p:nvPr/>
            </p:nvSpPr>
            <p:spPr>
              <a:xfrm>
                <a:off x="2575426" y="3871595"/>
                <a:ext cx="69454" cy="91037"/>
              </a:xfrm>
              <a:custGeom>
                <a:avLst/>
                <a:gdLst>
                  <a:gd name="connsiteX0" fmla="*/ 69454 w 69454"/>
                  <a:gd name="connsiteY0" fmla="*/ 16912 h 91037"/>
                  <a:gd name="connsiteX1" fmla="*/ 69454 w 69454"/>
                  <a:gd name="connsiteY1" fmla="*/ 16912 h 91037"/>
                  <a:gd name="connsiteX2" fmla="*/ 34547 w 69454"/>
                  <a:gd name="connsiteY2" fmla="*/ 0 h 91037"/>
                  <a:gd name="connsiteX3" fmla="*/ 0 w 69454"/>
                  <a:gd name="connsiteY3" fmla="*/ 16912 h 91037"/>
                  <a:gd name="connsiteX4" fmla="*/ 0 w 69454"/>
                  <a:gd name="connsiteY4" fmla="*/ 16912 h 91037"/>
                  <a:gd name="connsiteX5" fmla="*/ 0 w 69454"/>
                  <a:gd name="connsiteY5" fmla="*/ 91038 h 91037"/>
                  <a:gd name="connsiteX6" fmla="*/ 69454 w 69454"/>
                  <a:gd name="connsiteY6" fmla="*/ 91038 h 91037"/>
                  <a:gd name="connsiteX7" fmla="*/ 69454 w 6945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03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454" y="9103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BB73E5A7-0A0B-35F8-1CA8-BF33D63F6851}"/>
                  </a:ext>
                </a:extLst>
              </p:cNvPr>
              <p:cNvSpPr/>
              <p:nvPr/>
            </p:nvSpPr>
            <p:spPr>
              <a:xfrm>
                <a:off x="3203033" y="288061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51D7BF35-5353-87F5-4685-0B22D9197B94}"/>
                  </a:ext>
                </a:extLst>
              </p:cNvPr>
              <p:cNvSpPr/>
              <p:nvPr/>
            </p:nvSpPr>
            <p:spPr>
              <a:xfrm>
                <a:off x="3203033" y="297992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D25224EC-7FBB-6547-1EA6-66FF7177877E}"/>
                  </a:ext>
                </a:extLst>
              </p:cNvPr>
              <p:cNvSpPr/>
              <p:nvPr/>
            </p:nvSpPr>
            <p:spPr>
              <a:xfrm>
                <a:off x="3314232" y="277338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936A3157-BC7C-C54C-E021-44B02B02000E}"/>
                  </a:ext>
                </a:extLst>
              </p:cNvPr>
              <p:cNvSpPr/>
              <p:nvPr/>
            </p:nvSpPr>
            <p:spPr>
              <a:xfrm>
                <a:off x="3313512" y="288061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9A6417CE-760F-D03E-F5E6-605626CE32FE}"/>
                  </a:ext>
                </a:extLst>
              </p:cNvPr>
              <p:cNvSpPr/>
              <p:nvPr/>
            </p:nvSpPr>
            <p:spPr>
              <a:xfrm>
                <a:off x="3315311" y="297812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CD37D273-DB7C-A4E7-6CCB-4139EF697C8E}"/>
                  </a:ext>
                </a:extLst>
              </p:cNvPr>
              <p:cNvSpPr/>
              <p:nvPr/>
            </p:nvSpPr>
            <p:spPr>
              <a:xfrm>
                <a:off x="3314592" y="308535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05C6B14C-CB07-C562-7E60-695F184E3DE9}"/>
                  </a:ext>
                </a:extLst>
              </p:cNvPr>
              <p:cNvSpPr/>
              <p:nvPr/>
            </p:nvSpPr>
            <p:spPr>
              <a:xfrm>
                <a:off x="3416074" y="277338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544E2B60-5FBA-2271-6581-0A6C05A87191}"/>
                  </a:ext>
                </a:extLst>
              </p:cNvPr>
              <p:cNvSpPr/>
              <p:nvPr/>
            </p:nvSpPr>
            <p:spPr>
              <a:xfrm>
                <a:off x="3415354" y="288061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E6333E81-098D-05FC-EA07-AFCF4F6F28F3}"/>
                  </a:ext>
                </a:extLst>
              </p:cNvPr>
              <p:cNvSpPr/>
              <p:nvPr/>
            </p:nvSpPr>
            <p:spPr>
              <a:xfrm>
                <a:off x="857784" y="340417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7615FC69-B441-8961-9962-972719446B34}"/>
                  </a:ext>
                </a:extLst>
              </p:cNvPr>
              <p:cNvSpPr/>
              <p:nvPr/>
            </p:nvSpPr>
            <p:spPr>
              <a:xfrm>
                <a:off x="856704" y="351140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77A621BF-FF24-F525-82B4-F61F19E9F248}"/>
                  </a:ext>
                </a:extLst>
              </p:cNvPr>
              <p:cNvSpPr/>
              <p:nvPr/>
            </p:nvSpPr>
            <p:spPr>
              <a:xfrm>
                <a:off x="856704" y="36107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E7AE4D12-1427-9F14-A8B1-B6E747F1F994}"/>
                  </a:ext>
                </a:extLst>
              </p:cNvPr>
              <p:cNvSpPr/>
              <p:nvPr/>
            </p:nvSpPr>
            <p:spPr>
              <a:xfrm>
                <a:off x="855984" y="371794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ECF2623D-9DEA-0CED-091E-AF194B3E88B0}"/>
                  </a:ext>
                </a:extLst>
              </p:cNvPr>
              <p:cNvSpPr/>
              <p:nvPr/>
            </p:nvSpPr>
            <p:spPr>
              <a:xfrm>
                <a:off x="1274869" y="381114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57352C1A-F627-340C-A8EF-65736936C207}"/>
                  </a:ext>
                </a:extLst>
              </p:cNvPr>
              <p:cNvSpPr/>
              <p:nvPr/>
            </p:nvSpPr>
            <p:spPr>
              <a:xfrm>
                <a:off x="1274149" y="391801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F3568350-DB8C-B6F6-DA13-9260EDD7EC27}"/>
                  </a:ext>
                </a:extLst>
              </p:cNvPr>
              <p:cNvSpPr/>
              <p:nvPr/>
            </p:nvSpPr>
            <p:spPr>
              <a:xfrm>
                <a:off x="968982" y="360891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EF2BC666-FF7D-3482-F010-934F32789085}"/>
                  </a:ext>
                </a:extLst>
              </p:cNvPr>
              <p:cNvSpPr/>
              <p:nvPr/>
            </p:nvSpPr>
            <p:spPr>
              <a:xfrm>
                <a:off x="968263" y="371578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49FF4011-F79B-1FC2-30B9-1119EB6A9055}"/>
                  </a:ext>
                </a:extLst>
              </p:cNvPr>
              <p:cNvSpPr/>
              <p:nvPr/>
            </p:nvSpPr>
            <p:spPr>
              <a:xfrm>
                <a:off x="1069385" y="3511042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2EB9B674-FC5F-62C9-3CA2-5D0D3119A9B5}"/>
                  </a:ext>
                </a:extLst>
              </p:cNvPr>
              <p:cNvSpPr/>
              <p:nvPr/>
            </p:nvSpPr>
            <p:spPr>
              <a:xfrm>
                <a:off x="1068305" y="360639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208A7972-0683-A764-1D05-C7468591D62A}"/>
                  </a:ext>
                </a:extLst>
              </p:cNvPr>
              <p:cNvSpPr/>
              <p:nvPr/>
            </p:nvSpPr>
            <p:spPr>
              <a:xfrm>
                <a:off x="1067226" y="3812942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3B4D979D-B7A4-24BF-4040-050141AD05B4}"/>
                  </a:ext>
                </a:extLst>
              </p:cNvPr>
              <p:cNvSpPr/>
              <p:nvPr/>
            </p:nvSpPr>
            <p:spPr>
              <a:xfrm>
                <a:off x="1066506" y="3919812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674AC1FC-F11E-F12D-9216-887B82EA7186}"/>
                  </a:ext>
                </a:extLst>
              </p:cNvPr>
              <p:cNvSpPr/>
              <p:nvPr/>
            </p:nvSpPr>
            <p:spPr>
              <a:xfrm>
                <a:off x="1178784" y="360639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B4A6F7E6-3A3D-D9FA-6FFE-110E2379E8E8}"/>
                  </a:ext>
                </a:extLst>
              </p:cNvPr>
              <p:cNvSpPr/>
              <p:nvPr/>
            </p:nvSpPr>
            <p:spPr>
              <a:xfrm>
                <a:off x="1178065" y="371326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0F7B6701-7D82-A03B-77C5-119EBA5E39AB}"/>
                  </a:ext>
                </a:extLst>
              </p:cNvPr>
              <p:cNvSpPr/>
              <p:nvPr/>
            </p:nvSpPr>
            <p:spPr>
              <a:xfrm>
                <a:off x="1179864" y="381078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45FD9E06-A518-E6E1-0D16-77630348B978}"/>
                  </a:ext>
                </a:extLst>
              </p:cNvPr>
              <p:cNvSpPr/>
              <p:nvPr/>
            </p:nvSpPr>
            <p:spPr>
              <a:xfrm>
                <a:off x="1178784" y="391801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1F53A532-608B-F195-762C-314943F549BC}"/>
                  </a:ext>
                </a:extLst>
              </p:cNvPr>
              <p:cNvSpPr/>
              <p:nvPr/>
            </p:nvSpPr>
            <p:spPr>
              <a:xfrm>
                <a:off x="1280627" y="36060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318DB01A-3EB5-A08F-E4C1-6537E3415036}"/>
                  </a:ext>
                </a:extLst>
              </p:cNvPr>
              <p:cNvSpPr/>
              <p:nvPr/>
            </p:nvSpPr>
            <p:spPr>
              <a:xfrm>
                <a:off x="1279907" y="371326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15F6621C-6D49-11CA-2F6E-673BDB606627}"/>
                  </a:ext>
                </a:extLst>
              </p:cNvPr>
              <p:cNvSpPr/>
              <p:nvPr/>
            </p:nvSpPr>
            <p:spPr>
              <a:xfrm>
                <a:off x="2342592" y="3610356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916"/>
                      <a:pt x="53980" y="0"/>
                      <a:pt x="34907" y="0"/>
                    </a:cubicBezTo>
                    <a:cubicBezTo>
                      <a:pt x="15474" y="0"/>
                      <a:pt x="0" y="7916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0EFDAA4A-81CC-7BB9-7CD7-09AE5FB348BB}"/>
                  </a:ext>
                </a:extLst>
              </p:cNvPr>
              <p:cNvSpPr/>
              <p:nvPr/>
            </p:nvSpPr>
            <p:spPr>
              <a:xfrm>
                <a:off x="2344752" y="374097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62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58691FD3-2543-13F7-5E74-8273EBE221EA}"/>
                  </a:ext>
                </a:extLst>
              </p:cNvPr>
              <p:cNvSpPr/>
              <p:nvPr/>
            </p:nvSpPr>
            <p:spPr>
              <a:xfrm>
                <a:off x="2342592" y="387087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F841D75-1861-BD04-842D-ABD378C56500}"/>
                  </a:ext>
                </a:extLst>
              </p:cNvPr>
              <p:cNvSpPr/>
              <p:nvPr/>
            </p:nvSpPr>
            <p:spPr>
              <a:xfrm>
                <a:off x="1754571" y="3739896"/>
                <a:ext cx="54699" cy="71966"/>
              </a:xfrm>
              <a:custGeom>
                <a:avLst/>
                <a:gdLst>
                  <a:gd name="connsiteX0" fmla="*/ 54700 w 54699"/>
                  <a:gd name="connsiteY0" fmla="*/ 13314 h 71966"/>
                  <a:gd name="connsiteX1" fmla="*/ 54700 w 54699"/>
                  <a:gd name="connsiteY1" fmla="*/ 13314 h 71966"/>
                  <a:gd name="connsiteX2" fmla="*/ 27350 w 54699"/>
                  <a:gd name="connsiteY2" fmla="*/ 0 h 71966"/>
                  <a:gd name="connsiteX3" fmla="*/ 0 w 54699"/>
                  <a:gd name="connsiteY3" fmla="*/ 13314 h 71966"/>
                  <a:gd name="connsiteX4" fmla="*/ 0 w 54699"/>
                  <a:gd name="connsiteY4" fmla="*/ 13314 h 71966"/>
                  <a:gd name="connsiteX5" fmla="*/ 0 w 54699"/>
                  <a:gd name="connsiteY5" fmla="*/ 71967 h 71966"/>
                  <a:gd name="connsiteX6" fmla="*/ 54700 w 54699"/>
                  <a:gd name="connsiteY6" fmla="*/ 71967 h 71966"/>
                  <a:gd name="connsiteX7" fmla="*/ 54700 w 54699"/>
                  <a:gd name="connsiteY7" fmla="*/ 13314 h 71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99" h="71966">
                    <a:moveTo>
                      <a:pt x="54700" y="13314"/>
                    </a:moveTo>
                    <a:lnTo>
                      <a:pt x="54700" y="13314"/>
                    </a:lnTo>
                    <a:cubicBezTo>
                      <a:pt x="54700" y="6117"/>
                      <a:pt x="42464" y="0"/>
                      <a:pt x="27350" y="0"/>
                    </a:cubicBezTo>
                    <a:cubicBezTo>
                      <a:pt x="12235" y="0"/>
                      <a:pt x="0" y="6117"/>
                      <a:pt x="0" y="13314"/>
                    </a:cubicBezTo>
                    <a:lnTo>
                      <a:pt x="0" y="13314"/>
                    </a:lnTo>
                    <a:lnTo>
                      <a:pt x="0" y="71967"/>
                    </a:lnTo>
                    <a:lnTo>
                      <a:pt x="54700" y="71967"/>
                    </a:lnTo>
                    <a:lnTo>
                      <a:pt x="54700" y="1331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32464640-10BC-F513-6E40-4704F80DDAE6}"/>
                  </a:ext>
                </a:extLst>
              </p:cNvPr>
              <p:cNvSpPr/>
              <p:nvPr/>
            </p:nvSpPr>
            <p:spPr>
              <a:xfrm>
                <a:off x="1756010" y="3842448"/>
                <a:ext cx="54699" cy="71966"/>
              </a:xfrm>
              <a:custGeom>
                <a:avLst/>
                <a:gdLst>
                  <a:gd name="connsiteX0" fmla="*/ 54700 w 54699"/>
                  <a:gd name="connsiteY0" fmla="*/ 13314 h 71966"/>
                  <a:gd name="connsiteX1" fmla="*/ 54700 w 54699"/>
                  <a:gd name="connsiteY1" fmla="*/ 13314 h 71966"/>
                  <a:gd name="connsiteX2" fmla="*/ 27350 w 54699"/>
                  <a:gd name="connsiteY2" fmla="*/ 0 h 71966"/>
                  <a:gd name="connsiteX3" fmla="*/ 0 w 54699"/>
                  <a:gd name="connsiteY3" fmla="*/ 13314 h 71966"/>
                  <a:gd name="connsiteX4" fmla="*/ 0 w 54699"/>
                  <a:gd name="connsiteY4" fmla="*/ 13314 h 71966"/>
                  <a:gd name="connsiteX5" fmla="*/ 0 w 54699"/>
                  <a:gd name="connsiteY5" fmla="*/ 71967 h 71966"/>
                  <a:gd name="connsiteX6" fmla="*/ 54700 w 54699"/>
                  <a:gd name="connsiteY6" fmla="*/ 71967 h 71966"/>
                  <a:gd name="connsiteX7" fmla="*/ 54700 w 54699"/>
                  <a:gd name="connsiteY7" fmla="*/ 13314 h 71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99" h="71966">
                    <a:moveTo>
                      <a:pt x="54700" y="13314"/>
                    </a:moveTo>
                    <a:lnTo>
                      <a:pt x="54700" y="13314"/>
                    </a:lnTo>
                    <a:cubicBezTo>
                      <a:pt x="54700" y="6117"/>
                      <a:pt x="42464" y="0"/>
                      <a:pt x="27350" y="0"/>
                    </a:cubicBezTo>
                    <a:cubicBezTo>
                      <a:pt x="12235" y="0"/>
                      <a:pt x="0" y="6117"/>
                      <a:pt x="0" y="13314"/>
                    </a:cubicBezTo>
                    <a:lnTo>
                      <a:pt x="0" y="13314"/>
                    </a:lnTo>
                    <a:lnTo>
                      <a:pt x="0" y="71967"/>
                    </a:lnTo>
                    <a:lnTo>
                      <a:pt x="54700" y="71967"/>
                    </a:lnTo>
                    <a:lnTo>
                      <a:pt x="54700" y="1331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42D0854F-FCAF-0114-6F42-62678ABFFD77}"/>
                  </a:ext>
                </a:extLst>
              </p:cNvPr>
              <p:cNvSpPr/>
              <p:nvPr/>
            </p:nvSpPr>
            <p:spPr>
              <a:xfrm>
                <a:off x="1754571" y="3944641"/>
                <a:ext cx="54699" cy="71606"/>
              </a:xfrm>
              <a:custGeom>
                <a:avLst/>
                <a:gdLst>
                  <a:gd name="connsiteX0" fmla="*/ 54700 w 54699"/>
                  <a:gd name="connsiteY0" fmla="*/ 13314 h 71606"/>
                  <a:gd name="connsiteX1" fmla="*/ 54700 w 54699"/>
                  <a:gd name="connsiteY1" fmla="*/ 13314 h 71606"/>
                  <a:gd name="connsiteX2" fmla="*/ 27350 w 54699"/>
                  <a:gd name="connsiteY2" fmla="*/ 0 h 71606"/>
                  <a:gd name="connsiteX3" fmla="*/ 0 w 54699"/>
                  <a:gd name="connsiteY3" fmla="*/ 13314 h 71606"/>
                  <a:gd name="connsiteX4" fmla="*/ 0 w 54699"/>
                  <a:gd name="connsiteY4" fmla="*/ 13314 h 71606"/>
                  <a:gd name="connsiteX5" fmla="*/ 0 w 54699"/>
                  <a:gd name="connsiteY5" fmla="*/ 71607 h 71606"/>
                  <a:gd name="connsiteX6" fmla="*/ 54700 w 54699"/>
                  <a:gd name="connsiteY6" fmla="*/ 71607 h 71606"/>
                  <a:gd name="connsiteX7" fmla="*/ 54700 w 54699"/>
                  <a:gd name="connsiteY7" fmla="*/ 13314 h 71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99" h="71606">
                    <a:moveTo>
                      <a:pt x="54700" y="13314"/>
                    </a:moveTo>
                    <a:lnTo>
                      <a:pt x="54700" y="13314"/>
                    </a:lnTo>
                    <a:cubicBezTo>
                      <a:pt x="54700" y="5757"/>
                      <a:pt x="42464" y="0"/>
                      <a:pt x="27350" y="0"/>
                    </a:cubicBezTo>
                    <a:cubicBezTo>
                      <a:pt x="12235" y="0"/>
                      <a:pt x="0" y="5757"/>
                      <a:pt x="0" y="13314"/>
                    </a:cubicBezTo>
                    <a:lnTo>
                      <a:pt x="0" y="13314"/>
                    </a:lnTo>
                    <a:lnTo>
                      <a:pt x="0" y="71607"/>
                    </a:lnTo>
                    <a:lnTo>
                      <a:pt x="54700" y="71607"/>
                    </a:lnTo>
                    <a:lnTo>
                      <a:pt x="54700" y="1331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C87EDB60-A7CE-E5F6-D49B-94E940B94CB6}"/>
                  </a:ext>
                </a:extLst>
              </p:cNvPr>
              <p:cNvSpPr/>
              <p:nvPr/>
            </p:nvSpPr>
            <p:spPr>
              <a:xfrm>
                <a:off x="4366481" y="3757168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C3B6A441-6A6A-4091-021E-59EE7A2D492D}"/>
                  </a:ext>
                </a:extLst>
              </p:cNvPr>
              <p:cNvSpPr/>
              <p:nvPr/>
            </p:nvSpPr>
            <p:spPr>
              <a:xfrm>
                <a:off x="4368280" y="3887787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7335264A-F061-CFAB-DB35-6D2C43F997B9}"/>
                  </a:ext>
                </a:extLst>
              </p:cNvPr>
              <p:cNvSpPr/>
              <p:nvPr/>
            </p:nvSpPr>
            <p:spPr>
              <a:xfrm>
                <a:off x="4366481" y="4017687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4F10852A-E10D-AD44-A8A8-0C777A41ADE4}"/>
                  </a:ext>
                </a:extLst>
              </p:cNvPr>
              <p:cNvSpPr/>
              <p:nvPr/>
            </p:nvSpPr>
            <p:spPr>
              <a:xfrm>
                <a:off x="3721960" y="3939243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F1E702D9-CD7B-7321-0E04-06CB308921A7}"/>
                  </a:ext>
                </a:extLst>
              </p:cNvPr>
              <p:cNvSpPr/>
              <p:nvPr/>
            </p:nvSpPr>
            <p:spPr>
              <a:xfrm>
                <a:off x="3723760" y="4069863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A0868B81-C1D6-739B-8604-B21505B12021}"/>
                  </a:ext>
                </a:extLst>
              </p:cNvPr>
              <p:cNvSpPr/>
              <p:nvPr/>
            </p:nvSpPr>
            <p:spPr>
              <a:xfrm>
                <a:off x="3721960" y="4199763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053083CF-C8EE-8FE3-FC4C-6C013941F9BA}"/>
                  </a:ext>
                </a:extLst>
              </p:cNvPr>
              <p:cNvSpPr/>
              <p:nvPr/>
            </p:nvSpPr>
            <p:spPr>
              <a:xfrm>
                <a:off x="2056139" y="3993938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74786535-7E44-FAB7-6D79-07658B8CCB19}"/>
                  </a:ext>
                </a:extLst>
              </p:cNvPr>
              <p:cNvSpPr/>
              <p:nvPr/>
            </p:nvSpPr>
            <p:spPr>
              <a:xfrm>
                <a:off x="2055779" y="4060507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301352B8-66C8-1A9A-FD47-3848474FDE08}"/>
                  </a:ext>
                </a:extLst>
              </p:cNvPr>
              <p:cNvSpPr/>
              <p:nvPr/>
            </p:nvSpPr>
            <p:spPr>
              <a:xfrm>
                <a:off x="2055779" y="4122398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D46046EF-16AD-C5E3-A5AF-CF34668F132C}"/>
                  </a:ext>
                </a:extLst>
              </p:cNvPr>
              <p:cNvSpPr/>
              <p:nvPr/>
            </p:nvSpPr>
            <p:spPr>
              <a:xfrm>
                <a:off x="2055419" y="4188968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988D2D28-C50F-C886-C990-35EBEAD002F2}"/>
                  </a:ext>
                </a:extLst>
              </p:cNvPr>
              <p:cNvSpPr/>
              <p:nvPr/>
            </p:nvSpPr>
            <p:spPr>
              <a:xfrm>
                <a:off x="6239946" y="3550983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2181" y="0"/>
                      <a:pt x="33468" y="0"/>
                    </a:cubicBezTo>
                    <a:cubicBezTo>
                      <a:pt x="15114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01B2E99F-74E5-68FF-E147-6300A6FE76AA}"/>
                  </a:ext>
                </a:extLst>
              </p:cNvPr>
              <p:cNvSpPr/>
              <p:nvPr/>
            </p:nvSpPr>
            <p:spPr>
              <a:xfrm>
                <a:off x="6242105" y="3676565"/>
                <a:ext cx="66575" cy="87799"/>
              </a:xfrm>
              <a:custGeom>
                <a:avLst/>
                <a:gdLst>
                  <a:gd name="connsiteX0" fmla="*/ 66575 w 66575"/>
                  <a:gd name="connsiteY0" fmla="*/ 16193 h 87799"/>
                  <a:gd name="connsiteX1" fmla="*/ 66575 w 66575"/>
                  <a:gd name="connsiteY1" fmla="*/ 16193 h 87799"/>
                  <a:gd name="connsiteX2" fmla="*/ 33468 w 66575"/>
                  <a:gd name="connsiteY2" fmla="*/ 0 h 87799"/>
                  <a:gd name="connsiteX3" fmla="*/ 0 w 66575"/>
                  <a:gd name="connsiteY3" fmla="*/ 16193 h 87799"/>
                  <a:gd name="connsiteX4" fmla="*/ 0 w 66575"/>
                  <a:gd name="connsiteY4" fmla="*/ 16193 h 87799"/>
                  <a:gd name="connsiteX5" fmla="*/ 0 w 66575"/>
                  <a:gd name="connsiteY5" fmla="*/ 87799 h 87799"/>
                  <a:gd name="connsiteX6" fmla="*/ 66575 w 66575"/>
                  <a:gd name="connsiteY6" fmla="*/ 87799 h 87799"/>
                  <a:gd name="connsiteX7" fmla="*/ 66575 w 6657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575" h="87799">
                    <a:moveTo>
                      <a:pt x="66575" y="16193"/>
                    </a:moveTo>
                    <a:lnTo>
                      <a:pt x="66575" y="16193"/>
                    </a:lnTo>
                    <a:cubicBezTo>
                      <a:pt x="66575" y="7197"/>
                      <a:pt x="51821" y="0"/>
                      <a:pt x="33468" y="0"/>
                    </a:cubicBezTo>
                    <a:cubicBezTo>
                      <a:pt x="14755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575" y="87799"/>
                    </a:lnTo>
                    <a:lnTo>
                      <a:pt x="6657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498332FB-CDBC-BD91-0A2E-27B3958DFADE}"/>
                  </a:ext>
                </a:extLst>
              </p:cNvPr>
              <p:cNvSpPr/>
              <p:nvPr/>
            </p:nvSpPr>
            <p:spPr>
              <a:xfrm>
                <a:off x="6239946" y="3801427"/>
                <a:ext cx="66935" cy="88159"/>
              </a:xfrm>
              <a:custGeom>
                <a:avLst/>
                <a:gdLst>
                  <a:gd name="connsiteX0" fmla="*/ 66935 w 66935"/>
                  <a:gd name="connsiteY0" fmla="*/ 16552 h 88159"/>
                  <a:gd name="connsiteX1" fmla="*/ 66935 w 66935"/>
                  <a:gd name="connsiteY1" fmla="*/ 16552 h 88159"/>
                  <a:gd name="connsiteX2" fmla="*/ 33468 w 66935"/>
                  <a:gd name="connsiteY2" fmla="*/ 0 h 88159"/>
                  <a:gd name="connsiteX3" fmla="*/ 0 w 66935"/>
                  <a:gd name="connsiteY3" fmla="*/ 16552 h 88159"/>
                  <a:gd name="connsiteX4" fmla="*/ 0 w 66935"/>
                  <a:gd name="connsiteY4" fmla="*/ 16552 h 88159"/>
                  <a:gd name="connsiteX5" fmla="*/ 0 w 66935"/>
                  <a:gd name="connsiteY5" fmla="*/ 88159 h 88159"/>
                  <a:gd name="connsiteX6" fmla="*/ 66935 w 66935"/>
                  <a:gd name="connsiteY6" fmla="*/ 88159 h 88159"/>
                  <a:gd name="connsiteX7" fmla="*/ 66935 w 66935"/>
                  <a:gd name="connsiteY7" fmla="*/ 16552 h 88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8159">
                    <a:moveTo>
                      <a:pt x="66935" y="16552"/>
                    </a:moveTo>
                    <a:lnTo>
                      <a:pt x="66935" y="16552"/>
                    </a:lnTo>
                    <a:cubicBezTo>
                      <a:pt x="66935" y="7557"/>
                      <a:pt x="52181" y="0"/>
                      <a:pt x="33468" y="0"/>
                    </a:cubicBezTo>
                    <a:cubicBezTo>
                      <a:pt x="15114" y="0"/>
                      <a:pt x="0" y="7557"/>
                      <a:pt x="0" y="16552"/>
                    </a:cubicBezTo>
                    <a:lnTo>
                      <a:pt x="0" y="16552"/>
                    </a:lnTo>
                    <a:lnTo>
                      <a:pt x="0" y="88159"/>
                    </a:lnTo>
                    <a:lnTo>
                      <a:pt x="66935" y="88159"/>
                    </a:lnTo>
                    <a:lnTo>
                      <a:pt x="66935" y="1655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7E72AE49-7BF1-2254-199F-88ED22463364}"/>
                  </a:ext>
                </a:extLst>
              </p:cNvPr>
              <p:cNvSpPr/>
              <p:nvPr/>
            </p:nvSpPr>
            <p:spPr>
              <a:xfrm>
                <a:off x="6127667" y="3552422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2181" y="0"/>
                      <a:pt x="33468" y="0"/>
                    </a:cubicBezTo>
                    <a:cubicBezTo>
                      <a:pt x="15114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AB1F4014-9F28-6E8A-D815-B36E2D74E5CF}"/>
                  </a:ext>
                </a:extLst>
              </p:cNvPr>
              <p:cNvSpPr/>
              <p:nvPr/>
            </p:nvSpPr>
            <p:spPr>
              <a:xfrm>
                <a:off x="6129826" y="3678004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1821" y="0"/>
                      <a:pt x="33468" y="0"/>
                    </a:cubicBezTo>
                    <a:cubicBezTo>
                      <a:pt x="14755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5EDE9411-042F-9A96-9411-B9005B23A7D4}"/>
                  </a:ext>
                </a:extLst>
              </p:cNvPr>
              <p:cNvSpPr/>
              <p:nvPr/>
            </p:nvSpPr>
            <p:spPr>
              <a:xfrm>
                <a:off x="6127667" y="3802866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2181" y="0"/>
                      <a:pt x="33468" y="0"/>
                    </a:cubicBezTo>
                    <a:cubicBezTo>
                      <a:pt x="15114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3D5BCFFA-C1E2-A9AB-15C2-A90335639F8E}"/>
                  </a:ext>
                </a:extLst>
              </p:cNvPr>
              <p:cNvSpPr/>
              <p:nvPr/>
            </p:nvSpPr>
            <p:spPr>
              <a:xfrm>
                <a:off x="8482273" y="3220656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AEA19C66-FA51-B95C-770F-E9BEDEAF71C4}"/>
                  </a:ext>
                </a:extLst>
              </p:cNvPr>
              <p:cNvSpPr/>
              <p:nvPr/>
            </p:nvSpPr>
            <p:spPr>
              <a:xfrm>
                <a:off x="8481553" y="3375025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058D83B9-2EB4-57AB-728E-0B931BF15F4B}"/>
                  </a:ext>
                </a:extLst>
              </p:cNvPr>
              <p:cNvSpPr/>
              <p:nvPr/>
            </p:nvSpPr>
            <p:spPr>
              <a:xfrm>
                <a:off x="8595991" y="3220656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5216604B-6D37-292B-4C7D-EA0B96F5B5BE}"/>
                  </a:ext>
                </a:extLst>
              </p:cNvPr>
              <p:cNvSpPr/>
              <p:nvPr/>
            </p:nvSpPr>
            <p:spPr>
              <a:xfrm>
                <a:off x="8595271" y="3375025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EBC7D4AA-D28F-568C-A368-EAB5A0542DCE}"/>
                  </a:ext>
                </a:extLst>
              </p:cNvPr>
              <p:cNvSpPr/>
              <p:nvPr/>
            </p:nvSpPr>
            <p:spPr>
              <a:xfrm>
                <a:off x="8701072" y="3220296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C5E2308A-D834-1685-2CB8-4D488EA87A61}"/>
                  </a:ext>
                </a:extLst>
              </p:cNvPr>
              <p:cNvSpPr/>
              <p:nvPr/>
            </p:nvSpPr>
            <p:spPr>
              <a:xfrm>
                <a:off x="8699992" y="3375025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id="{2D165364-CF31-D627-5B05-E9C3F16B099E}"/>
              </a:ext>
            </a:extLst>
          </p:cNvPr>
          <p:cNvSpPr/>
          <p:nvPr/>
        </p:nvSpPr>
        <p:spPr>
          <a:xfrm>
            <a:off x="7971770" y="-569266"/>
            <a:ext cx="2809371" cy="824424"/>
          </a:xfrm>
          <a:custGeom>
            <a:avLst/>
            <a:gdLst>
              <a:gd name="connsiteX0" fmla="*/ 198028 w 1288797"/>
              <a:gd name="connsiteY0" fmla="*/ 374631 h 378204"/>
              <a:gd name="connsiteX1" fmla="*/ 1473 w 1288797"/>
              <a:gd name="connsiteY1" fmla="*/ 277299 h 378204"/>
              <a:gd name="connsiteX2" fmla="*/ 444124 w 1288797"/>
              <a:gd name="connsiteY2" fmla="*/ 147555 h 378204"/>
              <a:gd name="connsiteX3" fmla="*/ 873486 w 1288797"/>
              <a:gd name="connsiteY3" fmla="*/ 459 h 378204"/>
              <a:gd name="connsiteX4" fmla="*/ 1060877 w 1288797"/>
              <a:gd name="connsiteY4" fmla="*/ 142800 h 378204"/>
              <a:gd name="connsiteX5" fmla="*/ 1286226 w 1288797"/>
              <a:gd name="connsiteY5" fmla="*/ 261429 h 378204"/>
              <a:gd name="connsiteX6" fmla="*/ 894476 w 1288797"/>
              <a:gd name="connsiteY6" fmla="*/ 374713 h 378204"/>
              <a:gd name="connsiteX7" fmla="*/ 198028 w 1288797"/>
              <a:gd name="connsiteY7" fmla="*/ 374631 h 378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8797" h="378204">
                <a:moveTo>
                  <a:pt x="198028" y="374631"/>
                </a:moveTo>
                <a:cubicBezTo>
                  <a:pt x="198028" y="374631"/>
                  <a:pt x="-19883" y="381052"/>
                  <a:pt x="1473" y="277299"/>
                </a:cubicBezTo>
                <a:cubicBezTo>
                  <a:pt x="22829" y="173545"/>
                  <a:pt x="298836" y="126219"/>
                  <a:pt x="444124" y="147555"/>
                </a:cubicBezTo>
                <a:cubicBezTo>
                  <a:pt x="589392" y="168891"/>
                  <a:pt x="621396" y="-10209"/>
                  <a:pt x="873486" y="459"/>
                </a:cubicBezTo>
                <a:cubicBezTo>
                  <a:pt x="968014" y="4462"/>
                  <a:pt x="993495" y="160723"/>
                  <a:pt x="1060877" y="142800"/>
                </a:cubicBezTo>
                <a:cubicBezTo>
                  <a:pt x="1212688" y="102465"/>
                  <a:pt x="1305733" y="174764"/>
                  <a:pt x="1286226" y="261429"/>
                </a:cubicBezTo>
                <a:cubicBezTo>
                  <a:pt x="1259606" y="379732"/>
                  <a:pt x="1129660" y="365812"/>
                  <a:pt x="894476" y="374713"/>
                </a:cubicBezTo>
                <a:cubicBezTo>
                  <a:pt x="684876" y="382617"/>
                  <a:pt x="198028" y="374631"/>
                  <a:pt x="198028" y="374631"/>
                </a:cubicBezTo>
                <a:close/>
              </a:path>
            </a:pathLst>
          </a:custGeom>
          <a:solidFill>
            <a:srgbClr val="EAA060">
              <a:alpha val="18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AB16A9AC-3D63-0AB3-8D34-AC2946F5DBDF}"/>
              </a:ext>
            </a:extLst>
          </p:cNvPr>
          <p:cNvSpPr/>
          <p:nvPr/>
        </p:nvSpPr>
        <p:spPr>
          <a:xfrm>
            <a:off x="3717257" y="374344"/>
            <a:ext cx="1325138" cy="390766"/>
          </a:xfrm>
          <a:custGeom>
            <a:avLst/>
            <a:gdLst>
              <a:gd name="connsiteX0" fmla="*/ 1324406 w 1325138"/>
              <a:gd name="connsiteY0" fmla="*/ 304573 h 390766"/>
              <a:gd name="connsiteX1" fmla="*/ 1320342 w 1325138"/>
              <a:gd name="connsiteY1" fmla="*/ 272630 h 390766"/>
              <a:gd name="connsiteX2" fmla="*/ 1018529 w 1325138"/>
              <a:gd name="connsiteY2" fmla="*/ 157049 h 390766"/>
              <a:gd name="connsiteX3" fmla="*/ 776132 w 1325138"/>
              <a:gd name="connsiteY3" fmla="*/ 301 h 390766"/>
              <a:gd name="connsiteX4" fmla="*/ 653074 w 1325138"/>
              <a:gd name="connsiteY4" fmla="*/ 63354 h 390766"/>
              <a:gd name="connsiteX5" fmla="*/ 541416 w 1325138"/>
              <a:gd name="connsiteY5" fmla="*/ 83572 h 390766"/>
              <a:gd name="connsiteX6" fmla="*/ 290382 w 1325138"/>
              <a:gd name="connsiteY6" fmla="*/ 195332 h 390766"/>
              <a:gd name="connsiteX7" fmla="*/ 23723 w 1325138"/>
              <a:gd name="connsiteY7" fmla="*/ 248672 h 390766"/>
              <a:gd name="connsiteX8" fmla="*/ 33090 w 1325138"/>
              <a:gd name="connsiteY8" fmla="*/ 348525 h 390766"/>
              <a:gd name="connsiteX9" fmla="*/ 640354 w 1325138"/>
              <a:gd name="connsiteY9" fmla="*/ 384837 h 390766"/>
              <a:gd name="connsiteX10" fmla="*/ 1324406 w 1325138"/>
              <a:gd name="connsiteY10" fmla="*/ 304573 h 390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25138" h="390766">
                <a:moveTo>
                  <a:pt x="1324406" y="304573"/>
                </a:moveTo>
                <a:cubicBezTo>
                  <a:pt x="1326174" y="293803"/>
                  <a:pt x="1324711" y="282627"/>
                  <a:pt x="1320342" y="272630"/>
                </a:cubicBezTo>
                <a:cubicBezTo>
                  <a:pt x="1286855" y="195840"/>
                  <a:pt x="1107368" y="140712"/>
                  <a:pt x="1018529" y="157049"/>
                </a:cubicBezTo>
                <a:cubicBezTo>
                  <a:pt x="923797" y="174464"/>
                  <a:pt x="940521" y="-8396"/>
                  <a:pt x="776132" y="301"/>
                </a:cubicBezTo>
                <a:cubicBezTo>
                  <a:pt x="722182" y="3166"/>
                  <a:pt x="684915" y="32041"/>
                  <a:pt x="653074" y="63354"/>
                </a:cubicBezTo>
                <a:cubicBezTo>
                  <a:pt x="623590" y="92351"/>
                  <a:pt x="579069" y="100621"/>
                  <a:pt x="541416" y="83572"/>
                </a:cubicBezTo>
                <a:cubicBezTo>
                  <a:pt x="393201" y="16455"/>
                  <a:pt x="345287" y="209048"/>
                  <a:pt x="290382" y="195332"/>
                </a:cubicBezTo>
                <a:cubicBezTo>
                  <a:pt x="201563" y="173163"/>
                  <a:pt x="84561" y="203887"/>
                  <a:pt x="23723" y="248672"/>
                </a:cubicBezTo>
                <a:cubicBezTo>
                  <a:pt x="-11736" y="274784"/>
                  <a:pt x="-6493" y="329200"/>
                  <a:pt x="33090" y="348525"/>
                </a:cubicBezTo>
                <a:cubicBezTo>
                  <a:pt x="158952" y="409972"/>
                  <a:pt x="481187" y="384837"/>
                  <a:pt x="640354" y="384837"/>
                </a:cubicBezTo>
                <a:cubicBezTo>
                  <a:pt x="951392" y="384837"/>
                  <a:pt x="1304940" y="423241"/>
                  <a:pt x="1324406" y="304573"/>
                </a:cubicBezTo>
                <a:close/>
              </a:path>
            </a:pathLst>
          </a:custGeom>
          <a:solidFill>
            <a:srgbClr val="EAA060">
              <a:alpha val="10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462D6732-0B5E-3F4C-E9AB-5AD6038A3E9C}"/>
              </a:ext>
            </a:extLst>
          </p:cNvPr>
          <p:cNvSpPr/>
          <p:nvPr/>
        </p:nvSpPr>
        <p:spPr>
          <a:xfrm>
            <a:off x="6597465" y="805529"/>
            <a:ext cx="857109" cy="252749"/>
          </a:xfrm>
          <a:custGeom>
            <a:avLst/>
            <a:gdLst>
              <a:gd name="connsiteX0" fmla="*/ 472 w 857109"/>
              <a:gd name="connsiteY0" fmla="*/ 196994 h 252749"/>
              <a:gd name="connsiteX1" fmla="*/ 3094 w 857109"/>
              <a:gd name="connsiteY1" fmla="*/ 176329 h 252749"/>
              <a:gd name="connsiteX2" fmla="*/ 198308 w 857109"/>
              <a:gd name="connsiteY2" fmla="*/ 101571 h 252749"/>
              <a:gd name="connsiteX3" fmla="*/ 355097 w 857109"/>
              <a:gd name="connsiteY3" fmla="*/ 195 h 252749"/>
              <a:gd name="connsiteX4" fmla="*/ 434690 w 857109"/>
              <a:gd name="connsiteY4" fmla="*/ 40977 h 252749"/>
              <a:gd name="connsiteX5" fmla="*/ 506908 w 857109"/>
              <a:gd name="connsiteY5" fmla="*/ 54043 h 252749"/>
              <a:gd name="connsiteX6" fmla="*/ 669285 w 857109"/>
              <a:gd name="connsiteY6" fmla="*/ 126341 h 252749"/>
              <a:gd name="connsiteX7" fmla="*/ 841761 w 857109"/>
              <a:gd name="connsiteY7" fmla="*/ 160845 h 252749"/>
              <a:gd name="connsiteX8" fmla="*/ 835706 w 857109"/>
              <a:gd name="connsiteY8" fmla="*/ 225422 h 252749"/>
              <a:gd name="connsiteX9" fmla="*/ 442921 w 857109"/>
              <a:gd name="connsiteY9" fmla="*/ 248912 h 252749"/>
              <a:gd name="connsiteX10" fmla="*/ 472 w 857109"/>
              <a:gd name="connsiteY10" fmla="*/ 196994 h 25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7109" h="252749">
                <a:moveTo>
                  <a:pt x="472" y="196994"/>
                </a:moveTo>
                <a:cubicBezTo>
                  <a:pt x="-666" y="190024"/>
                  <a:pt x="269" y="182811"/>
                  <a:pt x="3094" y="176329"/>
                </a:cubicBezTo>
                <a:cubicBezTo>
                  <a:pt x="24755" y="126667"/>
                  <a:pt x="140843" y="91005"/>
                  <a:pt x="198308" y="101571"/>
                </a:cubicBezTo>
                <a:cubicBezTo>
                  <a:pt x="259573" y="112829"/>
                  <a:pt x="248762" y="-5434"/>
                  <a:pt x="355097" y="195"/>
                </a:cubicBezTo>
                <a:cubicBezTo>
                  <a:pt x="389986" y="2044"/>
                  <a:pt x="414107" y="20718"/>
                  <a:pt x="434690" y="40977"/>
                </a:cubicBezTo>
                <a:cubicBezTo>
                  <a:pt x="453750" y="59733"/>
                  <a:pt x="482565" y="65077"/>
                  <a:pt x="506908" y="54043"/>
                </a:cubicBezTo>
                <a:cubicBezTo>
                  <a:pt x="602778" y="10619"/>
                  <a:pt x="633766" y="135201"/>
                  <a:pt x="669285" y="126341"/>
                </a:cubicBezTo>
                <a:cubicBezTo>
                  <a:pt x="726730" y="111996"/>
                  <a:pt x="802401" y="131869"/>
                  <a:pt x="841761" y="160845"/>
                </a:cubicBezTo>
                <a:cubicBezTo>
                  <a:pt x="864703" y="177731"/>
                  <a:pt x="861309" y="212925"/>
                  <a:pt x="835706" y="225422"/>
                </a:cubicBezTo>
                <a:cubicBezTo>
                  <a:pt x="754304" y="265168"/>
                  <a:pt x="545861" y="248912"/>
                  <a:pt x="442921" y="248912"/>
                </a:cubicBezTo>
                <a:cubicBezTo>
                  <a:pt x="241753" y="248912"/>
                  <a:pt x="13071" y="273763"/>
                  <a:pt x="472" y="196994"/>
                </a:cubicBezTo>
                <a:close/>
              </a:path>
            </a:pathLst>
          </a:custGeom>
          <a:solidFill>
            <a:srgbClr val="EAA060">
              <a:alpha val="16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id="{5755BF01-7C9B-52F6-8CEC-6E845EAB8E5D}"/>
              </a:ext>
            </a:extLst>
          </p:cNvPr>
          <p:cNvSpPr/>
          <p:nvPr/>
        </p:nvSpPr>
        <p:spPr>
          <a:xfrm>
            <a:off x="209397" y="2419522"/>
            <a:ext cx="857109" cy="252749"/>
          </a:xfrm>
          <a:custGeom>
            <a:avLst/>
            <a:gdLst>
              <a:gd name="connsiteX0" fmla="*/ 472 w 857109"/>
              <a:gd name="connsiteY0" fmla="*/ 196994 h 252749"/>
              <a:gd name="connsiteX1" fmla="*/ 3094 w 857109"/>
              <a:gd name="connsiteY1" fmla="*/ 176329 h 252749"/>
              <a:gd name="connsiteX2" fmla="*/ 198308 w 857109"/>
              <a:gd name="connsiteY2" fmla="*/ 101571 h 252749"/>
              <a:gd name="connsiteX3" fmla="*/ 355097 w 857109"/>
              <a:gd name="connsiteY3" fmla="*/ 195 h 252749"/>
              <a:gd name="connsiteX4" fmla="*/ 434691 w 857109"/>
              <a:gd name="connsiteY4" fmla="*/ 40977 h 252749"/>
              <a:gd name="connsiteX5" fmla="*/ 506908 w 857109"/>
              <a:gd name="connsiteY5" fmla="*/ 54043 h 252749"/>
              <a:gd name="connsiteX6" fmla="*/ 669285 w 857109"/>
              <a:gd name="connsiteY6" fmla="*/ 126341 h 252749"/>
              <a:gd name="connsiteX7" fmla="*/ 841761 w 857109"/>
              <a:gd name="connsiteY7" fmla="*/ 160845 h 252749"/>
              <a:gd name="connsiteX8" fmla="*/ 835706 w 857109"/>
              <a:gd name="connsiteY8" fmla="*/ 225422 h 252749"/>
              <a:gd name="connsiteX9" fmla="*/ 442920 w 857109"/>
              <a:gd name="connsiteY9" fmla="*/ 248912 h 252749"/>
              <a:gd name="connsiteX10" fmla="*/ 472 w 857109"/>
              <a:gd name="connsiteY10" fmla="*/ 196994 h 25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7109" h="252749">
                <a:moveTo>
                  <a:pt x="472" y="196994"/>
                </a:moveTo>
                <a:cubicBezTo>
                  <a:pt x="-665" y="190024"/>
                  <a:pt x="269" y="182811"/>
                  <a:pt x="3094" y="176329"/>
                </a:cubicBezTo>
                <a:cubicBezTo>
                  <a:pt x="24755" y="126667"/>
                  <a:pt x="140843" y="91005"/>
                  <a:pt x="198308" y="101571"/>
                </a:cubicBezTo>
                <a:cubicBezTo>
                  <a:pt x="259573" y="112829"/>
                  <a:pt x="248763" y="-5434"/>
                  <a:pt x="355097" y="195"/>
                </a:cubicBezTo>
                <a:cubicBezTo>
                  <a:pt x="389987" y="2044"/>
                  <a:pt x="414106" y="20718"/>
                  <a:pt x="434691" y="40977"/>
                </a:cubicBezTo>
                <a:cubicBezTo>
                  <a:pt x="453751" y="59732"/>
                  <a:pt x="482564" y="65077"/>
                  <a:pt x="506908" y="54043"/>
                </a:cubicBezTo>
                <a:cubicBezTo>
                  <a:pt x="602778" y="10639"/>
                  <a:pt x="633766" y="135201"/>
                  <a:pt x="669285" y="126341"/>
                </a:cubicBezTo>
                <a:cubicBezTo>
                  <a:pt x="726730" y="111996"/>
                  <a:pt x="802422" y="131868"/>
                  <a:pt x="841761" y="160845"/>
                </a:cubicBezTo>
                <a:cubicBezTo>
                  <a:pt x="864702" y="177731"/>
                  <a:pt x="861309" y="212925"/>
                  <a:pt x="835706" y="225422"/>
                </a:cubicBezTo>
                <a:cubicBezTo>
                  <a:pt x="754304" y="265168"/>
                  <a:pt x="545861" y="248912"/>
                  <a:pt x="442920" y="248912"/>
                </a:cubicBezTo>
                <a:cubicBezTo>
                  <a:pt x="241752" y="248912"/>
                  <a:pt x="13071" y="273763"/>
                  <a:pt x="472" y="196994"/>
                </a:cubicBezTo>
                <a:close/>
              </a:path>
            </a:pathLst>
          </a:custGeom>
          <a:solidFill>
            <a:srgbClr val="EAA060">
              <a:alpha val="16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9" name="图形 142" descr="D:\51PPT模板网\51pptmoban.com\图片001.jpg">
            <a:extLst>
              <a:ext uri="{FF2B5EF4-FFF2-40B4-BE49-F238E27FC236}">
                <a16:creationId xmlns:a16="http://schemas.microsoft.com/office/drawing/2014/main" id="{4BAE69D0-BA5E-1F26-00FA-2DC70C29345E}"/>
              </a:ext>
            </a:extLst>
          </p:cNvPr>
          <p:cNvGrpSpPr/>
          <p:nvPr/>
        </p:nvGrpSpPr>
        <p:grpSpPr>
          <a:xfrm>
            <a:off x="0" y="4358231"/>
            <a:ext cx="12192000" cy="1885640"/>
            <a:chOff x="0" y="4358231"/>
            <a:chExt cx="12192000" cy="1885640"/>
          </a:xfrm>
        </p:grpSpPr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49AC7848-DD80-337A-1B65-EA9AFE7F0D11}"/>
                </a:ext>
              </a:extLst>
            </p:cNvPr>
            <p:cNvSpPr/>
            <p:nvPr/>
          </p:nvSpPr>
          <p:spPr>
            <a:xfrm>
              <a:off x="6660862" y="4687671"/>
              <a:ext cx="1671275" cy="552958"/>
            </a:xfrm>
            <a:custGeom>
              <a:avLst/>
              <a:gdLst>
                <a:gd name="connsiteX0" fmla="*/ 1660152 w 1671275"/>
                <a:gd name="connsiteY0" fmla="*/ 355854 h 552958"/>
                <a:gd name="connsiteX1" fmla="*/ 1541360 w 1671275"/>
                <a:gd name="connsiteY1" fmla="*/ 296123 h 552958"/>
                <a:gd name="connsiteX2" fmla="*/ 1428034 w 1671275"/>
                <a:gd name="connsiteY2" fmla="*/ 242670 h 552958"/>
                <a:gd name="connsiteX3" fmla="*/ 1393862 w 1671275"/>
                <a:gd name="connsiteY3" fmla="*/ 253763 h 552958"/>
                <a:gd name="connsiteX4" fmla="*/ 1286387 w 1671275"/>
                <a:gd name="connsiteY4" fmla="*/ 226051 h 552958"/>
                <a:gd name="connsiteX5" fmla="*/ 1140351 w 1671275"/>
                <a:gd name="connsiteY5" fmla="*/ 195780 h 552958"/>
                <a:gd name="connsiteX6" fmla="*/ 1013697 w 1671275"/>
                <a:gd name="connsiteY6" fmla="*/ 135927 h 552958"/>
                <a:gd name="connsiteX7" fmla="*/ 912765 w 1671275"/>
                <a:gd name="connsiteY7" fmla="*/ 67947 h 552958"/>
                <a:gd name="connsiteX8" fmla="*/ 880989 w 1671275"/>
                <a:gd name="connsiteY8" fmla="*/ 73088 h 552958"/>
                <a:gd name="connsiteX9" fmla="*/ 879730 w 1671275"/>
                <a:gd name="connsiteY9" fmla="*/ 64555 h 552958"/>
                <a:gd name="connsiteX10" fmla="*/ 707079 w 1671275"/>
                <a:gd name="connsiteY10" fmla="*/ 5900 h 552958"/>
                <a:gd name="connsiteX11" fmla="*/ 610088 w 1671275"/>
                <a:gd name="connsiteY11" fmla="*/ 53380 h 552958"/>
                <a:gd name="connsiteX12" fmla="*/ 534469 w 1671275"/>
                <a:gd name="connsiteY12" fmla="*/ 34059 h 552958"/>
                <a:gd name="connsiteX13" fmla="*/ 389043 w 1671275"/>
                <a:gd name="connsiteY13" fmla="*/ 134180 h 552958"/>
                <a:gd name="connsiteX14" fmla="*/ 215214 w 1671275"/>
                <a:gd name="connsiteY14" fmla="*/ 208437 h 552958"/>
                <a:gd name="connsiteX15" fmla="*/ 168831 w 1671275"/>
                <a:gd name="connsiteY15" fmla="*/ 203053 h 552958"/>
                <a:gd name="connsiteX16" fmla="*/ 0 w 1671275"/>
                <a:gd name="connsiteY16" fmla="*/ 340515 h 552958"/>
                <a:gd name="connsiteX17" fmla="*/ 168831 w 1671275"/>
                <a:gd name="connsiteY17" fmla="*/ 477977 h 552958"/>
                <a:gd name="connsiteX18" fmla="*/ 320758 w 1671275"/>
                <a:gd name="connsiteY18" fmla="*/ 400185 h 552958"/>
                <a:gd name="connsiteX19" fmla="*/ 321815 w 1671275"/>
                <a:gd name="connsiteY19" fmla="*/ 400591 h 552958"/>
                <a:gd name="connsiteX20" fmla="*/ 445137 w 1671275"/>
                <a:gd name="connsiteY20" fmla="*/ 398865 h 552958"/>
                <a:gd name="connsiteX21" fmla="*/ 567626 w 1671275"/>
                <a:gd name="connsiteY21" fmla="*/ 426942 h 552958"/>
                <a:gd name="connsiteX22" fmla="*/ 728635 w 1671275"/>
                <a:gd name="connsiteY22" fmla="*/ 504714 h 552958"/>
                <a:gd name="connsiteX23" fmla="*/ 901773 w 1671275"/>
                <a:gd name="connsiteY23" fmla="*/ 410222 h 552958"/>
                <a:gd name="connsiteX24" fmla="*/ 994905 w 1671275"/>
                <a:gd name="connsiteY24" fmla="*/ 451525 h 552958"/>
                <a:gd name="connsiteX25" fmla="*/ 999963 w 1671275"/>
                <a:gd name="connsiteY25" fmla="*/ 463228 h 552958"/>
                <a:gd name="connsiteX26" fmla="*/ 1217636 w 1671275"/>
                <a:gd name="connsiteY26" fmla="*/ 537241 h 552958"/>
                <a:gd name="connsiteX27" fmla="*/ 1303250 w 1671275"/>
                <a:gd name="connsiteY27" fmla="*/ 438868 h 552958"/>
                <a:gd name="connsiteX28" fmla="*/ 1364037 w 1671275"/>
                <a:gd name="connsiteY28" fmla="*/ 429035 h 552958"/>
                <a:gd name="connsiteX29" fmla="*/ 1366231 w 1671275"/>
                <a:gd name="connsiteY29" fmla="*/ 427734 h 552958"/>
                <a:gd name="connsiteX30" fmla="*/ 1460805 w 1671275"/>
                <a:gd name="connsiteY30" fmla="*/ 457986 h 552958"/>
                <a:gd name="connsiteX31" fmla="*/ 1462756 w 1671275"/>
                <a:gd name="connsiteY31" fmla="*/ 457498 h 552958"/>
                <a:gd name="connsiteX32" fmla="*/ 1607735 w 1671275"/>
                <a:gd name="connsiteY32" fmla="*/ 501118 h 552958"/>
                <a:gd name="connsiteX33" fmla="*/ 1660152 w 1671275"/>
                <a:gd name="connsiteY33" fmla="*/ 355854 h 55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71275" h="552958">
                  <a:moveTo>
                    <a:pt x="1660152" y="355854"/>
                  </a:moveTo>
                  <a:cubicBezTo>
                    <a:pt x="1638108" y="311401"/>
                    <a:pt x="1589084" y="288606"/>
                    <a:pt x="1541360" y="296123"/>
                  </a:cubicBezTo>
                  <a:cubicBezTo>
                    <a:pt x="1519073" y="258538"/>
                    <a:pt x="1474905" y="235925"/>
                    <a:pt x="1428034" y="242670"/>
                  </a:cubicBezTo>
                  <a:cubicBezTo>
                    <a:pt x="1415702" y="244458"/>
                    <a:pt x="1404386" y="248542"/>
                    <a:pt x="1393862" y="253763"/>
                  </a:cubicBezTo>
                  <a:cubicBezTo>
                    <a:pt x="1365866" y="226986"/>
                    <a:pt x="1325090" y="215873"/>
                    <a:pt x="1286387" y="226051"/>
                  </a:cubicBezTo>
                  <a:cubicBezTo>
                    <a:pt x="1251300" y="185804"/>
                    <a:pt x="1191549" y="171867"/>
                    <a:pt x="1140351" y="195780"/>
                  </a:cubicBezTo>
                  <a:cubicBezTo>
                    <a:pt x="1109369" y="157788"/>
                    <a:pt x="1062396" y="136272"/>
                    <a:pt x="1013697" y="135927"/>
                  </a:cubicBezTo>
                  <a:cubicBezTo>
                    <a:pt x="998216" y="96269"/>
                    <a:pt x="959026" y="67947"/>
                    <a:pt x="912765" y="67947"/>
                  </a:cubicBezTo>
                  <a:cubicBezTo>
                    <a:pt x="901631" y="67947"/>
                    <a:pt x="891107" y="70040"/>
                    <a:pt x="880989" y="73088"/>
                  </a:cubicBezTo>
                  <a:cubicBezTo>
                    <a:pt x="880746" y="70223"/>
                    <a:pt x="880380" y="67379"/>
                    <a:pt x="879730" y="64555"/>
                  </a:cubicBezTo>
                  <a:cubicBezTo>
                    <a:pt x="867824" y="13702"/>
                    <a:pt x="790519" y="-12547"/>
                    <a:pt x="707079" y="5900"/>
                  </a:cubicBezTo>
                  <a:cubicBezTo>
                    <a:pt x="667319" y="14698"/>
                    <a:pt x="633472" y="32109"/>
                    <a:pt x="610088" y="53380"/>
                  </a:cubicBezTo>
                  <a:cubicBezTo>
                    <a:pt x="587739" y="41129"/>
                    <a:pt x="561957" y="34059"/>
                    <a:pt x="534469" y="34059"/>
                  </a:cubicBezTo>
                  <a:cubicBezTo>
                    <a:pt x="467241" y="34059"/>
                    <a:pt x="410213" y="75891"/>
                    <a:pt x="389043" y="134180"/>
                  </a:cubicBezTo>
                  <a:cubicBezTo>
                    <a:pt x="314745" y="119491"/>
                    <a:pt x="242255" y="149905"/>
                    <a:pt x="215214" y="208437"/>
                  </a:cubicBezTo>
                  <a:cubicBezTo>
                    <a:pt x="200464" y="205003"/>
                    <a:pt x="184942" y="203053"/>
                    <a:pt x="168831" y="203053"/>
                  </a:cubicBezTo>
                  <a:cubicBezTo>
                    <a:pt x="75578" y="203053"/>
                    <a:pt x="0" y="264592"/>
                    <a:pt x="0" y="340515"/>
                  </a:cubicBezTo>
                  <a:cubicBezTo>
                    <a:pt x="0" y="416418"/>
                    <a:pt x="75598" y="477977"/>
                    <a:pt x="168831" y="477977"/>
                  </a:cubicBezTo>
                  <a:cubicBezTo>
                    <a:pt x="235774" y="477977"/>
                    <a:pt x="293453" y="446182"/>
                    <a:pt x="320758" y="400185"/>
                  </a:cubicBezTo>
                  <a:cubicBezTo>
                    <a:pt x="321125" y="400307"/>
                    <a:pt x="321449" y="400470"/>
                    <a:pt x="321815" y="400591"/>
                  </a:cubicBezTo>
                  <a:cubicBezTo>
                    <a:pt x="364805" y="414711"/>
                    <a:pt x="408750" y="413005"/>
                    <a:pt x="445137" y="398865"/>
                  </a:cubicBezTo>
                  <a:cubicBezTo>
                    <a:pt x="491642" y="409531"/>
                    <a:pt x="521101" y="416276"/>
                    <a:pt x="567626" y="426942"/>
                  </a:cubicBezTo>
                  <a:cubicBezTo>
                    <a:pt x="605658" y="474402"/>
                    <a:pt x="663622" y="504714"/>
                    <a:pt x="728635" y="504714"/>
                  </a:cubicBezTo>
                  <a:cubicBezTo>
                    <a:pt x="800983" y="504714"/>
                    <a:pt x="864614" y="467128"/>
                    <a:pt x="901773" y="410222"/>
                  </a:cubicBezTo>
                  <a:cubicBezTo>
                    <a:pt x="927575" y="433484"/>
                    <a:pt x="960346" y="447828"/>
                    <a:pt x="994905" y="451525"/>
                  </a:cubicBezTo>
                  <a:cubicBezTo>
                    <a:pt x="996469" y="455446"/>
                    <a:pt x="998054" y="459367"/>
                    <a:pt x="999963" y="463228"/>
                  </a:cubicBezTo>
                  <a:cubicBezTo>
                    <a:pt x="1039032" y="542056"/>
                    <a:pt x="1136491" y="575192"/>
                    <a:pt x="1217636" y="537241"/>
                  </a:cubicBezTo>
                  <a:cubicBezTo>
                    <a:pt x="1260991" y="516965"/>
                    <a:pt x="1290735" y="480456"/>
                    <a:pt x="1303250" y="438868"/>
                  </a:cubicBezTo>
                  <a:cubicBezTo>
                    <a:pt x="1323424" y="441042"/>
                    <a:pt x="1344411" y="438218"/>
                    <a:pt x="1364037" y="429035"/>
                  </a:cubicBezTo>
                  <a:cubicBezTo>
                    <a:pt x="1364830" y="428669"/>
                    <a:pt x="1365460" y="428120"/>
                    <a:pt x="1366231" y="427734"/>
                  </a:cubicBezTo>
                  <a:cubicBezTo>
                    <a:pt x="1390428" y="450733"/>
                    <a:pt x="1424743" y="463187"/>
                    <a:pt x="1460805" y="457986"/>
                  </a:cubicBezTo>
                  <a:cubicBezTo>
                    <a:pt x="1461475" y="457884"/>
                    <a:pt x="1462085" y="457620"/>
                    <a:pt x="1462756" y="457498"/>
                  </a:cubicBezTo>
                  <a:cubicBezTo>
                    <a:pt x="1491869" y="506157"/>
                    <a:pt x="1554668" y="525945"/>
                    <a:pt x="1607735" y="501118"/>
                  </a:cubicBezTo>
                  <a:cubicBezTo>
                    <a:pt x="1663565" y="475052"/>
                    <a:pt x="1687011" y="410018"/>
                    <a:pt x="1660152" y="355854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BAE24576-BD89-CCFF-0E51-81EA7A1827CD}"/>
                </a:ext>
              </a:extLst>
            </p:cNvPr>
            <p:cNvSpPr/>
            <p:nvPr/>
          </p:nvSpPr>
          <p:spPr>
            <a:xfrm>
              <a:off x="8889563" y="4365093"/>
              <a:ext cx="3302436" cy="1561826"/>
            </a:xfrm>
            <a:custGeom>
              <a:avLst/>
              <a:gdLst>
                <a:gd name="connsiteX0" fmla="*/ 3302437 w 3302436"/>
                <a:gd name="connsiteY0" fmla="*/ 569170 h 1561826"/>
                <a:gd name="connsiteX1" fmla="*/ 3302437 w 3302436"/>
                <a:gd name="connsiteY1" fmla="*/ 1395284 h 1561826"/>
                <a:gd name="connsiteX2" fmla="*/ 3097097 w 3302436"/>
                <a:gd name="connsiteY2" fmla="*/ 1548329 h 1561826"/>
                <a:gd name="connsiteX3" fmla="*/ 2509174 w 3302436"/>
                <a:gd name="connsiteY3" fmla="*/ 1248436 h 1561826"/>
                <a:gd name="connsiteX4" fmla="*/ 2242357 w 3302436"/>
                <a:gd name="connsiteY4" fmla="*/ 1356012 h 1561826"/>
                <a:gd name="connsiteX5" fmla="*/ 2011072 w 3302436"/>
                <a:gd name="connsiteY5" fmla="*/ 1262718 h 1561826"/>
                <a:gd name="connsiteX6" fmla="*/ 1815870 w 3302436"/>
                <a:gd name="connsiteY6" fmla="*/ 1310137 h 1561826"/>
                <a:gd name="connsiteX7" fmla="*/ 1427965 w 3302436"/>
                <a:gd name="connsiteY7" fmla="*/ 985539 h 1561826"/>
                <a:gd name="connsiteX8" fmla="*/ 1257488 w 3302436"/>
                <a:gd name="connsiteY8" fmla="*/ 1033689 h 1561826"/>
                <a:gd name="connsiteX9" fmla="*/ 1071835 w 3302436"/>
                <a:gd name="connsiteY9" fmla="*/ 909108 h 1561826"/>
                <a:gd name="connsiteX10" fmla="*/ 903756 w 3302436"/>
                <a:gd name="connsiteY10" fmla="*/ 977351 h 1561826"/>
                <a:gd name="connsiteX11" fmla="*/ 741548 w 3302436"/>
                <a:gd name="connsiteY11" fmla="*/ 852343 h 1561826"/>
                <a:gd name="connsiteX12" fmla="*/ 566277 w 3302436"/>
                <a:gd name="connsiteY12" fmla="*/ 869206 h 1561826"/>
                <a:gd name="connsiteX13" fmla="*/ 334565 w 3302436"/>
                <a:gd name="connsiteY13" fmla="*/ 728940 h 1561826"/>
                <a:gd name="connsiteX14" fmla="*/ 316971 w 3302436"/>
                <a:gd name="connsiteY14" fmla="*/ 728046 h 1561826"/>
                <a:gd name="connsiteX15" fmla="*/ 251816 w 3302436"/>
                <a:gd name="connsiteY15" fmla="*/ 708745 h 1561826"/>
                <a:gd name="connsiteX16" fmla="*/ 124166 w 3302436"/>
                <a:gd name="connsiteY16" fmla="*/ 756652 h 1561826"/>
                <a:gd name="connsiteX17" fmla="*/ 24615 w 3302436"/>
                <a:gd name="connsiteY17" fmla="*/ 706531 h 1561826"/>
                <a:gd name="connsiteX18" fmla="*/ 601 w 3302436"/>
                <a:gd name="connsiteY18" fmla="*/ 631095 h 1561826"/>
                <a:gd name="connsiteX19" fmla="*/ 149624 w 3302436"/>
                <a:gd name="connsiteY19" fmla="*/ 533088 h 1561826"/>
                <a:gd name="connsiteX20" fmla="*/ 193080 w 3302436"/>
                <a:gd name="connsiteY20" fmla="*/ 543673 h 1561826"/>
                <a:gd name="connsiteX21" fmla="*/ 345536 w 3302436"/>
                <a:gd name="connsiteY21" fmla="*/ 477136 h 1561826"/>
                <a:gd name="connsiteX22" fmla="*/ 462275 w 3302436"/>
                <a:gd name="connsiteY22" fmla="*/ 539690 h 1561826"/>
                <a:gd name="connsiteX23" fmla="*/ 522149 w 3302436"/>
                <a:gd name="connsiteY23" fmla="*/ 515250 h 1561826"/>
                <a:gd name="connsiteX24" fmla="*/ 533160 w 3302436"/>
                <a:gd name="connsiteY24" fmla="*/ 517911 h 1561826"/>
                <a:gd name="connsiteX25" fmla="*/ 670542 w 3302436"/>
                <a:gd name="connsiteY25" fmla="*/ 437742 h 1561826"/>
                <a:gd name="connsiteX26" fmla="*/ 773668 w 3302436"/>
                <a:gd name="connsiteY26" fmla="*/ 509033 h 1561826"/>
                <a:gd name="connsiteX27" fmla="*/ 968566 w 3302436"/>
                <a:gd name="connsiteY27" fmla="*/ 408262 h 1561826"/>
                <a:gd name="connsiteX28" fmla="*/ 998797 w 3302436"/>
                <a:gd name="connsiteY28" fmla="*/ 414337 h 1561826"/>
                <a:gd name="connsiteX29" fmla="*/ 1119803 w 3302436"/>
                <a:gd name="connsiteY29" fmla="*/ 357775 h 1561826"/>
                <a:gd name="connsiteX30" fmla="*/ 1225490 w 3302436"/>
                <a:gd name="connsiteY30" fmla="*/ 437762 h 1561826"/>
                <a:gd name="connsiteX31" fmla="*/ 1259398 w 3302436"/>
                <a:gd name="connsiteY31" fmla="*/ 437681 h 1561826"/>
                <a:gd name="connsiteX32" fmla="*/ 1326464 w 3302436"/>
                <a:gd name="connsiteY32" fmla="*/ 459541 h 1561826"/>
                <a:gd name="connsiteX33" fmla="*/ 1517378 w 3302436"/>
                <a:gd name="connsiteY33" fmla="*/ 340425 h 1561826"/>
                <a:gd name="connsiteX34" fmla="*/ 1652586 w 3302436"/>
                <a:gd name="connsiteY34" fmla="*/ 423378 h 1561826"/>
                <a:gd name="connsiteX35" fmla="*/ 1866194 w 3302436"/>
                <a:gd name="connsiteY35" fmla="*/ 365516 h 1561826"/>
                <a:gd name="connsiteX36" fmla="*/ 1898619 w 3302436"/>
                <a:gd name="connsiteY36" fmla="*/ 367507 h 1561826"/>
                <a:gd name="connsiteX37" fmla="*/ 2311128 w 3302436"/>
                <a:gd name="connsiteY37" fmla="*/ 64871 h 1561826"/>
                <a:gd name="connsiteX38" fmla="*/ 2447331 w 3302436"/>
                <a:gd name="connsiteY38" fmla="*/ 95854 h 1561826"/>
                <a:gd name="connsiteX39" fmla="*/ 2700618 w 3302436"/>
                <a:gd name="connsiteY39" fmla="*/ 40 h 1561826"/>
                <a:gd name="connsiteX40" fmla="*/ 3063697 w 3302436"/>
                <a:gd name="connsiteY40" fmla="*/ 430976 h 1561826"/>
                <a:gd name="connsiteX41" fmla="*/ 3061319 w 3302436"/>
                <a:gd name="connsiteY41" fmla="*/ 458708 h 1561826"/>
                <a:gd name="connsiteX42" fmla="*/ 3302437 w 3302436"/>
                <a:gd name="connsiteY42" fmla="*/ 569170 h 156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302436" h="1561826">
                  <a:moveTo>
                    <a:pt x="3302437" y="569170"/>
                  </a:moveTo>
                  <a:lnTo>
                    <a:pt x="3302437" y="1395284"/>
                  </a:lnTo>
                  <a:cubicBezTo>
                    <a:pt x="3248334" y="1467144"/>
                    <a:pt x="3179582" y="1522487"/>
                    <a:pt x="3097097" y="1548329"/>
                  </a:cubicBezTo>
                  <a:cubicBezTo>
                    <a:pt x="2880522" y="1616166"/>
                    <a:pt x="2616061" y="1414626"/>
                    <a:pt x="2509174" y="1248436"/>
                  </a:cubicBezTo>
                  <a:cubicBezTo>
                    <a:pt x="2431077" y="1317675"/>
                    <a:pt x="2339084" y="1357495"/>
                    <a:pt x="2242357" y="1356012"/>
                  </a:cubicBezTo>
                  <a:cubicBezTo>
                    <a:pt x="2156133" y="1354692"/>
                    <a:pt x="2077203" y="1320682"/>
                    <a:pt x="2011072" y="1262718"/>
                  </a:cubicBezTo>
                  <a:cubicBezTo>
                    <a:pt x="1951443" y="1293965"/>
                    <a:pt x="1885109" y="1311194"/>
                    <a:pt x="1815870" y="1310137"/>
                  </a:cubicBezTo>
                  <a:cubicBezTo>
                    <a:pt x="1628125" y="1307293"/>
                    <a:pt x="1476074" y="1171619"/>
                    <a:pt x="1427965" y="985539"/>
                  </a:cubicBezTo>
                  <a:cubicBezTo>
                    <a:pt x="1380749" y="1021194"/>
                    <a:pt x="1320673" y="1040068"/>
                    <a:pt x="1257488" y="1033689"/>
                  </a:cubicBezTo>
                  <a:cubicBezTo>
                    <a:pt x="1175287" y="1025380"/>
                    <a:pt x="1107511" y="976559"/>
                    <a:pt x="1071835" y="909108"/>
                  </a:cubicBezTo>
                  <a:cubicBezTo>
                    <a:pt x="1025452" y="957034"/>
                    <a:pt x="965742" y="983629"/>
                    <a:pt x="903756" y="977351"/>
                  </a:cubicBezTo>
                  <a:cubicBezTo>
                    <a:pt x="833094" y="970200"/>
                    <a:pt x="774990" y="921846"/>
                    <a:pt x="741548" y="852343"/>
                  </a:cubicBezTo>
                  <a:cubicBezTo>
                    <a:pt x="694921" y="869003"/>
                    <a:pt x="632996" y="875951"/>
                    <a:pt x="566277" y="869206"/>
                  </a:cubicBezTo>
                  <a:cubicBezTo>
                    <a:pt x="433832" y="855817"/>
                    <a:pt x="332047" y="793608"/>
                    <a:pt x="334565" y="728940"/>
                  </a:cubicBezTo>
                  <a:cubicBezTo>
                    <a:pt x="328755" y="728899"/>
                    <a:pt x="322904" y="728655"/>
                    <a:pt x="316971" y="728046"/>
                  </a:cubicBezTo>
                  <a:cubicBezTo>
                    <a:pt x="293079" y="725628"/>
                    <a:pt x="271056" y="718741"/>
                    <a:pt x="251816" y="708745"/>
                  </a:cubicBezTo>
                  <a:cubicBezTo>
                    <a:pt x="224998" y="742146"/>
                    <a:pt x="176706" y="761975"/>
                    <a:pt x="124166" y="756652"/>
                  </a:cubicBezTo>
                  <a:cubicBezTo>
                    <a:pt x="82436" y="752426"/>
                    <a:pt x="46841" y="733288"/>
                    <a:pt x="24615" y="706531"/>
                  </a:cubicBezTo>
                  <a:cubicBezTo>
                    <a:pt x="6716" y="685015"/>
                    <a:pt x="-2528" y="658604"/>
                    <a:pt x="601" y="631095"/>
                  </a:cubicBezTo>
                  <a:cubicBezTo>
                    <a:pt x="7631" y="569353"/>
                    <a:pt x="74350" y="525469"/>
                    <a:pt x="149624" y="533088"/>
                  </a:cubicBezTo>
                  <a:cubicBezTo>
                    <a:pt x="165104" y="534652"/>
                    <a:pt x="179672" y="538370"/>
                    <a:pt x="193080" y="543673"/>
                  </a:cubicBezTo>
                  <a:cubicBezTo>
                    <a:pt x="220407" y="498570"/>
                    <a:pt x="280015" y="470512"/>
                    <a:pt x="345536" y="477136"/>
                  </a:cubicBezTo>
                  <a:cubicBezTo>
                    <a:pt x="395657" y="482215"/>
                    <a:pt x="437754" y="506452"/>
                    <a:pt x="462275" y="539690"/>
                  </a:cubicBezTo>
                  <a:cubicBezTo>
                    <a:pt x="479261" y="522645"/>
                    <a:pt x="500309" y="513035"/>
                    <a:pt x="522149" y="515250"/>
                  </a:cubicBezTo>
                  <a:cubicBezTo>
                    <a:pt x="525968" y="515636"/>
                    <a:pt x="529524" y="516855"/>
                    <a:pt x="533160" y="517911"/>
                  </a:cubicBezTo>
                  <a:cubicBezTo>
                    <a:pt x="559206" y="465514"/>
                    <a:pt x="612822" y="431911"/>
                    <a:pt x="670542" y="437742"/>
                  </a:cubicBezTo>
                  <a:cubicBezTo>
                    <a:pt x="715766" y="442333"/>
                    <a:pt x="753027" y="470126"/>
                    <a:pt x="773668" y="509033"/>
                  </a:cubicBezTo>
                  <a:cubicBezTo>
                    <a:pt x="822368" y="441114"/>
                    <a:pt x="893760" y="400704"/>
                    <a:pt x="968566" y="408262"/>
                  </a:cubicBezTo>
                  <a:cubicBezTo>
                    <a:pt x="978968" y="409319"/>
                    <a:pt x="988984" y="411574"/>
                    <a:pt x="998797" y="414337"/>
                  </a:cubicBezTo>
                  <a:cubicBezTo>
                    <a:pt x="1024355" y="376142"/>
                    <a:pt x="1070291" y="352778"/>
                    <a:pt x="1119803" y="357775"/>
                  </a:cubicBezTo>
                  <a:cubicBezTo>
                    <a:pt x="1169497" y="362814"/>
                    <a:pt x="1209236" y="395056"/>
                    <a:pt x="1225490" y="437762"/>
                  </a:cubicBezTo>
                  <a:cubicBezTo>
                    <a:pt x="1236522" y="436665"/>
                    <a:pt x="1247838" y="436502"/>
                    <a:pt x="1259398" y="437681"/>
                  </a:cubicBezTo>
                  <a:cubicBezTo>
                    <a:pt x="1284245" y="440200"/>
                    <a:pt x="1307020" y="447981"/>
                    <a:pt x="1326464" y="459541"/>
                  </a:cubicBezTo>
                  <a:cubicBezTo>
                    <a:pt x="1351819" y="383151"/>
                    <a:pt x="1430728" y="331648"/>
                    <a:pt x="1517378" y="340425"/>
                  </a:cubicBezTo>
                  <a:cubicBezTo>
                    <a:pt x="1575931" y="346337"/>
                    <a:pt x="1624691" y="378559"/>
                    <a:pt x="1652586" y="423378"/>
                  </a:cubicBezTo>
                  <a:cubicBezTo>
                    <a:pt x="1716826" y="385609"/>
                    <a:pt x="1789682" y="364358"/>
                    <a:pt x="1866194" y="365516"/>
                  </a:cubicBezTo>
                  <a:cubicBezTo>
                    <a:pt x="1877145" y="365679"/>
                    <a:pt x="1887912" y="366451"/>
                    <a:pt x="1898619" y="367507"/>
                  </a:cubicBezTo>
                  <a:cubicBezTo>
                    <a:pt x="1990106" y="183621"/>
                    <a:pt x="2143516" y="62331"/>
                    <a:pt x="2311128" y="64871"/>
                  </a:cubicBezTo>
                  <a:cubicBezTo>
                    <a:pt x="2359096" y="65602"/>
                    <a:pt x="2404809" y="76431"/>
                    <a:pt x="2447331" y="95854"/>
                  </a:cubicBezTo>
                  <a:cubicBezTo>
                    <a:pt x="2517688" y="34762"/>
                    <a:pt x="2606166" y="-1382"/>
                    <a:pt x="2700618" y="40"/>
                  </a:cubicBezTo>
                  <a:cubicBezTo>
                    <a:pt x="2913659" y="3271"/>
                    <a:pt x="3076211" y="196218"/>
                    <a:pt x="3063697" y="430976"/>
                  </a:cubicBezTo>
                  <a:cubicBezTo>
                    <a:pt x="3063209" y="440302"/>
                    <a:pt x="3062335" y="449546"/>
                    <a:pt x="3061319" y="458708"/>
                  </a:cubicBezTo>
                  <a:cubicBezTo>
                    <a:pt x="3153211" y="471244"/>
                    <a:pt x="3236855" y="509805"/>
                    <a:pt x="3302437" y="569170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34602D20-20B4-BAC6-F2BB-9DBC6EFDE9AB}"/>
                </a:ext>
              </a:extLst>
            </p:cNvPr>
            <p:cNvSpPr/>
            <p:nvPr/>
          </p:nvSpPr>
          <p:spPr>
            <a:xfrm>
              <a:off x="0" y="4358231"/>
              <a:ext cx="4989615" cy="1217838"/>
            </a:xfrm>
            <a:custGeom>
              <a:avLst/>
              <a:gdLst>
                <a:gd name="connsiteX0" fmla="*/ 4933504 w 4989615"/>
                <a:gd name="connsiteY0" fmla="*/ 699862 h 1217838"/>
                <a:gd name="connsiteX1" fmla="*/ 4335566 w 4989615"/>
                <a:gd name="connsiteY1" fmla="*/ 717943 h 1217838"/>
                <a:gd name="connsiteX2" fmla="*/ 4203630 w 4989615"/>
                <a:gd name="connsiteY2" fmla="*/ 699882 h 1217838"/>
                <a:gd name="connsiteX3" fmla="*/ 4203508 w 4989615"/>
                <a:gd name="connsiteY3" fmla="*/ 699658 h 1217838"/>
                <a:gd name="connsiteX4" fmla="*/ 4203040 w 4989615"/>
                <a:gd name="connsiteY4" fmla="*/ 699882 h 1217838"/>
                <a:gd name="connsiteX5" fmla="*/ 4173033 w 4989615"/>
                <a:gd name="connsiteY5" fmla="*/ 736228 h 1217838"/>
                <a:gd name="connsiteX6" fmla="*/ 3978582 w 4989615"/>
                <a:gd name="connsiteY6" fmla="*/ 719447 h 1217838"/>
                <a:gd name="connsiteX7" fmla="*/ 3969054 w 4989615"/>
                <a:gd name="connsiteY7" fmla="*/ 720686 h 1217838"/>
                <a:gd name="connsiteX8" fmla="*/ 3784782 w 4989615"/>
                <a:gd name="connsiteY8" fmla="*/ 700715 h 1217838"/>
                <a:gd name="connsiteX9" fmla="*/ 3780760 w 4989615"/>
                <a:gd name="connsiteY9" fmla="*/ 689663 h 1217838"/>
                <a:gd name="connsiteX10" fmla="*/ 3777428 w 4989615"/>
                <a:gd name="connsiteY10" fmla="*/ 700715 h 1217838"/>
                <a:gd name="connsiteX11" fmla="*/ 3326907 w 4989615"/>
                <a:gd name="connsiteY11" fmla="*/ 730072 h 1217838"/>
                <a:gd name="connsiteX12" fmla="*/ 3261528 w 4989615"/>
                <a:gd name="connsiteY12" fmla="*/ 711137 h 1217838"/>
                <a:gd name="connsiteX13" fmla="*/ 2955824 w 4989615"/>
                <a:gd name="connsiteY13" fmla="*/ 773570 h 1217838"/>
                <a:gd name="connsiteX14" fmla="*/ 2387284 w 4989615"/>
                <a:gd name="connsiteY14" fmla="*/ 801546 h 1217838"/>
                <a:gd name="connsiteX15" fmla="*/ 1900111 w 4989615"/>
                <a:gd name="connsiteY15" fmla="*/ 820298 h 1217838"/>
                <a:gd name="connsiteX16" fmla="*/ 1055225 w 4989615"/>
                <a:gd name="connsiteY16" fmla="*/ 940532 h 1217838"/>
                <a:gd name="connsiteX17" fmla="*/ 496924 w 4989615"/>
                <a:gd name="connsiteY17" fmla="*/ 1165762 h 1217838"/>
                <a:gd name="connsiteX18" fmla="*/ 2072 w 4989615"/>
                <a:gd name="connsiteY18" fmla="*/ 1103390 h 1217838"/>
                <a:gd name="connsiteX19" fmla="*/ 0 w 4989615"/>
                <a:gd name="connsiteY19" fmla="*/ 1101277 h 1217838"/>
                <a:gd name="connsiteX20" fmla="*/ 0 w 4989615"/>
                <a:gd name="connsiteY20" fmla="*/ 485521 h 1217838"/>
                <a:gd name="connsiteX21" fmla="*/ 327077 w 4989615"/>
                <a:gd name="connsiteY21" fmla="*/ 352447 h 1217838"/>
                <a:gd name="connsiteX22" fmla="*/ 850616 w 4989615"/>
                <a:gd name="connsiteY22" fmla="*/ 96295 h 1217838"/>
                <a:gd name="connsiteX23" fmla="*/ 1518504 w 4989615"/>
                <a:gd name="connsiteY23" fmla="*/ 301737 h 1217838"/>
                <a:gd name="connsiteX24" fmla="*/ 1858462 w 4989615"/>
                <a:gd name="connsiteY24" fmla="*/ 412808 h 1217838"/>
                <a:gd name="connsiteX25" fmla="*/ 2154658 w 4989615"/>
                <a:gd name="connsiteY25" fmla="*/ 421686 h 1217838"/>
                <a:gd name="connsiteX26" fmla="*/ 2462069 w 4989615"/>
                <a:gd name="connsiteY26" fmla="*/ 480259 h 1217838"/>
                <a:gd name="connsiteX27" fmla="*/ 2747964 w 4989615"/>
                <a:gd name="connsiteY27" fmla="*/ 446269 h 1217838"/>
                <a:gd name="connsiteX28" fmla="*/ 3059804 w 4989615"/>
                <a:gd name="connsiteY28" fmla="*/ 418598 h 1217838"/>
                <a:gd name="connsiteX29" fmla="*/ 3203056 w 4989615"/>
                <a:gd name="connsiteY29" fmla="*/ 433572 h 1217838"/>
                <a:gd name="connsiteX30" fmla="*/ 3478692 w 4989615"/>
                <a:gd name="connsiteY30" fmla="*/ 429854 h 1217838"/>
                <a:gd name="connsiteX31" fmla="*/ 3645044 w 4989615"/>
                <a:gd name="connsiteY31" fmla="*/ 425953 h 1217838"/>
                <a:gd name="connsiteX32" fmla="*/ 3802580 w 4989615"/>
                <a:gd name="connsiteY32" fmla="*/ 446554 h 1217838"/>
                <a:gd name="connsiteX33" fmla="*/ 3960683 w 4989615"/>
                <a:gd name="connsiteY33" fmla="*/ 471015 h 1217838"/>
                <a:gd name="connsiteX34" fmla="*/ 4039573 w 4989615"/>
                <a:gd name="connsiteY34" fmla="*/ 500820 h 1217838"/>
                <a:gd name="connsiteX35" fmla="*/ 4061637 w 4989615"/>
                <a:gd name="connsiteY35" fmla="*/ 500576 h 1217838"/>
                <a:gd name="connsiteX36" fmla="*/ 4256879 w 4989615"/>
                <a:gd name="connsiteY36" fmla="*/ 492205 h 1217838"/>
                <a:gd name="connsiteX37" fmla="*/ 4398121 w 4989615"/>
                <a:gd name="connsiteY37" fmla="*/ 541758 h 1217838"/>
                <a:gd name="connsiteX38" fmla="*/ 4756120 w 4989615"/>
                <a:gd name="connsiteY38" fmla="*/ 535094 h 1217838"/>
                <a:gd name="connsiteX39" fmla="*/ 4933504 w 4989615"/>
                <a:gd name="connsiteY39" fmla="*/ 699862 h 1217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989615" h="1217838">
                  <a:moveTo>
                    <a:pt x="4933504" y="699862"/>
                  </a:moveTo>
                  <a:cubicBezTo>
                    <a:pt x="4786533" y="777004"/>
                    <a:pt x="4397328" y="819303"/>
                    <a:pt x="4335566" y="717943"/>
                  </a:cubicBezTo>
                  <a:cubicBezTo>
                    <a:pt x="4288309" y="737061"/>
                    <a:pt x="4227116" y="742791"/>
                    <a:pt x="4203630" y="699882"/>
                  </a:cubicBezTo>
                  <a:cubicBezTo>
                    <a:pt x="4203589" y="699801"/>
                    <a:pt x="4203548" y="699740"/>
                    <a:pt x="4203508" y="699658"/>
                  </a:cubicBezTo>
                  <a:cubicBezTo>
                    <a:pt x="4203365" y="699719"/>
                    <a:pt x="4203203" y="699801"/>
                    <a:pt x="4203040" y="699882"/>
                  </a:cubicBezTo>
                  <a:cubicBezTo>
                    <a:pt x="4195991" y="703823"/>
                    <a:pt x="4180082" y="734867"/>
                    <a:pt x="4173033" y="736228"/>
                  </a:cubicBezTo>
                  <a:cubicBezTo>
                    <a:pt x="4150786" y="814996"/>
                    <a:pt x="4038354" y="778304"/>
                    <a:pt x="3978582" y="719447"/>
                  </a:cubicBezTo>
                  <a:cubicBezTo>
                    <a:pt x="3975433" y="719995"/>
                    <a:pt x="3972264" y="720402"/>
                    <a:pt x="3969054" y="720686"/>
                  </a:cubicBezTo>
                  <a:cubicBezTo>
                    <a:pt x="3918222" y="772717"/>
                    <a:pt x="3812799" y="762620"/>
                    <a:pt x="3784782" y="700715"/>
                  </a:cubicBezTo>
                  <a:cubicBezTo>
                    <a:pt x="3783177" y="697200"/>
                    <a:pt x="3781836" y="693523"/>
                    <a:pt x="3780760" y="689663"/>
                  </a:cubicBezTo>
                  <a:cubicBezTo>
                    <a:pt x="3779744" y="693401"/>
                    <a:pt x="3778647" y="697098"/>
                    <a:pt x="3777428" y="700715"/>
                  </a:cubicBezTo>
                  <a:cubicBezTo>
                    <a:pt x="3718713" y="878445"/>
                    <a:pt x="3436352" y="913145"/>
                    <a:pt x="3326907" y="730072"/>
                  </a:cubicBezTo>
                  <a:cubicBezTo>
                    <a:pt x="3303604" y="728041"/>
                    <a:pt x="3281519" y="721499"/>
                    <a:pt x="3261528" y="711137"/>
                  </a:cubicBezTo>
                  <a:cubicBezTo>
                    <a:pt x="3178778" y="817637"/>
                    <a:pt x="3006046" y="895429"/>
                    <a:pt x="2955824" y="773570"/>
                  </a:cubicBezTo>
                  <a:cubicBezTo>
                    <a:pt x="2959095" y="1011945"/>
                    <a:pt x="2519443" y="995062"/>
                    <a:pt x="2387284" y="801546"/>
                  </a:cubicBezTo>
                  <a:cubicBezTo>
                    <a:pt x="2298683" y="961946"/>
                    <a:pt x="2000130" y="973486"/>
                    <a:pt x="1900111" y="820298"/>
                  </a:cubicBezTo>
                  <a:cubicBezTo>
                    <a:pt x="1742333" y="1063915"/>
                    <a:pt x="1252540" y="1131061"/>
                    <a:pt x="1055225" y="940532"/>
                  </a:cubicBezTo>
                  <a:cubicBezTo>
                    <a:pt x="924548" y="1055585"/>
                    <a:pt x="653159" y="1246683"/>
                    <a:pt x="496924" y="1165762"/>
                  </a:cubicBezTo>
                  <a:cubicBezTo>
                    <a:pt x="284880" y="1262672"/>
                    <a:pt x="111559" y="1214217"/>
                    <a:pt x="2072" y="1103390"/>
                  </a:cubicBezTo>
                  <a:cubicBezTo>
                    <a:pt x="1382" y="1102699"/>
                    <a:pt x="691" y="1101988"/>
                    <a:pt x="0" y="1101277"/>
                  </a:cubicBezTo>
                  <a:lnTo>
                    <a:pt x="0" y="485521"/>
                  </a:lnTo>
                  <a:cubicBezTo>
                    <a:pt x="73363" y="416302"/>
                    <a:pt x="180737" y="366445"/>
                    <a:pt x="327077" y="352447"/>
                  </a:cubicBezTo>
                  <a:cubicBezTo>
                    <a:pt x="413321" y="164966"/>
                    <a:pt x="637962" y="46418"/>
                    <a:pt x="850616" y="96295"/>
                  </a:cubicBezTo>
                  <a:cubicBezTo>
                    <a:pt x="1062275" y="-96855"/>
                    <a:pt x="1524904" y="15252"/>
                    <a:pt x="1518504" y="301737"/>
                  </a:cubicBezTo>
                  <a:cubicBezTo>
                    <a:pt x="1652025" y="301635"/>
                    <a:pt x="1775083" y="341456"/>
                    <a:pt x="1858462" y="412808"/>
                  </a:cubicBezTo>
                  <a:cubicBezTo>
                    <a:pt x="1937860" y="356775"/>
                    <a:pt x="2083835" y="360371"/>
                    <a:pt x="2154658" y="421686"/>
                  </a:cubicBezTo>
                  <a:cubicBezTo>
                    <a:pt x="2251955" y="364129"/>
                    <a:pt x="2402440" y="393101"/>
                    <a:pt x="2462069" y="480259"/>
                  </a:cubicBezTo>
                  <a:cubicBezTo>
                    <a:pt x="2538866" y="430402"/>
                    <a:pt x="2658185" y="416099"/>
                    <a:pt x="2747964" y="446269"/>
                  </a:cubicBezTo>
                  <a:cubicBezTo>
                    <a:pt x="2795871" y="348059"/>
                    <a:pt x="2991215" y="332273"/>
                    <a:pt x="3059804" y="418598"/>
                  </a:cubicBezTo>
                  <a:cubicBezTo>
                    <a:pt x="3106837" y="405555"/>
                    <a:pt x="3161753" y="411955"/>
                    <a:pt x="3203056" y="433572"/>
                  </a:cubicBezTo>
                  <a:cubicBezTo>
                    <a:pt x="3266343" y="345296"/>
                    <a:pt x="3413577" y="343711"/>
                    <a:pt x="3478692" y="429854"/>
                  </a:cubicBezTo>
                  <a:cubicBezTo>
                    <a:pt x="3529219" y="410776"/>
                    <a:pt x="3594172" y="409293"/>
                    <a:pt x="3645044" y="425953"/>
                  </a:cubicBezTo>
                  <a:cubicBezTo>
                    <a:pt x="3690513" y="389322"/>
                    <a:pt x="3768834" y="398444"/>
                    <a:pt x="3802580" y="446554"/>
                  </a:cubicBezTo>
                  <a:cubicBezTo>
                    <a:pt x="3849105" y="410207"/>
                    <a:pt x="3928400" y="421483"/>
                    <a:pt x="3960683" y="471015"/>
                  </a:cubicBezTo>
                  <a:cubicBezTo>
                    <a:pt x="3988720" y="470101"/>
                    <a:pt x="4019561" y="481580"/>
                    <a:pt x="4039573" y="500820"/>
                  </a:cubicBezTo>
                  <a:cubicBezTo>
                    <a:pt x="4046805" y="500149"/>
                    <a:pt x="4054180" y="500068"/>
                    <a:pt x="4061637" y="500576"/>
                  </a:cubicBezTo>
                  <a:cubicBezTo>
                    <a:pt x="4095464" y="423860"/>
                    <a:pt x="4217059" y="419716"/>
                    <a:pt x="4256879" y="492205"/>
                  </a:cubicBezTo>
                  <a:cubicBezTo>
                    <a:pt x="4306939" y="469634"/>
                    <a:pt x="4376118" y="493932"/>
                    <a:pt x="4398121" y="541758"/>
                  </a:cubicBezTo>
                  <a:cubicBezTo>
                    <a:pt x="4422033" y="533082"/>
                    <a:pt x="4730277" y="526154"/>
                    <a:pt x="4756120" y="535094"/>
                  </a:cubicBezTo>
                  <a:cubicBezTo>
                    <a:pt x="5022247" y="584788"/>
                    <a:pt x="5029114" y="649700"/>
                    <a:pt x="4933504" y="699862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6C91AF8E-0074-556A-733D-EA49C32773FC}"/>
                </a:ext>
              </a:extLst>
            </p:cNvPr>
            <p:cNvSpPr/>
            <p:nvPr/>
          </p:nvSpPr>
          <p:spPr>
            <a:xfrm>
              <a:off x="2072" y="5057889"/>
              <a:ext cx="12189927" cy="1185982"/>
            </a:xfrm>
            <a:custGeom>
              <a:avLst/>
              <a:gdLst>
                <a:gd name="connsiteX0" fmla="*/ 12189928 w 12189927"/>
                <a:gd name="connsiteY0" fmla="*/ 4572 h 1185982"/>
                <a:gd name="connsiteX1" fmla="*/ 12189928 w 12189927"/>
                <a:gd name="connsiteY1" fmla="*/ 1185983 h 1185982"/>
                <a:gd name="connsiteX2" fmla="*/ 0 w 12189927"/>
                <a:gd name="connsiteY2" fmla="*/ 1185983 h 1185982"/>
                <a:gd name="connsiteX3" fmla="*/ 0 w 12189927"/>
                <a:gd name="connsiteY3" fmla="*/ 50589 h 1185982"/>
                <a:gd name="connsiteX4" fmla="*/ 3775355 w 12189927"/>
                <a:gd name="connsiteY4" fmla="*/ 1057 h 1185982"/>
                <a:gd name="connsiteX5" fmla="*/ 3782710 w 12189927"/>
                <a:gd name="connsiteY5" fmla="*/ 1057 h 1185982"/>
                <a:gd name="connsiteX6" fmla="*/ 4200968 w 12189927"/>
                <a:gd name="connsiteY6" fmla="*/ 224 h 1185982"/>
                <a:gd name="connsiteX7" fmla="*/ 4201557 w 12189927"/>
                <a:gd name="connsiteY7" fmla="*/ 224 h 1185982"/>
                <a:gd name="connsiteX8" fmla="*/ 4931432 w 12189927"/>
                <a:gd name="connsiteY8" fmla="*/ 203 h 1185982"/>
                <a:gd name="connsiteX9" fmla="*/ 6317756 w 12189927"/>
                <a:gd name="connsiteY9" fmla="*/ 4551 h 1185982"/>
                <a:gd name="connsiteX10" fmla="*/ 6664662 w 12189927"/>
                <a:gd name="connsiteY10" fmla="*/ 6237 h 1185982"/>
                <a:gd name="connsiteX11" fmla="*/ 8328065 w 12189927"/>
                <a:gd name="connsiteY11" fmla="*/ 12434 h 1185982"/>
                <a:gd name="connsiteX12" fmla="*/ 8912106 w 12189927"/>
                <a:gd name="connsiteY12" fmla="*/ 13734 h 1185982"/>
                <a:gd name="connsiteX13" fmla="*/ 12189928 w 12189927"/>
                <a:gd name="connsiteY13" fmla="*/ 4572 h 1185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89927" h="1185982">
                  <a:moveTo>
                    <a:pt x="12189928" y="4572"/>
                  </a:moveTo>
                  <a:lnTo>
                    <a:pt x="12189928" y="1185983"/>
                  </a:lnTo>
                  <a:lnTo>
                    <a:pt x="0" y="1185983"/>
                  </a:lnTo>
                  <a:lnTo>
                    <a:pt x="0" y="50589"/>
                  </a:lnTo>
                  <a:cubicBezTo>
                    <a:pt x="0" y="50589"/>
                    <a:pt x="1119953" y="8371"/>
                    <a:pt x="3775355" y="1057"/>
                  </a:cubicBezTo>
                  <a:lnTo>
                    <a:pt x="3782710" y="1057"/>
                  </a:lnTo>
                  <a:cubicBezTo>
                    <a:pt x="3918120" y="671"/>
                    <a:pt x="4057533" y="407"/>
                    <a:pt x="4200968" y="224"/>
                  </a:cubicBezTo>
                  <a:lnTo>
                    <a:pt x="4201557" y="224"/>
                  </a:lnTo>
                  <a:cubicBezTo>
                    <a:pt x="4434142" y="-61"/>
                    <a:pt x="4677352" y="-81"/>
                    <a:pt x="4931432" y="203"/>
                  </a:cubicBezTo>
                  <a:cubicBezTo>
                    <a:pt x="5361981" y="691"/>
                    <a:pt x="5823697" y="2073"/>
                    <a:pt x="6317756" y="4551"/>
                  </a:cubicBezTo>
                  <a:cubicBezTo>
                    <a:pt x="6435531" y="5140"/>
                    <a:pt x="6551153" y="5709"/>
                    <a:pt x="6664662" y="6237"/>
                  </a:cubicBezTo>
                  <a:cubicBezTo>
                    <a:pt x="7279341" y="9102"/>
                    <a:pt x="7832136" y="11113"/>
                    <a:pt x="8328065" y="12434"/>
                  </a:cubicBezTo>
                  <a:cubicBezTo>
                    <a:pt x="8532267" y="12962"/>
                    <a:pt x="8726839" y="13389"/>
                    <a:pt x="8912106" y="13734"/>
                  </a:cubicBezTo>
                  <a:cubicBezTo>
                    <a:pt x="11367593" y="18062"/>
                    <a:pt x="12189928" y="4572"/>
                    <a:pt x="12189928" y="4572"/>
                  </a:cubicBezTo>
                  <a:close/>
                </a:path>
              </a:pathLst>
            </a:custGeom>
            <a:solidFill>
              <a:srgbClr val="EAA060"/>
            </a:solidFill>
            <a:ln w="2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DDD41F48-F719-D6F4-ED29-2117506F2846}"/>
                </a:ext>
              </a:extLst>
            </p:cNvPr>
            <p:cNvSpPr/>
            <p:nvPr/>
          </p:nvSpPr>
          <p:spPr>
            <a:xfrm>
              <a:off x="2072" y="5939633"/>
              <a:ext cx="12189927" cy="304238"/>
            </a:xfrm>
            <a:custGeom>
              <a:avLst/>
              <a:gdLst>
                <a:gd name="connsiteX0" fmla="*/ 12189928 w 12189927"/>
                <a:gd name="connsiteY0" fmla="*/ 993 h 304238"/>
                <a:gd name="connsiteX1" fmla="*/ 12189928 w 12189927"/>
                <a:gd name="connsiteY1" fmla="*/ 304239 h 304238"/>
                <a:gd name="connsiteX2" fmla="*/ 0 w 12189927"/>
                <a:gd name="connsiteY2" fmla="*/ 304239 h 304238"/>
                <a:gd name="connsiteX3" fmla="*/ 0 w 12189927"/>
                <a:gd name="connsiteY3" fmla="*/ 993 h 304238"/>
                <a:gd name="connsiteX4" fmla="*/ 6141347 w 12189927"/>
                <a:gd name="connsiteY4" fmla="*/ 1460 h 304238"/>
                <a:gd name="connsiteX5" fmla="*/ 12189928 w 12189927"/>
                <a:gd name="connsiteY5" fmla="*/ 993 h 304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89927" h="304238">
                  <a:moveTo>
                    <a:pt x="12189928" y="993"/>
                  </a:moveTo>
                  <a:lnTo>
                    <a:pt x="12189928" y="304239"/>
                  </a:lnTo>
                  <a:lnTo>
                    <a:pt x="0" y="304239"/>
                  </a:lnTo>
                  <a:lnTo>
                    <a:pt x="0" y="993"/>
                  </a:lnTo>
                  <a:cubicBezTo>
                    <a:pt x="0" y="993"/>
                    <a:pt x="4185893" y="-1526"/>
                    <a:pt x="6141347" y="1460"/>
                  </a:cubicBezTo>
                  <a:cubicBezTo>
                    <a:pt x="8096618" y="4427"/>
                    <a:pt x="12189928" y="993"/>
                    <a:pt x="12189928" y="993"/>
                  </a:cubicBezTo>
                  <a:close/>
                </a:path>
              </a:pathLst>
            </a:custGeom>
            <a:solidFill>
              <a:srgbClr val="EAA060">
                <a:alpha val="32000"/>
              </a:srgbClr>
            </a:solidFill>
            <a:ln w="2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7" name="任意多边形: 形状 266">
            <a:extLst>
              <a:ext uri="{FF2B5EF4-FFF2-40B4-BE49-F238E27FC236}">
                <a16:creationId xmlns:a16="http://schemas.microsoft.com/office/drawing/2014/main" id="{E6319D7E-E4D5-7B64-34AB-BD224316A2CA}"/>
              </a:ext>
            </a:extLst>
          </p:cNvPr>
          <p:cNvSpPr/>
          <p:nvPr/>
        </p:nvSpPr>
        <p:spPr>
          <a:xfrm>
            <a:off x="-6270" y="5918549"/>
            <a:ext cx="12192000" cy="937670"/>
          </a:xfrm>
          <a:custGeom>
            <a:avLst/>
            <a:gdLst>
              <a:gd name="connsiteX0" fmla="*/ 0 w 12192000"/>
              <a:gd name="connsiteY0" fmla="*/ 0 h 937670"/>
              <a:gd name="connsiteX1" fmla="*/ 73124 w 12192000"/>
              <a:gd name="connsiteY1" fmla="*/ 7850 h 937670"/>
              <a:gd name="connsiteX2" fmla="*/ 1879600 w 12192000"/>
              <a:gd name="connsiteY2" fmla="*/ 137330 h 937670"/>
              <a:gd name="connsiteX3" fmla="*/ 4686300 w 12192000"/>
              <a:gd name="connsiteY3" fmla="*/ 99230 h 937670"/>
              <a:gd name="connsiteX4" fmla="*/ 6502400 w 12192000"/>
              <a:gd name="connsiteY4" fmla="*/ 264330 h 937670"/>
              <a:gd name="connsiteX5" fmla="*/ 8153400 w 12192000"/>
              <a:gd name="connsiteY5" fmla="*/ 61130 h 937670"/>
              <a:gd name="connsiteX6" fmla="*/ 11252200 w 12192000"/>
              <a:gd name="connsiteY6" fmla="*/ 277030 h 937670"/>
              <a:gd name="connsiteX7" fmla="*/ 12084447 w 12192000"/>
              <a:gd name="connsiteY7" fmla="*/ 137330 h 937670"/>
              <a:gd name="connsiteX8" fmla="*/ 12192000 w 12192000"/>
              <a:gd name="connsiteY8" fmla="*/ 94396 h 937670"/>
              <a:gd name="connsiteX9" fmla="*/ 12192000 w 12192000"/>
              <a:gd name="connsiteY9" fmla="*/ 937670 h 937670"/>
              <a:gd name="connsiteX10" fmla="*/ 0 w 12192000"/>
              <a:gd name="connsiteY10" fmla="*/ 937670 h 93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937670">
                <a:moveTo>
                  <a:pt x="0" y="0"/>
                </a:moveTo>
                <a:lnTo>
                  <a:pt x="73124" y="7850"/>
                </a:lnTo>
                <a:cubicBezTo>
                  <a:pt x="644922" y="67083"/>
                  <a:pt x="1231900" y="118280"/>
                  <a:pt x="1879600" y="137330"/>
                </a:cubicBezTo>
                <a:cubicBezTo>
                  <a:pt x="2743200" y="162730"/>
                  <a:pt x="3915833" y="78063"/>
                  <a:pt x="4686300" y="99230"/>
                </a:cubicBezTo>
                <a:cubicBezTo>
                  <a:pt x="5456767" y="120397"/>
                  <a:pt x="5924550" y="270680"/>
                  <a:pt x="6502400" y="264330"/>
                </a:cubicBezTo>
                <a:cubicBezTo>
                  <a:pt x="7080250" y="257980"/>
                  <a:pt x="7361767" y="59013"/>
                  <a:pt x="8153400" y="61130"/>
                </a:cubicBezTo>
                <a:cubicBezTo>
                  <a:pt x="8945033" y="63247"/>
                  <a:pt x="10513483" y="306663"/>
                  <a:pt x="11252200" y="277030"/>
                </a:cubicBezTo>
                <a:cubicBezTo>
                  <a:pt x="11621558" y="262214"/>
                  <a:pt x="11880585" y="209297"/>
                  <a:pt x="12084447" y="137330"/>
                </a:cubicBezTo>
                <a:lnTo>
                  <a:pt x="12192000" y="94396"/>
                </a:lnTo>
                <a:lnTo>
                  <a:pt x="12192000" y="937670"/>
                </a:lnTo>
                <a:lnTo>
                  <a:pt x="0" y="937670"/>
                </a:lnTo>
                <a:close/>
              </a:path>
            </a:pathLst>
          </a:custGeom>
          <a:solidFill>
            <a:srgbClr val="F7E4C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806CDC8B-8E0E-9B2B-7814-7C9B4473AB90}"/>
              </a:ext>
            </a:extLst>
          </p:cNvPr>
          <p:cNvGrpSpPr/>
          <p:nvPr/>
        </p:nvGrpSpPr>
        <p:grpSpPr>
          <a:xfrm>
            <a:off x="4112287" y="3162300"/>
            <a:ext cx="3969590" cy="3504208"/>
            <a:chOff x="2213237" y="-12"/>
            <a:chExt cx="7767690" cy="6857032"/>
          </a:xfrm>
        </p:grpSpPr>
        <p:grpSp>
          <p:nvGrpSpPr>
            <p:cNvPr id="5" name="图形 2">
              <a:extLst>
                <a:ext uri="{FF2B5EF4-FFF2-40B4-BE49-F238E27FC236}">
                  <a16:creationId xmlns:a16="http://schemas.microsoft.com/office/drawing/2014/main" id="{5DD59411-27B8-0C6F-3FF3-1938696F1656}"/>
                </a:ext>
              </a:extLst>
            </p:cNvPr>
            <p:cNvGrpSpPr/>
            <p:nvPr/>
          </p:nvGrpSpPr>
          <p:grpSpPr>
            <a:xfrm>
              <a:off x="2213237" y="1821598"/>
              <a:ext cx="7767690" cy="4195858"/>
              <a:chOff x="2213237" y="1821598"/>
              <a:chExt cx="7767690" cy="4195858"/>
            </a:xfrm>
          </p:grpSpPr>
          <p:grpSp>
            <p:nvGrpSpPr>
              <p:cNvPr id="6" name="图形 2">
                <a:extLst>
                  <a:ext uri="{FF2B5EF4-FFF2-40B4-BE49-F238E27FC236}">
                    <a16:creationId xmlns:a16="http://schemas.microsoft.com/office/drawing/2014/main" id="{541901D0-EE5C-8EB4-2633-22E03CD66386}"/>
                  </a:ext>
                </a:extLst>
              </p:cNvPr>
              <p:cNvGrpSpPr/>
              <p:nvPr/>
            </p:nvGrpSpPr>
            <p:grpSpPr>
              <a:xfrm>
                <a:off x="2213237" y="3891321"/>
                <a:ext cx="7767690" cy="577155"/>
                <a:chOff x="2213237" y="3891321"/>
                <a:chExt cx="7767690" cy="577155"/>
              </a:xfrm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FB963FD3-1C03-B4DA-1799-E523BDECC3C9}"/>
                    </a:ext>
                  </a:extLst>
                </p:cNvPr>
                <p:cNvSpPr/>
                <p:nvPr/>
              </p:nvSpPr>
              <p:spPr>
                <a:xfrm>
                  <a:off x="2213237" y="3891321"/>
                  <a:ext cx="7767690" cy="577155"/>
                </a:xfrm>
                <a:custGeom>
                  <a:avLst/>
                  <a:gdLst>
                    <a:gd name="connsiteX0" fmla="*/ 0 w 7767690"/>
                    <a:gd name="connsiteY0" fmla="*/ 265864 h 577155"/>
                    <a:gd name="connsiteX1" fmla="*/ 0 w 7767690"/>
                    <a:gd name="connsiteY1" fmla="*/ 311292 h 577155"/>
                    <a:gd name="connsiteX2" fmla="*/ 7683 w 7767690"/>
                    <a:gd name="connsiteY2" fmla="*/ 380851 h 577155"/>
                    <a:gd name="connsiteX3" fmla="*/ 219559 w 7767690"/>
                    <a:gd name="connsiteY3" fmla="*/ 577155 h 577155"/>
                    <a:gd name="connsiteX4" fmla="*/ 7548132 w 7767690"/>
                    <a:gd name="connsiteY4" fmla="*/ 577155 h 577155"/>
                    <a:gd name="connsiteX5" fmla="*/ 7760008 w 7767690"/>
                    <a:gd name="connsiteY5" fmla="*/ 380851 h 577155"/>
                    <a:gd name="connsiteX6" fmla="*/ 7767691 w 7767690"/>
                    <a:gd name="connsiteY6" fmla="*/ 311292 h 577155"/>
                    <a:gd name="connsiteX7" fmla="*/ 7767691 w 7767690"/>
                    <a:gd name="connsiteY7" fmla="*/ 265864 h 577155"/>
                    <a:gd name="connsiteX8" fmla="*/ 7730462 w 7767690"/>
                    <a:gd name="connsiteY8" fmla="*/ 117824 h 577155"/>
                    <a:gd name="connsiteX9" fmla="*/ 7548132 w 7767690"/>
                    <a:gd name="connsiteY9" fmla="*/ 0 h 577155"/>
                    <a:gd name="connsiteX10" fmla="*/ 219559 w 7767690"/>
                    <a:gd name="connsiteY10" fmla="*/ 0 h 577155"/>
                    <a:gd name="connsiteX11" fmla="*/ 37229 w 7767690"/>
                    <a:gd name="connsiteY11" fmla="*/ 117824 h 577155"/>
                    <a:gd name="connsiteX12" fmla="*/ 0 w 7767690"/>
                    <a:gd name="connsiteY12" fmla="*/ 265864 h 577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767690" h="577155">
                      <a:moveTo>
                        <a:pt x="0" y="265864"/>
                      </a:moveTo>
                      <a:lnTo>
                        <a:pt x="0" y="311292"/>
                      </a:lnTo>
                      <a:cubicBezTo>
                        <a:pt x="0" y="335424"/>
                        <a:pt x="2681" y="358679"/>
                        <a:pt x="7683" y="380851"/>
                      </a:cubicBezTo>
                      <a:cubicBezTo>
                        <a:pt x="32949" y="494034"/>
                        <a:pt x="118133" y="577155"/>
                        <a:pt x="219559" y="577155"/>
                      </a:cubicBezTo>
                      <a:lnTo>
                        <a:pt x="7548132" y="577155"/>
                      </a:lnTo>
                      <a:cubicBezTo>
                        <a:pt x="7649403" y="577155"/>
                        <a:pt x="7734742" y="494034"/>
                        <a:pt x="7760008" y="380851"/>
                      </a:cubicBezTo>
                      <a:cubicBezTo>
                        <a:pt x="7765010" y="358679"/>
                        <a:pt x="7767691" y="335424"/>
                        <a:pt x="7767691" y="311292"/>
                      </a:cubicBezTo>
                      <a:lnTo>
                        <a:pt x="7767691" y="265864"/>
                      </a:lnTo>
                      <a:cubicBezTo>
                        <a:pt x="7767691" y="211154"/>
                        <a:pt x="7753975" y="160209"/>
                        <a:pt x="7730462" y="117824"/>
                      </a:cubicBezTo>
                      <a:cubicBezTo>
                        <a:pt x="7691067" y="46666"/>
                        <a:pt x="7624034" y="0"/>
                        <a:pt x="7548132" y="0"/>
                      </a:cubicBezTo>
                      <a:lnTo>
                        <a:pt x="219559" y="0"/>
                      </a:lnTo>
                      <a:cubicBezTo>
                        <a:pt x="143502" y="0"/>
                        <a:pt x="76624" y="46666"/>
                        <a:pt x="37229" y="117824"/>
                      </a:cubicBezTo>
                      <a:cubicBezTo>
                        <a:pt x="13716" y="160209"/>
                        <a:pt x="0" y="211154"/>
                        <a:pt x="0" y="265864"/>
                      </a:cubicBezTo>
                      <a:close/>
                    </a:path>
                  </a:pathLst>
                </a:custGeom>
                <a:solidFill>
                  <a:srgbClr val="AD897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AD112019-6679-8469-1BE2-AF32A8DB6FE8}"/>
                    </a:ext>
                  </a:extLst>
                </p:cNvPr>
                <p:cNvSpPr/>
                <p:nvPr/>
              </p:nvSpPr>
              <p:spPr>
                <a:xfrm>
                  <a:off x="2220920" y="4272121"/>
                  <a:ext cx="7752324" cy="196303"/>
                </a:xfrm>
                <a:custGeom>
                  <a:avLst/>
                  <a:gdLst>
                    <a:gd name="connsiteX0" fmla="*/ 0 w 7752324"/>
                    <a:gd name="connsiteY0" fmla="*/ 0 h 196303"/>
                    <a:gd name="connsiteX1" fmla="*/ 211876 w 7752324"/>
                    <a:gd name="connsiteY1" fmla="*/ 196304 h 196303"/>
                    <a:gd name="connsiteX2" fmla="*/ 7540449 w 7752324"/>
                    <a:gd name="connsiteY2" fmla="*/ 196304 h 196303"/>
                    <a:gd name="connsiteX3" fmla="*/ 7752325 w 7752324"/>
                    <a:gd name="connsiteY3" fmla="*/ 0 h 196303"/>
                    <a:gd name="connsiteX4" fmla="*/ 0 w 7752324"/>
                    <a:gd name="connsiteY4" fmla="*/ 0 h 196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52324" h="196303">
                      <a:moveTo>
                        <a:pt x="0" y="0"/>
                      </a:moveTo>
                      <a:cubicBezTo>
                        <a:pt x="25266" y="113183"/>
                        <a:pt x="110450" y="196304"/>
                        <a:pt x="211876" y="196304"/>
                      </a:cubicBezTo>
                      <a:lnTo>
                        <a:pt x="7540449" y="196304"/>
                      </a:lnTo>
                      <a:cubicBezTo>
                        <a:pt x="7641720" y="196304"/>
                        <a:pt x="7727059" y="113183"/>
                        <a:pt x="775232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90C0C0D1-CB16-6FFC-8B2A-426B18863F71}"/>
                    </a:ext>
                  </a:extLst>
                </p:cNvPr>
                <p:cNvSpPr/>
                <p:nvPr/>
              </p:nvSpPr>
              <p:spPr>
                <a:xfrm>
                  <a:off x="2250466" y="3891321"/>
                  <a:ext cx="7693232" cy="117823"/>
                </a:xfrm>
                <a:custGeom>
                  <a:avLst/>
                  <a:gdLst>
                    <a:gd name="connsiteX0" fmla="*/ 0 w 7693232"/>
                    <a:gd name="connsiteY0" fmla="*/ 117824 h 117823"/>
                    <a:gd name="connsiteX1" fmla="*/ 7693232 w 7693232"/>
                    <a:gd name="connsiteY1" fmla="*/ 117824 h 117823"/>
                    <a:gd name="connsiteX2" fmla="*/ 7510902 w 7693232"/>
                    <a:gd name="connsiteY2" fmla="*/ 0 h 117823"/>
                    <a:gd name="connsiteX3" fmla="*/ 182330 w 7693232"/>
                    <a:gd name="connsiteY3" fmla="*/ 0 h 117823"/>
                    <a:gd name="connsiteX4" fmla="*/ 0 w 7693232"/>
                    <a:gd name="connsiteY4" fmla="*/ 117824 h 117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93232" h="117823">
                      <a:moveTo>
                        <a:pt x="0" y="117824"/>
                      </a:moveTo>
                      <a:lnTo>
                        <a:pt x="7693232" y="117824"/>
                      </a:lnTo>
                      <a:cubicBezTo>
                        <a:pt x="7653838" y="46666"/>
                        <a:pt x="7586805" y="0"/>
                        <a:pt x="7510902" y="0"/>
                      </a:cubicBezTo>
                      <a:lnTo>
                        <a:pt x="182330" y="0"/>
                      </a:lnTo>
                      <a:cubicBezTo>
                        <a:pt x="106273" y="0"/>
                        <a:pt x="39395" y="46666"/>
                        <a:pt x="0" y="117824"/>
                      </a:cubicBezTo>
                      <a:close/>
                    </a:path>
                  </a:pathLst>
                </a:custGeom>
                <a:solidFill>
                  <a:srgbClr val="AD8971">
                    <a:alpha val="72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1" name="图形 2">
                <a:extLst>
                  <a:ext uri="{FF2B5EF4-FFF2-40B4-BE49-F238E27FC236}">
                    <a16:creationId xmlns:a16="http://schemas.microsoft.com/office/drawing/2014/main" id="{AD3BFAA8-43CE-3B1E-D3B4-845D88BE4ECE}"/>
                  </a:ext>
                </a:extLst>
              </p:cNvPr>
              <p:cNvGrpSpPr/>
              <p:nvPr/>
            </p:nvGrpSpPr>
            <p:grpSpPr>
              <a:xfrm>
                <a:off x="8560084" y="4468425"/>
                <a:ext cx="386677" cy="1549031"/>
                <a:chOff x="8560084" y="4468425"/>
                <a:chExt cx="386677" cy="1549031"/>
              </a:xfrm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9CD6EE91-CFA3-FC4D-5E2A-1500FF0401C1}"/>
                    </a:ext>
                  </a:extLst>
                </p:cNvPr>
                <p:cNvSpPr/>
                <p:nvPr/>
              </p:nvSpPr>
              <p:spPr>
                <a:xfrm>
                  <a:off x="8560084" y="4468425"/>
                  <a:ext cx="386677" cy="1549031"/>
                </a:xfrm>
                <a:custGeom>
                  <a:avLst/>
                  <a:gdLst>
                    <a:gd name="connsiteX0" fmla="*/ 0 w 386677"/>
                    <a:gd name="connsiteY0" fmla="*/ 0 h 1549031"/>
                    <a:gd name="connsiteX1" fmla="*/ 386678 w 386677"/>
                    <a:gd name="connsiteY1" fmla="*/ 0 h 1549031"/>
                    <a:gd name="connsiteX2" fmla="*/ 386678 w 386677"/>
                    <a:gd name="connsiteY2" fmla="*/ 1549031 h 1549031"/>
                    <a:gd name="connsiteX3" fmla="*/ 0 w 386677"/>
                    <a:gd name="connsiteY3" fmla="*/ 1549031 h 1549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1549031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1549031"/>
                      </a:lnTo>
                      <a:lnTo>
                        <a:pt x="0" y="1549031"/>
                      </a:lnTo>
                      <a:close/>
                    </a:path>
                  </a:pathLst>
                </a:custGeom>
                <a:solidFill>
                  <a:srgbClr val="AD897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9FDF6CFC-4A87-AC2C-15F6-7CB2E0D0AAEC}"/>
                    </a:ext>
                  </a:extLst>
                </p:cNvPr>
                <p:cNvSpPr/>
                <p:nvPr/>
              </p:nvSpPr>
              <p:spPr>
                <a:xfrm>
                  <a:off x="8560084" y="4468425"/>
                  <a:ext cx="386677" cy="275970"/>
                </a:xfrm>
                <a:custGeom>
                  <a:avLst/>
                  <a:gdLst>
                    <a:gd name="connsiteX0" fmla="*/ 0 w 386677"/>
                    <a:gd name="connsiteY0" fmla="*/ 0 h 275970"/>
                    <a:gd name="connsiteX1" fmla="*/ 386678 w 386677"/>
                    <a:gd name="connsiteY1" fmla="*/ 0 h 275970"/>
                    <a:gd name="connsiteX2" fmla="*/ 386678 w 386677"/>
                    <a:gd name="connsiteY2" fmla="*/ 275970 h 275970"/>
                    <a:gd name="connsiteX3" fmla="*/ 0 w 386677"/>
                    <a:gd name="connsiteY3" fmla="*/ 275970 h 275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275970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275970"/>
                      </a:lnTo>
                      <a:lnTo>
                        <a:pt x="0" y="275970"/>
                      </a:lnTo>
                      <a:close/>
                    </a:path>
                  </a:pathLst>
                </a:custGeom>
                <a:solidFill>
                  <a:srgbClr val="AD8971">
                    <a:alpha val="54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" name="图形 2">
                <a:extLst>
                  <a:ext uri="{FF2B5EF4-FFF2-40B4-BE49-F238E27FC236}">
                    <a16:creationId xmlns:a16="http://schemas.microsoft.com/office/drawing/2014/main" id="{CFEFF107-8FF7-677F-4EBB-92E40DDCFA21}"/>
                  </a:ext>
                </a:extLst>
              </p:cNvPr>
              <p:cNvGrpSpPr/>
              <p:nvPr/>
            </p:nvGrpSpPr>
            <p:grpSpPr>
              <a:xfrm>
                <a:off x="3254260" y="4468425"/>
                <a:ext cx="386677" cy="1549031"/>
                <a:chOff x="3254260" y="4468425"/>
                <a:chExt cx="386677" cy="1549031"/>
              </a:xfrm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28CB178B-2B56-177C-FB09-319FA359EF5B}"/>
                    </a:ext>
                  </a:extLst>
                </p:cNvPr>
                <p:cNvSpPr/>
                <p:nvPr/>
              </p:nvSpPr>
              <p:spPr>
                <a:xfrm>
                  <a:off x="3254260" y="4468425"/>
                  <a:ext cx="386677" cy="1549031"/>
                </a:xfrm>
                <a:custGeom>
                  <a:avLst/>
                  <a:gdLst>
                    <a:gd name="connsiteX0" fmla="*/ 0 w 386677"/>
                    <a:gd name="connsiteY0" fmla="*/ 0 h 1549031"/>
                    <a:gd name="connsiteX1" fmla="*/ 386678 w 386677"/>
                    <a:gd name="connsiteY1" fmla="*/ 0 h 1549031"/>
                    <a:gd name="connsiteX2" fmla="*/ 386678 w 386677"/>
                    <a:gd name="connsiteY2" fmla="*/ 1549031 h 1549031"/>
                    <a:gd name="connsiteX3" fmla="*/ 0 w 386677"/>
                    <a:gd name="connsiteY3" fmla="*/ 1549031 h 1549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1549031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1549031"/>
                      </a:lnTo>
                      <a:lnTo>
                        <a:pt x="0" y="1549031"/>
                      </a:lnTo>
                      <a:close/>
                    </a:path>
                  </a:pathLst>
                </a:custGeom>
                <a:solidFill>
                  <a:srgbClr val="AD897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FBE9FB37-704E-2184-3EDC-01C0AADAB0B5}"/>
                    </a:ext>
                  </a:extLst>
                </p:cNvPr>
                <p:cNvSpPr/>
                <p:nvPr/>
              </p:nvSpPr>
              <p:spPr>
                <a:xfrm>
                  <a:off x="3254260" y="4468425"/>
                  <a:ext cx="386677" cy="275970"/>
                </a:xfrm>
                <a:custGeom>
                  <a:avLst/>
                  <a:gdLst>
                    <a:gd name="connsiteX0" fmla="*/ 0 w 386677"/>
                    <a:gd name="connsiteY0" fmla="*/ 0 h 275970"/>
                    <a:gd name="connsiteX1" fmla="*/ 386678 w 386677"/>
                    <a:gd name="connsiteY1" fmla="*/ 0 h 275970"/>
                    <a:gd name="connsiteX2" fmla="*/ 386678 w 386677"/>
                    <a:gd name="connsiteY2" fmla="*/ 275970 h 275970"/>
                    <a:gd name="connsiteX3" fmla="*/ 0 w 386677"/>
                    <a:gd name="connsiteY3" fmla="*/ 275970 h 275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275970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275970"/>
                      </a:lnTo>
                      <a:lnTo>
                        <a:pt x="0" y="275970"/>
                      </a:lnTo>
                      <a:close/>
                    </a:path>
                  </a:pathLst>
                </a:custGeom>
                <a:solidFill>
                  <a:srgbClr val="AD8971">
                    <a:alpha val="54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" name="图形 2">
                <a:extLst>
                  <a:ext uri="{FF2B5EF4-FFF2-40B4-BE49-F238E27FC236}">
                    <a16:creationId xmlns:a16="http://schemas.microsoft.com/office/drawing/2014/main" id="{877E7DA0-4850-9871-9C91-B47B18A4F953}"/>
                  </a:ext>
                </a:extLst>
              </p:cNvPr>
              <p:cNvGrpSpPr/>
              <p:nvPr/>
            </p:nvGrpSpPr>
            <p:grpSpPr>
              <a:xfrm>
                <a:off x="2559643" y="1821598"/>
                <a:ext cx="7074774" cy="2069723"/>
                <a:chOff x="2559643" y="1821598"/>
                <a:chExt cx="7074774" cy="2069723"/>
              </a:xfrm>
            </p:grpSpPr>
            <p:grpSp>
              <p:nvGrpSpPr>
                <p:cNvPr id="29" name="图形 2">
                  <a:extLst>
                    <a:ext uri="{FF2B5EF4-FFF2-40B4-BE49-F238E27FC236}">
                      <a16:creationId xmlns:a16="http://schemas.microsoft.com/office/drawing/2014/main" id="{0D0A1582-D9B7-6A70-9C9D-8FD93CB82FB3}"/>
                    </a:ext>
                  </a:extLst>
                </p:cNvPr>
                <p:cNvGrpSpPr/>
                <p:nvPr/>
              </p:nvGrpSpPr>
              <p:grpSpPr>
                <a:xfrm>
                  <a:off x="8372958" y="1979847"/>
                  <a:ext cx="322171" cy="1911474"/>
                  <a:chOff x="8372958" y="1979847"/>
                  <a:chExt cx="322171" cy="1911474"/>
                </a:xfrm>
              </p:grpSpPr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6F93F4B1-A910-EA08-D1B9-B79B2C9F5C12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8372958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C3A47C59-7070-B1FF-D58E-9B31CFB1960D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8372958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2" name="图形 2">
                  <a:extLst>
                    <a:ext uri="{FF2B5EF4-FFF2-40B4-BE49-F238E27FC236}">
                      <a16:creationId xmlns:a16="http://schemas.microsoft.com/office/drawing/2014/main" id="{E6FF0448-5AF3-DC26-4FCB-7005BA5CFAFE}"/>
                    </a:ext>
                  </a:extLst>
                </p:cNvPr>
                <p:cNvGrpSpPr/>
                <p:nvPr/>
              </p:nvGrpSpPr>
              <p:grpSpPr>
                <a:xfrm>
                  <a:off x="3479816" y="1979847"/>
                  <a:ext cx="322171" cy="1911474"/>
                  <a:chOff x="3479816" y="1979847"/>
                  <a:chExt cx="322171" cy="1911474"/>
                </a:xfrm>
              </p:grpSpPr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0D39CD18-106F-FA36-65E6-C4EEEE5A18DB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3479816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B7F952C1-D515-841C-A6DD-0B5726BBCE61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3479816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E52CCABC-16F7-8A98-2B9C-949FE0B6EAA3}"/>
                    </a:ext>
                  </a:extLst>
                </p:cNvPr>
                <p:cNvSpPr/>
                <p:nvPr/>
              </p:nvSpPr>
              <p:spPr>
                <a:xfrm rot="-10800000">
                  <a:off x="3479816" y="3669597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ECEC781E-0999-7206-975F-4B29C932362D}"/>
                    </a:ext>
                  </a:extLst>
                </p:cNvPr>
                <p:cNvSpPr/>
                <p:nvPr/>
              </p:nvSpPr>
              <p:spPr>
                <a:xfrm rot="-10800000">
                  <a:off x="3479816" y="3166436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387D0C5E-BE59-381C-0762-7D7F5E998525}"/>
                    </a:ext>
                  </a:extLst>
                </p:cNvPr>
                <p:cNvSpPr/>
                <p:nvPr/>
              </p:nvSpPr>
              <p:spPr>
                <a:xfrm rot="-10800000">
                  <a:off x="3479816" y="2663224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A5295F95-54EB-1014-0C25-609135B3F14A}"/>
                    </a:ext>
                  </a:extLst>
                </p:cNvPr>
                <p:cNvSpPr/>
                <p:nvPr/>
              </p:nvSpPr>
              <p:spPr>
                <a:xfrm rot="-10800000">
                  <a:off x="3479816" y="2160079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046F18C-773E-7FE7-CBE5-97ED57BC4C8A}"/>
                    </a:ext>
                  </a:extLst>
                </p:cNvPr>
                <p:cNvSpPr/>
                <p:nvPr/>
              </p:nvSpPr>
              <p:spPr>
                <a:xfrm rot="-10800000">
                  <a:off x="8372958" y="3669597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CAE45BDB-C63E-5F36-EB59-DA1A0D8685E1}"/>
                    </a:ext>
                  </a:extLst>
                </p:cNvPr>
                <p:cNvSpPr/>
                <p:nvPr/>
              </p:nvSpPr>
              <p:spPr>
                <a:xfrm rot="-10800000">
                  <a:off x="8372958" y="3166436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E491343E-EF2B-A71A-5D98-63FF04370DCD}"/>
                    </a:ext>
                  </a:extLst>
                </p:cNvPr>
                <p:cNvSpPr/>
                <p:nvPr/>
              </p:nvSpPr>
              <p:spPr>
                <a:xfrm rot="-10800000">
                  <a:off x="8372958" y="2663224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8C50C3C3-68BB-AE9A-193C-C07F5440342A}"/>
                    </a:ext>
                  </a:extLst>
                </p:cNvPr>
                <p:cNvSpPr/>
                <p:nvPr/>
              </p:nvSpPr>
              <p:spPr>
                <a:xfrm rot="-10800000">
                  <a:off x="8372958" y="2160079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43" name="图形 2">
                  <a:extLst>
                    <a:ext uri="{FF2B5EF4-FFF2-40B4-BE49-F238E27FC236}">
                      <a16:creationId xmlns:a16="http://schemas.microsoft.com/office/drawing/2014/main" id="{965A7369-0F91-73ED-0BB6-38DAE7CA3BEF}"/>
                    </a:ext>
                  </a:extLst>
                </p:cNvPr>
                <p:cNvGrpSpPr/>
                <p:nvPr/>
              </p:nvGrpSpPr>
              <p:grpSpPr>
                <a:xfrm>
                  <a:off x="2559643" y="3331080"/>
                  <a:ext cx="7074774" cy="338516"/>
                  <a:chOff x="2559643" y="3331080"/>
                  <a:chExt cx="7074774" cy="338516"/>
                </a:xfrm>
              </p:grpSpPr>
              <p:grpSp>
                <p:nvGrpSpPr>
                  <p:cNvPr id="44" name="图形 2">
                    <a:extLst>
                      <a:ext uri="{FF2B5EF4-FFF2-40B4-BE49-F238E27FC236}">
                        <a16:creationId xmlns:a16="http://schemas.microsoft.com/office/drawing/2014/main" id="{CCCAE2AD-DE54-0D85-7BF3-5F2DC933ADDA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3331080"/>
                    <a:ext cx="7074774" cy="338516"/>
                    <a:chOff x="2559643" y="3331080"/>
                    <a:chExt cx="7074774" cy="338516"/>
                  </a:xfrm>
                </p:grpSpPr>
                <p:sp>
                  <p:nvSpPr>
                    <p:cNvPr id="45" name="任意多边形: 形状 44">
                      <a:extLst>
                        <a:ext uri="{FF2B5EF4-FFF2-40B4-BE49-F238E27FC236}">
                          <a16:creationId xmlns:a16="http://schemas.microsoft.com/office/drawing/2014/main" id="{549DB885-3D1F-F893-F5D1-3ED4277AB8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3331080"/>
                      <a:ext cx="7074774" cy="338516"/>
                    </a:xfrm>
                    <a:custGeom>
                      <a:avLst/>
                      <a:gdLst>
                        <a:gd name="connsiteX0" fmla="*/ 0 w 7074774"/>
                        <a:gd name="connsiteY0" fmla="*/ 155929 h 338516"/>
                        <a:gd name="connsiteX1" fmla="*/ 0 w 7074774"/>
                        <a:gd name="connsiteY1" fmla="*/ 182588 h 338516"/>
                        <a:gd name="connsiteX2" fmla="*/ 7013 w 7074774"/>
                        <a:gd name="connsiteY2" fmla="*/ 223375 h 338516"/>
                        <a:gd name="connsiteX3" fmla="*/ 199965 w 7074774"/>
                        <a:gd name="connsiteY3" fmla="*/ 338517 h 338516"/>
                        <a:gd name="connsiteX4" fmla="*/ 6874810 w 7074774"/>
                        <a:gd name="connsiteY4" fmla="*/ 338517 h 338516"/>
                        <a:gd name="connsiteX5" fmla="*/ 7067762 w 7074774"/>
                        <a:gd name="connsiteY5" fmla="*/ 223375 h 338516"/>
                        <a:gd name="connsiteX6" fmla="*/ 7074775 w 7074774"/>
                        <a:gd name="connsiteY6" fmla="*/ 182588 h 338516"/>
                        <a:gd name="connsiteX7" fmla="*/ 7074775 w 7074774"/>
                        <a:gd name="connsiteY7" fmla="*/ 155929 h 338516"/>
                        <a:gd name="connsiteX8" fmla="*/ 7040898 w 7074774"/>
                        <a:gd name="connsiteY8" fmla="*/ 69095 h 338516"/>
                        <a:gd name="connsiteX9" fmla="*/ 6874810 w 7074774"/>
                        <a:gd name="connsiteY9" fmla="*/ 0 h 338516"/>
                        <a:gd name="connsiteX10" fmla="*/ 199965 w 7074774"/>
                        <a:gd name="connsiteY10" fmla="*/ 0 h 338516"/>
                        <a:gd name="connsiteX11" fmla="*/ 33877 w 7074774"/>
                        <a:gd name="connsiteY11" fmla="*/ 69095 h 338516"/>
                        <a:gd name="connsiteX12" fmla="*/ 0 w 7074774"/>
                        <a:gd name="connsiteY12" fmla="*/ 155929 h 3385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6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7"/>
                            <a:pt x="7062245" y="93949"/>
                            <a:pt x="7040898" y="69095"/>
                          </a:cubicBezTo>
                          <a:cubicBezTo>
                            <a:pt x="7005009" y="27380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5"/>
                          </a:cubicBezTo>
                          <a:cubicBezTo>
                            <a:pt x="12530" y="93949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6" name="任意多边形: 形状 45">
                      <a:extLst>
                        <a:ext uri="{FF2B5EF4-FFF2-40B4-BE49-F238E27FC236}">
                          <a16:creationId xmlns:a16="http://schemas.microsoft.com/office/drawing/2014/main" id="{67AF9239-6760-D10B-77F2-1BEB240689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3554455"/>
                      <a:ext cx="7060749" cy="115141"/>
                    </a:xfrm>
                    <a:custGeom>
                      <a:avLst/>
                      <a:gdLst>
                        <a:gd name="connsiteX0" fmla="*/ 0 w 7060749"/>
                        <a:gd name="connsiteY0" fmla="*/ 0 h 115141"/>
                        <a:gd name="connsiteX1" fmla="*/ 192952 w 7060749"/>
                        <a:gd name="connsiteY1" fmla="*/ 115142 h 115141"/>
                        <a:gd name="connsiteX2" fmla="*/ 6867797 w 7060749"/>
                        <a:gd name="connsiteY2" fmla="*/ 115142 h 115141"/>
                        <a:gd name="connsiteX3" fmla="*/ 7060750 w 7060749"/>
                        <a:gd name="connsiteY3" fmla="*/ 0 h 115141"/>
                        <a:gd name="connsiteX4" fmla="*/ 0 w 7060749"/>
                        <a:gd name="connsiteY4" fmla="*/ 0 h 1151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1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4338A56E-424C-72CA-134E-C48B7F263F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3331080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80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2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85B8AF0F-E36F-4073-25CF-E490CA00E1A4}"/>
                      </a:ext>
                    </a:extLst>
                  </p:cNvPr>
                  <p:cNvSpPr/>
                  <p:nvPr/>
                </p:nvSpPr>
                <p:spPr>
                  <a:xfrm>
                    <a:off x="8480933" y="3428535"/>
                    <a:ext cx="106169" cy="106118"/>
                  </a:xfrm>
                  <a:custGeom>
                    <a:avLst/>
                    <a:gdLst>
                      <a:gd name="connsiteX0" fmla="*/ 106170 w 106169"/>
                      <a:gd name="connsiteY0" fmla="*/ 53059 h 106118"/>
                      <a:gd name="connsiteX1" fmla="*/ 53110 w 106169"/>
                      <a:gd name="connsiteY1" fmla="*/ 0 h 106118"/>
                      <a:gd name="connsiteX2" fmla="*/ 0 w 106169"/>
                      <a:gd name="connsiteY2" fmla="*/ 53059 h 106118"/>
                      <a:gd name="connsiteX3" fmla="*/ 53110 w 106169"/>
                      <a:gd name="connsiteY3" fmla="*/ 106119 h 106118"/>
                      <a:gd name="connsiteX4" fmla="*/ 106170 w 106169"/>
                      <a:gd name="connsiteY4" fmla="*/ 53059 h 10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9" h="106118">
                        <a:moveTo>
                          <a:pt x="106170" y="53059"/>
                        </a:moveTo>
                        <a:cubicBezTo>
                          <a:pt x="106170" y="23720"/>
                          <a:pt x="82399" y="0"/>
                          <a:pt x="53110" y="0"/>
                        </a:cubicBezTo>
                        <a:cubicBezTo>
                          <a:pt x="23771" y="0"/>
                          <a:pt x="0" y="23771"/>
                          <a:pt x="0" y="53059"/>
                        </a:cubicBezTo>
                        <a:cubicBezTo>
                          <a:pt x="0" y="82399"/>
                          <a:pt x="23771" y="106119"/>
                          <a:pt x="53110" y="106119"/>
                        </a:cubicBezTo>
                        <a:cubicBezTo>
                          <a:pt x="82399" y="106170"/>
                          <a:pt x="106170" y="82399"/>
                          <a:pt x="106170" y="53059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998D3545-3F9D-EAB2-A260-839806A686C2}"/>
                      </a:ext>
                    </a:extLst>
                  </p:cNvPr>
                  <p:cNvSpPr/>
                  <p:nvPr/>
                </p:nvSpPr>
                <p:spPr>
                  <a:xfrm>
                    <a:off x="3587879" y="3429773"/>
                    <a:ext cx="106118" cy="106118"/>
                  </a:xfrm>
                  <a:custGeom>
                    <a:avLst/>
                    <a:gdLst>
                      <a:gd name="connsiteX0" fmla="*/ 106119 w 106118"/>
                      <a:gd name="connsiteY0" fmla="*/ 53059 h 106118"/>
                      <a:gd name="connsiteX1" fmla="*/ 53059 w 106118"/>
                      <a:gd name="connsiteY1" fmla="*/ 0 h 106118"/>
                      <a:gd name="connsiteX2" fmla="*/ 0 w 106118"/>
                      <a:gd name="connsiteY2" fmla="*/ 53059 h 106118"/>
                      <a:gd name="connsiteX3" fmla="*/ 53059 w 106118"/>
                      <a:gd name="connsiteY3" fmla="*/ 106118 h 106118"/>
                      <a:gd name="connsiteX4" fmla="*/ 106119 w 106118"/>
                      <a:gd name="connsiteY4" fmla="*/ 53059 h 10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18" h="106118">
                        <a:moveTo>
                          <a:pt x="106119" y="53059"/>
                        </a:moveTo>
                        <a:cubicBezTo>
                          <a:pt x="106119" y="23719"/>
                          <a:pt x="82348" y="0"/>
                          <a:pt x="53059" y="0"/>
                        </a:cubicBezTo>
                        <a:cubicBezTo>
                          <a:pt x="23719" y="0"/>
                          <a:pt x="0" y="23771"/>
                          <a:pt x="0" y="53059"/>
                        </a:cubicBezTo>
                        <a:cubicBezTo>
                          <a:pt x="0" y="82399"/>
                          <a:pt x="23771" y="106118"/>
                          <a:pt x="53059" y="106118"/>
                        </a:cubicBezTo>
                        <a:cubicBezTo>
                          <a:pt x="82348" y="106118"/>
                          <a:pt x="106119" y="82347"/>
                          <a:pt x="106119" y="53059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0" name="图形 2">
                  <a:extLst>
                    <a:ext uri="{FF2B5EF4-FFF2-40B4-BE49-F238E27FC236}">
                      <a16:creationId xmlns:a16="http://schemas.microsoft.com/office/drawing/2014/main" id="{231BA111-CFBF-7D7D-3CB8-C57E26D2C3BE}"/>
                    </a:ext>
                  </a:extLst>
                </p:cNvPr>
                <p:cNvGrpSpPr/>
                <p:nvPr/>
              </p:nvGrpSpPr>
              <p:grpSpPr>
                <a:xfrm>
                  <a:off x="2559643" y="2827919"/>
                  <a:ext cx="7074774" cy="338517"/>
                  <a:chOff x="2559643" y="2827919"/>
                  <a:chExt cx="7074774" cy="338517"/>
                </a:xfrm>
              </p:grpSpPr>
              <p:grpSp>
                <p:nvGrpSpPr>
                  <p:cNvPr id="51" name="图形 2">
                    <a:extLst>
                      <a:ext uri="{FF2B5EF4-FFF2-40B4-BE49-F238E27FC236}">
                        <a16:creationId xmlns:a16="http://schemas.microsoft.com/office/drawing/2014/main" id="{A341B450-096E-56E6-BA12-D806E7319E4D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2827919"/>
                    <a:ext cx="7074774" cy="338517"/>
                    <a:chOff x="2559643" y="2827919"/>
                    <a:chExt cx="7074774" cy="338517"/>
                  </a:xfrm>
                </p:grpSpPr>
                <p:sp>
                  <p:nvSpPr>
                    <p:cNvPr id="52" name="任意多边形: 形状 51">
                      <a:extLst>
                        <a:ext uri="{FF2B5EF4-FFF2-40B4-BE49-F238E27FC236}">
                          <a16:creationId xmlns:a16="http://schemas.microsoft.com/office/drawing/2014/main" id="{AE506954-3ED1-E98A-F4E0-B698D20CFB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2827919"/>
                      <a:ext cx="7074774" cy="338517"/>
                    </a:xfrm>
                    <a:custGeom>
                      <a:avLst/>
                      <a:gdLst>
                        <a:gd name="connsiteX0" fmla="*/ 0 w 7074774"/>
                        <a:gd name="connsiteY0" fmla="*/ 155929 h 338517"/>
                        <a:gd name="connsiteX1" fmla="*/ 0 w 7074774"/>
                        <a:gd name="connsiteY1" fmla="*/ 182588 h 338517"/>
                        <a:gd name="connsiteX2" fmla="*/ 7013 w 7074774"/>
                        <a:gd name="connsiteY2" fmla="*/ 223375 h 338517"/>
                        <a:gd name="connsiteX3" fmla="*/ 199965 w 7074774"/>
                        <a:gd name="connsiteY3" fmla="*/ 338517 h 338517"/>
                        <a:gd name="connsiteX4" fmla="*/ 6874810 w 7074774"/>
                        <a:gd name="connsiteY4" fmla="*/ 338517 h 338517"/>
                        <a:gd name="connsiteX5" fmla="*/ 7067762 w 7074774"/>
                        <a:gd name="connsiteY5" fmla="*/ 223375 h 338517"/>
                        <a:gd name="connsiteX6" fmla="*/ 7074775 w 7074774"/>
                        <a:gd name="connsiteY6" fmla="*/ 182588 h 338517"/>
                        <a:gd name="connsiteX7" fmla="*/ 7074775 w 7074774"/>
                        <a:gd name="connsiteY7" fmla="*/ 155929 h 338517"/>
                        <a:gd name="connsiteX8" fmla="*/ 7040898 w 7074774"/>
                        <a:gd name="connsiteY8" fmla="*/ 69096 h 338517"/>
                        <a:gd name="connsiteX9" fmla="*/ 6874810 w 7074774"/>
                        <a:gd name="connsiteY9" fmla="*/ 0 h 338517"/>
                        <a:gd name="connsiteX10" fmla="*/ 199965 w 7074774"/>
                        <a:gd name="connsiteY10" fmla="*/ 0 h 338517"/>
                        <a:gd name="connsiteX11" fmla="*/ 33877 w 7074774"/>
                        <a:gd name="connsiteY11" fmla="*/ 69096 h 338517"/>
                        <a:gd name="connsiteX12" fmla="*/ 0 w 7074774"/>
                        <a:gd name="connsiteY12" fmla="*/ 155929 h 338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7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7"/>
                            <a:pt x="7062245" y="93950"/>
                            <a:pt x="7040898" y="69096"/>
                          </a:cubicBezTo>
                          <a:cubicBezTo>
                            <a:pt x="7005009" y="27329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6"/>
                          </a:cubicBezTo>
                          <a:cubicBezTo>
                            <a:pt x="12530" y="93950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3" name="任意多边形: 形状 52">
                      <a:extLst>
                        <a:ext uri="{FF2B5EF4-FFF2-40B4-BE49-F238E27FC236}">
                          <a16:creationId xmlns:a16="http://schemas.microsoft.com/office/drawing/2014/main" id="{1AE50519-2B33-28F0-DA3F-4724B85219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3051294"/>
                      <a:ext cx="7060749" cy="115142"/>
                    </a:xfrm>
                    <a:custGeom>
                      <a:avLst/>
                      <a:gdLst>
                        <a:gd name="connsiteX0" fmla="*/ 0 w 7060749"/>
                        <a:gd name="connsiteY0" fmla="*/ 0 h 115142"/>
                        <a:gd name="connsiteX1" fmla="*/ 192952 w 7060749"/>
                        <a:gd name="connsiteY1" fmla="*/ 115142 h 115142"/>
                        <a:gd name="connsiteX2" fmla="*/ 6867797 w 7060749"/>
                        <a:gd name="connsiteY2" fmla="*/ 115142 h 115142"/>
                        <a:gd name="connsiteX3" fmla="*/ 7060750 w 7060749"/>
                        <a:gd name="connsiteY3" fmla="*/ 0 h 115142"/>
                        <a:gd name="connsiteX4" fmla="*/ 0 w 7060749"/>
                        <a:gd name="connsiteY4" fmla="*/ 0 h 115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2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4" name="任意多边形: 形状 53">
                      <a:extLst>
                        <a:ext uri="{FF2B5EF4-FFF2-40B4-BE49-F238E27FC236}">
                          <a16:creationId xmlns:a16="http://schemas.microsoft.com/office/drawing/2014/main" id="{2C1440C1-CD7F-CD4D-B984-67A5D8D453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2827919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29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2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78D4D420-1FF1-6A14-7174-03731E177C70}"/>
                      </a:ext>
                    </a:extLst>
                  </p:cNvPr>
                  <p:cNvSpPr/>
                  <p:nvPr/>
                </p:nvSpPr>
                <p:spPr>
                  <a:xfrm>
                    <a:off x="8480933" y="2919651"/>
                    <a:ext cx="106169" cy="106170"/>
                  </a:xfrm>
                  <a:custGeom>
                    <a:avLst/>
                    <a:gdLst>
                      <a:gd name="connsiteX0" fmla="*/ 106170 w 106169"/>
                      <a:gd name="connsiteY0" fmla="*/ 53111 h 106170"/>
                      <a:gd name="connsiteX1" fmla="*/ 53110 w 106169"/>
                      <a:gd name="connsiteY1" fmla="*/ 0 h 106170"/>
                      <a:gd name="connsiteX2" fmla="*/ 0 w 106169"/>
                      <a:gd name="connsiteY2" fmla="*/ 53111 h 106170"/>
                      <a:gd name="connsiteX3" fmla="*/ 53110 w 106169"/>
                      <a:gd name="connsiteY3" fmla="*/ 106170 h 106170"/>
                      <a:gd name="connsiteX4" fmla="*/ 106170 w 106169"/>
                      <a:gd name="connsiteY4" fmla="*/ 53111 h 1061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9" h="106170">
                        <a:moveTo>
                          <a:pt x="106170" y="53111"/>
                        </a:moveTo>
                        <a:cubicBezTo>
                          <a:pt x="106170" y="23771"/>
                          <a:pt x="82399" y="0"/>
                          <a:pt x="53110" y="0"/>
                        </a:cubicBezTo>
                        <a:cubicBezTo>
                          <a:pt x="23771" y="0"/>
                          <a:pt x="0" y="23771"/>
                          <a:pt x="0" y="53111"/>
                        </a:cubicBezTo>
                        <a:cubicBezTo>
                          <a:pt x="0" y="82451"/>
                          <a:pt x="23771" y="106170"/>
                          <a:pt x="53110" y="106170"/>
                        </a:cubicBezTo>
                        <a:cubicBezTo>
                          <a:pt x="82399" y="106170"/>
                          <a:pt x="106170" y="82399"/>
                          <a:pt x="106170" y="5311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F81CDCCD-9BA7-A9EF-AF25-EDF31083FEDB}"/>
                      </a:ext>
                    </a:extLst>
                  </p:cNvPr>
                  <p:cNvSpPr/>
                  <p:nvPr/>
                </p:nvSpPr>
                <p:spPr>
                  <a:xfrm>
                    <a:off x="3587879" y="2919651"/>
                    <a:ext cx="106118" cy="106170"/>
                  </a:xfrm>
                  <a:custGeom>
                    <a:avLst/>
                    <a:gdLst>
                      <a:gd name="connsiteX0" fmla="*/ 106119 w 106118"/>
                      <a:gd name="connsiteY0" fmla="*/ 53111 h 106170"/>
                      <a:gd name="connsiteX1" fmla="*/ 53059 w 106118"/>
                      <a:gd name="connsiteY1" fmla="*/ 0 h 106170"/>
                      <a:gd name="connsiteX2" fmla="*/ 0 w 106118"/>
                      <a:gd name="connsiteY2" fmla="*/ 53111 h 106170"/>
                      <a:gd name="connsiteX3" fmla="*/ 53059 w 106118"/>
                      <a:gd name="connsiteY3" fmla="*/ 106170 h 106170"/>
                      <a:gd name="connsiteX4" fmla="*/ 106119 w 106118"/>
                      <a:gd name="connsiteY4" fmla="*/ 53111 h 1061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18" h="106170">
                        <a:moveTo>
                          <a:pt x="106119" y="53111"/>
                        </a:moveTo>
                        <a:cubicBezTo>
                          <a:pt x="106119" y="23771"/>
                          <a:pt x="82348" y="0"/>
                          <a:pt x="53059" y="0"/>
                        </a:cubicBezTo>
                        <a:cubicBezTo>
                          <a:pt x="23719" y="0"/>
                          <a:pt x="0" y="23771"/>
                          <a:pt x="0" y="53111"/>
                        </a:cubicBezTo>
                        <a:cubicBezTo>
                          <a:pt x="0" y="82451"/>
                          <a:pt x="23771" y="106170"/>
                          <a:pt x="53059" y="106170"/>
                        </a:cubicBezTo>
                        <a:cubicBezTo>
                          <a:pt x="82348" y="106170"/>
                          <a:pt x="106119" y="82399"/>
                          <a:pt x="106119" y="5311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7" name="图形 2">
                  <a:extLst>
                    <a:ext uri="{FF2B5EF4-FFF2-40B4-BE49-F238E27FC236}">
                      <a16:creationId xmlns:a16="http://schemas.microsoft.com/office/drawing/2014/main" id="{8D5BA6B4-7E4B-D4B1-6AB4-CD41025DA60D}"/>
                    </a:ext>
                  </a:extLst>
                </p:cNvPr>
                <p:cNvGrpSpPr/>
                <p:nvPr/>
              </p:nvGrpSpPr>
              <p:grpSpPr>
                <a:xfrm>
                  <a:off x="2559643" y="2324758"/>
                  <a:ext cx="7074774" cy="338517"/>
                  <a:chOff x="2559643" y="2324758"/>
                  <a:chExt cx="7074774" cy="338517"/>
                </a:xfrm>
              </p:grpSpPr>
              <p:grpSp>
                <p:nvGrpSpPr>
                  <p:cNvPr id="58" name="图形 2">
                    <a:extLst>
                      <a:ext uri="{FF2B5EF4-FFF2-40B4-BE49-F238E27FC236}">
                        <a16:creationId xmlns:a16="http://schemas.microsoft.com/office/drawing/2014/main" id="{A0E20396-587E-13CF-FAEE-BB7BCB014327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2324758"/>
                    <a:ext cx="7074774" cy="338517"/>
                    <a:chOff x="2559643" y="2324758"/>
                    <a:chExt cx="7074774" cy="338517"/>
                  </a:xfrm>
                </p:grpSpPr>
                <p:sp>
                  <p:nvSpPr>
                    <p:cNvPr id="59" name="任意多边形: 形状 58">
                      <a:extLst>
                        <a:ext uri="{FF2B5EF4-FFF2-40B4-BE49-F238E27FC236}">
                          <a16:creationId xmlns:a16="http://schemas.microsoft.com/office/drawing/2014/main" id="{C87BB355-A696-52A2-E9D3-5D633BA852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2324758"/>
                      <a:ext cx="7074774" cy="338517"/>
                    </a:xfrm>
                    <a:custGeom>
                      <a:avLst/>
                      <a:gdLst>
                        <a:gd name="connsiteX0" fmla="*/ 0 w 7074774"/>
                        <a:gd name="connsiteY0" fmla="*/ 155929 h 338517"/>
                        <a:gd name="connsiteX1" fmla="*/ 0 w 7074774"/>
                        <a:gd name="connsiteY1" fmla="*/ 182588 h 338517"/>
                        <a:gd name="connsiteX2" fmla="*/ 7013 w 7074774"/>
                        <a:gd name="connsiteY2" fmla="*/ 223375 h 338517"/>
                        <a:gd name="connsiteX3" fmla="*/ 199965 w 7074774"/>
                        <a:gd name="connsiteY3" fmla="*/ 338517 h 338517"/>
                        <a:gd name="connsiteX4" fmla="*/ 6874810 w 7074774"/>
                        <a:gd name="connsiteY4" fmla="*/ 338517 h 338517"/>
                        <a:gd name="connsiteX5" fmla="*/ 7067762 w 7074774"/>
                        <a:gd name="connsiteY5" fmla="*/ 223375 h 338517"/>
                        <a:gd name="connsiteX6" fmla="*/ 7074775 w 7074774"/>
                        <a:gd name="connsiteY6" fmla="*/ 182588 h 338517"/>
                        <a:gd name="connsiteX7" fmla="*/ 7074775 w 7074774"/>
                        <a:gd name="connsiteY7" fmla="*/ 155929 h 338517"/>
                        <a:gd name="connsiteX8" fmla="*/ 7040898 w 7074774"/>
                        <a:gd name="connsiteY8" fmla="*/ 69096 h 338517"/>
                        <a:gd name="connsiteX9" fmla="*/ 6874810 w 7074774"/>
                        <a:gd name="connsiteY9" fmla="*/ 0 h 338517"/>
                        <a:gd name="connsiteX10" fmla="*/ 199965 w 7074774"/>
                        <a:gd name="connsiteY10" fmla="*/ 0 h 338517"/>
                        <a:gd name="connsiteX11" fmla="*/ 33877 w 7074774"/>
                        <a:gd name="connsiteY11" fmla="*/ 69096 h 338517"/>
                        <a:gd name="connsiteX12" fmla="*/ 0 w 7074774"/>
                        <a:gd name="connsiteY12" fmla="*/ 155929 h 338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7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6"/>
                            <a:pt x="7062245" y="93949"/>
                            <a:pt x="7040898" y="69096"/>
                          </a:cubicBezTo>
                          <a:cubicBezTo>
                            <a:pt x="7005009" y="27380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6"/>
                          </a:cubicBezTo>
                          <a:cubicBezTo>
                            <a:pt x="12530" y="93949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0" name="任意多边形: 形状 59">
                      <a:extLst>
                        <a:ext uri="{FF2B5EF4-FFF2-40B4-BE49-F238E27FC236}">
                          <a16:creationId xmlns:a16="http://schemas.microsoft.com/office/drawing/2014/main" id="{84852ADA-B88A-2E22-14D0-CCE1452B4D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2548133"/>
                      <a:ext cx="7060749" cy="115142"/>
                    </a:xfrm>
                    <a:custGeom>
                      <a:avLst/>
                      <a:gdLst>
                        <a:gd name="connsiteX0" fmla="*/ 0 w 7060749"/>
                        <a:gd name="connsiteY0" fmla="*/ 0 h 115142"/>
                        <a:gd name="connsiteX1" fmla="*/ 192952 w 7060749"/>
                        <a:gd name="connsiteY1" fmla="*/ 115142 h 115142"/>
                        <a:gd name="connsiteX2" fmla="*/ 6867797 w 7060749"/>
                        <a:gd name="connsiteY2" fmla="*/ 115142 h 115142"/>
                        <a:gd name="connsiteX3" fmla="*/ 7060750 w 7060749"/>
                        <a:gd name="connsiteY3" fmla="*/ 0 h 115142"/>
                        <a:gd name="connsiteX4" fmla="*/ 0 w 7060749"/>
                        <a:gd name="connsiteY4" fmla="*/ 0 h 115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2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1" name="任意多边形: 形状 60">
                      <a:extLst>
                        <a:ext uri="{FF2B5EF4-FFF2-40B4-BE49-F238E27FC236}">
                          <a16:creationId xmlns:a16="http://schemas.microsoft.com/office/drawing/2014/main" id="{499453C0-024A-2767-32FF-487415ADE5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2324758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80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2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BD376CB5-2230-73D5-4951-2EAEB5338A46}"/>
                      </a:ext>
                    </a:extLst>
                  </p:cNvPr>
                  <p:cNvSpPr/>
                  <p:nvPr/>
                </p:nvSpPr>
                <p:spPr>
                  <a:xfrm>
                    <a:off x="8480926" y="2421228"/>
                    <a:ext cx="106162" cy="106183"/>
                  </a:xfrm>
                  <a:custGeom>
                    <a:avLst/>
                    <a:gdLst>
                      <a:gd name="connsiteX0" fmla="*/ 92873 w 106162"/>
                      <a:gd name="connsiteY0" fmla="*/ 17951 h 106183"/>
                      <a:gd name="connsiteX1" fmla="*/ 17951 w 106162"/>
                      <a:gd name="connsiteY1" fmla="*/ 13310 h 106183"/>
                      <a:gd name="connsiteX2" fmla="*/ 13310 w 106162"/>
                      <a:gd name="connsiteY2" fmla="*/ 88232 h 106183"/>
                      <a:gd name="connsiteX3" fmla="*/ 88233 w 106162"/>
                      <a:gd name="connsiteY3" fmla="*/ 92873 h 106183"/>
                      <a:gd name="connsiteX4" fmla="*/ 92873 w 106162"/>
                      <a:gd name="connsiteY4" fmla="*/ 17951 h 106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2" h="106183">
                        <a:moveTo>
                          <a:pt x="92873" y="17951"/>
                        </a:moveTo>
                        <a:cubicBezTo>
                          <a:pt x="73485" y="-4015"/>
                          <a:pt x="39917" y="-6130"/>
                          <a:pt x="17951" y="13310"/>
                        </a:cubicBezTo>
                        <a:cubicBezTo>
                          <a:pt x="-4015" y="32698"/>
                          <a:pt x="-6130" y="66266"/>
                          <a:pt x="13310" y="88232"/>
                        </a:cubicBezTo>
                        <a:cubicBezTo>
                          <a:pt x="32698" y="110199"/>
                          <a:pt x="66266" y="112313"/>
                          <a:pt x="88233" y="92873"/>
                        </a:cubicBezTo>
                        <a:cubicBezTo>
                          <a:pt x="110199" y="73485"/>
                          <a:pt x="112261" y="39917"/>
                          <a:pt x="92873" y="1795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任意多边形: 形状 62">
                    <a:extLst>
                      <a:ext uri="{FF2B5EF4-FFF2-40B4-BE49-F238E27FC236}">
                        <a16:creationId xmlns:a16="http://schemas.microsoft.com/office/drawing/2014/main" id="{BB6D29D0-26CA-1026-44C6-8FB275E503C6}"/>
                      </a:ext>
                    </a:extLst>
                  </p:cNvPr>
                  <p:cNvSpPr/>
                  <p:nvPr/>
                </p:nvSpPr>
                <p:spPr>
                  <a:xfrm>
                    <a:off x="3587821" y="2421228"/>
                    <a:ext cx="106183" cy="106183"/>
                  </a:xfrm>
                  <a:custGeom>
                    <a:avLst/>
                    <a:gdLst>
                      <a:gd name="connsiteX0" fmla="*/ 92873 w 106183"/>
                      <a:gd name="connsiteY0" fmla="*/ 17951 h 106183"/>
                      <a:gd name="connsiteX1" fmla="*/ 17951 w 106183"/>
                      <a:gd name="connsiteY1" fmla="*/ 13310 h 106183"/>
                      <a:gd name="connsiteX2" fmla="*/ 13310 w 106183"/>
                      <a:gd name="connsiteY2" fmla="*/ 88232 h 106183"/>
                      <a:gd name="connsiteX3" fmla="*/ 88232 w 106183"/>
                      <a:gd name="connsiteY3" fmla="*/ 92873 h 106183"/>
                      <a:gd name="connsiteX4" fmla="*/ 92873 w 106183"/>
                      <a:gd name="connsiteY4" fmla="*/ 17951 h 106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83" h="106183">
                        <a:moveTo>
                          <a:pt x="92873" y="17951"/>
                        </a:moveTo>
                        <a:cubicBezTo>
                          <a:pt x="73485" y="-4015"/>
                          <a:pt x="39917" y="-6130"/>
                          <a:pt x="17951" y="13310"/>
                        </a:cubicBezTo>
                        <a:cubicBezTo>
                          <a:pt x="-4016" y="32698"/>
                          <a:pt x="-6130" y="66266"/>
                          <a:pt x="13310" y="88232"/>
                        </a:cubicBezTo>
                        <a:cubicBezTo>
                          <a:pt x="32698" y="110199"/>
                          <a:pt x="66266" y="112313"/>
                          <a:pt x="88232" y="92873"/>
                        </a:cubicBezTo>
                        <a:cubicBezTo>
                          <a:pt x="110199" y="73485"/>
                          <a:pt x="112313" y="39917"/>
                          <a:pt x="92873" y="1795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4" name="图形 2">
                  <a:extLst>
                    <a:ext uri="{FF2B5EF4-FFF2-40B4-BE49-F238E27FC236}">
                      <a16:creationId xmlns:a16="http://schemas.microsoft.com/office/drawing/2014/main" id="{07281F2C-13A5-8E9B-D2D5-85485395A373}"/>
                    </a:ext>
                  </a:extLst>
                </p:cNvPr>
                <p:cNvGrpSpPr/>
                <p:nvPr/>
              </p:nvGrpSpPr>
              <p:grpSpPr>
                <a:xfrm>
                  <a:off x="2559643" y="1821598"/>
                  <a:ext cx="7074774" cy="338517"/>
                  <a:chOff x="2559643" y="1821598"/>
                  <a:chExt cx="7074774" cy="338517"/>
                </a:xfrm>
              </p:grpSpPr>
              <p:grpSp>
                <p:nvGrpSpPr>
                  <p:cNvPr id="65" name="图形 2">
                    <a:extLst>
                      <a:ext uri="{FF2B5EF4-FFF2-40B4-BE49-F238E27FC236}">
                        <a16:creationId xmlns:a16="http://schemas.microsoft.com/office/drawing/2014/main" id="{EA6D43FD-4BA2-F3E5-E4D5-A179F79D3A3B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1821598"/>
                    <a:ext cx="7074774" cy="338517"/>
                    <a:chOff x="2559643" y="1821598"/>
                    <a:chExt cx="7074774" cy="338517"/>
                  </a:xfrm>
                </p:grpSpPr>
                <p:sp>
                  <p:nvSpPr>
                    <p:cNvPr id="66" name="任意多边形: 形状 65">
                      <a:extLst>
                        <a:ext uri="{FF2B5EF4-FFF2-40B4-BE49-F238E27FC236}">
                          <a16:creationId xmlns:a16="http://schemas.microsoft.com/office/drawing/2014/main" id="{7CF68391-B72C-917F-A07B-453C4A6394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1821598"/>
                      <a:ext cx="7074774" cy="338517"/>
                    </a:xfrm>
                    <a:custGeom>
                      <a:avLst/>
                      <a:gdLst>
                        <a:gd name="connsiteX0" fmla="*/ 0 w 7074774"/>
                        <a:gd name="connsiteY0" fmla="*/ 155929 h 338517"/>
                        <a:gd name="connsiteX1" fmla="*/ 0 w 7074774"/>
                        <a:gd name="connsiteY1" fmla="*/ 182588 h 338517"/>
                        <a:gd name="connsiteX2" fmla="*/ 7013 w 7074774"/>
                        <a:gd name="connsiteY2" fmla="*/ 223375 h 338517"/>
                        <a:gd name="connsiteX3" fmla="*/ 199965 w 7074774"/>
                        <a:gd name="connsiteY3" fmla="*/ 338517 h 338517"/>
                        <a:gd name="connsiteX4" fmla="*/ 6874810 w 7074774"/>
                        <a:gd name="connsiteY4" fmla="*/ 338517 h 338517"/>
                        <a:gd name="connsiteX5" fmla="*/ 7067762 w 7074774"/>
                        <a:gd name="connsiteY5" fmla="*/ 223375 h 338517"/>
                        <a:gd name="connsiteX6" fmla="*/ 7074775 w 7074774"/>
                        <a:gd name="connsiteY6" fmla="*/ 182588 h 338517"/>
                        <a:gd name="connsiteX7" fmla="*/ 7074775 w 7074774"/>
                        <a:gd name="connsiteY7" fmla="*/ 155929 h 338517"/>
                        <a:gd name="connsiteX8" fmla="*/ 7040898 w 7074774"/>
                        <a:gd name="connsiteY8" fmla="*/ 69096 h 338517"/>
                        <a:gd name="connsiteX9" fmla="*/ 6874810 w 7074774"/>
                        <a:gd name="connsiteY9" fmla="*/ 0 h 338517"/>
                        <a:gd name="connsiteX10" fmla="*/ 199965 w 7074774"/>
                        <a:gd name="connsiteY10" fmla="*/ 0 h 338517"/>
                        <a:gd name="connsiteX11" fmla="*/ 33877 w 7074774"/>
                        <a:gd name="connsiteY11" fmla="*/ 69096 h 338517"/>
                        <a:gd name="connsiteX12" fmla="*/ 0 w 7074774"/>
                        <a:gd name="connsiteY12" fmla="*/ 155929 h 338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7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7"/>
                            <a:pt x="7062245" y="93949"/>
                            <a:pt x="7040898" y="69096"/>
                          </a:cubicBezTo>
                          <a:cubicBezTo>
                            <a:pt x="7005009" y="27380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6"/>
                          </a:cubicBezTo>
                          <a:cubicBezTo>
                            <a:pt x="12530" y="93949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7" name="任意多边形: 形状 66">
                      <a:extLst>
                        <a:ext uri="{FF2B5EF4-FFF2-40B4-BE49-F238E27FC236}">
                          <a16:creationId xmlns:a16="http://schemas.microsoft.com/office/drawing/2014/main" id="{DD00E97F-1E80-A124-532F-D22ECF77CE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2044921"/>
                      <a:ext cx="7060749" cy="115142"/>
                    </a:xfrm>
                    <a:custGeom>
                      <a:avLst/>
                      <a:gdLst>
                        <a:gd name="connsiteX0" fmla="*/ 0 w 7060749"/>
                        <a:gd name="connsiteY0" fmla="*/ 0 h 115142"/>
                        <a:gd name="connsiteX1" fmla="*/ 192952 w 7060749"/>
                        <a:gd name="connsiteY1" fmla="*/ 115142 h 115142"/>
                        <a:gd name="connsiteX2" fmla="*/ 6867797 w 7060749"/>
                        <a:gd name="connsiteY2" fmla="*/ 115142 h 115142"/>
                        <a:gd name="connsiteX3" fmla="*/ 7060750 w 7060749"/>
                        <a:gd name="connsiteY3" fmla="*/ 0 h 115142"/>
                        <a:gd name="connsiteX4" fmla="*/ 0 w 7060749"/>
                        <a:gd name="connsiteY4" fmla="*/ 0 h 115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2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8" name="任意多边形: 形状 67">
                      <a:extLst>
                        <a:ext uri="{FF2B5EF4-FFF2-40B4-BE49-F238E27FC236}">
                          <a16:creationId xmlns:a16="http://schemas.microsoft.com/office/drawing/2014/main" id="{B2910E5F-65E1-D676-ECA4-1F01C5A6D1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1821598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80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1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id="{92762028-0AA5-027E-40F0-3BA1806E7CDE}"/>
                      </a:ext>
                    </a:extLst>
                  </p:cNvPr>
                  <p:cNvSpPr/>
                  <p:nvPr/>
                </p:nvSpPr>
                <p:spPr>
                  <a:xfrm>
                    <a:off x="8480926" y="1924585"/>
                    <a:ext cx="106162" cy="106141"/>
                  </a:xfrm>
                  <a:custGeom>
                    <a:avLst/>
                    <a:gdLst>
                      <a:gd name="connsiteX0" fmla="*/ 92873 w 106162"/>
                      <a:gd name="connsiteY0" fmla="*/ 17930 h 106141"/>
                      <a:gd name="connsiteX1" fmla="*/ 17951 w 106162"/>
                      <a:gd name="connsiteY1" fmla="*/ 13289 h 106141"/>
                      <a:gd name="connsiteX2" fmla="*/ 13310 w 106162"/>
                      <a:gd name="connsiteY2" fmla="*/ 88212 h 106141"/>
                      <a:gd name="connsiteX3" fmla="*/ 88233 w 106162"/>
                      <a:gd name="connsiteY3" fmla="*/ 92852 h 106141"/>
                      <a:gd name="connsiteX4" fmla="*/ 92873 w 106162"/>
                      <a:gd name="connsiteY4" fmla="*/ 17930 h 106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2" h="106141">
                        <a:moveTo>
                          <a:pt x="92873" y="17930"/>
                        </a:moveTo>
                        <a:cubicBezTo>
                          <a:pt x="73485" y="-4036"/>
                          <a:pt x="39917" y="-6099"/>
                          <a:pt x="17951" y="13289"/>
                        </a:cubicBezTo>
                        <a:cubicBezTo>
                          <a:pt x="-4015" y="32677"/>
                          <a:pt x="-6130" y="66245"/>
                          <a:pt x="13310" y="88212"/>
                        </a:cubicBezTo>
                        <a:cubicBezTo>
                          <a:pt x="32698" y="110178"/>
                          <a:pt x="66266" y="112240"/>
                          <a:pt x="88233" y="92852"/>
                        </a:cubicBezTo>
                        <a:cubicBezTo>
                          <a:pt x="110199" y="73464"/>
                          <a:pt x="112261" y="39896"/>
                          <a:pt x="92873" y="17930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7D8C6643-33B4-A8A6-CB97-9849CA07CB40}"/>
                      </a:ext>
                    </a:extLst>
                  </p:cNvPr>
                  <p:cNvSpPr/>
                  <p:nvPr/>
                </p:nvSpPr>
                <p:spPr>
                  <a:xfrm>
                    <a:off x="3587821" y="1924585"/>
                    <a:ext cx="106183" cy="106141"/>
                  </a:xfrm>
                  <a:custGeom>
                    <a:avLst/>
                    <a:gdLst>
                      <a:gd name="connsiteX0" fmla="*/ 92873 w 106183"/>
                      <a:gd name="connsiteY0" fmla="*/ 17930 h 106141"/>
                      <a:gd name="connsiteX1" fmla="*/ 17951 w 106183"/>
                      <a:gd name="connsiteY1" fmla="*/ 13289 h 106141"/>
                      <a:gd name="connsiteX2" fmla="*/ 13310 w 106183"/>
                      <a:gd name="connsiteY2" fmla="*/ 88212 h 106141"/>
                      <a:gd name="connsiteX3" fmla="*/ 88232 w 106183"/>
                      <a:gd name="connsiteY3" fmla="*/ 92852 h 106141"/>
                      <a:gd name="connsiteX4" fmla="*/ 92873 w 106183"/>
                      <a:gd name="connsiteY4" fmla="*/ 17930 h 106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83" h="106141">
                        <a:moveTo>
                          <a:pt x="92873" y="17930"/>
                        </a:moveTo>
                        <a:cubicBezTo>
                          <a:pt x="73485" y="-4036"/>
                          <a:pt x="39917" y="-6099"/>
                          <a:pt x="17951" y="13289"/>
                        </a:cubicBezTo>
                        <a:cubicBezTo>
                          <a:pt x="-4016" y="32677"/>
                          <a:pt x="-6130" y="66245"/>
                          <a:pt x="13310" y="88212"/>
                        </a:cubicBezTo>
                        <a:cubicBezTo>
                          <a:pt x="32698" y="110178"/>
                          <a:pt x="66266" y="112240"/>
                          <a:pt x="88232" y="92852"/>
                        </a:cubicBezTo>
                        <a:cubicBezTo>
                          <a:pt x="110199" y="73464"/>
                          <a:pt x="112313" y="39896"/>
                          <a:pt x="92873" y="17930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71" name="图形 2">
              <a:extLst>
                <a:ext uri="{FF2B5EF4-FFF2-40B4-BE49-F238E27FC236}">
                  <a16:creationId xmlns:a16="http://schemas.microsoft.com/office/drawing/2014/main" id="{289047D2-80D6-86F8-1FB5-B24BD61E210D}"/>
                </a:ext>
              </a:extLst>
            </p:cNvPr>
            <p:cNvGrpSpPr/>
            <p:nvPr/>
          </p:nvGrpSpPr>
          <p:grpSpPr>
            <a:xfrm>
              <a:off x="4535127" y="-12"/>
              <a:ext cx="3022416" cy="6857032"/>
              <a:chOff x="4535127" y="-12"/>
              <a:chExt cx="3022416" cy="6857032"/>
            </a:xfrm>
          </p:grpSpPr>
          <p:grpSp>
            <p:nvGrpSpPr>
              <p:cNvPr id="72" name="图形 2">
                <a:extLst>
                  <a:ext uri="{FF2B5EF4-FFF2-40B4-BE49-F238E27FC236}">
                    <a16:creationId xmlns:a16="http://schemas.microsoft.com/office/drawing/2014/main" id="{3365563A-97EF-C8B3-4538-7071D6A491BE}"/>
                  </a:ext>
                </a:extLst>
              </p:cNvPr>
              <p:cNvGrpSpPr/>
              <p:nvPr/>
            </p:nvGrpSpPr>
            <p:grpSpPr>
              <a:xfrm>
                <a:off x="5390863" y="-12"/>
                <a:ext cx="1303535" cy="2217776"/>
                <a:chOff x="5390863" y="-12"/>
                <a:chExt cx="1303535" cy="2217776"/>
              </a:xfrm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715CC91-8F82-9529-3404-3BD6F8F9E92C}"/>
                    </a:ext>
                  </a:extLst>
                </p:cNvPr>
                <p:cNvSpPr/>
                <p:nvPr/>
              </p:nvSpPr>
              <p:spPr>
                <a:xfrm>
                  <a:off x="5784140" y="1145337"/>
                  <a:ext cx="541782" cy="1072426"/>
                </a:xfrm>
                <a:custGeom>
                  <a:avLst/>
                  <a:gdLst>
                    <a:gd name="connsiteX0" fmla="*/ 0 w 541782"/>
                    <a:gd name="connsiteY0" fmla="*/ 0 h 1072426"/>
                    <a:gd name="connsiteX1" fmla="*/ 541782 w 541782"/>
                    <a:gd name="connsiteY1" fmla="*/ 0 h 1072426"/>
                    <a:gd name="connsiteX2" fmla="*/ 541782 w 541782"/>
                    <a:gd name="connsiteY2" fmla="*/ 1072426 h 1072426"/>
                    <a:gd name="connsiteX3" fmla="*/ 0 w 541782"/>
                    <a:gd name="connsiteY3" fmla="*/ 1072426 h 10724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1782" h="1072426">
                      <a:moveTo>
                        <a:pt x="0" y="0"/>
                      </a:moveTo>
                      <a:lnTo>
                        <a:pt x="541782" y="0"/>
                      </a:lnTo>
                      <a:lnTo>
                        <a:pt x="541782" y="1072426"/>
                      </a:lnTo>
                      <a:lnTo>
                        <a:pt x="0" y="1072426"/>
                      </a:ln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9D33421E-4C5D-F797-DC2D-29B63A2EE5A5}"/>
                    </a:ext>
                  </a:extLst>
                </p:cNvPr>
                <p:cNvSpPr/>
                <p:nvPr/>
              </p:nvSpPr>
              <p:spPr>
                <a:xfrm>
                  <a:off x="5784089" y="1145286"/>
                  <a:ext cx="541833" cy="492074"/>
                </a:xfrm>
                <a:custGeom>
                  <a:avLst/>
                  <a:gdLst>
                    <a:gd name="connsiteX0" fmla="*/ 541834 w 541833"/>
                    <a:gd name="connsiteY0" fmla="*/ 52 h 492074"/>
                    <a:gd name="connsiteX1" fmla="*/ 541834 w 541833"/>
                    <a:gd name="connsiteY1" fmla="*/ 433292 h 492074"/>
                    <a:gd name="connsiteX2" fmla="*/ 270917 w 541833"/>
                    <a:gd name="connsiteY2" fmla="*/ 492074 h 492074"/>
                    <a:gd name="connsiteX3" fmla="*/ 0 w 541833"/>
                    <a:gd name="connsiteY3" fmla="*/ 427310 h 492074"/>
                    <a:gd name="connsiteX4" fmla="*/ 0 w 541833"/>
                    <a:gd name="connsiteY4" fmla="*/ 0 h 492074"/>
                    <a:gd name="connsiteX5" fmla="*/ 541834 w 541833"/>
                    <a:gd name="connsiteY5" fmla="*/ 0 h 492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41833" h="492074">
                      <a:moveTo>
                        <a:pt x="541834" y="52"/>
                      </a:moveTo>
                      <a:lnTo>
                        <a:pt x="541834" y="433292"/>
                      </a:lnTo>
                      <a:cubicBezTo>
                        <a:pt x="458609" y="462992"/>
                        <a:pt x="363010" y="492074"/>
                        <a:pt x="270917" y="492074"/>
                      </a:cubicBezTo>
                      <a:cubicBezTo>
                        <a:pt x="172842" y="492074"/>
                        <a:pt x="86009" y="460878"/>
                        <a:pt x="0" y="427310"/>
                      </a:cubicBezTo>
                      <a:lnTo>
                        <a:pt x="0" y="0"/>
                      </a:lnTo>
                      <a:lnTo>
                        <a:pt x="541834" y="0"/>
                      </a:ln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A92EAE61-D8AF-1771-A4D1-D3FE457C0E6C}"/>
                    </a:ext>
                  </a:extLst>
                </p:cNvPr>
                <p:cNvSpPr/>
                <p:nvPr/>
              </p:nvSpPr>
              <p:spPr>
                <a:xfrm>
                  <a:off x="5465682" y="155155"/>
                  <a:ext cx="1161940" cy="1378200"/>
                </a:xfrm>
                <a:custGeom>
                  <a:avLst/>
                  <a:gdLst>
                    <a:gd name="connsiteX0" fmla="*/ 1161941 w 1161940"/>
                    <a:gd name="connsiteY0" fmla="*/ 694772 h 1378200"/>
                    <a:gd name="connsiteX1" fmla="*/ 572153 w 1161940"/>
                    <a:gd name="connsiteY1" fmla="*/ 1378200 h 1378200"/>
                    <a:gd name="connsiteX2" fmla="*/ 0 w 1161940"/>
                    <a:gd name="connsiteY2" fmla="*/ 704054 h 1378200"/>
                    <a:gd name="connsiteX3" fmla="*/ 37332 w 1161940"/>
                    <a:gd name="connsiteY3" fmla="*/ 643569 h 1378200"/>
                    <a:gd name="connsiteX4" fmla="*/ 6188 w 1161940"/>
                    <a:gd name="connsiteY4" fmla="*/ 585199 h 1378200"/>
                    <a:gd name="connsiteX5" fmla="*/ 50533 w 1161940"/>
                    <a:gd name="connsiteY5" fmla="*/ 389462 h 1378200"/>
                    <a:gd name="connsiteX6" fmla="*/ 582930 w 1161940"/>
                    <a:gd name="connsiteY6" fmla="*/ 0 h 1378200"/>
                    <a:gd name="connsiteX7" fmla="*/ 1125589 w 1161940"/>
                    <a:gd name="connsiteY7" fmla="*/ 434529 h 1378200"/>
                    <a:gd name="connsiteX8" fmla="*/ 1161941 w 1161940"/>
                    <a:gd name="connsiteY8" fmla="*/ 694772 h 137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61940" h="1378200">
                      <a:moveTo>
                        <a:pt x="1161941" y="694772"/>
                      </a:moveTo>
                      <a:cubicBezTo>
                        <a:pt x="1161941" y="1107283"/>
                        <a:pt x="893035" y="1378200"/>
                        <a:pt x="572153" y="1378200"/>
                      </a:cubicBezTo>
                      <a:cubicBezTo>
                        <a:pt x="253695" y="1378200"/>
                        <a:pt x="3764" y="1111305"/>
                        <a:pt x="0" y="704054"/>
                      </a:cubicBezTo>
                      <a:cubicBezTo>
                        <a:pt x="21244" y="698949"/>
                        <a:pt x="37332" y="673837"/>
                        <a:pt x="37332" y="643569"/>
                      </a:cubicBezTo>
                      <a:cubicBezTo>
                        <a:pt x="37332" y="616343"/>
                        <a:pt x="24286" y="593294"/>
                        <a:pt x="6188" y="585199"/>
                      </a:cubicBezTo>
                      <a:cubicBezTo>
                        <a:pt x="14025" y="516464"/>
                        <a:pt x="29185" y="450772"/>
                        <a:pt x="50533" y="389462"/>
                      </a:cubicBezTo>
                      <a:cubicBezTo>
                        <a:pt x="141285" y="129168"/>
                        <a:pt x="346716" y="0"/>
                        <a:pt x="582930" y="0"/>
                      </a:cubicBezTo>
                      <a:cubicBezTo>
                        <a:pt x="832602" y="0"/>
                        <a:pt x="1043447" y="150360"/>
                        <a:pt x="1125589" y="434529"/>
                      </a:cubicBezTo>
                      <a:cubicBezTo>
                        <a:pt x="1149102" y="515588"/>
                        <a:pt x="1161941" y="603298"/>
                        <a:pt x="1161941" y="694772"/>
                      </a:cubicBez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C56283C7-2FC6-93C7-9BE1-D313EA775D7E}"/>
                    </a:ext>
                  </a:extLst>
                </p:cNvPr>
                <p:cNvSpPr/>
                <p:nvPr/>
              </p:nvSpPr>
              <p:spPr>
                <a:xfrm>
                  <a:off x="5451089" y="276795"/>
                  <a:ext cx="1161795" cy="490807"/>
                </a:xfrm>
                <a:custGeom>
                  <a:avLst/>
                  <a:gdLst>
                    <a:gd name="connsiteX0" fmla="*/ 0 w 1161795"/>
                    <a:gd name="connsiteY0" fmla="*/ 465519 h 490807"/>
                    <a:gd name="connsiteX1" fmla="*/ 73427 w 1161795"/>
                    <a:gd name="connsiteY1" fmla="*/ 426330 h 490807"/>
                    <a:gd name="connsiteX2" fmla="*/ 144070 w 1161795"/>
                    <a:gd name="connsiteY2" fmla="*/ 363422 h 490807"/>
                    <a:gd name="connsiteX3" fmla="*/ 183568 w 1161795"/>
                    <a:gd name="connsiteY3" fmla="*/ 415450 h 490807"/>
                    <a:gd name="connsiteX4" fmla="*/ 333051 w 1161795"/>
                    <a:gd name="connsiteY4" fmla="*/ 339033 h 490807"/>
                    <a:gd name="connsiteX5" fmla="*/ 417049 w 1161795"/>
                    <a:gd name="connsiteY5" fmla="*/ 285716 h 490807"/>
                    <a:gd name="connsiteX6" fmla="*/ 447987 w 1161795"/>
                    <a:gd name="connsiteY6" fmla="*/ 351872 h 490807"/>
                    <a:gd name="connsiteX7" fmla="*/ 587932 w 1161795"/>
                    <a:gd name="connsiteY7" fmla="*/ 279940 h 490807"/>
                    <a:gd name="connsiteX8" fmla="*/ 740561 w 1161795"/>
                    <a:gd name="connsiteY8" fmla="*/ 146390 h 490807"/>
                    <a:gd name="connsiteX9" fmla="*/ 945166 w 1161795"/>
                    <a:gd name="connsiteY9" fmla="*/ 359607 h 490807"/>
                    <a:gd name="connsiteX10" fmla="*/ 1138686 w 1161795"/>
                    <a:gd name="connsiteY10" fmla="*/ 490631 h 490807"/>
                    <a:gd name="connsiteX11" fmla="*/ 1118473 w 1161795"/>
                    <a:gd name="connsiteY11" fmla="*/ 324956 h 490807"/>
                    <a:gd name="connsiteX12" fmla="*/ 821516 w 1161795"/>
                    <a:gd name="connsiteY12" fmla="*/ 0 h 490807"/>
                    <a:gd name="connsiteX13" fmla="*/ 465158 w 1161795"/>
                    <a:gd name="connsiteY13" fmla="*/ 0 h 490807"/>
                    <a:gd name="connsiteX14" fmla="*/ 178308 w 1161795"/>
                    <a:gd name="connsiteY14" fmla="*/ 98332 h 490807"/>
                    <a:gd name="connsiteX15" fmla="*/ 0 w 1161795"/>
                    <a:gd name="connsiteY15" fmla="*/ 465519 h 490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61795" h="490807">
                      <a:moveTo>
                        <a:pt x="0" y="465519"/>
                      </a:moveTo>
                      <a:cubicBezTo>
                        <a:pt x="0" y="465519"/>
                        <a:pt x="47645" y="454587"/>
                        <a:pt x="73427" y="426330"/>
                      </a:cubicBezTo>
                      <a:cubicBezTo>
                        <a:pt x="99209" y="398073"/>
                        <a:pt x="132725" y="352800"/>
                        <a:pt x="144070" y="363422"/>
                      </a:cubicBezTo>
                      <a:cubicBezTo>
                        <a:pt x="165159" y="383068"/>
                        <a:pt x="146287" y="420555"/>
                        <a:pt x="183568" y="415450"/>
                      </a:cubicBezTo>
                      <a:cubicBezTo>
                        <a:pt x="220848" y="410294"/>
                        <a:pt x="309074" y="357029"/>
                        <a:pt x="333051" y="339033"/>
                      </a:cubicBezTo>
                      <a:cubicBezTo>
                        <a:pt x="357028" y="321037"/>
                        <a:pt x="401270" y="279322"/>
                        <a:pt x="417049" y="285716"/>
                      </a:cubicBezTo>
                      <a:cubicBezTo>
                        <a:pt x="432827" y="292161"/>
                        <a:pt x="421483" y="340941"/>
                        <a:pt x="447987" y="351872"/>
                      </a:cubicBezTo>
                      <a:cubicBezTo>
                        <a:pt x="474543" y="362804"/>
                        <a:pt x="523786" y="344189"/>
                        <a:pt x="587932" y="279940"/>
                      </a:cubicBezTo>
                      <a:cubicBezTo>
                        <a:pt x="652077" y="215743"/>
                        <a:pt x="707715" y="146390"/>
                        <a:pt x="740561" y="146390"/>
                      </a:cubicBezTo>
                      <a:cubicBezTo>
                        <a:pt x="773407" y="146390"/>
                        <a:pt x="860602" y="286077"/>
                        <a:pt x="945166" y="359607"/>
                      </a:cubicBezTo>
                      <a:cubicBezTo>
                        <a:pt x="999979" y="407303"/>
                        <a:pt x="1076758" y="484185"/>
                        <a:pt x="1138686" y="490631"/>
                      </a:cubicBezTo>
                      <a:cubicBezTo>
                        <a:pt x="1200614" y="497076"/>
                        <a:pt x="1118473" y="324956"/>
                        <a:pt x="1118473" y="324956"/>
                      </a:cubicBezTo>
                      <a:lnTo>
                        <a:pt x="821516" y="0"/>
                      </a:lnTo>
                      <a:lnTo>
                        <a:pt x="465158" y="0"/>
                      </a:lnTo>
                      <a:lnTo>
                        <a:pt x="178308" y="98332"/>
                      </a:lnTo>
                      <a:lnTo>
                        <a:pt x="0" y="465519"/>
                      </a:ln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DB1111C4-55D1-8BA0-C2A2-72D07BFC0BE4}"/>
                    </a:ext>
                  </a:extLst>
                </p:cNvPr>
                <p:cNvSpPr/>
                <p:nvPr/>
              </p:nvSpPr>
              <p:spPr>
                <a:xfrm>
                  <a:off x="5457263" y="-12"/>
                  <a:ext cx="1182131" cy="750156"/>
                </a:xfrm>
                <a:custGeom>
                  <a:avLst/>
                  <a:gdLst>
                    <a:gd name="connsiteX0" fmla="*/ 21464 w 1182131"/>
                    <a:gd name="connsiteY0" fmla="*/ 718504 h 750156"/>
                    <a:gd name="connsiteX1" fmla="*/ 2747 w 1182131"/>
                    <a:gd name="connsiteY1" fmla="*/ 710924 h 750156"/>
                    <a:gd name="connsiteX2" fmla="*/ 231226 w 1182131"/>
                    <a:gd name="connsiteY2" fmla="*/ 79472 h 750156"/>
                    <a:gd name="connsiteX3" fmla="*/ 946573 w 1182131"/>
                    <a:gd name="connsiteY3" fmla="*/ 27393 h 750156"/>
                    <a:gd name="connsiteX4" fmla="*/ 950182 w 1182131"/>
                    <a:gd name="connsiteY4" fmla="*/ 38582 h 750156"/>
                    <a:gd name="connsiteX5" fmla="*/ 1081928 w 1182131"/>
                    <a:gd name="connsiteY5" fmla="*/ 206629 h 750156"/>
                    <a:gd name="connsiteX6" fmla="*/ 1170309 w 1182131"/>
                    <a:gd name="connsiteY6" fmla="*/ 722681 h 750156"/>
                    <a:gd name="connsiteX7" fmla="*/ 927700 w 1182131"/>
                    <a:gd name="connsiteY7" fmla="*/ 554170 h 750156"/>
                    <a:gd name="connsiteX8" fmla="*/ 743823 w 1182131"/>
                    <a:gd name="connsiteY8" fmla="*/ 362816 h 750156"/>
                    <a:gd name="connsiteX9" fmla="*/ 473319 w 1182131"/>
                    <a:gd name="connsiteY9" fmla="*/ 610065 h 750156"/>
                    <a:gd name="connsiteX10" fmla="*/ 441556 w 1182131"/>
                    <a:gd name="connsiteY10" fmla="*/ 587738 h 750156"/>
                    <a:gd name="connsiteX11" fmla="*/ 460119 w 1182131"/>
                    <a:gd name="connsiteY11" fmla="*/ 515342 h 750156"/>
                    <a:gd name="connsiteX12" fmla="*/ 425365 w 1182131"/>
                    <a:gd name="connsiteY12" fmla="*/ 509619 h 750156"/>
                    <a:gd name="connsiteX13" fmla="*/ 188171 w 1182131"/>
                    <a:gd name="connsiteY13" fmla="*/ 669364 h 750156"/>
                    <a:gd name="connsiteX14" fmla="*/ 170742 w 1182131"/>
                    <a:gd name="connsiteY14" fmla="*/ 650182 h 750156"/>
                    <a:gd name="connsiteX15" fmla="*/ 280883 w 1182131"/>
                    <a:gd name="connsiteY15" fmla="*/ 484198 h 750156"/>
                    <a:gd name="connsiteX16" fmla="*/ 258452 w 1182131"/>
                    <a:gd name="connsiteY16" fmla="*/ 471461 h 750156"/>
                    <a:gd name="connsiteX17" fmla="*/ 21464 w 1182131"/>
                    <a:gd name="connsiteY17" fmla="*/ 718504 h 750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182131" h="750156">
                      <a:moveTo>
                        <a:pt x="21464" y="718504"/>
                      </a:moveTo>
                      <a:cubicBezTo>
                        <a:pt x="14607" y="725156"/>
                        <a:pt x="3211" y="720567"/>
                        <a:pt x="2747" y="710924"/>
                      </a:cubicBezTo>
                      <a:cubicBezTo>
                        <a:pt x="-2255" y="605734"/>
                        <a:pt x="-24891" y="222820"/>
                        <a:pt x="231226" y="79472"/>
                      </a:cubicBezTo>
                      <a:cubicBezTo>
                        <a:pt x="414743" y="-23191"/>
                        <a:pt x="854222" y="-9682"/>
                        <a:pt x="946573" y="27393"/>
                      </a:cubicBezTo>
                      <a:cubicBezTo>
                        <a:pt x="950956" y="29146"/>
                        <a:pt x="952709" y="34509"/>
                        <a:pt x="950182" y="38582"/>
                      </a:cubicBezTo>
                      <a:cubicBezTo>
                        <a:pt x="888460" y="139905"/>
                        <a:pt x="1023558" y="133460"/>
                        <a:pt x="1081928" y="206629"/>
                      </a:cubicBezTo>
                      <a:cubicBezTo>
                        <a:pt x="1205114" y="361011"/>
                        <a:pt x="1186758" y="622492"/>
                        <a:pt x="1170309" y="722681"/>
                      </a:cubicBezTo>
                      <a:cubicBezTo>
                        <a:pt x="1153911" y="822818"/>
                        <a:pt x="986535" y="622079"/>
                        <a:pt x="927700" y="554170"/>
                      </a:cubicBezTo>
                      <a:cubicBezTo>
                        <a:pt x="879591" y="498635"/>
                        <a:pt x="797811" y="364260"/>
                        <a:pt x="743823" y="362816"/>
                      </a:cubicBezTo>
                      <a:cubicBezTo>
                        <a:pt x="689114" y="361372"/>
                        <a:pt x="597330" y="520292"/>
                        <a:pt x="473319" y="610065"/>
                      </a:cubicBezTo>
                      <a:cubicBezTo>
                        <a:pt x="457644" y="621409"/>
                        <a:pt x="436760" y="606662"/>
                        <a:pt x="441556" y="587738"/>
                      </a:cubicBezTo>
                      <a:cubicBezTo>
                        <a:pt x="450425" y="552881"/>
                        <a:pt x="458366" y="541279"/>
                        <a:pt x="460119" y="515342"/>
                      </a:cubicBezTo>
                      <a:cubicBezTo>
                        <a:pt x="461150" y="499873"/>
                        <a:pt x="439596" y="496057"/>
                        <a:pt x="425365" y="509619"/>
                      </a:cubicBezTo>
                      <a:cubicBezTo>
                        <a:pt x="382876" y="550045"/>
                        <a:pt x="285008" y="623472"/>
                        <a:pt x="188171" y="669364"/>
                      </a:cubicBezTo>
                      <a:cubicBezTo>
                        <a:pt x="176259" y="674984"/>
                        <a:pt x="164245" y="661784"/>
                        <a:pt x="170742" y="650182"/>
                      </a:cubicBezTo>
                      <a:cubicBezTo>
                        <a:pt x="219264" y="563451"/>
                        <a:pt x="272684" y="521942"/>
                        <a:pt x="280883" y="484198"/>
                      </a:cubicBezTo>
                      <a:cubicBezTo>
                        <a:pt x="283770" y="471049"/>
                        <a:pt x="268043" y="462128"/>
                        <a:pt x="258452" y="471461"/>
                      </a:cubicBezTo>
                      <a:lnTo>
                        <a:pt x="21464" y="71850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B4C2A77F-C59D-40CB-F369-1DF81FDF9C2C}"/>
                    </a:ext>
                  </a:extLst>
                </p:cNvPr>
                <p:cNvSpPr/>
                <p:nvPr/>
              </p:nvSpPr>
              <p:spPr>
                <a:xfrm>
                  <a:off x="6202667" y="689692"/>
                  <a:ext cx="193607" cy="69070"/>
                </a:xfrm>
                <a:custGeom>
                  <a:avLst/>
                  <a:gdLst>
                    <a:gd name="connsiteX0" fmla="*/ 169457 w 193607"/>
                    <a:gd name="connsiteY0" fmla="*/ 69071 h 69070"/>
                    <a:gd name="connsiteX1" fmla="*/ 166209 w 193607"/>
                    <a:gd name="connsiteY1" fmla="*/ 68865 h 69070"/>
                    <a:gd name="connsiteX2" fmla="*/ 20902 w 193607"/>
                    <a:gd name="connsiteY2" fmla="*/ 48806 h 69070"/>
                    <a:gd name="connsiteX3" fmla="*/ 224 w 193607"/>
                    <a:gd name="connsiteY3" fmla="*/ 21220 h 69070"/>
                    <a:gd name="connsiteX4" fmla="*/ 27399 w 193607"/>
                    <a:gd name="connsiteY4" fmla="*/ 233 h 69070"/>
                    <a:gd name="connsiteX5" fmla="*/ 172706 w 193607"/>
                    <a:gd name="connsiteY5" fmla="*/ 20291 h 69070"/>
                    <a:gd name="connsiteX6" fmla="*/ 193383 w 193607"/>
                    <a:gd name="connsiteY6" fmla="*/ 47878 h 69070"/>
                    <a:gd name="connsiteX7" fmla="*/ 169457 w 193607"/>
                    <a:gd name="connsiteY7" fmla="*/ 69071 h 69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607" h="69070">
                      <a:moveTo>
                        <a:pt x="169457" y="69071"/>
                      </a:moveTo>
                      <a:cubicBezTo>
                        <a:pt x="168375" y="69071"/>
                        <a:pt x="167292" y="69019"/>
                        <a:pt x="166209" y="68865"/>
                      </a:cubicBezTo>
                      <a:lnTo>
                        <a:pt x="20902" y="48806"/>
                      </a:lnTo>
                      <a:cubicBezTo>
                        <a:pt x="7701" y="47002"/>
                        <a:pt x="-1580" y="34626"/>
                        <a:pt x="224" y="21220"/>
                      </a:cubicBezTo>
                      <a:cubicBezTo>
                        <a:pt x="2029" y="7813"/>
                        <a:pt x="14198" y="-1623"/>
                        <a:pt x="27399" y="233"/>
                      </a:cubicBezTo>
                      <a:lnTo>
                        <a:pt x="172706" y="20291"/>
                      </a:lnTo>
                      <a:cubicBezTo>
                        <a:pt x="185906" y="22096"/>
                        <a:pt x="195187" y="34472"/>
                        <a:pt x="193383" y="47878"/>
                      </a:cubicBezTo>
                      <a:cubicBezTo>
                        <a:pt x="191681" y="60150"/>
                        <a:pt x="181317" y="69071"/>
                        <a:pt x="169457" y="69071"/>
                      </a:cubicBezTo>
                      <a:close/>
                    </a:path>
                  </a:pathLst>
                </a:custGeom>
                <a:solidFill>
                  <a:srgbClr val="E0E2E2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8F9CA7C0-5349-3A59-FF48-247C76968D2D}"/>
                    </a:ext>
                  </a:extLst>
                </p:cNvPr>
                <p:cNvSpPr/>
                <p:nvPr/>
              </p:nvSpPr>
              <p:spPr>
                <a:xfrm>
                  <a:off x="5664391" y="689651"/>
                  <a:ext cx="193607" cy="69111"/>
                </a:xfrm>
                <a:custGeom>
                  <a:avLst/>
                  <a:gdLst>
                    <a:gd name="connsiteX0" fmla="*/ 24098 w 193607"/>
                    <a:gd name="connsiteY0" fmla="*/ 69112 h 69111"/>
                    <a:gd name="connsiteX1" fmla="*/ 224 w 193607"/>
                    <a:gd name="connsiteY1" fmla="*/ 47867 h 69111"/>
                    <a:gd name="connsiteX2" fmla="*/ 20901 w 193607"/>
                    <a:gd name="connsiteY2" fmla="*/ 20281 h 69111"/>
                    <a:gd name="connsiteX3" fmla="*/ 166209 w 193607"/>
                    <a:gd name="connsiteY3" fmla="*/ 222 h 69111"/>
                    <a:gd name="connsiteX4" fmla="*/ 193383 w 193607"/>
                    <a:gd name="connsiteY4" fmla="*/ 21209 h 69111"/>
                    <a:gd name="connsiteX5" fmla="*/ 172705 w 193607"/>
                    <a:gd name="connsiteY5" fmla="*/ 48795 h 69111"/>
                    <a:gd name="connsiteX6" fmla="*/ 27398 w 193607"/>
                    <a:gd name="connsiteY6" fmla="*/ 68854 h 69111"/>
                    <a:gd name="connsiteX7" fmla="*/ 24098 w 193607"/>
                    <a:gd name="connsiteY7" fmla="*/ 69112 h 69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607" h="69111">
                      <a:moveTo>
                        <a:pt x="24098" y="69112"/>
                      </a:moveTo>
                      <a:cubicBezTo>
                        <a:pt x="12187" y="69112"/>
                        <a:pt x="1874" y="60191"/>
                        <a:pt x="224" y="47867"/>
                      </a:cubicBezTo>
                      <a:cubicBezTo>
                        <a:pt x="-1581" y="34461"/>
                        <a:pt x="7701" y="22085"/>
                        <a:pt x="20901" y="20281"/>
                      </a:cubicBezTo>
                      <a:lnTo>
                        <a:pt x="166209" y="222"/>
                      </a:lnTo>
                      <a:cubicBezTo>
                        <a:pt x="179357" y="-1582"/>
                        <a:pt x="191578" y="7802"/>
                        <a:pt x="193383" y="21209"/>
                      </a:cubicBezTo>
                      <a:cubicBezTo>
                        <a:pt x="195188" y="34615"/>
                        <a:pt x="185906" y="46991"/>
                        <a:pt x="172705" y="48795"/>
                      </a:cubicBezTo>
                      <a:lnTo>
                        <a:pt x="27398" y="68854"/>
                      </a:lnTo>
                      <a:cubicBezTo>
                        <a:pt x="26264" y="69009"/>
                        <a:pt x="25181" y="69112"/>
                        <a:pt x="24098" y="69112"/>
                      </a:cubicBezTo>
                      <a:close/>
                    </a:path>
                  </a:pathLst>
                </a:custGeom>
                <a:solidFill>
                  <a:srgbClr val="E0E2E2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79DCBECA-3E0B-FBB7-5CA7-E92BB5664E5F}"/>
                    </a:ext>
                  </a:extLst>
                </p:cNvPr>
                <p:cNvSpPr/>
                <p:nvPr/>
              </p:nvSpPr>
              <p:spPr>
                <a:xfrm>
                  <a:off x="5390863" y="708178"/>
                  <a:ext cx="133653" cy="181092"/>
                </a:xfrm>
                <a:custGeom>
                  <a:avLst/>
                  <a:gdLst>
                    <a:gd name="connsiteX0" fmla="*/ 0 w 133653"/>
                    <a:gd name="connsiteY0" fmla="*/ 90546 h 181092"/>
                    <a:gd name="connsiteX1" fmla="*/ 66827 w 133653"/>
                    <a:gd name="connsiteY1" fmla="*/ 0 h 181092"/>
                    <a:gd name="connsiteX2" fmla="*/ 133654 w 133653"/>
                    <a:gd name="connsiteY2" fmla="*/ 90546 h 181092"/>
                    <a:gd name="connsiteX3" fmla="*/ 66827 w 133653"/>
                    <a:gd name="connsiteY3" fmla="*/ 181093 h 181092"/>
                    <a:gd name="connsiteX4" fmla="*/ 0 w 133653"/>
                    <a:gd name="connsiteY4" fmla="*/ 90546 h 181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653" h="181092">
                      <a:moveTo>
                        <a:pt x="0" y="90546"/>
                      </a:moveTo>
                      <a:cubicBezTo>
                        <a:pt x="0" y="40529"/>
                        <a:pt x="29907" y="0"/>
                        <a:pt x="66827" y="0"/>
                      </a:cubicBezTo>
                      <a:cubicBezTo>
                        <a:pt x="103747" y="0"/>
                        <a:pt x="133654" y="40529"/>
                        <a:pt x="133654" y="90546"/>
                      </a:cubicBezTo>
                      <a:cubicBezTo>
                        <a:pt x="133654" y="140563"/>
                        <a:pt x="103747" y="181093"/>
                        <a:pt x="66827" y="181093"/>
                      </a:cubicBezTo>
                      <a:cubicBezTo>
                        <a:pt x="29907" y="181093"/>
                        <a:pt x="0" y="140563"/>
                        <a:pt x="0" y="90546"/>
                      </a:cubicBez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3A44081F-2F94-8CE8-30C4-BD27D65ECA03}"/>
                    </a:ext>
                  </a:extLst>
                </p:cNvPr>
                <p:cNvSpPr/>
                <p:nvPr/>
              </p:nvSpPr>
              <p:spPr>
                <a:xfrm>
                  <a:off x="5412313" y="737260"/>
                  <a:ext cx="59607" cy="122928"/>
                </a:xfrm>
                <a:custGeom>
                  <a:avLst/>
                  <a:gdLst>
                    <a:gd name="connsiteX0" fmla="*/ 53369 w 59607"/>
                    <a:gd name="connsiteY0" fmla="*/ 112667 h 122928"/>
                    <a:gd name="connsiteX1" fmla="*/ 53420 w 59607"/>
                    <a:gd name="connsiteY1" fmla="*/ 121949 h 122928"/>
                    <a:gd name="connsiteX2" fmla="*/ 45376 w 59607"/>
                    <a:gd name="connsiteY2" fmla="*/ 122928 h 122928"/>
                    <a:gd name="connsiteX3" fmla="*/ 0 w 59607"/>
                    <a:gd name="connsiteY3" fmla="*/ 61464 h 122928"/>
                    <a:gd name="connsiteX4" fmla="*/ 45376 w 59607"/>
                    <a:gd name="connsiteY4" fmla="*/ 0 h 122928"/>
                    <a:gd name="connsiteX5" fmla="*/ 59608 w 59607"/>
                    <a:gd name="connsiteY5" fmla="*/ 3094 h 122928"/>
                    <a:gd name="connsiteX6" fmla="*/ 53369 w 59607"/>
                    <a:gd name="connsiteY6" fmla="*/ 112667 h 12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607" h="122928">
                      <a:moveTo>
                        <a:pt x="53369" y="112667"/>
                      </a:moveTo>
                      <a:cubicBezTo>
                        <a:pt x="53369" y="115761"/>
                        <a:pt x="53369" y="118855"/>
                        <a:pt x="53420" y="121949"/>
                      </a:cubicBezTo>
                      <a:cubicBezTo>
                        <a:pt x="50842" y="122567"/>
                        <a:pt x="48161" y="122928"/>
                        <a:pt x="45376" y="122928"/>
                      </a:cubicBezTo>
                      <a:cubicBezTo>
                        <a:pt x="20316" y="122928"/>
                        <a:pt x="0" y="95445"/>
                        <a:pt x="0" y="61464"/>
                      </a:cubicBezTo>
                      <a:cubicBezTo>
                        <a:pt x="0" y="27484"/>
                        <a:pt x="20316" y="0"/>
                        <a:pt x="45376" y="0"/>
                      </a:cubicBezTo>
                      <a:cubicBezTo>
                        <a:pt x="50326" y="0"/>
                        <a:pt x="55122" y="1083"/>
                        <a:pt x="59608" y="3094"/>
                      </a:cubicBezTo>
                      <a:cubicBezTo>
                        <a:pt x="55483" y="38879"/>
                        <a:pt x="53369" y="75438"/>
                        <a:pt x="53369" y="112667"/>
                      </a:cubicBez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A8089383-9169-9D19-CD21-CEAAFF61A1DC}"/>
                    </a:ext>
                  </a:extLst>
                </p:cNvPr>
                <p:cNvSpPr/>
                <p:nvPr/>
              </p:nvSpPr>
              <p:spPr>
                <a:xfrm>
                  <a:off x="6560745" y="708178"/>
                  <a:ext cx="133653" cy="181092"/>
                </a:xfrm>
                <a:custGeom>
                  <a:avLst/>
                  <a:gdLst>
                    <a:gd name="connsiteX0" fmla="*/ 133654 w 133653"/>
                    <a:gd name="connsiteY0" fmla="*/ 90546 h 181092"/>
                    <a:gd name="connsiteX1" fmla="*/ 66827 w 133653"/>
                    <a:gd name="connsiteY1" fmla="*/ 0 h 181092"/>
                    <a:gd name="connsiteX2" fmla="*/ 0 w 133653"/>
                    <a:gd name="connsiteY2" fmla="*/ 90546 h 181092"/>
                    <a:gd name="connsiteX3" fmla="*/ 66827 w 133653"/>
                    <a:gd name="connsiteY3" fmla="*/ 181093 h 181092"/>
                    <a:gd name="connsiteX4" fmla="*/ 133654 w 133653"/>
                    <a:gd name="connsiteY4" fmla="*/ 90546 h 181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653" h="181092">
                      <a:moveTo>
                        <a:pt x="133654" y="90546"/>
                      </a:moveTo>
                      <a:cubicBezTo>
                        <a:pt x="133654" y="40529"/>
                        <a:pt x="103747" y="0"/>
                        <a:pt x="66827" y="0"/>
                      </a:cubicBezTo>
                      <a:cubicBezTo>
                        <a:pt x="29907" y="0"/>
                        <a:pt x="0" y="40529"/>
                        <a:pt x="0" y="90546"/>
                      </a:cubicBezTo>
                      <a:cubicBezTo>
                        <a:pt x="0" y="140563"/>
                        <a:pt x="29907" y="181093"/>
                        <a:pt x="66827" y="181093"/>
                      </a:cubicBezTo>
                      <a:cubicBezTo>
                        <a:pt x="103747" y="181093"/>
                        <a:pt x="133654" y="140563"/>
                        <a:pt x="133654" y="90546"/>
                      </a:cubicBez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410A0FC4-7ED7-E4E9-0716-ABCB08FFB638}"/>
                    </a:ext>
                  </a:extLst>
                </p:cNvPr>
                <p:cNvSpPr/>
                <p:nvPr/>
              </p:nvSpPr>
              <p:spPr>
                <a:xfrm>
                  <a:off x="6613391" y="737260"/>
                  <a:ext cx="59607" cy="122928"/>
                </a:xfrm>
                <a:custGeom>
                  <a:avLst/>
                  <a:gdLst>
                    <a:gd name="connsiteX0" fmla="*/ 6239 w 59607"/>
                    <a:gd name="connsiteY0" fmla="*/ 112667 h 122928"/>
                    <a:gd name="connsiteX1" fmla="*/ 6187 w 59607"/>
                    <a:gd name="connsiteY1" fmla="*/ 121949 h 122928"/>
                    <a:gd name="connsiteX2" fmla="*/ 14231 w 59607"/>
                    <a:gd name="connsiteY2" fmla="*/ 122928 h 122928"/>
                    <a:gd name="connsiteX3" fmla="*/ 59608 w 59607"/>
                    <a:gd name="connsiteY3" fmla="*/ 61464 h 122928"/>
                    <a:gd name="connsiteX4" fmla="*/ 14231 w 59607"/>
                    <a:gd name="connsiteY4" fmla="*/ 0 h 122928"/>
                    <a:gd name="connsiteX5" fmla="*/ 0 w 59607"/>
                    <a:gd name="connsiteY5" fmla="*/ 3094 h 122928"/>
                    <a:gd name="connsiteX6" fmla="*/ 6239 w 59607"/>
                    <a:gd name="connsiteY6" fmla="*/ 112667 h 12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607" h="122928">
                      <a:moveTo>
                        <a:pt x="6239" y="112667"/>
                      </a:moveTo>
                      <a:cubicBezTo>
                        <a:pt x="6239" y="115761"/>
                        <a:pt x="6239" y="118855"/>
                        <a:pt x="6187" y="121949"/>
                      </a:cubicBezTo>
                      <a:cubicBezTo>
                        <a:pt x="8766" y="122567"/>
                        <a:pt x="11447" y="122928"/>
                        <a:pt x="14231" y="122928"/>
                      </a:cubicBezTo>
                      <a:cubicBezTo>
                        <a:pt x="39292" y="122928"/>
                        <a:pt x="59608" y="95445"/>
                        <a:pt x="59608" y="61464"/>
                      </a:cubicBezTo>
                      <a:cubicBezTo>
                        <a:pt x="59608" y="27484"/>
                        <a:pt x="39292" y="0"/>
                        <a:pt x="14231" y="0"/>
                      </a:cubicBezTo>
                      <a:cubicBezTo>
                        <a:pt x="9281" y="0"/>
                        <a:pt x="4486" y="1083"/>
                        <a:pt x="0" y="3094"/>
                      </a:cubicBezTo>
                      <a:cubicBezTo>
                        <a:pt x="4125" y="38879"/>
                        <a:pt x="6239" y="75438"/>
                        <a:pt x="6239" y="112667"/>
                      </a:cubicBez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0EDCBAA1-797F-73E9-5657-392A36F0E8AD}"/>
                    </a:ext>
                  </a:extLst>
                </p:cNvPr>
                <p:cNvSpPr/>
                <p:nvPr/>
              </p:nvSpPr>
              <p:spPr>
                <a:xfrm>
                  <a:off x="6265283" y="798724"/>
                  <a:ext cx="68270" cy="114987"/>
                </a:xfrm>
                <a:custGeom>
                  <a:avLst/>
                  <a:gdLst>
                    <a:gd name="connsiteX0" fmla="*/ 68271 w 68270"/>
                    <a:gd name="connsiteY0" fmla="*/ 57494 h 114987"/>
                    <a:gd name="connsiteX1" fmla="*/ 34135 w 68270"/>
                    <a:gd name="connsiteY1" fmla="*/ 114988 h 114987"/>
                    <a:gd name="connsiteX2" fmla="*/ 0 w 68270"/>
                    <a:gd name="connsiteY2" fmla="*/ 57494 h 114987"/>
                    <a:gd name="connsiteX3" fmla="*/ 34135 w 68270"/>
                    <a:gd name="connsiteY3" fmla="*/ 0 h 114987"/>
                    <a:gd name="connsiteX4" fmla="*/ 68271 w 68270"/>
                    <a:gd name="connsiteY4" fmla="*/ 57494 h 114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270" h="114987">
                      <a:moveTo>
                        <a:pt x="68271" y="57494"/>
                      </a:moveTo>
                      <a:cubicBezTo>
                        <a:pt x="68271" y="89257"/>
                        <a:pt x="53008" y="114988"/>
                        <a:pt x="34135" y="114988"/>
                      </a:cubicBezTo>
                      <a:cubicBezTo>
                        <a:pt x="15314" y="114988"/>
                        <a:pt x="0" y="89257"/>
                        <a:pt x="0" y="57494"/>
                      </a:cubicBezTo>
                      <a:cubicBezTo>
                        <a:pt x="0" y="25730"/>
                        <a:pt x="15263" y="0"/>
                        <a:pt x="34135" y="0"/>
                      </a:cubicBezTo>
                      <a:cubicBezTo>
                        <a:pt x="53008" y="0"/>
                        <a:pt x="68271" y="25730"/>
                        <a:pt x="68271" y="57494"/>
                      </a:cubicBezTo>
                      <a:close/>
                    </a:path>
                  </a:pathLst>
                </a:custGeom>
                <a:solidFill>
                  <a:srgbClr val="302E2C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20CF90A5-6383-0BC7-19CF-93FE3114A0EA}"/>
                    </a:ext>
                  </a:extLst>
                </p:cNvPr>
                <p:cNvSpPr/>
                <p:nvPr/>
              </p:nvSpPr>
              <p:spPr>
                <a:xfrm>
                  <a:off x="5749954" y="798724"/>
                  <a:ext cx="68270" cy="114987"/>
                </a:xfrm>
                <a:custGeom>
                  <a:avLst/>
                  <a:gdLst>
                    <a:gd name="connsiteX0" fmla="*/ 68271 w 68270"/>
                    <a:gd name="connsiteY0" fmla="*/ 57494 h 114987"/>
                    <a:gd name="connsiteX1" fmla="*/ 34135 w 68270"/>
                    <a:gd name="connsiteY1" fmla="*/ 114988 h 114987"/>
                    <a:gd name="connsiteX2" fmla="*/ 0 w 68270"/>
                    <a:gd name="connsiteY2" fmla="*/ 57494 h 114987"/>
                    <a:gd name="connsiteX3" fmla="*/ 34135 w 68270"/>
                    <a:gd name="connsiteY3" fmla="*/ 0 h 114987"/>
                    <a:gd name="connsiteX4" fmla="*/ 68271 w 68270"/>
                    <a:gd name="connsiteY4" fmla="*/ 57494 h 114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270" h="114987">
                      <a:moveTo>
                        <a:pt x="68271" y="57494"/>
                      </a:moveTo>
                      <a:cubicBezTo>
                        <a:pt x="68271" y="89257"/>
                        <a:pt x="53008" y="114988"/>
                        <a:pt x="34135" y="114988"/>
                      </a:cubicBezTo>
                      <a:cubicBezTo>
                        <a:pt x="15314" y="114988"/>
                        <a:pt x="0" y="89257"/>
                        <a:pt x="0" y="57494"/>
                      </a:cubicBezTo>
                      <a:cubicBezTo>
                        <a:pt x="0" y="25730"/>
                        <a:pt x="15263" y="0"/>
                        <a:pt x="34135" y="0"/>
                      </a:cubicBezTo>
                      <a:cubicBezTo>
                        <a:pt x="53008" y="0"/>
                        <a:pt x="68271" y="25730"/>
                        <a:pt x="68271" y="57494"/>
                      </a:cubicBezTo>
                      <a:close/>
                    </a:path>
                  </a:pathLst>
                </a:custGeom>
                <a:solidFill>
                  <a:srgbClr val="302E2C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049F4E8F-B46B-4A84-0A68-90E647FA91F1}"/>
                    </a:ext>
                  </a:extLst>
                </p:cNvPr>
                <p:cNvSpPr/>
                <p:nvPr/>
              </p:nvSpPr>
              <p:spPr>
                <a:xfrm>
                  <a:off x="5864497" y="1188224"/>
                  <a:ext cx="349054" cy="70522"/>
                </a:xfrm>
                <a:custGeom>
                  <a:avLst/>
                  <a:gdLst>
                    <a:gd name="connsiteX0" fmla="*/ 5910 w 349054"/>
                    <a:gd name="connsiteY0" fmla="*/ 117 h 70522"/>
                    <a:gd name="connsiteX1" fmla="*/ 343086 w 349054"/>
                    <a:gd name="connsiteY1" fmla="*/ 272 h 70522"/>
                    <a:gd name="connsiteX2" fmla="*/ 348139 w 349054"/>
                    <a:gd name="connsiteY2" fmla="*/ 5738 h 70522"/>
                    <a:gd name="connsiteX3" fmla="*/ 960 w 349054"/>
                    <a:gd name="connsiteY3" fmla="*/ 5634 h 70522"/>
                    <a:gd name="connsiteX4" fmla="*/ 5910 w 349054"/>
                    <a:gd name="connsiteY4" fmla="*/ 117 h 70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9054" h="70522">
                      <a:moveTo>
                        <a:pt x="5910" y="117"/>
                      </a:moveTo>
                      <a:cubicBezTo>
                        <a:pt x="136779" y="26002"/>
                        <a:pt x="211237" y="27652"/>
                        <a:pt x="343086" y="272"/>
                      </a:cubicBezTo>
                      <a:cubicBezTo>
                        <a:pt x="347315" y="-605"/>
                        <a:pt x="350769" y="3056"/>
                        <a:pt x="348139" y="5738"/>
                      </a:cubicBezTo>
                      <a:cubicBezTo>
                        <a:pt x="263678" y="92829"/>
                        <a:pt x="86298" y="91437"/>
                        <a:pt x="960" y="5634"/>
                      </a:cubicBezTo>
                      <a:cubicBezTo>
                        <a:pt x="-1722" y="3005"/>
                        <a:pt x="1630" y="-708"/>
                        <a:pt x="5910" y="117"/>
                      </a:cubicBezTo>
                      <a:close/>
                    </a:path>
                  </a:pathLst>
                </a:custGeom>
                <a:solidFill>
                  <a:srgbClr val="F7F2ED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B8B99B89-E31E-EFA5-94D5-022C58BFC580}"/>
                    </a:ext>
                  </a:extLst>
                </p:cNvPr>
                <p:cNvSpPr/>
                <p:nvPr/>
              </p:nvSpPr>
              <p:spPr>
                <a:xfrm>
                  <a:off x="6344125" y="886480"/>
                  <a:ext cx="104210" cy="29242"/>
                </a:xfrm>
                <a:custGeom>
                  <a:avLst/>
                  <a:gdLst>
                    <a:gd name="connsiteX0" fmla="*/ 0 w 104210"/>
                    <a:gd name="connsiteY0" fmla="*/ 29243 h 29242"/>
                    <a:gd name="connsiteX1" fmla="*/ 22224 w 104210"/>
                    <a:gd name="connsiteY1" fmla="*/ 11350 h 29242"/>
                    <a:gd name="connsiteX2" fmla="*/ 49037 w 104210"/>
                    <a:gd name="connsiteY2" fmla="*/ 1553 h 29242"/>
                    <a:gd name="connsiteX3" fmla="*/ 78119 w 104210"/>
                    <a:gd name="connsiteY3" fmla="*/ 1037 h 29242"/>
                    <a:gd name="connsiteX4" fmla="*/ 104211 w 104210"/>
                    <a:gd name="connsiteY4" fmla="*/ 13876 h 29242"/>
                    <a:gd name="connsiteX5" fmla="*/ 77449 w 104210"/>
                    <a:gd name="connsiteY5" fmla="*/ 14856 h 29242"/>
                    <a:gd name="connsiteX6" fmla="*/ 52440 w 104210"/>
                    <a:gd name="connsiteY6" fmla="*/ 18827 h 29242"/>
                    <a:gd name="connsiteX7" fmla="*/ 27071 w 104210"/>
                    <a:gd name="connsiteY7" fmla="*/ 24241 h 29242"/>
                    <a:gd name="connsiteX8" fmla="*/ 0 w 104210"/>
                    <a:gd name="connsiteY8" fmla="*/ 29243 h 2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210" h="29242">
                      <a:moveTo>
                        <a:pt x="0" y="29243"/>
                      </a:moveTo>
                      <a:cubicBezTo>
                        <a:pt x="6136" y="21560"/>
                        <a:pt x="13922" y="15991"/>
                        <a:pt x="22224" y="11350"/>
                      </a:cubicBezTo>
                      <a:cubicBezTo>
                        <a:pt x="30577" y="6864"/>
                        <a:pt x="39601" y="3461"/>
                        <a:pt x="49037" y="1553"/>
                      </a:cubicBezTo>
                      <a:cubicBezTo>
                        <a:pt x="58525" y="-252"/>
                        <a:pt x="68425" y="-561"/>
                        <a:pt x="78119" y="1037"/>
                      </a:cubicBezTo>
                      <a:cubicBezTo>
                        <a:pt x="87813" y="2945"/>
                        <a:pt x="97198" y="7018"/>
                        <a:pt x="104211" y="13876"/>
                      </a:cubicBezTo>
                      <a:cubicBezTo>
                        <a:pt x="94362" y="13825"/>
                        <a:pt x="85906" y="14031"/>
                        <a:pt x="77449" y="14856"/>
                      </a:cubicBezTo>
                      <a:cubicBezTo>
                        <a:pt x="68993" y="15887"/>
                        <a:pt x="60794" y="17228"/>
                        <a:pt x="52440" y="18827"/>
                      </a:cubicBezTo>
                      <a:cubicBezTo>
                        <a:pt x="44087" y="20477"/>
                        <a:pt x="35734" y="22384"/>
                        <a:pt x="27071" y="24241"/>
                      </a:cubicBezTo>
                      <a:cubicBezTo>
                        <a:pt x="18408" y="26097"/>
                        <a:pt x="9642" y="27953"/>
                        <a:pt x="0" y="29243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8564DE78-697B-EF3A-1DC7-C6A927D26885}"/>
                    </a:ext>
                  </a:extLst>
                </p:cNvPr>
                <p:cNvSpPr/>
                <p:nvPr/>
              </p:nvSpPr>
              <p:spPr>
                <a:xfrm>
                  <a:off x="6240791" y="1145260"/>
                  <a:ext cx="80896" cy="67626"/>
                </a:xfrm>
                <a:custGeom>
                  <a:avLst/>
                  <a:gdLst>
                    <a:gd name="connsiteX0" fmla="*/ 0 w 80896"/>
                    <a:gd name="connsiteY0" fmla="*/ 77 h 67626"/>
                    <a:gd name="connsiteX1" fmla="*/ 28154 w 80896"/>
                    <a:gd name="connsiteY1" fmla="*/ 4770 h 67626"/>
                    <a:gd name="connsiteX2" fmla="*/ 53317 w 80896"/>
                    <a:gd name="connsiteY2" fmla="*/ 18280 h 67626"/>
                    <a:gd name="connsiteX3" fmla="*/ 73066 w 80896"/>
                    <a:gd name="connsiteY3" fmla="*/ 39627 h 67626"/>
                    <a:gd name="connsiteX4" fmla="*/ 80852 w 80896"/>
                    <a:gd name="connsiteY4" fmla="*/ 67626 h 67626"/>
                    <a:gd name="connsiteX5" fmla="*/ 62341 w 80896"/>
                    <a:gd name="connsiteY5" fmla="*/ 48290 h 67626"/>
                    <a:gd name="connsiteX6" fmla="*/ 42746 w 80896"/>
                    <a:gd name="connsiteY6" fmla="*/ 32253 h 67626"/>
                    <a:gd name="connsiteX7" fmla="*/ 21811 w 80896"/>
                    <a:gd name="connsiteY7" fmla="*/ 16939 h 67626"/>
                    <a:gd name="connsiteX8" fmla="*/ 0 w 80896"/>
                    <a:gd name="connsiteY8" fmla="*/ 77 h 67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896" h="67626">
                      <a:moveTo>
                        <a:pt x="0" y="77"/>
                      </a:moveTo>
                      <a:cubicBezTo>
                        <a:pt x="9797" y="-438"/>
                        <a:pt x="19182" y="1676"/>
                        <a:pt x="28154" y="4770"/>
                      </a:cubicBezTo>
                      <a:cubicBezTo>
                        <a:pt x="37074" y="8018"/>
                        <a:pt x="45582" y="12504"/>
                        <a:pt x="53317" y="18280"/>
                      </a:cubicBezTo>
                      <a:cubicBezTo>
                        <a:pt x="61000" y="24158"/>
                        <a:pt x="67806" y="31325"/>
                        <a:pt x="73066" y="39627"/>
                      </a:cubicBezTo>
                      <a:cubicBezTo>
                        <a:pt x="78068" y="48135"/>
                        <a:pt x="81316" y="57881"/>
                        <a:pt x="80852" y="67626"/>
                      </a:cubicBezTo>
                      <a:cubicBezTo>
                        <a:pt x="74355" y="60253"/>
                        <a:pt x="68528" y="54116"/>
                        <a:pt x="62341" y="48290"/>
                      </a:cubicBezTo>
                      <a:cubicBezTo>
                        <a:pt x="55947" y="42669"/>
                        <a:pt x="49450" y="37461"/>
                        <a:pt x="42746" y="32253"/>
                      </a:cubicBezTo>
                      <a:cubicBezTo>
                        <a:pt x="35940" y="27149"/>
                        <a:pt x="28927" y="22147"/>
                        <a:pt x="21811" y="16939"/>
                      </a:cubicBezTo>
                      <a:cubicBezTo>
                        <a:pt x="14592" y="11731"/>
                        <a:pt x="7374" y="6420"/>
                        <a:pt x="0" y="77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C548C152-B741-1169-BE9D-DF68EEADC2CA}"/>
                    </a:ext>
                  </a:extLst>
                </p:cNvPr>
                <p:cNvSpPr/>
                <p:nvPr/>
              </p:nvSpPr>
              <p:spPr>
                <a:xfrm>
                  <a:off x="5769342" y="1147228"/>
                  <a:ext cx="97816" cy="43433"/>
                </a:xfrm>
                <a:custGeom>
                  <a:avLst/>
                  <a:gdLst>
                    <a:gd name="connsiteX0" fmla="*/ 97817 w 97816"/>
                    <a:gd name="connsiteY0" fmla="*/ 4297 h 43433"/>
                    <a:gd name="connsiteX1" fmla="*/ 71880 w 97816"/>
                    <a:gd name="connsiteY1" fmla="*/ 13578 h 43433"/>
                    <a:gd name="connsiteX2" fmla="*/ 47232 w 97816"/>
                    <a:gd name="connsiteY2" fmla="*/ 21622 h 43433"/>
                    <a:gd name="connsiteX3" fmla="*/ 23616 w 97816"/>
                    <a:gd name="connsiteY3" fmla="*/ 30800 h 43433"/>
                    <a:gd name="connsiteX4" fmla="*/ 0 w 97816"/>
                    <a:gd name="connsiteY4" fmla="*/ 43434 h 43433"/>
                    <a:gd name="connsiteX5" fmla="*/ 16088 w 97816"/>
                    <a:gd name="connsiteY5" fmla="*/ 19250 h 43433"/>
                    <a:gd name="connsiteX6" fmla="*/ 41509 w 97816"/>
                    <a:gd name="connsiteY6" fmla="*/ 5070 h 43433"/>
                    <a:gd name="connsiteX7" fmla="*/ 69611 w 97816"/>
                    <a:gd name="connsiteY7" fmla="*/ 17 h 43433"/>
                    <a:gd name="connsiteX8" fmla="*/ 97817 w 97816"/>
                    <a:gd name="connsiteY8" fmla="*/ 4297 h 43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7816" h="43433">
                      <a:moveTo>
                        <a:pt x="97817" y="4297"/>
                      </a:moveTo>
                      <a:cubicBezTo>
                        <a:pt x="88845" y="8009"/>
                        <a:pt x="80285" y="10845"/>
                        <a:pt x="71880" y="13578"/>
                      </a:cubicBezTo>
                      <a:cubicBezTo>
                        <a:pt x="63475" y="16311"/>
                        <a:pt x="55276" y="18889"/>
                        <a:pt x="47232" y="21622"/>
                      </a:cubicBezTo>
                      <a:cubicBezTo>
                        <a:pt x="39240" y="24458"/>
                        <a:pt x="31454" y="27397"/>
                        <a:pt x="23616" y="30800"/>
                      </a:cubicBezTo>
                      <a:cubicBezTo>
                        <a:pt x="15933" y="34358"/>
                        <a:pt x="8508" y="38432"/>
                        <a:pt x="0" y="43434"/>
                      </a:cubicBezTo>
                      <a:cubicBezTo>
                        <a:pt x="2578" y="33997"/>
                        <a:pt x="8714" y="25747"/>
                        <a:pt x="16088" y="19250"/>
                      </a:cubicBezTo>
                      <a:cubicBezTo>
                        <a:pt x="23668" y="12959"/>
                        <a:pt x="32382" y="8267"/>
                        <a:pt x="41509" y="5070"/>
                      </a:cubicBezTo>
                      <a:cubicBezTo>
                        <a:pt x="50635" y="1976"/>
                        <a:pt x="60123" y="326"/>
                        <a:pt x="69611" y="17"/>
                      </a:cubicBezTo>
                      <a:cubicBezTo>
                        <a:pt x="79099" y="-138"/>
                        <a:pt x="88638" y="739"/>
                        <a:pt x="97817" y="4297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840BAD41-AD4C-3FAD-C457-5C2EB9498F94}"/>
                    </a:ext>
                  </a:extLst>
                </p:cNvPr>
                <p:cNvSpPr/>
                <p:nvPr/>
              </p:nvSpPr>
              <p:spPr>
                <a:xfrm>
                  <a:off x="6340360" y="924205"/>
                  <a:ext cx="91216" cy="27921"/>
                </a:xfrm>
                <a:custGeom>
                  <a:avLst/>
                  <a:gdLst>
                    <a:gd name="connsiteX0" fmla="*/ 0 w 91216"/>
                    <a:gd name="connsiteY0" fmla="*/ 5492 h 27921"/>
                    <a:gd name="connsiteX1" fmla="*/ 24493 w 91216"/>
                    <a:gd name="connsiteY1" fmla="*/ 129 h 27921"/>
                    <a:gd name="connsiteX2" fmla="*/ 49037 w 91216"/>
                    <a:gd name="connsiteY2" fmla="*/ 1985 h 27921"/>
                    <a:gd name="connsiteX3" fmla="*/ 72550 w 91216"/>
                    <a:gd name="connsiteY3" fmla="*/ 10493 h 27921"/>
                    <a:gd name="connsiteX4" fmla="*/ 91217 w 91216"/>
                    <a:gd name="connsiteY4" fmla="*/ 27922 h 27921"/>
                    <a:gd name="connsiteX5" fmla="*/ 67755 w 91216"/>
                    <a:gd name="connsiteY5" fmla="*/ 23487 h 27921"/>
                    <a:gd name="connsiteX6" fmla="*/ 45479 w 91216"/>
                    <a:gd name="connsiteY6" fmla="*/ 19208 h 27921"/>
                    <a:gd name="connsiteX7" fmla="*/ 22997 w 91216"/>
                    <a:gd name="connsiteY7" fmla="*/ 13845 h 27921"/>
                    <a:gd name="connsiteX8" fmla="*/ 0 w 91216"/>
                    <a:gd name="connsiteY8" fmla="*/ 5492 h 27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1216" h="27921">
                      <a:moveTo>
                        <a:pt x="0" y="5492"/>
                      </a:moveTo>
                      <a:cubicBezTo>
                        <a:pt x="7992" y="1934"/>
                        <a:pt x="16242" y="645"/>
                        <a:pt x="24493" y="129"/>
                      </a:cubicBezTo>
                      <a:cubicBezTo>
                        <a:pt x="32691" y="-284"/>
                        <a:pt x="40942" y="284"/>
                        <a:pt x="49037" y="1985"/>
                      </a:cubicBezTo>
                      <a:cubicBezTo>
                        <a:pt x="57133" y="3738"/>
                        <a:pt x="65125" y="6317"/>
                        <a:pt x="72550" y="10493"/>
                      </a:cubicBezTo>
                      <a:cubicBezTo>
                        <a:pt x="79872" y="14670"/>
                        <a:pt x="86937" y="20239"/>
                        <a:pt x="91217" y="27922"/>
                      </a:cubicBezTo>
                      <a:lnTo>
                        <a:pt x="67755" y="23487"/>
                      </a:lnTo>
                      <a:cubicBezTo>
                        <a:pt x="60330" y="22044"/>
                        <a:pt x="52905" y="20806"/>
                        <a:pt x="45479" y="19208"/>
                      </a:cubicBezTo>
                      <a:cubicBezTo>
                        <a:pt x="38054" y="17609"/>
                        <a:pt x="30577" y="15959"/>
                        <a:pt x="22997" y="13845"/>
                      </a:cubicBezTo>
                      <a:cubicBezTo>
                        <a:pt x="15469" y="11679"/>
                        <a:pt x="7889" y="9204"/>
                        <a:pt x="0" y="5492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C59A1436-5090-410E-1557-60186F14C949}"/>
                    </a:ext>
                  </a:extLst>
                </p:cNvPr>
                <p:cNvSpPr/>
                <p:nvPr/>
              </p:nvSpPr>
              <p:spPr>
                <a:xfrm>
                  <a:off x="5631666" y="886480"/>
                  <a:ext cx="104210" cy="29242"/>
                </a:xfrm>
                <a:custGeom>
                  <a:avLst/>
                  <a:gdLst>
                    <a:gd name="connsiteX0" fmla="*/ 104210 w 104210"/>
                    <a:gd name="connsiteY0" fmla="*/ 29243 h 29242"/>
                    <a:gd name="connsiteX1" fmla="*/ 77139 w 104210"/>
                    <a:gd name="connsiteY1" fmla="*/ 24241 h 29242"/>
                    <a:gd name="connsiteX2" fmla="*/ 51770 w 104210"/>
                    <a:gd name="connsiteY2" fmla="*/ 18827 h 29242"/>
                    <a:gd name="connsiteX3" fmla="*/ 26762 w 104210"/>
                    <a:gd name="connsiteY3" fmla="*/ 14856 h 29242"/>
                    <a:gd name="connsiteX4" fmla="*/ 0 w 104210"/>
                    <a:gd name="connsiteY4" fmla="*/ 13876 h 29242"/>
                    <a:gd name="connsiteX5" fmla="*/ 26091 w 104210"/>
                    <a:gd name="connsiteY5" fmla="*/ 1037 h 29242"/>
                    <a:gd name="connsiteX6" fmla="*/ 55173 w 104210"/>
                    <a:gd name="connsiteY6" fmla="*/ 1553 h 29242"/>
                    <a:gd name="connsiteX7" fmla="*/ 81986 w 104210"/>
                    <a:gd name="connsiteY7" fmla="*/ 11350 h 29242"/>
                    <a:gd name="connsiteX8" fmla="*/ 104210 w 104210"/>
                    <a:gd name="connsiteY8" fmla="*/ 29243 h 2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210" h="29242">
                      <a:moveTo>
                        <a:pt x="104210" y="29243"/>
                      </a:moveTo>
                      <a:cubicBezTo>
                        <a:pt x="94568" y="27953"/>
                        <a:pt x="85751" y="26097"/>
                        <a:pt x="77139" y="24241"/>
                      </a:cubicBezTo>
                      <a:cubicBezTo>
                        <a:pt x="68528" y="22384"/>
                        <a:pt x="60123" y="20477"/>
                        <a:pt x="51770" y="18827"/>
                      </a:cubicBezTo>
                      <a:cubicBezTo>
                        <a:pt x="43417" y="17280"/>
                        <a:pt x="35218" y="15887"/>
                        <a:pt x="26762" y="14856"/>
                      </a:cubicBezTo>
                      <a:cubicBezTo>
                        <a:pt x="18305" y="14083"/>
                        <a:pt x="9849" y="13825"/>
                        <a:pt x="0" y="13876"/>
                      </a:cubicBezTo>
                      <a:cubicBezTo>
                        <a:pt x="6961" y="7018"/>
                        <a:pt x="16397" y="2945"/>
                        <a:pt x="26091" y="1037"/>
                      </a:cubicBezTo>
                      <a:cubicBezTo>
                        <a:pt x="35785" y="-561"/>
                        <a:pt x="45737" y="-252"/>
                        <a:pt x="55173" y="1553"/>
                      </a:cubicBezTo>
                      <a:cubicBezTo>
                        <a:pt x="64609" y="3461"/>
                        <a:pt x="73633" y="6812"/>
                        <a:pt x="81986" y="11350"/>
                      </a:cubicBezTo>
                      <a:cubicBezTo>
                        <a:pt x="90288" y="15991"/>
                        <a:pt x="98074" y="21560"/>
                        <a:pt x="104210" y="29243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3EC9EE51-79ED-5B6B-F79F-BF450A08E197}"/>
                    </a:ext>
                  </a:extLst>
                </p:cNvPr>
                <p:cNvSpPr/>
                <p:nvPr/>
              </p:nvSpPr>
              <p:spPr>
                <a:xfrm>
                  <a:off x="5648373" y="924205"/>
                  <a:ext cx="91216" cy="27921"/>
                </a:xfrm>
                <a:custGeom>
                  <a:avLst/>
                  <a:gdLst>
                    <a:gd name="connsiteX0" fmla="*/ 91217 w 91216"/>
                    <a:gd name="connsiteY0" fmla="*/ 5492 h 27921"/>
                    <a:gd name="connsiteX1" fmla="*/ 68219 w 91216"/>
                    <a:gd name="connsiteY1" fmla="*/ 13845 h 27921"/>
                    <a:gd name="connsiteX2" fmla="*/ 45737 w 91216"/>
                    <a:gd name="connsiteY2" fmla="*/ 19208 h 27921"/>
                    <a:gd name="connsiteX3" fmla="*/ 23462 w 91216"/>
                    <a:gd name="connsiteY3" fmla="*/ 23487 h 27921"/>
                    <a:gd name="connsiteX4" fmla="*/ 0 w 91216"/>
                    <a:gd name="connsiteY4" fmla="*/ 27922 h 27921"/>
                    <a:gd name="connsiteX5" fmla="*/ 18666 w 91216"/>
                    <a:gd name="connsiteY5" fmla="*/ 10493 h 27921"/>
                    <a:gd name="connsiteX6" fmla="*/ 42179 w 91216"/>
                    <a:gd name="connsiteY6" fmla="*/ 1985 h 27921"/>
                    <a:gd name="connsiteX7" fmla="*/ 66724 w 91216"/>
                    <a:gd name="connsiteY7" fmla="*/ 129 h 27921"/>
                    <a:gd name="connsiteX8" fmla="*/ 91217 w 91216"/>
                    <a:gd name="connsiteY8" fmla="*/ 5492 h 27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1216" h="27921">
                      <a:moveTo>
                        <a:pt x="91217" y="5492"/>
                      </a:moveTo>
                      <a:cubicBezTo>
                        <a:pt x="83379" y="9204"/>
                        <a:pt x="75747" y="11679"/>
                        <a:pt x="68219" y="13845"/>
                      </a:cubicBezTo>
                      <a:cubicBezTo>
                        <a:pt x="60691" y="15959"/>
                        <a:pt x="53162" y="17609"/>
                        <a:pt x="45737" y="19208"/>
                      </a:cubicBezTo>
                      <a:cubicBezTo>
                        <a:pt x="38312" y="20806"/>
                        <a:pt x="30887" y="22044"/>
                        <a:pt x="23462" y="23487"/>
                      </a:cubicBezTo>
                      <a:lnTo>
                        <a:pt x="0" y="27922"/>
                      </a:lnTo>
                      <a:cubicBezTo>
                        <a:pt x="4280" y="20239"/>
                        <a:pt x="11344" y="14721"/>
                        <a:pt x="18666" y="10493"/>
                      </a:cubicBezTo>
                      <a:cubicBezTo>
                        <a:pt x="26091" y="6317"/>
                        <a:pt x="34084" y="3687"/>
                        <a:pt x="42179" y="1985"/>
                      </a:cubicBezTo>
                      <a:cubicBezTo>
                        <a:pt x="50275" y="284"/>
                        <a:pt x="58525" y="-284"/>
                        <a:pt x="66724" y="129"/>
                      </a:cubicBezTo>
                      <a:cubicBezTo>
                        <a:pt x="74974" y="645"/>
                        <a:pt x="83224" y="1934"/>
                        <a:pt x="91217" y="5492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9838FAC7-C7BC-7239-48A6-0280F3B57014}"/>
                    </a:ext>
                  </a:extLst>
                </p:cNvPr>
                <p:cNvSpPr/>
                <p:nvPr/>
              </p:nvSpPr>
              <p:spPr>
                <a:xfrm>
                  <a:off x="5990919" y="913622"/>
                  <a:ext cx="91776" cy="161485"/>
                </a:xfrm>
                <a:custGeom>
                  <a:avLst/>
                  <a:gdLst>
                    <a:gd name="connsiteX0" fmla="*/ 77081 w 91776"/>
                    <a:gd name="connsiteY0" fmla="*/ 161485 h 161485"/>
                    <a:gd name="connsiteX1" fmla="*/ 77081 w 91776"/>
                    <a:gd name="connsiteY1" fmla="*/ 161485 h 161485"/>
                    <a:gd name="connsiteX2" fmla="*/ 96 w 91776"/>
                    <a:gd name="connsiteY2" fmla="*/ 114562 h 161485"/>
                    <a:gd name="connsiteX3" fmla="*/ 55372 w 91776"/>
                    <a:gd name="connsiteY3" fmla="*/ 5350 h 161485"/>
                    <a:gd name="connsiteX4" fmla="*/ 76050 w 91776"/>
                    <a:gd name="connsiteY4" fmla="*/ 3339 h 161485"/>
                    <a:gd name="connsiteX5" fmla="*/ 78061 w 91776"/>
                    <a:gd name="connsiteY5" fmla="*/ 24016 h 161485"/>
                    <a:gd name="connsiteX6" fmla="*/ 29436 w 91776"/>
                    <a:gd name="connsiteY6" fmla="*/ 112551 h 161485"/>
                    <a:gd name="connsiteX7" fmla="*/ 77132 w 91776"/>
                    <a:gd name="connsiteY7" fmla="*/ 132042 h 161485"/>
                    <a:gd name="connsiteX8" fmla="*/ 91776 w 91776"/>
                    <a:gd name="connsiteY8" fmla="*/ 146790 h 161485"/>
                    <a:gd name="connsiteX9" fmla="*/ 77081 w 91776"/>
                    <a:gd name="connsiteY9" fmla="*/ 161485 h 161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776" h="161485">
                      <a:moveTo>
                        <a:pt x="77081" y="161485"/>
                      </a:moveTo>
                      <a:cubicBezTo>
                        <a:pt x="77081" y="161485"/>
                        <a:pt x="77081" y="161485"/>
                        <a:pt x="77081" y="161485"/>
                      </a:cubicBezTo>
                      <a:cubicBezTo>
                        <a:pt x="49649" y="161434"/>
                        <a:pt x="2623" y="151533"/>
                        <a:pt x="96" y="114562"/>
                      </a:cubicBezTo>
                      <a:cubicBezTo>
                        <a:pt x="-2431" y="77488"/>
                        <a:pt x="45678" y="17106"/>
                        <a:pt x="55372" y="5350"/>
                      </a:cubicBezTo>
                      <a:cubicBezTo>
                        <a:pt x="60529" y="-890"/>
                        <a:pt x="69759" y="-1818"/>
                        <a:pt x="76050" y="3339"/>
                      </a:cubicBezTo>
                      <a:cubicBezTo>
                        <a:pt x="82289" y="8495"/>
                        <a:pt x="83217" y="17777"/>
                        <a:pt x="78061" y="24016"/>
                      </a:cubicBezTo>
                      <a:cubicBezTo>
                        <a:pt x="57126" y="49488"/>
                        <a:pt x="28147" y="93730"/>
                        <a:pt x="29436" y="112551"/>
                      </a:cubicBezTo>
                      <a:cubicBezTo>
                        <a:pt x="30416" y="126989"/>
                        <a:pt x="62591" y="131991"/>
                        <a:pt x="77132" y="132042"/>
                      </a:cubicBezTo>
                      <a:cubicBezTo>
                        <a:pt x="85228" y="132094"/>
                        <a:pt x="91776" y="138694"/>
                        <a:pt x="91776" y="146790"/>
                      </a:cubicBezTo>
                      <a:cubicBezTo>
                        <a:pt x="91725" y="154937"/>
                        <a:pt x="85176" y="161485"/>
                        <a:pt x="77081" y="161485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4" name="图形 2">
                <a:extLst>
                  <a:ext uri="{FF2B5EF4-FFF2-40B4-BE49-F238E27FC236}">
                    <a16:creationId xmlns:a16="http://schemas.microsoft.com/office/drawing/2014/main" id="{7F1186E0-760E-53D9-A28D-A8A5A2C601AD}"/>
                  </a:ext>
                </a:extLst>
              </p:cNvPr>
              <p:cNvGrpSpPr/>
              <p:nvPr/>
            </p:nvGrpSpPr>
            <p:grpSpPr>
              <a:xfrm>
                <a:off x="4535127" y="1558003"/>
                <a:ext cx="3022416" cy="5299017"/>
                <a:chOff x="4535127" y="1558003"/>
                <a:chExt cx="3022416" cy="5299017"/>
              </a:xfrm>
            </p:grpSpPr>
            <p:grpSp>
              <p:nvGrpSpPr>
                <p:cNvPr id="95" name="图形 2">
                  <a:extLst>
                    <a:ext uri="{FF2B5EF4-FFF2-40B4-BE49-F238E27FC236}">
                      <a16:creationId xmlns:a16="http://schemas.microsoft.com/office/drawing/2014/main" id="{200034D1-DD76-9932-225B-1980EB87B3FA}"/>
                    </a:ext>
                  </a:extLst>
                </p:cNvPr>
                <p:cNvGrpSpPr/>
                <p:nvPr/>
              </p:nvGrpSpPr>
              <p:grpSpPr>
                <a:xfrm>
                  <a:off x="4752467" y="3440274"/>
                  <a:ext cx="2605208" cy="3416745"/>
                  <a:chOff x="4752467" y="3440274"/>
                  <a:chExt cx="2605208" cy="3416745"/>
                </a:xfrm>
              </p:grpSpPr>
              <p:sp>
                <p:nvSpPr>
                  <p:cNvPr id="96" name="任意多边形: 形状 95">
                    <a:extLst>
                      <a:ext uri="{FF2B5EF4-FFF2-40B4-BE49-F238E27FC236}">
                        <a16:creationId xmlns:a16="http://schemas.microsoft.com/office/drawing/2014/main" id="{8ECB51DF-B317-0DDC-C013-6DAC8CA9BB71}"/>
                      </a:ext>
                    </a:extLst>
                  </p:cNvPr>
                  <p:cNvSpPr/>
                  <p:nvPr/>
                </p:nvSpPr>
                <p:spPr>
                  <a:xfrm>
                    <a:off x="4763742" y="3446892"/>
                    <a:ext cx="2578453" cy="904425"/>
                  </a:xfrm>
                  <a:custGeom>
                    <a:avLst/>
                    <a:gdLst>
                      <a:gd name="connsiteX0" fmla="*/ 2578453 w 2578453"/>
                      <a:gd name="connsiteY0" fmla="*/ 590304 h 904425"/>
                      <a:gd name="connsiteX1" fmla="*/ 2571853 w 2578453"/>
                      <a:gd name="connsiteY1" fmla="*/ 626244 h 904425"/>
                      <a:gd name="connsiteX2" fmla="*/ 2571853 w 2578453"/>
                      <a:gd name="connsiteY2" fmla="*/ 626295 h 904425"/>
                      <a:gd name="connsiteX3" fmla="*/ 2539110 w 2578453"/>
                      <a:gd name="connsiteY3" fmla="*/ 805325 h 904425"/>
                      <a:gd name="connsiteX4" fmla="*/ 2539110 w 2578453"/>
                      <a:gd name="connsiteY4" fmla="*/ 805377 h 904425"/>
                      <a:gd name="connsiteX5" fmla="*/ 2530808 w 2578453"/>
                      <a:gd name="connsiteY5" fmla="*/ 850598 h 904425"/>
                      <a:gd name="connsiteX6" fmla="*/ 1782049 w 2578453"/>
                      <a:gd name="connsiteY6" fmla="*/ 705549 h 904425"/>
                      <a:gd name="connsiteX7" fmla="*/ 1272340 w 2578453"/>
                      <a:gd name="connsiteY7" fmla="*/ 569678 h 904425"/>
                      <a:gd name="connsiteX8" fmla="*/ 1077273 w 2578453"/>
                      <a:gd name="connsiteY8" fmla="*/ 599689 h 904425"/>
                      <a:gd name="connsiteX9" fmla="*/ 799447 w 2578453"/>
                      <a:gd name="connsiteY9" fmla="*/ 694669 h 904425"/>
                      <a:gd name="connsiteX10" fmla="*/ 371518 w 2578453"/>
                      <a:gd name="connsiteY10" fmla="*/ 860138 h 904425"/>
                      <a:gd name="connsiteX11" fmla="*/ 57133 w 2578453"/>
                      <a:gd name="connsiteY11" fmla="*/ 881949 h 904425"/>
                      <a:gd name="connsiteX12" fmla="*/ 43107 w 2578453"/>
                      <a:gd name="connsiteY12" fmla="*/ 805428 h 904425"/>
                      <a:gd name="connsiteX13" fmla="*/ 43107 w 2578453"/>
                      <a:gd name="connsiteY13" fmla="*/ 805377 h 904425"/>
                      <a:gd name="connsiteX14" fmla="*/ 10364 w 2578453"/>
                      <a:gd name="connsiteY14" fmla="*/ 626347 h 904425"/>
                      <a:gd name="connsiteX15" fmla="*/ 10364 w 2578453"/>
                      <a:gd name="connsiteY15" fmla="*/ 626295 h 904425"/>
                      <a:gd name="connsiteX16" fmla="*/ 0 w 2578453"/>
                      <a:gd name="connsiteY16" fmla="*/ 569833 h 904425"/>
                      <a:gd name="connsiteX17" fmla="*/ 0 w 2578453"/>
                      <a:gd name="connsiteY17" fmla="*/ 569678 h 904425"/>
                      <a:gd name="connsiteX18" fmla="*/ 231058 w 2578453"/>
                      <a:gd name="connsiteY18" fmla="*/ 15727 h 904425"/>
                      <a:gd name="connsiteX19" fmla="*/ 281127 w 2578453"/>
                      <a:gd name="connsiteY19" fmla="*/ 464 h 904425"/>
                      <a:gd name="connsiteX20" fmla="*/ 281178 w 2578453"/>
                      <a:gd name="connsiteY20" fmla="*/ 464 h 904425"/>
                      <a:gd name="connsiteX21" fmla="*/ 578496 w 2578453"/>
                      <a:gd name="connsiteY21" fmla="*/ 56772 h 904425"/>
                      <a:gd name="connsiteX22" fmla="*/ 1402332 w 2578453"/>
                      <a:gd name="connsiteY22" fmla="*/ 143554 h 904425"/>
                      <a:gd name="connsiteX23" fmla="*/ 1988511 w 2578453"/>
                      <a:gd name="connsiteY23" fmla="*/ 66672 h 904425"/>
                      <a:gd name="connsiteX24" fmla="*/ 2305835 w 2578453"/>
                      <a:gd name="connsiteY24" fmla="*/ 1341 h 904425"/>
                      <a:gd name="connsiteX25" fmla="*/ 2314395 w 2578453"/>
                      <a:gd name="connsiteY25" fmla="*/ 0 h 904425"/>
                      <a:gd name="connsiteX26" fmla="*/ 2315787 w 2578453"/>
                      <a:gd name="connsiteY26" fmla="*/ 3455 h 904425"/>
                      <a:gd name="connsiteX27" fmla="*/ 2578453 w 2578453"/>
                      <a:gd name="connsiteY27" fmla="*/ 590304 h 904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2578453" h="904425">
                        <a:moveTo>
                          <a:pt x="2578453" y="590304"/>
                        </a:moveTo>
                        <a:lnTo>
                          <a:pt x="2571853" y="626244"/>
                        </a:lnTo>
                        <a:lnTo>
                          <a:pt x="2571853" y="626295"/>
                        </a:lnTo>
                        <a:lnTo>
                          <a:pt x="2539110" y="805325"/>
                        </a:lnTo>
                        <a:lnTo>
                          <a:pt x="2539110" y="805377"/>
                        </a:lnTo>
                        <a:lnTo>
                          <a:pt x="2530808" y="850598"/>
                        </a:lnTo>
                        <a:cubicBezTo>
                          <a:pt x="2417058" y="969814"/>
                          <a:pt x="2097672" y="827291"/>
                          <a:pt x="1782049" y="705549"/>
                        </a:cubicBezTo>
                        <a:cubicBezTo>
                          <a:pt x="1596677" y="634030"/>
                          <a:pt x="1412645" y="569678"/>
                          <a:pt x="1272340" y="569678"/>
                        </a:cubicBezTo>
                        <a:cubicBezTo>
                          <a:pt x="1213711" y="569678"/>
                          <a:pt x="1147710" y="581074"/>
                          <a:pt x="1077273" y="599689"/>
                        </a:cubicBezTo>
                        <a:cubicBezTo>
                          <a:pt x="989460" y="622892"/>
                          <a:pt x="894892" y="657234"/>
                          <a:pt x="799447" y="694669"/>
                        </a:cubicBezTo>
                        <a:cubicBezTo>
                          <a:pt x="651407" y="752730"/>
                          <a:pt x="501356" y="818062"/>
                          <a:pt x="371518" y="860138"/>
                        </a:cubicBezTo>
                        <a:cubicBezTo>
                          <a:pt x="236575" y="903864"/>
                          <a:pt x="123496" y="922530"/>
                          <a:pt x="57133" y="881949"/>
                        </a:cubicBezTo>
                        <a:lnTo>
                          <a:pt x="43107" y="805428"/>
                        </a:lnTo>
                        <a:lnTo>
                          <a:pt x="43107" y="805377"/>
                        </a:lnTo>
                        <a:lnTo>
                          <a:pt x="10364" y="626347"/>
                        </a:lnTo>
                        <a:lnTo>
                          <a:pt x="10364" y="626295"/>
                        </a:lnTo>
                        <a:lnTo>
                          <a:pt x="0" y="569833"/>
                        </a:lnTo>
                        <a:lnTo>
                          <a:pt x="0" y="569678"/>
                        </a:lnTo>
                        <a:cubicBezTo>
                          <a:pt x="42334" y="333258"/>
                          <a:pt x="193261" y="116122"/>
                          <a:pt x="231058" y="15727"/>
                        </a:cubicBezTo>
                        <a:cubicBezTo>
                          <a:pt x="233894" y="8250"/>
                          <a:pt x="263130" y="7941"/>
                          <a:pt x="281127" y="464"/>
                        </a:cubicBezTo>
                        <a:lnTo>
                          <a:pt x="281178" y="464"/>
                        </a:lnTo>
                        <a:cubicBezTo>
                          <a:pt x="348211" y="12530"/>
                          <a:pt x="453453" y="34032"/>
                          <a:pt x="578496" y="56772"/>
                        </a:cubicBezTo>
                        <a:cubicBezTo>
                          <a:pt x="823476" y="101272"/>
                          <a:pt x="1144461" y="150618"/>
                          <a:pt x="1402332" y="143554"/>
                        </a:cubicBezTo>
                        <a:cubicBezTo>
                          <a:pt x="1606164" y="137933"/>
                          <a:pt x="1815514" y="101839"/>
                          <a:pt x="1988511" y="66672"/>
                        </a:cubicBezTo>
                        <a:cubicBezTo>
                          <a:pt x="2122577" y="39447"/>
                          <a:pt x="2234935" y="12788"/>
                          <a:pt x="2305835" y="1341"/>
                        </a:cubicBezTo>
                        <a:cubicBezTo>
                          <a:pt x="2308774" y="877"/>
                          <a:pt x="2311610" y="413"/>
                          <a:pt x="2314395" y="0"/>
                        </a:cubicBezTo>
                        <a:cubicBezTo>
                          <a:pt x="2314859" y="1135"/>
                          <a:pt x="2315323" y="2269"/>
                          <a:pt x="2315787" y="3455"/>
                        </a:cubicBezTo>
                        <a:cubicBezTo>
                          <a:pt x="2351418" y="87195"/>
                          <a:pt x="2549836" y="322120"/>
                          <a:pt x="2578453" y="590304"/>
                        </a:cubicBezTo>
                        <a:close/>
                      </a:path>
                    </a:pathLst>
                  </a:custGeom>
                  <a:solidFill>
                    <a:srgbClr val="1F466D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7" name="任意多边形: 形状 96">
                    <a:extLst>
                      <a:ext uri="{FF2B5EF4-FFF2-40B4-BE49-F238E27FC236}">
                        <a16:creationId xmlns:a16="http://schemas.microsoft.com/office/drawing/2014/main" id="{8E902A01-5104-D54A-C7BD-8AC2D3025BFB}"/>
                      </a:ext>
                    </a:extLst>
                  </p:cNvPr>
                  <p:cNvSpPr/>
                  <p:nvPr/>
                </p:nvSpPr>
                <p:spPr>
                  <a:xfrm>
                    <a:off x="4774210" y="3654953"/>
                    <a:ext cx="1201954" cy="653185"/>
                  </a:xfrm>
                  <a:custGeom>
                    <a:avLst/>
                    <a:gdLst>
                      <a:gd name="connsiteX0" fmla="*/ 1201955 w 1201954"/>
                      <a:gd name="connsiteY0" fmla="*/ 285355 h 653185"/>
                      <a:gd name="connsiteX1" fmla="*/ 1066857 w 1201954"/>
                      <a:gd name="connsiteY1" fmla="*/ 391576 h 653185"/>
                      <a:gd name="connsiteX2" fmla="*/ 797333 w 1201954"/>
                      <a:gd name="connsiteY2" fmla="*/ 603504 h 653185"/>
                      <a:gd name="connsiteX3" fmla="*/ 750358 w 1201954"/>
                      <a:gd name="connsiteY3" fmla="*/ 640424 h 653185"/>
                      <a:gd name="connsiteX4" fmla="*/ 361154 w 1201954"/>
                      <a:gd name="connsiteY4" fmla="*/ 651974 h 653185"/>
                      <a:gd name="connsiteX5" fmla="*/ 32743 w 1201954"/>
                      <a:gd name="connsiteY5" fmla="*/ 597265 h 653185"/>
                      <a:gd name="connsiteX6" fmla="*/ 32743 w 1201954"/>
                      <a:gd name="connsiteY6" fmla="*/ 597213 h 653185"/>
                      <a:gd name="connsiteX7" fmla="*/ 0 w 1201954"/>
                      <a:gd name="connsiteY7" fmla="*/ 418183 h 653185"/>
                      <a:gd name="connsiteX8" fmla="*/ 0 w 1201954"/>
                      <a:gd name="connsiteY8" fmla="*/ 418132 h 653185"/>
                      <a:gd name="connsiteX9" fmla="*/ 291388 w 1201954"/>
                      <a:gd name="connsiteY9" fmla="*/ 0 h 653185"/>
                      <a:gd name="connsiteX10" fmla="*/ 763868 w 1201954"/>
                      <a:gd name="connsiteY10" fmla="*/ 148040 h 653185"/>
                      <a:gd name="connsiteX11" fmla="*/ 763868 w 1201954"/>
                      <a:gd name="connsiteY11" fmla="*/ 148091 h 653185"/>
                      <a:gd name="connsiteX12" fmla="*/ 1201955 w 1201954"/>
                      <a:gd name="connsiteY12" fmla="*/ 285355 h 653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01954" h="653185">
                        <a:moveTo>
                          <a:pt x="1201955" y="285355"/>
                        </a:moveTo>
                        <a:lnTo>
                          <a:pt x="1066857" y="391576"/>
                        </a:lnTo>
                        <a:lnTo>
                          <a:pt x="797333" y="603504"/>
                        </a:lnTo>
                        <a:lnTo>
                          <a:pt x="750358" y="640424"/>
                        </a:lnTo>
                        <a:cubicBezTo>
                          <a:pt x="750358" y="640424"/>
                          <a:pt x="555240" y="657852"/>
                          <a:pt x="361154" y="651974"/>
                        </a:cubicBezTo>
                        <a:cubicBezTo>
                          <a:pt x="231883" y="648107"/>
                          <a:pt x="103076" y="633875"/>
                          <a:pt x="32743" y="597265"/>
                        </a:cubicBezTo>
                        <a:lnTo>
                          <a:pt x="32743" y="597213"/>
                        </a:lnTo>
                        <a:lnTo>
                          <a:pt x="0" y="418183"/>
                        </a:lnTo>
                        <a:lnTo>
                          <a:pt x="0" y="418132"/>
                        </a:lnTo>
                        <a:cubicBezTo>
                          <a:pt x="71932" y="236730"/>
                          <a:pt x="291388" y="0"/>
                          <a:pt x="291388" y="0"/>
                        </a:cubicBezTo>
                        <a:lnTo>
                          <a:pt x="763868" y="148040"/>
                        </a:lnTo>
                        <a:lnTo>
                          <a:pt x="763868" y="148091"/>
                        </a:lnTo>
                        <a:lnTo>
                          <a:pt x="1201955" y="285355"/>
                        </a:lnTo>
                        <a:close/>
                      </a:path>
                    </a:pathLst>
                  </a:custGeom>
                  <a:solidFill>
                    <a:srgbClr val="1F466D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8" name="任意多边形: 形状 97">
                    <a:extLst>
                      <a:ext uri="{FF2B5EF4-FFF2-40B4-BE49-F238E27FC236}">
                        <a16:creationId xmlns:a16="http://schemas.microsoft.com/office/drawing/2014/main" id="{2FF67171-D464-7AF9-36F9-28EE433EEC7F}"/>
                      </a:ext>
                    </a:extLst>
                  </p:cNvPr>
                  <p:cNvSpPr/>
                  <p:nvPr/>
                </p:nvSpPr>
                <p:spPr>
                  <a:xfrm>
                    <a:off x="6106209" y="3655004"/>
                    <a:ext cx="1219331" cy="653157"/>
                  </a:xfrm>
                  <a:custGeom>
                    <a:avLst/>
                    <a:gdLst>
                      <a:gd name="connsiteX0" fmla="*/ 1219332 w 1219331"/>
                      <a:gd name="connsiteY0" fmla="*/ 473305 h 653157"/>
                      <a:gd name="connsiteX1" fmla="*/ 1200614 w 1219331"/>
                      <a:gd name="connsiteY1" fmla="*/ 575659 h 653157"/>
                      <a:gd name="connsiteX2" fmla="*/ 451648 w 1219331"/>
                      <a:gd name="connsiteY2" fmla="*/ 640372 h 653157"/>
                      <a:gd name="connsiteX3" fmla="*/ 430714 w 1219331"/>
                      <a:gd name="connsiteY3" fmla="*/ 623923 h 653157"/>
                      <a:gd name="connsiteX4" fmla="*/ 0 w 1219331"/>
                      <a:gd name="connsiteY4" fmla="*/ 285303 h 653157"/>
                      <a:gd name="connsiteX5" fmla="*/ 467014 w 1219331"/>
                      <a:gd name="connsiteY5" fmla="*/ 138965 h 653157"/>
                      <a:gd name="connsiteX6" fmla="*/ 910619 w 1219331"/>
                      <a:gd name="connsiteY6" fmla="*/ 0 h 653157"/>
                      <a:gd name="connsiteX7" fmla="*/ 1219332 w 1219331"/>
                      <a:gd name="connsiteY7" fmla="*/ 473305 h 653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19331" h="653157">
                        <a:moveTo>
                          <a:pt x="1219332" y="473305"/>
                        </a:moveTo>
                        <a:lnTo>
                          <a:pt x="1200614" y="575659"/>
                        </a:lnTo>
                        <a:cubicBezTo>
                          <a:pt x="1072323" y="695855"/>
                          <a:pt x="451648" y="640372"/>
                          <a:pt x="451648" y="640372"/>
                        </a:cubicBezTo>
                        <a:lnTo>
                          <a:pt x="430714" y="623923"/>
                        </a:lnTo>
                        <a:lnTo>
                          <a:pt x="0" y="285303"/>
                        </a:lnTo>
                        <a:lnTo>
                          <a:pt x="467014" y="138965"/>
                        </a:lnTo>
                        <a:lnTo>
                          <a:pt x="910619" y="0"/>
                        </a:lnTo>
                        <a:cubicBezTo>
                          <a:pt x="910567" y="0"/>
                          <a:pt x="1178751" y="289325"/>
                          <a:pt x="1219332" y="473305"/>
                        </a:cubicBezTo>
                        <a:close/>
                      </a:path>
                    </a:pathLst>
                  </a:custGeom>
                  <a:solidFill>
                    <a:srgbClr val="1F466D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99" name="图形 2">
                    <a:extLst>
                      <a:ext uri="{FF2B5EF4-FFF2-40B4-BE49-F238E27FC236}">
                        <a16:creationId xmlns:a16="http://schemas.microsoft.com/office/drawing/2014/main" id="{C985EB14-D795-967D-7E85-A0CCC942D91E}"/>
                      </a:ext>
                    </a:extLst>
                  </p:cNvPr>
                  <p:cNvGrpSpPr/>
                  <p:nvPr/>
                </p:nvGrpSpPr>
                <p:grpSpPr>
                  <a:xfrm>
                    <a:off x="6338968" y="3440274"/>
                    <a:ext cx="1018707" cy="3416745"/>
                    <a:chOff x="6338968" y="3440274"/>
                    <a:chExt cx="1018707" cy="3416745"/>
                  </a:xfrm>
                </p:grpSpPr>
                <p:sp>
                  <p:nvSpPr>
                    <p:cNvPr id="100" name="任意多边形: 形状 99">
                      <a:extLst>
                        <a:ext uri="{FF2B5EF4-FFF2-40B4-BE49-F238E27FC236}">
                          <a16:creationId xmlns:a16="http://schemas.microsoft.com/office/drawing/2014/main" id="{EFA2FA9F-9B8B-393A-E9EA-A2FE15D9CA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64905" y="5904738"/>
                      <a:ext cx="640062" cy="256188"/>
                    </a:xfrm>
                    <a:custGeom>
                      <a:avLst/>
                      <a:gdLst>
                        <a:gd name="connsiteX0" fmla="*/ 0 w 640062"/>
                        <a:gd name="connsiteY0" fmla="*/ 142420 h 256188"/>
                        <a:gd name="connsiteX1" fmla="*/ 330576 w 640062"/>
                        <a:gd name="connsiteY1" fmla="*/ 247816 h 256188"/>
                        <a:gd name="connsiteX2" fmla="*/ 640063 w 640062"/>
                        <a:gd name="connsiteY2" fmla="*/ 202955 h 256188"/>
                        <a:gd name="connsiteX3" fmla="*/ 387760 w 640062"/>
                        <a:gd name="connsiteY3" fmla="*/ 0 h 256188"/>
                        <a:gd name="connsiteX4" fmla="*/ 0 w 640062"/>
                        <a:gd name="connsiteY4" fmla="*/ 142420 h 2561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0062" h="256188">
                          <a:moveTo>
                            <a:pt x="0" y="142420"/>
                          </a:moveTo>
                          <a:cubicBezTo>
                            <a:pt x="0" y="142420"/>
                            <a:pt x="58061" y="214197"/>
                            <a:pt x="330576" y="247816"/>
                          </a:cubicBezTo>
                          <a:cubicBezTo>
                            <a:pt x="603091" y="281436"/>
                            <a:pt x="640063" y="202955"/>
                            <a:pt x="640063" y="202955"/>
                          </a:cubicBezTo>
                          <a:lnTo>
                            <a:pt x="387760" y="0"/>
                          </a:lnTo>
                          <a:lnTo>
                            <a:pt x="0" y="142420"/>
                          </a:lnTo>
                          <a:close/>
                        </a:path>
                      </a:pathLst>
                    </a:custGeom>
                    <a:solidFill>
                      <a:srgbClr val="1F466D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1" name="任意多边形: 形状 100">
                      <a:extLst>
                        <a:ext uri="{FF2B5EF4-FFF2-40B4-BE49-F238E27FC236}">
                          <a16:creationId xmlns:a16="http://schemas.microsoft.com/office/drawing/2014/main" id="{EC7F94D0-CF6C-9494-CF2A-ACADAE1F41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66361" y="3440274"/>
                      <a:ext cx="859165" cy="3216491"/>
                    </a:xfrm>
                    <a:custGeom>
                      <a:avLst/>
                      <a:gdLst>
                        <a:gd name="connsiteX0" fmla="*/ 848300 w 859165"/>
                        <a:gd name="connsiteY0" fmla="*/ 576296 h 3216491"/>
                        <a:gd name="connsiteX1" fmla="*/ 848300 w 859165"/>
                        <a:gd name="connsiteY1" fmla="*/ 576451 h 3216491"/>
                        <a:gd name="connsiteX2" fmla="*/ 844793 w 859165"/>
                        <a:gd name="connsiteY2" fmla="*/ 596973 h 3216491"/>
                        <a:gd name="connsiteX3" fmla="*/ 838657 w 859165"/>
                        <a:gd name="connsiteY3" fmla="*/ 632913 h 3216491"/>
                        <a:gd name="connsiteX4" fmla="*/ 838657 w 859165"/>
                        <a:gd name="connsiteY4" fmla="*/ 632965 h 3216491"/>
                        <a:gd name="connsiteX5" fmla="*/ 829273 w 859165"/>
                        <a:gd name="connsiteY5" fmla="*/ 688138 h 3216491"/>
                        <a:gd name="connsiteX6" fmla="*/ 811844 w 859165"/>
                        <a:gd name="connsiteY6" fmla="*/ 790493 h 3216491"/>
                        <a:gd name="connsiteX7" fmla="*/ 808183 w 859165"/>
                        <a:gd name="connsiteY7" fmla="*/ 811995 h 3216491"/>
                        <a:gd name="connsiteX8" fmla="*/ 808183 w 859165"/>
                        <a:gd name="connsiteY8" fmla="*/ 812046 h 3216491"/>
                        <a:gd name="connsiteX9" fmla="*/ 800448 w 859165"/>
                        <a:gd name="connsiteY9" fmla="*/ 857268 h 3216491"/>
                        <a:gd name="connsiteX10" fmla="*/ 795137 w 859165"/>
                        <a:gd name="connsiteY10" fmla="*/ 888567 h 3216491"/>
                        <a:gd name="connsiteX11" fmla="*/ 389123 w 859165"/>
                        <a:gd name="connsiteY11" fmla="*/ 3026922 h 3216491"/>
                        <a:gd name="connsiteX12" fmla="*/ 181475 w 859165"/>
                        <a:gd name="connsiteY12" fmla="*/ 3215647 h 3216491"/>
                        <a:gd name="connsiteX13" fmla="*/ 1001 w 859165"/>
                        <a:gd name="connsiteY13" fmla="*/ 2960456 h 3216491"/>
                        <a:gd name="connsiteX14" fmla="*/ 95518 w 859165"/>
                        <a:gd name="connsiteY14" fmla="*/ 838756 h 3216491"/>
                        <a:gd name="connsiteX15" fmla="*/ 96859 w 859165"/>
                        <a:gd name="connsiteY15" fmla="*/ 818286 h 3216491"/>
                        <a:gd name="connsiteX16" fmla="*/ 103820 w 859165"/>
                        <a:gd name="connsiteY16" fmla="*/ 712219 h 3216491"/>
                        <a:gd name="connsiteX17" fmla="*/ 104490 w 859165"/>
                        <a:gd name="connsiteY17" fmla="*/ 701339 h 3216491"/>
                        <a:gd name="connsiteX18" fmla="*/ 124497 w 859165"/>
                        <a:gd name="connsiteY18" fmla="*/ 396390 h 3216491"/>
                        <a:gd name="connsiteX19" fmla="*/ 127952 w 859165"/>
                        <a:gd name="connsiteY19" fmla="*/ 362873 h 3216491"/>
                        <a:gd name="connsiteX20" fmla="*/ 127952 w 859165"/>
                        <a:gd name="connsiteY20" fmla="*/ 362821 h 3216491"/>
                        <a:gd name="connsiteX21" fmla="*/ 129241 w 859165"/>
                        <a:gd name="connsiteY21" fmla="*/ 353798 h 3216491"/>
                        <a:gd name="connsiteX22" fmla="*/ 131303 w 859165"/>
                        <a:gd name="connsiteY22" fmla="*/ 341886 h 3216491"/>
                        <a:gd name="connsiteX23" fmla="*/ 295947 w 859165"/>
                        <a:gd name="connsiteY23" fmla="*/ 73393 h 3216491"/>
                        <a:gd name="connsiteX24" fmla="*/ 310024 w 859165"/>
                        <a:gd name="connsiteY24" fmla="*/ 63441 h 3216491"/>
                        <a:gd name="connsiteX25" fmla="*/ 586613 w 859165"/>
                        <a:gd name="connsiteY25" fmla="*/ 7134 h 3216491"/>
                        <a:gd name="connsiteX26" fmla="*/ 586664 w 859165"/>
                        <a:gd name="connsiteY26" fmla="*/ 7134 h 3216491"/>
                        <a:gd name="connsiteX27" fmla="*/ 591150 w 859165"/>
                        <a:gd name="connsiteY27" fmla="*/ 8062 h 3216491"/>
                        <a:gd name="connsiteX28" fmla="*/ 593780 w 859165"/>
                        <a:gd name="connsiteY28" fmla="*/ 8577 h 3216491"/>
                        <a:gd name="connsiteX29" fmla="*/ 600432 w 859165"/>
                        <a:gd name="connsiteY29" fmla="*/ 10176 h 3216491"/>
                        <a:gd name="connsiteX30" fmla="*/ 632505 w 859165"/>
                        <a:gd name="connsiteY30" fmla="*/ 20334 h 3216491"/>
                        <a:gd name="connsiteX31" fmla="*/ 848300 w 859165"/>
                        <a:gd name="connsiteY31" fmla="*/ 576296 h 32164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859165" h="3216491">
                          <a:moveTo>
                            <a:pt x="848300" y="576296"/>
                          </a:moveTo>
                          <a:lnTo>
                            <a:pt x="848300" y="576451"/>
                          </a:lnTo>
                          <a:lnTo>
                            <a:pt x="844793" y="596973"/>
                          </a:lnTo>
                          <a:lnTo>
                            <a:pt x="838657" y="632913"/>
                          </a:lnTo>
                          <a:lnTo>
                            <a:pt x="838657" y="632965"/>
                          </a:lnTo>
                          <a:lnTo>
                            <a:pt x="829273" y="688138"/>
                          </a:lnTo>
                          <a:lnTo>
                            <a:pt x="811844" y="790493"/>
                          </a:lnTo>
                          <a:lnTo>
                            <a:pt x="808183" y="811995"/>
                          </a:lnTo>
                          <a:lnTo>
                            <a:pt x="808183" y="812046"/>
                          </a:lnTo>
                          <a:lnTo>
                            <a:pt x="800448" y="857268"/>
                          </a:lnTo>
                          <a:lnTo>
                            <a:pt x="795137" y="888567"/>
                          </a:lnTo>
                          <a:lnTo>
                            <a:pt x="389123" y="3026922"/>
                          </a:lnTo>
                          <a:cubicBezTo>
                            <a:pt x="365507" y="3154286"/>
                            <a:pt x="303785" y="3225134"/>
                            <a:pt x="181475" y="3215647"/>
                          </a:cubicBezTo>
                          <a:cubicBezTo>
                            <a:pt x="48595" y="3205385"/>
                            <a:pt x="-8435" y="3104887"/>
                            <a:pt x="1001" y="2960456"/>
                          </a:cubicBezTo>
                          <a:lnTo>
                            <a:pt x="95518" y="838756"/>
                          </a:lnTo>
                          <a:lnTo>
                            <a:pt x="96859" y="818286"/>
                          </a:lnTo>
                          <a:lnTo>
                            <a:pt x="103820" y="712219"/>
                          </a:lnTo>
                          <a:lnTo>
                            <a:pt x="104490" y="701339"/>
                          </a:lnTo>
                          <a:lnTo>
                            <a:pt x="124497" y="396390"/>
                          </a:lnTo>
                          <a:cubicBezTo>
                            <a:pt x="125219" y="385819"/>
                            <a:pt x="126405" y="374269"/>
                            <a:pt x="127952" y="362873"/>
                          </a:cubicBezTo>
                          <a:lnTo>
                            <a:pt x="127952" y="362821"/>
                          </a:lnTo>
                          <a:cubicBezTo>
                            <a:pt x="128364" y="359779"/>
                            <a:pt x="128828" y="356737"/>
                            <a:pt x="129241" y="353798"/>
                          </a:cubicBezTo>
                          <a:cubicBezTo>
                            <a:pt x="129911" y="349776"/>
                            <a:pt x="130530" y="345754"/>
                            <a:pt x="131303" y="341886"/>
                          </a:cubicBezTo>
                          <a:cubicBezTo>
                            <a:pt x="152599" y="227930"/>
                            <a:pt x="213857" y="133775"/>
                            <a:pt x="295947" y="73393"/>
                          </a:cubicBezTo>
                          <a:cubicBezTo>
                            <a:pt x="300588" y="69990"/>
                            <a:pt x="305280" y="66690"/>
                            <a:pt x="310024" y="63441"/>
                          </a:cubicBezTo>
                          <a:cubicBezTo>
                            <a:pt x="389948" y="9918"/>
                            <a:pt x="487455" y="-12770"/>
                            <a:pt x="586613" y="7134"/>
                          </a:cubicBezTo>
                          <a:lnTo>
                            <a:pt x="586664" y="7134"/>
                          </a:lnTo>
                          <a:cubicBezTo>
                            <a:pt x="588160" y="7391"/>
                            <a:pt x="589707" y="7701"/>
                            <a:pt x="591150" y="8062"/>
                          </a:cubicBezTo>
                          <a:cubicBezTo>
                            <a:pt x="592027" y="8217"/>
                            <a:pt x="592903" y="8423"/>
                            <a:pt x="593780" y="8577"/>
                          </a:cubicBezTo>
                          <a:cubicBezTo>
                            <a:pt x="596049" y="9041"/>
                            <a:pt x="598215" y="9609"/>
                            <a:pt x="600432" y="10176"/>
                          </a:cubicBezTo>
                          <a:cubicBezTo>
                            <a:pt x="611518" y="12857"/>
                            <a:pt x="622192" y="16261"/>
                            <a:pt x="632505" y="20334"/>
                          </a:cubicBezTo>
                          <a:cubicBezTo>
                            <a:pt x="816485" y="91750"/>
                            <a:pt x="888674" y="359934"/>
                            <a:pt x="848300" y="576296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02" name="图形 2">
                      <a:extLst>
                        <a:ext uri="{FF2B5EF4-FFF2-40B4-BE49-F238E27FC236}">
                          <a16:creationId xmlns:a16="http://schemas.microsoft.com/office/drawing/2014/main" id="{72546B1D-61A9-7C51-24B3-F492FDC3F9D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338968" y="6205768"/>
                      <a:ext cx="634906" cy="651252"/>
                      <a:chOff x="6338968" y="6205768"/>
                      <a:chExt cx="634906" cy="651252"/>
                    </a:xfrm>
                  </p:grpSpPr>
                  <p:sp>
                    <p:nvSpPr>
                      <p:cNvPr id="103" name="任意多边形: 形状 102">
                        <a:extLst>
                          <a:ext uri="{FF2B5EF4-FFF2-40B4-BE49-F238E27FC236}">
                            <a16:creationId xmlns:a16="http://schemas.microsoft.com/office/drawing/2014/main" id="{19347828-DAC9-93E7-DA48-703A260810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52812" y="6205768"/>
                        <a:ext cx="607218" cy="543380"/>
                      </a:xfrm>
                      <a:custGeom>
                        <a:avLst/>
                        <a:gdLst>
                          <a:gd name="connsiteX0" fmla="*/ 12556 w 607218"/>
                          <a:gd name="connsiteY0" fmla="*/ 543381 h 543380"/>
                          <a:gd name="connsiteX1" fmla="*/ 298324 w 607218"/>
                          <a:gd name="connsiteY1" fmla="*/ 0 h 543380"/>
                          <a:gd name="connsiteX2" fmla="*/ 594094 w 607218"/>
                          <a:gd name="connsiteY2" fmla="*/ 521156 h 543380"/>
                          <a:gd name="connsiteX3" fmla="*/ 12556 w 607218"/>
                          <a:gd name="connsiteY3" fmla="*/ 543381 h 5433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607218" h="543380">
                            <a:moveTo>
                              <a:pt x="12556" y="543381"/>
                            </a:moveTo>
                            <a:cubicBezTo>
                              <a:pt x="12556" y="543381"/>
                              <a:pt x="-91293" y="0"/>
                              <a:pt x="298324" y="0"/>
                            </a:cubicBezTo>
                            <a:cubicBezTo>
                              <a:pt x="702121" y="0"/>
                              <a:pt x="594094" y="521156"/>
                              <a:pt x="594094" y="521156"/>
                            </a:cubicBezTo>
                            <a:lnTo>
                              <a:pt x="12556" y="543381"/>
                            </a:lnTo>
                            <a:close/>
                          </a:path>
                        </a:pathLst>
                      </a:custGeom>
                      <a:solidFill>
                        <a:srgbClr val="6D5446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4" name="任意多边形: 形状 103">
                        <a:extLst>
                          <a:ext uri="{FF2B5EF4-FFF2-40B4-BE49-F238E27FC236}">
                            <a16:creationId xmlns:a16="http://schemas.microsoft.com/office/drawing/2014/main" id="{DD32BF5F-23C7-251B-1482-D97F0B517AA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64346" y="6467093"/>
                        <a:ext cx="583068" cy="282054"/>
                      </a:xfrm>
                      <a:custGeom>
                        <a:avLst/>
                        <a:gdLst>
                          <a:gd name="connsiteX0" fmla="*/ 1022 w 583068"/>
                          <a:gd name="connsiteY0" fmla="*/ 282055 h 282054"/>
                          <a:gd name="connsiteX1" fmla="*/ 287924 w 583068"/>
                          <a:gd name="connsiteY1" fmla="*/ 0 h 282054"/>
                          <a:gd name="connsiteX2" fmla="*/ 582560 w 583068"/>
                          <a:gd name="connsiteY2" fmla="*/ 282055 h 282054"/>
                          <a:gd name="connsiteX3" fmla="*/ 1022 w 583068"/>
                          <a:gd name="connsiteY3" fmla="*/ 282055 h 2820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583068" h="282054">
                            <a:moveTo>
                              <a:pt x="1022" y="282055"/>
                            </a:moveTo>
                            <a:cubicBezTo>
                              <a:pt x="1022" y="282055"/>
                              <a:pt x="-32752" y="0"/>
                              <a:pt x="287924" y="0"/>
                            </a:cubicBezTo>
                            <a:cubicBezTo>
                              <a:pt x="608600" y="0"/>
                              <a:pt x="582560" y="282055"/>
                              <a:pt x="582560" y="282055"/>
                            </a:cubicBezTo>
                            <a:lnTo>
                              <a:pt x="1022" y="282055"/>
                            </a:lnTo>
                            <a:close/>
                          </a:path>
                        </a:pathLst>
                      </a:custGeom>
                      <a:solidFill>
                        <a:srgbClr val="755C50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5" name="任意多边形: 形状 104">
                        <a:extLst>
                          <a:ext uri="{FF2B5EF4-FFF2-40B4-BE49-F238E27FC236}">
                            <a16:creationId xmlns:a16="http://schemas.microsoft.com/office/drawing/2014/main" id="{5810D3AF-6863-1729-4323-377F0EEBA0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38968" y="6705576"/>
                        <a:ext cx="634906" cy="151443"/>
                      </a:xfrm>
                      <a:custGeom>
                        <a:avLst/>
                        <a:gdLst>
                          <a:gd name="connsiteX0" fmla="*/ 625470 w 634906"/>
                          <a:gd name="connsiteY0" fmla="*/ 151444 h 151443"/>
                          <a:gd name="connsiteX1" fmla="*/ 9436 w 634906"/>
                          <a:gd name="connsiteY1" fmla="*/ 151444 h 151443"/>
                          <a:gd name="connsiteX2" fmla="*/ 0 w 634906"/>
                          <a:gd name="connsiteY2" fmla="*/ 142007 h 151443"/>
                          <a:gd name="connsiteX3" fmla="*/ 0 w 634906"/>
                          <a:gd name="connsiteY3" fmla="*/ 10416 h 151443"/>
                          <a:gd name="connsiteX4" fmla="*/ 10416 w 634906"/>
                          <a:gd name="connsiteY4" fmla="*/ 0 h 151443"/>
                          <a:gd name="connsiteX5" fmla="*/ 624490 w 634906"/>
                          <a:gd name="connsiteY5" fmla="*/ 0 h 151443"/>
                          <a:gd name="connsiteX6" fmla="*/ 634906 w 634906"/>
                          <a:gd name="connsiteY6" fmla="*/ 10416 h 151443"/>
                          <a:gd name="connsiteX7" fmla="*/ 634906 w 634906"/>
                          <a:gd name="connsiteY7" fmla="*/ 142007 h 151443"/>
                          <a:gd name="connsiteX8" fmla="*/ 625470 w 634906"/>
                          <a:gd name="connsiteY8" fmla="*/ 151444 h 151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634906" h="151443">
                            <a:moveTo>
                              <a:pt x="625470" y="151444"/>
                            </a:moveTo>
                            <a:lnTo>
                              <a:pt x="9436" y="151444"/>
                            </a:lnTo>
                            <a:cubicBezTo>
                              <a:pt x="4228" y="151444"/>
                              <a:pt x="0" y="147215"/>
                              <a:pt x="0" y="142007"/>
                            </a:cubicBezTo>
                            <a:lnTo>
                              <a:pt x="0" y="10416"/>
                            </a:lnTo>
                            <a:cubicBezTo>
                              <a:pt x="0" y="4641"/>
                              <a:pt x="4641" y="0"/>
                              <a:pt x="10416" y="0"/>
                            </a:cubicBezTo>
                            <a:lnTo>
                              <a:pt x="624490" y="0"/>
                            </a:lnTo>
                            <a:cubicBezTo>
                              <a:pt x="630266" y="0"/>
                              <a:pt x="634906" y="4641"/>
                              <a:pt x="634906" y="10416"/>
                            </a:cubicBezTo>
                            <a:lnTo>
                              <a:pt x="634906" y="142007"/>
                            </a:lnTo>
                            <a:cubicBezTo>
                              <a:pt x="634906" y="147215"/>
                              <a:pt x="630678" y="151444"/>
                              <a:pt x="625470" y="151444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6" name="任意多边形: 形状 105">
                        <a:extLst>
                          <a:ext uri="{FF2B5EF4-FFF2-40B4-BE49-F238E27FC236}">
                            <a16:creationId xmlns:a16="http://schemas.microsoft.com/office/drawing/2014/main" id="{27B6B898-6CDA-F8E0-82EC-A844FA8E0E8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89319" y="6400576"/>
                        <a:ext cx="334234" cy="52860"/>
                      </a:xfrm>
                      <a:custGeom>
                        <a:avLst/>
                        <a:gdLst>
                          <a:gd name="connsiteX0" fmla="*/ 14550 w 334234"/>
                          <a:gd name="connsiteY0" fmla="*/ 52853 h 52860"/>
                          <a:gd name="connsiteX1" fmla="*/ 422 w 334234"/>
                          <a:gd name="connsiteY1" fmla="*/ 41767 h 52860"/>
                          <a:gd name="connsiteX2" fmla="*/ 11095 w 334234"/>
                          <a:gd name="connsiteY2" fmla="*/ 24183 h 52860"/>
                          <a:gd name="connsiteX3" fmla="*/ 177595 w 334234"/>
                          <a:gd name="connsiteY3" fmla="*/ 0 h 52860"/>
                          <a:gd name="connsiteX4" fmla="*/ 324037 w 334234"/>
                          <a:gd name="connsiteY4" fmla="*/ 24441 h 52860"/>
                          <a:gd name="connsiteX5" fmla="*/ 333576 w 334234"/>
                          <a:gd name="connsiteY5" fmla="*/ 42643 h 52860"/>
                          <a:gd name="connsiteX6" fmla="*/ 315374 w 334234"/>
                          <a:gd name="connsiteY6" fmla="*/ 52183 h 52860"/>
                          <a:gd name="connsiteX7" fmla="*/ 177595 w 334234"/>
                          <a:gd name="connsiteY7" fmla="*/ 29082 h 52860"/>
                          <a:gd name="connsiteX8" fmla="*/ 18005 w 334234"/>
                          <a:gd name="connsiteY8" fmla="*/ 52440 h 52860"/>
                          <a:gd name="connsiteX9" fmla="*/ 14550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14550" y="52853"/>
                            </a:moveTo>
                            <a:cubicBezTo>
                              <a:pt x="8002" y="52853"/>
                              <a:pt x="2072" y="48419"/>
                              <a:pt x="422" y="41767"/>
                            </a:cubicBezTo>
                            <a:cubicBezTo>
                              <a:pt x="-1486" y="33980"/>
                              <a:pt x="3258" y="26091"/>
                              <a:pt x="11095" y="24183"/>
                            </a:cubicBezTo>
                            <a:cubicBezTo>
                              <a:pt x="15117" y="23204"/>
                              <a:pt x="110459" y="0"/>
                              <a:pt x="177595" y="0"/>
                            </a:cubicBezTo>
                            <a:cubicBezTo>
                              <a:pt x="245196" y="0"/>
                              <a:pt x="320840" y="23410"/>
                              <a:pt x="324037" y="24441"/>
                            </a:cubicBezTo>
                            <a:cubicBezTo>
                              <a:pt x="331720" y="26813"/>
                              <a:pt x="335948" y="35011"/>
                              <a:pt x="333576" y="42643"/>
                            </a:cubicBezTo>
                            <a:cubicBezTo>
                              <a:pt x="331204" y="50326"/>
                              <a:pt x="323057" y="54606"/>
                              <a:pt x="315374" y="52183"/>
                            </a:cubicBezTo>
                            <a:cubicBezTo>
                              <a:pt x="314652" y="51976"/>
                              <a:pt x="240710" y="29082"/>
                              <a:pt x="177595" y="29082"/>
                            </a:cubicBezTo>
                            <a:cubicBezTo>
                              <a:pt x="113914" y="29082"/>
                              <a:pt x="18933" y="52183"/>
                              <a:pt x="18005" y="52440"/>
                            </a:cubicBezTo>
                            <a:cubicBezTo>
                              <a:pt x="16819" y="52750"/>
                              <a:pt x="15685" y="52853"/>
                              <a:pt x="14550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7" name="任意多边形: 形状 106">
                        <a:extLst>
                          <a:ext uri="{FF2B5EF4-FFF2-40B4-BE49-F238E27FC236}">
                            <a16:creationId xmlns:a16="http://schemas.microsoft.com/office/drawing/2014/main" id="{1036993E-21CB-A6A7-EE0C-23F2FE4DF1A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89319" y="6313949"/>
                        <a:ext cx="334234" cy="52860"/>
                      </a:xfrm>
                      <a:custGeom>
                        <a:avLst/>
                        <a:gdLst>
                          <a:gd name="connsiteX0" fmla="*/ 14550 w 334234"/>
                          <a:gd name="connsiteY0" fmla="*/ 52853 h 52860"/>
                          <a:gd name="connsiteX1" fmla="*/ 422 w 334234"/>
                          <a:gd name="connsiteY1" fmla="*/ 41767 h 52860"/>
                          <a:gd name="connsiteX2" fmla="*/ 11095 w 334234"/>
                          <a:gd name="connsiteY2" fmla="*/ 24184 h 52860"/>
                          <a:gd name="connsiteX3" fmla="*/ 177595 w 334234"/>
                          <a:gd name="connsiteY3" fmla="*/ 0 h 52860"/>
                          <a:gd name="connsiteX4" fmla="*/ 324037 w 334234"/>
                          <a:gd name="connsiteY4" fmla="*/ 24441 h 52860"/>
                          <a:gd name="connsiteX5" fmla="*/ 333576 w 334234"/>
                          <a:gd name="connsiteY5" fmla="*/ 42643 h 52860"/>
                          <a:gd name="connsiteX6" fmla="*/ 315374 w 334234"/>
                          <a:gd name="connsiteY6" fmla="*/ 52183 h 52860"/>
                          <a:gd name="connsiteX7" fmla="*/ 177595 w 334234"/>
                          <a:gd name="connsiteY7" fmla="*/ 29082 h 52860"/>
                          <a:gd name="connsiteX8" fmla="*/ 18005 w 334234"/>
                          <a:gd name="connsiteY8" fmla="*/ 52441 h 52860"/>
                          <a:gd name="connsiteX9" fmla="*/ 14550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14550" y="52853"/>
                            </a:moveTo>
                            <a:cubicBezTo>
                              <a:pt x="8002" y="52853"/>
                              <a:pt x="2072" y="48419"/>
                              <a:pt x="422" y="41767"/>
                            </a:cubicBezTo>
                            <a:cubicBezTo>
                              <a:pt x="-1486" y="33980"/>
                              <a:pt x="3258" y="26092"/>
                              <a:pt x="11095" y="24184"/>
                            </a:cubicBezTo>
                            <a:cubicBezTo>
                              <a:pt x="15117" y="23204"/>
                              <a:pt x="110459" y="0"/>
                              <a:pt x="177595" y="0"/>
                            </a:cubicBezTo>
                            <a:cubicBezTo>
                              <a:pt x="245196" y="0"/>
                              <a:pt x="320840" y="23410"/>
                              <a:pt x="324037" y="24441"/>
                            </a:cubicBezTo>
                            <a:cubicBezTo>
                              <a:pt x="331720" y="26865"/>
                              <a:pt x="335948" y="35012"/>
                              <a:pt x="333576" y="42643"/>
                            </a:cubicBezTo>
                            <a:cubicBezTo>
                              <a:pt x="331204" y="50326"/>
                              <a:pt x="323005" y="54606"/>
                              <a:pt x="315374" y="52183"/>
                            </a:cubicBezTo>
                            <a:cubicBezTo>
                              <a:pt x="314652" y="51976"/>
                              <a:pt x="240710" y="29082"/>
                              <a:pt x="177595" y="29082"/>
                            </a:cubicBezTo>
                            <a:cubicBezTo>
                              <a:pt x="113914" y="29082"/>
                              <a:pt x="18933" y="52183"/>
                              <a:pt x="18005" y="52441"/>
                            </a:cubicBezTo>
                            <a:cubicBezTo>
                              <a:pt x="16819" y="52750"/>
                              <a:pt x="15685" y="52853"/>
                              <a:pt x="14550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108" name="任意多边形: 形状 107">
                      <a:extLst>
                        <a:ext uri="{FF2B5EF4-FFF2-40B4-BE49-F238E27FC236}">
                          <a16:creationId xmlns:a16="http://schemas.microsoft.com/office/drawing/2014/main" id="{044E0018-2218-49C4-9F3B-9CBEE63B21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64853" y="3440274"/>
                      <a:ext cx="992822" cy="2671956"/>
                    </a:xfrm>
                    <a:custGeom>
                      <a:avLst/>
                      <a:gdLst>
                        <a:gd name="connsiteX0" fmla="*/ 981158 w 992822"/>
                        <a:gd name="connsiteY0" fmla="*/ 576296 h 2671956"/>
                        <a:gd name="connsiteX1" fmla="*/ 981158 w 992822"/>
                        <a:gd name="connsiteY1" fmla="*/ 576451 h 2671956"/>
                        <a:gd name="connsiteX2" fmla="*/ 977394 w 992822"/>
                        <a:gd name="connsiteY2" fmla="*/ 596973 h 2671956"/>
                        <a:gd name="connsiteX3" fmla="*/ 970794 w 992822"/>
                        <a:gd name="connsiteY3" fmla="*/ 632913 h 2671956"/>
                        <a:gd name="connsiteX4" fmla="*/ 970794 w 992822"/>
                        <a:gd name="connsiteY4" fmla="*/ 632965 h 2671956"/>
                        <a:gd name="connsiteX5" fmla="*/ 960687 w 992822"/>
                        <a:gd name="connsiteY5" fmla="*/ 688138 h 2671956"/>
                        <a:gd name="connsiteX6" fmla="*/ 941970 w 992822"/>
                        <a:gd name="connsiteY6" fmla="*/ 790493 h 2671956"/>
                        <a:gd name="connsiteX7" fmla="*/ 938051 w 992822"/>
                        <a:gd name="connsiteY7" fmla="*/ 811995 h 2671956"/>
                        <a:gd name="connsiteX8" fmla="*/ 938051 w 992822"/>
                        <a:gd name="connsiteY8" fmla="*/ 812046 h 2671956"/>
                        <a:gd name="connsiteX9" fmla="*/ 929749 w 992822"/>
                        <a:gd name="connsiteY9" fmla="*/ 857268 h 2671956"/>
                        <a:gd name="connsiteX10" fmla="*/ 924025 w 992822"/>
                        <a:gd name="connsiteY10" fmla="*/ 888567 h 2671956"/>
                        <a:gd name="connsiteX11" fmla="*/ 640114 w 992822"/>
                        <a:gd name="connsiteY11" fmla="*/ 2671957 h 2671956"/>
                        <a:gd name="connsiteX12" fmla="*/ 0 w 992822"/>
                        <a:gd name="connsiteY12" fmla="*/ 2611421 h 2671956"/>
                        <a:gd name="connsiteX13" fmla="*/ 172017 w 992822"/>
                        <a:gd name="connsiteY13" fmla="*/ 838756 h 2671956"/>
                        <a:gd name="connsiteX14" fmla="*/ 173461 w 992822"/>
                        <a:gd name="connsiteY14" fmla="*/ 818286 h 2671956"/>
                        <a:gd name="connsiteX15" fmla="*/ 180938 w 992822"/>
                        <a:gd name="connsiteY15" fmla="*/ 712219 h 2671956"/>
                        <a:gd name="connsiteX16" fmla="*/ 181660 w 992822"/>
                        <a:gd name="connsiteY16" fmla="*/ 701339 h 2671956"/>
                        <a:gd name="connsiteX17" fmla="*/ 203162 w 992822"/>
                        <a:gd name="connsiteY17" fmla="*/ 396390 h 2671956"/>
                        <a:gd name="connsiteX18" fmla="*/ 206874 w 992822"/>
                        <a:gd name="connsiteY18" fmla="*/ 362873 h 2671956"/>
                        <a:gd name="connsiteX19" fmla="*/ 206874 w 992822"/>
                        <a:gd name="connsiteY19" fmla="*/ 362821 h 2671956"/>
                        <a:gd name="connsiteX20" fmla="*/ 208267 w 992822"/>
                        <a:gd name="connsiteY20" fmla="*/ 353798 h 2671956"/>
                        <a:gd name="connsiteX21" fmla="*/ 210484 w 992822"/>
                        <a:gd name="connsiteY21" fmla="*/ 341886 h 2671956"/>
                        <a:gd name="connsiteX22" fmla="*/ 387451 w 992822"/>
                        <a:gd name="connsiteY22" fmla="*/ 73393 h 2671956"/>
                        <a:gd name="connsiteX23" fmla="*/ 402611 w 992822"/>
                        <a:gd name="connsiteY23" fmla="*/ 63441 h 2671956"/>
                        <a:gd name="connsiteX24" fmla="*/ 699929 w 992822"/>
                        <a:gd name="connsiteY24" fmla="*/ 7134 h 2671956"/>
                        <a:gd name="connsiteX25" fmla="*/ 699980 w 992822"/>
                        <a:gd name="connsiteY25" fmla="*/ 7134 h 2671956"/>
                        <a:gd name="connsiteX26" fmla="*/ 704827 w 992822"/>
                        <a:gd name="connsiteY26" fmla="*/ 8062 h 2671956"/>
                        <a:gd name="connsiteX27" fmla="*/ 707611 w 992822"/>
                        <a:gd name="connsiteY27" fmla="*/ 8577 h 2671956"/>
                        <a:gd name="connsiteX28" fmla="*/ 714779 w 992822"/>
                        <a:gd name="connsiteY28" fmla="*/ 10176 h 2671956"/>
                        <a:gd name="connsiteX29" fmla="*/ 749275 w 992822"/>
                        <a:gd name="connsiteY29" fmla="*/ 20334 h 2671956"/>
                        <a:gd name="connsiteX30" fmla="*/ 981158 w 992822"/>
                        <a:gd name="connsiteY30" fmla="*/ 576296 h 26719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992822" h="2671956">
                          <a:moveTo>
                            <a:pt x="981158" y="576296"/>
                          </a:moveTo>
                          <a:lnTo>
                            <a:pt x="981158" y="576451"/>
                          </a:lnTo>
                          <a:lnTo>
                            <a:pt x="977394" y="596973"/>
                          </a:lnTo>
                          <a:lnTo>
                            <a:pt x="970794" y="632913"/>
                          </a:lnTo>
                          <a:lnTo>
                            <a:pt x="970794" y="632965"/>
                          </a:lnTo>
                          <a:lnTo>
                            <a:pt x="960687" y="688138"/>
                          </a:lnTo>
                          <a:lnTo>
                            <a:pt x="941970" y="790493"/>
                          </a:lnTo>
                          <a:lnTo>
                            <a:pt x="938051" y="811995"/>
                          </a:lnTo>
                          <a:lnTo>
                            <a:pt x="938051" y="812046"/>
                          </a:lnTo>
                          <a:lnTo>
                            <a:pt x="929749" y="857268"/>
                          </a:lnTo>
                          <a:lnTo>
                            <a:pt x="924025" y="888567"/>
                          </a:lnTo>
                          <a:lnTo>
                            <a:pt x="640114" y="2671957"/>
                          </a:lnTo>
                          <a:cubicBezTo>
                            <a:pt x="640114" y="2671957"/>
                            <a:pt x="376571" y="2568777"/>
                            <a:pt x="0" y="2611421"/>
                          </a:cubicBezTo>
                          <a:lnTo>
                            <a:pt x="172017" y="838756"/>
                          </a:lnTo>
                          <a:lnTo>
                            <a:pt x="173461" y="818286"/>
                          </a:lnTo>
                          <a:lnTo>
                            <a:pt x="180938" y="712219"/>
                          </a:lnTo>
                          <a:lnTo>
                            <a:pt x="181660" y="701339"/>
                          </a:lnTo>
                          <a:lnTo>
                            <a:pt x="203162" y="396390"/>
                          </a:lnTo>
                          <a:cubicBezTo>
                            <a:pt x="203935" y="385819"/>
                            <a:pt x="205224" y="374269"/>
                            <a:pt x="206874" y="362873"/>
                          </a:cubicBezTo>
                          <a:lnTo>
                            <a:pt x="206874" y="362821"/>
                          </a:lnTo>
                          <a:cubicBezTo>
                            <a:pt x="207338" y="359779"/>
                            <a:pt x="207803" y="356737"/>
                            <a:pt x="208267" y="353798"/>
                          </a:cubicBezTo>
                          <a:cubicBezTo>
                            <a:pt x="208988" y="349776"/>
                            <a:pt x="209659" y="345754"/>
                            <a:pt x="210484" y="341886"/>
                          </a:cubicBezTo>
                          <a:cubicBezTo>
                            <a:pt x="233378" y="227930"/>
                            <a:pt x="299225" y="133775"/>
                            <a:pt x="387451" y="73393"/>
                          </a:cubicBezTo>
                          <a:cubicBezTo>
                            <a:pt x="392401" y="69990"/>
                            <a:pt x="397454" y="66690"/>
                            <a:pt x="402611" y="63441"/>
                          </a:cubicBezTo>
                          <a:cubicBezTo>
                            <a:pt x="488516" y="9918"/>
                            <a:pt x="593294" y="-12770"/>
                            <a:pt x="699929" y="7134"/>
                          </a:cubicBezTo>
                          <a:lnTo>
                            <a:pt x="699980" y="7134"/>
                          </a:lnTo>
                          <a:cubicBezTo>
                            <a:pt x="701630" y="7391"/>
                            <a:pt x="703229" y="7701"/>
                            <a:pt x="704827" y="8062"/>
                          </a:cubicBezTo>
                          <a:cubicBezTo>
                            <a:pt x="705755" y="8217"/>
                            <a:pt x="706735" y="8423"/>
                            <a:pt x="707611" y="8577"/>
                          </a:cubicBezTo>
                          <a:cubicBezTo>
                            <a:pt x="710035" y="9041"/>
                            <a:pt x="712407" y="9609"/>
                            <a:pt x="714779" y="10176"/>
                          </a:cubicBezTo>
                          <a:cubicBezTo>
                            <a:pt x="726690" y="12857"/>
                            <a:pt x="738137" y="16261"/>
                            <a:pt x="749275" y="20334"/>
                          </a:cubicBezTo>
                          <a:cubicBezTo>
                            <a:pt x="946920" y="91750"/>
                            <a:pt x="1024523" y="359934"/>
                            <a:pt x="981158" y="576296"/>
                          </a:cubicBezTo>
                          <a:close/>
                        </a:path>
                      </a:pathLst>
                    </a:custGeom>
                    <a:solidFill>
                      <a:srgbClr val="28528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09" name="图形 2">
                    <a:extLst>
                      <a:ext uri="{FF2B5EF4-FFF2-40B4-BE49-F238E27FC236}">
                        <a16:creationId xmlns:a16="http://schemas.microsoft.com/office/drawing/2014/main" id="{CD4AB676-E7CC-4E40-79FC-83AB86E7D26A}"/>
                      </a:ext>
                    </a:extLst>
                  </p:cNvPr>
                  <p:cNvGrpSpPr/>
                  <p:nvPr/>
                </p:nvGrpSpPr>
                <p:grpSpPr>
                  <a:xfrm>
                    <a:off x="4752467" y="3440274"/>
                    <a:ext cx="1018679" cy="3416745"/>
                    <a:chOff x="4752467" y="3440274"/>
                    <a:chExt cx="1018679" cy="3416745"/>
                  </a:xfrm>
                </p:grpSpPr>
                <p:sp>
                  <p:nvSpPr>
                    <p:cNvPr id="110" name="任意多边形: 形状 109">
                      <a:extLst>
                        <a:ext uri="{FF2B5EF4-FFF2-40B4-BE49-F238E27FC236}">
                          <a16:creationId xmlns:a16="http://schemas.microsoft.com/office/drawing/2014/main" id="{74319652-41D2-CA7C-1A84-8D7C15A1AE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05147" y="5904738"/>
                      <a:ext cx="640062" cy="256188"/>
                    </a:xfrm>
                    <a:custGeom>
                      <a:avLst/>
                      <a:gdLst>
                        <a:gd name="connsiteX0" fmla="*/ 640063 w 640062"/>
                        <a:gd name="connsiteY0" fmla="*/ 142420 h 256188"/>
                        <a:gd name="connsiteX1" fmla="*/ 309486 w 640062"/>
                        <a:gd name="connsiteY1" fmla="*/ 247816 h 256188"/>
                        <a:gd name="connsiteX2" fmla="*/ 0 w 640062"/>
                        <a:gd name="connsiteY2" fmla="*/ 202955 h 256188"/>
                        <a:gd name="connsiteX3" fmla="*/ 252302 w 640062"/>
                        <a:gd name="connsiteY3" fmla="*/ 0 h 256188"/>
                        <a:gd name="connsiteX4" fmla="*/ 640063 w 640062"/>
                        <a:gd name="connsiteY4" fmla="*/ 142420 h 2561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0062" h="256188">
                          <a:moveTo>
                            <a:pt x="640063" y="142420"/>
                          </a:moveTo>
                          <a:cubicBezTo>
                            <a:pt x="640063" y="142420"/>
                            <a:pt x="582002" y="214197"/>
                            <a:pt x="309486" y="247816"/>
                          </a:cubicBezTo>
                          <a:cubicBezTo>
                            <a:pt x="36971" y="281436"/>
                            <a:pt x="0" y="202955"/>
                            <a:pt x="0" y="202955"/>
                          </a:cubicBezTo>
                          <a:lnTo>
                            <a:pt x="252302" y="0"/>
                          </a:lnTo>
                          <a:lnTo>
                            <a:pt x="640063" y="142420"/>
                          </a:lnTo>
                          <a:close/>
                        </a:path>
                      </a:pathLst>
                    </a:custGeom>
                    <a:solidFill>
                      <a:srgbClr val="1F466D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11" name="任意多边形: 形状 110">
                      <a:extLst>
                        <a:ext uri="{FF2B5EF4-FFF2-40B4-BE49-F238E27FC236}">
                          <a16:creationId xmlns:a16="http://schemas.microsoft.com/office/drawing/2014/main" id="{F9C81D8C-A12E-0CC6-5AB6-AD936211CB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80453" y="3440274"/>
                      <a:ext cx="867387" cy="3216491"/>
                    </a:xfrm>
                    <a:custGeom>
                      <a:avLst/>
                      <a:gdLst>
                        <a:gd name="connsiteX0" fmla="*/ 10979 w 867387"/>
                        <a:gd name="connsiteY0" fmla="*/ 576296 h 3216491"/>
                        <a:gd name="connsiteX1" fmla="*/ 10979 w 867387"/>
                        <a:gd name="connsiteY1" fmla="*/ 576451 h 3216491"/>
                        <a:gd name="connsiteX2" fmla="*/ 14537 w 867387"/>
                        <a:gd name="connsiteY2" fmla="*/ 596973 h 3216491"/>
                        <a:gd name="connsiteX3" fmla="*/ 20725 w 867387"/>
                        <a:gd name="connsiteY3" fmla="*/ 632913 h 3216491"/>
                        <a:gd name="connsiteX4" fmla="*/ 20725 w 867387"/>
                        <a:gd name="connsiteY4" fmla="*/ 632965 h 3216491"/>
                        <a:gd name="connsiteX5" fmla="*/ 30213 w 867387"/>
                        <a:gd name="connsiteY5" fmla="*/ 688138 h 3216491"/>
                        <a:gd name="connsiteX6" fmla="*/ 47796 w 867387"/>
                        <a:gd name="connsiteY6" fmla="*/ 790493 h 3216491"/>
                        <a:gd name="connsiteX7" fmla="*/ 51457 w 867387"/>
                        <a:gd name="connsiteY7" fmla="*/ 811995 h 3216491"/>
                        <a:gd name="connsiteX8" fmla="*/ 51457 w 867387"/>
                        <a:gd name="connsiteY8" fmla="*/ 812046 h 3216491"/>
                        <a:gd name="connsiteX9" fmla="*/ 59243 w 867387"/>
                        <a:gd name="connsiteY9" fmla="*/ 857268 h 3216491"/>
                        <a:gd name="connsiteX10" fmla="*/ 64606 w 867387"/>
                        <a:gd name="connsiteY10" fmla="*/ 888567 h 3216491"/>
                        <a:gd name="connsiteX11" fmla="*/ 474539 w 867387"/>
                        <a:gd name="connsiteY11" fmla="*/ 3026922 h 3216491"/>
                        <a:gd name="connsiteX12" fmla="*/ 684198 w 867387"/>
                        <a:gd name="connsiteY12" fmla="*/ 3215647 h 3216491"/>
                        <a:gd name="connsiteX13" fmla="*/ 866373 w 867387"/>
                        <a:gd name="connsiteY13" fmla="*/ 2960456 h 3216491"/>
                        <a:gd name="connsiteX14" fmla="*/ 770928 w 867387"/>
                        <a:gd name="connsiteY14" fmla="*/ 838756 h 3216491"/>
                        <a:gd name="connsiteX15" fmla="*/ 769588 w 867387"/>
                        <a:gd name="connsiteY15" fmla="*/ 818286 h 3216491"/>
                        <a:gd name="connsiteX16" fmla="*/ 762575 w 867387"/>
                        <a:gd name="connsiteY16" fmla="*/ 712219 h 3216491"/>
                        <a:gd name="connsiteX17" fmla="*/ 761853 w 867387"/>
                        <a:gd name="connsiteY17" fmla="*/ 701339 h 3216491"/>
                        <a:gd name="connsiteX18" fmla="*/ 741640 w 867387"/>
                        <a:gd name="connsiteY18" fmla="*/ 396390 h 3216491"/>
                        <a:gd name="connsiteX19" fmla="*/ 738185 w 867387"/>
                        <a:gd name="connsiteY19" fmla="*/ 362873 h 3216491"/>
                        <a:gd name="connsiteX20" fmla="*/ 738185 w 867387"/>
                        <a:gd name="connsiteY20" fmla="*/ 362821 h 3216491"/>
                        <a:gd name="connsiteX21" fmla="*/ 736845 w 867387"/>
                        <a:gd name="connsiteY21" fmla="*/ 353798 h 3216491"/>
                        <a:gd name="connsiteX22" fmla="*/ 734782 w 867387"/>
                        <a:gd name="connsiteY22" fmla="*/ 341886 h 3216491"/>
                        <a:gd name="connsiteX23" fmla="*/ 568540 w 867387"/>
                        <a:gd name="connsiteY23" fmla="*/ 73393 h 3216491"/>
                        <a:gd name="connsiteX24" fmla="*/ 554308 w 867387"/>
                        <a:gd name="connsiteY24" fmla="*/ 63441 h 3216491"/>
                        <a:gd name="connsiteX25" fmla="*/ 275038 w 867387"/>
                        <a:gd name="connsiteY25" fmla="*/ 7134 h 3216491"/>
                        <a:gd name="connsiteX26" fmla="*/ 274987 w 867387"/>
                        <a:gd name="connsiteY26" fmla="*/ 7134 h 3216491"/>
                        <a:gd name="connsiteX27" fmla="*/ 270449 w 867387"/>
                        <a:gd name="connsiteY27" fmla="*/ 8062 h 3216491"/>
                        <a:gd name="connsiteX28" fmla="*/ 267819 w 867387"/>
                        <a:gd name="connsiteY28" fmla="*/ 8577 h 3216491"/>
                        <a:gd name="connsiteX29" fmla="*/ 261116 w 867387"/>
                        <a:gd name="connsiteY29" fmla="*/ 10176 h 3216491"/>
                        <a:gd name="connsiteX30" fmla="*/ 228734 w 867387"/>
                        <a:gd name="connsiteY30" fmla="*/ 20334 h 3216491"/>
                        <a:gd name="connsiteX31" fmla="*/ 10979 w 867387"/>
                        <a:gd name="connsiteY31" fmla="*/ 576296 h 32164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867387" h="3216491">
                          <a:moveTo>
                            <a:pt x="10979" y="576296"/>
                          </a:moveTo>
                          <a:lnTo>
                            <a:pt x="10979" y="576451"/>
                          </a:lnTo>
                          <a:lnTo>
                            <a:pt x="14537" y="596973"/>
                          </a:lnTo>
                          <a:lnTo>
                            <a:pt x="20725" y="632913"/>
                          </a:lnTo>
                          <a:lnTo>
                            <a:pt x="20725" y="632965"/>
                          </a:lnTo>
                          <a:lnTo>
                            <a:pt x="30213" y="688138"/>
                          </a:lnTo>
                          <a:lnTo>
                            <a:pt x="47796" y="790493"/>
                          </a:lnTo>
                          <a:lnTo>
                            <a:pt x="51457" y="811995"/>
                          </a:lnTo>
                          <a:lnTo>
                            <a:pt x="51457" y="812046"/>
                          </a:lnTo>
                          <a:lnTo>
                            <a:pt x="59243" y="857268"/>
                          </a:lnTo>
                          <a:lnTo>
                            <a:pt x="64606" y="888567"/>
                          </a:lnTo>
                          <a:lnTo>
                            <a:pt x="474539" y="3026922"/>
                          </a:lnTo>
                          <a:cubicBezTo>
                            <a:pt x="498362" y="3154286"/>
                            <a:pt x="560702" y="3225134"/>
                            <a:pt x="684198" y="3215647"/>
                          </a:cubicBezTo>
                          <a:cubicBezTo>
                            <a:pt x="818367" y="3205385"/>
                            <a:pt x="875912" y="3104887"/>
                            <a:pt x="866373" y="2960456"/>
                          </a:cubicBezTo>
                          <a:lnTo>
                            <a:pt x="770928" y="838756"/>
                          </a:lnTo>
                          <a:lnTo>
                            <a:pt x="769588" y="818286"/>
                          </a:lnTo>
                          <a:lnTo>
                            <a:pt x="762575" y="712219"/>
                          </a:lnTo>
                          <a:lnTo>
                            <a:pt x="761853" y="701339"/>
                          </a:lnTo>
                          <a:lnTo>
                            <a:pt x="741640" y="396390"/>
                          </a:lnTo>
                          <a:cubicBezTo>
                            <a:pt x="740918" y="385819"/>
                            <a:pt x="739681" y="374269"/>
                            <a:pt x="738185" y="362873"/>
                          </a:cubicBezTo>
                          <a:lnTo>
                            <a:pt x="738185" y="362821"/>
                          </a:lnTo>
                          <a:cubicBezTo>
                            <a:pt x="737773" y="359779"/>
                            <a:pt x="737309" y="356737"/>
                            <a:pt x="736845" y="353798"/>
                          </a:cubicBezTo>
                          <a:cubicBezTo>
                            <a:pt x="736174" y="349776"/>
                            <a:pt x="735504" y="345754"/>
                            <a:pt x="734782" y="341886"/>
                          </a:cubicBezTo>
                          <a:cubicBezTo>
                            <a:pt x="713280" y="227930"/>
                            <a:pt x="651455" y="133775"/>
                            <a:pt x="568540" y="73393"/>
                          </a:cubicBezTo>
                          <a:cubicBezTo>
                            <a:pt x="563899" y="69990"/>
                            <a:pt x="559155" y="66690"/>
                            <a:pt x="554308" y="63441"/>
                          </a:cubicBezTo>
                          <a:cubicBezTo>
                            <a:pt x="473611" y="9918"/>
                            <a:pt x="375175" y="-12770"/>
                            <a:pt x="275038" y="7134"/>
                          </a:cubicBezTo>
                          <a:lnTo>
                            <a:pt x="274987" y="7134"/>
                          </a:lnTo>
                          <a:cubicBezTo>
                            <a:pt x="273440" y="7391"/>
                            <a:pt x="271944" y="7701"/>
                            <a:pt x="270449" y="8062"/>
                          </a:cubicBezTo>
                          <a:cubicBezTo>
                            <a:pt x="269572" y="8217"/>
                            <a:pt x="268696" y="8423"/>
                            <a:pt x="267819" y="8577"/>
                          </a:cubicBezTo>
                          <a:cubicBezTo>
                            <a:pt x="265550" y="9041"/>
                            <a:pt x="263333" y="9609"/>
                            <a:pt x="261116" y="10176"/>
                          </a:cubicBezTo>
                          <a:cubicBezTo>
                            <a:pt x="249927" y="12857"/>
                            <a:pt x="239150" y="16261"/>
                            <a:pt x="228734" y="20334"/>
                          </a:cubicBezTo>
                          <a:cubicBezTo>
                            <a:pt x="43104" y="91750"/>
                            <a:pt x="-29808" y="359934"/>
                            <a:pt x="10979" y="576296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12" name="图形 2">
                      <a:extLst>
                        <a:ext uri="{FF2B5EF4-FFF2-40B4-BE49-F238E27FC236}">
                          <a16:creationId xmlns:a16="http://schemas.microsoft.com/office/drawing/2014/main" id="{ADF3A812-5A78-A243-BDD5-E0A7060A048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136240" y="6205768"/>
                      <a:ext cx="634906" cy="651252"/>
                      <a:chOff x="5136240" y="6205768"/>
                      <a:chExt cx="634906" cy="651252"/>
                    </a:xfrm>
                  </p:grpSpPr>
                  <p:sp>
                    <p:nvSpPr>
                      <p:cNvPr id="113" name="任意多边形: 形状 112">
                        <a:extLst>
                          <a:ext uri="{FF2B5EF4-FFF2-40B4-BE49-F238E27FC236}">
                            <a16:creationId xmlns:a16="http://schemas.microsoft.com/office/drawing/2014/main" id="{1662507B-053B-BF31-9A29-46BBA46F6A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50121" y="6205768"/>
                        <a:ext cx="607181" cy="543380"/>
                      </a:xfrm>
                      <a:custGeom>
                        <a:avLst/>
                        <a:gdLst>
                          <a:gd name="connsiteX0" fmla="*/ 594625 w 607181"/>
                          <a:gd name="connsiteY0" fmla="*/ 543381 h 543380"/>
                          <a:gd name="connsiteX1" fmla="*/ 308858 w 607181"/>
                          <a:gd name="connsiteY1" fmla="*/ 0 h 543380"/>
                          <a:gd name="connsiteX2" fmla="*/ 13139 w 607181"/>
                          <a:gd name="connsiteY2" fmla="*/ 521156 h 543380"/>
                          <a:gd name="connsiteX3" fmla="*/ 594625 w 607181"/>
                          <a:gd name="connsiteY3" fmla="*/ 543381 h 5433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607181" h="543380">
                            <a:moveTo>
                              <a:pt x="594625" y="543381"/>
                            </a:moveTo>
                            <a:cubicBezTo>
                              <a:pt x="594625" y="543381"/>
                              <a:pt x="698475" y="0"/>
                              <a:pt x="308858" y="0"/>
                            </a:cubicBezTo>
                            <a:cubicBezTo>
                              <a:pt x="-94939" y="0"/>
                              <a:pt x="13139" y="521156"/>
                              <a:pt x="13139" y="521156"/>
                            </a:cubicBezTo>
                            <a:lnTo>
                              <a:pt x="594625" y="543381"/>
                            </a:lnTo>
                            <a:close/>
                          </a:path>
                        </a:pathLst>
                      </a:custGeom>
                      <a:solidFill>
                        <a:srgbClr val="6D5446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4" name="任意多边形: 形状 113">
                        <a:extLst>
                          <a:ext uri="{FF2B5EF4-FFF2-40B4-BE49-F238E27FC236}">
                            <a16:creationId xmlns:a16="http://schemas.microsoft.com/office/drawing/2014/main" id="{59C7A243-7C37-BBBE-469F-BBC9F550A1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62699" y="6467093"/>
                        <a:ext cx="583068" cy="282054"/>
                      </a:xfrm>
                      <a:custGeom>
                        <a:avLst/>
                        <a:gdLst>
                          <a:gd name="connsiteX0" fmla="*/ 582046 w 583068"/>
                          <a:gd name="connsiteY0" fmla="*/ 282055 h 282054"/>
                          <a:gd name="connsiteX1" fmla="*/ 295145 w 583068"/>
                          <a:gd name="connsiteY1" fmla="*/ 0 h 282054"/>
                          <a:gd name="connsiteX2" fmla="*/ 508 w 583068"/>
                          <a:gd name="connsiteY2" fmla="*/ 282055 h 282054"/>
                          <a:gd name="connsiteX3" fmla="*/ 582046 w 583068"/>
                          <a:gd name="connsiteY3" fmla="*/ 282055 h 2820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583068" h="282054">
                            <a:moveTo>
                              <a:pt x="582046" y="282055"/>
                            </a:moveTo>
                            <a:cubicBezTo>
                              <a:pt x="582046" y="282055"/>
                              <a:pt x="615821" y="0"/>
                              <a:pt x="295145" y="0"/>
                            </a:cubicBezTo>
                            <a:cubicBezTo>
                              <a:pt x="-25531" y="0"/>
                              <a:pt x="508" y="282055"/>
                              <a:pt x="508" y="282055"/>
                            </a:cubicBezTo>
                            <a:lnTo>
                              <a:pt x="582046" y="282055"/>
                            </a:lnTo>
                            <a:close/>
                          </a:path>
                        </a:pathLst>
                      </a:custGeom>
                      <a:solidFill>
                        <a:srgbClr val="755C50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5" name="任意多边形: 形状 114">
                        <a:extLst>
                          <a:ext uri="{FF2B5EF4-FFF2-40B4-BE49-F238E27FC236}">
                            <a16:creationId xmlns:a16="http://schemas.microsoft.com/office/drawing/2014/main" id="{363B55A3-0144-3ED7-BE60-7CF58F56B53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36240" y="6705576"/>
                        <a:ext cx="634906" cy="151443"/>
                      </a:xfrm>
                      <a:custGeom>
                        <a:avLst/>
                        <a:gdLst>
                          <a:gd name="connsiteX0" fmla="*/ 9436 w 634906"/>
                          <a:gd name="connsiteY0" fmla="*/ 151444 h 151443"/>
                          <a:gd name="connsiteX1" fmla="*/ 625470 w 634906"/>
                          <a:gd name="connsiteY1" fmla="*/ 151444 h 151443"/>
                          <a:gd name="connsiteX2" fmla="*/ 634906 w 634906"/>
                          <a:gd name="connsiteY2" fmla="*/ 142007 h 151443"/>
                          <a:gd name="connsiteX3" fmla="*/ 634906 w 634906"/>
                          <a:gd name="connsiteY3" fmla="*/ 10416 h 151443"/>
                          <a:gd name="connsiteX4" fmla="*/ 624490 w 634906"/>
                          <a:gd name="connsiteY4" fmla="*/ 0 h 151443"/>
                          <a:gd name="connsiteX5" fmla="*/ 10416 w 634906"/>
                          <a:gd name="connsiteY5" fmla="*/ 0 h 151443"/>
                          <a:gd name="connsiteX6" fmla="*/ 0 w 634906"/>
                          <a:gd name="connsiteY6" fmla="*/ 10416 h 151443"/>
                          <a:gd name="connsiteX7" fmla="*/ 0 w 634906"/>
                          <a:gd name="connsiteY7" fmla="*/ 142007 h 151443"/>
                          <a:gd name="connsiteX8" fmla="*/ 9436 w 634906"/>
                          <a:gd name="connsiteY8" fmla="*/ 151444 h 151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634906" h="151443">
                            <a:moveTo>
                              <a:pt x="9436" y="151444"/>
                            </a:moveTo>
                            <a:lnTo>
                              <a:pt x="625470" y="151444"/>
                            </a:lnTo>
                            <a:cubicBezTo>
                              <a:pt x="630678" y="151444"/>
                              <a:pt x="634906" y="147215"/>
                              <a:pt x="634906" y="142007"/>
                            </a:cubicBezTo>
                            <a:lnTo>
                              <a:pt x="634906" y="10416"/>
                            </a:lnTo>
                            <a:cubicBezTo>
                              <a:pt x="634906" y="4641"/>
                              <a:pt x="630266" y="0"/>
                              <a:pt x="624490" y="0"/>
                            </a:cubicBezTo>
                            <a:lnTo>
                              <a:pt x="10416" y="0"/>
                            </a:lnTo>
                            <a:cubicBezTo>
                              <a:pt x="4641" y="0"/>
                              <a:pt x="0" y="4641"/>
                              <a:pt x="0" y="10416"/>
                            </a:cubicBezTo>
                            <a:lnTo>
                              <a:pt x="0" y="142007"/>
                            </a:lnTo>
                            <a:cubicBezTo>
                              <a:pt x="0" y="147215"/>
                              <a:pt x="4228" y="151444"/>
                              <a:pt x="9436" y="151444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6" name="任意多边形: 形状 115">
                        <a:extLst>
                          <a:ext uri="{FF2B5EF4-FFF2-40B4-BE49-F238E27FC236}">
                            <a16:creationId xmlns:a16="http://schemas.microsoft.com/office/drawing/2014/main" id="{20AD4EE8-1C4C-1F3D-F8DC-A1429449DC5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86612" y="6400576"/>
                        <a:ext cx="334234" cy="52860"/>
                      </a:xfrm>
                      <a:custGeom>
                        <a:avLst/>
                        <a:gdLst>
                          <a:gd name="connsiteX0" fmla="*/ 319685 w 334234"/>
                          <a:gd name="connsiteY0" fmla="*/ 52853 h 52860"/>
                          <a:gd name="connsiteX1" fmla="*/ 333813 w 334234"/>
                          <a:gd name="connsiteY1" fmla="*/ 41767 h 52860"/>
                          <a:gd name="connsiteX2" fmla="*/ 323140 w 334234"/>
                          <a:gd name="connsiteY2" fmla="*/ 24183 h 52860"/>
                          <a:gd name="connsiteX3" fmla="*/ 156640 w 334234"/>
                          <a:gd name="connsiteY3" fmla="*/ 0 h 52860"/>
                          <a:gd name="connsiteX4" fmla="*/ 10198 w 334234"/>
                          <a:gd name="connsiteY4" fmla="*/ 24441 h 52860"/>
                          <a:gd name="connsiteX5" fmla="*/ 659 w 334234"/>
                          <a:gd name="connsiteY5" fmla="*/ 42643 h 52860"/>
                          <a:gd name="connsiteX6" fmla="*/ 18861 w 334234"/>
                          <a:gd name="connsiteY6" fmla="*/ 52183 h 52860"/>
                          <a:gd name="connsiteX7" fmla="*/ 156640 w 334234"/>
                          <a:gd name="connsiteY7" fmla="*/ 29082 h 52860"/>
                          <a:gd name="connsiteX8" fmla="*/ 316230 w 334234"/>
                          <a:gd name="connsiteY8" fmla="*/ 52440 h 52860"/>
                          <a:gd name="connsiteX9" fmla="*/ 319685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319685" y="52853"/>
                            </a:moveTo>
                            <a:cubicBezTo>
                              <a:pt x="326233" y="52853"/>
                              <a:pt x="332163" y="48419"/>
                              <a:pt x="333813" y="41767"/>
                            </a:cubicBezTo>
                            <a:cubicBezTo>
                              <a:pt x="335721" y="33980"/>
                              <a:pt x="330977" y="26091"/>
                              <a:pt x="323140" y="24183"/>
                            </a:cubicBezTo>
                            <a:cubicBezTo>
                              <a:pt x="319118" y="23204"/>
                              <a:pt x="223776" y="0"/>
                              <a:pt x="156640" y="0"/>
                            </a:cubicBezTo>
                            <a:cubicBezTo>
                              <a:pt x="89039" y="0"/>
                              <a:pt x="13395" y="23410"/>
                              <a:pt x="10198" y="24441"/>
                            </a:cubicBezTo>
                            <a:cubicBezTo>
                              <a:pt x="2515" y="26813"/>
                              <a:pt x="-1713" y="35011"/>
                              <a:pt x="659" y="42643"/>
                            </a:cubicBezTo>
                            <a:cubicBezTo>
                              <a:pt x="3031" y="50326"/>
                              <a:pt x="11178" y="54606"/>
                              <a:pt x="18861" y="52183"/>
                            </a:cubicBezTo>
                            <a:cubicBezTo>
                              <a:pt x="19583" y="51976"/>
                              <a:pt x="93525" y="29082"/>
                              <a:pt x="156640" y="29082"/>
                            </a:cubicBezTo>
                            <a:cubicBezTo>
                              <a:pt x="220321" y="29082"/>
                              <a:pt x="315302" y="52183"/>
                              <a:pt x="316230" y="52440"/>
                            </a:cubicBezTo>
                            <a:cubicBezTo>
                              <a:pt x="317365" y="52750"/>
                              <a:pt x="318499" y="52853"/>
                              <a:pt x="319685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7" name="任意多边形: 形状 116">
                        <a:extLst>
                          <a:ext uri="{FF2B5EF4-FFF2-40B4-BE49-F238E27FC236}">
                            <a16:creationId xmlns:a16="http://schemas.microsoft.com/office/drawing/2014/main" id="{95CB1EE7-AB8F-DB16-E3BB-BB3CDA47AC8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86612" y="6313949"/>
                        <a:ext cx="334234" cy="52860"/>
                      </a:xfrm>
                      <a:custGeom>
                        <a:avLst/>
                        <a:gdLst>
                          <a:gd name="connsiteX0" fmla="*/ 319685 w 334234"/>
                          <a:gd name="connsiteY0" fmla="*/ 52853 h 52860"/>
                          <a:gd name="connsiteX1" fmla="*/ 333813 w 334234"/>
                          <a:gd name="connsiteY1" fmla="*/ 41767 h 52860"/>
                          <a:gd name="connsiteX2" fmla="*/ 323140 w 334234"/>
                          <a:gd name="connsiteY2" fmla="*/ 24184 h 52860"/>
                          <a:gd name="connsiteX3" fmla="*/ 156640 w 334234"/>
                          <a:gd name="connsiteY3" fmla="*/ 0 h 52860"/>
                          <a:gd name="connsiteX4" fmla="*/ 10198 w 334234"/>
                          <a:gd name="connsiteY4" fmla="*/ 24441 h 52860"/>
                          <a:gd name="connsiteX5" fmla="*/ 659 w 334234"/>
                          <a:gd name="connsiteY5" fmla="*/ 42643 h 52860"/>
                          <a:gd name="connsiteX6" fmla="*/ 18861 w 334234"/>
                          <a:gd name="connsiteY6" fmla="*/ 52183 h 52860"/>
                          <a:gd name="connsiteX7" fmla="*/ 156640 w 334234"/>
                          <a:gd name="connsiteY7" fmla="*/ 29082 h 52860"/>
                          <a:gd name="connsiteX8" fmla="*/ 316230 w 334234"/>
                          <a:gd name="connsiteY8" fmla="*/ 52441 h 52860"/>
                          <a:gd name="connsiteX9" fmla="*/ 319685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319685" y="52853"/>
                            </a:moveTo>
                            <a:cubicBezTo>
                              <a:pt x="326233" y="52853"/>
                              <a:pt x="332163" y="48419"/>
                              <a:pt x="333813" y="41767"/>
                            </a:cubicBezTo>
                            <a:cubicBezTo>
                              <a:pt x="335721" y="33980"/>
                              <a:pt x="330977" y="26092"/>
                              <a:pt x="323140" y="24184"/>
                            </a:cubicBezTo>
                            <a:cubicBezTo>
                              <a:pt x="319118" y="23204"/>
                              <a:pt x="223776" y="0"/>
                              <a:pt x="156640" y="0"/>
                            </a:cubicBezTo>
                            <a:cubicBezTo>
                              <a:pt x="89039" y="0"/>
                              <a:pt x="13395" y="23410"/>
                              <a:pt x="10198" y="24441"/>
                            </a:cubicBezTo>
                            <a:cubicBezTo>
                              <a:pt x="2515" y="26865"/>
                              <a:pt x="-1713" y="35012"/>
                              <a:pt x="659" y="42643"/>
                            </a:cubicBezTo>
                            <a:cubicBezTo>
                              <a:pt x="3031" y="50326"/>
                              <a:pt x="11230" y="54606"/>
                              <a:pt x="18861" y="52183"/>
                            </a:cubicBezTo>
                            <a:cubicBezTo>
                              <a:pt x="19583" y="51976"/>
                              <a:pt x="93525" y="29082"/>
                              <a:pt x="156640" y="29082"/>
                            </a:cubicBezTo>
                            <a:cubicBezTo>
                              <a:pt x="220321" y="29082"/>
                              <a:pt x="315302" y="52183"/>
                              <a:pt x="316230" y="52441"/>
                            </a:cubicBezTo>
                            <a:cubicBezTo>
                              <a:pt x="317365" y="52750"/>
                              <a:pt x="318499" y="52853"/>
                              <a:pt x="319685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118" name="任意多边形: 形状 117">
                      <a:extLst>
                        <a:ext uri="{FF2B5EF4-FFF2-40B4-BE49-F238E27FC236}">
                          <a16:creationId xmlns:a16="http://schemas.microsoft.com/office/drawing/2014/main" id="{A7E824C4-5B15-6515-C092-40CE39D769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52467" y="3440274"/>
                      <a:ext cx="992794" cy="2671956"/>
                    </a:xfrm>
                    <a:custGeom>
                      <a:avLst/>
                      <a:gdLst>
                        <a:gd name="connsiteX0" fmla="*/ 11688 w 992794"/>
                        <a:gd name="connsiteY0" fmla="*/ 576296 h 2671956"/>
                        <a:gd name="connsiteX1" fmla="*/ 11688 w 992794"/>
                        <a:gd name="connsiteY1" fmla="*/ 576451 h 2671956"/>
                        <a:gd name="connsiteX2" fmla="*/ 15452 w 992794"/>
                        <a:gd name="connsiteY2" fmla="*/ 596973 h 2671956"/>
                        <a:gd name="connsiteX3" fmla="*/ 22052 w 992794"/>
                        <a:gd name="connsiteY3" fmla="*/ 632913 h 2671956"/>
                        <a:gd name="connsiteX4" fmla="*/ 22052 w 992794"/>
                        <a:gd name="connsiteY4" fmla="*/ 632965 h 2671956"/>
                        <a:gd name="connsiteX5" fmla="*/ 32159 w 992794"/>
                        <a:gd name="connsiteY5" fmla="*/ 688138 h 2671956"/>
                        <a:gd name="connsiteX6" fmla="*/ 50876 w 992794"/>
                        <a:gd name="connsiteY6" fmla="*/ 790493 h 2671956"/>
                        <a:gd name="connsiteX7" fmla="*/ 54795 w 992794"/>
                        <a:gd name="connsiteY7" fmla="*/ 811995 h 2671956"/>
                        <a:gd name="connsiteX8" fmla="*/ 54795 w 992794"/>
                        <a:gd name="connsiteY8" fmla="*/ 812046 h 2671956"/>
                        <a:gd name="connsiteX9" fmla="*/ 63097 w 992794"/>
                        <a:gd name="connsiteY9" fmla="*/ 857268 h 2671956"/>
                        <a:gd name="connsiteX10" fmla="*/ 68821 w 992794"/>
                        <a:gd name="connsiteY10" fmla="*/ 888567 h 2671956"/>
                        <a:gd name="connsiteX11" fmla="*/ 352731 w 992794"/>
                        <a:gd name="connsiteY11" fmla="*/ 2671957 h 2671956"/>
                        <a:gd name="connsiteX12" fmla="*/ 992794 w 992794"/>
                        <a:gd name="connsiteY12" fmla="*/ 2611421 h 2671956"/>
                        <a:gd name="connsiteX13" fmla="*/ 820777 w 992794"/>
                        <a:gd name="connsiteY13" fmla="*/ 838756 h 2671956"/>
                        <a:gd name="connsiteX14" fmla="*/ 819333 w 992794"/>
                        <a:gd name="connsiteY14" fmla="*/ 818286 h 2671956"/>
                        <a:gd name="connsiteX15" fmla="*/ 811857 w 992794"/>
                        <a:gd name="connsiteY15" fmla="*/ 712219 h 2671956"/>
                        <a:gd name="connsiteX16" fmla="*/ 811135 w 992794"/>
                        <a:gd name="connsiteY16" fmla="*/ 701339 h 2671956"/>
                        <a:gd name="connsiteX17" fmla="*/ 789633 w 992794"/>
                        <a:gd name="connsiteY17" fmla="*/ 396390 h 2671956"/>
                        <a:gd name="connsiteX18" fmla="*/ 785920 w 992794"/>
                        <a:gd name="connsiteY18" fmla="*/ 362873 h 2671956"/>
                        <a:gd name="connsiteX19" fmla="*/ 785920 w 992794"/>
                        <a:gd name="connsiteY19" fmla="*/ 362821 h 2671956"/>
                        <a:gd name="connsiteX20" fmla="*/ 784528 w 992794"/>
                        <a:gd name="connsiteY20" fmla="*/ 353798 h 2671956"/>
                        <a:gd name="connsiteX21" fmla="*/ 782310 w 992794"/>
                        <a:gd name="connsiteY21" fmla="*/ 341886 h 2671956"/>
                        <a:gd name="connsiteX22" fmla="*/ 605343 w 992794"/>
                        <a:gd name="connsiteY22" fmla="*/ 73393 h 2671956"/>
                        <a:gd name="connsiteX23" fmla="*/ 590183 w 992794"/>
                        <a:gd name="connsiteY23" fmla="*/ 63441 h 2671956"/>
                        <a:gd name="connsiteX24" fmla="*/ 292866 w 992794"/>
                        <a:gd name="connsiteY24" fmla="*/ 7134 h 2671956"/>
                        <a:gd name="connsiteX25" fmla="*/ 292814 w 992794"/>
                        <a:gd name="connsiteY25" fmla="*/ 7134 h 2671956"/>
                        <a:gd name="connsiteX26" fmla="*/ 287967 w 992794"/>
                        <a:gd name="connsiteY26" fmla="*/ 8062 h 2671956"/>
                        <a:gd name="connsiteX27" fmla="*/ 285183 w 992794"/>
                        <a:gd name="connsiteY27" fmla="*/ 8577 h 2671956"/>
                        <a:gd name="connsiteX28" fmla="*/ 278015 w 992794"/>
                        <a:gd name="connsiteY28" fmla="*/ 10176 h 2671956"/>
                        <a:gd name="connsiteX29" fmla="*/ 243519 w 992794"/>
                        <a:gd name="connsiteY29" fmla="*/ 20334 h 2671956"/>
                        <a:gd name="connsiteX30" fmla="*/ 11688 w 992794"/>
                        <a:gd name="connsiteY30" fmla="*/ 576296 h 26719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992794" h="2671956">
                          <a:moveTo>
                            <a:pt x="11688" y="576296"/>
                          </a:moveTo>
                          <a:lnTo>
                            <a:pt x="11688" y="576451"/>
                          </a:lnTo>
                          <a:lnTo>
                            <a:pt x="15452" y="596973"/>
                          </a:lnTo>
                          <a:lnTo>
                            <a:pt x="22052" y="632913"/>
                          </a:lnTo>
                          <a:lnTo>
                            <a:pt x="22052" y="632965"/>
                          </a:lnTo>
                          <a:lnTo>
                            <a:pt x="32159" y="688138"/>
                          </a:lnTo>
                          <a:lnTo>
                            <a:pt x="50876" y="790493"/>
                          </a:lnTo>
                          <a:lnTo>
                            <a:pt x="54795" y="811995"/>
                          </a:lnTo>
                          <a:lnTo>
                            <a:pt x="54795" y="812046"/>
                          </a:lnTo>
                          <a:lnTo>
                            <a:pt x="63097" y="857268"/>
                          </a:lnTo>
                          <a:lnTo>
                            <a:pt x="68821" y="888567"/>
                          </a:lnTo>
                          <a:lnTo>
                            <a:pt x="352731" y="2671957"/>
                          </a:lnTo>
                          <a:cubicBezTo>
                            <a:pt x="352731" y="2671957"/>
                            <a:pt x="616275" y="2568777"/>
                            <a:pt x="992794" y="2611421"/>
                          </a:cubicBezTo>
                          <a:lnTo>
                            <a:pt x="820777" y="838756"/>
                          </a:lnTo>
                          <a:lnTo>
                            <a:pt x="819333" y="818286"/>
                          </a:lnTo>
                          <a:lnTo>
                            <a:pt x="811857" y="712219"/>
                          </a:lnTo>
                          <a:lnTo>
                            <a:pt x="811135" y="701339"/>
                          </a:lnTo>
                          <a:lnTo>
                            <a:pt x="789633" y="396390"/>
                          </a:lnTo>
                          <a:cubicBezTo>
                            <a:pt x="788859" y="385819"/>
                            <a:pt x="787570" y="374269"/>
                            <a:pt x="785920" y="362873"/>
                          </a:cubicBezTo>
                          <a:lnTo>
                            <a:pt x="785920" y="362821"/>
                          </a:lnTo>
                          <a:cubicBezTo>
                            <a:pt x="785456" y="359779"/>
                            <a:pt x="784992" y="356737"/>
                            <a:pt x="784528" y="353798"/>
                          </a:cubicBezTo>
                          <a:cubicBezTo>
                            <a:pt x="783806" y="349776"/>
                            <a:pt x="783135" y="345754"/>
                            <a:pt x="782310" y="341886"/>
                          </a:cubicBezTo>
                          <a:cubicBezTo>
                            <a:pt x="759416" y="227930"/>
                            <a:pt x="693569" y="133775"/>
                            <a:pt x="605343" y="73393"/>
                          </a:cubicBezTo>
                          <a:cubicBezTo>
                            <a:pt x="600393" y="69990"/>
                            <a:pt x="595340" y="66690"/>
                            <a:pt x="590183" y="63441"/>
                          </a:cubicBezTo>
                          <a:cubicBezTo>
                            <a:pt x="504278" y="9918"/>
                            <a:pt x="399500" y="-12770"/>
                            <a:pt x="292866" y="7134"/>
                          </a:cubicBezTo>
                          <a:lnTo>
                            <a:pt x="292814" y="7134"/>
                          </a:lnTo>
                          <a:cubicBezTo>
                            <a:pt x="291164" y="7391"/>
                            <a:pt x="289566" y="7701"/>
                            <a:pt x="287967" y="8062"/>
                          </a:cubicBezTo>
                          <a:cubicBezTo>
                            <a:pt x="287039" y="8217"/>
                            <a:pt x="286059" y="8423"/>
                            <a:pt x="285183" y="8577"/>
                          </a:cubicBezTo>
                          <a:cubicBezTo>
                            <a:pt x="282759" y="9041"/>
                            <a:pt x="280387" y="9609"/>
                            <a:pt x="278015" y="10176"/>
                          </a:cubicBezTo>
                          <a:cubicBezTo>
                            <a:pt x="266104" y="12857"/>
                            <a:pt x="254657" y="16261"/>
                            <a:pt x="243519" y="20334"/>
                          </a:cubicBezTo>
                          <a:cubicBezTo>
                            <a:pt x="45875" y="91750"/>
                            <a:pt x="-31729" y="359934"/>
                            <a:pt x="11688" y="576296"/>
                          </a:cubicBezTo>
                          <a:close/>
                        </a:path>
                      </a:pathLst>
                    </a:custGeom>
                    <a:solidFill>
                      <a:srgbClr val="28528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119" name="图形 2">
                  <a:extLst>
                    <a:ext uri="{FF2B5EF4-FFF2-40B4-BE49-F238E27FC236}">
                      <a16:creationId xmlns:a16="http://schemas.microsoft.com/office/drawing/2014/main" id="{EDE2DD58-6716-7E48-142E-9F2968FE7539}"/>
                    </a:ext>
                  </a:extLst>
                </p:cNvPr>
                <p:cNvGrpSpPr/>
                <p:nvPr/>
              </p:nvGrpSpPr>
              <p:grpSpPr>
                <a:xfrm>
                  <a:off x="4535127" y="1558003"/>
                  <a:ext cx="3022416" cy="5299017"/>
                  <a:chOff x="4535127" y="1558003"/>
                  <a:chExt cx="3022416" cy="5299017"/>
                </a:xfrm>
              </p:grpSpPr>
              <p:sp>
                <p:nvSpPr>
                  <p:cNvPr id="120" name="任意多边形: 形状 119">
                    <a:extLst>
                      <a:ext uri="{FF2B5EF4-FFF2-40B4-BE49-F238E27FC236}">
                        <a16:creationId xmlns:a16="http://schemas.microsoft.com/office/drawing/2014/main" id="{D69B6ECD-E64B-0FB4-0F64-190384999298}"/>
                      </a:ext>
                    </a:extLst>
                  </p:cNvPr>
                  <p:cNvSpPr/>
                  <p:nvPr/>
                </p:nvSpPr>
                <p:spPr>
                  <a:xfrm>
                    <a:off x="5583505" y="1558003"/>
                    <a:ext cx="871636" cy="217238"/>
                  </a:xfrm>
                  <a:custGeom>
                    <a:avLst/>
                    <a:gdLst>
                      <a:gd name="connsiteX0" fmla="*/ 871018 w 871636"/>
                      <a:gd name="connsiteY0" fmla="*/ 11189 h 217238"/>
                      <a:gd name="connsiteX1" fmla="*/ 742417 w 871636"/>
                      <a:gd name="connsiteY1" fmla="*/ 2372 h 217238"/>
                      <a:gd name="connsiteX2" fmla="*/ 726793 w 871636"/>
                      <a:gd name="connsiteY2" fmla="*/ 37126 h 217238"/>
                      <a:gd name="connsiteX3" fmla="*/ 475007 w 871636"/>
                      <a:gd name="connsiteY3" fmla="*/ 128961 h 217238"/>
                      <a:gd name="connsiteX4" fmla="*/ 200635 w 871636"/>
                      <a:gd name="connsiteY4" fmla="*/ 0 h 217238"/>
                      <a:gd name="connsiteX5" fmla="*/ 54400 w 871636"/>
                      <a:gd name="connsiteY5" fmla="*/ 10158 h 217238"/>
                      <a:gd name="connsiteX6" fmla="*/ 0 w 871636"/>
                      <a:gd name="connsiteY6" fmla="*/ 17429 h 217238"/>
                      <a:gd name="connsiteX7" fmla="*/ 79099 w 871636"/>
                      <a:gd name="connsiteY7" fmla="*/ 15005 h 217238"/>
                      <a:gd name="connsiteX8" fmla="*/ 481349 w 871636"/>
                      <a:gd name="connsiteY8" fmla="*/ 217239 h 217238"/>
                      <a:gd name="connsiteX9" fmla="*/ 749585 w 871636"/>
                      <a:gd name="connsiteY9" fmla="*/ 156857 h 217238"/>
                      <a:gd name="connsiteX10" fmla="*/ 808986 w 871636"/>
                      <a:gd name="connsiteY10" fmla="*/ 111894 h 217238"/>
                      <a:gd name="connsiteX11" fmla="*/ 809863 w 871636"/>
                      <a:gd name="connsiteY11" fmla="*/ 111069 h 217238"/>
                      <a:gd name="connsiteX12" fmla="*/ 857766 w 871636"/>
                      <a:gd name="connsiteY12" fmla="*/ 46201 h 217238"/>
                      <a:gd name="connsiteX13" fmla="*/ 858178 w 871636"/>
                      <a:gd name="connsiteY13" fmla="*/ 45428 h 217238"/>
                      <a:gd name="connsiteX14" fmla="*/ 871637 w 871636"/>
                      <a:gd name="connsiteY14" fmla="*/ 11344 h 217238"/>
                      <a:gd name="connsiteX15" fmla="*/ 871018 w 871636"/>
                      <a:gd name="connsiteY15" fmla="*/ 11189 h 217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871636" h="217238">
                        <a:moveTo>
                          <a:pt x="871018" y="11189"/>
                        </a:moveTo>
                        <a:cubicBezTo>
                          <a:pt x="819247" y="4899"/>
                          <a:pt x="742417" y="2372"/>
                          <a:pt x="742417" y="2372"/>
                        </a:cubicBezTo>
                        <a:cubicBezTo>
                          <a:pt x="742417" y="2372"/>
                          <a:pt x="740870" y="16913"/>
                          <a:pt x="726793" y="37126"/>
                        </a:cubicBezTo>
                        <a:cubicBezTo>
                          <a:pt x="700393" y="75129"/>
                          <a:pt x="632071" y="128961"/>
                          <a:pt x="475007" y="128961"/>
                        </a:cubicBezTo>
                        <a:cubicBezTo>
                          <a:pt x="200635" y="128961"/>
                          <a:pt x="200635" y="0"/>
                          <a:pt x="200635" y="0"/>
                        </a:cubicBezTo>
                        <a:cubicBezTo>
                          <a:pt x="200223" y="0"/>
                          <a:pt x="141440" y="52"/>
                          <a:pt x="54400" y="10158"/>
                        </a:cubicBezTo>
                        <a:cubicBezTo>
                          <a:pt x="37281" y="12169"/>
                          <a:pt x="19027" y="14541"/>
                          <a:pt x="0" y="17429"/>
                        </a:cubicBezTo>
                        <a:cubicBezTo>
                          <a:pt x="49450" y="15005"/>
                          <a:pt x="78687" y="15005"/>
                          <a:pt x="79099" y="15005"/>
                        </a:cubicBezTo>
                        <a:cubicBezTo>
                          <a:pt x="79099" y="15005"/>
                          <a:pt x="79099" y="217239"/>
                          <a:pt x="481349" y="217239"/>
                        </a:cubicBezTo>
                        <a:cubicBezTo>
                          <a:pt x="605773" y="217239"/>
                          <a:pt x="691163" y="190941"/>
                          <a:pt x="749585" y="156857"/>
                        </a:cubicBezTo>
                        <a:cubicBezTo>
                          <a:pt x="773716" y="142780"/>
                          <a:pt x="793259" y="127363"/>
                          <a:pt x="808986" y="111894"/>
                        </a:cubicBezTo>
                        <a:cubicBezTo>
                          <a:pt x="809244" y="111584"/>
                          <a:pt x="809553" y="111326"/>
                          <a:pt x="809863" y="111069"/>
                        </a:cubicBezTo>
                        <a:cubicBezTo>
                          <a:pt x="833273" y="87968"/>
                          <a:pt x="848278" y="64867"/>
                          <a:pt x="857766" y="46201"/>
                        </a:cubicBezTo>
                        <a:cubicBezTo>
                          <a:pt x="857920" y="45943"/>
                          <a:pt x="858075" y="45686"/>
                          <a:pt x="858178" y="45428"/>
                        </a:cubicBezTo>
                        <a:cubicBezTo>
                          <a:pt x="865810" y="30320"/>
                          <a:pt x="869780" y="18151"/>
                          <a:pt x="871637" y="11344"/>
                        </a:cubicBezTo>
                        <a:lnTo>
                          <a:pt x="871018" y="11189"/>
                        </a:ln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任意多边形: 形状 120">
                    <a:extLst>
                      <a:ext uri="{FF2B5EF4-FFF2-40B4-BE49-F238E27FC236}">
                        <a16:creationId xmlns:a16="http://schemas.microsoft.com/office/drawing/2014/main" id="{9113AA6D-2B18-DAA4-B44E-5419029BE854}"/>
                      </a:ext>
                    </a:extLst>
                  </p:cNvPr>
                  <p:cNvSpPr/>
                  <p:nvPr/>
                </p:nvSpPr>
                <p:spPr>
                  <a:xfrm>
                    <a:off x="4981033" y="3081098"/>
                    <a:ext cx="2113759" cy="510105"/>
                  </a:xfrm>
                  <a:custGeom>
                    <a:avLst/>
                    <a:gdLst>
                      <a:gd name="connsiteX0" fmla="*/ 2113759 w 2113759"/>
                      <a:gd name="connsiteY0" fmla="*/ 50533 h 510105"/>
                      <a:gd name="connsiteX1" fmla="*/ 2087926 w 2113759"/>
                      <a:gd name="connsiteY1" fmla="*/ 367238 h 510105"/>
                      <a:gd name="connsiteX2" fmla="*/ 2064877 w 2113759"/>
                      <a:gd name="connsiteY2" fmla="*/ 371260 h 510105"/>
                      <a:gd name="connsiteX3" fmla="*/ 1185145 w 2113759"/>
                      <a:gd name="connsiteY3" fmla="*/ 509348 h 510105"/>
                      <a:gd name="connsiteX4" fmla="*/ 32176 w 2113759"/>
                      <a:gd name="connsiteY4" fmla="*/ 373787 h 510105"/>
                      <a:gd name="connsiteX5" fmla="*/ 22430 w 2113759"/>
                      <a:gd name="connsiteY5" fmla="*/ 376829 h 510105"/>
                      <a:gd name="connsiteX6" fmla="*/ 0 w 2113759"/>
                      <a:gd name="connsiteY6" fmla="*/ 145977 h 510105"/>
                      <a:gd name="connsiteX7" fmla="*/ 1175038 w 2113759"/>
                      <a:gd name="connsiteY7" fmla="*/ 336867 h 510105"/>
                      <a:gd name="connsiteX8" fmla="*/ 2092876 w 2113759"/>
                      <a:gd name="connsiteY8" fmla="*/ 150257 h 510105"/>
                      <a:gd name="connsiteX9" fmla="*/ 2113192 w 2113759"/>
                      <a:gd name="connsiteY9" fmla="*/ 0 h 510105"/>
                      <a:gd name="connsiteX10" fmla="*/ 2113759 w 2113759"/>
                      <a:gd name="connsiteY10" fmla="*/ 50533 h 5101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113759" h="510105">
                        <a:moveTo>
                          <a:pt x="2113759" y="50533"/>
                        </a:moveTo>
                        <a:cubicBezTo>
                          <a:pt x="2113759" y="172017"/>
                          <a:pt x="2104839" y="276846"/>
                          <a:pt x="2087926" y="367238"/>
                        </a:cubicBezTo>
                        <a:cubicBezTo>
                          <a:pt x="2080655" y="368424"/>
                          <a:pt x="2072972" y="369765"/>
                          <a:pt x="2064877" y="371260"/>
                        </a:cubicBezTo>
                        <a:cubicBezTo>
                          <a:pt x="1891261" y="402920"/>
                          <a:pt x="1530262" y="499809"/>
                          <a:pt x="1185145" y="509348"/>
                        </a:cubicBezTo>
                        <a:cubicBezTo>
                          <a:pt x="762733" y="520950"/>
                          <a:pt x="182124" y="395804"/>
                          <a:pt x="32176" y="373787"/>
                        </a:cubicBezTo>
                        <a:cubicBezTo>
                          <a:pt x="32073" y="374148"/>
                          <a:pt x="22533" y="376468"/>
                          <a:pt x="22430" y="376829"/>
                        </a:cubicBezTo>
                        <a:cubicBezTo>
                          <a:pt x="12530" y="321965"/>
                          <a:pt x="3919" y="211773"/>
                          <a:pt x="0" y="145977"/>
                        </a:cubicBezTo>
                        <a:cubicBezTo>
                          <a:pt x="168614" y="177947"/>
                          <a:pt x="754793" y="350531"/>
                          <a:pt x="1175038" y="336867"/>
                        </a:cubicBezTo>
                        <a:cubicBezTo>
                          <a:pt x="1542741" y="324853"/>
                          <a:pt x="1927046" y="182123"/>
                          <a:pt x="2092876" y="150257"/>
                        </a:cubicBezTo>
                        <a:cubicBezTo>
                          <a:pt x="2101951" y="92866"/>
                          <a:pt x="2108758" y="67497"/>
                          <a:pt x="2113192" y="0"/>
                        </a:cubicBezTo>
                        <a:cubicBezTo>
                          <a:pt x="2113605" y="16810"/>
                          <a:pt x="2113759" y="33619"/>
                          <a:pt x="2113759" y="50533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任意多边形: 形状 121">
                    <a:extLst>
                      <a:ext uri="{FF2B5EF4-FFF2-40B4-BE49-F238E27FC236}">
                        <a16:creationId xmlns:a16="http://schemas.microsoft.com/office/drawing/2014/main" id="{C6B4DAF8-6177-4C7E-C6A2-57CD9C01FD87}"/>
                      </a:ext>
                    </a:extLst>
                  </p:cNvPr>
                  <p:cNvSpPr/>
                  <p:nvPr/>
                </p:nvSpPr>
                <p:spPr>
                  <a:xfrm>
                    <a:off x="4978351" y="1567749"/>
                    <a:ext cx="2116904" cy="1867127"/>
                  </a:xfrm>
                  <a:custGeom>
                    <a:avLst/>
                    <a:gdLst>
                      <a:gd name="connsiteX0" fmla="*/ 1476172 w 2116904"/>
                      <a:gd name="connsiteY0" fmla="*/ 1444 h 1867127"/>
                      <a:gd name="connsiteX1" fmla="*/ 1463332 w 2116904"/>
                      <a:gd name="connsiteY1" fmla="*/ 35631 h 1867127"/>
                      <a:gd name="connsiteX2" fmla="*/ 1462920 w 2116904"/>
                      <a:gd name="connsiteY2" fmla="*/ 36404 h 1867127"/>
                      <a:gd name="connsiteX3" fmla="*/ 1431878 w 2116904"/>
                      <a:gd name="connsiteY3" fmla="*/ 83688 h 1867127"/>
                      <a:gd name="connsiteX4" fmla="*/ 1415017 w 2116904"/>
                      <a:gd name="connsiteY4" fmla="*/ 101271 h 1867127"/>
                      <a:gd name="connsiteX5" fmla="*/ 1414140 w 2116904"/>
                      <a:gd name="connsiteY5" fmla="*/ 102096 h 1867127"/>
                      <a:gd name="connsiteX6" fmla="*/ 1354326 w 2116904"/>
                      <a:gd name="connsiteY6" fmla="*/ 145204 h 1867127"/>
                      <a:gd name="connsiteX7" fmla="*/ 1087483 w 2116904"/>
                      <a:gd name="connsiteY7" fmla="*/ 202234 h 1867127"/>
                      <a:gd name="connsiteX8" fmla="*/ 691472 w 2116904"/>
                      <a:gd name="connsiteY8" fmla="*/ 31454 h 1867127"/>
                      <a:gd name="connsiteX9" fmla="*/ 685233 w 2116904"/>
                      <a:gd name="connsiteY9" fmla="*/ 0 h 1867127"/>
                      <a:gd name="connsiteX10" fmla="*/ 659605 w 2116904"/>
                      <a:gd name="connsiteY10" fmla="*/ 412 h 1867127"/>
                      <a:gd name="connsiteX11" fmla="*/ 606134 w 2116904"/>
                      <a:gd name="connsiteY11" fmla="*/ 2424 h 1867127"/>
                      <a:gd name="connsiteX12" fmla="*/ 397248 w 2116904"/>
                      <a:gd name="connsiteY12" fmla="*/ 48728 h 1867127"/>
                      <a:gd name="connsiteX13" fmla="*/ 224612 w 2116904"/>
                      <a:gd name="connsiteY13" fmla="*/ 118133 h 1867127"/>
                      <a:gd name="connsiteX14" fmla="*/ 184289 w 2116904"/>
                      <a:gd name="connsiteY14" fmla="*/ 140666 h 1867127"/>
                      <a:gd name="connsiteX15" fmla="*/ 240546 w 2116904"/>
                      <a:gd name="connsiteY15" fmla="*/ 273495 h 1867127"/>
                      <a:gd name="connsiteX16" fmla="*/ 317221 w 2116904"/>
                      <a:gd name="connsiteY16" fmla="*/ 498520 h 1867127"/>
                      <a:gd name="connsiteX17" fmla="*/ 329390 w 2116904"/>
                      <a:gd name="connsiteY17" fmla="*/ 545030 h 1867127"/>
                      <a:gd name="connsiteX18" fmla="*/ 361824 w 2116904"/>
                      <a:gd name="connsiteY18" fmla="*/ 847608 h 1867127"/>
                      <a:gd name="connsiteX19" fmla="*/ 10519 w 2116904"/>
                      <a:gd name="connsiteY19" fmla="*/ 1335866 h 1867127"/>
                      <a:gd name="connsiteX20" fmla="*/ 9797 w 2116904"/>
                      <a:gd name="connsiteY20" fmla="*/ 1339940 h 1867127"/>
                      <a:gd name="connsiteX21" fmla="*/ 0 w 2116904"/>
                      <a:gd name="connsiteY21" fmla="*/ 1558622 h 1867127"/>
                      <a:gd name="connsiteX22" fmla="*/ 3661 w 2116904"/>
                      <a:gd name="connsiteY22" fmla="*/ 1687429 h 1867127"/>
                      <a:gd name="connsiteX23" fmla="*/ 1177565 w 2116904"/>
                      <a:gd name="connsiteY23" fmla="*/ 1866304 h 1867127"/>
                      <a:gd name="connsiteX24" fmla="*/ 2112574 w 2116904"/>
                      <a:gd name="connsiteY24" fmla="*/ 1696401 h 1867127"/>
                      <a:gd name="connsiteX25" fmla="*/ 2116905 w 2116904"/>
                      <a:gd name="connsiteY25" fmla="*/ 1508090 h 1867127"/>
                      <a:gd name="connsiteX26" fmla="*/ 2114327 w 2116904"/>
                      <a:gd name="connsiteY26" fmla="*/ 1434456 h 1867127"/>
                      <a:gd name="connsiteX27" fmla="*/ 2114120 w 2116904"/>
                      <a:gd name="connsiteY27" fmla="*/ 1430074 h 1867127"/>
                      <a:gd name="connsiteX28" fmla="*/ 2093031 w 2116904"/>
                      <a:gd name="connsiteY28" fmla="*/ 1214485 h 1867127"/>
                      <a:gd name="connsiteX29" fmla="*/ 1875586 w 2116904"/>
                      <a:gd name="connsiteY29" fmla="*/ 846989 h 1867127"/>
                      <a:gd name="connsiteX30" fmla="*/ 1873678 w 2116904"/>
                      <a:gd name="connsiteY30" fmla="*/ 813008 h 1867127"/>
                      <a:gd name="connsiteX31" fmla="*/ 1906937 w 2116904"/>
                      <a:gd name="connsiteY31" fmla="*/ 459177 h 1867127"/>
                      <a:gd name="connsiteX32" fmla="*/ 1994028 w 2116904"/>
                      <a:gd name="connsiteY32" fmla="*/ 181505 h 1867127"/>
                      <a:gd name="connsiteX33" fmla="*/ 1994750 w 2116904"/>
                      <a:gd name="connsiteY33" fmla="*/ 179649 h 1867127"/>
                      <a:gd name="connsiteX34" fmla="*/ 1918487 w 2116904"/>
                      <a:gd name="connsiteY34" fmla="*/ 131385 h 1867127"/>
                      <a:gd name="connsiteX35" fmla="*/ 1476842 w 2116904"/>
                      <a:gd name="connsiteY35" fmla="*/ 1444 h 1867127"/>
                      <a:gd name="connsiteX36" fmla="*/ 1476172 w 2116904"/>
                      <a:gd name="connsiteY36" fmla="*/ 1444 h 1867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2116904" h="1867127">
                        <a:moveTo>
                          <a:pt x="1476172" y="1444"/>
                        </a:moveTo>
                        <a:cubicBezTo>
                          <a:pt x="1474058" y="9178"/>
                          <a:pt x="1470139" y="21399"/>
                          <a:pt x="1463332" y="35631"/>
                        </a:cubicBezTo>
                        <a:cubicBezTo>
                          <a:pt x="1463229" y="35888"/>
                          <a:pt x="1463126" y="36146"/>
                          <a:pt x="1462920" y="36404"/>
                        </a:cubicBezTo>
                        <a:cubicBezTo>
                          <a:pt x="1455959" y="50945"/>
                          <a:pt x="1445904" y="67549"/>
                          <a:pt x="1431878" y="83688"/>
                        </a:cubicBezTo>
                        <a:cubicBezTo>
                          <a:pt x="1426825" y="89463"/>
                          <a:pt x="1421205" y="95393"/>
                          <a:pt x="1415017" y="101271"/>
                        </a:cubicBezTo>
                        <a:cubicBezTo>
                          <a:pt x="1414707" y="101529"/>
                          <a:pt x="1414398" y="101787"/>
                          <a:pt x="1414140" y="102096"/>
                        </a:cubicBezTo>
                        <a:cubicBezTo>
                          <a:pt x="1398310" y="116895"/>
                          <a:pt x="1378716" y="131746"/>
                          <a:pt x="1354326" y="145204"/>
                        </a:cubicBezTo>
                        <a:cubicBezTo>
                          <a:pt x="1296265" y="177380"/>
                          <a:pt x="1211339" y="202234"/>
                          <a:pt x="1087483" y="202234"/>
                        </a:cubicBezTo>
                        <a:cubicBezTo>
                          <a:pt x="785576" y="202234"/>
                          <a:pt x="710293" y="88277"/>
                          <a:pt x="691472" y="31454"/>
                        </a:cubicBezTo>
                        <a:cubicBezTo>
                          <a:pt x="685233" y="12582"/>
                          <a:pt x="685233" y="0"/>
                          <a:pt x="685233" y="0"/>
                        </a:cubicBezTo>
                        <a:cubicBezTo>
                          <a:pt x="685026" y="0"/>
                          <a:pt x="675951" y="0"/>
                          <a:pt x="659605" y="412"/>
                        </a:cubicBezTo>
                        <a:cubicBezTo>
                          <a:pt x="646405" y="773"/>
                          <a:pt x="628306" y="1392"/>
                          <a:pt x="606134" y="2424"/>
                        </a:cubicBezTo>
                        <a:cubicBezTo>
                          <a:pt x="543174" y="11808"/>
                          <a:pt x="470778" y="26298"/>
                          <a:pt x="397248" y="48728"/>
                        </a:cubicBezTo>
                        <a:cubicBezTo>
                          <a:pt x="339033" y="66466"/>
                          <a:pt x="280147" y="89102"/>
                          <a:pt x="224612" y="118133"/>
                        </a:cubicBezTo>
                        <a:cubicBezTo>
                          <a:pt x="210948" y="125197"/>
                          <a:pt x="197490" y="132725"/>
                          <a:pt x="184289" y="140666"/>
                        </a:cubicBezTo>
                        <a:cubicBezTo>
                          <a:pt x="202801" y="181711"/>
                          <a:pt x="221983" y="226469"/>
                          <a:pt x="240546" y="273495"/>
                        </a:cubicBezTo>
                        <a:cubicBezTo>
                          <a:pt x="268803" y="344756"/>
                          <a:pt x="295719" y="421277"/>
                          <a:pt x="317221" y="498520"/>
                        </a:cubicBezTo>
                        <a:cubicBezTo>
                          <a:pt x="321450" y="514041"/>
                          <a:pt x="325575" y="529510"/>
                          <a:pt x="329390" y="545030"/>
                        </a:cubicBezTo>
                        <a:cubicBezTo>
                          <a:pt x="355378" y="650376"/>
                          <a:pt x="369765" y="755205"/>
                          <a:pt x="361824" y="847608"/>
                        </a:cubicBezTo>
                        <a:cubicBezTo>
                          <a:pt x="344602" y="1048501"/>
                          <a:pt x="168820" y="1220260"/>
                          <a:pt x="10519" y="1335866"/>
                        </a:cubicBezTo>
                        <a:cubicBezTo>
                          <a:pt x="10261" y="1337207"/>
                          <a:pt x="10003" y="1338599"/>
                          <a:pt x="9797" y="1339940"/>
                        </a:cubicBezTo>
                        <a:cubicBezTo>
                          <a:pt x="3352" y="1411459"/>
                          <a:pt x="0" y="1484422"/>
                          <a:pt x="0" y="1558622"/>
                        </a:cubicBezTo>
                        <a:cubicBezTo>
                          <a:pt x="0" y="1603792"/>
                          <a:pt x="1237" y="1646745"/>
                          <a:pt x="3661" y="1687429"/>
                        </a:cubicBezTo>
                        <a:cubicBezTo>
                          <a:pt x="172275" y="1719399"/>
                          <a:pt x="757268" y="1879969"/>
                          <a:pt x="1177565" y="1866304"/>
                        </a:cubicBezTo>
                        <a:cubicBezTo>
                          <a:pt x="1545267" y="1854290"/>
                          <a:pt x="1946744" y="1728268"/>
                          <a:pt x="2112574" y="1696401"/>
                        </a:cubicBezTo>
                        <a:cubicBezTo>
                          <a:pt x="2121649" y="1639011"/>
                          <a:pt x="2112470" y="1575587"/>
                          <a:pt x="2116905" y="1508090"/>
                        </a:cubicBezTo>
                        <a:cubicBezTo>
                          <a:pt x="2116441" y="1483390"/>
                          <a:pt x="2115513" y="1458846"/>
                          <a:pt x="2114327" y="1434456"/>
                        </a:cubicBezTo>
                        <a:cubicBezTo>
                          <a:pt x="2114224" y="1433013"/>
                          <a:pt x="2114172" y="1431517"/>
                          <a:pt x="2114120" y="1430074"/>
                        </a:cubicBezTo>
                        <a:cubicBezTo>
                          <a:pt x="2110305" y="1356749"/>
                          <a:pt x="2103189" y="1284715"/>
                          <a:pt x="2093031" y="1214485"/>
                        </a:cubicBezTo>
                        <a:cubicBezTo>
                          <a:pt x="1949013" y="1166994"/>
                          <a:pt x="1884197" y="964658"/>
                          <a:pt x="1875586" y="846989"/>
                        </a:cubicBezTo>
                        <a:cubicBezTo>
                          <a:pt x="1874709" y="835593"/>
                          <a:pt x="1874142" y="824249"/>
                          <a:pt x="1873678" y="813008"/>
                        </a:cubicBezTo>
                        <a:cubicBezTo>
                          <a:pt x="1868160" y="688120"/>
                          <a:pt x="1882856" y="567822"/>
                          <a:pt x="1906937" y="459177"/>
                        </a:cubicBezTo>
                        <a:cubicBezTo>
                          <a:pt x="1930398" y="353471"/>
                          <a:pt x="1962729" y="258696"/>
                          <a:pt x="1994028" y="181505"/>
                        </a:cubicBezTo>
                        <a:cubicBezTo>
                          <a:pt x="1994286" y="180886"/>
                          <a:pt x="1994492" y="180267"/>
                          <a:pt x="1994750" y="179649"/>
                        </a:cubicBezTo>
                        <a:cubicBezTo>
                          <a:pt x="1970566" y="161962"/>
                          <a:pt x="1944939" y="145926"/>
                          <a:pt x="1918487" y="131385"/>
                        </a:cubicBezTo>
                        <a:cubicBezTo>
                          <a:pt x="1772097" y="50997"/>
                          <a:pt x="1598894" y="16397"/>
                          <a:pt x="1476842" y="1444"/>
                        </a:cubicBezTo>
                        <a:lnTo>
                          <a:pt x="1476172" y="1444"/>
                        </a:lnTo>
                        <a:close/>
                      </a:path>
                    </a:pathLst>
                  </a:custGeom>
                  <a:solidFill>
                    <a:srgbClr val="E07D4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任意多边形: 形状 122">
                    <a:extLst>
                      <a:ext uri="{FF2B5EF4-FFF2-40B4-BE49-F238E27FC236}">
                        <a16:creationId xmlns:a16="http://schemas.microsoft.com/office/drawing/2014/main" id="{A29FCBDB-7873-841E-A0DC-F508C5B4158A}"/>
                      </a:ext>
                    </a:extLst>
                  </p:cNvPr>
                  <p:cNvSpPr/>
                  <p:nvPr/>
                </p:nvSpPr>
                <p:spPr>
                  <a:xfrm>
                    <a:off x="6296349" y="2538800"/>
                    <a:ext cx="264962" cy="391937"/>
                  </a:xfrm>
                  <a:custGeom>
                    <a:avLst/>
                    <a:gdLst>
                      <a:gd name="connsiteX0" fmla="*/ 57727 w 264962"/>
                      <a:gd name="connsiteY0" fmla="*/ 391937 h 391937"/>
                      <a:gd name="connsiteX1" fmla="*/ 4204 w 264962"/>
                      <a:gd name="connsiteY1" fmla="*/ 199449 h 391937"/>
                      <a:gd name="connsiteX2" fmla="*/ 136620 w 264962"/>
                      <a:gd name="connsiteY2" fmla="*/ 0 h 391937"/>
                      <a:gd name="connsiteX3" fmla="*/ 264962 w 264962"/>
                      <a:gd name="connsiteY3" fmla="*/ 168511 h 391937"/>
                      <a:gd name="connsiteX4" fmla="*/ 57727 w 264962"/>
                      <a:gd name="connsiteY4" fmla="*/ 391937 h 391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4962" h="391937">
                        <a:moveTo>
                          <a:pt x="57727" y="391937"/>
                        </a:moveTo>
                        <a:cubicBezTo>
                          <a:pt x="57727" y="391937"/>
                          <a:pt x="-18433" y="312323"/>
                          <a:pt x="4204" y="199449"/>
                        </a:cubicBezTo>
                        <a:cubicBezTo>
                          <a:pt x="26840" y="86576"/>
                          <a:pt x="136620" y="0"/>
                          <a:pt x="136620" y="0"/>
                        </a:cubicBezTo>
                        <a:lnTo>
                          <a:pt x="264962" y="168511"/>
                        </a:lnTo>
                        <a:lnTo>
                          <a:pt x="57727" y="391937"/>
                        </a:lnTo>
                        <a:close/>
                      </a:path>
                    </a:pathLst>
                  </a:custGeom>
                  <a:solidFill>
                    <a:srgbClr val="DB513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任意多边形: 形状 123">
                    <a:extLst>
                      <a:ext uri="{FF2B5EF4-FFF2-40B4-BE49-F238E27FC236}">
                        <a16:creationId xmlns:a16="http://schemas.microsoft.com/office/drawing/2014/main" id="{DC0C9775-A5D6-9D8C-FB40-4816C8E30355}"/>
                      </a:ext>
                    </a:extLst>
                  </p:cNvPr>
                  <p:cNvSpPr/>
                  <p:nvPr/>
                </p:nvSpPr>
                <p:spPr>
                  <a:xfrm>
                    <a:off x="5357294" y="2723193"/>
                    <a:ext cx="388762" cy="465003"/>
                  </a:xfrm>
                  <a:custGeom>
                    <a:avLst/>
                    <a:gdLst>
                      <a:gd name="connsiteX0" fmla="*/ 253179 w 388762"/>
                      <a:gd name="connsiteY0" fmla="*/ 0 h 465003"/>
                      <a:gd name="connsiteX1" fmla="*/ 388740 w 388762"/>
                      <a:gd name="connsiteY1" fmla="*/ 309487 h 465003"/>
                      <a:gd name="connsiteX2" fmla="*/ 321450 w 388762"/>
                      <a:gd name="connsiteY2" fmla="*/ 465003 h 465003"/>
                      <a:gd name="connsiteX3" fmla="*/ 0 w 388762"/>
                      <a:gd name="connsiteY3" fmla="*/ 282570 h 465003"/>
                      <a:gd name="connsiteX4" fmla="*/ 253179 w 388762"/>
                      <a:gd name="connsiteY4" fmla="*/ 0 h 465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8762" h="465003">
                        <a:moveTo>
                          <a:pt x="253179" y="0"/>
                        </a:moveTo>
                        <a:cubicBezTo>
                          <a:pt x="299741" y="35115"/>
                          <a:pt x="390390" y="199707"/>
                          <a:pt x="388740" y="309487"/>
                        </a:cubicBezTo>
                        <a:cubicBezTo>
                          <a:pt x="387090" y="419266"/>
                          <a:pt x="321450" y="465003"/>
                          <a:pt x="321450" y="465003"/>
                        </a:cubicBezTo>
                        <a:lnTo>
                          <a:pt x="0" y="282570"/>
                        </a:lnTo>
                        <a:lnTo>
                          <a:pt x="253179" y="0"/>
                        </a:lnTo>
                        <a:close/>
                      </a:path>
                    </a:pathLst>
                  </a:custGeom>
                  <a:solidFill>
                    <a:srgbClr val="DB513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任意多边形: 形状 124">
                    <a:extLst>
                      <a:ext uri="{FF2B5EF4-FFF2-40B4-BE49-F238E27FC236}">
                        <a16:creationId xmlns:a16="http://schemas.microsoft.com/office/drawing/2014/main" id="{14F37791-4CC7-F9C2-F77B-B5077DA48C36}"/>
                      </a:ext>
                    </a:extLst>
                  </p:cNvPr>
                  <p:cNvSpPr/>
                  <p:nvPr/>
                </p:nvSpPr>
                <p:spPr>
                  <a:xfrm>
                    <a:off x="5864322" y="2913345"/>
                    <a:ext cx="903170" cy="3943675"/>
                  </a:xfrm>
                  <a:custGeom>
                    <a:avLst/>
                    <a:gdLst>
                      <a:gd name="connsiteX0" fmla="*/ 281075 w 903170"/>
                      <a:gd name="connsiteY0" fmla="*/ 3943676 h 3943675"/>
                      <a:gd name="connsiteX1" fmla="*/ 0 w 903170"/>
                      <a:gd name="connsiteY1" fmla="*/ 3943676 h 3943675"/>
                      <a:gd name="connsiteX2" fmla="*/ 0 w 903170"/>
                      <a:gd name="connsiteY2" fmla="*/ 626414 h 3943675"/>
                      <a:gd name="connsiteX3" fmla="*/ 26658 w 903170"/>
                      <a:gd name="connsiteY3" fmla="*/ 393346 h 3943675"/>
                      <a:gd name="connsiteX4" fmla="*/ 269834 w 903170"/>
                      <a:gd name="connsiteY4" fmla="*/ 28943 h 3943675"/>
                      <a:gd name="connsiteX5" fmla="*/ 542607 w 903170"/>
                      <a:gd name="connsiteY5" fmla="*/ 24405 h 3943675"/>
                      <a:gd name="connsiteX6" fmla="*/ 839099 w 903170"/>
                      <a:gd name="connsiteY6" fmla="*/ 212098 h 3943675"/>
                      <a:gd name="connsiteX7" fmla="*/ 869006 w 903170"/>
                      <a:gd name="connsiteY7" fmla="*/ 238447 h 3943675"/>
                      <a:gd name="connsiteX8" fmla="*/ 878030 w 903170"/>
                      <a:gd name="connsiteY8" fmla="*/ 380557 h 3943675"/>
                      <a:gd name="connsiteX9" fmla="*/ 825384 w 903170"/>
                      <a:gd name="connsiteY9" fmla="*/ 440372 h 3943675"/>
                      <a:gd name="connsiteX10" fmla="*/ 683273 w 903170"/>
                      <a:gd name="connsiteY10" fmla="*/ 449395 h 3943675"/>
                      <a:gd name="connsiteX11" fmla="*/ 653366 w 903170"/>
                      <a:gd name="connsiteY11" fmla="*/ 423046 h 3943675"/>
                      <a:gd name="connsiteX12" fmla="*/ 385698 w 903170"/>
                      <a:gd name="connsiteY12" fmla="*/ 285010 h 3943675"/>
                      <a:gd name="connsiteX13" fmla="*/ 302268 w 903170"/>
                      <a:gd name="connsiteY13" fmla="*/ 449189 h 3943675"/>
                      <a:gd name="connsiteX14" fmla="*/ 281178 w 903170"/>
                      <a:gd name="connsiteY14" fmla="*/ 626672 h 3943675"/>
                      <a:gd name="connsiteX15" fmla="*/ 281178 w 903170"/>
                      <a:gd name="connsiteY15" fmla="*/ 3943676 h 3943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903170" h="3943675">
                        <a:moveTo>
                          <a:pt x="281075" y="3943676"/>
                        </a:moveTo>
                        <a:lnTo>
                          <a:pt x="0" y="3943676"/>
                        </a:lnTo>
                        <a:lnTo>
                          <a:pt x="0" y="626414"/>
                        </a:lnTo>
                        <a:cubicBezTo>
                          <a:pt x="0" y="621876"/>
                          <a:pt x="309" y="513592"/>
                          <a:pt x="26658" y="393346"/>
                        </a:cubicBezTo>
                        <a:cubicBezTo>
                          <a:pt x="67703" y="205910"/>
                          <a:pt x="149535" y="83292"/>
                          <a:pt x="269834" y="28943"/>
                        </a:cubicBezTo>
                        <a:cubicBezTo>
                          <a:pt x="351718" y="-8080"/>
                          <a:pt x="443501" y="-9575"/>
                          <a:pt x="542607" y="24405"/>
                        </a:cubicBezTo>
                        <a:cubicBezTo>
                          <a:pt x="634339" y="55860"/>
                          <a:pt x="731331" y="117272"/>
                          <a:pt x="839099" y="212098"/>
                        </a:cubicBezTo>
                        <a:lnTo>
                          <a:pt x="869006" y="238447"/>
                        </a:lnTo>
                        <a:cubicBezTo>
                          <a:pt x="910773" y="275212"/>
                          <a:pt x="914795" y="338842"/>
                          <a:pt x="878030" y="380557"/>
                        </a:cubicBezTo>
                        <a:lnTo>
                          <a:pt x="825384" y="440372"/>
                        </a:lnTo>
                        <a:cubicBezTo>
                          <a:pt x="788618" y="482138"/>
                          <a:pt x="724988" y="486161"/>
                          <a:pt x="683273" y="449395"/>
                        </a:cubicBezTo>
                        <a:lnTo>
                          <a:pt x="653366" y="423046"/>
                        </a:lnTo>
                        <a:cubicBezTo>
                          <a:pt x="509967" y="296818"/>
                          <a:pt x="419524" y="269798"/>
                          <a:pt x="385698" y="285010"/>
                        </a:cubicBezTo>
                        <a:cubicBezTo>
                          <a:pt x="360690" y="296251"/>
                          <a:pt x="325678" y="345288"/>
                          <a:pt x="302268" y="449189"/>
                        </a:cubicBezTo>
                        <a:cubicBezTo>
                          <a:pt x="281745" y="540251"/>
                          <a:pt x="281178" y="625795"/>
                          <a:pt x="281178" y="626672"/>
                        </a:cubicBezTo>
                        <a:lnTo>
                          <a:pt x="281178" y="3943676"/>
                        </a:lnTo>
                        <a:close/>
                      </a:path>
                    </a:pathLst>
                  </a:custGeom>
                  <a:solidFill>
                    <a:srgbClr val="44413E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26" name="图形 2">
                    <a:extLst>
                      <a:ext uri="{FF2B5EF4-FFF2-40B4-BE49-F238E27FC236}">
                        <a16:creationId xmlns:a16="http://schemas.microsoft.com/office/drawing/2014/main" id="{90B8512D-4143-6094-AF13-2F5EF297DF38}"/>
                      </a:ext>
                    </a:extLst>
                  </p:cNvPr>
                  <p:cNvGrpSpPr/>
                  <p:nvPr/>
                </p:nvGrpSpPr>
                <p:grpSpPr>
                  <a:xfrm>
                    <a:off x="4546122" y="2564297"/>
                    <a:ext cx="2991734" cy="771433"/>
                    <a:chOff x="4546122" y="2564297"/>
                    <a:chExt cx="2991734" cy="771433"/>
                  </a:xfrm>
                  <a:solidFill>
                    <a:srgbClr val="F7CBA4"/>
                  </a:solidFill>
                </p:grpSpPr>
                <p:sp>
                  <p:nvSpPr>
                    <p:cNvPr id="127" name="任意多边形: 形状 126">
                      <a:extLst>
                        <a:ext uri="{FF2B5EF4-FFF2-40B4-BE49-F238E27FC236}">
                          <a16:creationId xmlns:a16="http://schemas.microsoft.com/office/drawing/2014/main" id="{9546E5B5-64E5-3853-ADBA-3BDFD02615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46122" y="2564297"/>
                      <a:ext cx="2991734" cy="771433"/>
                    </a:xfrm>
                    <a:custGeom>
                      <a:avLst/>
                      <a:gdLst>
                        <a:gd name="connsiteX0" fmla="*/ 2860013 w 2991734"/>
                        <a:gd name="connsiteY0" fmla="*/ 367369 h 771433"/>
                        <a:gd name="connsiteX1" fmla="*/ 2390472 w 2991734"/>
                        <a:gd name="connsiteY1" fmla="*/ 192567 h 771433"/>
                        <a:gd name="connsiteX2" fmla="*/ 2139253 w 2991734"/>
                        <a:gd name="connsiteY2" fmla="*/ 98979 h 771433"/>
                        <a:gd name="connsiteX3" fmla="*/ 2139356 w 2991734"/>
                        <a:gd name="connsiteY3" fmla="*/ 98824 h 771433"/>
                        <a:gd name="connsiteX4" fmla="*/ 2003175 w 2991734"/>
                        <a:gd name="connsiteY4" fmla="*/ 48343 h 771433"/>
                        <a:gd name="connsiteX5" fmla="*/ 1896129 w 2991734"/>
                        <a:gd name="connsiteY5" fmla="*/ 22045 h 771433"/>
                        <a:gd name="connsiteX6" fmla="*/ 1875297 w 2991734"/>
                        <a:gd name="connsiteY6" fmla="*/ 17972 h 771433"/>
                        <a:gd name="connsiteX7" fmla="*/ 1476089 w 2991734"/>
                        <a:gd name="connsiteY7" fmla="*/ 21736 h 771433"/>
                        <a:gd name="connsiteX8" fmla="*/ 1200067 w 2991734"/>
                        <a:gd name="connsiteY8" fmla="*/ 211852 h 771433"/>
                        <a:gd name="connsiteX9" fmla="*/ 1132674 w 2991734"/>
                        <a:gd name="connsiteY9" fmla="*/ 223041 h 771433"/>
                        <a:gd name="connsiteX10" fmla="*/ 1132674 w 2991734"/>
                        <a:gd name="connsiteY10" fmla="*/ 223041 h 771433"/>
                        <a:gd name="connsiteX11" fmla="*/ 1080955 w 2991734"/>
                        <a:gd name="connsiteY11" fmla="*/ 230879 h 771433"/>
                        <a:gd name="connsiteX12" fmla="*/ 536646 w 2991734"/>
                        <a:gd name="connsiteY12" fmla="*/ 313742 h 771433"/>
                        <a:gd name="connsiteX13" fmla="*/ 171883 w 2991734"/>
                        <a:gd name="connsiteY13" fmla="*/ 369225 h 771433"/>
                        <a:gd name="connsiteX14" fmla="*/ 163014 w 2991734"/>
                        <a:gd name="connsiteY14" fmla="*/ 370772 h 771433"/>
                        <a:gd name="connsiteX15" fmla="*/ 3424 w 2991734"/>
                        <a:gd name="connsiteY15" fmla="*/ 532322 h 771433"/>
                        <a:gd name="connsiteX16" fmla="*/ 3888 w 2991734"/>
                        <a:gd name="connsiteY16" fmla="*/ 608430 h 771433"/>
                        <a:gd name="connsiteX17" fmla="*/ 241546 w 2991734"/>
                        <a:gd name="connsiteY17" fmla="*/ 767556 h 771433"/>
                        <a:gd name="connsiteX18" fmla="*/ 1120608 w 2991734"/>
                        <a:gd name="connsiteY18" fmla="*/ 593579 h 771433"/>
                        <a:gd name="connsiteX19" fmla="*/ 1216929 w 2991734"/>
                        <a:gd name="connsiteY19" fmla="*/ 574501 h 771433"/>
                        <a:gd name="connsiteX20" fmla="*/ 1216929 w 2991734"/>
                        <a:gd name="connsiteY20" fmla="*/ 574501 h 771433"/>
                        <a:gd name="connsiteX21" fmla="*/ 1216929 w 2991734"/>
                        <a:gd name="connsiteY21" fmla="*/ 574501 h 771433"/>
                        <a:gd name="connsiteX22" fmla="*/ 1287520 w 2991734"/>
                        <a:gd name="connsiteY22" fmla="*/ 560527 h 771433"/>
                        <a:gd name="connsiteX23" fmla="*/ 1351562 w 2991734"/>
                        <a:gd name="connsiteY23" fmla="*/ 534023 h 771433"/>
                        <a:gd name="connsiteX24" fmla="*/ 1463095 w 2991734"/>
                        <a:gd name="connsiteY24" fmla="*/ 516852 h 771433"/>
                        <a:gd name="connsiteX25" fmla="*/ 1812956 w 2991734"/>
                        <a:gd name="connsiteY25" fmla="*/ 597756 h 771433"/>
                        <a:gd name="connsiteX26" fmla="*/ 2017820 w 2991734"/>
                        <a:gd name="connsiteY26" fmla="*/ 496639 h 771433"/>
                        <a:gd name="connsiteX27" fmla="*/ 1978219 w 2991734"/>
                        <a:gd name="connsiteY27" fmla="*/ 429039 h 771433"/>
                        <a:gd name="connsiteX28" fmla="*/ 2709704 w 2991734"/>
                        <a:gd name="connsiteY28" fmla="*/ 742805 h 771433"/>
                        <a:gd name="connsiteX29" fmla="*/ 2718883 w 2991734"/>
                        <a:gd name="connsiteY29" fmla="*/ 746467 h 771433"/>
                        <a:gd name="connsiteX30" fmla="*/ 2880432 w 2991734"/>
                        <a:gd name="connsiteY30" fmla="*/ 737495 h 771433"/>
                        <a:gd name="connsiteX31" fmla="*/ 2880587 w 2991734"/>
                        <a:gd name="connsiteY31" fmla="*/ 737391 h 771433"/>
                        <a:gd name="connsiteX32" fmla="*/ 2978971 w 2991734"/>
                        <a:gd name="connsiteY32" fmla="*/ 627457 h 771433"/>
                        <a:gd name="connsiteX33" fmla="*/ 2860013 w 2991734"/>
                        <a:gd name="connsiteY33" fmla="*/ 367369 h 7714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</a:cxnLst>
                      <a:rect l="l" t="t" r="r" b="b"/>
                      <a:pathLst>
                        <a:path w="2991734" h="771433">
                          <a:moveTo>
                            <a:pt x="2860013" y="367369"/>
                          </a:moveTo>
                          <a:lnTo>
                            <a:pt x="2390472" y="192567"/>
                          </a:lnTo>
                          <a:lnTo>
                            <a:pt x="2139253" y="98979"/>
                          </a:lnTo>
                          <a:lnTo>
                            <a:pt x="2139356" y="98824"/>
                          </a:lnTo>
                          <a:cubicBezTo>
                            <a:pt x="2139356" y="98824"/>
                            <a:pt x="2087792" y="73403"/>
                            <a:pt x="2003175" y="48343"/>
                          </a:cubicBezTo>
                          <a:cubicBezTo>
                            <a:pt x="2003175" y="48343"/>
                            <a:pt x="1949652" y="33080"/>
                            <a:pt x="1896129" y="22045"/>
                          </a:cubicBezTo>
                          <a:cubicBezTo>
                            <a:pt x="1889168" y="20601"/>
                            <a:pt x="1882155" y="19209"/>
                            <a:pt x="1875297" y="17972"/>
                          </a:cubicBezTo>
                          <a:cubicBezTo>
                            <a:pt x="1762011" y="-2499"/>
                            <a:pt x="1622221" y="-10646"/>
                            <a:pt x="1476089" y="21736"/>
                          </a:cubicBezTo>
                          <a:cubicBezTo>
                            <a:pt x="1291181" y="62729"/>
                            <a:pt x="1202491" y="145386"/>
                            <a:pt x="1200067" y="211852"/>
                          </a:cubicBezTo>
                          <a:cubicBezTo>
                            <a:pt x="1157476" y="217266"/>
                            <a:pt x="1132674" y="223041"/>
                            <a:pt x="1132674" y="223041"/>
                          </a:cubicBezTo>
                          <a:lnTo>
                            <a:pt x="1132674" y="223041"/>
                          </a:lnTo>
                          <a:lnTo>
                            <a:pt x="1080955" y="230879"/>
                          </a:lnTo>
                          <a:lnTo>
                            <a:pt x="536646" y="313742"/>
                          </a:lnTo>
                          <a:lnTo>
                            <a:pt x="171883" y="369225"/>
                          </a:lnTo>
                          <a:cubicBezTo>
                            <a:pt x="169150" y="369689"/>
                            <a:pt x="165747" y="370256"/>
                            <a:pt x="163014" y="370772"/>
                          </a:cubicBezTo>
                          <a:cubicBezTo>
                            <a:pt x="79326" y="387324"/>
                            <a:pt x="18068" y="453326"/>
                            <a:pt x="3424" y="532322"/>
                          </a:cubicBezTo>
                          <a:cubicBezTo>
                            <a:pt x="-1165" y="556763"/>
                            <a:pt x="-1269" y="582545"/>
                            <a:pt x="3888" y="608430"/>
                          </a:cubicBezTo>
                          <a:cubicBezTo>
                            <a:pt x="25596" y="717952"/>
                            <a:pt x="131973" y="789213"/>
                            <a:pt x="241546" y="767556"/>
                          </a:cubicBezTo>
                          <a:lnTo>
                            <a:pt x="1120608" y="593579"/>
                          </a:lnTo>
                          <a:lnTo>
                            <a:pt x="1216929" y="574501"/>
                          </a:lnTo>
                          <a:lnTo>
                            <a:pt x="1216929" y="574501"/>
                          </a:lnTo>
                          <a:lnTo>
                            <a:pt x="1216929" y="574501"/>
                          </a:lnTo>
                          <a:lnTo>
                            <a:pt x="1287520" y="560527"/>
                          </a:lnTo>
                          <a:cubicBezTo>
                            <a:pt x="1311033" y="555835"/>
                            <a:pt x="1332638" y="546656"/>
                            <a:pt x="1351562" y="534023"/>
                          </a:cubicBezTo>
                          <a:cubicBezTo>
                            <a:pt x="1390338" y="524639"/>
                            <a:pt x="1430816" y="517213"/>
                            <a:pt x="1463095" y="516852"/>
                          </a:cubicBezTo>
                          <a:cubicBezTo>
                            <a:pt x="1553951" y="515821"/>
                            <a:pt x="1552661" y="520410"/>
                            <a:pt x="1812956" y="597756"/>
                          </a:cubicBezTo>
                          <a:cubicBezTo>
                            <a:pt x="1966926" y="643545"/>
                            <a:pt x="2045870" y="584556"/>
                            <a:pt x="2017820" y="496639"/>
                          </a:cubicBezTo>
                          <a:cubicBezTo>
                            <a:pt x="2011065" y="475447"/>
                            <a:pt x="1997916" y="452501"/>
                            <a:pt x="1978219" y="429039"/>
                          </a:cubicBezTo>
                          <a:lnTo>
                            <a:pt x="2709704" y="742805"/>
                          </a:lnTo>
                          <a:cubicBezTo>
                            <a:pt x="2712489" y="743992"/>
                            <a:pt x="2715995" y="745384"/>
                            <a:pt x="2718883" y="746467"/>
                          </a:cubicBezTo>
                          <a:cubicBezTo>
                            <a:pt x="2773798" y="766886"/>
                            <a:pt x="2831962" y="761987"/>
                            <a:pt x="2880432" y="737495"/>
                          </a:cubicBezTo>
                          <a:cubicBezTo>
                            <a:pt x="2880535" y="737495"/>
                            <a:pt x="2880587" y="737495"/>
                            <a:pt x="2880587" y="737391"/>
                          </a:cubicBezTo>
                          <a:cubicBezTo>
                            <a:pt x="2924468" y="715322"/>
                            <a:pt x="2960460" y="677165"/>
                            <a:pt x="2978971" y="627457"/>
                          </a:cubicBezTo>
                          <a:cubicBezTo>
                            <a:pt x="3017953" y="522731"/>
                            <a:pt x="2964636" y="406299"/>
                            <a:pt x="2860013" y="367369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28" name="任意多边形: 形状 127">
                      <a:extLst>
                        <a:ext uri="{FF2B5EF4-FFF2-40B4-BE49-F238E27FC236}">
                          <a16:creationId xmlns:a16="http://schemas.microsoft.com/office/drawing/2014/main" id="{040EC32F-B9A7-B857-72F2-2D22D32F52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21411" y="2777077"/>
                      <a:ext cx="842530" cy="283807"/>
                    </a:xfrm>
                    <a:custGeom>
                      <a:avLst/>
                      <a:gdLst>
                        <a:gd name="connsiteX0" fmla="*/ 842531 w 842530"/>
                        <a:gd name="connsiteY0" fmla="*/ 283808 h 283807"/>
                        <a:gd name="connsiteX1" fmla="*/ 575636 w 842530"/>
                        <a:gd name="connsiteY1" fmla="*/ 171244 h 283807"/>
                        <a:gd name="connsiteX2" fmla="*/ 256043 w 842530"/>
                        <a:gd name="connsiteY2" fmla="*/ 168356 h 283807"/>
                        <a:gd name="connsiteX3" fmla="*/ 216493 w 842530"/>
                        <a:gd name="connsiteY3" fmla="*/ 170780 h 283807"/>
                        <a:gd name="connsiteX4" fmla="*/ 4772 w 842530"/>
                        <a:gd name="connsiteY4" fmla="*/ 3042 h 283807"/>
                        <a:gd name="connsiteX5" fmla="*/ 24778 w 842530"/>
                        <a:gd name="connsiteY5" fmla="*/ 0 h 283807"/>
                        <a:gd name="connsiteX6" fmla="*/ 33957 w 842530"/>
                        <a:gd name="connsiteY6" fmla="*/ 37126 h 283807"/>
                        <a:gd name="connsiteX7" fmla="*/ 216545 w 842530"/>
                        <a:gd name="connsiteY7" fmla="*/ 96786 h 283807"/>
                        <a:gd name="connsiteX8" fmla="*/ 238666 w 842530"/>
                        <a:gd name="connsiteY8" fmla="*/ 95445 h 283807"/>
                        <a:gd name="connsiteX9" fmla="*/ 575636 w 842530"/>
                        <a:gd name="connsiteY9" fmla="*/ 97301 h 283807"/>
                        <a:gd name="connsiteX10" fmla="*/ 582494 w 842530"/>
                        <a:gd name="connsiteY10" fmla="*/ 99106 h 283807"/>
                        <a:gd name="connsiteX11" fmla="*/ 593374 w 842530"/>
                        <a:gd name="connsiteY11" fmla="*/ 102354 h 283807"/>
                        <a:gd name="connsiteX12" fmla="*/ 597138 w 842530"/>
                        <a:gd name="connsiteY12" fmla="*/ 103592 h 283807"/>
                        <a:gd name="connsiteX13" fmla="*/ 615340 w 842530"/>
                        <a:gd name="connsiteY13" fmla="*/ 110089 h 283807"/>
                        <a:gd name="connsiteX14" fmla="*/ 619929 w 842530"/>
                        <a:gd name="connsiteY14" fmla="*/ 111894 h 283807"/>
                        <a:gd name="connsiteX15" fmla="*/ 624621 w 842530"/>
                        <a:gd name="connsiteY15" fmla="*/ 113802 h 283807"/>
                        <a:gd name="connsiteX16" fmla="*/ 629314 w 842530"/>
                        <a:gd name="connsiteY16" fmla="*/ 115709 h 283807"/>
                        <a:gd name="connsiteX17" fmla="*/ 650403 w 842530"/>
                        <a:gd name="connsiteY17" fmla="*/ 124939 h 283807"/>
                        <a:gd name="connsiteX18" fmla="*/ 657055 w 842530"/>
                        <a:gd name="connsiteY18" fmla="*/ 128033 h 283807"/>
                        <a:gd name="connsiteX19" fmla="*/ 676856 w 842530"/>
                        <a:gd name="connsiteY19" fmla="*/ 137624 h 283807"/>
                        <a:gd name="connsiteX20" fmla="*/ 686085 w 842530"/>
                        <a:gd name="connsiteY20" fmla="*/ 142316 h 283807"/>
                        <a:gd name="connsiteX21" fmla="*/ 744714 w 842530"/>
                        <a:gd name="connsiteY21" fmla="*/ 174338 h 283807"/>
                        <a:gd name="connsiteX22" fmla="*/ 750180 w 842530"/>
                        <a:gd name="connsiteY22" fmla="*/ 177431 h 283807"/>
                        <a:gd name="connsiteX23" fmla="*/ 789471 w 842530"/>
                        <a:gd name="connsiteY23" fmla="*/ 201202 h 283807"/>
                        <a:gd name="connsiteX24" fmla="*/ 842531 w 842530"/>
                        <a:gd name="connsiteY24" fmla="*/ 283808 h 2838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842530" h="283807">
                          <a:moveTo>
                            <a:pt x="842531" y="283808"/>
                          </a:moveTo>
                          <a:cubicBezTo>
                            <a:pt x="796897" y="261120"/>
                            <a:pt x="649578" y="189394"/>
                            <a:pt x="575636" y="171244"/>
                          </a:cubicBezTo>
                          <a:cubicBezTo>
                            <a:pt x="491896" y="150670"/>
                            <a:pt x="487822" y="153970"/>
                            <a:pt x="256043" y="168356"/>
                          </a:cubicBezTo>
                          <a:cubicBezTo>
                            <a:pt x="243513" y="169130"/>
                            <a:pt x="230415" y="169955"/>
                            <a:pt x="216493" y="170780"/>
                          </a:cubicBezTo>
                          <a:cubicBezTo>
                            <a:pt x="74383" y="179339"/>
                            <a:pt x="-23124" y="95238"/>
                            <a:pt x="4772" y="3042"/>
                          </a:cubicBezTo>
                          <a:lnTo>
                            <a:pt x="24778" y="0"/>
                          </a:lnTo>
                          <a:cubicBezTo>
                            <a:pt x="24418" y="13200"/>
                            <a:pt x="27511" y="25679"/>
                            <a:pt x="33957" y="37126"/>
                          </a:cubicBezTo>
                          <a:cubicBezTo>
                            <a:pt x="56026" y="76572"/>
                            <a:pt x="118006" y="102715"/>
                            <a:pt x="216545" y="96786"/>
                          </a:cubicBezTo>
                          <a:cubicBezTo>
                            <a:pt x="224125" y="96321"/>
                            <a:pt x="231498" y="95857"/>
                            <a:pt x="238666" y="95445"/>
                          </a:cubicBezTo>
                          <a:cubicBezTo>
                            <a:pt x="487668" y="80182"/>
                            <a:pt x="489833" y="76263"/>
                            <a:pt x="575636" y="97301"/>
                          </a:cubicBezTo>
                          <a:cubicBezTo>
                            <a:pt x="577853" y="97868"/>
                            <a:pt x="580173" y="98435"/>
                            <a:pt x="582494" y="99106"/>
                          </a:cubicBezTo>
                          <a:cubicBezTo>
                            <a:pt x="586052" y="100085"/>
                            <a:pt x="589713" y="101168"/>
                            <a:pt x="593374" y="102354"/>
                          </a:cubicBezTo>
                          <a:cubicBezTo>
                            <a:pt x="594663" y="102767"/>
                            <a:pt x="595900" y="103128"/>
                            <a:pt x="597138" y="103592"/>
                          </a:cubicBezTo>
                          <a:cubicBezTo>
                            <a:pt x="603068" y="105500"/>
                            <a:pt x="609152" y="107717"/>
                            <a:pt x="615340" y="110089"/>
                          </a:cubicBezTo>
                          <a:cubicBezTo>
                            <a:pt x="616887" y="110656"/>
                            <a:pt x="618434" y="111275"/>
                            <a:pt x="619929" y="111894"/>
                          </a:cubicBezTo>
                          <a:cubicBezTo>
                            <a:pt x="621476" y="112512"/>
                            <a:pt x="623023" y="113131"/>
                            <a:pt x="624621" y="113802"/>
                          </a:cubicBezTo>
                          <a:cubicBezTo>
                            <a:pt x="626168" y="114420"/>
                            <a:pt x="627715" y="115091"/>
                            <a:pt x="629314" y="115709"/>
                          </a:cubicBezTo>
                          <a:cubicBezTo>
                            <a:pt x="636275" y="118597"/>
                            <a:pt x="643339" y="121691"/>
                            <a:pt x="650403" y="124939"/>
                          </a:cubicBezTo>
                          <a:cubicBezTo>
                            <a:pt x="652621" y="125971"/>
                            <a:pt x="654889" y="126950"/>
                            <a:pt x="657055" y="128033"/>
                          </a:cubicBezTo>
                          <a:cubicBezTo>
                            <a:pt x="663707" y="131179"/>
                            <a:pt x="670307" y="134376"/>
                            <a:pt x="676856" y="137624"/>
                          </a:cubicBezTo>
                          <a:cubicBezTo>
                            <a:pt x="679949" y="139223"/>
                            <a:pt x="682992" y="140769"/>
                            <a:pt x="686085" y="142316"/>
                          </a:cubicBezTo>
                          <a:cubicBezTo>
                            <a:pt x="707175" y="153093"/>
                            <a:pt x="727285" y="164231"/>
                            <a:pt x="744714" y="174338"/>
                          </a:cubicBezTo>
                          <a:cubicBezTo>
                            <a:pt x="746570" y="175369"/>
                            <a:pt x="748375" y="176452"/>
                            <a:pt x="750180" y="177431"/>
                          </a:cubicBezTo>
                          <a:cubicBezTo>
                            <a:pt x="766629" y="187074"/>
                            <a:pt x="780241" y="195427"/>
                            <a:pt x="789471" y="201202"/>
                          </a:cubicBezTo>
                          <a:cubicBezTo>
                            <a:pt x="816903" y="229872"/>
                            <a:pt x="834280" y="258077"/>
                            <a:pt x="842531" y="283808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29" name="图形 2">
                      <a:extLst>
                        <a:ext uri="{FF2B5EF4-FFF2-40B4-BE49-F238E27FC236}">
                          <a16:creationId xmlns:a16="http://schemas.microsoft.com/office/drawing/2014/main" id="{F92EFAA1-0C86-0E6D-C672-2C7A38D8670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812423" y="2636802"/>
                      <a:ext cx="725049" cy="524139"/>
                      <a:chOff x="5812423" y="2636802"/>
                      <a:chExt cx="725049" cy="524139"/>
                    </a:xfrm>
                    <a:solidFill>
                      <a:srgbClr val="F7CBA4"/>
                    </a:solidFill>
                  </p:grpSpPr>
                  <p:sp>
                    <p:nvSpPr>
                      <p:cNvPr id="130" name="任意多边形: 形状 129">
                        <a:extLst>
                          <a:ext uri="{FF2B5EF4-FFF2-40B4-BE49-F238E27FC236}">
                            <a16:creationId xmlns:a16="http://schemas.microsoft.com/office/drawing/2014/main" id="{3D8E12D1-97AC-4BA7-2215-47CF2C53D99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812423" y="2636802"/>
                        <a:ext cx="175850" cy="104295"/>
                      </a:xfrm>
                      <a:custGeom>
                        <a:avLst/>
                        <a:gdLst>
                          <a:gd name="connsiteX0" fmla="*/ 174828 w 175850"/>
                          <a:gd name="connsiteY0" fmla="*/ 15026 h 104295"/>
                          <a:gd name="connsiteX1" fmla="*/ 78919 w 175850"/>
                          <a:gd name="connsiteY1" fmla="*/ 15593 h 104295"/>
                          <a:gd name="connsiteX2" fmla="*/ 800 w 175850"/>
                          <a:gd name="connsiteY2" fmla="*/ 91083 h 104295"/>
                          <a:gd name="connsiteX3" fmla="*/ 18022 w 175850"/>
                          <a:gd name="connsiteY3" fmla="*/ 101757 h 104295"/>
                          <a:gd name="connsiteX4" fmla="*/ 97740 w 175850"/>
                          <a:gd name="connsiteY4" fmla="*/ 44985 h 104295"/>
                          <a:gd name="connsiteX5" fmla="*/ 142910 w 175850"/>
                          <a:gd name="connsiteY5" fmla="*/ 34672 h 104295"/>
                          <a:gd name="connsiteX6" fmla="*/ 173590 w 175850"/>
                          <a:gd name="connsiteY6" fmla="*/ 24823 h 104295"/>
                          <a:gd name="connsiteX7" fmla="*/ 174828 w 175850"/>
                          <a:gd name="connsiteY7" fmla="*/ 15026 h 1042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175850" h="104295">
                            <a:moveTo>
                              <a:pt x="174828" y="15026"/>
                            </a:moveTo>
                            <a:cubicBezTo>
                              <a:pt x="156678" y="-13334"/>
                              <a:pt x="102793" y="5281"/>
                              <a:pt x="78919" y="15593"/>
                            </a:cubicBezTo>
                            <a:cubicBezTo>
                              <a:pt x="45454" y="30083"/>
                              <a:pt x="15031" y="55143"/>
                              <a:pt x="800" y="91083"/>
                            </a:cubicBezTo>
                            <a:cubicBezTo>
                              <a:pt x="-3583" y="102221"/>
                              <a:pt x="11164" y="107944"/>
                              <a:pt x="18022" y="101757"/>
                            </a:cubicBezTo>
                            <a:cubicBezTo>
                              <a:pt x="42979" y="79223"/>
                              <a:pt x="66337" y="56999"/>
                              <a:pt x="97740" y="44985"/>
                            </a:cubicBezTo>
                            <a:cubicBezTo>
                              <a:pt x="112384" y="39364"/>
                              <a:pt x="127492" y="36477"/>
                              <a:pt x="142910" y="34672"/>
                            </a:cubicBezTo>
                            <a:cubicBezTo>
                              <a:pt x="154718" y="33280"/>
                              <a:pt x="164824" y="34053"/>
                              <a:pt x="173590" y="24823"/>
                            </a:cubicBezTo>
                            <a:cubicBezTo>
                              <a:pt x="175859" y="22451"/>
                              <a:pt x="176684" y="17965"/>
                              <a:pt x="174828" y="15026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1" name="任意多边形: 形状 130">
                        <a:extLst>
                          <a:ext uri="{FF2B5EF4-FFF2-40B4-BE49-F238E27FC236}">
                            <a16:creationId xmlns:a16="http://schemas.microsoft.com/office/drawing/2014/main" id="{9DF1F53A-B24E-0FE4-5F72-407AA6C360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851769" y="2720924"/>
                        <a:ext cx="172416" cy="67944"/>
                      </a:xfrm>
                      <a:custGeom>
                        <a:avLst/>
                        <a:gdLst>
                          <a:gd name="connsiteX0" fmla="*/ 169204 w 172416"/>
                          <a:gd name="connsiteY0" fmla="*/ 6188 h 67944"/>
                          <a:gd name="connsiteX1" fmla="*/ 83557 w 172416"/>
                          <a:gd name="connsiteY1" fmla="*/ 11963 h 67944"/>
                          <a:gd name="connsiteX2" fmla="*/ 1724 w 172416"/>
                          <a:gd name="connsiteY2" fmla="*/ 57391 h 67944"/>
                          <a:gd name="connsiteX3" fmla="*/ 7345 w 172416"/>
                          <a:gd name="connsiteY3" fmla="*/ 67600 h 67944"/>
                          <a:gd name="connsiteX4" fmla="*/ 90260 w 172416"/>
                          <a:gd name="connsiteY4" fmla="*/ 37796 h 67944"/>
                          <a:gd name="connsiteX5" fmla="*/ 169204 w 172416"/>
                          <a:gd name="connsiteY5" fmla="*/ 18305 h 67944"/>
                          <a:gd name="connsiteX6" fmla="*/ 169204 w 172416"/>
                          <a:gd name="connsiteY6" fmla="*/ 6188 h 679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72416" h="67944">
                            <a:moveTo>
                              <a:pt x="169204" y="6188"/>
                            </a:moveTo>
                            <a:cubicBezTo>
                              <a:pt x="142288" y="-6652"/>
                              <a:pt x="110524" y="3094"/>
                              <a:pt x="83557" y="11963"/>
                            </a:cubicBezTo>
                            <a:cubicBezTo>
                              <a:pt x="53546" y="21863"/>
                              <a:pt x="26166" y="36353"/>
                              <a:pt x="1724" y="57391"/>
                            </a:cubicBezTo>
                            <a:cubicBezTo>
                              <a:pt x="-2658" y="61155"/>
                              <a:pt x="2085" y="69766"/>
                              <a:pt x="7345" y="67600"/>
                            </a:cubicBezTo>
                            <a:cubicBezTo>
                              <a:pt x="34519" y="56359"/>
                              <a:pt x="61900" y="45170"/>
                              <a:pt x="90260" y="37796"/>
                            </a:cubicBezTo>
                            <a:cubicBezTo>
                              <a:pt x="116196" y="31042"/>
                              <a:pt x="145536" y="32176"/>
                              <a:pt x="169204" y="18305"/>
                            </a:cubicBezTo>
                            <a:cubicBezTo>
                              <a:pt x="173226" y="15933"/>
                              <a:pt x="173742" y="8405"/>
                              <a:pt x="169204" y="6188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2" name="任意多边形: 形状 131">
                        <a:extLst>
                          <a:ext uri="{FF2B5EF4-FFF2-40B4-BE49-F238E27FC236}">
                            <a16:creationId xmlns:a16="http://schemas.microsoft.com/office/drawing/2014/main" id="{B41B8F95-3FDC-2BE1-C4D0-F3E6F83DE72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928416" y="2788567"/>
                        <a:ext cx="216687" cy="34980"/>
                      </a:xfrm>
                      <a:custGeom>
                        <a:avLst/>
                        <a:gdLst>
                          <a:gd name="connsiteX0" fmla="*/ 211928 w 216687"/>
                          <a:gd name="connsiteY0" fmla="*/ 13879 h 34980"/>
                          <a:gd name="connsiteX1" fmla="*/ 103747 w 216687"/>
                          <a:gd name="connsiteY1" fmla="*/ 1195 h 34980"/>
                          <a:gd name="connsiteX2" fmla="*/ 1702 w 216687"/>
                          <a:gd name="connsiteY2" fmla="*/ 27234 h 34980"/>
                          <a:gd name="connsiteX3" fmla="*/ 4332 w 216687"/>
                          <a:gd name="connsiteY3" fmla="*/ 33783 h 34980"/>
                          <a:gd name="connsiteX4" fmla="*/ 112358 w 216687"/>
                          <a:gd name="connsiteY4" fmla="*/ 26306 h 34980"/>
                          <a:gd name="connsiteX5" fmla="*/ 209608 w 216687"/>
                          <a:gd name="connsiteY5" fmla="*/ 32958 h 34980"/>
                          <a:gd name="connsiteX6" fmla="*/ 211928 w 216687"/>
                          <a:gd name="connsiteY6" fmla="*/ 13879 h 349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16687" h="34980">
                            <a:moveTo>
                              <a:pt x="211928" y="13879"/>
                            </a:moveTo>
                            <a:cubicBezTo>
                              <a:pt x="180938" y="-2003"/>
                              <a:pt x="137469" y="-920"/>
                              <a:pt x="103747" y="1195"/>
                            </a:cubicBezTo>
                            <a:cubicBezTo>
                              <a:pt x="68116" y="3412"/>
                              <a:pt x="34239" y="11404"/>
                              <a:pt x="1702" y="27234"/>
                            </a:cubicBezTo>
                            <a:cubicBezTo>
                              <a:pt x="-1856" y="28987"/>
                              <a:pt x="722" y="34814"/>
                              <a:pt x="4332" y="33783"/>
                            </a:cubicBezTo>
                            <a:cubicBezTo>
                              <a:pt x="39807" y="23934"/>
                              <a:pt x="75954" y="23212"/>
                              <a:pt x="112358" y="26306"/>
                            </a:cubicBezTo>
                            <a:cubicBezTo>
                              <a:pt x="143503" y="28936"/>
                              <a:pt x="178772" y="39300"/>
                              <a:pt x="209608" y="32958"/>
                            </a:cubicBezTo>
                            <a:cubicBezTo>
                              <a:pt x="217652" y="31256"/>
                              <a:pt x="219405" y="17695"/>
                              <a:pt x="211928" y="13879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3" name="任意多边形: 形状 132">
                        <a:extLst>
                          <a:ext uri="{FF2B5EF4-FFF2-40B4-BE49-F238E27FC236}">
                            <a16:creationId xmlns:a16="http://schemas.microsoft.com/office/drawing/2014/main" id="{53AF8105-B619-78B4-5DB1-7A8A797B947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85600" y="3071342"/>
                        <a:ext cx="164498" cy="89600"/>
                      </a:xfrm>
                      <a:custGeom>
                        <a:avLst/>
                        <a:gdLst>
                          <a:gd name="connsiteX0" fmla="*/ 162065 w 164498"/>
                          <a:gd name="connsiteY0" fmla="*/ 72664 h 89600"/>
                          <a:gd name="connsiteX1" fmla="*/ 6238 w 164498"/>
                          <a:gd name="connsiteY1" fmla="*/ 11 h 89600"/>
                          <a:gd name="connsiteX2" fmla="*/ 4537 w 164498"/>
                          <a:gd name="connsiteY2" fmla="*/ 13417 h 89600"/>
                          <a:gd name="connsiteX3" fmla="*/ 150772 w 164498"/>
                          <a:gd name="connsiteY3" fmla="*/ 88185 h 89600"/>
                          <a:gd name="connsiteX4" fmla="*/ 162065 w 164498"/>
                          <a:gd name="connsiteY4" fmla="*/ 72664 h 896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4498" h="89600">
                            <a:moveTo>
                              <a:pt x="162065" y="72664"/>
                            </a:moveTo>
                            <a:cubicBezTo>
                              <a:pt x="124733" y="26463"/>
                              <a:pt x="62443" y="3208"/>
                              <a:pt x="6238" y="11"/>
                            </a:cubicBezTo>
                            <a:cubicBezTo>
                              <a:pt x="-1187" y="-402"/>
                              <a:pt x="-2269" y="11252"/>
                              <a:pt x="4537" y="13417"/>
                            </a:cubicBezTo>
                            <a:cubicBezTo>
                              <a:pt x="58421" y="30588"/>
                              <a:pt x="102405" y="59000"/>
                              <a:pt x="150772" y="88185"/>
                            </a:cubicBezTo>
                            <a:cubicBezTo>
                              <a:pt x="160363" y="93908"/>
                              <a:pt x="168820" y="80966"/>
                              <a:pt x="162065" y="72664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4" name="任意多边形: 形状 133">
                        <a:extLst>
                          <a:ext uri="{FF2B5EF4-FFF2-40B4-BE49-F238E27FC236}">
                            <a16:creationId xmlns:a16="http://schemas.microsoft.com/office/drawing/2014/main" id="{B92D1A82-1B05-6BEA-A794-FA7D241AC5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55336" y="3012459"/>
                        <a:ext cx="182135" cy="112239"/>
                      </a:xfrm>
                      <a:custGeom>
                        <a:avLst/>
                        <a:gdLst>
                          <a:gd name="connsiteX0" fmla="*/ 179833 w 182135"/>
                          <a:gd name="connsiteY0" fmla="*/ 94111 h 112239"/>
                          <a:gd name="connsiteX1" fmla="*/ 93154 w 182135"/>
                          <a:gd name="connsiteY1" fmla="*/ 31100 h 112239"/>
                          <a:gd name="connsiteX2" fmla="*/ 8640 w 182135"/>
                          <a:gd name="connsiteY2" fmla="*/ 7 h 112239"/>
                          <a:gd name="connsiteX3" fmla="*/ 6320 w 182135"/>
                          <a:gd name="connsiteY3" fmla="*/ 18364 h 112239"/>
                          <a:gd name="connsiteX4" fmla="*/ 170293 w 182135"/>
                          <a:gd name="connsiteY4" fmla="*/ 111540 h 112239"/>
                          <a:gd name="connsiteX5" fmla="*/ 179833 w 182135"/>
                          <a:gd name="connsiteY5" fmla="*/ 94111 h 11223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82135" h="112239">
                            <a:moveTo>
                              <a:pt x="179833" y="94111"/>
                            </a:moveTo>
                            <a:cubicBezTo>
                              <a:pt x="157506" y="65803"/>
                              <a:pt x="123473" y="47962"/>
                              <a:pt x="93154" y="31100"/>
                            </a:cubicBezTo>
                            <a:cubicBezTo>
                              <a:pt x="66805" y="16456"/>
                              <a:pt x="38805" y="1348"/>
                              <a:pt x="8640" y="7"/>
                            </a:cubicBezTo>
                            <a:cubicBezTo>
                              <a:pt x="-1053" y="-405"/>
                              <a:pt x="-3632" y="16817"/>
                              <a:pt x="6320" y="18364"/>
                            </a:cubicBezTo>
                            <a:cubicBezTo>
                              <a:pt x="67939" y="27904"/>
                              <a:pt x="113521" y="88646"/>
                              <a:pt x="170293" y="111540"/>
                            </a:cubicBezTo>
                            <a:cubicBezTo>
                              <a:pt x="180348" y="115562"/>
                              <a:pt x="185402" y="101227"/>
                              <a:pt x="179833" y="94111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79FF143F-9868-36B8-A5DB-ECE82B4C0DCB}"/>
                      </a:ext>
                    </a:extLst>
                  </p:cNvPr>
                  <p:cNvSpPr/>
                  <p:nvPr/>
                </p:nvSpPr>
                <p:spPr>
                  <a:xfrm>
                    <a:off x="4546122" y="1640196"/>
                    <a:ext cx="1132621" cy="1695482"/>
                  </a:xfrm>
                  <a:custGeom>
                    <a:avLst/>
                    <a:gdLst>
                      <a:gd name="connsiteX0" fmla="*/ 1132622 w 1132621"/>
                      <a:gd name="connsiteY0" fmla="*/ 1548000 h 1695482"/>
                      <a:gd name="connsiteX1" fmla="*/ 241546 w 1132621"/>
                      <a:gd name="connsiteY1" fmla="*/ 1691606 h 1695482"/>
                      <a:gd name="connsiteX2" fmla="*/ 3888 w 1132621"/>
                      <a:gd name="connsiteY2" fmla="*/ 1532479 h 1695482"/>
                      <a:gd name="connsiteX3" fmla="*/ 3424 w 1132621"/>
                      <a:gd name="connsiteY3" fmla="*/ 1456371 h 1695482"/>
                      <a:gd name="connsiteX4" fmla="*/ 13943 w 1132621"/>
                      <a:gd name="connsiteY4" fmla="*/ 1398568 h 1695482"/>
                      <a:gd name="connsiteX5" fmla="*/ 73912 w 1132621"/>
                      <a:gd name="connsiteY5" fmla="*/ 1149153 h 1695482"/>
                      <a:gd name="connsiteX6" fmla="*/ 431301 w 1132621"/>
                      <a:gd name="connsiteY6" fmla="*/ 245444 h 1695482"/>
                      <a:gd name="connsiteX7" fmla="*/ 569492 w 1132621"/>
                      <a:gd name="connsiteY7" fmla="*/ 103643 h 1695482"/>
                      <a:gd name="connsiteX8" fmla="*/ 773118 w 1132621"/>
                      <a:gd name="connsiteY8" fmla="*/ 0 h 1695482"/>
                      <a:gd name="connsiteX9" fmla="*/ 1101580 w 1132621"/>
                      <a:gd name="connsiteY9" fmla="*/ 559726 h 1695482"/>
                      <a:gd name="connsiteX10" fmla="*/ 678808 w 1132621"/>
                      <a:gd name="connsiteY10" fmla="*/ 1098002 h 1695482"/>
                      <a:gd name="connsiteX11" fmla="*/ 730166 w 1132621"/>
                      <a:gd name="connsiteY11" fmla="*/ 1179989 h 1695482"/>
                      <a:gd name="connsiteX12" fmla="*/ 1065795 w 1132621"/>
                      <a:gd name="connsiteY12" fmla="*/ 1079542 h 1695482"/>
                      <a:gd name="connsiteX13" fmla="*/ 987624 w 1132621"/>
                      <a:gd name="connsiteY13" fmla="*/ 1331122 h 1695482"/>
                      <a:gd name="connsiteX14" fmla="*/ 1132622 w 1132621"/>
                      <a:gd name="connsiteY14" fmla="*/ 1548000 h 1695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132621" h="1695482">
                        <a:moveTo>
                          <a:pt x="1132622" y="1548000"/>
                        </a:moveTo>
                        <a:lnTo>
                          <a:pt x="241546" y="1691606"/>
                        </a:lnTo>
                        <a:cubicBezTo>
                          <a:pt x="131973" y="1713262"/>
                          <a:pt x="25596" y="1642001"/>
                          <a:pt x="3888" y="1532479"/>
                        </a:cubicBezTo>
                        <a:cubicBezTo>
                          <a:pt x="-1269" y="1506543"/>
                          <a:pt x="-1165" y="1480813"/>
                          <a:pt x="3424" y="1456371"/>
                        </a:cubicBezTo>
                        <a:cubicBezTo>
                          <a:pt x="3682" y="1436932"/>
                          <a:pt x="7136" y="1417389"/>
                          <a:pt x="13943" y="1398568"/>
                        </a:cubicBezTo>
                        <a:lnTo>
                          <a:pt x="73912" y="1149153"/>
                        </a:lnTo>
                        <a:cubicBezTo>
                          <a:pt x="262068" y="475574"/>
                          <a:pt x="410933" y="277104"/>
                          <a:pt x="431301" y="245444"/>
                        </a:cubicBezTo>
                        <a:cubicBezTo>
                          <a:pt x="467602" y="188982"/>
                          <a:pt x="515299" y="142265"/>
                          <a:pt x="569492" y="103643"/>
                        </a:cubicBezTo>
                        <a:cubicBezTo>
                          <a:pt x="631472" y="59350"/>
                          <a:pt x="701806" y="25679"/>
                          <a:pt x="773118" y="0"/>
                        </a:cubicBezTo>
                        <a:lnTo>
                          <a:pt x="1101580" y="559726"/>
                        </a:lnTo>
                        <a:lnTo>
                          <a:pt x="678808" y="1098002"/>
                        </a:lnTo>
                        <a:cubicBezTo>
                          <a:pt x="641424" y="1156836"/>
                          <a:pt x="663390" y="1199944"/>
                          <a:pt x="730166" y="1179989"/>
                        </a:cubicBezTo>
                        <a:lnTo>
                          <a:pt x="1065795" y="1079542"/>
                        </a:lnTo>
                        <a:cubicBezTo>
                          <a:pt x="1050790" y="1122031"/>
                          <a:pt x="977157" y="1144358"/>
                          <a:pt x="987624" y="1331122"/>
                        </a:cubicBezTo>
                        <a:cubicBezTo>
                          <a:pt x="997937" y="1515670"/>
                          <a:pt x="1103488" y="1498447"/>
                          <a:pt x="1132622" y="1548000"/>
                        </a:cubicBezTo>
                        <a:close/>
                      </a:path>
                    </a:pathLst>
                  </a:custGeom>
                  <a:solidFill>
                    <a:srgbClr val="E07D4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" name="任意多边形: 形状 135">
                    <a:extLst>
                      <a:ext uri="{FF2B5EF4-FFF2-40B4-BE49-F238E27FC236}">
                        <a16:creationId xmlns:a16="http://schemas.microsoft.com/office/drawing/2014/main" id="{4760904D-6AD4-4496-2E2B-FA5E5C56594D}"/>
                      </a:ext>
                    </a:extLst>
                  </p:cNvPr>
                  <p:cNvSpPr/>
                  <p:nvPr/>
                </p:nvSpPr>
                <p:spPr>
                  <a:xfrm>
                    <a:off x="5163955" y="2407693"/>
                    <a:ext cx="456060" cy="429095"/>
                  </a:xfrm>
                  <a:custGeom>
                    <a:avLst/>
                    <a:gdLst>
                      <a:gd name="connsiteX0" fmla="*/ 82734 w 456060"/>
                      <a:gd name="connsiteY0" fmla="*/ 429096 h 429095"/>
                      <a:gd name="connsiteX1" fmla="*/ 16939 w 456060"/>
                      <a:gd name="connsiteY1" fmla="*/ 396095 h 429095"/>
                      <a:gd name="connsiteX2" fmla="*/ 12659 w 456060"/>
                      <a:gd name="connsiteY2" fmla="*/ 302248 h 429095"/>
                      <a:gd name="connsiteX3" fmla="*/ 145230 w 456060"/>
                      <a:gd name="connsiteY3" fmla="*/ 6478 h 429095"/>
                      <a:gd name="connsiteX4" fmla="*/ 159719 w 456060"/>
                      <a:gd name="connsiteY4" fmla="*/ 960 h 429095"/>
                      <a:gd name="connsiteX5" fmla="*/ 165237 w 456060"/>
                      <a:gd name="connsiteY5" fmla="*/ 15450 h 429095"/>
                      <a:gd name="connsiteX6" fmla="*/ 32047 w 456060"/>
                      <a:gd name="connsiteY6" fmla="*/ 312664 h 429095"/>
                      <a:gd name="connsiteX7" fmla="*/ 31635 w 456060"/>
                      <a:gd name="connsiteY7" fmla="*/ 313335 h 429095"/>
                      <a:gd name="connsiteX8" fmla="*/ 34471 w 456060"/>
                      <a:gd name="connsiteY8" fmla="*/ 382843 h 429095"/>
                      <a:gd name="connsiteX9" fmla="*/ 100576 w 456060"/>
                      <a:gd name="connsiteY9" fmla="*/ 404500 h 429095"/>
                      <a:gd name="connsiteX10" fmla="*/ 442083 w 456060"/>
                      <a:gd name="connsiteY10" fmla="*/ 307972 h 429095"/>
                      <a:gd name="connsiteX11" fmla="*/ 455645 w 456060"/>
                      <a:gd name="connsiteY11" fmla="*/ 315552 h 429095"/>
                      <a:gd name="connsiteX12" fmla="*/ 448065 w 456060"/>
                      <a:gd name="connsiteY12" fmla="*/ 329113 h 429095"/>
                      <a:gd name="connsiteX13" fmla="*/ 106712 w 456060"/>
                      <a:gd name="connsiteY13" fmla="*/ 425589 h 429095"/>
                      <a:gd name="connsiteX14" fmla="*/ 82734 w 456060"/>
                      <a:gd name="connsiteY14" fmla="*/ 429096 h 429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56060" h="429095">
                        <a:moveTo>
                          <a:pt x="82734" y="429096"/>
                        </a:moveTo>
                        <a:cubicBezTo>
                          <a:pt x="57313" y="429096"/>
                          <a:pt x="33027" y="417339"/>
                          <a:pt x="16939" y="396095"/>
                        </a:cubicBezTo>
                        <a:cubicBezTo>
                          <a:pt x="-3996" y="368405"/>
                          <a:pt x="-5646" y="331640"/>
                          <a:pt x="12659" y="302248"/>
                        </a:cubicBezTo>
                        <a:lnTo>
                          <a:pt x="145230" y="6478"/>
                        </a:lnTo>
                        <a:cubicBezTo>
                          <a:pt x="147705" y="960"/>
                          <a:pt x="154202" y="-1515"/>
                          <a:pt x="159719" y="960"/>
                        </a:cubicBezTo>
                        <a:cubicBezTo>
                          <a:pt x="165237" y="3435"/>
                          <a:pt x="167712" y="9932"/>
                          <a:pt x="165237" y="15450"/>
                        </a:cubicBezTo>
                        <a:lnTo>
                          <a:pt x="32047" y="312664"/>
                        </a:lnTo>
                        <a:lnTo>
                          <a:pt x="31635" y="313335"/>
                        </a:lnTo>
                        <a:cubicBezTo>
                          <a:pt x="14876" y="339684"/>
                          <a:pt x="22095" y="366497"/>
                          <a:pt x="34471" y="382843"/>
                        </a:cubicBezTo>
                        <a:cubicBezTo>
                          <a:pt x="46846" y="399188"/>
                          <a:pt x="70669" y="413420"/>
                          <a:pt x="100576" y="404500"/>
                        </a:cubicBezTo>
                        <a:lnTo>
                          <a:pt x="442083" y="307972"/>
                        </a:lnTo>
                        <a:cubicBezTo>
                          <a:pt x="447910" y="306373"/>
                          <a:pt x="453995" y="309725"/>
                          <a:pt x="455645" y="315552"/>
                        </a:cubicBezTo>
                        <a:cubicBezTo>
                          <a:pt x="457295" y="321379"/>
                          <a:pt x="453892" y="327463"/>
                          <a:pt x="448065" y="329113"/>
                        </a:cubicBezTo>
                        <a:lnTo>
                          <a:pt x="106712" y="425589"/>
                        </a:lnTo>
                        <a:cubicBezTo>
                          <a:pt x="98771" y="427961"/>
                          <a:pt x="90675" y="429096"/>
                          <a:pt x="82734" y="429096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" name="任意多边形: 形状 136">
                    <a:extLst>
                      <a:ext uri="{FF2B5EF4-FFF2-40B4-BE49-F238E27FC236}">
                        <a16:creationId xmlns:a16="http://schemas.microsoft.com/office/drawing/2014/main" id="{C63514B3-75E3-300D-1F6E-3828FB23C1DA}"/>
                      </a:ext>
                    </a:extLst>
                  </p:cNvPr>
                  <p:cNvSpPr/>
                  <p:nvPr/>
                </p:nvSpPr>
                <p:spPr>
                  <a:xfrm>
                    <a:off x="4535127" y="2961429"/>
                    <a:ext cx="1154590" cy="385273"/>
                  </a:xfrm>
                  <a:custGeom>
                    <a:avLst/>
                    <a:gdLst>
                      <a:gd name="connsiteX0" fmla="*/ 213094 w 1154590"/>
                      <a:gd name="connsiteY0" fmla="*/ 385274 h 385273"/>
                      <a:gd name="connsiteX1" fmla="*/ 4106 w 1154590"/>
                      <a:gd name="connsiteY1" fmla="*/ 213412 h 385273"/>
                      <a:gd name="connsiteX2" fmla="*/ 3487 w 1154590"/>
                      <a:gd name="connsiteY2" fmla="*/ 134055 h 385273"/>
                      <a:gd name="connsiteX3" fmla="*/ 14625 w 1154590"/>
                      <a:gd name="connsiteY3" fmla="*/ 73622 h 385273"/>
                      <a:gd name="connsiteX4" fmla="*/ 38499 w 1154590"/>
                      <a:gd name="connsiteY4" fmla="*/ 7259 h 385273"/>
                      <a:gd name="connsiteX5" fmla="*/ 52524 w 1154590"/>
                      <a:gd name="connsiteY5" fmla="*/ 659 h 385273"/>
                      <a:gd name="connsiteX6" fmla="*/ 59124 w 1154590"/>
                      <a:gd name="connsiteY6" fmla="*/ 14684 h 385273"/>
                      <a:gd name="connsiteX7" fmla="*/ 35250 w 1154590"/>
                      <a:gd name="connsiteY7" fmla="*/ 81047 h 385273"/>
                      <a:gd name="connsiteX8" fmla="*/ 25402 w 1154590"/>
                      <a:gd name="connsiteY8" fmla="*/ 135292 h 385273"/>
                      <a:gd name="connsiteX9" fmla="*/ 25195 w 1154590"/>
                      <a:gd name="connsiteY9" fmla="*/ 137148 h 385273"/>
                      <a:gd name="connsiteX10" fmla="*/ 25608 w 1154590"/>
                      <a:gd name="connsiteY10" fmla="*/ 209080 h 385273"/>
                      <a:gd name="connsiteX11" fmla="*/ 250375 w 1154590"/>
                      <a:gd name="connsiteY11" fmla="*/ 359595 h 385273"/>
                      <a:gd name="connsiteX12" fmla="*/ 1141863 w 1154590"/>
                      <a:gd name="connsiteY12" fmla="*/ 215887 h 385273"/>
                      <a:gd name="connsiteX13" fmla="*/ 1154445 w 1154590"/>
                      <a:gd name="connsiteY13" fmla="*/ 224962 h 385273"/>
                      <a:gd name="connsiteX14" fmla="*/ 1145370 w 1154590"/>
                      <a:gd name="connsiteY14" fmla="*/ 237543 h 385273"/>
                      <a:gd name="connsiteX15" fmla="*/ 254294 w 1154590"/>
                      <a:gd name="connsiteY15" fmla="*/ 381149 h 385273"/>
                      <a:gd name="connsiteX16" fmla="*/ 213094 w 1154590"/>
                      <a:gd name="connsiteY16" fmla="*/ 385274 h 385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154590" h="385273">
                        <a:moveTo>
                          <a:pt x="213094" y="385274"/>
                        </a:moveTo>
                        <a:cubicBezTo>
                          <a:pt x="113627" y="385274"/>
                          <a:pt x="24216" y="314838"/>
                          <a:pt x="4106" y="213412"/>
                        </a:cubicBezTo>
                        <a:cubicBezTo>
                          <a:pt x="-1154" y="186959"/>
                          <a:pt x="-1360" y="160301"/>
                          <a:pt x="3487" y="134055"/>
                        </a:cubicBezTo>
                        <a:cubicBezTo>
                          <a:pt x="3848" y="113481"/>
                          <a:pt x="7612" y="93165"/>
                          <a:pt x="14625" y="73622"/>
                        </a:cubicBezTo>
                        <a:lnTo>
                          <a:pt x="38499" y="7259"/>
                        </a:lnTo>
                        <a:cubicBezTo>
                          <a:pt x="40561" y="1535"/>
                          <a:pt x="46852" y="-1404"/>
                          <a:pt x="52524" y="659"/>
                        </a:cubicBezTo>
                        <a:cubicBezTo>
                          <a:pt x="58248" y="2721"/>
                          <a:pt x="61187" y="9012"/>
                          <a:pt x="59124" y="14684"/>
                        </a:cubicBezTo>
                        <a:lnTo>
                          <a:pt x="35250" y="81047"/>
                        </a:lnTo>
                        <a:cubicBezTo>
                          <a:pt x="28959" y="98579"/>
                          <a:pt x="25659" y="116781"/>
                          <a:pt x="25402" y="135292"/>
                        </a:cubicBezTo>
                        <a:lnTo>
                          <a:pt x="25195" y="137148"/>
                        </a:lnTo>
                        <a:cubicBezTo>
                          <a:pt x="20709" y="160920"/>
                          <a:pt x="20864" y="185103"/>
                          <a:pt x="25608" y="209080"/>
                        </a:cubicBezTo>
                        <a:cubicBezTo>
                          <a:pt x="46079" y="312517"/>
                          <a:pt x="146938" y="380015"/>
                          <a:pt x="250375" y="359595"/>
                        </a:cubicBezTo>
                        <a:lnTo>
                          <a:pt x="1141863" y="215887"/>
                        </a:lnTo>
                        <a:cubicBezTo>
                          <a:pt x="1147896" y="214907"/>
                          <a:pt x="1153465" y="218980"/>
                          <a:pt x="1154445" y="224962"/>
                        </a:cubicBezTo>
                        <a:cubicBezTo>
                          <a:pt x="1155425" y="230943"/>
                          <a:pt x="1151351" y="236564"/>
                          <a:pt x="1145370" y="237543"/>
                        </a:cubicBezTo>
                        <a:lnTo>
                          <a:pt x="254294" y="381149"/>
                        </a:lnTo>
                        <a:cubicBezTo>
                          <a:pt x="240475" y="383934"/>
                          <a:pt x="226655" y="385274"/>
                          <a:pt x="213094" y="385274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" name="任意多边形: 形状 137">
                    <a:extLst>
                      <a:ext uri="{FF2B5EF4-FFF2-40B4-BE49-F238E27FC236}">
                        <a16:creationId xmlns:a16="http://schemas.microsoft.com/office/drawing/2014/main" id="{A5FF7C28-9A18-1181-15B0-F57BF6356D6A}"/>
                      </a:ext>
                    </a:extLst>
                  </p:cNvPr>
                  <p:cNvSpPr/>
                  <p:nvPr/>
                </p:nvSpPr>
                <p:spPr>
                  <a:xfrm>
                    <a:off x="6363513" y="1699185"/>
                    <a:ext cx="1183291" cy="1624265"/>
                  </a:xfrm>
                  <a:custGeom>
                    <a:avLst/>
                    <a:gdLst>
                      <a:gd name="connsiteX0" fmla="*/ 1063196 w 1183291"/>
                      <a:gd name="connsiteY0" fmla="*/ 1602452 h 1624265"/>
                      <a:gd name="connsiteX1" fmla="*/ 1063042 w 1183291"/>
                      <a:gd name="connsiteY1" fmla="*/ 1602555 h 1624265"/>
                      <a:gd name="connsiteX2" fmla="*/ 901492 w 1183291"/>
                      <a:gd name="connsiteY2" fmla="*/ 1611527 h 1624265"/>
                      <a:gd name="connsiteX3" fmla="*/ 892313 w 1183291"/>
                      <a:gd name="connsiteY3" fmla="*/ 1607866 h 1624265"/>
                      <a:gd name="connsiteX4" fmla="*/ 0 w 1183291"/>
                      <a:gd name="connsiteY4" fmla="*/ 1225159 h 1624265"/>
                      <a:gd name="connsiteX5" fmla="*/ 89773 w 1183291"/>
                      <a:gd name="connsiteY5" fmla="*/ 1027050 h 1624265"/>
                      <a:gd name="connsiteX6" fmla="*/ 76315 w 1183291"/>
                      <a:gd name="connsiteY6" fmla="*/ 846112 h 1624265"/>
                      <a:gd name="connsiteX7" fmla="*/ 206050 w 1183291"/>
                      <a:gd name="connsiteY7" fmla="*/ 898450 h 1624265"/>
                      <a:gd name="connsiteX8" fmla="*/ 573133 w 1183291"/>
                      <a:gd name="connsiteY8" fmla="*/ 1057679 h 1624265"/>
                      <a:gd name="connsiteX9" fmla="*/ 442728 w 1183291"/>
                      <a:gd name="connsiteY9" fmla="*/ 852558 h 1624265"/>
                      <a:gd name="connsiteX10" fmla="*/ 228841 w 1183291"/>
                      <a:gd name="connsiteY10" fmla="*/ 325729 h 1624265"/>
                      <a:gd name="connsiteX11" fmla="*/ 533326 w 1183291"/>
                      <a:gd name="connsiteY11" fmla="*/ 0 h 1624265"/>
                      <a:gd name="connsiteX12" fmla="*/ 673940 w 1183291"/>
                      <a:gd name="connsiteY12" fmla="*/ 102509 h 1624265"/>
                      <a:gd name="connsiteX13" fmla="*/ 908040 w 1183291"/>
                      <a:gd name="connsiteY13" fmla="*/ 480421 h 1624265"/>
                      <a:gd name="connsiteX14" fmla="*/ 1093516 w 1183291"/>
                      <a:gd name="connsiteY14" fmla="*/ 982447 h 1624265"/>
                      <a:gd name="connsiteX15" fmla="*/ 1172821 w 1183291"/>
                      <a:gd name="connsiteY15" fmla="*/ 1339579 h 1624265"/>
                      <a:gd name="connsiteX16" fmla="*/ 1063196 w 1183291"/>
                      <a:gd name="connsiteY16" fmla="*/ 1602452 h 1624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183291" h="1624265">
                        <a:moveTo>
                          <a:pt x="1063196" y="1602452"/>
                        </a:moveTo>
                        <a:cubicBezTo>
                          <a:pt x="1063145" y="1602555"/>
                          <a:pt x="1063093" y="1602555"/>
                          <a:pt x="1063042" y="1602555"/>
                        </a:cubicBezTo>
                        <a:cubicBezTo>
                          <a:pt x="1014572" y="1626996"/>
                          <a:pt x="956407" y="1631946"/>
                          <a:pt x="901492" y="1611527"/>
                        </a:cubicBezTo>
                        <a:cubicBezTo>
                          <a:pt x="898604" y="1610496"/>
                          <a:pt x="895149" y="1609052"/>
                          <a:pt x="892313" y="1607866"/>
                        </a:cubicBezTo>
                        <a:lnTo>
                          <a:pt x="0" y="1225159"/>
                        </a:lnTo>
                        <a:cubicBezTo>
                          <a:pt x="0" y="1225159"/>
                          <a:pt x="67291" y="1146214"/>
                          <a:pt x="89773" y="1027050"/>
                        </a:cubicBezTo>
                        <a:cubicBezTo>
                          <a:pt x="98384" y="981261"/>
                          <a:pt x="97249" y="895459"/>
                          <a:pt x="76315" y="846112"/>
                        </a:cubicBezTo>
                        <a:cubicBezTo>
                          <a:pt x="129838" y="857147"/>
                          <a:pt x="206050" y="898450"/>
                          <a:pt x="206050" y="898450"/>
                        </a:cubicBezTo>
                        <a:cubicBezTo>
                          <a:pt x="326812" y="945682"/>
                          <a:pt x="573133" y="1057679"/>
                          <a:pt x="573133" y="1057679"/>
                        </a:cubicBezTo>
                        <a:lnTo>
                          <a:pt x="442728" y="852558"/>
                        </a:lnTo>
                        <a:lnTo>
                          <a:pt x="228841" y="325729"/>
                        </a:lnTo>
                        <a:lnTo>
                          <a:pt x="533326" y="0"/>
                        </a:lnTo>
                        <a:cubicBezTo>
                          <a:pt x="584632" y="28205"/>
                          <a:pt x="632638" y="61980"/>
                          <a:pt x="673940" y="102509"/>
                        </a:cubicBezTo>
                        <a:cubicBezTo>
                          <a:pt x="782792" y="213578"/>
                          <a:pt x="834459" y="342178"/>
                          <a:pt x="908040" y="480421"/>
                        </a:cubicBezTo>
                        <a:cubicBezTo>
                          <a:pt x="992296" y="638619"/>
                          <a:pt x="1054637" y="807491"/>
                          <a:pt x="1093516" y="982447"/>
                        </a:cubicBezTo>
                        <a:lnTo>
                          <a:pt x="1172821" y="1339579"/>
                        </a:lnTo>
                        <a:cubicBezTo>
                          <a:pt x="1206389" y="1432858"/>
                          <a:pt x="1156424" y="1568781"/>
                          <a:pt x="1063196" y="1602452"/>
                        </a:cubicBezTo>
                        <a:close/>
                      </a:path>
                    </a:pathLst>
                  </a:custGeom>
                  <a:solidFill>
                    <a:srgbClr val="E07D4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45FDDCFF-2379-C756-C255-6E4A276868C5}"/>
                      </a:ext>
                    </a:extLst>
                  </p:cNvPr>
                  <p:cNvSpPr/>
                  <p:nvPr/>
                </p:nvSpPr>
                <p:spPr>
                  <a:xfrm>
                    <a:off x="6428783" y="2366065"/>
                    <a:ext cx="455126" cy="345525"/>
                  </a:xfrm>
                  <a:custGeom>
                    <a:avLst/>
                    <a:gdLst>
                      <a:gd name="connsiteX0" fmla="*/ 393236 w 455126"/>
                      <a:gd name="connsiteY0" fmla="*/ 345525 h 345525"/>
                      <a:gd name="connsiteX1" fmla="*/ 367763 w 455126"/>
                      <a:gd name="connsiteY1" fmla="*/ 340060 h 345525"/>
                      <a:gd name="connsiteX2" fmla="*/ 136706 w 455126"/>
                      <a:gd name="connsiteY2" fmla="*/ 241727 h 345525"/>
                      <a:gd name="connsiteX3" fmla="*/ 135468 w 455126"/>
                      <a:gd name="connsiteY3" fmla="*/ 241160 h 345525"/>
                      <a:gd name="connsiteX4" fmla="*/ 8776 w 455126"/>
                      <a:gd name="connsiteY4" fmla="*/ 189906 h 345525"/>
                      <a:gd name="connsiteX5" fmla="*/ 216 w 455126"/>
                      <a:gd name="connsiteY5" fmla="*/ 176912 h 345525"/>
                      <a:gd name="connsiteX6" fmla="*/ 13210 w 455126"/>
                      <a:gd name="connsiteY6" fmla="*/ 168403 h 345525"/>
                      <a:gd name="connsiteX7" fmla="*/ 145317 w 455126"/>
                      <a:gd name="connsiteY7" fmla="*/ 221514 h 345525"/>
                      <a:gd name="connsiteX8" fmla="*/ 376633 w 455126"/>
                      <a:gd name="connsiteY8" fmla="*/ 319950 h 345525"/>
                      <a:gd name="connsiteX9" fmla="*/ 422267 w 455126"/>
                      <a:gd name="connsiteY9" fmla="*/ 310617 h 345525"/>
                      <a:gd name="connsiteX10" fmla="*/ 428351 w 455126"/>
                      <a:gd name="connsiteY10" fmla="*/ 264416 h 345525"/>
                      <a:gd name="connsiteX11" fmla="*/ 296760 w 455126"/>
                      <a:gd name="connsiteY11" fmla="*/ 16135 h 345525"/>
                      <a:gd name="connsiteX12" fmla="*/ 301297 w 455126"/>
                      <a:gd name="connsiteY12" fmla="*/ 1285 h 345525"/>
                      <a:gd name="connsiteX13" fmla="*/ 316148 w 455126"/>
                      <a:gd name="connsiteY13" fmla="*/ 5822 h 345525"/>
                      <a:gd name="connsiteX14" fmla="*/ 447739 w 455126"/>
                      <a:gd name="connsiteY14" fmla="*/ 254103 h 345525"/>
                      <a:gd name="connsiteX15" fmla="*/ 438303 w 455126"/>
                      <a:gd name="connsiteY15" fmla="*/ 325570 h 345525"/>
                      <a:gd name="connsiteX16" fmla="*/ 393236 w 455126"/>
                      <a:gd name="connsiteY16" fmla="*/ 345525 h 345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55126" h="345525">
                        <a:moveTo>
                          <a:pt x="393236" y="345525"/>
                        </a:moveTo>
                        <a:cubicBezTo>
                          <a:pt x="384728" y="345525"/>
                          <a:pt x="376065" y="343721"/>
                          <a:pt x="367763" y="340060"/>
                        </a:cubicBezTo>
                        <a:cubicBezTo>
                          <a:pt x="297018" y="308760"/>
                          <a:pt x="199510" y="266323"/>
                          <a:pt x="136706" y="241727"/>
                        </a:cubicBezTo>
                        <a:lnTo>
                          <a:pt x="135468" y="241160"/>
                        </a:lnTo>
                        <a:cubicBezTo>
                          <a:pt x="134695" y="240748"/>
                          <a:pt x="60030" y="200476"/>
                          <a:pt x="8776" y="189906"/>
                        </a:cubicBezTo>
                        <a:cubicBezTo>
                          <a:pt x="2846" y="188668"/>
                          <a:pt x="-970" y="182893"/>
                          <a:pt x="216" y="176912"/>
                        </a:cubicBezTo>
                        <a:cubicBezTo>
                          <a:pt x="1454" y="170982"/>
                          <a:pt x="7229" y="167166"/>
                          <a:pt x="13210" y="168403"/>
                        </a:cubicBezTo>
                        <a:cubicBezTo>
                          <a:pt x="65754" y="179232"/>
                          <a:pt x="137428" y="217286"/>
                          <a:pt x="145317" y="221514"/>
                        </a:cubicBezTo>
                        <a:cubicBezTo>
                          <a:pt x="208534" y="246265"/>
                          <a:pt x="305938" y="288651"/>
                          <a:pt x="376633" y="319950"/>
                        </a:cubicBezTo>
                        <a:cubicBezTo>
                          <a:pt x="395917" y="328458"/>
                          <a:pt x="412882" y="320723"/>
                          <a:pt x="422267" y="310617"/>
                        </a:cubicBezTo>
                        <a:cubicBezTo>
                          <a:pt x="431703" y="300510"/>
                          <a:pt x="438252" y="283030"/>
                          <a:pt x="428351" y="264416"/>
                        </a:cubicBezTo>
                        <a:lnTo>
                          <a:pt x="296760" y="16135"/>
                        </a:lnTo>
                        <a:cubicBezTo>
                          <a:pt x="293924" y="10773"/>
                          <a:pt x="295987" y="4121"/>
                          <a:pt x="301297" y="1285"/>
                        </a:cubicBezTo>
                        <a:cubicBezTo>
                          <a:pt x="306660" y="-1551"/>
                          <a:pt x="313312" y="460"/>
                          <a:pt x="316148" y="5822"/>
                        </a:cubicBezTo>
                        <a:lnTo>
                          <a:pt x="447739" y="254103"/>
                        </a:lnTo>
                        <a:cubicBezTo>
                          <a:pt x="460321" y="277874"/>
                          <a:pt x="456608" y="305924"/>
                          <a:pt x="438303" y="325570"/>
                        </a:cubicBezTo>
                        <a:cubicBezTo>
                          <a:pt x="426237" y="338616"/>
                          <a:pt x="409994" y="345525"/>
                          <a:pt x="393236" y="345525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5756DFC9-A18D-4C0B-373A-00D869EE3D9F}"/>
                      </a:ext>
                    </a:extLst>
                  </p:cNvPr>
                  <p:cNvSpPr/>
                  <p:nvPr/>
                </p:nvSpPr>
                <p:spPr>
                  <a:xfrm>
                    <a:off x="6352576" y="2847500"/>
                    <a:ext cx="1204967" cy="486828"/>
                  </a:xfrm>
                  <a:custGeom>
                    <a:avLst/>
                    <a:gdLst>
                      <a:gd name="connsiteX0" fmla="*/ 982865 w 1204967"/>
                      <a:gd name="connsiteY0" fmla="*/ 486828 h 486828"/>
                      <a:gd name="connsiteX1" fmla="*/ 908613 w 1204967"/>
                      <a:gd name="connsiteY1" fmla="*/ 473473 h 486828"/>
                      <a:gd name="connsiteX2" fmla="*/ 899022 w 1204967"/>
                      <a:gd name="connsiteY2" fmla="*/ 469657 h 486828"/>
                      <a:gd name="connsiteX3" fmla="*/ 6657 w 1204967"/>
                      <a:gd name="connsiteY3" fmla="*/ 86898 h 486828"/>
                      <a:gd name="connsiteX4" fmla="*/ 882 w 1204967"/>
                      <a:gd name="connsiteY4" fmla="*/ 72461 h 486828"/>
                      <a:gd name="connsiteX5" fmla="*/ 15319 w 1204967"/>
                      <a:gd name="connsiteY5" fmla="*/ 66685 h 486828"/>
                      <a:gd name="connsiteX6" fmla="*/ 907633 w 1204967"/>
                      <a:gd name="connsiteY6" fmla="*/ 449444 h 486828"/>
                      <a:gd name="connsiteX7" fmla="*/ 916244 w 1204967"/>
                      <a:gd name="connsiteY7" fmla="*/ 452847 h 486828"/>
                      <a:gd name="connsiteX8" fmla="*/ 1065934 w 1204967"/>
                      <a:gd name="connsiteY8" fmla="*/ 445938 h 486828"/>
                      <a:gd name="connsiteX9" fmla="*/ 1066244 w 1204967"/>
                      <a:gd name="connsiteY9" fmla="*/ 445319 h 486828"/>
                      <a:gd name="connsiteX10" fmla="*/ 1072019 w 1204967"/>
                      <a:gd name="connsiteY10" fmla="*/ 443205 h 486828"/>
                      <a:gd name="connsiteX11" fmla="*/ 1166381 w 1204967"/>
                      <a:gd name="connsiteY11" fmla="*/ 340954 h 486828"/>
                      <a:gd name="connsiteX12" fmla="*/ 1173496 w 1204967"/>
                      <a:gd name="connsiteY12" fmla="*/ 194976 h 486828"/>
                      <a:gd name="connsiteX13" fmla="*/ 1173136 w 1204967"/>
                      <a:gd name="connsiteY13" fmla="*/ 193636 h 486828"/>
                      <a:gd name="connsiteX14" fmla="*/ 1133070 w 1204967"/>
                      <a:gd name="connsiteY14" fmla="*/ 13368 h 486828"/>
                      <a:gd name="connsiteX15" fmla="*/ 1141424 w 1204967"/>
                      <a:gd name="connsiteY15" fmla="*/ 271 h 486828"/>
                      <a:gd name="connsiteX16" fmla="*/ 1154521 w 1204967"/>
                      <a:gd name="connsiteY16" fmla="*/ 8624 h 486828"/>
                      <a:gd name="connsiteX17" fmla="*/ 1194432 w 1204967"/>
                      <a:gd name="connsiteY17" fmla="*/ 188273 h 486828"/>
                      <a:gd name="connsiteX18" fmla="*/ 1082229 w 1204967"/>
                      <a:gd name="connsiteY18" fmla="*/ 462902 h 486828"/>
                      <a:gd name="connsiteX19" fmla="*/ 1081146 w 1204967"/>
                      <a:gd name="connsiteY19" fmla="*/ 465171 h 486828"/>
                      <a:gd name="connsiteX20" fmla="*/ 1076660 w 1204967"/>
                      <a:gd name="connsiteY20" fmla="*/ 465223 h 486828"/>
                      <a:gd name="connsiteX21" fmla="*/ 982865 w 1204967"/>
                      <a:gd name="connsiteY21" fmla="*/ 486828 h 486828"/>
                      <a:gd name="connsiteX22" fmla="*/ 1073978 w 1204967"/>
                      <a:gd name="connsiteY22" fmla="*/ 454240 h 486828"/>
                      <a:gd name="connsiteX23" fmla="*/ 1073978 w 1204967"/>
                      <a:gd name="connsiteY23" fmla="*/ 454240 h 486828"/>
                      <a:gd name="connsiteX24" fmla="*/ 1073978 w 1204967"/>
                      <a:gd name="connsiteY24" fmla="*/ 454240 h 486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1204967" h="486828">
                        <a:moveTo>
                          <a:pt x="982865" y="486828"/>
                        </a:moveTo>
                        <a:cubicBezTo>
                          <a:pt x="957701" y="486828"/>
                          <a:pt x="932538" y="482394"/>
                          <a:pt x="908613" y="473473"/>
                        </a:cubicBezTo>
                        <a:cubicBezTo>
                          <a:pt x="905622" y="472390"/>
                          <a:pt x="901961" y="470895"/>
                          <a:pt x="899022" y="469657"/>
                        </a:cubicBezTo>
                        <a:lnTo>
                          <a:pt x="6657" y="86898"/>
                        </a:lnTo>
                        <a:cubicBezTo>
                          <a:pt x="1088" y="84526"/>
                          <a:pt x="-1491" y="78029"/>
                          <a:pt x="882" y="72461"/>
                        </a:cubicBezTo>
                        <a:cubicBezTo>
                          <a:pt x="3254" y="66892"/>
                          <a:pt x="9751" y="64313"/>
                          <a:pt x="15319" y="66685"/>
                        </a:cubicBezTo>
                        <a:lnTo>
                          <a:pt x="907633" y="449444"/>
                        </a:lnTo>
                        <a:cubicBezTo>
                          <a:pt x="910211" y="450527"/>
                          <a:pt x="913511" y="451868"/>
                          <a:pt x="916244" y="452847"/>
                        </a:cubicBezTo>
                        <a:cubicBezTo>
                          <a:pt x="964972" y="470998"/>
                          <a:pt x="1019269" y="468420"/>
                          <a:pt x="1065934" y="445938"/>
                        </a:cubicBezTo>
                        <a:lnTo>
                          <a:pt x="1066244" y="445319"/>
                        </a:lnTo>
                        <a:lnTo>
                          <a:pt x="1072019" y="443205"/>
                        </a:lnTo>
                        <a:cubicBezTo>
                          <a:pt x="1112032" y="428148"/>
                          <a:pt x="1146374" y="390971"/>
                          <a:pt x="1166381" y="340954"/>
                        </a:cubicBezTo>
                        <a:cubicBezTo>
                          <a:pt x="1186078" y="291813"/>
                          <a:pt x="1188708" y="237207"/>
                          <a:pt x="1173496" y="194976"/>
                        </a:cubicBezTo>
                        <a:lnTo>
                          <a:pt x="1173136" y="193636"/>
                        </a:lnTo>
                        <a:lnTo>
                          <a:pt x="1133070" y="13368"/>
                        </a:lnTo>
                        <a:cubicBezTo>
                          <a:pt x="1131781" y="7438"/>
                          <a:pt x="1135494" y="1560"/>
                          <a:pt x="1141424" y="271"/>
                        </a:cubicBezTo>
                        <a:cubicBezTo>
                          <a:pt x="1147354" y="-1070"/>
                          <a:pt x="1153232" y="2695"/>
                          <a:pt x="1154521" y="8624"/>
                        </a:cubicBezTo>
                        <a:lnTo>
                          <a:pt x="1194432" y="188273"/>
                        </a:lnTo>
                        <a:cubicBezTo>
                          <a:pt x="1227175" y="280573"/>
                          <a:pt x="1181901" y="423353"/>
                          <a:pt x="1082229" y="462902"/>
                        </a:cubicBezTo>
                        <a:lnTo>
                          <a:pt x="1081146" y="465171"/>
                        </a:lnTo>
                        <a:lnTo>
                          <a:pt x="1076660" y="465223"/>
                        </a:lnTo>
                        <a:cubicBezTo>
                          <a:pt x="1047216" y="479557"/>
                          <a:pt x="1015092" y="486828"/>
                          <a:pt x="982865" y="486828"/>
                        </a:cubicBezTo>
                        <a:close/>
                        <a:moveTo>
                          <a:pt x="1073978" y="454240"/>
                        </a:moveTo>
                        <a:lnTo>
                          <a:pt x="1073978" y="454240"/>
                        </a:lnTo>
                        <a:lnTo>
                          <a:pt x="1073978" y="454240"/>
                        </a:ln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1385014-E579-2CFC-AE99-9CC2561CA5DA}"/>
              </a:ext>
            </a:extLst>
          </p:cNvPr>
          <p:cNvGrpSpPr/>
          <p:nvPr/>
        </p:nvGrpSpPr>
        <p:grpSpPr>
          <a:xfrm>
            <a:off x="825898" y="3137848"/>
            <a:ext cx="2006244" cy="2618999"/>
            <a:chOff x="825898" y="3137848"/>
            <a:chExt cx="2006244" cy="2618999"/>
          </a:xfrm>
        </p:grpSpPr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3653ECE4-34FD-2577-1923-186CEA57A99D}"/>
                </a:ext>
              </a:extLst>
            </p:cNvPr>
            <p:cNvSpPr/>
            <p:nvPr/>
          </p:nvSpPr>
          <p:spPr>
            <a:xfrm>
              <a:off x="1039877" y="3402037"/>
              <a:ext cx="1792265" cy="965875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6BBD499C-D18F-A085-4464-E945F35F4499}"/>
                </a:ext>
              </a:extLst>
            </p:cNvPr>
            <p:cNvSpPr/>
            <p:nvPr/>
          </p:nvSpPr>
          <p:spPr>
            <a:xfrm>
              <a:off x="1156965" y="3893872"/>
              <a:ext cx="1675172" cy="47402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F8EDC884-4158-CF36-95B2-7F8D4D1010FD}"/>
                </a:ext>
              </a:extLst>
            </p:cNvPr>
            <p:cNvSpPr/>
            <p:nvPr/>
          </p:nvSpPr>
          <p:spPr>
            <a:xfrm>
              <a:off x="1246521" y="3857696"/>
              <a:ext cx="1049019" cy="1899124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6F851167-8B7A-0B17-176B-DAA4497D74A6}"/>
                </a:ext>
              </a:extLst>
            </p:cNvPr>
            <p:cNvSpPr/>
            <p:nvPr/>
          </p:nvSpPr>
          <p:spPr>
            <a:xfrm>
              <a:off x="1719017" y="3882443"/>
              <a:ext cx="576523" cy="1874404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522D06A7-7607-E399-B460-8C3137AAFF58}"/>
                </a:ext>
              </a:extLst>
            </p:cNvPr>
            <p:cNvSpPr/>
            <p:nvPr/>
          </p:nvSpPr>
          <p:spPr>
            <a:xfrm>
              <a:off x="825898" y="3200252"/>
              <a:ext cx="1785032" cy="99379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7A31E4D6-190B-B930-A15D-D72D46E359C6}"/>
                </a:ext>
              </a:extLst>
            </p:cNvPr>
            <p:cNvSpPr/>
            <p:nvPr/>
          </p:nvSpPr>
          <p:spPr>
            <a:xfrm>
              <a:off x="2036371" y="3447463"/>
              <a:ext cx="54207" cy="58314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8BDA0462-D3AD-E1BE-B79D-7F772536D2A6}"/>
                </a:ext>
              </a:extLst>
            </p:cNvPr>
            <p:cNvSpPr/>
            <p:nvPr/>
          </p:nvSpPr>
          <p:spPr>
            <a:xfrm>
              <a:off x="2093638" y="3471711"/>
              <a:ext cx="58258" cy="54246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FFD67476-99C6-DAEB-08C1-9BA0E913892F}"/>
                </a:ext>
              </a:extLst>
            </p:cNvPr>
            <p:cNvSpPr/>
            <p:nvPr/>
          </p:nvSpPr>
          <p:spPr>
            <a:xfrm>
              <a:off x="1764834" y="3840714"/>
              <a:ext cx="75083" cy="38136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82F72560-B83F-8E73-7AE3-34287176D1F1}"/>
                </a:ext>
              </a:extLst>
            </p:cNvPr>
            <p:cNvSpPr/>
            <p:nvPr/>
          </p:nvSpPr>
          <p:spPr>
            <a:xfrm>
              <a:off x="1860886" y="3811682"/>
              <a:ext cx="38101" cy="75137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AA4C5B4A-D412-616F-627F-8D30873F2FCB}"/>
                </a:ext>
              </a:extLst>
            </p:cNvPr>
            <p:cNvSpPr/>
            <p:nvPr/>
          </p:nvSpPr>
          <p:spPr>
            <a:xfrm>
              <a:off x="2568364" y="3342264"/>
              <a:ext cx="39607" cy="90371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769C1D22-1875-E0BE-17E0-1A068AEAFB45}"/>
                </a:ext>
              </a:extLst>
            </p:cNvPr>
            <p:cNvSpPr/>
            <p:nvPr/>
          </p:nvSpPr>
          <p:spPr>
            <a:xfrm>
              <a:off x="2590764" y="3442944"/>
              <a:ext cx="88061" cy="41785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BD9A4B38-486C-7506-CB07-A90318E11322}"/>
                </a:ext>
              </a:extLst>
            </p:cNvPr>
            <p:cNvSpPr/>
            <p:nvPr/>
          </p:nvSpPr>
          <p:spPr>
            <a:xfrm>
              <a:off x="1120640" y="3345527"/>
              <a:ext cx="83399" cy="46269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C4171E8B-DD9E-2BBB-8B5F-B6987695984B}"/>
                </a:ext>
              </a:extLst>
            </p:cNvPr>
            <p:cNvSpPr/>
            <p:nvPr/>
          </p:nvSpPr>
          <p:spPr>
            <a:xfrm>
              <a:off x="1226388" y="3294292"/>
              <a:ext cx="38866" cy="91118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4B573F82-C7B1-CD15-7214-048AAAE72A62}"/>
                </a:ext>
              </a:extLst>
            </p:cNvPr>
            <p:cNvSpPr/>
            <p:nvPr/>
          </p:nvSpPr>
          <p:spPr>
            <a:xfrm>
              <a:off x="1621829" y="3137848"/>
              <a:ext cx="46939" cy="82720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F835B46E-AEF7-0BE4-20CC-595BD36819E0}"/>
                </a:ext>
              </a:extLst>
            </p:cNvPr>
            <p:cNvSpPr/>
            <p:nvPr/>
          </p:nvSpPr>
          <p:spPr>
            <a:xfrm>
              <a:off x="1256047" y="3675920"/>
              <a:ext cx="79445" cy="33920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691D3E04-19FF-B1D7-2766-1FDFF6DA8786}"/>
                </a:ext>
              </a:extLst>
            </p:cNvPr>
            <p:cNvSpPr/>
            <p:nvPr/>
          </p:nvSpPr>
          <p:spPr>
            <a:xfrm>
              <a:off x="1320789" y="3611137"/>
              <a:ext cx="33892" cy="79500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C274981-25C2-5DA8-D426-83C6E5494676}"/>
              </a:ext>
            </a:extLst>
          </p:cNvPr>
          <p:cNvGrpSpPr/>
          <p:nvPr/>
        </p:nvGrpSpPr>
        <p:grpSpPr>
          <a:xfrm>
            <a:off x="9620609" y="3147065"/>
            <a:ext cx="2167893" cy="2774908"/>
            <a:chOff x="9620609" y="3147065"/>
            <a:chExt cx="2167893" cy="2774908"/>
          </a:xfrm>
        </p:grpSpPr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4EEB73B5-5C38-1C3D-07D2-E53A9BF07097}"/>
                </a:ext>
              </a:extLst>
            </p:cNvPr>
            <p:cNvSpPr/>
            <p:nvPr/>
          </p:nvSpPr>
          <p:spPr>
            <a:xfrm>
              <a:off x="9620609" y="3147065"/>
              <a:ext cx="2167887" cy="1255935"/>
            </a:xfrm>
            <a:custGeom>
              <a:avLst/>
              <a:gdLst>
                <a:gd name="connsiteX0" fmla="*/ 2159587 w 2167887"/>
                <a:gd name="connsiteY0" fmla="*/ 930882 h 1255935"/>
                <a:gd name="connsiteX1" fmla="*/ 2109346 w 2167887"/>
                <a:gd name="connsiteY1" fmla="*/ 737937 h 1255935"/>
                <a:gd name="connsiteX2" fmla="*/ 1931895 w 2167887"/>
                <a:gd name="connsiteY2" fmla="*/ 412692 h 1255935"/>
                <a:gd name="connsiteX3" fmla="*/ 1819281 w 2167887"/>
                <a:gd name="connsiteY3" fmla="*/ 403585 h 1255935"/>
                <a:gd name="connsiteX4" fmla="*/ 1676801 w 2167887"/>
                <a:gd name="connsiteY4" fmla="*/ 278791 h 1255935"/>
                <a:gd name="connsiteX5" fmla="*/ 1579185 w 2167887"/>
                <a:gd name="connsiteY5" fmla="*/ 270789 h 1255935"/>
                <a:gd name="connsiteX6" fmla="*/ 1409048 w 2167887"/>
                <a:gd name="connsiteY6" fmla="*/ 110111 h 1255935"/>
                <a:gd name="connsiteX7" fmla="*/ 1139453 w 2167887"/>
                <a:gd name="connsiteY7" fmla="*/ 183079 h 1255935"/>
                <a:gd name="connsiteX8" fmla="*/ 986074 w 2167887"/>
                <a:gd name="connsiteY8" fmla="*/ 9645 h 1255935"/>
                <a:gd name="connsiteX9" fmla="*/ 710141 w 2167887"/>
                <a:gd name="connsiteY9" fmla="*/ 156910 h 1255935"/>
                <a:gd name="connsiteX10" fmla="*/ 705116 w 2167887"/>
                <a:gd name="connsiteY10" fmla="*/ 176821 h 1255935"/>
                <a:gd name="connsiteX11" fmla="*/ 663950 w 2167887"/>
                <a:gd name="connsiteY11" fmla="*/ 158239 h 1255935"/>
                <a:gd name="connsiteX12" fmla="*/ 516909 w 2167887"/>
                <a:gd name="connsiteY12" fmla="*/ 179142 h 1255935"/>
                <a:gd name="connsiteX13" fmla="*/ 452455 w 2167887"/>
                <a:gd name="connsiteY13" fmla="*/ 146891 h 1255935"/>
                <a:gd name="connsiteX14" fmla="*/ 184109 w 2167887"/>
                <a:gd name="connsiteY14" fmla="*/ 290107 h 1255935"/>
                <a:gd name="connsiteX15" fmla="*/ 175322 w 2167887"/>
                <a:gd name="connsiteY15" fmla="*/ 337867 h 1255935"/>
                <a:gd name="connsiteX16" fmla="*/ 108132 w 2167887"/>
                <a:gd name="connsiteY16" fmla="*/ 359890 h 1255935"/>
                <a:gd name="connsiteX17" fmla="*/ 24055 w 2167887"/>
                <a:gd name="connsiteY17" fmla="*/ 636319 h 1255935"/>
                <a:gd name="connsiteX18" fmla="*/ 112229 w 2167887"/>
                <a:gd name="connsiteY18" fmla="*/ 722540 h 1255935"/>
                <a:gd name="connsiteX19" fmla="*/ 320587 w 2167887"/>
                <a:gd name="connsiteY19" fmla="*/ 1052187 h 1255935"/>
                <a:gd name="connsiteX20" fmla="*/ 525151 w 2167887"/>
                <a:gd name="connsiteY20" fmla="*/ 1040935 h 1255935"/>
                <a:gd name="connsiteX21" fmla="*/ 687398 w 2167887"/>
                <a:gd name="connsiteY21" fmla="*/ 1156718 h 1255935"/>
                <a:gd name="connsiteX22" fmla="*/ 1049215 w 2167887"/>
                <a:gd name="connsiteY22" fmla="*/ 1014414 h 1255935"/>
                <a:gd name="connsiteX23" fmla="*/ 1183900 w 2167887"/>
                <a:gd name="connsiteY23" fmla="*/ 1127284 h 1255935"/>
                <a:gd name="connsiteX24" fmla="*/ 1406759 w 2167887"/>
                <a:gd name="connsiteY24" fmla="*/ 1072641 h 1255935"/>
                <a:gd name="connsiteX25" fmla="*/ 1555289 w 2167887"/>
                <a:gd name="connsiteY25" fmla="*/ 1216898 h 1255935"/>
                <a:gd name="connsiteX26" fmla="*/ 1732676 w 2167887"/>
                <a:gd name="connsiteY26" fmla="*/ 1197323 h 1255935"/>
                <a:gd name="connsiteX27" fmla="*/ 1818401 w 2167887"/>
                <a:gd name="connsiteY27" fmla="*/ 1246204 h 1255935"/>
                <a:gd name="connsiteX28" fmla="*/ 2096766 w 2167887"/>
                <a:gd name="connsiteY28" fmla="*/ 1097642 h 1255935"/>
                <a:gd name="connsiteX29" fmla="*/ 2105873 w 2167887"/>
                <a:gd name="connsiteY29" fmla="*/ 1016094 h 1255935"/>
                <a:gd name="connsiteX30" fmla="*/ 2159587 w 2167887"/>
                <a:gd name="connsiteY30" fmla="*/ 930882 h 125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67887" h="1255935">
                  <a:moveTo>
                    <a:pt x="2159587" y="930882"/>
                  </a:moveTo>
                  <a:cubicBezTo>
                    <a:pt x="2181178" y="859898"/>
                    <a:pt x="2159331" y="786097"/>
                    <a:pt x="2109346" y="737937"/>
                  </a:cubicBezTo>
                  <a:cubicBezTo>
                    <a:pt x="2148527" y="599603"/>
                    <a:pt x="2069957" y="454738"/>
                    <a:pt x="1931895" y="412692"/>
                  </a:cubicBezTo>
                  <a:cubicBezTo>
                    <a:pt x="1894202" y="401216"/>
                    <a:pt x="1855918" y="398575"/>
                    <a:pt x="1819281" y="403585"/>
                  </a:cubicBezTo>
                  <a:cubicBezTo>
                    <a:pt x="1792793" y="345598"/>
                    <a:pt x="1742551" y="298814"/>
                    <a:pt x="1676801" y="278791"/>
                  </a:cubicBezTo>
                  <a:cubicBezTo>
                    <a:pt x="1644135" y="268836"/>
                    <a:pt x="1610956" y="266515"/>
                    <a:pt x="1579185" y="270789"/>
                  </a:cubicBezTo>
                  <a:cubicBezTo>
                    <a:pt x="1551656" y="196268"/>
                    <a:pt x="1490867" y="135031"/>
                    <a:pt x="1409048" y="110111"/>
                  </a:cubicBezTo>
                  <a:cubicBezTo>
                    <a:pt x="1309463" y="79781"/>
                    <a:pt x="1205779" y="111471"/>
                    <a:pt x="1139453" y="183079"/>
                  </a:cubicBezTo>
                  <a:cubicBezTo>
                    <a:pt x="1125449" y="103645"/>
                    <a:pt x="1068454" y="34741"/>
                    <a:pt x="986074" y="9645"/>
                  </a:cubicBezTo>
                  <a:cubicBezTo>
                    <a:pt x="869235" y="-25935"/>
                    <a:pt x="745706" y="39991"/>
                    <a:pt x="710141" y="156910"/>
                  </a:cubicBezTo>
                  <a:cubicBezTo>
                    <a:pt x="708125" y="163537"/>
                    <a:pt x="706476" y="170179"/>
                    <a:pt x="705116" y="176821"/>
                  </a:cubicBezTo>
                  <a:cubicBezTo>
                    <a:pt x="692536" y="169058"/>
                    <a:pt x="678771" y="162752"/>
                    <a:pt x="663950" y="158239"/>
                  </a:cubicBezTo>
                  <a:cubicBezTo>
                    <a:pt x="612252" y="142490"/>
                    <a:pt x="558923" y="151789"/>
                    <a:pt x="516909" y="179142"/>
                  </a:cubicBezTo>
                  <a:cubicBezTo>
                    <a:pt x="497895" y="165201"/>
                    <a:pt x="476287" y="154142"/>
                    <a:pt x="452455" y="146891"/>
                  </a:cubicBezTo>
                  <a:cubicBezTo>
                    <a:pt x="338833" y="112287"/>
                    <a:pt x="218697" y="176405"/>
                    <a:pt x="184109" y="290107"/>
                  </a:cubicBezTo>
                  <a:cubicBezTo>
                    <a:pt x="179276" y="305984"/>
                    <a:pt x="176443" y="321990"/>
                    <a:pt x="175322" y="337867"/>
                  </a:cubicBezTo>
                  <a:cubicBezTo>
                    <a:pt x="152435" y="341132"/>
                    <a:pt x="129723" y="348367"/>
                    <a:pt x="108132" y="359890"/>
                  </a:cubicBezTo>
                  <a:cubicBezTo>
                    <a:pt x="8642" y="412996"/>
                    <a:pt x="-29002" y="536750"/>
                    <a:pt x="24055" y="636319"/>
                  </a:cubicBezTo>
                  <a:cubicBezTo>
                    <a:pt x="44654" y="674956"/>
                    <a:pt x="75897" y="704230"/>
                    <a:pt x="112229" y="722540"/>
                  </a:cubicBezTo>
                  <a:cubicBezTo>
                    <a:pt x="90670" y="866572"/>
                    <a:pt x="177179" y="1008508"/>
                    <a:pt x="320587" y="1052187"/>
                  </a:cubicBezTo>
                  <a:cubicBezTo>
                    <a:pt x="390738" y="1073554"/>
                    <a:pt x="462666" y="1067792"/>
                    <a:pt x="525151" y="1040935"/>
                  </a:cubicBezTo>
                  <a:cubicBezTo>
                    <a:pt x="563789" y="1094345"/>
                    <a:pt x="619503" y="1136039"/>
                    <a:pt x="687398" y="1156718"/>
                  </a:cubicBezTo>
                  <a:cubicBezTo>
                    <a:pt x="829189" y="1199916"/>
                    <a:pt x="977959" y="1137431"/>
                    <a:pt x="1049215" y="1014414"/>
                  </a:cubicBezTo>
                  <a:cubicBezTo>
                    <a:pt x="1075977" y="1066864"/>
                    <a:pt x="1123160" y="1108782"/>
                    <a:pt x="1183900" y="1127284"/>
                  </a:cubicBezTo>
                  <a:cubicBezTo>
                    <a:pt x="1265335" y="1152092"/>
                    <a:pt x="1349972" y="1128340"/>
                    <a:pt x="1406759" y="1072641"/>
                  </a:cubicBezTo>
                  <a:cubicBezTo>
                    <a:pt x="1429358" y="1139464"/>
                    <a:pt x="1482704" y="1194778"/>
                    <a:pt x="1555289" y="1216898"/>
                  </a:cubicBezTo>
                  <a:cubicBezTo>
                    <a:pt x="1617038" y="1235704"/>
                    <a:pt x="1680610" y="1226805"/>
                    <a:pt x="1732676" y="1197323"/>
                  </a:cubicBezTo>
                  <a:cubicBezTo>
                    <a:pt x="1756492" y="1219171"/>
                    <a:pt x="1785430" y="1236168"/>
                    <a:pt x="1818401" y="1246204"/>
                  </a:cubicBezTo>
                  <a:cubicBezTo>
                    <a:pt x="1936265" y="1282104"/>
                    <a:pt x="2060898" y="1215585"/>
                    <a:pt x="2096766" y="1097642"/>
                  </a:cubicBezTo>
                  <a:cubicBezTo>
                    <a:pt x="2105041" y="1070433"/>
                    <a:pt x="2107858" y="1042855"/>
                    <a:pt x="2105873" y="1016094"/>
                  </a:cubicBezTo>
                  <a:cubicBezTo>
                    <a:pt x="2130298" y="993783"/>
                    <a:pt x="2149264" y="964845"/>
                    <a:pt x="2159587" y="93088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A0B05245-1BE5-C24F-6E3B-224DE20D874A}"/>
                </a:ext>
              </a:extLst>
            </p:cNvPr>
            <p:cNvSpPr/>
            <p:nvPr/>
          </p:nvSpPr>
          <p:spPr>
            <a:xfrm>
              <a:off x="9729749" y="3923976"/>
              <a:ext cx="2058753" cy="479016"/>
            </a:xfrm>
            <a:custGeom>
              <a:avLst/>
              <a:gdLst>
                <a:gd name="connsiteX0" fmla="*/ 2050447 w 2058753"/>
                <a:gd name="connsiteY0" fmla="*/ 153972 h 479016"/>
                <a:gd name="connsiteX1" fmla="*/ 1996718 w 2058753"/>
                <a:gd name="connsiteY1" fmla="*/ 239168 h 479016"/>
                <a:gd name="connsiteX2" fmla="*/ 1987626 w 2058753"/>
                <a:gd name="connsiteY2" fmla="*/ 320700 h 479016"/>
                <a:gd name="connsiteX3" fmla="*/ 1709229 w 2058753"/>
                <a:gd name="connsiteY3" fmla="*/ 469277 h 479016"/>
                <a:gd name="connsiteX4" fmla="*/ 1623504 w 2058753"/>
                <a:gd name="connsiteY4" fmla="*/ 420397 h 479016"/>
                <a:gd name="connsiteX5" fmla="*/ 1446133 w 2058753"/>
                <a:gd name="connsiteY5" fmla="*/ 439955 h 479016"/>
                <a:gd name="connsiteX6" fmla="*/ 1297603 w 2058753"/>
                <a:gd name="connsiteY6" fmla="*/ 295731 h 479016"/>
                <a:gd name="connsiteX7" fmla="*/ 1074728 w 2058753"/>
                <a:gd name="connsiteY7" fmla="*/ 350357 h 479016"/>
                <a:gd name="connsiteX8" fmla="*/ 940043 w 2058753"/>
                <a:gd name="connsiteY8" fmla="*/ 237488 h 479016"/>
                <a:gd name="connsiteX9" fmla="*/ 578242 w 2058753"/>
                <a:gd name="connsiteY9" fmla="*/ 379791 h 479016"/>
                <a:gd name="connsiteX10" fmla="*/ 415996 w 2058753"/>
                <a:gd name="connsiteY10" fmla="*/ 264009 h 479016"/>
                <a:gd name="connsiteX11" fmla="*/ 211447 w 2058753"/>
                <a:gd name="connsiteY11" fmla="*/ 275260 h 479016"/>
                <a:gd name="connsiteX12" fmla="*/ 0 w 2058753"/>
                <a:gd name="connsiteY12" fmla="*/ 0 h 479016"/>
                <a:gd name="connsiteX13" fmla="*/ 187407 w 2058753"/>
                <a:gd name="connsiteY13" fmla="*/ 168024 h 479016"/>
                <a:gd name="connsiteX14" fmla="*/ 391971 w 2058753"/>
                <a:gd name="connsiteY14" fmla="*/ 156757 h 479016"/>
                <a:gd name="connsiteX15" fmla="*/ 554218 w 2058753"/>
                <a:gd name="connsiteY15" fmla="*/ 272571 h 479016"/>
                <a:gd name="connsiteX16" fmla="*/ 916019 w 2058753"/>
                <a:gd name="connsiteY16" fmla="*/ 130252 h 479016"/>
                <a:gd name="connsiteX17" fmla="*/ 1050704 w 2058753"/>
                <a:gd name="connsiteY17" fmla="*/ 243122 h 479016"/>
                <a:gd name="connsiteX18" fmla="*/ 1273579 w 2058753"/>
                <a:gd name="connsiteY18" fmla="*/ 188495 h 479016"/>
                <a:gd name="connsiteX19" fmla="*/ 1422093 w 2058753"/>
                <a:gd name="connsiteY19" fmla="*/ 332752 h 479016"/>
                <a:gd name="connsiteX20" fmla="*/ 1599480 w 2058753"/>
                <a:gd name="connsiteY20" fmla="*/ 313161 h 479016"/>
                <a:gd name="connsiteX21" fmla="*/ 1685205 w 2058753"/>
                <a:gd name="connsiteY21" fmla="*/ 362057 h 479016"/>
                <a:gd name="connsiteX22" fmla="*/ 1963570 w 2058753"/>
                <a:gd name="connsiteY22" fmla="*/ 213480 h 479016"/>
                <a:gd name="connsiteX23" fmla="*/ 1972693 w 2058753"/>
                <a:gd name="connsiteY23" fmla="*/ 131948 h 479016"/>
                <a:gd name="connsiteX24" fmla="*/ 2026423 w 2058753"/>
                <a:gd name="connsiteY24" fmla="*/ 46736 h 479016"/>
                <a:gd name="connsiteX25" fmla="*/ 2034202 w 2058753"/>
                <a:gd name="connsiteY25" fmla="*/ 4978 h 479016"/>
                <a:gd name="connsiteX26" fmla="*/ 2050447 w 2058753"/>
                <a:gd name="connsiteY26" fmla="*/ 153972 h 47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58753" h="479016">
                  <a:moveTo>
                    <a:pt x="2050447" y="153972"/>
                  </a:moveTo>
                  <a:cubicBezTo>
                    <a:pt x="2040123" y="187935"/>
                    <a:pt x="2021158" y="216873"/>
                    <a:pt x="1996718" y="239168"/>
                  </a:cubicBezTo>
                  <a:cubicBezTo>
                    <a:pt x="1998718" y="265929"/>
                    <a:pt x="1995885" y="293490"/>
                    <a:pt x="1987626" y="320700"/>
                  </a:cubicBezTo>
                  <a:cubicBezTo>
                    <a:pt x="1951742" y="438675"/>
                    <a:pt x="1827093" y="505193"/>
                    <a:pt x="1709229" y="469277"/>
                  </a:cubicBezTo>
                  <a:cubicBezTo>
                    <a:pt x="1676258" y="459242"/>
                    <a:pt x="1647320" y="442260"/>
                    <a:pt x="1623504" y="420397"/>
                  </a:cubicBezTo>
                  <a:cubicBezTo>
                    <a:pt x="1571455" y="449879"/>
                    <a:pt x="1507881" y="458778"/>
                    <a:pt x="1446133" y="439955"/>
                  </a:cubicBezTo>
                  <a:cubicBezTo>
                    <a:pt x="1373564" y="417852"/>
                    <a:pt x="1320203" y="362522"/>
                    <a:pt x="1297603" y="295731"/>
                  </a:cubicBezTo>
                  <a:cubicBezTo>
                    <a:pt x="1240800" y="351414"/>
                    <a:pt x="1156163" y="375150"/>
                    <a:pt x="1074728" y="350357"/>
                  </a:cubicBezTo>
                  <a:cubicBezTo>
                    <a:pt x="1013988" y="331839"/>
                    <a:pt x="966820" y="289937"/>
                    <a:pt x="940043" y="237488"/>
                  </a:cubicBezTo>
                  <a:cubicBezTo>
                    <a:pt x="868804" y="360505"/>
                    <a:pt x="720049" y="422990"/>
                    <a:pt x="578242" y="379791"/>
                  </a:cubicBezTo>
                  <a:cubicBezTo>
                    <a:pt x="510363" y="359112"/>
                    <a:pt x="454616" y="317402"/>
                    <a:pt x="415996" y="264009"/>
                  </a:cubicBezTo>
                  <a:cubicBezTo>
                    <a:pt x="353511" y="290850"/>
                    <a:pt x="281583" y="296611"/>
                    <a:pt x="211447" y="275260"/>
                  </a:cubicBezTo>
                  <a:cubicBezTo>
                    <a:pt x="86189" y="237120"/>
                    <a:pt x="4354" y="123994"/>
                    <a:pt x="0" y="0"/>
                  </a:cubicBezTo>
                  <a:cubicBezTo>
                    <a:pt x="33483" y="78042"/>
                    <a:pt x="99841" y="141343"/>
                    <a:pt x="187407" y="168024"/>
                  </a:cubicBezTo>
                  <a:cubicBezTo>
                    <a:pt x="257543" y="189392"/>
                    <a:pt x="329471" y="183630"/>
                    <a:pt x="391971" y="156757"/>
                  </a:cubicBezTo>
                  <a:cubicBezTo>
                    <a:pt x="430593" y="210182"/>
                    <a:pt x="486307" y="251876"/>
                    <a:pt x="554218" y="272571"/>
                  </a:cubicBezTo>
                  <a:cubicBezTo>
                    <a:pt x="696009" y="315754"/>
                    <a:pt x="844764" y="253285"/>
                    <a:pt x="916019" y="130252"/>
                  </a:cubicBezTo>
                  <a:cubicBezTo>
                    <a:pt x="942796" y="182701"/>
                    <a:pt x="989964" y="224635"/>
                    <a:pt x="1050704" y="243122"/>
                  </a:cubicBezTo>
                  <a:cubicBezTo>
                    <a:pt x="1132123" y="267946"/>
                    <a:pt x="1216776" y="244178"/>
                    <a:pt x="1273579" y="188495"/>
                  </a:cubicBezTo>
                  <a:cubicBezTo>
                    <a:pt x="1296162" y="255318"/>
                    <a:pt x="1349524" y="310616"/>
                    <a:pt x="1422093" y="332752"/>
                  </a:cubicBezTo>
                  <a:cubicBezTo>
                    <a:pt x="1483857" y="351542"/>
                    <a:pt x="1547431" y="342643"/>
                    <a:pt x="1599480" y="313161"/>
                  </a:cubicBezTo>
                  <a:cubicBezTo>
                    <a:pt x="1623296" y="335008"/>
                    <a:pt x="1652234" y="352006"/>
                    <a:pt x="1685205" y="362057"/>
                  </a:cubicBezTo>
                  <a:cubicBezTo>
                    <a:pt x="1803068" y="397941"/>
                    <a:pt x="1927702" y="331439"/>
                    <a:pt x="1963570" y="213480"/>
                  </a:cubicBezTo>
                  <a:cubicBezTo>
                    <a:pt x="1971861" y="186270"/>
                    <a:pt x="1974662" y="158709"/>
                    <a:pt x="1972693" y="131948"/>
                  </a:cubicBezTo>
                  <a:cubicBezTo>
                    <a:pt x="1997101" y="109621"/>
                    <a:pt x="2016083" y="80683"/>
                    <a:pt x="2026423" y="46736"/>
                  </a:cubicBezTo>
                  <a:cubicBezTo>
                    <a:pt x="2030633" y="32859"/>
                    <a:pt x="2033209" y="18854"/>
                    <a:pt x="2034202" y="4978"/>
                  </a:cubicBezTo>
                  <a:cubicBezTo>
                    <a:pt x="2058818" y="48752"/>
                    <a:pt x="2066228" y="102098"/>
                    <a:pt x="2050447" y="153972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5E23EC71-3B98-79F5-032D-2D9997D648A6}"/>
                </a:ext>
              </a:extLst>
            </p:cNvPr>
            <p:cNvSpPr/>
            <p:nvPr/>
          </p:nvSpPr>
          <p:spPr>
            <a:xfrm>
              <a:off x="10253387" y="3284721"/>
              <a:ext cx="685637" cy="2637252"/>
            </a:xfrm>
            <a:custGeom>
              <a:avLst/>
              <a:gdLst>
                <a:gd name="connsiteX0" fmla="*/ 672298 w 685637"/>
                <a:gd name="connsiteY0" fmla="*/ 1023511 h 2637252"/>
                <a:gd name="connsiteX1" fmla="*/ 673691 w 685637"/>
                <a:gd name="connsiteY1" fmla="*/ 467741 h 2637252"/>
                <a:gd name="connsiteX2" fmla="*/ 588910 w 685637"/>
                <a:gd name="connsiteY2" fmla="*/ 970421 h 2637252"/>
                <a:gd name="connsiteX3" fmla="*/ 453265 w 685637"/>
                <a:gd name="connsiteY3" fmla="*/ 1257990 h 2637252"/>
                <a:gd name="connsiteX4" fmla="*/ 335978 w 685637"/>
                <a:gd name="connsiteY4" fmla="*/ 961618 h 2637252"/>
                <a:gd name="connsiteX5" fmla="*/ 281784 w 685637"/>
                <a:gd name="connsiteY5" fmla="*/ 312409 h 2637252"/>
                <a:gd name="connsiteX6" fmla="*/ 231351 w 685637"/>
                <a:gd name="connsiteY6" fmla="*/ 1020262 h 2637252"/>
                <a:gd name="connsiteX7" fmla="*/ 107998 w 685637"/>
                <a:gd name="connsiteY7" fmla="*/ 700971 h 2637252"/>
                <a:gd name="connsiteX8" fmla="*/ 185896 w 685637"/>
                <a:gd name="connsiteY8" fmla="*/ 0 h 2637252"/>
                <a:gd name="connsiteX9" fmla="*/ 50378 w 685637"/>
                <a:gd name="connsiteY9" fmla="*/ 904063 h 2637252"/>
                <a:gd name="connsiteX10" fmla="*/ 301166 w 685637"/>
                <a:gd name="connsiteY10" fmla="*/ 1275564 h 2637252"/>
                <a:gd name="connsiteX11" fmla="*/ 342812 w 685637"/>
                <a:gd name="connsiteY11" fmla="*/ 1927414 h 2637252"/>
                <a:gd name="connsiteX12" fmla="*/ 305120 w 685637"/>
                <a:gd name="connsiteY12" fmla="*/ 2627665 h 2637252"/>
                <a:gd name="connsiteX13" fmla="*/ 597090 w 685637"/>
                <a:gd name="connsiteY13" fmla="*/ 2637252 h 2637252"/>
                <a:gd name="connsiteX14" fmla="*/ 576891 w 685637"/>
                <a:gd name="connsiteY14" fmla="*/ 1751723 h 2637252"/>
                <a:gd name="connsiteX15" fmla="*/ 576891 w 685637"/>
                <a:gd name="connsiteY15" fmla="*/ 1751611 h 2637252"/>
                <a:gd name="connsiteX16" fmla="*/ 672298 w 685637"/>
                <a:gd name="connsiteY16" fmla="*/ 1023511 h 2637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85637" h="2637252">
                  <a:moveTo>
                    <a:pt x="672298" y="1023511"/>
                  </a:moveTo>
                  <a:cubicBezTo>
                    <a:pt x="701476" y="698730"/>
                    <a:pt x="673691" y="467741"/>
                    <a:pt x="673691" y="467741"/>
                  </a:cubicBezTo>
                  <a:cubicBezTo>
                    <a:pt x="673691" y="467741"/>
                    <a:pt x="625050" y="741689"/>
                    <a:pt x="588910" y="970421"/>
                  </a:cubicBezTo>
                  <a:cubicBezTo>
                    <a:pt x="567399" y="1106611"/>
                    <a:pt x="496704" y="1207173"/>
                    <a:pt x="453265" y="1257990"/>
                  </a:cubicBezTo>
                  <a:cubicBezTo>
                    <a:pt x="404897" y="1159525"/>
                    <a:pt x="356113" y="1071943"/>
                    <a:pt x="335978" y="961618"/>
                  </a:cubicBezTo>
                  <a:cubicBezTo>
                    <a:pt x="294284" y="733094"/>
                    <a:pt x="281784" y="312409"/>
                    <a:pt x="281784" y="312409"/>
                  </a:cubicBezTo>
                  <a:cubicBezTo>
                    <a:pt x="281784" y="312409"/>
                    <a:pt x="209088" y="739448"/>
                    <a:pt x="231351" y="1020262"/>
                  </a:cubicBezTo>
                  <a:cubicBezTo>
                    <a:pt x="187384" y="954832"/>
                    <a:pt x="129909" y="846028"/>
                    <a:pt x="107998" y="700971"/>
                  </a:cubicBezTo>
                  <a:cubicBezTo>
                    <a:pt x="68304" y="438307"/>
                    <a:pt x="150444" y="84316"/>
                    <a:pt x="185896" y="0"/>
                  </a:cubicBezTo>
                  <a:cubicBezTo>
                    <a:pt x="-28833" y="341955"/>
                    <a:pt x="-32993" y="744794"/>
                    <a:pt x="50378" y="904063"/>
                  </a:cubicBezTo>
                  <a:cubicBezTo>
                    <a:pt x="133766" y="1063317"/>
                    <a:pt x="245115" y="1152162"/>
                    <a:pt x="301166" y="1275564"/>
                  </a:cubicBezTo>
                  <a:cubicBezTo>
                    <a:pt x="333577" y="1376365"/>
                    <a:pt x="354016" y="1645223"/>
                    <a:pt x="342812" y="1927414"/>
                  </a:cubicBezTo>
                  <a:cubicBezTo>
                    <a:pt x="329160" y="2271033"/>
                    <a:pt x="305120" y="2627665"/>
                    <a:pt x="305120" y="2627665"/>
                  </a:cubicBezTo>
                  <a:lnTo>
                    <a:pt x="597090" y="2637252"/>
                  </a:lnTo>
                  <a:cubicBezTo>
                    <a:pt x="597090" y="2637252"/>
                    <a:pt x="586958" y="2042461"/>
                    <a:pt x="576891" y="1751723"/>
                  </a:cubicBezTo>
                  <a:cubicBezTo>
                    <a:pt x="576891" y="1751691"/>
                    <a:pt x="576891" y="1751643"/>
                    <a:pt x="576891" y="1751611"/>
                  </a:cubicBezTo>
                  <a:cubicBezTo>
                    <a:pt x="583501" y="1489027"/>
                    <a:pt x="655621" y="1209125"/>
                    <a:pt x="672298" y="1023511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11C62D62-8EE6-5EE9-A3B4-622338DB964B}"/>
                </a:ext>
              </a:extLst>
            </p:cNvPr>
            <p:cNvSpPr/>
            <p:nvPr/>
          </p:nvSpPr>
          <p:spPr>
            <a:xfrm>
              <a:off x="10786151" y="3752430"/>
              <a:ext cx="152876" cy="2169527"/>
            </a:xfrm>
            <a:custGeom>
              <a:avLst/>
              <a:gdLst>
                <a:gd name="connsiteX0" fmla="*/ 44142 w 152876"/>
                <a:gd name="connsiteY0" fmla="*/ 1283886 h 2169527"/>
                <a:gd name="connsiteX1" fmla="*/ 44142 w 152876"/>
                <a:gd name="connsiteY1" fmla="*/ 1283998 h 2169527"/>
                <a:gd name="connsiteX2" fmla="*/ 64341 w 152876"/>
                <a:gd name="connsiteY2" fmla="*/ 2169527 h 2169527"/>
                <a:gd name="connsiteX3" fmla="*/ 9347 w 152876"/>
                <a:gd name="connsiteY3" fmla="*/ 2168135 h 2169527"/>
                <a:gd name="connsiteX4" fmla="*/ 0 w 152876"/>
                <a:gd name="connsiteY4" fmla="*/ 1293153 h 2169527"/>
                <a:gd name="connsiteX5" fmla="*/ 0 w 152876"/>
                <a:gd name="connsiteY5" fmla="*/ 1293042 h 2169527"/>
                <a:gd name="connsiteX6" fmla="*/ 114310 w 152876"/>
                <a:gd name="connsiteY6" fmla="*/ 569199 h 2169527"/>
                <a:gd name="connsiteX7" fmla="*/ 132524 w 152876"/>
                <a:gd name="connsiteY7" fmla="*/ 47664 h 2169527"/>
                <a:gd name="connsiteX8" fmla="*/ 140927 w 152876"/>
                <a:gd name="connsiteY8" fmla="*/ 0 h 2169527"/>
                <a:gd name="connsiteX9" fmla="*/ 139519 w 152876"/>
                <a:gd name="connsiteY9" fmla="*/ 555786 h 2169527"/>
                <a:gd name="connsiteX10" fmla="*/ 44142 w 152876"/>
                <a:gd name="connsiteY10" fmla="*/ 1283886 h 216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876" h="2169527">
                  <a:moveTo>
                    <a:pt x="44142" y="1283886"/>
                  </a:moveTo>
                  <a:cubicBezTo>
                    <a:pt x="44142" y="1283950"/>
                    <a:pt x="44142" y="1283950"/>
                    <a:pt x="44142" y="1283998"/>
                  </a:cubicBezTo>
                  <a:cubicBezTo>
                    <a:pt x="54194" y="1574720"/>
                    <a:pt x="64341" y="2169527"/>
                    <a:pt x="64341" y="2169527"/>
                  </a:cubicBezTo>
                  <a:lnTo>
                    <a:pt x="9347" y="2168135"/>
                  </a:lnTo>
                  <a:cubicBezTo>
                    <a:pt x="13252" y="2086299"/>
                    <a:pt x="2305" y="1561003"/>
                    <a:pt x="0" y="1293153"/>
                  </a:cubicBezTo>
                  <a:cubicBezTo>
                    <a:pt x="0" y="1293153"/>
                    <a:pt x="0" y="1293090"/>
                    <a:pt x="0" y="1293042"/>
                  </a:cubicBezTo>
                  <a:cubicBezTo>
                    <a:pt x="13428" y="1030906"/>
                    <a:pt x="92799" y="753997"/>
                    <a:pt x="114310" y="569199"/>
                  </a:cubicBezTo>
                  <a:cubicBezTo>
                    <a:pt x="143424" y="318779"/>
                    <a:pt x="136941" y="123193"/>
                    <a:pt x="132524" y="47664"/>
                  </a:cubicBezTo>
                  <a:cubicBezTo>
                    <a:pt x="137790" y="17622"/>
                    <a:pt x="140927" y="0"/>
                    <a:pt x="140927" y="0"/>
                  </a:cubicBezTo>
                  <a:cubicBezTo>
                    <a:pt x="140927" y="0"/>
                    <a:pt x="168728" y="231053"/>
                    <a:pt x="139519" y="555786"/>
                  </a:cubicBezTo>
                  <a:cubicBezTo>
                    <a:pt x="122857" y="741401"/>
                    <a:pt x="50769" y="1021334"/>
                    <a:pt x="44142" y="1283886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CC358C1B-6790-7B0D-321F-177CAB7B9D4C}"/>
                </a:ext>
              </a:extLst>
            </p:cNvPr>
            <p:cNvSpPr/>
            <p:nvPr/>
          </p:nvSpPr>
          <p:spPr>
            <a:xfrm>
              <a:off x="10762938" y="3553504"/>
              <a:ext cx="813425" cy="614690"/>
            </a:xfrm>
            <a:custGeom>
              <a:avLst/>
              <a:gdLst>
                <a:gd name="connsiteX0" fmla="*/ 783244 w 813425"/>
                <a:gd name="connsiteY0" fmla="*/ 399762 h 614690"/>
                <a:gd name="connsiteX1" fmla="*/ 800433 w 813425"/>
                <a:gd name="connsiteY1" fmla="*/ 369784 h 614690"/>
                <a:gd name="connsiteX2" fmla="*/ 719478 w 813425"/>
                <a:gd name="connsiteY2" fmla="*/ 164147 h 614690"/>
                <a:gd name="connsiteX3" fmla="*/ 667556 w 813425"/>
                <a:gd name="connsiteY3" fmla="*/ 151518 h 614690"/>
                <a:gd name="connsiteX4" fmla="*/ 552959 w 813425"/>
                <a:gd name="connsiteY4" fmla="*/ 16721 h 614690"/>
                <a:gd name="connsiteX5" fmla="*/ 343608 w 813425"/>
                <a:gd name="connsiteY5" fmla="*/ 47115 h 614690"/>
                <a:gd name="connsiteX6" fmla="*/ 299929 w 813425"/>
                <a:gd name="connsiteY6" fmla="*/ 18626 h 614690"/>
                <a:gd name="connsiteX7" fmla="*/ 94453 w 813425"/>
                <a:gd name="connsiteY7" fmla="*/ 99645 h 614690"/>
                <a:gd name="connsiteX8" fmla="*/ 93412 w 813425"/>
                <a:gd name="connsiteY8" fmla="*/ 102190 h 614690"/>
                <a:gd name="connsiteX9" fmla="*/ 12985 w 813425"/>
                <a:gd name="connsiteY9" fmla="*/ 182953 h 614690"/>
                <a:gd name="connsiteX10" fmla="*/ 93941 w 813425"/>
                <a:gd name="connsiteY10" fmla="*/ 388590 h 614690"/>
                <a:gd name="connsiteX11" fmla="*/ 110522 w 813425"/>
                <a:gd name="connsiteY11" fmla="*/ 394688 h 614690"/>
                <a:gd name="connsiteX12" fmla="*/ 187204 w 813425"/>
                <a:gd name="connsiteY12" fmla="*/ 466680 h 614690"/>
                <a:gd name="connsiteX13" fmla="*/ 283412 w 813425"/>
                <a:gd name="connsiteY13" fmla="*/ 475883 h 614690"/>
                <a:gd name="connsiteX14" fmla="*/ 368144 w 813425"/>
                <a:gd name="connsiteY14" fmla="*/ 566554 h 614690"/>
                <a:gd name="connsiteX15" fmla="*/ 492522 w 813425"/>
                <a:gd name="connsiteY15" fmla="*/ 566586 h 614690"/>
                <a:gd name="connsiteX16" fmla="*/ 543227 w 813425"/>
                <a:gd name="connsiteY16" fmla="*/ 600133 h 614690"/>
                <a:gd name="connsiteX17" fmla="*/ 773320 w 813425"/>
                <a:gd name="connsiteY17" fmla="*/ 509414 h 614690"/>
                <a:gd name="connsiteX18" fmla="*/ 783244 w 813425"/>
                <a:gd name="connsiteY18" fmla="*/ 399762 h 6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25" h="614690">
                  <a:moveTo>
                    <a:pt x="783244" y="399762"/>
                  </a:moveTo>
                  <a:cubicBezTo>
                    <a:pt x="789918" y="390607"/>
                    <a:pt x="795744" y="380619"/>
                    <a:pt x="800433" y="369784"/>
                  </a:cubicBezTo>
                  <a:cubicBezTo>
                    <a:pt x="834829" y="290621"/>
                    <a:pt x="798577" y="198558"/>
                    <a:pt x="719478" y="164147"/>
                  </a:cubicBezTo>
                  <a:cubicBezTo>
                    <a:pt x="702528" y="156768"/>
                    <a:pt x="685003" y="152671"/>
                    <a:pt x="667556" y="151518"/>
                  </a:cubicBezTo>
                  <a:cubicBezTo>
                    <a:pt x="652704" y="93403"/>
                    <a:pt x="612194" y="42490"/>
                    <a:pt x="552959" y="16721"/>
                  </a:cubicBezTo>
                  <a:cubicBezTo>
                    <a:pt x="480710" y="-14713"/>
                    <a:pt x="400139" y="-292"/>
                    <a:pt x="343608" y="47115"/>
                  </a:cubicBezTo>
                  <a:cubicBezTo>
                    <a:pt x="331076" y="35544"/>
                    <a:pt x="316463" y="25812"/>
                    <a:pt x="299929" y="18626"/>
                  </a:cubicBezTo>
                  <a:cubicBezTo>
                    <a:pt x="220831" y="-15786"/>
                    <a:pt x="128832" y="20483"/>
                    <a:pt x="94453" y="99645"/>
                  </a:cubicBezTo>
                  <a:cubicBezTo>
                    <a:pt x="94085" y="100493"/>
                    <a:pt x="93764" y="101342"/>
                    <a:pt x="93412" y="102190"/>
                  </a:cubicBezTo>
                  <a:cubicBezTo>
                    <a:pt x="58648" y="117459"/>
                    <a:pt x="29310" y="145356"/>
                    <a:pt x="12985" y="182953"/>
                  </a:cubicBezTo>
                  <a:cubicBezTo>
                    <a:pt x="-21394" y="262115"/>
                    <a:pt x="14842" y="354178"/>
                    <a:pt x="93941" y="388590"/>
                  </a:cubicBezTo>
                  <a:cubicBezTo>
                    <a:pt x="99414" y="390975"/>
                    <a:pt x="104952" y="392975"/>
                    <a:pt x="110522" y="394688"/>
                  </a:cubicBezTo>
                  <a:cubicBezTo>
                    <a:pt x="126416" y="425738"/>
                    <a:pt x="152744" y="451683"/>
                    <a:pt x="187204" y="466680"/>
                  </a:cubicBezTo>
                  <a:cubicBezTo>
                    <a:pt x="218718" y="480381"/>
                    <a:pt x="252266" y="482846"/>
                    <a:pt x="283412" y="475883"/>
                  </a:cubicBezTo>
                  <a:cubicBezTo>
                    <a:pt x="297449" y="515096"/>
                    <a:pt x="326963" y="548644"/>
                    <a:pt x="368144" y="566554"/>
                  </a:cubicBezTo>
                  <a:cubicBezTo>
                    <a:pt x="409438" y="584512"/>
                    <a:pt x="454237" y="583183"/>
                    <a:pt x="492522" y="566586"/>
                  </a:cubicBezTo>
                  <a:cubicBezTo>
                    <a:pt x="506943" y="580286"/>
                    <a:pt x="523940" y="591746"/>
                    <a:pt x="543227" y="600133"/>
                  </a:cubicBezTo>
                  <a:cubicBezTo>
                    <a:pt x="631801" y="638674"/>
                    <a:pt x="734811" y="598052"/>
                    <a:pt x="773320" y="509414"/>
                  </a:cubicBezTo>
                  <a:cubicBezTo>
                    <a:pt x="788942" y="473482"/>
                    <a:pt x="791550" y="435181"/>
                    <a:pt x="783244" y="399762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8179CF5-CC5D-BBE9-DF8D-63EAEBFED902}"/>
                </a:ext>
              </a:extLst>
            </p:cNvPr>
            <p:cNvSpPr/>
            <p:nvPr/>
          </p:nvSpPr>
          <p:spPr>
            <a:xfrm>
              <a:off x="10527376" y="3597146"/>
              <a:ext cx="184622" cy="972165"/>
            </a:xfrm>
            <a:custGeom>
              <a:avLst/>
              <a:gdLst>
                <a:gd name="connsiteX0" fmla="*/ 184622 w 184622"/>
                <a:gd name="connsiteY0" fmla="*/ 939211 h 972165"/>
                <a:gd name="connsiteX1" fmla="*/ 158373 w 184622"/>
                <a:gd name="connsiteY1" fmla="*/ 972166 h 972165"/>
                <a:gd name="connsiteX2" fmla="*/ 41102 w 184622"/>
                <a:gd name="connsiteY2" fmla="*/ 675779 h 972165"/>
                <a:gd name="connsiteX3" fmla="*/ 0 w 184622"/>
                <a:gd name="connsiteY3" fmla="*/ 114214 h 972165"/>
                <a:gd name="connsiteX4" fmla="*/ 7810 w 184622"/>
                <a:gd name="connsiteY4" fmla="*/ 0 h 972165"/>
                <a:gd name="connsiteX5" fmla="*/ 62004 w 184622"/>
                <a:gd name="connsiteY5" fmla="*/ 649178 h 972165"/>
                <a:gd name="connsiteX6" fmla="*/ 179276 w 184622"/>
                <a:gd name="connsiteY6" fmla="*/ 945565 h 972165"/>
                <a:gd name="connsiteX7" fmla="*/ 184622 w 184622"/>
                <a:gd name="connsiteY7" fmla="*/ 939211 h 97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622" h="972165">
                  <a:moveTo>
                    <a:pt x="184622" y="939211"/>
                  </a:moveTo>
                  <a:cubicBezTo>
                    <a:pt x="175274" y="951807"/>
                    <a:pt x="166360" y="962835"/>
                    <a:pt x="158373" y="972166"/>
                  </a:cubicBezTo>
                  <a:cubicBezTo>
                    <a:pt x="110005" y="873701"/>
                    <a:pt x="61204" y="786152"/>
                    <a:pt x="41102" y="675779"/>
                  </a:cubicBezTo>
                  <a:cubicBezTo>
                    <a:pt x="11428" y="513084"/>
                    <a:pt x="6146" y="250532"/>
                    <a:pt x="0" y="114214"/>
                  </a:cubicBezTo>
                  <a:cubicBezTo>
                    <a:pt x="9667" y="43102"/>
                    <a:pt x="7810" y="0"/>
                    <a:pt x="7810" y="0"/>
                  </a:cubicBezTo>
                  <a:cubicBezTo>
                    <a:pt x="7810" y="0"/>
                    <a:pt x="20295" y="420637"/>
                    <a:pt x="62004" y="649178"/>
                  </a:cubicBezTo>
                  <a:cubicBezTo>
                    <a:pt x="82107" y="759487"/>
                    <a:pt x="130892" y="847100"/>
                    <a:pt x="179276" y="945565"/>
                  </a:cubicBezTo>
                  <a:cubicBezTo>
                    <a:pt x="181004" y="943532"/>
                    <a:pt x="182782" y="941420"/>
                    <a:pt x="184622" y="939211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AD98AE9D-C6E0-6AFE-732E-6C423D3B59F5}"/>
                </a:ext>
              </a:extLst>
            </p:cNvPr>
            <p:cNvSpPr/>
            <p:nvPr/>
          </p:nvSpPr>
          <p:spPr>
            <a:xfrm>
              <a:off x="9820477" y="3229984"/>
              <a:ext cx="960664" cy="646945"/>
            </a:xfrm>
            <a:custGeom>
              <a:avLst/>
              <a:gdLst>
                <a:gd name="connsiteX0" fmla="*/ 956615 w 960664"/>
                <a:gd name="connsiteY0" fmla="*/ 338096 h 646945"/>
                <a:gd name="connsiteX1" fmla="*/ 936191 w 960664"/>
                <a:gd name="connsiteY1" fmla="*/ 292849 h 646945"/>
                <a:gd name="connsiteX2" fmla="*/ 949716 w 960664"/>
                <a:gd name="connsiteY2" fmla="*/ 232701 h 646945"/>
                <a:gd name="connsiteX3" fmla="*/ 923819 w 960664"/>
                <a:gd name="connsiteY3" fmla="*/ 171336 h 646945"/>
                <a:gd name="connsiteX4" fmla="*/ 811286 w 960664"/>
                <a:gd name="connsiteY4" fmla="*/ 76793 h 646945"/>
                <a:gd name="connsiteX5" fmla="*/ 776330 w 960664"/>
                <a:gd name="connsiteY5" fmla="*/ 85756 h 646945"/>
                <a:gd name="connsiteX6" fmla="*/ 765222 w 960664"/>
                <a:gd name="connsiteY6" fmla="*/ 80394 h 646945"/>
                <a:gd name="connsiteX7" fmla="*/ 656065 w 960664"/>
                <a:gd name="connsiteY7" fmla="*/ 303 h 646945"/>
                <a:gd name="connsiteX8" fmla="*/ 599407 w 960664"/>
                <a:gd name="connsiteY8" fmla="*/ 22422 h 646945"/>
                <a:gd name="connsiteX9" fmla="*/ 535881 w 960664"/>
                <a:gd name="connsiteY9" fmla="*/ 7009 h 646945"/>
                <a:gd name="connsiteX10" fmla="*/ 482280 w 960664"/>
                <a:gd name="connsiteY10" fmla="*/ 26536 h 646945"/>
                <a:gd name="connsiteX11" fmla="*/ 407055 w 960664"/>
                <a:gd name="connsiteY11" fmla="*/ 1631 h 646945"/>
                <a:gd name="connsiteX12" fmla="*/ 311966 w 960664"/>
                <a:gd name="connsiteY12" fmla="*/ 103009 h 646945"/>
                <a:gd name="connsiteX13" fmla="*/ 295833 w 960664"/>
                <a:gd name="connsiteY13" fmla="*/ 102929 h 646945"/>
                <a:gd name="connsiteX14" fmla="*/ 203274 w 960664"/>
                <a:gd name="connsiteY14" fmla="*/ 168391 h 646945"/>
                <a:gd name="connsiteX15" fmla="*/ 159436 w 960664"/>
                <a:gd name="connsiteY15" fmla="*/ 171400 h 646945"/>
                <a:gd name="connsiteX16" fmla="*/ 64059 w 960664"/>
                <a:gd name="connsiteY16" fmla="*/ 306294 h 646945"/>
                <a:gd name="connsiteX17" fmla="*/ 3415 w 960664"/>
                <a:gd name="connsiteY17" fmla="*/ 437698 h 646945"/>
                <a:gd name="connsiteX18" fmla="*/ 45509 w 960664"/>
                <a:gd name="connsiteY18" fmla="*/ 501831 h 646945"/>
                <a:gd name="connsiteX19" fmla="*/ 47766 w 960664"/>
                <a:gd name="connsiteY19" fmla="*/ 551208 h 646945"/>
                <a:gd name="connsiteX20" fmla="*/ 200233 w 960664"/>
                <a:gd name="connsiteY20" fmla="*/ 643223 h 646945"/>
                <a:gd name="connsiteX21" fmla="*/ 273633 w 960664"/>
                <a:gd name="connsiteY21" fmla="*/ 592373 h 646945"/>
                <a:gd name="connsiteX22" fmla="*/ 373331 w 960664"/>
                <a:gd name="connsiteY22" fmla="*/ 620591 h 646945"/>
                <a:gd name="connsiteX23" fmla="*/ 452782 w 960664"/>
                <a:gd name="connsiteY23" fmla="*/ 522798 h 646945"/>
                <a:gd name="connsiteX24" fmla="*/ 512610 w 960664"/>
                <a:gd name="connsiteY24" fmla="*/ 532449 h 646945"/>
                <a:gd name="connsiteX25" fmla="*/ 597951 w 960664"/>
                <a:gd name="connsiteY25" fmla="*/ 491236 h 646945"/>
                <a:gd name="connsiteX26" fmla="*/ 717878 w 960664"/>
                <a:gd name="connsiteY26" fmla="*/ 518301 h 646945"/>
                <a:gd name="connsiteX27" fmla="*/ 766071 w 960664"/>
                <a:gd name="connsiteY27" fmla="*/ 495733 h 646945"/>
                <a:gd name="connsiteX28" fmla="*/ 856389 w 960664"/>
                <a:gd name="connsiteY28" fmla="*/ 504312 h 646945"/>
                <a:gd name="connsiteX29" fmla="*/ 956615 w 960664"/>
                <a:gd name="connsiteY29" fmla="*/ 338096 h 64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60664" h="646945">
                  <a:moveTo>
                    <a:pt x="956615" y="338096"/>
                  </a:moveTo>
                  <a:cubicBezTo>
                    <a:pt x="952485" y="321403"/>
                    <a:pt x="945443" y="306198"/>
                    <a:pt x="936191" y="292849"/>
                  </a:cubicBezTo>
                  <a:cubicBezTo>
                    <a:pt x="946275" y="275211"/>
                    <a:pt x="951364" y="254484"/>
                    <a:pt x="949716" y="232701"/>
                  </a:cubicBezTo>
                  <a:cubicBezTo>
                    <a:pt x="947923" y="209045"/>
                    <a:pt x="938352" y="187886"/>
                    <a:pt x="923819" y="171336"/>
                  </a:cubicBezTo>
                  <a:cubicBezTo>
                    <a:pt x="918202" y="114613"/>
                    <a:pt x="868393" y="72439"/>
                    <a:pt x="811286" y="76793"/>
                  </a:cubicBezTo>
                  <a:cubicBezTo>
                    <a:pt x="798834" y="77737"/>
                    <a:pt x="787101" y="80922"/>
                    <a:pt x="776330" y="85756"/>
                  </a:cubicBezTo>
                  <a:cubicBezTo>
                    <a:pt x="772857" y="83579"/>
                    <a:pt x="769144" y="81770"/>
                    <a:pt x="765222" y="80394"/>
                  </a:cubicBezTo>
                  <a:cubicBezTo>
                    <a:pt x="753715" y="31225"/>
                    <a:pt x="707955" y="-3634"/>
                    <a:pt x="656065" y="303"/>
                  </a:cubicBezTo>
                  <a:cubicBezTo>
                    <a:pt x="634586" y="1936"/>
                    <a:pt x="615124" y="9986"/>
                    <a:pt x="599407" y="22422"/>
                  </a:cubicBezTo>
                  <a:cubicBezTo>
                    <a:pt x="581000" y="11139"/>
                    <a:pt x="559057" y="5249"/>
                    <a:pt x="535881" y="7009"/>
                  </a:cubicBezTo>
                  <a:cubicBezTo>
                    <a:pt x="515811" y="8530"/>
                    <a:pt x="497549" y="15636"/>
                    <a:pt x="482280" y="26536"/>
                  </a:cubicBezTo>
                  <a:cubicBezTo>
                    <a:pt x="462257" y="9154"/>
                    <a:pt x="435576" y="-545"/>
                    <a:pt x="407055" y="1631"/>
                  </a:cubicBezTo>
                  <a:cubicBezTo>
                    <a:pt x="353437" y="5713"/>
                    <a:pt x="312607" y="50208"/>
                    <a:pt x="311966" y="103009"/>
                  </a:cubicBezTo>
                  <a:cubicBezTo>
                    <a:pt x="306653" y="102641"/>
                    <a:pt x="301291" y="102513"/>
                    <a:pt x="295833" y="102929"/>
                  </a:cubicBezTo>
                  <a:cubicBezTo>
                    <a:pt x="253867" y="106114"/>
                    <a:pt x="219199" y="132411"/>
                    <a:pt x="203274" y="168391"/>
                  </a:cubicBezTo>
                  <a:cubicBezTo>
                    <a:pt x="188982" y="166855"/>
                    <a:pt x="174192" y="167751"/>
                    <a:pt x="159436" y="171400"/>
                  </a:cubicBezTo>
                  <a:cubicBezTo>
                    <a:pt x="97783" y="186669"/>
                    <a:pt x="58042" y="244849"/>
                    <a:pt x="64059" y="306294"/>
                  </a:cubicBezTo>
                  <a:cubicBezTo>
                    <a:pt x="16620" y="329965"/>
                    <a:pt x="-9853" y="384064"/>
                    <a:pt x="3415" y="437698"/>
                  </a:cubicBezTo>
                  <a:cubicBezTo>
                    <a:pt x="9993" y="464298"/>
                    <a:pt x="25310" y="486402"/>
                    <a:pt x="45509" y="501831"/>
                  </a:cubicBezTo>
                  <a:cubicBezTo>
                    <a:pt x="43060" y="517804"/>
                    <a:pt x="43637" y="534530"/>
                    <a:pt x="47766" y="551208"/>
                  </a:cubicBezTo>
                  <a:cubicBezTo>
                    <a:pt x="64476" y="618750"/>
                    <a:pt x="132738" y="659948"/>
                    <a:pt x="200233" y="643223"/>
                  </a:cubicBezTo>
                  <a:cubicBezTo>
                    <a:pt x="231315" y="635524"/>
                    <a:pt x="256796" y="616846"/>
                    <a:pt x="273633" y="592373"/>
                  </a:cubicBezTo>
                  <a:cubicBezTo>
                    <a:pt x="298746" y="617806"/>
                    <a:pt x="336150" y="629810"/>
                    <a:pt x="373331" y="620591"/>
                  </a:cubicBezTo>
                  <a:cubicBezTo>
                    <a:pt x="419714" y="609099"/>
                    <a:pt x="451085" y="568301"/>
                    <a:pt x="452782" y="522798"/>
                  </a:cubicBezTo>
                  <a:cubicBezTo>
                    <a:pt x="471108" y="530465"/>
                    <a:pt x="491451" y="534050"/>
                    <a:pt x="512610" y="532449"/>
                  </a:cubicBezTo>
                  <a:cubicBezTo>
                    <a:pt x="546589" y="529873"/>
                    <a:pt x="576487" y="514411"/>
                    <a:pt x="597951" y="491236"/>
                  </a:cubicBezTo>
                  <a:cubicBezTo>
                    <a:pt x="630265" y="517692"/>
                    <a:pt x="674232" y="529120"/>
                    <a:pt x="717878" y="518301"/>
                  </a:cubicBezTo>
                  <a:cubicBezTo>
                    <a:pt x="735820" y="513851"/>
                    <a:pt x="752050" y="506041"/>
                    <a:pt x="766071" y="495733"/>
                  </a:cubicBezTo>
                  <a:cubicBezTo>
                    <a:pt x="793360" y="508329"/>
                    <a:pt x="824938" y="512106"/>
                    <a:pt x="856389" y="504312"/>
                  </a:cubicBezTo>
                  <a:cubicBezTo>
                    <a:pt x="929966" y="486130"/>
                    <a:pt x="974813" y="411689"/>
                    <a:pt x="956615" y="338096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98CE2FF-8370-3908-E497-38D8221DBECA}"/>
                </a:ext>
              </a:extLst>
            </p:cNvPr>
            <p:cNvGrpSpPr/>
            <p:nvPr/>
          </p:nvGrpSpPr>
          <p:grpSpPr>
            <a:xfrm>
              <a:off x="9658268" y="3149524"/>
              <a:ext cx="1785686" cy="787532"/>
              <a:chOff x="9658268" y="3149524"/>
              <a:chExt cx="1785686" cy="787532"/>
            </a:xfrm>
            <a:solidFill>
              <a:srgbClr val="F97F54"/>
            </a:solidFill>
          </p:grpSpPr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057FEFC1-6D94-F679-664F-3DA372072D1F}"/>
                  </a:ext>
                </a:extLst>
              </p:cNvPr>
              <p:cNvSpPr/>
              <p:nvPr/>
            </p:nvSpPr>
            <p:spPr>
              <a:xfrm>
                <a:off x="10947789" y="3765924"/>
                <a:ext cx="80107" cy="40699"/>
              </a:xfrm>
              <a:custGeom>
                <a:avLst/>
                <a:gdLst>
                  <a:gd name="connsiteX0" fmla="*/ 34140 w 80107"/>
                  <a:gd name="connsiteY0" fmla="*/ 37452 h 40699"/>
                  <a:gd name="connsiteX1" fmla="*/ 80107 w 80107"/>
                  <a:gd name="connsiteY1" fmla="*/ 34219 h 40699"/>
                  <a:gd name="connsiteX2" fmla="*/ 45968 w 80107"/>
                  <a:gd name="connsiteY2" fmla="*/ 3248 h 40699"/>
                  <a:gd name="connsiteX3" fmla="*/ 0 w 80107"/>
                  <a:gd name="connsiteY3" fmla="*/ 6481 h 40699"/>
                  <a:gd name="connsiteX4" fmla="*/ 34140 w 80107"/>
                  <a:gd name="connsiteY4" fmla="*/ 37452 h 4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107" h="40699">
                    <a:moveTo>
                      <a:pt x="34140" y="37452"/>
                    </a:moveTo>
                    <a:cubicBezTo>
                      <a:pt x="49889" y="42909"/>
                      <a:pt x="66358" y="41261"/>
                      <a:pt x="80107" y="34219"/>
                    </a:cubicBezTo>
                    <a:cubicBezTo>
                      <a:pt x="73641" y="20182"/>
                      <a:pt x="61701" y="8706"/>
                      <a:pt x="45968" y="3248"/>
                    </a:cubicBezTo>
                    <a:cubicBezTo>
                      <a:pt x="30218" y="-2210"/>
                      <a:pt x="13748" y="-561"/>
                      <a:pt x="0" y="6481"/>
                    </a:cubicBezTo>
                    <a:cubicBezTo>
                      <a:pt x="6466" y="20518"/>
                      <a:pt x="18406" y="31994"/>
                      <a:pt x="34140" y="37452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B40FD566-83A5-4FED-F609-3F037DC42682}"/>
                  </a:ext>
                </a:extLst>
              </p:cNvPr>
              <p:cNvSpPr/>
              <p:nvPr/>
            </p:nvSpPr>
            <p:spPr>
              <a:xfrm>
                <a:off x="11050268" y="3734936"/>
                <a:ext cx="40656" cy="80170"/>
              </a:xfrm>
              <a:custGeom>
                <a:avLst/>
                <a:gdLst>
                  <a:gd name="connsiteX0" fmla="*/ 37408 w 40656"/>
                  <a:gd name="connsiteY0" fmla="*/ 45999 h 80170"/>
                  <a:gd name="connsiteX1" fmla="*/ 6469 w 40656"/>
                  <a:gd name="connsiteY1" fmla="*/ 80171 h 80170"/>
                  <a:gd name="connsiteX2" fmla="*/ 3237 w 40656"/>
                  <a:gd name="connsiteY2" fmla="*/ 34171 h 80170"/>
                  <a:gd name="connsiteX3" fmla="*/ 34175 w 40656"/>
                  <a:gd name="connsiteY3" fmla="*/ 0 h 80170"/>
                  <a:gd name="connsiteX4" fmla="*/ 37408 w 40656"/>
                  <a:gd name="connsiteY4" fmla="*/ 45999 h 80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56" h="80170">
                    <a:moveTo>
                      <a:pt x="37408" y="45999"/>
                    </a:moveTo>
                    <a:cubicBezTo>
                      <a:pt x="31966" y="61749"/>
                      <a:pt x="20490" y="73689"/>
                      <a:pt x="6469" y="80171"/>
                    </a:cubicBezTo>
                    <a:cubicBezTo>
                      <a:pt x="-556" y="66406"/>
                      <a:pt x="-2205" y="49921"/>
                      <a:pt x="3237" y="34171"/>
                    </a:cubicBezTo>
                    <a:cubicBezTo>
                      <a:pt x="8679" y="18422"/>
                      <a:pt x="20154" y="6482"/>
                      <a:pt x="34175" y="0"/>
                    </a:cubicBezTo>
                    <a:cubicBezTo>
                      <a:pt x="41218" y="13765"/>
                      <a:pt x="42866" y="30250"/>
                      <a:pt x="37408" y="45999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A81C0A4F-F776-F487-806F-D9105517707A}"/>
                  </a:ext>
                </a:extLst>
              </p:cNvPr>
              <p:cNvSpPr/>
              <p:nvPr/>
            </p:nvSpPr>
            <p:spPr>
              <a:xfrm>
                <a:off x="9988124" y="3579148"/>
                <a:ext cx="82491" cy="38381"/>
              </a:xfrm>
              <a:custGeom>
                <a:avLst/>
                <a:gdLst>
                  <a:gd name="connsiteX0" fmla="*/ 45423 w 82491"/>
                  <a:gd name="connsiteY0" fmla="*/ 36789 h 38381"/>
                  <a:gd name="connsiteX1" fmla="*/ 82492 w 82491"/>
                  <a:gd name="connsiteY1" fmla="*/ 9420 h 38381"/>
                  <a:gd name="connsiteX2" fmla="*/ 37084 w 82491"/>
                  <a:gd name="connsiteY2" fmla="*/ 1593 h 38381"/>
                  <a:gd name="connsiteX3" fmla="*/ 0 w 82491"/>
                  <a:gd name="connsiteY3" fmla="*/ 28962 h 38381"/>
                  <a:gd name="connsiteX4" fmla="*/ 45423 w 82491"/>
                  <a:gd name="connsiteY4" fmla="*/ 36789 h 38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491" h="38381">
                    <a:moveTo>
                      <a:pt x="45423" y="36789"/>
                    </a:moveTo>
                    <a:cubicBezTo>
                      <a:pt x="61636" y="32948"/>
                      <a:pt x="74665" y="22720"/>
                      <a:pt x="82492" y="9420"/>
                    </a:cubicBezTo>
                    <a:cubicBezTo>
                      <a:pt x="69511" y="1049"/>
                      <a:pt x="53298" y="-2248"/>
                      <a:pt x="37084" y="1593"/>
                    </a:cubicBezTo>
                    <a:cubicBezTo>
                      <a:pt x="20871" y="5434"/>
                      <a:pt x="7842" y="15662"/>
                      <a:pt x="0" y="28962"/>
                    </a:cubicBezTo>
                    <a:cubicBezTo>
                      <a:pt x="12997" y="37333"/>
                      <a:pt x="29210" y="40630"/>
                      <a:pt x="45423" y="36789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ABE9A34F-AE77-2FCD-BF33-FECDE69DBDEE}"/>
                  </a:ext>
                </a:extLst>
              </p:cNvPr>
              <p:cNvSpPr/>
              <p:nvPr/>
            </p:nvSpPr>
            <p:spPr>
              <a:xfrm>
                <a:off x="10074047" y="3503179"/>
                <a:ext cx="38366" cy="82539"/>
              </a:xfrm>
              <a:custGeom>
                <a:avLst/>
                <a:gdLst>
                  <a:gd name="connsiteX0" fmla="*/ 36773 w 38366"/>
                  <a:gd name="connsiteY0" fmla="*/ 37100 h 82539"/>
                  <a:gd name="connsiteX1" fmla="*/ 28947 w 38366"/>
                  <a:gd name="connsiteY1" fmla="*/ 82540 h 82539"/>
                  <a:gd name="connsiteX2" fmla="*/ 1593 w 38366"/>
                  <a:gd name="connsiteY2" fmla="*/ 45439 h 82539"/>
                  <a:gd name="connsiteX3" fmla="*/ 9420 w 38366"/>
                  <a:gd name="connsiteY3" fmla="*/ 0 h 82539"/>
                  <a:gd name="connsiteX4" fmla="*/ 36773 w 38366"/>
                  <a:gd name="connsiteY4" fmla="*/ 37100 h 82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366" h="82539">
                    <a:moveTo>
                      <a:pt x="36773" y="37100"/>
                    </a:moveTo>
                    <a:cubicBezTo>
                      <a:pt x="40615" y="53330"/>
                      <a:pt x="37317" y="69559"/>
                      <a:pt x="28947" y="82540"/>
                    </a:cubicBezTo>
                    <a:cubicBezTo>
                      <a:pt x="15646" y="74697"/>
                      <a:pt x="5435" y="61653"/>
                      <a:pt x="1593" y="45439"/>
                    </a:cubicBezTo>
                    <a:cubicBezTo>
                      <a:pt x="-2248" y="29210"/>
                      <a:pt x="1049" y="12980"/>
                      <a:pt x="9420" y="0"/>
                    </a:cubicBezTo>
                    <a:cubicBezTo>
                      <a:pt x="22720" y="7843"/>
                      <a:pt x="32932" y="20871"/>
                      <a:pt x="36773" y="37100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0BA4B389-A12B-5A6B-F3AD-0419A0DA2F8C}"/>
                  </a:ext>
                </a:extLst>
              </p:cNvPr>
              <p:cNvSpPr/>
              <p:nvPr/>
            </p:nvSpPr>
            <p:spPr>
              <a:xfrm>
                <a:off x="10492860" y="3361595"/>
                <a:ext cx="36804" cy="84140"/>
              </a:xfrm>
              <a:custGeom>
                <a:avLst/>
                <a:gdLst>
                  <a:gd name="connsiteX0" fmla="*/ 473 w 36804"/>
                  <a:gd name="connsiteY0" fmla="*/ 44351 h 84140"/>
                  <a:gd name="connsiteX1" fmla="*/ 23745 w 36804"/>
                  <a:gd name="connsiteY1" fmla="*/ 84140 h 84140"/>
                  <a:gd name="connsiteX2" fmla="*/ 36325 w 36804"/>
                  <a:gd name="connsiteY2" fmla="*/ 39789 h 84140"/>
                  <a:gd name="connsiteX3" fmla="*/ 13053 w 36804"/>
                  <a:gd name="connsiteY3" fmla="*/ 0 h 84140"/>
                  <a:gd name="connsiteX4" fmla="*/ 473 w 36804"/>
                  <a:gd name="connsiteY4" fmla="*/ 44351 h 8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04" h="84140">
                    <a:moveTo>
                      <a:pt x="473" y="44351"/>
                    </a:moveTo>
                    <a:cubicBezTo>
                      <a:pt x="2570" y="60884"/>
                      <a:pt x="11356" y="74937"/>
                      <a:pt x="23745" y="84140"/>
                    </a:cubicBezTo>
                    <a:cubicBezTo>
                      <a:pt x="33444" y="72120"/>
                      <a:pt x="38438" y="56323"/>
                      <a:pt x="36325" y="39789"/>
                    </a:cubicBezTo>
                    <a:cubicBezTo>
                      <a:pt x="34228" y="23256"/>
                      <a:pt x="25442" y="9203"/>
                      <a:pt x="13053" y="0"/>
                    </a:cubicBezTo>
                    <a:cubicBezTo>
                      <a:pt x="3370" y="12020"/>
                      <a:pt x="-1624" y="27817"/>
                      <a:pt x="473" y="44351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21C2AF3E-67EB-8FB4-05D4-291321FB3801}"/>
                  </a:ext>
                </a:extLst>
              </p:cNvPr>
              <p:cNvSpPr/>
              <p:nvPr/>
            </p:nvSpPr>
            <p:spPr>
              <a:xfrm>
                <a:off x="10525215" y="3403664"/>
                <a:ext cx="70999" cy="49394"/>
              </a:xfrm>
              <a:custGeom>
                <a:avLst/>
                <a:gdLst>
                  <a:gd name="connsiteX0" fmla="*/ 45375 w 70999"/>
                  <a:gd name="connsiteY0" fmla="*/ 39846 h 49394"/>
                  <a:gd name="connsiteX1" fmla="*/ 0 w 70999"/>
                  <a:gd name="connsiteY1" fmla="*/ 47865 h 49394"/>
                  <a:gd name="connsiteX2" fmla="*/ 25625 w 70999"/>
                  <a:gd name="connsiteY2" fmla="*/ 9548 h 49394"/>
                  <a:gd name="connsiteX3" fmla="*/ 71000 w 70999"/>
                  <a:gd name="connsiteY3" fmla="*/ 1530 h 49394"/>
                  <a:gd name="connsiteX4" fmla="*/ 45375 w 70999"/>
                  <a:gd name="connsiteY4" fmla="*/ 39846 h 49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999" h="49394">
                    <a:moveTo>
                      <a:pt x="45375" y="39846"/>
                    </a:moveTo>
                    <a:cubicBezTo>
                      <a:pt x="31418" y="48954"/>
                      <a:pt x="15045" y="51354"/>
                      <a:pt x="0" y="47865"/>
                    </a:cubicBezTo>
                    <a:cubicBezTo>
                      <a:pt x="2881" y="32676"/>
                      <a:pt x="11668" y="18655"/>
                      <a:pt x="25625" y="9548"/>
                    </a:cubicBezTo>
                    <a:cubicBezTo>
                      <a:pt x="39581" y="441"/>
                      <a:pt x="55955" y="-1960"/>
                      <a:pt x="71000" y="1530"/>
                    </a:cubicBezTo>
                    <a:cubicBezTo>
                      <a:pt x="68119" y="16703"/>
                      <a:pt x="59332" y="30739"/>
                      <a:pt x="45375" y="39846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2DBE9D52-1D7C-4801-D2C1-55BC57F29716}"/>
                  </a:ext>
                </a:extLst>
              </p:cNvPr>
              <p:cNvSpPr/>
              <p:nvPr/>
            </p:nvSpPr>
            <p:spPr>
              <a:xfrm>
                <a:off x="10257819" y="3149556"/>
                <a:ext cx="49286" cy="71127"/>
              </a:xfrm>
              <a:custGeom>
                <a:avLst/>
                <a:gdLst>
                  <a:gd name="connsiteX0" fmla="*/ 9486 w 49286"/>
                  <a:gd name="connsiteY0" fmla="*/ 45423 h 71127"/>
                  <a:gd name="connsiteX1" fmla="*/ 47739 w 49286"/>
                  <a:gd name="connsiteY1" fmla="*/ 71128 h 71127"/>
                  <a:gd name="connsiteX2" fmla="*/ 39801 w 49286"/>
                  <a:gd name="connsiteY2" fmla="*/ 25705 h 71127"/>
                  <a:gd name="connsiteX3" fmla="*/ 1547 w 49286"/>
                  <a:gd name="connsiteY3" fmla="*/ 0 h 71127"/>
                  <a:gd name="connsiteX4" fmla="*/ 9486 w 49286"/>
                  <a:gd name="connsiteY4" fmla="*/ 45423 h 7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86" h="71127">
                    <a:moveTo>
                      <a:pt x="9486" y="45423"/>
                    </a:moveTo>
                    <a:cubicBezTo>
                      <a:pt x="18562" y="59396"/>
                      <a:pt x="32582" y="68231"/>
                      <a:pt x="47739" y="71128"/>
                    </a:cubicBezTo>
                    <a:cubicBezTo>
                      <a:pt x="51244" y="56083"/>
                      <a:pt x="48876" y="39677"/>
                      <a:pt x="39801" y="25705"/>
                    </a:cubicBezTo>
                    <a:cubicBezTo>
                      <a:pt x="30725" y="11732"/>
                      <a:pt x="16705" y="2897"/>
                      <a:pt x="1547" y="0"/>
                    </a:cubicBezTo>
                    <a:cubicBezTo>
                      <a:pt x="-1958" y="15045"/>
                      <a:pt x="411" y="31435"/>
                      <a:pt x="9486" y="45423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374BC916-6A55-F719-9576-0A5EEDCF7AE1}"/>
                  </a:ext>
                </a:extLst>
              </p:cNvPr>
              <p:cNvSpPr/>
              <p:nvPr/>
            </p:nvSpPr>
            <p:spPr>
              <a:xfrm>
                <a:off x="10313782" y="3149524"/>
                <a:ext cx="47860" cy="72632"/>
              </a:xfrm>
              <a:custGeom>
                <a:avLst/>
                <a:gdLst>
                  <a:gd name="connsiteX0" fmla="*/ 39407 w 47860"/>
                  <a:gd name="connsiteY0" fmla="*/ 45663 h 72632"/>
                  <a:gd name="connsiteX1" fmla="*/ 2035 w 47860"/>
                  <a:gd name="connsiteY1" fmla="*/ 72632 h 72632"/>
                  <a:gd name="connsiteX2" fmla="*/ 8453 w 47860"/>
                  <a:gd name="connsiteY2" fmla="*/ 26969 h 72632"/>
                  <a:gd name="connsiteX3" fmla="*/ 45826 w 47860"/>
                  <a:gd name="connsiteY3" fmla="*/ 0 h 72632"/>
                  <a:gd name="connsiteX4" fmla="*/ 39407 w 47860"/>
                  <a:gd name="connsiteY4" fmla="*/ 45663 h 72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860" h="72632">
                    <a:moveTo>
                      <a:pt x="39407" y="45663"/>
                    </a:moveTo>
                    <a:cubicBezTo>
                      <a:pt x="30797" y="59940"/>
                      <a:pt x="17096" y="69223"/>
                      <a:pt x="2035" y="72632"/>
                    </a:cubicBezTo>
                    <a:cubicBezTo>
                      <a:pt x="-1982" y="57715"/>
                      <a:pt x="-157" y="41246"/>
                      <a:pt x="8453" y="26969"/>
                    </a:cubicBezTo>
                    <a:cubicBezTo>
                      <a:pt x="17064" y="12692"/>
                      <a:pt x="30765" y="3409"/>
                      <a:pt x="45826" y="0"/>
                    </a:cubicBezTo>
                    <a:cubicBezTo>
                      <a:pt x="49843" y="14917"/>
                      <a:pt x="48018" y="31387"/>
                      <a:pt x="39407" y="45663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3A8255B7-317C-0323-4C7B-10E18FF9F319}"/>
                  </a:ext>
                </a:extLst>
              </p:cNvPr>
              <p:cNvSpPr/>
              <p:nvPr/>
            </p:nvSpPr>
            <p:spPr>
              <a:xfrm>
                <a:off x="9658268" y="3427062"/>
                <a:ext cx="84748" cy="36194"/>
              </a:xfrm>
              <a:custGeom>
                <a:avLst/>
                <a:gdLst>
                  <a:gd name="connsiteX0" fmla="*/ 42719 w 84748"/>
                  <a:gd name="connsiteY0" fmla="*/ 36183 h 36194"/>
                  <a:gd name="connsiteX1" fmla="*/ 84749 w 84748"/>
                  <a:gd name="connsiteY1" fmla="*/ 17297 h 36194"/>
                  <a:gd name="connsiteX2" fmla="*/ 42030 w 84748"/>
                  <a:gd name="connsiteY2" fmla="*/ 11 h 36194"/>
                  <a:gd name="connsiteX3" fmla="*/ 0 w 84748"/>
                  <a:gd name="connsiteY3" fmla="*/ 18897 h 36194"/>
                  <a:gd name="connsiteX4" fmla="*/ 42719 w 84748"/>
                  <a:gd name="connsiteY4" fmla="*/ 36183 h 3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748" h="36194">
                    <a:moveTo>
                      <a:pt x="42719" y="36183"/>
                    </a:moveTo>
                    <a:cubicBezTo>
                      <a:pt x="59380" y="35863"/>
                      <a:pt x="74266" y="28645"/>
                      <a:pt x="84749" y="17297"/>
                    </a:cubicBezTo>
                    <a:cubicBezTo>
                      <a:pt x="73849" y="6365"/>
                      <a:pt x="58692" y="-309"/>
                      <a:pt x="42030" y="11"/>
                    </a:cubicBezTo>
                    <a:cubicBezTo>
                      <a:pt x="25369" y="331"/>
                      <a:pt x="10484" y="7550"/>
                      <a:pt x="0" y="18897"/>
                    </a:cubicBezTo>
                    <a:cubicBezTo>
                      <a:pt x="10900" y="29845"/>
                      <a:pt x="26057" y="36503"/>
                      <a:pt x="42719" y="36183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41657DE8-0A38-7C2A-D012-BD155B22030B}"/>
                  </a:ext>
                </a:extLst>
              </p:cNvPr>
              <p:cNvSpPr/>
              <p:nvPr/>
            </p:nvSpPr>
            <p:spPr>
              <a:xfrm>
                <a:off x="9738037" y="3380770"/>
                <a:ext cx="45012" cy="75609"/>
              </a:xfrm>
              <a:custGeom>
                <a:avLst/>
                <a:gdLst>
                  <a:gd name="connsiteX0" fmla="*/ 38624 w 45012"/>
                  <a:gd name="connsiteY0" fmla="*/ 29610 h 75609"/>
                  <a:gd name="connsiteX1" fmla="*/ 41713 w 45012"/>
                  <a:gd name="connsiteY1" fmla="*/ 75609 h 75609"/>
                  <a:gd name="connsiteX2" fmla="*/ 6389 w 45012"/>
                  <a:gd name="connsiteY2" fmla="*/ 45999 h 75609"/>
                  <a:gd name="connsiteX3" fmla="*/ 3300 w 45012"/>
                  <a:gd name="connsiteY3" fmla="*/ 0 h 75609"/>
                  <a:gd name="connsiteX4" fmla="*/ 38624 w 45012"/>
                  <a:gd name="connsiteY4" fmla="*/ 29610 h 75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2" h="75609">
                    <a:moveTo>
                      <a:pt x="38624" y="29610"/>
                    </a:moveTo>
                    <a:cubicBezTo>
                      <a:pt x="46178" y="44463"/>
                      <a:pt x="46802" y="61028"/>
                      <a:pt x="41713" y="75609"/>
                    </a:cubicBezTo>
                    <a:cubicBezTo>
                      <a:pt x="26940" y="71128"/>
                      <a:pt x="13943" y="60868"/>
                      <a:pt x="6389" y="45999"/>
                    </a:cubicBezTo>
                    <a:cubicBezTo>
                      <a:pt x="-1166" y="31146"/>
                      <a:pt x="-1790" y="14581"/>
                      <a:pt x="3300" y="0"/>
                    </a:cubicBezTo>
                    <a:cubicBezTo>
                      <a:pt x="18073" y="4481"/>
                      <a:pt x="31069" y="14741"/>
                      <a:pt x="38624" y="29610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18A9D104-7C81-A962-31FD-5A72A9D689FD}"/>
                  </a:ext>
                </a:extLst>
              </p:cNvPr>
              <p:cNvSpPr/>
              <p:nvPr/>
            </p:nvSpPr>
            <p:spPr>
              <a:xfrm>
                <a:off x="11208344" y="3250038"/>
                <a:ext cx="36163" cy="84796"/>
              </a:xfrm>
              <a:custGeom>
                <a:avLst/>
                <a:gdLst>
                  <a:gd name="connsiteX0" fmla="*/ 12 w 36163"/>
                  <a:gd name="connsiteY0" fmla="*/ 42030 h 84796"/>
                  <a:gd name="connsiteX1" fmla="*/ 17218 w 36163"/>
                  <a:gd name="connsiteY1" fmla="*/ 84796 h 84796"/>
                  <a:gd name="connsiteX2" fmla="*/ 36152 w 36163"/>
                  <a:gd name="connsiteY2" fmla="*/ 42766 h 84796"/>
                  <a:gd name="connsiteX3" fmla="*/ 18946 w 36163"/>
                  <a:gd name="connsiteY3" fmla="*/ 0 h 84796"/>
                  <a:gd name="connsiteX4" fmla="*/ 12 w 36163"/>
                  <a:gd name="connsiteY4" fmla="*/ 42030 h 84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63" h="84796">
                    <a:moveTo>
                      <a:pt x="12" y="42030"/>
                    </a:moveTo>
                    <a:cubicBezTo>
                      <a:pt x="-325" y="58692"/>
                      <a:pt x="6302" y="73881"/>
                      <a:pt x="17218" y="84796"/>
                    </a:cubicBezTo>
                    <a:cubicBezTo>
                      <a:pt x="28566" y="74329"/>
                      <a:pt x="35816" y="59428"/>
                      <a:pt x="36152" y="42766"/>
                    </a:cubicBezTo>
                    <a:cubicBezTo>
                      <a:pt x="36488" y="26105"/>
                      <a:pt x="29862" y="10916"/>
                      <a:pt x="18946" y="0"/>
                    </a:cubicBezTo>
                    <a:cubicBezTo>
                      <a:pt x="7598" y="10467"/>
                      <a:pt x="348" y="25352"/>
                      <a:pt x="12" y="42030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A0A0A010-9271-F4E2-0C16-5830B8191CE8}"/>
                  </a:ext>
                </a:extLst>
              </p:cNvPr>
              <p:cNvSpPr/>
              <p:nvPr/>
            </p:nvSpPr>
            <p:spPr>
              <a:xfrm>
                <a:off x="11231692" y="3339768"/>
                <a:ext cx="77017" cy="43639"/>
              </a:xfrm>
              <a:custGeom>
                <a:avLst/>
                <a:gdLst>
                  <a:gd name="connsiteX0" fmla="*/ 46064 w 77017"/>
                  <a:gd name="connsiteY0" fmla="*/ 38249 h 43639"/>
                  <a:gd name="connsiteX1" fmla="*/ 0 w 77017"/>
                  <a:gd name="connsiteY1" fmla="*/ 39545 h 43639"/>
                  <a:gd name="connsiteX2" fmla="*/ 30955 w 77017"/>
                  <a:gd name="connsiteY2" fmla="*/ 5390 h 43639"/>
                  <a:gd name="connsiteX3" fmla="*/ 77018 w 77017"/>
                  <a:gd name="connsiteY3" fmla="*/ 4094 h 43639"/>
                  <a:gd name="connsiteX4" fmla="*/ 46064 w 77017"/>
                  <a:gd name="connsiteY4" fmla="*/ 38249 h 43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017" h="43639">
                    <a:moveTo>
                      <a:pt x="46064" y="38249"/>
                    </a:moveTo>
                    <a:cubicBezTo>
                      <a:pt x="30923" y="45211"/>
                      <a:pt x="14373" y="45195"/>
                      <a:pt x="0" y="39545"/>
                    </a:cubicBezTo>
                    <a:cubicBezTo>
                      <a:pt x="5058" y="24949"/>
                      <a:pt x="15814" y="12352"/>
                      <a:pt x="30955" y="5390"/>
                    </a:cubicBezTo>
                    <a:cubicBezTo>
                      <a:pt x="46096" y="-1572"/>
                      <a:pt x="62645" y="-1556"/>
                      <a:pt x="77018" y="4094"/>
                    </a:cubicBezTo>
                    <a:cubicBezTo>
                      <a:pt x="71960" y="18690"/>
                      <a:pt x="61205" y="31287"/>
                      <a:pt x="46064" y="38249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6D683176-7BC2-F8BF-F3D5-43A27EA0FC1D}"/>
                  </a:ext>
                </a:extLst>
              </p:cNvPr>
              <p:cNvSpPr/>
              <p:nvPr/>
            </p:nvSpPr>
            <p:spPr>
              <a:xfrm>
                <a:off x="11350783" y="3776870"/>
                <a:ext cx="44185" cy="76457"/>
              </a:xfrm>
              <a:custGeom>
                <a:avLst/>
                <a:gdLst>
                  <a:gd name="connsiteX0" fmla="*/ 5799 w 44185"/>
                  <a:gd name="connsiteY0" fmla="*/ 30394 h 76457"/>
                  <a:gd name="connsiteX1" fmla="*/ 3750 w 44185"/>
                  <a:gd name="connsiteY1" fmla="*/ 76458 h 76457"/>
                  <a:gd name="connsiteX2" fmla="*/ 38386 w 44185"/>
                  <a:gd name="connsiteY2" fmla="*/ 46063 h 76457"/>
                  <a:gd name="connsiteX3" fmla="*/ 40435 w 44185"/>
                  <a:gd name="connsiteY3" fmla="*/ 0 h 76457"/>
                  <a:gd name="connsiteX4" fmla="*/ 5799 w 44185"/>
                  <a:gd name="connsiteY4" fmla="*/ 30394 h 76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85" h="76457">
                    <a:moveTo>
                      <a:pt x="5799" y="30394"/>
                    </a:moveTo>
                    <a:cubicBezTo>
                      <a:pt x="-1420" y="45423"/>
                      <a:pt x="-1659" y="61989"/>
                      <a:pt x="3750" y="76458"/>
                    </a:cubicBezTo>
                    <a:cubicBezTo>
                      <a:pt x="18411" y="71640"/>
                      <a:pt x="31184" y="61076"/>
                      <a:pt x="38386" y="46063"/>
                    </a:cubicBezTo>
                    <a:cubicBezTo>
                      <a:pt x="45605" y="31034"/>
                      <a:pt x="45845" y="14469"/>
                      <a:pt x="40435" y="0"/>
                    </a:cubicBezTo>
                    <a:cubicBezTo>
                      <a:pt x="25774" y="4818"/>
                      <a:pt x="13017" y="15381"/>
                      <a:pt x="5799" y="30394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9D9A21F7-E10F-0737-5394-2DA7F7394DE0}"/>
                  </a:ext>
                </a:extLst>
              </p:cNvPr>
              <p:cNvSpPr/>
              <p:nvPr/>
            </p:nvSpPr>
            <p:spPr>
              <a:xfrm>
                <a:off x="11361799" y="3898331"/>
                <a:ext cx="82155" cy="38725"/>
              </a:xfrm>
              <a:custGeom>
                <a:avLst/>
                <a:gdLst>
                  <a:gd name="connsiteX0" fmla="*/ 45536 w 82155"/>
                  <a:gd name="connsiteY0" fmla="*/ 36897 h 38725"/>
                  <a:gd name="connsiteX1" fmla="*/ 0 w 82155"/>
                  <a:gd name="connsiteY1" fmla="*/ 29822 h 38725"/>
                  <a:gd name="connsiteX2" fmla="*/ 36621 w 82155"/>
                  <a:gd name="connsiteY2" fmla="*/ 1829 h 38725"/>
                  <a:gd name="connsiteX3" fmla="*/ 82156 w 82155"/>
                  <a:gd name="connsiteY3" fmla="*/ 8903 h 38725"/>
                  <a:gd name="connsiteX4" fmla="*/ 45536 w 82155"/>
                  <a:gd name="connsiteY4" fmla="*/ 36897 h 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" h="38725">
                    <a:moveTo>
                      <a:pt x="45536" y="36897"/>
                    </a:moveTo>
                    <a:cubicBezTo>
                      <a:pt x="29386" y="41010"/>
                      <a:pt x="13108" y="37985"/>
                      <a:pt x="0" y="29822"/>
                    </a:cubicBezTo>
                    <a:cubicBezTo>
                      <a:pt x="7619" y="16378"/>
                      <a:pt x="20471" y="5942"/>
                      <a:pt x="36621" y="1829"/>
                    </a:cubicBezTo>
                    <a:cubicBezTo>
                      <a:pt x="52770" y="-2285"/>
                      <a:pt x="69047" y="740"/>
                      <a:pt x="82156" y="8903"/>
                    </a:cubicBezTo>
                    <a:cubicBezTo>
                      <a:pt x="74521" y="22332"/>
                      <a:pt x="61685" y="32783"/>
                      <a:pt x="45536" y="36897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7964331-599D-7EAD-29EE-AF2C83EFDD1B}"/>
              </a:ext>
            </a:extLst>
          </p:cNvPr>
          <p:cNvGrpSpPr/>
          <p:nvPr/>
        </p:nvGrpSpPr>
        <p:grpSpPr>
          <a:xfrm>
            <a:off x="8179917" y="3704163"/>
            <a:ext cx="1217383" cy="2145648"/>
            <a:chOff x="8141905" y="3824503"/>
            <a:chExt cx="1217383" cy="2145648"/>
          </a:xfrm>
        </p:grpSpPr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4DA485F-E686-B573-99C8-1568A8CAB9AC}"/>
                </a:ext>
              </a:extLst>
            </p:cNvPr>
            <p:cNvSpPr/>
            <p:nvPr/>
          </p:nvSpPr>
          <p:spPr>
            <a:xfrm>
              <a:off x="8406873" y="4976715"/>
              <a:ext cx="710318" cy="993405"/>
            </a:xfrm>
            <a:custGeom>
              <a:avLst/>
              <a:gdLst>
                <a:gd name="connsiteX0" fmla="*/ 492181 w 710318"/>
                <a:gd name="connsiteY0" fmla="*/ 325453 h 993405"/>
                <a:gd name="connsiteX1" fmla="*/ 356984 w 710318"/>
                <a:gd name="connsiteY1" fmla="*/ 399926 h 993405"/>
                <a:gd name="connsiteX2" fmla="*/ 354823 w 710318"/>
                <a:gd name="connsiteY2" fmla="*/ 373965 h 993405"/>
                <a:gd name="connsiteX3" fmla="*/ 341363 w 710318"/>
                <a:gd name="connsiteY3" fmla="*/ 53234 h 993405"/>
                <a:gd name="connsiteX4" fmla="*/ 294227 w 710318"/>
                <a:gd name="connsiteY4" fmla="*/ 69399 h 993405"/>
                <a:gd name="connsiteX5" fmla="*/ 268635 w 710318"/>
                <a:gd name="connsiteY5" fmla="*/ 392932 h 993405"/>
                <a:gd name="connsiteX6" fmla="*/ 268250 w 710318"/>
                <a:gd name="connsiteY6" fmla="*/ 402359 h 993405"/>
                <a:gd name="connsiteX7" fmla="*/ 133981 w 710318"/>
                <a:gd name="connsiteY7" fmla="*/ 262104 h 993405"/>
                <a:gd name="connsiteX8" fmla="*/ 0 w 710318"/>
                <a:gd name="connsiteY8" fmla="*/ 0 h 993405"/>
                <a:gd name="connsiteX9" fmla="*/ 55715 w 710318"/>
                <a:gd name="connsiteY9" fmla="*/ 247363 h 993405"/>
                <a:gd name="connsiteX10" fmla="*/ 263960 w 710318"/>
                <a:gd name="connsiteY10" fmla="*/ 507658 h 993405"/>
                <a:gd name="connsiteX11" fmla="*/ 244402 w 710318"/>
                <a:gd name="connsiteY11" fmla="*/ 993405 h 993405"/>
                <a:gd name="connsiteX12" fmla="*/ 405992 w 710318"/>
                <a:gd name="connsiteY12" fmla="*/ 993405 h 993405"/>
                <a:gd name="connsiteX13" fmla="*/ 363962 w 710318"/>
                <a:gd name="connsiteY13" fmla="*/ 484018 h 993405"/>
                <a:gd name="connsiteX14" fmla="*/ 583732 w 710318"/>
                <a:gd name="connsiteY14" fmla="*/ 321404 h 993405"/>
                <a:gd name="connsiteX15" fmla="*/ 710319 w 710318"/>
                <a:gd name="connsiteY15" fmla="*/ 96352 h 993405"/>
                <a:gd name="connsiteX16" fmla="*/ 492181 w 710318"/>
                <a:gd name="connsiteY16" fmla="*/ 325453 h 99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10318" h="993405">
                  <a:moveTo>
                    <a:pt x="492181" y="325453"/>
                  </a:moveTo>
                  <a:cubicBezTo>
                    <a:pt x="440164" y="371244"/>
                    <a:pt x="387922" y="391363"/>
                    <a:pt x="356984" y="399926"/>
                  </a:cubicBezTo>
                  <a:cubicBezTo>
                    <a:pt x="356264" y="391267"/>
                    <a:pt x="355543" y="382624"/>
                    <a:pt x="354823" y="373965"/>
                  </a:cubicBezTo>
                  <a:cubicBezTo>
                    <a:pt x="334625" y="131404"/>
                    <a:pt x="341363" y="53234"/>
                    <a:pt x="341363" y="53234"/>
                  </a:cubicBezTo>
                  <a:lnTo>
                    <a:pt x="294227" y="69399"/>
                  </a:lnTo>
                  <a:cubicBezTo>
                    <a:pt x="294227" y="69399"/>
                    <a:pt x="272684" y="296099"/>
                    <a:pt x="268635" y="392932"/>
                  </a:cubicBezTo>
                  <a:cubicBezTo>
                    <a:pt x="268522" y="395733"/>
                    <a:pt x="268394" y="398902"/>
                    <a:pt x="268250" y="402359"/>
                  </a:cubicBezTo>
                  <a:cubicBezTo>
                    <a:pt x="237424" y="376366"/>
                    <a:pt x="165640" y="313113"/>
                    <a:pt x="133981" y="262104"/>
                  </a:cubicBezTo>
                  <a:cubicBezTo>
                    <a:pt x="54531" y="134077"/>
                    <a:pt x="0" y="0"/>
                    <a:pt x="0" y="0"/>
                  </a:cubicBezTo>
                  <a:cubicBezTo>
                    <a:pt x="0" y="0"/>
                    <a:pt x="6066" y="131388"/>
                    <a:pt x="55715" y="247363"/>
                  </a:cubicBezTo>
                  <a:cubicBezTo>
                    <a:pt x="104659" y="361689"/>
                    <a:pt x="229822" y="477424"/>
                    <a:pt x="263960" y="507658"/>
                  </a:cubicBezTo>
                  <a:cubicBezTo>
                    <a:pt x="256631" y="688615"/>
                    <a:pt x="244402" y="993405"/>
                    <a:pt x="244402" y="993405"/>
                  </a:cubicBezTo>
                  <a:lnTo>
                    <a:pt x="405992" y="993405"/>
                  </a:lnTo>
                  <a:cubicBezTo>
                    <a:pt x="405992" y="993405"/>
                    <a:pt x="386178" y="751724"/>
                    <a:pt x="363962" y="484018"/>
                  </a:cubicBezTo>
                  <a:cubicBezTo>
                    <a:pt x="401783" y="469757"/>
                    <a:pt x="500968" y="424830"/>
                    <a:pt x="583732" y="321404"/>
                  </a:cubicBezTo>
                  <a:cubicBezTo>
                    <a:pt x="680420" y="200563"/>
                    <a:pt x="710319" y="96352"/>
                    <a:pt x="710319" y="96352"/>
                  </a:cubicBezTo>
                  <a:cubicBezTo>
                    <a:pt x="710319" y="96352"/>
                    <a:pt x="637606" y="197426"/>
                    <a:pt x="492181" y="325453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A28E803B-2FFF-222F-FF79-DF231DFE70BE}"/>
                </a:ext>
              </a:extLst>
            </p:cNvPr>
            <p:cNvSpPr/>
            <p:nvPr/>
          </p:nvSpPr>
          <p:spPr>
            <a:xfrm>
              <a:off x="8409578" y="4978892"/>
              <a:ext cx="265433" cy="427135"/>
            </a:xfrm>
            <a:custGeom>
              <a:avLst/>
              <a:gdLst>
                <a:gd name="connsiteX0" fmla="*/ 265433 w 265433"/>
                <a:gd name="connsiteY0" fmla="*/ 400022 h 427135"/>
                <a:gd name="connsiteX1" fmla="*/ 264601 w 265433"/>
                <a:gd name="connsiteY1" fmla="*/ 417724 h 427135"/>
                <a:gd name="connsiteX2" fmla="*/ 264201 w 265433"/>
                <a:gd name="connsiteY2" fmla="*/ 427135 h 427135"/>
                <a:gd name="connsiteX3" fmla="*/ 129948 w 265433"/>
                <a:gd name="connsiteY3" fmla="*/ 286880 h 427135"/>
                <a:gd name="connsiteX4" fmla="*/ 4097 w 265433"/>
                <a:gd name="connsiteY4" fmla="*/ 44095 h 427135"/>
                <a:gd name="connsiteX5" fmla="*/ 4097 w 265433"/>
                <a:gd name="connsiteY5" fmla="*/ 44015 h 427135"/>
                <a:gd name="connsiteX6" fmla="*/ 0 w 265433"/>
                <a:gd name="connsiteY6" fmla="*/ 0 h 427135"/>
                <a:gd name="connsiteX7" fmla="*/ 133965 w 265433"/>
                <a:gd name="connsiteY7" fmla="*/ 262120 h 427135"/>
                <a:gd name="connsiteX8" fmla="*/ 265433 w 265433"/>
                <a:gd name="connsiteY8" fmla="*/ 400022 h 42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433" h="427135">
                  <a:moveTo>
                    <a:pt x="265433" y="400022"/>
                  </a:moveTo>
                  <a:cubicBezTo>
                    <a:pt x="265113" y="406328"/>
                    <a:pt x="264841" y="412218"/>
                    <a:pt x="264601" y="417724"/>
                  </a:cubicBezTo>
                  <a:cubicBezTo>
                    <a:pt x="264473" y="420509"/>
                    <a:pt x="264361" y="423710"/>
                    <a:pt x="264201" y="427135"/>
                  </a:cubicBezTo>
                  <a:cubicBezTo>
                    <a:pt x="233374" y="401142"/>
                    <a:pt x="161590" y="337921"/>
                    <a:pt x="129948" y="286880"/>
                  </a:cubicBezTo>
                  <a:cubicBezTo>
                    <a:pt x="68647" y="188095"/>
                    <a:pt x="22152" y="85709"/>
                    <a:pt x="4097" y="44095"/>
                  </a:cubicBezTo>
                  <a:cubicBezTo>
                    <a:pt x="4097" y="44063"/>
                    <a:pt x="4097" y="44015"/>
                    <a:pt x="4097" y="44015"/>
                  </a:cubicBezTo>
                  <a:cubicBezTo>
                    <a:pt x="785" y="16950"/>
                    <a:pt x="0" y="0"/>
                    <a:pt x="0" y="0"/>
                  </a:cubicBezTo>
                  <a:cubicBezTo>
                    <a:pt x="0" y="0"/>
                    <a:pt x="54531" y="134109"/>
                    <a:pt x="133965" y="262120"/>
                  </a:cubicBezTo>
                  <a:cubicBezTo>
                    <a:pt x="164728" y="311640"/>
                    <a:pt x="233278" y="372717"/>
                    <a:pt x="265433" y="400022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4DE357EC-0EE1-18C1-41B6-0557DD90A31A}"/>
                </a:ext>
              </a:extLst>
            </p:cNvPr>
            <p:cNvSpPr/>
            <p:nvPr/>
          </p:nvSpPr>
          <p:spPr>
            <a:xfrm>
              <a:off x="8223094" y="4767168"/>
              <a:ext cx="614025" cy="492229"/>
            </a:xfrm>
            <a:custGeom>
              <a:avLst/>
              <a:gdLst>
                <a:gd name="connsiteX0" fmla="*/ 532328 w 614025"/>
                <a:gd name="connsiteY0" fmla="*/ 464128 h 492229"/>
                <a:gd name="connsiteX1" fmla="*/ 350315 w 614025"/>
                <a:gd name="connsiteY1" fmla="*/ 426852 h 492229"/>
                <a:gd name="connsiteX2" fmla="*/ 294856 w 614025"/>
                <a:gd name="connsiteY2" fmla="*/ 476453 h 492229"/>
                <a:gd name="connsiteX3" fmla="*/ 99896 w 614025"/>
                <a:gd name="connsiteY3" fmla="*/ 412783 h 492229"/>
                <a:gd name="connsiteX4" fmla="*/ 98422 w 614025"/>
                <a:gd name="connsiteY4" fmla="*/ 409758 h 492229"/>
                <a:gd name="connsiteX5" fmla="*/ 11418 w 614025"/>
                <a:gd name="connsiteY5" fmla="*/ 352427 h 492229"/>
                <a:gd name="connsiteX6" fmla="*/ 39299 w 614025"/>
                <a:gd name="connsiteY6" fmla="*/ 222864 h 492229"/>
                <a:gd name="connsiteX7" fmla="*/ 51367 w 614025"/>
                <a:gd name="connsiteY7" fmla="*/ 71645 h 492229"/>
                <a:gd name="connsiteX8" fmla="*/ 73519 w 614025"/>
                <a:gd name="connsiteY8" fmla="*/ 47445 h 492229"/>
                <a:gd name="connsiteX9" fmla="*/ 103192 w 614025"/>
                <a:gd name="connsiteY9" fmla="*/ 27438 h 492229"/>
                <a:gd name="connsiteX10" fmla="*/ 260381 w 614025"/>
                <a:gd name="connsiteY10" fmla="*/ 43940 h 492229"/>
                <a:gd name="connsiteX11" fmla="*/ 263086 w 614025"/>
                <a:gd name="connsiteY11" fmla="*/ 46132 h 492229"/>
                <a:gd name="connsiteX12" fmla="*/ 271777 w 614025"/>
                <a:gd name="connsiteY12" fmla="*/ 37954 h 492229"/>
                <a:gd name="connsiteX13" fmla="*/ 303164 w 614025"/>
                <a:gd name="connsiteY13" fmla="*/ 16699 h 492229"/>
                <a:gd name="connsiteX14" fmla="*/ 421443 w 614025"/>
                <a:gd name="connsiteY14" fmla="*/ 8008 h 492229"/>
                <a:gd name="connsiteX15" fmla="*/ 456863 w 614025"/>
                <a:gd name="connsiteY15" fmla="*/ 25149 h 492229"/>
                <a:gd name="connsiteX16" fmla="*/ 509569 w 614025"/>
                <a:gd name="connsiteY16" fmla="*/ 84113 h 492229"/>
                <a:gd name="connsiteX17" fmla="*/ 521124 w 614025"/>
                <a:gd name="connsiteY17" fmla="*/ 192661 h 492229"/>
                <a:gd name="connsiteX18" fmla="*/ 597806 w 614025"/>
                <a:gd name="connsiteY18" fmla="*/ 263309 h 492229"/>
                <a:gd name="connsiteX19" fmla="*/ 532328 w 614025"/>
                <a:gd name="connsiteY19" fmla="*/ 464128 h 49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4025" h="492229">
                  <a:moveTo>
                    <a:pt x="532328" y="464128"/>
                  </a:moveTo>
                  <a:cubicBezTo>
                    <a:pt x="469155" y="496267"/>
                    <a:pt x="393898" y="479046"/>
                    <a:pt x="350315" y="426852"/>
                  </a:cubicBezTo>
                  <a:cubicBezTo>
                    <a:pt x="336934" y="447259"/>
                    <a:pt x="318209" y="464609"/>
                    <a:pt x="294856" y="476453"/>
                  </a:cubicBezTo>
                  <a:cubicBezTo>
                    <a:pt x="223425" y="512769"/>
                    <a:pt x="136148" y="484263"/>
                    <a:pt x="99896" y="412783"/>
                  </a:cubicBezTo>
                  <a:cubicBezTo>
                    <a:pt x="99383" y="411791"/>
                    <a:pt x="98935" y="410751"/>
                    <a:pt x="98422" y="409758"/>
                  </a:cubicBezTo>
                  <a:cubicBezTo>
                    <a:pt x="62571" y="407454"/>
                    <a:pt x="28832" y="386791"/>
                    <a:pt x="11418" y="352427"/>
                  </a:cubicBezTo>
                  <a:cubicBezTo>
                    <a:pt x="-11534" y="307260"/>
                    <a:pt x="1302" y="253322"/>
                    <a:pt x="39299" y="222864"/>
                  </a:cubicBezTo>
                  <a:cubicBezTo>
                    <a:pt x="13850" y="172511"/>
                    <a:pt x="20413" y="114395"/>
                    <a:pt x="51367" y="71645"/>
                  </a:cubicBezTo>
                  <a:cubicBezTo>
                    <a:pt x="57737" y="62842"/>
                    <a:pt x="65148" y="54695"/>
                    <a:pt x="73519" y="47445"/>
                  </a:cubicBezTo>
                  <a:cubicBezTo>
                    <a:pt x="82354" y="39714"/>
                    <a:pt x="92277" y="32976"/>
                    <a:pt x="103192" y="27438"/>
                  </a:cubicBezTo>
                  <a:cubicBezTo>
                    <a:pt x="155898" y="645"/>
                    <a:pt x="217167" y="9064"/>
                    <a:pt x="260381" y="43940"/>
                  </a:cubicBezTo>
                  <a:cubicBezTo>
                    <a:pt x="261293" y="44612"/>
                    <a:pt x="262222" y="45380"/>
                    <a:pt x="263086" y="46132"/>
                  </a:cubicBezTo>
                  <a:cubicBezTo>
                    <a:pt x="265871" y="43299"/>
                    <a:pt x="268736" y="40547"/>
                    <a:pt x="271777" y="37954"/>
                  </a:cubicBezTo>
                  <a:cubicBezTo>
                    <a:pt x="281092" y="29743"/>
                    <a:pt x="291575" y="22604"/>
                    <a:pt x="303164" y="16699"/>
                  </a:cubicBezTo>
                  <a:cubicBezTo>
                    <a:pt x="341320" y="-2716"/>
                    <a:pt x="383799" y="-4637"/>
                    <a:pt x="421443" y="8008"/>
                  </a:cubicBezTo>
                  <a:cubicBezTo>
                    <a:pt x="433879" y="12153"/>
                    <a:pt x="445787" y="17899"/>
                    <a:pt x="456863" y="25149"/>
                  </a:cubicBezTo>
                  <a:cubicBezTo>
                    <a:pt x="478582" y="39346"/>
                    <a:pt x="496972" y="59273"/>
                    <a:pt x="509569" y="84113"/>
                  </a:cubicBezTo>
                  <a:cubicBezTo>
                    <a:pt x="527303" y="119037"/>
                    <a:pt x="530359" y="157546"/>
                    <a:pt x="521124" y="192661"/>
                  </a:cubicBezTo>
                  <a:cubicBezTo>
                    <a:pt x="553199" y="205786"/>
                    <a:pt x="580921" y="229970"/>
                    <a:pt x="597806" y="263309"/>
                  </a:cubicBezTo>
                  <a:cubicBezTo>
                    <a:pt x="635147" y="336870"/>
                    <a:pt x="605825" y="426772"/>
                    <a:pt x="532328" y="464128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9F0750F5-4FA0-B18C-AF47-5E8EE228CB21}"/>
                </a:ext>
              </a:extLst>
            </p:cNvPr>
            <p:cNvSpPr/>
            <p:nvPr/>
          </p:nvSpPr>
          <p:spPr>
            <a:xfrm rot="16204170">
              <a:off x="8341752" y="4288740"/>
              <a:ext cx="290241" cy="290017"/>
            </a:xfrm>
            <a:custGeom>
              <a:avLst/>
              <a:gdLst>
                <a:gd name="connsiteX0" fmla="*/ 290241 w 290241"/>
                <a:gd name="connsiteY0" fmla="*/ 145009 h 290017"/>
                <a:gd name="connsiteX1" fmla="*/ 145120 w 290241"/>
                <a:gd name="connsiteY1" fmla="*/ 290017 h 290017"/>
                <a:gd name="connsiteX2" fmla="*/ 0 w 290241"/>
                <a:gd name="connsiteY2" fmla="*/ 145009 h 290017"/>
                <a:gd name="connsiteX3" fmla="*/ 145120 w 290241"/>
                <a:gd name="connsiteY3" fmla="*/ 0 h 290017"/>
                <a:gd name="connsiteX4" fmla="*/ 290241 w 290241"/>
                <a:gd name="connsiteY4" fmla="*/ 145009 h 29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41" h="290017">
                  <a:moveTo>
                    <a:pt x="290241" y="145009"/>
                  </a:moveTo>
                  <a:cubicBezTo>
                    <a:pt x="290241" y="225095"/>
                    <a:pt x="225268" y="290017"/>
                    <a:pt x="145120" y="290017"/>
                  </a:cubicBezTo>
                  <a:cubicBezTo>
                    <a:pt x="64972" y="290017"/>
                    <a:pt x="0" y="225095"/>
                    <a:pt x="0" y="145009"/>
                  </a:cubicBezTo>
                  <a:cubicBezTo>
                    <a:pt x="0" y="64923"/>
                    <a:pt x="64972" y="0"/>
                    <a:pt x="145120" y="0"/>
                  </a:cubicBezTo>
                  <a:cubicBezTo>
                    <a:pt x="225268" y="0"/>
                    <a:pt x="290241" y="64923"/>
                    <a:pt x="290241" y="14500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7B093BC0-9356-DD9C-D603-142A09B11E7A}"/>
                </a:ext>
              </a:extLst>
            </p:cNvPr>
            <p:cNvSpPr/>
            <p:nvPr/>
          </p:nvSpPr>
          <p:spPr>
            <a:xfrm>
              <a:off x="8561493" y="4323225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C0683CC-280F-88D5-84AF-DE7C9923681F}"/>
                </a:ext>
              </a:extLst>
            </p:cNvPr>
            <p:cNvSpPr/>
            <p:nvPr/>
          </p:nvSpPr>
          <p:spPr>
            <a:xfrm>
              <a:off x="8868596" y="4560415"/>
              <a:ext cx="307051" cy="307294"/>
            </a:xfrm>
            <a:custGeom>
              <a:avLst/>
              <a:gdLst>
                <a:gd name="connsiteX0" fmla="*/ 183326 w 307051"/>
                <a:gd name="connsiteY0" fmla="*/ 304343 h 307294"/>
                <a:gd name="connsiteX1" fmla="*/ 2946 w 307051"/>
                <a:gd name="connsiteY1" fmla="*/ 183470 h 307294"/>
                <a:gd name="connsiteX2" fmla="*/ 27242 w 307051"/>
                <a:gd name="connsiteY2" fmla="*/ 66375 h 307294"/>
                <a:gd name="connsiteX3" fmla="*/ 48433 w 307051"/>
                <a:gd name="connsiteY3" fmla="*/ 41662 h 307294"/>
                <a:gd name="connsiteX4" fmla="*/ 123722 w 307051"/>
                <a:gd name="connsiteY4" fmla="*/ 2945 h 307294"/>
                <a:gd name="connsiteX5" fmla="*/ 292547 w 307051"/>
                <a:gd name="connsiteY5" fmla="*/ 88622 h 307294"/>
                <a:gd name="connsiteX6" fmla="*/ 300997 w 307051"/>
                <a:gd name="connsiteY6" fmla="*/ 110982 h 307294"/>
                <a:gd name="connsiteX7" fmla="*/ 304102 w 307051"/>
                <a:gd name="connsiteY7" fmla="*/ 123818 h 307294"/>
                <a:gd name="connsiteX8" fmla="*/ 183326 w 307051"/>
                <a:gd name="connsiteY8" fmla="*/ 304343 h 30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051" h="307294">
                  <a:moveTo>
                    <a:pt x="183326" y="304343"/>
                  </a:moveTo>
                  <a:cubicBezTo>
                    <a:pt x="100179" y="320812"/>
                    <a:pt x="19399" y="266714"/>
                    <a:pt x="2946" y="183470"/>
                  </a:cubicBezTo>
                  <a:cubicBezTo>
                    <a:pt x="-5425" y="141088"/>
                    <a:pt x="4466" y="99346"/>
                    <a:pt x="27242" y="66375"/>
                  </a:cubicBezTo>
                  <a:cubicBezTo>
                    <a:pt x="33372" y="57444"/>
                    <a:pt x="40462" y="49153"/>
                    <a:pt x="48433" y="41662"/>
                  </a:cubicBezTo>
                  <a:cubicBezTo>
                    <a:pt x="68712" y="22568"/>
                    <a:pt x="94400" y="8771"/>
                    <a:pt x="123722" y="2945"/>
                  </a:cubicBezTo>
                  <a:cubicBezTo>
                    <a:pt x="194434" y="-11043"/>
                    <a:pt x="263465" y="25993"/>
                    <a:pt x="292547" y="88622"/>
                  </a:cubicBezTo>
                  <a:cubicBezTo>
                    <a:pt x="295940" y="95760"/>
                    <a:pt x="298757" y="103219"/>
                    <a:pt x="300997" y="110982"/>
                  </a:cubicBezTo>
                  <a:cubicBezTo>
                    <a:pt x="302198" y="115159"/>
                    <a:pt x="303222" y="119432"/>
                    <a:pt x="304102" y="123818"/>
                  </a:cubicBezTo>
                  <a:cubicBezTo>
                    <a:pt x="320556" y="207030"/>
                    <a:pt x="266506" y="287873"/>
                    <a:pt x="183326" y="304343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38B0534B-0474-4B80-A84E-7DF846292BD6}"/>
                </a:ext>
              </a:extLst>
            </p:cNvPr>
            <p:cNvSpPr/>
            <p:nvPr/>
          </p:nvSpPr>
          <p:spPr>
            <a:xfrm rot="21593278">
              <a:off x="8824979" y="4308926"/>
              <a:ext cx="307015" cy="307239"/>
            </a:xfrm>
            <a:custGeom>
              <a:avLst/>
              <a:gdLst>
                <a:gd name="connsiteX0" fmla="*/ 307015 w 307015"/>
                <a:gd name="connsiteY0" fmla="*/ 153620 h 307239"/>
                <a:gd name="connsiteX1" fmla="*/ 153507 w 307015"/>
                <a:gd name="connsiteY1" fmla="*/ 307240 h 307239"/>
                <a:gd name="connsiteX2" fmla="*/ -1 w 307015"/>
                <a:gd name="connsiteY2" fmla="*/ 153620 h 307239"/>
                <a:gd name="connsiteX3" fmla="*/ 153507 w 307015"/>
                <a:gd name="connsiteY3" fmla="*/ 0 h 307239"/>
                <a:gd name="connsiteX4" fmla="*/ 307015 w 307015"/>
                <a:gd name="connsiteY4" fmla="*/ 153620 h 30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5" h="307239">
                  <a:moveTo>
                    <a:pt x="307015" y="153620"/>
                  </a:moveTo>
                  <a:cubicBezTo>
                    <a:pt x="307015" y="238462"/>
                    <a:pt x="238287" y="307240"/>
                    <a:pt x="153507" y="307240"/>
                  </a:cubicBezTo>
                  <a:cubicBezTo>
                    <a:pt x="68727" y="307240"/>
                    <a:pt x="-1" y="238462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564312CF-D3FD-98F8-CCF4-91E0F6D5E37E}"/>
                </a:ext>
              </a:extLst>
            </p:cNvPr>
            <p:cNvSpPr/>
            <p:nvPr/>
          </p:nvSpPr>
          <p:spPr>
            <a:xfrm>
              <a:off x="8772964" y="4406796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0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20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1D979018-9C32-E990-68CE-7E2BC18A575B}"/>
                </a:ext>
              </a:extLst>
            </p:cNvPr>
            <p:cNvSpPr/>
            <p:nvPr/>
          </p:nvSpPr>
          <p:spPr>
            <a:xfrm>
              <a:off x="8699940" y="4253090"/>
              <a:ext cx="307078" cy="307320"/>
            </a:xfrm>
            <a:custGeom>
              <a:avLst/>
              <a:gdLst>
                <a:gd name="connsiteX0" fmla="*/ 2953 w 307078"/>
                <a:gd name="connsiteY0" fmla="*/ 183492 h 307320"/>
                <a:gd name="connsiteX1" fmla="*/ 123729 w 307078"/>
                <a:gd name="connsiteY1" fmla="*/ 2952 h 307320"/>
                <a:gd name="connsiteX2" fmla="*/ 304126 w 307078"/>
                <a:gd name="connsiteY2" fmla="*/ 123824 h 307320"/>
                <a:gd name="connsiteX3" fmla="*/ 183349 w 307078"/>
                <a:gd name="connsiteY3" fmla="*/ 304365 h 307320"/>
                <a:gd name="connsiteX4" fmla="*/ 2953 w 307078"/>
                <a:gd name="connsiteY4" fmla="*/ 183492 h 307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20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50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B10DACB-F474-A715-949D-004A38E34DD5}"/>
                </a:ext>
              </a:extLst>
            </p:cNvPr>
            <p:cNvSpPr/>
            <p:nvPr/>
          </p:nvSpPr>
          <p:spPr>
            <a:xfrm>
              <a:off x="8707716" y="4205772"/>
              <a:ext cx="307123" cy="307299"/>
            </a:xfrm>
            <a:custGeom>
              <a:avLst/>
              <a:gdLst>
                <a:gd name="connsiteX0" fmla="*/ 183384 w 307123"/>
                <a:gd name="connsiteY0" fmla="*/ 304339 h 307299"/>
                <a:gd name="connsiteX1" fmla="*/ 2956 w 307123"/>
                <a:gd name="connsiteY1" fmla="*/ 183466 h 307299"/>
                <a:gd name="connsiteX2" fmla="*/ 40168 w 307123"/>
                <a:gd name="connsiteY2" fmla="*/ 50109 h 307299"/>
                <a:gd name="connsiteX3" fmla="*/ 48059 w 307123"/>
                <a:gd name="connsiteY3" fmla="*/ 42011 h 307299"/>
                <a:gd name="connsiteX4" fmla="*/ 123748 w 307123"/>
                <a:gd name="connsiteY4" fmla="*/ 2942 h 307299"/>
                <a:gd name="connsiteX5" fmla="*/ 176694 w 307123"/>
                <a:gd name="connsiteY5" fmla="*/ 1789 h 307299"/>
                <a:gd name="connsiteX6" fmla="*/ 199757 w 307123"/>
                <a:gd name="connsiteY6" fmla="*/ 7135 h 307299"/>
                <a:gd name="connsiteX7" fmla="*/ 304177 w 307123"/>
                <a:gd name="connsiteY7" fmla="*/ 123830 h 307299"/>
                <a:gd name="connsiteX8" fmla="*/ 183384 w 307123"/>
                <a:gd name="connsiteY8" fmla="*/ 304339 h 30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123" h="307299">
                  <a:moveTo>
                    <a:pt x="183384" y="304339"/>
                  </a:moveTo>
                  <a:cubicBezTo>
                    <a:pt x="100205" y="320840"/>
                    <a:pt x="19457" y="266710"/>
                    <a:pt x="2956" y="183466"/>
                  </a:cubicBezTo>
                  <a:cubicBezTo>
                    <a:pt x="-6888" y="133753"/>
                    <a:pt x="8446" y="84873"/>
                    <a:pt x="40168" y="50109"/>
                  </a:cubicBezTo>
                  <a:cubicBezTo>
                    <a:pt x="42681" y="47324"/>
                    <a:pt x="45306" y="44604"/>
                    <a:pt x="48059" y="42011"/>
                  </a:cubicBezTo>
                  <a:cubicBezTo>
                    <a:pt x="68370" y="22708"/>
                    <a:pt x="94235" y="8800"/>
                    <a:pt x="123748" y="2942"/>
                  </a:cubicBezTo>
                  <a:cubicBezTo>
                    <a:pt x="141722" y="-612"/>
                    <a:pt x="159600" y="-884"/>
                    <a:pt x="176694" y="1789"/>
                  </a:cubicBezTo>
                  <a:cubicBezTo>
                    <a:pt x="184584" y="2942"/>
                    <a:pt x="192267" y="4734"/>
                    <a:pt x="199757" y="7135"/>
                  </a:cubicBezTo>
                  <a:cubicBezTo>
                    <a:pt x="251471" y="23476"/>
                    <a:pt x="292860" y="66851"/>
                    <a:pt x="304177" y="123830"/>
                  </a:cubicBezTo>
                  <a:cubicBezTo>
                    <a:pt x="320630" y="207026"/>
                    <a:pt x="266532" y="287869"/>
                    <a:pt x="183384" y="30433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50DB58B8-7A3C-6B3B-415A-0718461781D2}"/>
                </a:ext>
              </a:extLst>
            </p:cNvPr>
            <p:cNvSpPr/>
            <p:nvPr/>
          </p:nvSpPr>
          <p:spPr>
            <a:xfrm rot="16212863">
              <a:off x="8273697" y="4578992"/>
              <a:ext cx="307241" cy="307017"/>
            </a:xfrm>
            <a:custGeom>
              <a:avLst/>
              <a:gdLst>
                <a:gd name="connsiteX0" fmla="*/ 307241 w 307241"/>
                <a:gd name="connsiteY0" fmla="*/ 153508 h 307017"/>
                <a:gd name="connsiteX1" fmla="*/ 153620 w 307241"/>
                <a:gd name="connsiteY1" fmla="*/ 307017 h 307017"/>
                <a:gd name="connsiteX2" fmla="*/ 0 w 307241"/>
                <a:gd name="connsiteY2" fmla="*/ 153508 h 307017"/>
                <a:gd name="connsiteX3" fmla="*/ 153620 w 307241"/>
                <a:gd name="connsiteY3" fmla="*/ 0 h 307017"/>
                <a:gd name="connsiteX4" fmla="*/ 307241 w 307241"/>
                <a:gd name="connsiteY4" fmla="*/ 153508 h 30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241" h="307017">
                  <a:moveTo>
                    <a:pt x="307241" y="153508"/>
                  </a:moveTo>
                  <a:cubicBezTo>
                    <a:pt x="307241" y="238289"/>
                    <a:pt x="238463" y="307017"/>
                    <a:pt x="153620" y="307017"/>
                  </a:cubicBezTo>
                  <a:cubicBezTo>
                    <a:pt x="68778" y="307017"/>
                    <a:pt x="0" y="238289"/>
                    <a:pt x="0" y="153508"/>
                  </a:cubicBezTo>
                  <a:cubicBezTo>
                    <a:pt x="0" y="68728"/>
                    <a:pt x="68778" y="0"/>
                    <a:pt x="153620" y="0"/>
                  </a:cubicBezTo>
                  <a:cubicBezTo>
                    <a:pt x="238463" y="0"/>
                    <a:pt x="307241" y="68728"/>
                    <a:pt x="307241" y="153508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F03C30FF-C62D-8797-8540-E3E96EB610B7}"/>
                </a:ext>
              </a:extLst>
            </p:cNvPr>
            <p:cNvSpPr/>
            <p:nvPr/>
          </p:nvSpPr>
          <p:spPr>
            <a:xfrm>
              <a:off x="8407994" y="4562080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-1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0CD071A7-6386-9637-951E-E8309B00FC33}"/>
                </a:ext>
              </a:extLst>
            </p:cNvPr>
            <p:cNvSpPr/>
            <p:nvPr/>
          </p:nvSpPr>
          <p:spPr>
            <a:xfrm>
              <a:off x="8554235" y="4578934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5A6A9CD-582E-F992-18DE-960D38860624}"/>
                </a:ext>
              </a:extLst>
            </p:cNvPr>
            <p:cNvSpPr/>
            <p:nvPr/>
          </p:nvSpPr>
          <p:spPr>
            <a:xfrm>
              <a:off x="8741242" y="5073147"/>
              <a:ext cx="375933" cy="897004"/>
            </a:xfrm>
            <a:custGeom>
              <a:avLst/>
              <a:gdLst>
                <a:gd name="connsiteX0" fmla="*/ 375934 w 375933"/>
                <a:gd name="connsiteY0" fmla="*/ 0 h 897004"/>
                <a:gd name="connsiteX1" fmla="*/ 249380 w 375933"/>
                <a:gd name="connsiteY1" fmla="*/ 224971 h 897004"/>
                <a:gd name="connsiteX2" fmla="*/ 29594 w 375933"/>
                <a:gd name="connsiteY2" fmla="*/ 387586 h 897004"/>
                <a:gd name="connsiteX3" fmla="*/ 71624 w 375933"/>
                <a:gd name="connsiteY3" fmla="*/ 897005 h 897004"/>
                <a:gd name="connsiteX4" fmla="*/ 42030 w 375933"/>
                <a:gd name="connsiteY4" fmla="*/ 897005 h 897004"/>
                <a:gd name="connsiteX5" fmla="*/ 0 w 375933"/>
                <a:gd name="connsiteY5" fmla="*/ 387586 h 897004"/>
                <a:gd name="connsiteX6" fmla="*/ 224155 w 375933"/>
                <a:gd name="connsiteY6" fmla="*/ 225660 h 897004"/>
                <a:gd name="connsiteX7" fmla="*/ 330190 w 375933"/>
                <a:gd name="connsiteY7" fmla="*/ 71352 h 897004"/>
                <a:gd name="connsiteX8" fmla="*/ 375934 w 375933"/>
                <a:gd name="connsiteY8" fmla="*/ 0 h 89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5933" h="897004">
                  <a:moveTo>
                    <a:pt x="375934" y="0"/>
                  </a:moveTo>
                  <a:cubicBezTo>
                    <a:pt x="375022" y="3185"/>
                    <a:pt x="344547" y="106004"/>
                    <a:pt x="249380" y="224971"/>
                  </a:cubicBezTo>
                  <a:cubicBezTo>
                    <a:pt x="166632" y="328430"/>
                    <a:pt x="67447" y="373357"/>
                    <a:pt x="29594" y="387586"/>
                  </a:cubicBezTo>
                  <a:cubicBezTo>
                    <a:pt x="51825" y="655292"/>
                    <a:pt x="71624" y="897005"/>
                    <a:pt x="71624" y="897005"/>
                  </a:cubicBezTo>
                  <a:lnTo>
                    <a:pt x="42030" y="897005"/>
                  </a:lnTo>
                  <a:cubicBezTo>
                    <a:pt x="42030" y="897005"/>
                    <a:pt x="22200" y="655292"/>
                    <a:pt x="0" y="387586"/>
                  </a:cubicBezTo>
                  <a:cubicBezTo>
                    <a:pt x="37805" y="373357"/>
                    <a:pt x="141408" y="329102"/>
                    <a:pt x="224155" y="225660"/>
                  </a:cubicBezTo>
                  <a:cubicBezTo>
                    <a:pt x="271051" y="167064"/>
                    <a:pt x="310552" y="112150"/>
                    <a:pt x="330190" y="71352"/>
                  </a:cubicBezTo>
                  <a:cubicBezTo>
                    <a:pt x="368012" y="28778"/>
                    <a:pt x="374782" y="1552"/>
                    <a:pt x="375934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8DB4A10D-9E74-EA15-1305-26E3576B6FB9}"/>
                </a:ext>
              </a:extLst>
            </p:cNvPr>
            <p:cNvSpPr/>
            <p:nvPr/>
          </p:nvSpPr>
          <p:spPr>
            <a:xfrm>
              <a:off x="8600114" y="4560409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4B85507E-7419-5049-C5BB-F68E22899553}"/>
                </a:ext>
              </a:extLst>
            </p:cNvPr>
            <p:cNvSpPr/>
            <p:nvPr/>
          </p:nvSpPr>
          <p:spPr>
            <a:xfrm>
              <a:off x="8288738" y="4430484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0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19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4ADD77DA-C578-6EE8-8A34-6BFA115F96C9}"/>
                </a:ext>
              </a:extLst>
            </p:cNvPr>
            <p:cNvSpPr/>
            <p:nvPr/>
          </p:nvSpPr>
          <p:spPr>
            <a:xfrm>
              <a:off x="8523873" y="4132912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0C0A2232-0095-18E5-075A-F529CA763774}"/>
                </a:ext>
              </a:extLst>
            </p:cNvPr>
            <p:cNvSpPr/>
            <p:nvPr/>
          </p:nvSpPr>
          <p:spPr>
            <a:xfrm>
              <a:off x="8378416" y="4107560"/>
              <a:ext cx="290849" cy="291073"/>
            </a:xfrm>
            <a:custGeom>
              <a:avLst/>
              <a:gdLst>
                <a:gd name="connsiteX0" fmla="*/ 290849 w 290849"/>
                <a:gd name="connsiteY0" fmla="*/ 145537 h 291073"/>
                <a:gd name="connsiteX1" fmla="*/ 145425 w 290849"/>
                <a:gd name="connsiteY1" fmla="*/ 291074 h 291073"/>
                <a:gd name="connsiteX2" fmla="*/ 0 w 290849"/>
                <a:gd name="connsiteY2" fmla="*/ 145537 h 291073"/>
                <a:gd name="connsiteX3" fmla="*/ 145425 w 290849"/>
                <a:gd name="connsiteY3" fmla="*/ 0 h 291073"/>
                <a:gd name="connsiteX4" fmla="*/ 290849 w 290849"/>
                <a:gd name="connsiteY4" fmla="*/ 145537 h 29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849" h="291073">
                  <a:moveTo>
                    <a:pt x="290849" y="145537"/>
                  </a:moveTo>
                  <a:cubicBezTo>
                    <a:pt x="290849" y="225915"/>
                    <a:pt x="225741" y="291074"/>
                    <a:pt x="145425" y="291074"/>
                  </a:cubicBezTo>
                  <a:cubicBezTo>
                    <a:pt x="65109" y="291074"/>
                    <a:pt x="0" y="225915"/>
                    <a:pt x="0" y="145537"/>
                  </a:cubicBezTo>
                  <a:cubicBezTo>
                    <a:pt x="0" y="65159"/>
                    <a:pt x="65109" y="0"/>
                    <a:pt x="145425" y="0"/>
                  </a:cubicBezTo>
                  <a:cubicBezTo>
                    <a:pt x="225741" y="0"/>
                    <a:pt x="290849" y="65159"/>
                    <a:pt x="290849" y="145537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E3DDB1E5-F731-82C3-CA27-78526B909118}"/>
                </a:ext>
              </a:extLst>
            </p:cNvPr>
            <p:cNvSpPr/>
            <p:nvPr/>
          </p:nvSpPr>
          <p:spPr>
            <a:xfrm>
              <a:off x="8274461" y="4516417"/>
              <a:ext cx="477449" cy="354120"/>
            </a:xfrm>
            <a:custGeom>
              <a:avLst/>
              <a:gdLst>
                <a:gd name="connsiteX0" fmla="*/ 426975 w 477449"/>
                <a:gd name="connsiteY0" fmla="*/ 175915 h 354120"/>
                <a:gd name="connsiteX1" fmla="*/ 405496 w 477449"/>
                <a:gd name="connsiteY1" fmla="*/ 275901 h 354120"/>
                <a:gd name="connsiteX2" fmla="*/ 340050 w 477449"/>
                <a:gd name="connsiteY2" fmla="*/ 326766 h 354120"/>
                <a:gd name="connsiteX3" fmla="*/ 241009 w 477449"/>
                <a:gd name="connsiteY3" fmla="*/ 317082 h 354120"/>
                <a:gd name="connsiteX4" fmla="*/ 195394 w 477449"/>
                <a:gd name="connsiteY4" fmla="*/ 349845 h 354120"/>
                <a:gd name="connsiteX5" fmla="*/ 95440 w 477449"/>
                <a:gd name="connsiteY5" fmla="*/ 317707 h 354120"/>
                <a:gd name="connsiteX6" fmla="*/ 82060 w 477449"/>
                <a:gd name="connsiteY6" fmla="*/ 322764 h 354120"/>
                <a:gd name="connsiteX7" fmla="*/ 0 w 477449"/>
                <a:gd name="connsiteY7" fmla="*/ 322364 h 354120"/>
                <a:gd name="connsiteX8" fmla="*/ 22152 w 477449"/>
                <a:gd name="connsiteY8" fmla="*/ 298164 h 354120"/>
                <a:gd name="connsiteX9" fmla="*/ 57043 w 477449"/>
                <a:gd name="connsiteY9" fmla="*/ 291986 h 354120"/>
                <a:gd name="connsiteX10" fmla="*/ 70424 w 477449"/>
                <a:gd name="connsiteY10" fmla="*/ 286928 h 354120"/>
                <a:gd name="connsiteX11" fmla="*/ 170377 w 477449"/>
                <a:gd name="connsiteY11" fmla="*/ 319019 h 354120"/>
                <a:gd name="connsiteX12" fmla="*/ 209015 w 477449"/>
                <a:gd name="connsiteY12" fmla="*/ 294659 h 354120"/>
                <a:gd name="connsiteX13" fmla="*/ 215993 w 477449"/>
                <a:gd name="connsiteY13" fmla="*/ 286240 h 354120"/>
                <a:gd name="connsiteX14" fmla="*/ 220410 w 477449"/>
                <a:gd name="connsiteY14" fmla="*/ 288673 h 354120"/>
                <a:gd name="connsiteX15" fmla="*/ 315018 w 477449"/>
                <a:gd name="connsiteY15" fmla="*/ 295923 h 354120"/>
                <a:gd name="connsiteX16" fmla="*/ 370076 w 477449"/>
                <a:gd name="connsiteY16" fmla="*/ 258727 h 354120"/>
                <a:gd name="connsiteX17" fmla="*/ 401911 w 477449"/>
                <a:gd name="connsiteY17" fmla="*/ 145073 h 354120"/>
                <a:gd name="connsiteX18" fmla="*/ 447238 w 477449"/>
                <a:gd name="connsiteY18" fmla="*/ 19495 h 354120"/>
                <a:gd name="connsiteX19" fmla="*/ 438915 w 477449"/>
                <a:gd name="connsiteY19" fmla="*/ 0 h 354120"/>
                <a:gd name="connsiteX20" fmla="*/ 472254 w 477449"/>
                <a:gd name="connsiteY20" fmla="*/ 50305 h 354120"/>
                <a:gd name="connsiteX21" fmla="*/ 426975 w 477449"/>
                <a:gd name="connsiteY21" fmla="*/ 175915 h 35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7449" h="354120">
                  <a:moveTo>
                    <a:pt x="426975" y="175915"/>
                  </a:moveTo>
                  <a:cubicBezTo>
                    <a:pt x="432913" y="211591"/>
                    <a:pt x="424510" y="247443"/>
                    <a:pt x="405496" y="275901"/>
                  </a:cubicBezTo>
                  <a:cubicBezTo>
                    <a:pt x="390035" y="299108"/>
                    <a:pt x="367579" y="317402"/>
                    <a:pt x="340050" y="326766"/>
                  </a:cubicBezTo>
                  <a:cubicBezTo>
                    <a:pt x="305638" y="338450"/>
                    <a:pt x="270139" y="333856"/>
                    <a:pt x="241009" y="317082"/>
                  </a:cubicBezTo>
                  <a:cubicBezTo>
                    <a:pt x="230061" y="332031"/>
                    <a:pt x="214440" y="343795"/>
                    <a:pt x="195394" y="349845"/>
                  </a:cubicBezTo>
                  <a:cubicBezTo>
                    <a:pt x="157669" y="361849"/>
                    <a:pt x="117911" y="347765"/>
                    <a:pt x="95440" y="317707"/>
                  </a:cubicBezTo>
                  <a:cubicBezTo>
                    <a:pt x="91134" y="319627"/>
                    <a:pt x="86669" y="321340"/>
                    <a:pt x="82060" y="322764"/>
                  </a:cubicBezTo>
                  <a:cubicBezTo>
                    <a:pt x="54258" y="331615"/>
                    <a:pt x="25737" y="330863"/>
                    <a:pt x="0" y="322364"/>
                  </a:cubicBezTo>
                  <a:cubicBezTo>
                    <a:pt x="6370" y="313561"/>
                    <a:pt x="13781" y="305414"/>
                    <a:pt x="22152" y="298164"/>
                  </a:cubicBezTo>
                  <a:cubicBezTo>
                    <a:pt x="33739" y="297684"/>
                    <a:pt x="45455" y="295651"/>
                    <a:pt x="57043" y="291986"/>
                  </a:cubicBezTo>
                  <a:cubicBezTo>
                    <a:pt x="61669" y="290514"/>
                    <a:pt x="66135" y="288801"/>
                    <a:pt x="70424" y="286928"/>
                  </a:cubicBezTo>
                  <a:cubicBezTo>
                    <a:pt x="92895" y="316954"/>
                    <a:pt x="132652" y="331023"/>
                    <a:pt x="170377" y="319019"/>
                  </a:cubicBezTo>
                  <a:cubicBezTo>
                    <a:pt x="185711" y="314201"/>
                    <a:pt x="198787" y="305622"/>
                    <a:pt x="209015" y="294659"/>
                  </a:cubicBezTo>
                  <a:cubicBezTo>
                    <a:pt x="211527" y="291986"/>
                    <a:pt x="213832" y="289153"/>
                    <a:pt x="215993" y="286240"/>
                  </a:cubicBezTo>
                  <a:cubicBezTo>
                    <a:pt x="217465" y="287072"/>
                    <a:pt x="218937" y="287873"/>
                    <a:pt x="220410" y="288673"/>
                  </a:cubicBezTo>
                  <a:cubicBezTo>
                    <a:pt x="248660" y="303462"/>
                    <a:pt x="282319" y="307047"/>
                    <a:pt x="315018" y="295923"/>
                  </a:cubicBezTo>
                  <a:cubicBezTo>
                    <a:pt x="336881" y="288513"/>
                    <a:pt x="355575" y="275436"/>
                    <a:pt x="370076" y="258727"/>
                  </a:cubicBezTo>
                  <a:cubicBezTo>
                    <a:pt x="396245" y="228637"/>
                    <a:pt x="408841" y="186735"/>
                    <a:pt x="401911" y="145073"/>
                  </a:cubicBezTo>
                  <a:cubicBezTo>
                    <a:pt x="442709" y="118952"/>
                    <a:pt x="462587" y="67847"/>
                    <a:pt x="447238" y="19495"/>
                  </a:cubicBezTo>
                  <a:cubicBezTo>
                    <a:pt x="445045" y="12596"/>
                    <a:pt x="442261" y="6098"/>
                    <a:pt x="438915" y="0"/>
                  </a:cubicBezTo>
                  <a:cubicBezTo>
                    <a:pt x="454008" y="12884"/>
                    <a:pt x="465805" y="29978"/>
                    <a:pt x="472254" y="50305"/>
                  </a:cubicBezTo>
                  <a:cubicBezTo>
                    <a:pt x="487652" y="98705"/>
                    <a:pt x="467725" y="149810"/>
                    <a:pt x="426975" y="175915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A8B06039-05D4-2C44-8B0B-76CAA3C1D5FF}"/>
                </a:ext>
              </a:extLst>
            </p:cNvPr>
            <p:cNvSpPr/>
            <p:nvPr/>
          </p:nvSpPr>
          <p:spPr>
            <a:xfrm>
              <a:off x="8223092" y="5038752"/>
              <a:ext cx="614038" cy="220645"/>
            </a:xfrm>
            <a:custGeom>
              <a:avLst/>
              <a:gdLst>
                <a:gd name="connsiteX0" fmla="*/ 532330 w 614038"/>
                <a:gd name="connsiteY0" fmla="*/ 192544 h 220645"/>
                <a:gd name="connsiteX1" fmla="*/ 350318 w 614038"/>
                <a:gd name="connsiteY1" fmla="*/ 155268 h 220645"/>
                <a:gd name="connsiteX2" fmla="*/ 294858 w 614038"/>
                <a:gd name="connsiteY2" fmla="*/ 204869 h 220645"/>
                <a:gd name="connsiteX3" fmla="*/ 99898 w 614038"/>
                <a:gd name="connsiteY3" fmla="*/ 141199 h 220645"/>
                <a:gd name="connsiteX4" fmla="*/ 98425 w 614038"/>
                <a:gd name="connsiteY4" fmla="*/ 138174 h 220645"/>
                <a:gd name="connsiteX5" fmla="*/ 11420 w 614038"/>
                <a:gd name="connsiteY5" fmla="*/ 80843 h 220645"/>
                <a:gd name="connsiteX6" fmla="*/ 72 w 614038"/>
                <a:gd name="connsiteY6" fmla="*/ 29418 h 220645"/>
                <a:gd name="connsiteX7" fmla="*/ 86245 w 614038"/>
                <a:gd name="connsiteY7" fmla="*/ 85037 h 220645"/>
                <a:gd name="connsiteX8" fmla="*/ 87685 w 614038"/>
                <a:gd name="connsiteY8" fmla="*/ 88109 h 220645"/>
                <a:gd name="connsiteX9" fmla="*/ 282695 w 614038"/>
                <a:gd name="connsiteY9" fmla="*/ 151779 h 220645"/>
                <a:gd name="connsiteX10" fmla="*/ 338153 w 614038"/>
                <a:gd name="connsiteY10" fmla="*/ 102146 h 220645"/>
                <a:gd name="connsiteX11" fmla="*/ 520166 w 614038"/>
                <a:gd name="connsiteY11" fmla="*/ 139455 h 220645"/>
                <a:gd name="connsiteX12" fmla="*/ 601714 w 614038"/>
                <a:gd name="connsiteY12" fmla="*/ 0 h 220645"/>
                <a:gd name="connsiteX13" fmla="*/ 532330 w 614038"/>
                <a:gd name="connsiteY13" fmla="*/ 192544 h 2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4038" h="220645">
                  <a:moveTo>
                    <a:pt x="532330" y="192544"/>
                  </a:moveTo>
                  <a:cubicBezTo>
                    <a:pt x="469157" y="224683"/>
                    <a:pt x="393900" y="207462"/>
                    <a:pt x="350318" y="155268"/>
                  </a:cubicBezTo>
                  <a:cubicBezTo>
                    <a:pt x="336936" y="175675"/>
                    <a:pt x="318211" y="193025"/>
                    <a:pt x="294858" y="204869"/>
                  </a:cubicBezTo>
                  <a:cubicBezTo>
                    <a:pt x="223427" y="241185"/>
                    <a:pt x="136150" y="212679"/>
                    <a:pt x="99898" y="141199"/>
                  </a:cubicBezTo>
                  <a:cubicBezTo>
                    <a:pt x="99385" y="140207"/>
                    <a:pt x="98937" y="139167"/>
                    <a:pt x="98425" y="138174"/>
                  </a:cubicBezTo>
                  <a:cubicBezTo>
                    <a:pt x="62573" y="135870"/>
                    <a:pt x="28834" y="115207"/>
                    <a:pt x="11420" y="80843"/>
                  </a:cubicBezTo>
                  <a:cubicBezTo>
                    <a:pt x="3049" y="64341"/>
                    <a:pt x="-568" y="46672"/>
                    <a:pt x="72" y="29418"/>
                  </a:cubicBezTo>
                  <a:cubicBezTo>
                    <a:pt x="17758" y="62789"/>
                    <a:pt x="50985" y="82764"/>
                    <a:pt x="86245" y="85037"/>
                  </a:cubicBezTo>
                  <a:cubicBezTo>
                    <a:pt x="86725" y="86077"/>
                    <a:pt x="87205" y="87069"/>
                    <a:pt x="87685" y="88109"/>
                  </a:cubicBezTo>
                  <a:cubicBezTo>
                    <a:pt x="123985" y="159557"/>
                    <a:pt x="211262" y="188063"/>
                    <a:pt x="282695" y="151779"/>
                  </a:cubicBezTo>
                  <a:cubicBezTo>
                    <a:pt x="305999" y="139903"/>
                    <a:pt x="324725" y="122601"/>
                    <a:pt x="338153" y="102146"/>
                  </a:cubicBezTo>
                  <a:cubicBezTo>
                    <a:pt x="381736" y="154340"/>
                    <a:pt x="456993" y="171561"/>
                    <a:pt x="520166" y="139455"/>
                  </a:cubicBezTo>
                  <a:cubicBezTo>
                    <a:pt x="573944" y="112102"/>
                    <a:pt x="604099" y="56611"/>
                    <a:pt x="601714" y="0"/>
                  </a:cubicBezTo>
                  <a:cubicBezTo>
                    <a:pt x="632908" y="71864"/>
                    <a:pt x="603122" y="156580"/>
                    <a:pt x="532330" y="192544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C00E5CD9-94C2-E471-CD07-9B8B86AB5C9A}"/>
                </a:ext>
              </a:extLst>
            </p:cNvPr>
            <p:cNvSpPr/>
            <p:nvPr/>
          </p:nvSpPr>
          <p:spPr>
            <a:xfrm>
              <a:off x="8319737" y="4275101"/>
              <a:ext cx="210109" cy="210268"/>
            </a:xfrm>
            <a:custGeom>
              <a:avLst/>
              <a:gdLst>
                <a:gd name="connsiteX0" fmla="*/ 2020 w 210109"/>
                <a:gd name="connsiteY0" fmla="*/ 125549 h 210268"/>
                <a:gd name="connsiteX1" fmla="*/ 84656 w 210109"/>
                <a:gd name="connsiteY1" fmla="*/ 2019 h 210268"/>
                <a:gd name="connsiteX2" fmla="*/ 208089 w 210109"/>
                <a:gd name="connsiteY2" fmla="*/ 84719 h 210268"/>
                <a:gd name="connsiteX3" fmla="*/ 125453 w 210109"/>
                <a:gd name="connsiteY3" fmla="*/ 208249 h 210268"/>
                <a:gd name="connsiteX4" fmla="*/ 2020 w 210109"/>
                <a:gd name="connsiteY4" fmla="*/ 125549 h 21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109" h="210268">
                  <a:moveTo>
                    <a:pt x="2020" y="125549"/>
                  </a:moveTo>
                  <a:cubicBezTo>
                    <a:pt x="-9248" y="68602"/>
                    <a:pt x="27756" y="13303"/>
                    <a:pt x="84656" y="2019"/>
                  </a:cubicBezTo>
                  <a:cubicBezTo>
                    <a:pt x="141555" y="-9248"/>
                    <a:pt x="196821" y="27772"/>
                    <a:pt x="208089" y="84719"/>
                  </a:cubicBezTo>
                  <a:cubicBezTo>
                    <a:pt x="219357" y="141666"/>
                    <a:pt x="182353" y="196965"/>
                    <a:pt x="125453" y="208249"/>
                  </a:cubicBezTo>
                  <a:cubicBezTo>
                    <a:pt x="68539" y="219516"/>
                    <a:pt x="13288" y="182496"/>
                    <a:pt x="2020" y="12554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498ED29E-7D3E-5A2F-7DBE-040A6FB2211C}"/>
                </a:ext>
              </a:extLst>
            </p:cNvPr>
            <p:cNvSpPr/>
            <p:nvPr/>
          </p:nvSpPr>
          <p:spPr>
            <a:xfrm>
              <a:off x="8619905" y="4698490"/>
              <a:ext cx="690963" cy="556463"/>
            </a:xfrm>
            <a:custGeom>
              <a:avLst/>
              <a:gdLst>
                <a:gd name="connsiteX0" fmla="*/ 680788 w 690963"/>
                <a:gd name="connsiteY0" fmla="*/ 228048 h 556463"/>
                <a:gd name="connsiteX1" fmla="*/ 572144 w 690963"/>
                <a:gd name="connsiteY1" fmla="*/ 162074 h 556463"/>
                <a:gd name="connsiteX2" fmla="*/ 557322 w 690963"/>
                <a:gd name="connsiteY2" fmla="*/ 96708 h 556463"/>
                <a:gd name="connsiteX3" fmla="*/ 338801 w 690963"/>
                <a:gd name="connsiteY3" fmla="*/ 14889 h 556463"/>
                <a:gd name="connsiteX4" fmla="*/ 294419 w 690963"/>
                <a:gd name="connsiteY4" fmla="*/ 44627 h 556463"/>
                <a:gd name="connsiteX5" fmla="*/ 123609 w 690963"/>
                <a:gd name="connsiteY5" fmla="*/ 17242 h 556463"/>
                <a:gd name="connsiteX6" fmla="*/ 46047 w 690963"/>
                <a:gd name="connsiteY6" fmla="*/ 224143 h 556463"/>
                <a:gd name="connsiteX7" fmla="*/ 10179 w 690963"/>
                <a:gd name="connsiteY7" fmla="*/ 361997 h 556463"/>
                <a:gd name="connsiteX8" fmla="*/ 101009 w 690963"/>
                <a:gd name="connsiteY8" fmla="*/ 427507 h 556463"/>
                <a:gd name="connsiteX9" fmla="*/ 102434 w 690963"/>
                <a:gd name="connsiteY9" fmla="*/ 430852 h 556463"/>
                <a:gd name="connsiteX10" fmla="*/ 308855 w 690963"/>
                <a:gd name="connsiteY10" fmla="*/ 508142 h 556463"/>
                <a:gd name="connsiteX11" fmla="*/ 339506 w 690963"/>
                <a:gd name="connsiteY11" fmla="*/ 489640 h 556463"/>
                <a:gd name="connsiteX12" fmla="*/ 540437 w 690963"/>
                <a:gd name="connsiteY12" fmla="*/ 541578 h 556463"/>
                <a:gd name="connsiteX13" fmla="*/ 635892 w 690963"/>
                <a:gd name="connsiteY13" fmla="*/ 371857 h 556463"/>
                <a:gd name="connsiteX14" fmla="*/ 680788 w 690963"/>
                <a:gd name="connsiteY14" fmla="*/ 228048 h 55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0963" h="556463">
                  <a:moveTo>
                    <a:pt x="680788" y="228048"/>
                  </a:moveTo>
                  <a:cubicBezTo>
                    <a:pt x="661005" y="184562"/>
                    <a:pt x="617102" y="159721"/>
                    <a:pt x="572144" y="162074"/>
                  </a:cubicBezTo>
                  <a:cubicBezTo>
                    <a:pt x="571744" y="140147"/>
                    <a:pt x="566990" y="117931"/>
                    <a:pt x="557322" y="96708"/>
                  </a:cubicBezTo>
                  <a:cubicBezTo>
                    <a:pt x="519549" y="13721"/>
                    <a:pt x="421725" y="-22900"/>
                    <a:pt x="338801" y="14889"/>
                  </a:cubicBezTo>
                  <a:cubicBezTo>
                    <a:pt x="322028" y="22539"/>
                    <a:pt x="307174" y="32687"/>
                    <a:pt x="294419" y="44627"/>
                  </a:cubicBezTo>
                  <a:cubicBezTo>
                    <a:pt x="249571" y="3237"/>
                    <a:pt x="182605" y="-9647"/>
                    <a:pt x="123609" y="17242"/>
                  </a:cubicBezTo>
                  <a:cubicBezTo>
                    <a:pt x="45135" y="53014"/>
                    <a:pt x="10467" y="145589"/>
                    <a:pt x="46047" y="224143"/>
                  </a:cubicBezTo>
                  <a:cubicBezTo>
                    <a:pt x="3841" y="255129"/>
                    <a:pt x="-12373" y="312445"/>
                    <a:pt x="10179" y="361997"/>
                  </a:cubicBezTo>
                  <a:cubicBezTo>
                    <a:pt x="27337" y="399706"/>
                    <a:pt x="62628" y="423394"/>
                    <a:pt x="101009" y="427507"/>
                  </a:cubicBezTo>
                  <a:cubicBezTo>
                    <a:pt x="101490" y="428628"/>
                    <a:pt x="101922" y="429748"/>
                    <a:pt x="102434" y="430852"/>
                  </a:cubicBezTo>
                  <a:cubicBezTo>
                    <a:pt x="138110" y="509247"/>
                    <a:pt x="230525" y="543850"/>
                    <a:pt x="308855" y="508142"/>
                  </a:cubicBezTo>
                  <a:cubicBezTo>
                    <a:pt x="319995" y="503069"/>
                    <a:pt x="330222" y="496810"/>
                    <a:pt x="339506" y="489640"/>
                  </a:cubicBezTo>
                  <a:cubicBezTo>
                    <a:pt x="384832" y="550973"/>
                    <a:pt x="468285" y="574468"/>
                    <a:pt x="540437" y="541578"/>
                  </a:cubicBezTo>
                  <a:cubicBezTo>
                    <a:pt x="607420" y="511039"/>
                    <a:pt x="644151" y="441288"/>
                    <a:pt x="635892" y="371857"/>
                  </a:cubicBezTo>
                  <a:cubicBezTo>
                    <a:pt x="684725" y="342775"/>
                    <a:pt x="704876" y="280978"/>
                    <a:pt x="680788" y="228048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665AF8D-FFF4-4247-3660-A8A7489FE2E2}"/>
                </a:ext>
              </a:extLst>
            </p:cNvPr>
            <p:cNvSpPr/>
            <p:nvPr/>
          </p:nvSpPr>
          <p:spPr>
            <a:xfrm>
              <a:off x="8182617" y="4437846"/>
              <a:ext cx="544263" cy="401881"/>
            </a:xfrm>
            <a:custGeom>
              <a:avLst/>
              <a:gdLst>
                <a:gd name="connsiteX0" fmla="*/ 493771 w 544263"/>
                <a:gd name="connsiteY0" fmla="*/ 223676 h 401881"/>
                <a:gd name="connsiteX1" fmla="*/ 406894 w 544263"/>
                <a:gd name="connsiteY1" fmla="*/ 374526 h 401881"/>
                <a:gd name="connsiteX2" fmla="*/ 307852 w 544263"/>
                <a:gd name="connsiteY2" fmla="*/ 364843 h 401881"/>
                <a:gd name="connsiteX3" fmla="*/ 262237 w 544263"/>
                <a:gd name="connsiteY3" fmla="*/ 397606 h 401881"/>
                <a:gd name="connsiteX4" fmla="*/ 162284 w 544263"/>
                <a:gd name="connsiteY4" fmla="*/ 365515 h 401881"/>
                <a:gd name="connsiteX5" fmla="*/ 148903 w 544263"/>
                <a:gd name="connsiteY5" fmla="*/ 370573 h 401881"/>
                <a:gd name="connsiteX6" fmla="*/ 18604 w 544263"/>
                <a:gd name="connsiteY6" fmla="*/ 341987 h 401881"/>
                <a:gd name="connsiteX7" fmla="*/ 6295 w 544263"/>
                <a:gd name="connsiteY7" fmla="*/ 314442 h 401881"/>
                <a:gd name="connsiteX8" fmla="*/ 93140 w 544263"/>
                <a:gd name="connsiteY8" fmla="*/ 146690 h 401881"/>
                <a:gd name="connsiteX9" fmla="*/ 93813 w 544263"/>
                <a:gd name="connsiteY9" fmla="*/ 146498 h 401881"/>
                <a:gd name="connsiteX10" fmla="*/ 78832 w 544263"/>
                <a:gd name="connsiteY10" fmla="*/ 118072 h 401881"/>
                <a:gd name="connsiteX11" fmla="*/ 137748 w 544263"/>
                <a:gd name="connsiteY11" fmla="*/ 4258 h 401881"/>
                <a:gd name="connsiteX12" fmla="*/ 240086 w 544263"/>
                <a:gd name="connsiteY12" fmla="*/ 39742 h 401881"/>
                <a:gd name="connsiteX13" fmla="*/ 287334 w 544263"/>
                <a:gd name="connsiteY13" fmla="*/ 13189 h 401881"/>
                <a:gd name="connsiteX14" fmla="*/ 431222 w 544263"/>
                <a:gd name="connsiteY14" fmla="*/ 56163 h 401881"/>
                <a:gd name="connsiteX15" fmla="*/ 530775 w 544263"/>
                <a:gd name="connsiteY15" fmla="*/ 78603 h 401881"/>
                <a:gd name="connsiteX16" fmla="*/ 539098 w 544263"/>
                <a:gd name="connsiteY16" fmla="*/ 98098 h 401881"/>
                <a:gd name="connsiteX17" fmla="*/ 493771 w 544263"/>
                <a:gd name="connsiteY17" fmla="*/ 223676 h 40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4263" h="401881">
                  <a:moveTo>
                    <a:pt x="493771" y="223676"/>
                  </a:moveTo>
                  <a:cubicBezTo>
                    <a:pt x="504574" y="288417"/>
                    <a:pt x="468194" y="353687"/>
                    <a:pt x="406894" y="374526"/>
                  </a:cubicBezTo>
                  <a:cubicBezTo>
                    <a:pt x="372482" y="386242"/>
                    <a:pt x="336982" y="381617"/>
                    <a:pt x="307852" y="364843"/>
                  </a:cubicBezTo>
                  <a:cubicBezTo>
                    <a:pt x="296905" y="379840"/>
                    <a:pt x="281284" y="391588"/>
                    <a:pt x="262237" y="397606"/>
                  </a:cubicBezTo>
                  <a:cubicBezTo>
                    <a:pt x="224513" y="409610"/>
                    <a:pt x="184756" y="395525"/>
                    <a:pt x="162284" y="365515"/>
                  </a:cubicBezTo>
                  <a:cubicBezTo>
                    <a:pt x="157979" y="367388"/>
                    <a:pt x="153513" y="369100"/>
                    <a:pt x="148903" y="370573"/>
                  </a:cubicBezTo>
                  <a:cubicBezTo>
                    <a:pt x="101864" y="385522"/>
                    <a:pt x="52663" y="373006"/>
                    <a:pt x="18604" y="341987"/>
                  </a:cubicBezTo>
                  <a:cubicBezTo>
                    <a:pt x="13546" y="333456"/>
                    <a:pt x="9401" y="324253"/>
                    <a:pt x="6295" y="314442"/>
                  </a:cubicBezTo>
                  <a:cubicBezTo>
                    <a:pt x="-16016" y="244114"/>
                    <a:pt x="22861" y="169001"/>
                    <a:pt x="93140" y="146690"/>
                  </a:cubicBezTo>
                  <a:cubicBezTo>
                    <a:pt x="93381" y="146610"/>
                    <a:pt x="93589" y="146578"/>
                    <a:pt x="93813" y="146498"/>
                  </a:cubicBezTo>
                  <a:cubicBezTo>
                    <a:pt x="87363" y="138239"/>
                    <a:pt x="82225" y="128684"/>
                    <a:pt x="78832" y="118072"/>
                  </a:cubicBezTo>
                  <a:cubicBezTo>
                    <a:pt x="63691" y="70392"/>
                    <a:pt x="90068" y="19399"/>
                    <a:pt x="137748" y="4258"/>
                  </a:cubicBezTo>
                  <a:cubicBezTo>
                    <a:pt x="176865" y="-8146"/>
                    <a:pt x="218142" y="7411"/>
                    <a:pt x="240086" y="39742"/>
                  </a:cubicBezTo>
                  <a:cubicBezTo>
                    <a:pt x="253434" y="28058"/>
                    <a:pt x="269360" y="18887"/>
                    <a:pt x="287334" y="13189"/>
                  </a:cubicBezTo>
                  <a:cubicBezTo>
                    <a:pt x="341112" y="-3921"/>
                    <a:pt x="397642" y="14902"/>
                    <a:pt x="431222" y="56163"/>
                  </a:cubicBezTo>
                  <a:cubicBezTo>
                    <a:pt x="467202" y="46480"/>
                    <a:pt x="504127" y="55923"/>
                    <a:pt x="530775" y="78603"/>
                  </a:cubicBezTo>
                  <a:cubicBezTo>
                    <a:pt x="534120" y="84701"/>
                    <a:pt x="536906" y="91199"/>
                    <a:pt x="539098" y="98098"/>
                  </a:cubicBezTo>
                  <a:cubicBezTo>
                    <a:pt x="554431" y="146450"/>
                    <a:pt x="534552" y="197555"/>
                    <a:pt x="493771" y="22367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3FFA9C1D-72F2-3CEE-203C-69F27A24BE93}"/>
                </a:ext>
              </a:extLst>
            </p:cNvPr>
            <p:cNvSpPr/>
            <p:nvPr/>
          </p:nvSpPr>
          <p:spPr>
            <a:xfrm>
              <a:off x="8766916" y="4270889"/>
              <a:ext cx="467326" cy="383298"/>
            </a:xfrm>
            <a:custGeom>
              <a:avLst/>
              <a:gdLst>
                <a:gd name="connsiteX0" fmla="*/ 454647 w 467326"/>
                <a:gd name="connsiteY0" fmla="*/ 227298 h 383298"/>
                <a:gd name="connsiteX1" fmla="*/ 413433 w 467326"/>
                <a:gd name="connsiteY1" fmla="*/ 185316 h 383298"/>
                <a:gd name="connsiteX2" fmla="*/ 415962 w 467326"/>
                <a:gd name="connsiteY2" fmla="*/ 98006 h 383298"/>
                <a:gd name="connsiteX3" fmla="*/ 307221 w 467326"/>
                <a:gd name="connsiteY3" fmla="*/ 58137 h 383298"/>
                <a:gd name="connsiteX4" fmla="*/ 156835 w 467326"/>
                <a:gd name="connsiteY4" fmla="*/ 13338 h 383298"/>
                <a:gd name="connsiteX5" fmla="*/ 138845 w 467326"/>
                <a:gd name="connsiteY5" fmla="*/ 25438 h 383298"/>
                <a:gd name="connsiteX6" fmla="*/ 54705 w 467326"/>
                <a:gd name="connsiteY6" fmla="*/ 24734 h 383298"/>
                <a:gd name="connsiteX7" fmla="*/ 19269 w 467326"/>
                <a:gd name="connsiteY7" fmla="*/ 143125 h 383298"/>
                <a:gd name="connsiteX8" fmla="*/ 26423 w 467326"/>
                <a:gd name="connsiteY8" fmla="*/ 154313 h 383298"/>
                <a:gd name="connsiteX9" fmla="*/ 12675 w 467326"/>
                <a:gd name="connsiteY9" fmla="*/ 274481 h 383298"/>
                <a:gd name="connsiteX10" fmla="*/ 143566 w 467326"/>
                <a:gd name="connsiteY10" fmla="*/ 323042 h 383298"/>
                <a:gd name="connsiteX11" fmla="*/ 279228 w 467326"/>
                <a:gd name="connsiteY11" fmla="*/ 353980 h 383298"/>
                <a:gd name="connsiteX12" fmla="*/ 285102 w 467326"/>
                <a:gd name="connsiteY12" fmla="*/ 350539 h 383298"/>
                <a:gd name="connsiteX13" fmla="*/ 411736 w 467326"/>
                <a:gd name="connsiteY13" fmla="*/ 370626 h 383298"/>
                <a:gd name="connsiteX14" fmla="*/ 454647 w 467326"/>
                <a:gd name="connsiteY14" fmla="*/ 227298 h 38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7326" h="383298">
                  <a:moveTo>
                    <a:pt x="454647" y="227298"/>
                  </a:moveTo>
                  <a:cubicBezTo>
                    <a:pt x="444787" y="209003"/>
                    <a:pt x="430303" y="194807"/>
                    <a:pt x="413433" y="185316"/>
                  </a:cubicBezTo>
                  <a:cubicBezTo>
                    <a:pt x="429214" y="159627"/>
                    <a:pt x="431294" y="126464"/>
                    <a:pt x="415962" y="98006"/>
                  </a:cubicBezTo>
                  <a:cubicBezTo>
                    <a:pt x="394771" y="58649"/>
                    <a:pt x="347763" y="42164"/>
                    <a:pt x="307221" y="58137"/>
                  </a:cubicBezTo>
                  <a:cubicBezTo>
                    <a:pt x="277995" y="4311"/>
                    <a:pt x="210757" y="-15744"/>
                    <a:pt x="156835" y="13338"/>
                  </a:cubicBezTo>
                  <a:cubicBezTo>
                    <a:pt x="150337" y="16843"/>
                    <a:pt x="144335" y="20908"/>
                    <a:pt x="138845" y="25438"/>
                  </a:cubicBezTo>
                  <a:cubicBezTo>
                    <a:pt x="113636" y="11337"/>
                    <a:pt x="82009" y="10009"/>
                    <a:pt x="54705" y="24734"/>
                  </a:cubicBezTo>
                  <a:cubicBezTo>
                    <a:pt x="12259" y="47637"/>
                    <a:pt x="-3603" y="100647"/>
                    <a:pt x="19269" y="143125"/>
                  </a:cubicBezTo>
                  <a:cubicBezTo>
                    <a:pt x="21398" y="147095"/>
                    <a:pt x="23799" y="150824"/>
                    <a:pt x="26423" y="154313"/>
                  </a:cubicBezTo>
                  <a:cubicBezTo>
                    <a:pt x="-2002" y="186580"/>
                    <a:pt x="-8916" y="234404"/>
                    <a:pt x="12675" y="274481"/>
                  </a:cubicBezTo>
                  <a:cubicBezTo>
                    <a:pt x="38203" y="321873"/>
                    <a:pt x="94654" y="341880"/>
                    <a:pt x="143566" y="323042"/>
                  </a:cubicBezTo>
                  <a:cubicBezTo>
                    <a:pt x="174185" y="365296"/>
                    <a:pt x="232044" y="379413"/>
                    <a:pt x="279228" y="353980"/>
                  </a:cubicBezTo>
                  <a:cubicBezTo>
                    <a:pt x="281244" y="352892"/>
                    <a:pt x="283197" y="351723"/>
                    <a:pt x="285102" y="350539"/>
                  </a:cubicBezTo>
                  <a:cubicBezTo>
                    <a:pt x="317161" y="384182"/>
                    <a:pt x="368858" y="393737"/>
                    <a:pt x="411736" y="370626"/>
                  </a:cubicBezTo>
                  <a:cubicBezTo>
                    <a:pt x="463146" y="342888"/>
                    <a:pt x="482352" y="278723"/>
                    <a:pt x="454647" y="227298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D47BCC8-5D42-81AA-0F97-D9C69C48EA91}"/>
                </a:ext>
              </a:extLst>
            </p:cNvPr>
            <p:cNvSpPr/>
            <p:nvPr/>
          </p:nvSpPr>
          <p:spPr>
            <a:xfrm>
              <a:off x="8157585" y="4407066"/>
              <a:ext cx="569310" cy="432704"/>
            </a:xfrm>
            <a:custGeom>
              <a:avLst/>
              <a:gdLst>
                <a:gd name="connsiteX0" fmla="*/ 564146 w 569310"/>
                <a:gd name="connsiteY0" fmla="*/ 128893 h 432704"/>
                <a:gd name="connsiteX1" fmla="*/ 431238 w 569310"/>
                <a:gd name="connsiteY1" fmla="*/ 56133 h 432704"/>
                <a:gd name="connsiteX2" fmla="*/ 287333 w 569310"/>
                <a:gd name="connsiteY2" fmla="*/ 13175 h 432704"/>
                <a:gd name="connsiteX3" fmla="*/ 240085 w 569310"/>
                <a:gd name="connsiteY3" fmla="*/ 39727 h 432704"/>
                <a:gd name="connsiteX4" fmla="*/ 137747 w 569310"/>
                <a:gd name="connsiteY4" fmla="*/ 4276 h 432704"/>
                <a:gd name="connsiteX5" fmla="*/ 78832 w 569310"/>
                <a:gd name="connsiteY5" fmla="*/ 118090 h 432704"/>
                <a:gd name="connsiteX6" fmla="*/ 93797 w 569310"/>
                <a:gd name="connsiteY6" fmla="*/ 146515 h 432704"/>
                <a:gd name="connsiteX7" fmla="*/ 93140 w 569310"/>
                <a:gd name="connsiteY7" fmla="*/ 146707 h 432704"/>
                <a:gd name="connsiteX8" fmla="*/ 6295 w 569310"/>
                <a:gd name="connsiteY8" fmla="*/ 314476 h 432704"/>
                <a:gd name="connsiteX9" fmla="*/ 173935 w 569310"/>
                <a:gd name="connsiteY9" fmla="*/ 401385 h 432704"/>
                <a:gd name="connsiteX10" fmla="*/ 187316 w 569310"/>
                <a:gd name="connsiteY10" fmla="*/ 396327 h 432704"/>
                <a:gd name="connsiteX11" fmla="*/ 287269 w 569310"/>
                <a:gd name="connsiteY11" fmla="*/ 428434 h 432704"/>
                <a:gd name="connsiteX12" fmla="*/ 332869 w 569310"/>
                <a:gd name="connsiteY12" fmla="*/ 395655 h 432704"/>
                <a:gd name="connsiteX13" fmla="*/ 431910 w 569310"/>
                <a:gd name="connsiteY13" fmla="*/ 405338 h 432704"/>
                <a:gd name="connsiteX14" fmla="*/ 518819 w 569310"/>
                <a:gd name="connsiteY14" fmla="*/ 254503 h 432704"/>
                <a:gd name="connsiteX15" fmla="*/ 564146 w 569310"/>
                <a:gd name="connsiteY15" fmla="*/ 128893 h 4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9310" h="432704">
                  <a:moveTo>
                    <a:pt x="564146" y="128893"/>
                  </a:moveTo>
                  <a:cubicBezTo>
                    <a:pt x="546333" y="72731"/>
                    <a:pt x="487545" y="40976"/>
                    <a:pt x="431238" y="56133"/>
                  </a:cubicBezTo>
                  <a:cubicBezTo>
                    <a:pt x="397642" y="14871"/>
                    <a:pt x="341096" y="-3919"/>
                    <a:pt x="287333" y="13175"/>
                  </a:cubicBezTo>
                  <a:cubicBezTo>
                    <a:pt x="269359" y="18889"/>
                    <a:pt x="253450" y="28060"/>
                    <a:pt x="240085" y="39727"/>
                  </a:cubicBezTo>
                  <a:cubicBezTo>
                    <a:pt x="218159" y="7397"/>
                    <a:pt x="176864" y="-8161"/>
                    <a:pt x="137747" y="4276"/>
                  </a:cubicBezTo>
                  <a:cubicBezTo>
                    <a:pt x="90067" y="19433"/>
                    <a:pt x="63690" y="70378"/>
                    <a:pt x="78832" y="118090"/>
                  </a:cubicBezTo>
                  <a:cubicBezTo>
                    <a:pt x="82193" y="128685"/>
                    <a:pt x="87330" y="138240"/>
                    <a:pt x="93797" y="146515"/>
                  </a:cubicBezTo>
                  <a:cubicBezTo>
                    <a:pt x="93573" y="146579"/>
                    <a:pt x="93348" y="146643"/>
                    <a:pt x="93140" y="146707"/>
                  </a:cubicBezTo>
                  <a:cubicBezTo>
                    <a:pt x="22861" y="169035"/>
                    <a:pt x="-16016" y="244148"/>
                    <a:pt x="6295" y="314476"/>
                  </a:cubicBezTo>
                  <a:cubicBezTo>
                    <a:pt x="28607" y="384803"/>
                    <a:pt x="103656" y="423712"/>
                    <a:pt x="173935" y="401385"/>
                  </a:cubicBezTo>
                  <a:cubicBezTo>
                    <a:pt x="178529" y="399928"/>
                    <a:pt x="182994" y="398216"/>
                    <a:pt x="187316" y="396327"/>
                  </a:cubicBezTo>
                  <a:cubicBezTo>
                    <a:pt x="209756" y="426369"/>
                    <a:pt x="249513" y="440422"/>
                    <a:pt x="287269" y="428434"/>
                  </a:cubicBezTo>
                  <a:cubicBezTo>
                    <a:pt x="306300" y="422384"/>
                    <a:pt x="321921" y="410636"/>
                    <a:pt x="332869" y="395655"/>
                  </a:cubicBezTo>
                  <a:cubicBezTo>
                    <a:pt x="362015" y="412444"/>
                    <a:pt x="397515" y="417038"/>
                    <a:pt x="431910" y="405338"/>
                  </a:cubicBezTo>
                  <a:cubicBezTo>
                    <a:pt x="493226" y="384483"/>
                    <a:pt x="529591" y="319245"/>
                    <a:pt x="518819" y="254503"/>
                  </a:cubicBezTo>
                  <a:cubicBezTo>
                    <a:pt x="559585" y="228351"/>
                    <a:pt x="579480" y="177246"/>
                    <a:pt x="564146" y="128893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0208937-2BCE-3CC9-4215-3C9CBFE76B5B}"/>
                </a:ext>
              </a:extLst>
            </p:cNvPr>
            <p:cNvSpPr/>
            <p:nvPr/>
          </p:nvSpPr>
          <p:spPr>
            <a:xfrm>
              <a:off x="8467288" y="3824503"/>
              <a:ext cx="435872" cy="430614"/>
            </a:xfrm>
            <a:custGeom>
              <a:avLst/>
              <a:gdLst>
                <a:gd name="connsiteX0" fmla="*/ 426101 w 435872"/>
                <a:gd name="connsiteY0" fmla="*/ 277103 h 430614"/>
                <a:gd name="connsiteX1" fmla="*/ 398171 w 435872"/>
                <a:gd name="connsiteY1" fmla="*/ 239858 h 430614"/>
                <a:gd name="connsiteX2" fmla="*/ 401228 w 435872"/>
                <a:gd name="connsiteY2" fmla="*/ 158711 h 430614"/>
                <a:gd name="connsiteX3" fmla="*/ 327411 w 435872"/>
                <a:gd name="connsiteY3" fmla="*/ 107158 h 430614"/>
                <a:gd name="connsiteX4" fmla="*/ 317968 w 435872"/>
                <a:gd name="connsiteY4" fmla="*/ 61574 h 430614"/>
                <a:gd name="connsiteX5" fmla="*/ 178850 w 435872"/>
                <a:gd name="connsiteY5" fmla="*/ 9477 h 430614"/>
                <a:gd name="connsiteX6" fmla="*/ 117741 w 435872"/>
                <a:gd name="connsiteY6" fmla="*/ 114312 h 430614"/>
                <a:gd name="connsiteX7" fmla="*/ 109434 w 435872"/>
                <a:gd name="connsiteY7" fmla="*/ 117593 h 430614"/>
                <a:gd name="connsiteX8" fmla="*/ 24862 w 435872"/>
                <a:gd name="connsiteY8" fmla="*/ 255575 h 430614"/>
                <a:gd name="connsiteX9" fmla="*/ 6808 w 435872"/>
                <a:gd name="connsiteY9" fmla="*/ 360635 h 430614"/>
                <a:gd name="connsiteX10" fmla="*/ 142198 w 435872"/>
                <a:gd name="connsiteY10" fmla="*/ 421775 h 430614"/>
                <a:gd name="connsiteX11" fmla="*/ 170527 w 435872"/>
                <a:gd name="connsiteY11" fmla="*/ 405658 h 430614"/>
                <a:gd name="connsiteX12" fmla="*/ 244136 w 435872"/>
                <a:gd name="connsiteY12" fmla="*/ 400632 h 430614"/>
                <a:gd name="connsiteX13" fmla="*/ 249802 w 435872"/>
                <a:gd name="connsiteY13" fmla="*/ 397831 h 430614"/>
                <a:gd name="connsiteX14" fmla="*/ 372387 w 435872"/>
                <a:gd name="connsiteY14" fmla="*/ 420831 h 430614"/>
                <a:gd name="connsiteX15" fmla="*/ 426101 w 435872"/>
                <a:gd name="connsiteY15" fmla="*/ 277103 h 43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5872" h="430614">
                  <a:moveTo>
                    <a:pt x="426101" y="277103"/>
                  </a:moveTo>
                  <a:cubicBezTo>
                    <a:pt x="419378" y="262314"/>
                    <a:pt x="409727" y="249797"/>
                    <a:pt x="398171" y="239858"/>
                  </a:cubicBezTo>
                  <a:cubicBezTo>
                    <a:pt x="413120" y="215578"/>
                    <a:pt x="415361" y="185728"/>
                    <a:pt x="401228" y="158711"/>
                  </a:cubicBezTo>
                  <a:cubicBezTo>
                    <a:pt x="386871" y="131262"/>
                    <a:pt x="358878" y="112984"/>
                    <a:pt x="327411" y="107158"/>
                  </a:cubicBezTo>
                  <a:cubicBezTo>
                    <a:pt x="327715" y="91920"/>
                    <a:pt x="324691" y="76379"/>
                    <a:pt x="317968" y="61574"/>
                  </a:cubicBezTo>
                  <a:cubicBezTo>
                    <a:pt x="293928" y="8741"/>
                    <a:pt x="231635" y="-14579"/>
                    <a:pt x="178850" y="9477"/>
                  </a:cubicBezTo>
                  <a:cubicBezTo>
                    <a:pt x="137236" y="28443"/>
                    <a:pt x="113964" y="71178"/>
                    <a:pt x="117741" y="114312"/>
                  </a:cubicBezTo>
                  <a:cubicBezTo>
                    <a:pt x="114957" y="115320"/>
                    <a:pt x="112188" y="116393"/>
                    <a:pt x="109434" y="117593"/>
                  </a:cubicBezTo>
                  <a:cubicBezTo>
                    <a:pt x="51719" y="142545"/>
                    <a:pt x="19484" y="198836"/>
                    <a:pt x="24862" y="255575"/>
                  </a:cubicBezTo>
                  <a:cubicBezTo>
                    <a:pt x="1078" y="283777"/>
                    <a:pt x="-7148" y="323662"/>
                    <a:pt x="6808" y="360635"/>
                  </a:cubicBezTo>
                  <a:cubicBezTo>
                    <a:pt x="27327" y="414941"/>
                    <a:pt x="87939" y="442310"/>
                    <a:pt x="142198" y="421775"/>
                  </a:cubicBezTo>
                  <a:cubicBezTo>
                    <a:pt x="152697" y="417806"/>
                    <a:pt x="162188" y="412300"/>
                    <a:pt x="170527" y="405658"/>
                  </a:cubicBezTo>
                  <a:cubicBezTo>
                    <a:pt x="194023" y="412700"/>
                    <a:pt x="220064" y="411596"/>
                    <a:pt x="244136" y="400632"/>
                  </a:cubicBezTo>
                  <a:cubicBezTo>
                    <a:pt x="246072" y="399752"/>
                    <a:pt x="247945" y="398807"/>
                    <a:pt x="249802" y="397831"/>
                  </a:cubicBezTo>
                  <a:cubicBezTo>
                    <a:pt x="280820" y="429682"/>
                    <a:pt x="329620" y="440325"/>
                    <a:pt x="372387" y="420831"/>
                  </a:cubicBezTo>
                  <a:cubicBezTo>
                    <a:pt x="426852" y="395974"/>
                    <a:pt x="450909" y="331633"/>
                    <a:pt x="426101" y="277103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1C665F90-F652-E743-4670-ED1BB3FAFCE0}"/>
                </a:ext>
              </a:extLst>
            </p:cNvPr>
            <p:cNvSpPr/>
            <p:nvPr/>
          </p:nvSpPr>
          <p:spPr>
            <a:xfrm>
              <a:off x="8753638" y="4471666"/>
              <a:ext cx="415954" cy="214869"/>
            </a:xfrm>
            <a:custGeom>
              <a:avLst/>
              <a:gdLst>
                <a:gd name="connsiteX0" fmla="*/ 415955 w 415954"/>
                <a:gd name="connsiteY0" fmla="*/ 199747 h 214869"/>
                <a:gd name="connsiteX1" fmla="*/ 411729 w 415954"/>
                <a:gd name="connsiteY1" fmla="*/ 202180 h 214869"/>
                <a:gd name="connsiteX2" fmla="*/ 285127 w 415954"/>
                <a:gd name="connsiteY2" fmla="*/ 182125 h 214869"/>
                <a:gd name="connsiteX3" fmla="*/ 279237 w 415954"/>
                <a:gd name="connsiteY3" fmla="*/ 185550 h 214869"/>
                <a:gd name="connsiteX4" fmla="*/ 143592 w 415954"/>
                <a:gd name="connsiteY4" fmla="*/ 154612 h 214869"/>
                <a:gd name="connsiteX5" fmla="*/ 142199 w 415954"/>
                <a:gd name="connsiteY5" fmla="*/ 155124 h 214869"/>
                <a:gd name="connsiteX6" fmla="*/ 12684 w 415954"/>
                <a:gd name="connsiteY6" fmla="*/ 106051 h 214869"/>
                <a:gd name="connsiteX7" fmla="*/ 15997 w 415954"/>
                <a:gd name="connsiteY7" fmla="*/ 0 h 214869"/>
                <a:gd name="connsiteX8" fmla="*/ 26000 w 415954"/>
                <a:gd name="connsiteY8" fmla="*/ 73721 h 214869"/>
                <a:gd name="connsiteX9" fmla="*/ 156860 w 415954"/>
                <a:gd name="connsiteY9" fmla="*/ 122281 h 214869"/>
                <a:gd name="connsiteX10" fmla="*/ 163391 w 415954"/>
                <a:gd name="connsiteY10" fmla="*/ 130412 h 214869"/>
                <a:gd name="connsiteX11" fmla="*/ 292538 w 415954"/>
                <a:gd name="connsiteY11" fmla="*/ 153219 h 214869"/>
                <a:gd name="connsiteX12" fmla="*/ 298396 w 415954"/>
                <a:gd name="connsiteY12" fmla="*/ 149746 h 214869"/>
                <a:gd name="connsiteX13" fmla="*/ 407504 w 415954"/>
                <a:gd name="connsiteY13" fmla="*/ 177371 h 214869"/>
                <a:gd name="connsiteX14" fmla="*/ 415955 w 415954"/>
                <a:gd name="connsiteY14" fmla="*/ 199747 h 214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5954" h="214869">
                  <a:moveTo>
                    <a:pt x="415955" y="199747"/>
                  </a:moveTo>
                  <a:cubicBezTo>
                    <a:pt x="414562" y="200579"/>
                    <a:pt x="413170" y="201428"/>
                    <a:pt x="411729" y="202180"/>
                  </a:cubicBezTo>
                  <a:cubicBezTo>
                    <a:pt x="368867" y="225307"/>
                    <a:pt x="317154" y="215768"/>
                    <a:pt x="285127" y="182125"/>
                  </a:cubicBezTo>
                  <a:cubicBezTo>
                    <a:pt x="283174" y="183325"/>
                    <a:pt x="281270" y="184478"/>
                    <a:pt x="279237" y="185550"/>
                  </a:cubicBezTo>
                  <a:cubicBezTo>
                    <a:pt x="232069" y="210983"/>
                    <a:pt x="174194" y="196866"/>
                    <a:pt x="143592" y="154612"/>
                  </a:cubicBezTo>
                  <a:cubicBezTo>
                    <a:pt x="143112" y="154772"/>
                    <a:pt x="142680" y="154964"/>
                    <a:pt x="142199" y="155124"/>
                  </a:cubicBezTo>
                  <a:cubicBezTo>
                    <a:pt x="93591" y="173066"/>
                    <a:pt x="37988" y="153011"/>
                    <a:pt x="12684" y="106051"/>
                  </a:cubicBezTo>
                  <a:cubicBezTo>
                    <a:pt x="-5962" y="71480"/>
                    <a:pt x="-3369" y="31146"/>
                    <a:pt x="15997" y="0"/>
                  </a:cubicBezTo>
                  <a:cubicBezTo>
                    <a:pt x="10459" y="24072"/>
                    <a:pt x="13372" y="50225"/>
                    <a:pt x="26000" y="73721"/>
                  </a:cubicBezTo>
                  <a:cubicBezTo>
                    <a:pt x="51497" y="121129"/>
                    <a:pt x="107948" y="141087"/>
                    <a:pt x="156860" y="122281"/>
                  </a:cubicBezTo>
                  <a:cubicBezTo>
                    <a:pt x="158925" y="125114"/>
                    <a:pt x="161086" y="127819"/>
                    <a:pt x="163391" y="130412"/>
                  </a:cubicBezTo>
                  <a:cubicBezTo>
                    <a:pt x="195225" y="166248"/>
                    <a:pt x="248523" y="176939"/>
                    <a:pt x="292538" y="153219"/>
                  </a:cubicBezTo>
                  <a:cubicBezTo>
                    <a:pt x="294522" y="152147"/>
                    <a:pt x="296475" y="150947"/>
                    <a:pt x="298396" y="149746"/>
                  </a:cubicBezTo>
                  <a:cubicBezTo>
                    <a:pt x="326197" y="178924"/>
                    <a:pt x="368755" y="189968"/>
                    <a:pt x="407504" y="177371"/>
                  </a:cubicBezTo>
                  <a:cubicBezTo>
                    <a:pt x="410898" y="184510"/>
                    <a:pt x="413730" y="191968"/>
                    <a:pt x="415955" y="199747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3B866DF2-1DD7-2D65-F2BA-2B61810240D3}"/>
                </a:ext>
              </a:extLst>
            </p:cNvPr>
            <p:cNvSpPr/>
            <p:nvPr/>
          </p:nvSpPr>
          <p:spPr>
            <a:xfrm>
              <a:off x="8495767" y="4207545"/>
              <a:ext cx="411705" cy="67561"/>
            </a:xfrm>
            <a:custGeom>
              <a:avLst/>
              <a:gdLst>
                <a:gd name="connsiteX0" fmla="*/ 411706 w 411705"/>
                <a:gd name="connsiteY0" fmla="*/ 5362 h 67561"/>
                <a:gd name="connsiteX1" fmla="*/ 358601 w 411705"/>
                <a:gd name="connsiteY1" fmla="*/ 57779 h 67561"/>
                <a:gd name="connsiteX2" fmla="*/ 252117 w 411705"/>
                <a:gd name="connsiteY2" fmla="*/ 48336 h 67561"/>
                <a:gd name="connsiteX3" fmla="*/ 236015 w 411705"/>
                <a:gd name="connsiteY3" fmla="*/ 34780 h 67561"/>
                <a:gd name="connsiteX4" fmla="*/ 230349 w 411705"/>
                <a:gd name="connsiteY4" fmla="*/ 37565 h 67561"/>
                <a:gd name="connsiteX5" fmla="*/ 156724 w 411705"/>
                <a:gd name="connsiteY5" fmla="*/ 42622 h 67561"/>
                <a:gd name="connsiteX6" fmla="*/ 128395 w 411705"/>
                <a:gd name="connsiteY6" fmla="*/ 58724 h 67561"/>
                <a:gd name="connsiteX7" fmla="*/ 0 w 411705"/>
                <a:gd name="connsiteY7" fmla="*/ 12436 h 67561"/>
                <a:gd name="connsiteX8" fmla="*/ 113654 w 411705"/>
                <a:gd name="connsiteY8" fmla="*/ 38701 h 67561"/>
                <a:gd name="connsiteX9" fmla="*/ 142016 w 411705"/>
                <a:gd name="connsiteY9" fmla="*/ 22600 h 67561"/>
                <a:gd name="connsiteX10" fmla="*/ 215593 w 411705"/>
                <a:gd name="connsiteY10" fmla="*/ 17574 h 67561"/>
                <a:gd name="connsiteX11" fmla="*/ 221242 w 411705"/>
                <a:gd name="connsiteY11" fmla="*/ 14741 h 67561"/>
                <a:gd name="connsiteX12" fmla="*/ 259959 w 411705"/>
                <a:gd name="connsiteY12" fmla="*/ 40221 h 67561"/>
                <a:gd name="connsiteX13" fmla="*/ 343860 w 411705"/>
                <a:gd name="connsiteY13" fmla="*/ 37757 h 67561"/>
                <a:gd name="connsiteX14" fmla="*/ 388594 w 411705"/>
                <a:gd name="connsiteY14" fmla="*/ 0 h 67561"/>
                <a:gd name="connsiteX15" fmla="*/ 411706 w 411705"/>
                <a:gd name="connsiteY15" fmla="*/ 5362 h 6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1705" h="67561">
                  <a:moveTo>
                    <a:pt x="411706" y="5362"/>
                  </a:moveTo>
                  <a:cubicBezTo>
                    <a:pt x="401142" y="27769"/>
                    <a:pt x="382896" y="46704"/>
                    <a:pt x="358601" y="57779"/>
                  </a:cubicBezTo>
                  <a:cubicBezTo>
                    <a:pt x="322668" y="74169"/>
                    <a:pt x="282431" y="69255"/>
                    <a:pt x="252117" y="48336"/>
                  </a:cubicBezTo>
                  <a:cubicBezTo>
                    <a:pt x="246386" y="44383"/>
                    <a:pt x="240961" y="39837"/>
                    <a:pt x="236015" y="34780"/>
                  </a:cubicBezTo>
                  <a:cubicBezTo>
                    <a:pt x="234191" y="35772"/>
                    <a:pt x="232270" y="36700"/>
                    <a:pt x="230349" y="37565"/>
                  </a:cubicBezTo>
                  <a:cubicBezTo>
                    <a:pt x="206293" y="48560"/>
                    <a:pt x="180236" y="49649"/>
                    <a:pt x="156724" y="42622"/>
                  </a:cubicBezTo>
                  <a:cubicBezTo>
                    <a:pt x="148402" y="49233"/>
                    <a:pt x="138927" y="54738"/>
                    <a:pt x="128395" y="58724"/>
                  </a:cubicBezTo>
                  <a:cubicBezTo>
                    <a:pt x="79355" y="77306"/>
                    <a:pt x="25144" y="56691"/>
                    <a:pt x="0" y="12436"/>
                  </a:cubicBezTo>
                  <a:cubicBezTo>
                    <a:pt x="28249" y="42462"/>
                    <a:pt x="72745" y="54178"/>
                    <a:pt x="113654" y="38701"/>
                  </a:cubicBezTo>
                  <a:cubicBezTo>
                    <a:pt x="124170" y="34716"/>
                    <a:pt x="133645" y="29258"/>
                    <a:pt x="142016" y="22600"/>
                  </a:cubicBezTo>
                  <a:cubicBezTo>
                    <a:pt x="165480" y="29610"/>
                    <a:pt x="191536" y="28538"/>
                    <a:pt x="215593" y="17574"/>
                  </a:cubicBezTo>
                  <a:cubicBezTo>
                    <a:pt x="217545" y="16694"/>
                    <a:pt x="219418" y="15733"/>
                    <a:pt x="221242" y="14741"/>
                  </a:cubicBezTo>
                  <a:cubicBezTo>
                    <a:pt x="232270" y="26057"/>
                    <a:pt x="245539" y="34668"/>
                    <a:pt x="259959" y="40221"/>
                  </a:cubicBezTo>
                  <a:cubicBezTo>
                    <a:pt x="286176" y="50353"/>
                    <a:pt x="316251" y="50305"/>
                    <a:pt x="343860" y="37757"/>
                  </a:cubicBezTo>
                  <a:cubicBezTo>
                    <a:pt x="362618" y="29178"/>
                    <a:pt x="377807" y="15957"/>
                    <a:pt x="388594" y="0"/>
                  </a:cubicBezTo>
                  <a:cubicBezTo>
                    <a:pt x="396533" y="1168"/>
                    <a:pt x="404216" y="2961"/>
                    <a:pt x="411706" y="5362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1449625-287D-948B-E24E-29087EB256B0}"/>
                </a:ext>
              </a:extLst>
            </p:cNvPr>
            <p:cNvGrpSpPr/>
            <p:nvPr/>
          </p:nvGrpSpPr>
          <p:grpSpPr>
            <a:xfrm>
              <a:off x="8141905" y="3874714"/>
              <a:ext cx="1217383" cy="1265159"/>
              <a:chOff x="8141905" y="3874714"/>
              <a:chExt cx="1217383" cy="1265159"/>
            </a:xfrm>
            <a:solidFill>
              <a:srgbClr val="D27F5D"/>
            </a:solidFill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6ACC0C58-3937-B789-59DA-47BF0BC18360}"/>
                  </a:ext>
                </a:extLst>
              </p:cNvPr>
              <p:cNvGrpSpPr/>
              <p:nvPr/>
            </p:nvGrpSpPr>
            <p:grpSpPr>
              <a:xfrm>
                <a:off x="8499833" y="3874714"/>
                <a:ext cx="66868" cy="59124"/>
                <a:chOff x="8499833" y="3874714"/>
                <a:chExt cx="66868" cy="59124"/>
              </a:xfrm>
              <a:grpFill/>
            </p:grpSpPr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8D4BB994-98B4-7B12-EBC3-BB26EDA790A0}"/>
                    </a:ext>
                  </a:extLst>
                </p:cNvPr>
                <p:cNvSpPr/>
                <p:nvPr/>
              </p:nvSpPr>
              <p:spPr>
                <a:xfrm>
                  <a:off x="8499833" y="3908436"/>
                  <a:ext cx="48032" cy="25402"/>
                </a:xfrm>
                <a:custGeom>
                  <a:avLst/>
                  <a:gdLst>
                    <a:gd name="connsiteX0" fmla="*/ 20023 w 48032"/>
                    <a:gd name="connsiteY0" fmla="*/ 22953 h 25402"/>
                    <a:gd name="connsiteX1" fmla="*/ 0 w 48032"/>
                    <a:gd name="connsiteY1" fmla="*/ 3330 h 25402"/>
                    <a:gd name="connsiteX2" fmla="*/ 28009 w 48032"/>
                    <a:gd name="connsiteY2" fmla="*/ 2450 h 25402"/>
                    <a:gd name="connsiteX3" fmla="*/ 48033 w 48032"/>
                    <a:gd name="connsiteY3" fmla="*/ 22072 h 25402"/>
                    <a:gd name="connsiteX4" fmla="*/ 20023 w 48032"/>
                    <a:gd name="connsiteY4" fmla="*/ 22953 h 25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032" h="25402">
                      <a:moveTo>
                        <a:pt x="20023" y="22953"/>
                      </a:moveTo>
                      <a:cubicBezTo>
                        <a:pt x="10579" y="19272"/>
                        <a:pt x="3601" y="12005"/>
                        <a:pt x="0" y="3330"/>
                      </a:cubicBezTo>
                      <a:cubicBezTo>
                        <a:pt x="8515" y="-623"/>
                        <a:pt x="18566" y="-1231"/>
                        <a:pt x="28009" y="2450"/>
                      </a:cubicBezTo>
                      <a:cubicBezTo>
                        <a:pt x="37452" y="6131"/>
                        <a:pt x="44431" y="13398"/>
                        <a:pt x="48033" y="22072"/>
                      </a:cubicBezTo>
                      <a:cubicBezTo>
                        <a:pt x="39502" y="26026"/>
                        <a:pt x="29450" y="26634"/>
                        <a:pt x="20023" y="22953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91CB13FF-EF37-A1B5-98D3-2155713211FD}"/>
                    </a:ext>
                  </a:extLst>
                </p:cNvPr>
                <p:cNvSpPr/>
                <p:nvPr/>
              </p:nvSpPr>
              <p:spPr>
                <a:xfrm>
                  <a:off x="8542601" y="3874714"/>
                  <a:ext cx="24100" cy="49392"/>
                </a:xfrm>
                <a:custGeom>
                  <a:avLst/>
                  <a:gdLst>
                    <a:gd name="connsiteX0" fmla="*/ 1519 w 24100"/>
                    <a:gd name="connsiteY0" fmla="*/ 27865 h 49392"/>
                    <a:gd name="connsiteX1" fmla="*/ 4623 w 24100"/>
                    <a:gd name="connsiteY1" fmla="*/ 0 h 49392"/>
                    <a:gd name="connsiteX2" fmla="*/ 22582 w 24100"/>
                    <a:gd name="connsiteY2" fmla="*/ 21527 h 49392"/>
                    <a:gd name="connsiteX3" fmla="*/ 19477 w 24100"/>
                    <a:gd name="connsiteY3" fmla="*/ 49393 h 49392"/>
                    <a:gd name="connsiteX4" fmla="*/ 1519 w 24100"/>
                    <a:gd name="connsiteY4" fmla="*/ 27865 h 49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100" h="49392">
                      <a:moveTo>
                        <a:pt x="1519" y="27865"/>
                      </a:moveTo>
                      <a:cubicBezTo>
                        <a:pt x="-1394" y="18150"/>
                        <a:pt x="14" y="8179"/>
                        <a:pt x="4623" y="0"/>
                      </a:cubicBezTo>
                      <a:cubicBezTo>
                        <a:pt x="12979" y="4289"/>
                        <a:pt x="19653" y="11828"/>
                        <a:pt x="22582" y="21527"/>
                      </a:cubicBezTo>
                      <a:cubicBezTo>
                        <a:pt x="25495" y="31243"/>
                        <a:pt x="24086" y="41214"/>
                        <a:pt x="19477" y="49393"/>
                      </a:cubicBezTo>
                      <a:cubicBezTo>
                        <a:pt x="11106" y="45119"/>
                        <a:pt x="4432" y="37565"/>
                        <a:pt x="1519" y="2786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82EF43A8-FB32-EBA5-10B5-C65FF41A5053}"/>
                  </a:ext>
                </a:extLst>
              </p:cNvPr>
              <p:cNvGrpSpPr/>
              <p:nvPr/>
            </p:nvGrpSpPr>
            <p:grpSpPr>
              <a:xfrm>
                <a:off x="8141905" y="3875146"/>
                <a:ext cx="1217383" cy="1264727"/>
                <a:chOff x="8141905" y="3875146"/>
                <a:chExt cx="1217383" cy="1264727"/>
              </a:xfrm>
              <a:grpFill/>
            </p:grpSpPr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B56FD232-6840-661C-0931-D1068F28EE94}"/>
                    </a:ext>
                  </a:extLst>
                </p:cNvPr>
                <p:cNvSpPr/>
                <p:nvPr/>
              </p:nvSpPr>
              <p:spPr>
                <a:xfrm>
                  <a:off x="9099047" y="4874649"/>
                  <a:ext cx="24732" cy="57955"/>
                </a:xfrm>
                <a:custGeom>
                  <a:avLst/>
                  <a:gdLst>
                    <a:gd name="connsiteX0" fmla="*/ 10 w 24732"/>
                    <a:gd name="connsiteY0" fmla="*/ 28698 h 57955"/>
                    <a:gd name="connsiteX1" fmla="*/ 11710 w 24732"/>
                    <a:gd name="connsiteY1" fmla="*/ 57955 h 57955"/>
                    <a:gd name="connsiteX2" fmla="*/ 24723 w 24732"/>
                    <a:gd name="connsiteY2" fmla="*/ 29258 h 57955"/>
                    <a:gd name="connsiteX3" fmla="*/ 13023 w 24732"/>
                    <a:gd name="connsiteY3" fmla="*/ 0 h 57955"/>
                    <a:gd name="connsiteX4" fmla="*/ 10 w 24732"/>
                    <a:gd name="connsiteY4" fmla="*/ 28698 h 57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32" h="57955">
                      <a:moveTo>
                        <a:pt x="10" y="28698"/>
                      </a:moveTo>
                      <a:cubicBezTo>
                        <a:pt x="-246" y="40094"/>
                        <a:pt x="4268" y="50465"/>
                        <a:pt x="11710" y="57955"/>
                      </a:cubicBezTo>
                      <a:cubicBezTo>
                        <a:pt x="19489" y="50817"/>
                        <a:pt x="24466" y="40654"/>
                        <a:pt x="24723" y="29258"/>
                      </a:cubicBezTo>
                      <a:cubicBezTo>
                        <a:pt x="24979" y="17862"/>
                        <a:pt x="20465" y="7491"/>
                        <a:pt x="13023" y="0"/>
                      </a:cubicBezTo>
                      <a:cubicBezTo>
                        <a:pt x="5244" y="7138"/>
                        <a:pt x="267" y="17318"/>
                        <a:pt x="10" y="28698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D8BAA4E7-9CF0-621E-E32D-519297081898}"/>
                    </a:ext>
                  </a:extLst>
                </p:cNvPr>
                <p:cNvSpPr/>
                <p:nvPr/>
              </p:nvSpPr>
              <p:spPr>
                <a:xfrm>
                  <a:off x="9107060" y="4942821"/>
                  <a:ext cx="57923" cy="24733"/>
                </a:xfrm>
                <a:custGeom>
                  <a:avLst/>
                  <a:gdLst>
                    <a:gd name="connsiteX0" fmla="*/ 28681 w 57923"/>
                    <a:gd name="connsiteY0" fmla="*/ 24723 h 24733"/>
                    <a:gd name="connsiteX1" fmla="*/ 0 w 57923"/>
                    <a:gd name="connsiteY1" fmla="*/ 11710 h 24733"/>
                    <a:gd name="connsiteX2" fmla="*/ 29242 w 57923"/>
                    <a:gd name="connsiteY2" fmla="*/ 10 h 24733"/>
                    <a:gd name="connsiteX3" fmla="*/ 57923 w 57923"/>
                    <a:gd name="connsiteY3" fmla="*/ 13023 h 24733"/>
                    <a:gd name="connsiteX4" fmla="*/ 28681 w 57923"/>
                    <a:gd name="connsiteY4" fmla="*/ 24723 h 24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23" h="24733">
                      <a:moveTo>
                        <a:pt x="28681" y="24723"/>
                      </a:moveTo>
                      <a:cubicBezTo>
                        <a:pt x="17302" y="24467"/>
                        <a:pt x="7138" y="19489"/>
                        <a:pt x="0" y="11710"/>
                      </a:cubicBezTo>
                      <a:cubicBezTo>
                        <a:pt x="7474" y="4268"/>
                        <a:pt x="17862" y="-246"/>
                        <a:pt x="29242" y="10"/>
                      </a:cubicBezTo>
                      <a:cubicBezTo>
                        <a:pt x="40621" y="266"/>
                        <a:pt x="50785" y="5244"/>
                        <a:pt x="57923" y="13023"/>
                      </a:cubicBezTo>
                      <a:cubicBezTo>
                        <a:pt x="50433" y="20465"/>
                        <a:pt x="40061" y="24979"/>
                        <a:pt x="28681" y="24723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F8F648B6-0765-3808-E4B5-C5FF1AB1A360}"/>
                    </a:ext>
                  </a:extLst>
                </p:cNvPr>
                <p:cNvSpPr/>
                <p:nvPr/>
              </p:nvSpPr>
              <p:spPr>
                <a:xfrm>
                  <a:off x="9307015" y="5032301"/>
                  <a:ext cx="52273" cy="30180"/>
                </a:xfrm>
                <a:custGeom>
                  <a:avLst/>
                  <a:gdLst>
                    <a:gd name="connsiteX0" fmla="*/ 20807 w 52273"/>
                    <a:gd name="connsiteY0" fmla="*/ 3938 h 30180"/>
                    <a:gd name="connsiteX1" fmla="*/ 0 w 52273"/>
                    <a:gd name="connsiteY1" fmla="*/ 27594 h 30180"/>
                    <a:gd name="connsiteX2" fmla="*/ 31467 w 52273"/>
                    <a:gd name="connsiteY2" fmla="*/ 26249 h 30180"/>
                    <a:gd name="connsiteX3" fmla="*/ 52274 w 52273"/>
                    <a:gd name="connsiteY3" fmla="*/ 2593 h 30180"/>
                    <a:gd name="connsiteX4" fmla="*/ 20807 w 52273"/>
                    <a:gd name="connsiteY4" fmla="*/ 3938 h 30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273" h="30180">
                      <a:moveTo>
                        <a:pt x="20807" y="3938"/>
                      </a:moveTo>
                      <a:cubicBezTo>
                        <a:pt x="10532" y="8852"/>
                        <a:pt x="3314" y="17574"/>
                        <a:pt x="0" y="27594"/>
                      </a:cubicBezTo>
                      <a:cubicBezTo>
                        <a:pt x="9876" y="31307"/>
                        <a:pt x="21191" y="31163"/>
                        <a:pt x="31467" y="26249"/>
                      </a:cubicBezTo>
                      <a:cubicBezTo>
                        <a:pt x="41742" y="21336"/>
                        <a:pt x="48961" y="12613"/>
                        <a:pt x="52274" y="2593"/>
                      </a:cubicBezTo>
                      <a:cubicBezTo>
                        <a:pt x="42399" y="-1136"/>
                        <a:pt x="31083" y="-976"/>
                        <a:pt x="20807" y="3938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FC04DC0A-5A17-535A-1B51-80F5D63A3B96}"/>
                    </a:ext>
                  </a:extLst>
                </p:cNvPr>
                <p:cNvSpPr/>
                <p:nvPr/>
              </p:nvSpPr>
              <p:spPr>
                <a:xfrm>
                  <a:off x="9287911" y="5087568"/>
                  <a:ext cx="30158" cy="52305"/>
                </a:xfrm>
                <a:custGeom>
                  <a:avLst/>
                  <a:gdLst>
                    <a:gd name="connsiteX0" fmla="*/ 3931 w 30158"/>
                    <a:gd name="connsiteY0" fmla="*/ 31482 h 52305"/>
                    <a:gd name="connsiteX1" fmla="*/ 2587 w 30158"/>
                    <a:gd name="connsiteY1" fmla="*/ 0 h 52305"/>
                    <a:gd name="connsiteX2" fmla="*/ 26227 w 30158"/>
                    <a:gd name="connsiteY2" fmla="*/ 20823 h 52305"/>
                    <a:gd name="connsiteX3" fmla="*/ 27571 w 30158"/>
                    <a:gd name="connsiteY3" fmla="*/ 52305 h 52305"/>
                    <a:gd name="connsiteX4" fmla="*/ 3931 w 30158"/>
                    <a:gd name="connsiteY4" fmla="*/ 31482 h 52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58" h="52305">
                      <a:moveTo>
                        <a:pt x="3931" y="31482"/>
                      </a:moveTo>
                      <a:cubicBezTo>
                        <a:pt x="-982" y="21207"/>
                        <a:pt x="-1126" y="9875"/>
                        <a:pt x="2587" y="0"/>
                      </a:cubicBezTo>
                      <a:cubicBezTo>
                        <a:pt x="12607" y="3313"/>
                        <a:pt x="21313" y="10547"/>
                        <a:pt x="26227" y="20823"/>
                      </a:cubicBezTo>
                      <a:cubicBezTo>
                        <a:pt x="31140" y="31098"/>
                        <a:pt x="31285" y="42430"/>
                        <a:pt x="27571" y="52305"/>
                      </a:cubicBezTo>
                      <a:cubicBezTo>
                        <a:pt x="17552" y="48976"/>
                        <a:pt x="8845" y="41758"/>
                        <a:pt x="3931" y="31482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4384C1B8-B6C4-D8A8-C315-B8E2A0845882}"/>
                    </a:ext>
                  </a:extLst>
                </p:cNvPr>
                <p:cNvSpPr/>
                <p:nvPr/>
              </p:nvSpPr>
              <p:spPr>
                <a:xfrm>
                  <a:off x="8718386" y="4889318"/>
                  <a:ext cx="50576" cy="31786"/>
                </a:xfrm>
                <a:custGeom>
                  <a:avLst/>
                  <a:gdLst>
                    <a:gd name="connsiteX0" fmla="*/ 19270 w 50576"/>
                    <a:gd name="connsiteY0" fmla="*/ 26689 h 31786"/>
                    <a:gd name="connsiteX1" fmla="*/ 50576 w 50576"/>
                    <a:gd name="connsiteY1" fmla="*/ 30018 h 31786"/>
                    <a:gd name="connsiteX2" fmla="*/ 31306 w 50576"/>
                    <a:gd name="connsiteY2" fmla="*/ 5098 h 31786"/>
                    <a:gd name="connsiteX3" fmla="*/ 0 w 50576"/>
                    <a:gd name="connsiteY3" fmla="*/ 1769 h 31786"/>
                    <a:gd name="connsiteX4" fmla="*/ 19270 w 50576"/>
                    <a:gd name="connsiteY4" fmla="*/ 26689 h 31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576" h="31786">
                      <a:moveTo>
                        <a:pt x="19270" y="26689"/>
                      </a:moveTo>
                      <a:cubicBezTo>
                        <a:pt x="29210" y="32243"/>
                        <a:pt x="40493" y="33107"/>
                        <a:pt x="50576" y="30018"/>
                      </a:cubicBezTo>
                      <a:cubicBezTo>
                        <a:pt x="47904" y="19807"/>
                        <a:pt x="41245" y="10652"/>
                        <a:pt x="31306" y="5098"/>
                      </a:cubicBezTo>
                      <a:cubicBezTo>
                        <a:pt x="21367" y="-456"/>
                        <a:pt x="10083" y="-1320"/>
                        <a:pt x="0" y="1769"/>
                      </a:cubicBezTo>
                      <a:cubicBezTo>
                        <a:pt x="2673" y="11980"/>
                        <a:pt x="9330" y="21135"/>
                        <a:pt x="19270" y="2668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B40A278D-5F7D-5849-5413-ED0541F3C32B}"/>
                    </a:ext>
                  </a:extLst>
                </p:cNvPr>
                <p:cNvSpPr/>
                <p:nvPr/>
              </p:nvSpPr>
              <p:spPr>
                <a:xfrm>
                  <a:off x="8763807" y="4839725"/>
                  <a:ext cx="25131" cy="57539"/>
                </a:xfrm>
                <a:custGeom>
                  <a:avLst/>
                  <a:gdLst>
                    <a:gd name="connsiteX0" fmla="*/ 24826 w 25131"/>
                    <a:gd name="connsiteY0" fmla="*/ 27257 h 57539"/>
                    <a:gd name="connsiteX1" fmla="*/ 16119 w 25131"/>
                    <a:gd name="connsiteY1" fmla="*/ 57539 h 57539"/>
                    <a:gd name="connsiteX2" fmla="*/ 306 w 25131"/>
                    <a:gd name="connsiteY2" fmla="*/ 30282 h 57539"/>
                    <a:gd name="connsiteX3" fmla="*/ 9013 w 25131"/>
                    <a:gd name="connsiteY3" fmla="*/ 0 h 57539"/>
                    <a:gd name="connsiteX4" fmla="*/ 24826 w 25131"/>
                    <a:gd name="connsiteY4" fmla="*/ 27257 h 5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31" h="57539">
                      <a:moveTo>
                        <a:pt x="24826" y="27257"/>
                      </a:moveTo>
                      <a:cubicBezTo>
                        <a:pt x="26219" y="38573"/>
                        <a:pt x="22778" y="49344"/>
                        <a:pt x="16119" y="57539"/>
                      </a:cubicBezTo>
                      <a:cubicBezTo>
                        <a:pt x="7669" y="51217"/>
                        <a:pt x="1699" y="41598"/>
                        <a:pt x="306" y="30282"/>
                      </a:cubicBezTo>
                      <a:cubicBezTo>
                        <a:pt x="-1087" y="18966"/>
                        <a:pt x="2354" y="8195"/>
                        <a:pt x="9013" y="0"/>
                      </a:cubicBezTo>
                      <a:cubicBezTo>
                        <a:pt x="17448" y="6338"/>
                        <a:pt x="23418" y="15957"/>
                        <a:pt x="24826" y="27257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71156730-5810-5159-9324-393D0C0BE021}"/>
                    </a:ext>
                  </a:extLst>
                </p:cNvPr>
                <p:cNvSpPr/>
                <p:nvPr/>
              </p:nvSpPr>
              <p:spPr>
                <a:xfrm>
                  <a:off x="8141905" y="4522139"/>
                  <a:ext cx="57907" cy="24760"/>
                </a:xfrm>
                <a:custGeom>
                  <a:avLst/>
                  <a:gdLst>
                    <a:gd name="connsiteX0" fmla="*/ 29386 w 57907"/>
                    <a:gd name="connsiteY0" fmla="*/ 24736 h 24760"/>
                    <a:gd name="connsiteX1" fmla="*/ 57907 w 57907"/>
                    <a:gd name="connsiteY1" fmla="*/ 11371 h 24760"/>
                    <a:gd name="connsiteX2" fmla="*/ 28521 w 57907"/>
                    <a:gd name="connsiteY2" fmla="*/ 23 h 24760"/>
                    <a:gd name="connsiteX3" fmla="*/ 0 w 57907"/>
                    <a:gd name="connsiteY3" fmla="*/ 13388 h 24760"/>
                    <a:gd name="connsiteX4" fmla="*/ 29386 w 57907"/>
                    <a:gd name="connsiteY4" fmla="*/ 24736 h 24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07" h="24760">
                      <a:moveTo>
                        <a:pt x="29386" y="24736"/>
                      </a:moveTo>
                      <a:cubicBezTo>
                        <a:pt x="40766" y="24335"/>
                        <a:pt x="50865" y="19230"/>
                        <a:pt x="57907" y="11371"/>
                      </a:cubicBezTo>
                      <a:cubicBezTo>
                        <a:pt x="50337" y="4009"/>
                        <a:pt x="39901" y="-361"/>
                        <a:pt x="28521" y="23"/>
                      </a:cubicBezTo>
                      <a:cubicBezTo>
                        <a:pt x="17142" y="424"/>
                        <a:pt x="7042" y="5529"/>
                        <a:pt x="0" y="13388"/>
                      </a:cubicBezTo>
                      <a:cubicBezTo>
                        <a:pt x="7571" y="20750"/>
                        <a:pt x="18006" y="25136"/>
                        <a:pt x="29386" y="24736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0B943483-2D17-89D0-359E-A7DBF395A377}"/>
                    </a:ext>
                  </a:extLst>
                </p:cNvPr>
                <p:cNvSpPr/>
                <p:nvPr/>
              </p:nvSpPr>
              <p:spPr>
                <a:xfrm>
                  <a:off x="8161524" y="4463407"/>
                  <a:ext cx="36611" cy="45551"/>
                </a:xfrm>
                <a:custGeom>
                  <a:avLst/>
                  <a:gdLst>
                    <a:gd name="connsiteX0" fmla="*/ 28013 w 36611"/>
                    <a:gd name="connsiteY0" fmla="*/ 15125 h 45551"/>
                    <a:gd name="connsiteX1" fmla="*/ 36224 w 36611"/>
                    <a:gd name="connsiteY1" fmla="*/ 45551 h 45551"/>
                    <a:gd name="connsiteX2" fmla="*/ 8599 w 36611"/>
                    <a:gd name="connsiteY2" fmla="*/ 30426 h 45551"/>
                    <a:gd name="connsiteX3" fmla="*/ 388 w 36611"/>
                    <a:gd name="connsiteY3" fmla="*/ 0 h 45551"/>
                    <a:gd name="connsiteX4" fmla="*/ 28013 w 36611"/>
                    <a:gd name="connsiteY4" fmla="*/ 15125 h 45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611" h="45551">
                      <a:moveTo>
                        <a:pt x="28013" y="15125"/>
                      </a:moveTo>
                      <a:cubicBezTo>
                        <a:pt x="35056" y="24072"/>
                        <a:pt x="37681" y="35084"/>
                        <a:pt x="36224" y="45551"/>
                      </a:cubicBezTo>
                      <a:cubicBezTo>
                        <a:pt x="25724" y="44511"/>
                        <a:pt x="15641" y="39373"/>
                        <a:pt x="8599" y="30426"/>
                      </a:cubicBezTo>
                      <a:cubicBezTo>
                        <a:pt x="1556" y="21479"/>
                        <a:pt x="-1069" y="10468"/>
                        <a:pt x="388" y="0"/>
                      </a:cubicBezTo>
                      <a:cubicBezTo>
                        <a:pt x="10888" y="1040"/>
                        <a:pt x="20971" y="6178"/>
                        <a:pt x="28013" y="1512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377DDE54-EEDE-C3BE-AD65-DD92D6C34A6C}"/>
                    </a:ext>
                  </a:extLst>
                </p:cNvPr>
                <p:cNvSpPr/>
                <p:nvPr/>
              </p:nvSpPr>
              <p:spPr>
                <a:xfrm>
                  <a:off x="9074735" y="4242037"/>
                  <a:ext cx="24972" cy="57715"/>
                </a:xfrm>
                <a:custGeom>
                  <a:avLst/>
                  <a:gdLst>
                    <a:gd name="connsiteX0" fmla="*/ 186 w 24972"/>
                    <a:gd name="connsiteY0" fmla="*/ 30042 h 57715"/>
                    <a:gd name="connsiteX1" fmla="*/ 15248 w 24972"/>
                    <a:gd name="connsiteY1" fmla="*/ 57715 h 57715"/>
                    <a:gd name="connsiteX2" fmla="*/ 24787 w 24972"/>
                    <a:gd name="connsiteY2" fmla="*/ 27673 h 57715"/>
                    <a:gd name="connsiteX3" fmla="*/ 9725 w 24972"/>
                    <a:gd name="connsiteY3" fmla="*/ 0 h 57715"/>
                    <a:gd name="connsiteX4" fmla="*/ 186 w 24972"/>
                    <a:gd name="connsiteY4" fmla="*/ 30042 h 57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972" h="57715">
                      <a:moveTo>
                        <a:pt x="186" y="30042"/>
                      </a:moveTo>
                      <a:cubicBezTo>
                        <a:pt x="1275" y="41390"/>
                        <a:pt x="6973" y="51169"/>
                        <a:pt x="15248" y="57715"/>
                      </a:cubicBezTo>
                      <a:cubicBezTo>
                        <a:pt x="22130" y="49713"/>
                        <a:pt x="25875" y="39021"/>
                        <a:pt x="24787" y="27673"/>
                      </a:cubicBezTo>
                      <a:cubicBezTo>
                        <a:pt x="23698" y="16325"/>
                        <a:pt x="18000" y="6546"/>
                        <a:pt x="9725" y="0"/>
                      </a:cubicBezTo>
                      <a:cubicBezTo>
                        <a:pt x="2844" y="8019"/>
                        <a:pt x="-902" y="18694"/>
                        <a:pt x="186" y="30042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04E0B499-AA34-157D-FBCD-F78FC22C223F}"/>
                    </a:ext>
                  </a:extLst>
                </p:cNvPr>
                <p:cNvSpPr/>
                <p:nvPr/>
              </p:nvSpPr>
              <p:spPr>
                <a:xfrm>
                  <a:off x="9212638" y="4397913"/>
                  <a:ext cx="24304" cy="34123"/>
                </a:xfrm>
                <a:custGeom>
                  <a:avLst/>
                  <a:gdLst>
                    <a:gd name="connsiteX0" fmla="*/ 4875 w 24304"/>
                    <a:gd name="connsiteY0" fmla="*/ 12148 h 34123"/>
                    <a:gd name="connsiteX1" fmla="*/ 650 w 24304"/>
                    <a:gd name="connsiteY1" fmla="*/ 34123 h 34123"/>
                    <a:gd name="connsiteX2" fmla="*/ 19424 w 24304"/>
                    <a:gd name="connsiteY2" fmla="*/ 21975 h 34123"/>
                    <a:gd name="connsiteX3" fmla="*/ 23665 w 24304"/>
                    <a:gd name="connsiteY3" fmla="*/ 0 h 34123"/>
                    <a:gd name="connsiteX4" fmla="*/ 4875 w 24304"/>
                    <a:gd name="connsiteY4" fmla="*/ 12148 h 3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04" h="34123">
                      <a:moveTo>
                        <a:pt x="4875" y="12148"/>
                      </a:moveTo>
                      <a:cubicBezTo>
                        <a:pt x="345" y="18854"/>
                        <a:pt x="-935" y="26793"/>
                        <a:pt x="650" y="34123"/>
                      </a:cubicBezTo>
                      <a:cubicBezTo>
                        <a:pt x="8028" y="32843"/>
                        <a:pt x="14910" y="28682"/>
                        <a:pt x="19424" y="21975"/>
                      </a:cubicBezTo>
                      <a:cubicBezTo>
                        <a:pt x="23953" y="15269"/>
                        <a:pt x="25234" y="7330"/>
                        <a:pt x="23665" y="0"/>
                      </a:cubicBezTo>
                      <a:cubicBezTo>
                        <a:pt x="16255" y="1280"/>
                        <a:pt x="9389" y="5442"/>
                        <a:pt x="4875" y="12148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CCAEE5F9-BE4E-6345-7502-3F3B79431705}"/>
                    </a:ext>
                  </a:extLst>
                </p:cNvPr>
                <p:cNvSpPr/>
                <p:nvPr/>
              </p:nvSpPr>
              <p:spPr>
                <a:xfrm>
                  <a:off x="9099698" y="4269205"/>
                  <a:ext cx="43262" cy="38799"/>
                </a:xfrm>
                <a:custGeom>
                  <a:avLst/>
                  <a:gdLst>
                    <a:gd name="connsiteX0" fmla="*/ 29850 w 43262"/>
                    <a:gd name="connsiteY0" fmla="*/ 28627 h 38799"/>
                    <a:gd name="connsiteX1" fmla="*/ 0 w 43262"/>
                    <a:gd name="connsiteY1" fmla="*/ 38678 h 38799"/>
                    <a:gd name="connsiteX2" fmla="*/ 13412 w 43262"/>
                    <a:gd name="connsiteY2" fmla="*/ 10173 h 38799"/>
                    <a:gd name="connsiteX3" fmla="*/ 43262 w 43262"/>
                    <a:gd name="connsiteY3" fmla="*/ 121 h 38799"/>
                    <a:gd name="connsiteX4" fmla="*/ 29850 w 43262"/>
                    <a:gd name="connsiteY4" fmla="*/ 28627 h 38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262" h="38799">
                      <a:moveTo>
                        <a:pt x="29850" y="28627"/>
                      </a:moveTo>
                      <a:cubicBezTo>
                        <a:pt x="21351" y="36197"/>
                        <a:pt x="10515" y="39495"/>
                        <a:pt x="0" y="38678"/>
                      </a:cubicBezTo>
                      <a:cubicBezTo>
                        <a:pt x="400" y="28131"/>
                        <a:pt x="4913" y="17743"/>
                        <a:pt x="13412" y="10173"/>
                      </a:cubicBezTo>
                      <a:cubicBezTo>
                        <a:pt x="21911" y="2602"/>
                        <a:pt x="32747" y="-695"/>
                        <a:pt x="43262" y="121"/>
                      </a:cubicBezTo>
                      <a:cubicBezTo>
                        <a:pt x="42878" y="10669"/>
                        <a:pt x="38365" y="21040"/>
                        <a:pt x="29850" y="28627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E5218FA3-65F7-02DB-3877-7D346F8BC42B}"/>
                    </a:ext>
                  </a:extLst>
                </p:cNvPr>
                <p:cNvSpPr/>
                <p:nvPr/>
              </p:nvSpPr>
              <p:spPr>
                <a:xfrm>
                  <a:off x="8866563" y="4395147"/>
                  <a:ext cx="47536" cy="34710"/>
                </a:xfrm>
                <a:custGeom>
                  <a:avLst/>
                  <a:gdLst>
                    <a:gd name="connsiteX0" fmla="*/ 16710 w 47536"/>
                    <a:gd name="connsiteY0" fmla="*/ 27495 h 34710"/>
                    <a:gd name="connsiteX1" fmla="*/ 47536 w 47536"/>
                    <a:gd name="connsiteY1" fmla="*/ 33929 h 34710"/>
                    <a:gd name="connsiteX2" fmla="*/ 30827 w 47536"/>
                    <a:gd name="connsiteY2" fmla="*/ 7216 h 34710"/>
                    <a:gd name="connsiteX3" fmla="*/ 0 w 47536"/>
                    <a:gd name="connsiteY3" fmla="*/ 782 h 34710"/>
                    <a:gd name="connsiteX4" fmla="*/ 16710 w 47536"/>
                    <a:gd name="connsiteY4" fmla="*/ 27495 h 3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36" h="34710">
                      <a:moveTo>
                        <a:pt x="16710" y="27495"/>
                      </a:moveTo>
                      <a:cubicBezTo>
                        <a:pt x="26057" y="34009"/>
                        <a:pt x="37197" y="35994"/>
                        <a:pt x="47536" y="33929"/>
                      </a:cubicBezTo>
                      <a:cubicBezTo>
                        <a:pt x="45888" y="23493"/>
                        <a:pt x="40174" y="13730"/>
                        <a:pt x="30827" y="7216"/>
                      </a:cubicBezTo>
                      <a:cubicBezTo>
                        <a:pt x="21480" y="702"/>
                        <a:pt x="10339" y="-1283"/>
                        <a:pt x="0" y="782"/>
                      </a:cubicBezTo>
                      <a:cubicBezTo>
                        <a:pt x="1649" y="11217"/>
                        <a:pt x="7363" y="20981"/>
                        <a:pt x="16710" y="2749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8103D3E0-BD96-6CFF-EA99-D0F59BD4A477}"/>
                    </a:ext>
                  </a:extLst>
                </p:cNvPr>
                <p:cNvSpPr/>
                <p:nvPr/>
              </p:nvSpPr>
              <p:spPr>
                <a:xfrm>
                  <a:off x="8913607" y="4355051"/>
                  <a:ext cx="25720" cy="56931"/>
                </a:xfrm>
                <a:custGeom>
                  <a:avLst/>
                  <a:gdLst>
                    <a:gd name="connsiteX0" fmla="*/ 24997 w 25720"/>
                    <a:gd name="connsiteY0" fmla="*/ 30794 h 56931"/>
                    <a:gd name="connsiteX1" fmla="*/ 7407 w 25720"/>
                    <a:gd name="connsiteY1" fmla="*/ 56931 h 56931"/>
                    <a:gd name="connsiteX2" fmla="*/ 717 w 25720"/>
                    <a:gd name="connsiteY2" fmla="*/ 26137 h 56931"/>
                    <a:gd name="connsiteX3" fmla="*/ 18307 w 25720"/>
                    <a:gd name="connsiteY3" fmla="*/ 0 h 56931"/>
                    <a:gd name="connsiteX4" fmla="*/ 24997 w 25720"/>
                    <a:gd name="connsiteY4" fmla="*/ 30794 h 56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20" h="56931">
                      <a:moveTo>
                        <a:pt x="24997" y="30794"/>
                      </a:moveTo>
                      <a:cubicBezTo>
                        <a:pt x="22853" y="41982"/>
                        <a:pt x="16258" y="51185"/>
                        <a:pt x="7407" y="56931"/>
                      </a:cubicBezTo>
                      <a:cubicBezTo>
                        <a:pt x="1309" y="48320"/>
                        <a:pt x="-1412" y="37325"/>
                        <a:pt x="717" y="26137"/>
                      </a:cubicBezTo>
                      <a:cubicBezTo>
                        <a:pt x="2862" y="14949"/>
                        <a:pt x="9456" y="5746"/>
                        <a:pt x="18307" y="0"/>
                      </a:cubicBezTo>
                      <a:cubicBezTo>
                        <a:pt x="24405" y="8611"/>
                        <a:pt x="27142" y="19607"/>
                        <a:pt x="24997" y="30794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6017DD92-2096-939D-38FB-24DC17D11BCB}"/>
                    </a:ext>
                  </a:extLst>
                </p:cNvPr>
                <p:cNvSpPr/>
                <p:nvPr/>
              </p:nvSpPr>
              <p:spPr>
                <a:xfrm>
                  <a:off x="8586469" y="3998454"/>
                  <a:ext cx="47536" cy="34710"/>
                </a:xfrm>
                <a:custGeom>
                  <a:avLst/>
                  <a:gdLst>
                    <a:gd name="connsiteX0" fmla="*/ 16710 w 47536"/>
                    <a:gd name="connsiteY0" fmla="*/ 27495 h 34710"/>
                    <a:gd name="connsiteX1" fmla="*/ 47536 w 47536"/>
                    <a:gd name="connsiteY1" fmla="*/ 33929 h 34710"/>
                    <a:gd name="connsiteX2" fmla="*/ 30827 w 47536"/>
                    <a:gd name="connsiteY2" fmla="*/ 7216 h 34710"/>
                    <a:gd name="connsiteX3" fmla="*/ 0 w 47536"/>
                    <a:gd name="connsiteY3" fmla="*/ 782 h 34710"/>
                    <a:gd name="connsiteX4" fmla="*/ 16710 w 47536"/>
                    <a:gd name="connsiteY4" fmla="*/ 27495 h 3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36" h="34710">
                      <a:moveTo>
                        <a:pt x="16710" y="27495"/>
                      </a:moveTo>
                      <a:cubicBezTo>
                        <a:pt x="26057" y="34009"/>
                        <a:pt x="37197" y="35994"/>
                        <a:pt x="47536" y="33929"/>
                      </a:cubicBezTo>
                      <a:cubicBezTo>
                        <a:pt x="45888" y="23493"/>
                        <a:pt x="40174" y="13730"/>
                        <a:pt x="30827" y="7216"/>
                      </a:cubicBezTo>
                      <a:cubicBezTo>
                        <a:pt x="21480" y="702"/>
                        <a:pt x="10339" y="-1283"/>
                        <a:pt x="0" y="782"/>
                      </a:cubicBezTo>
                      <a:cubicBezTo>
                        <a:pt x="1665" y="11201"/>
                        <a:pt x="7379" y="20981"/>
                        <a:pt x="16710" y="2749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357AAE37-1895-807E-8ED5-7A941741C7C2}"/>
                    </a:ext>
                  </a:extLst>
                </p:cNvPr>
                <p:cNvSpPr/>
                <p:nvPr/>
              </p:nvSpPr>
              <p:spPr>
                <a:xfrm>
                  <a:off x="8633513" y="3958358"/>
                  <a:ext cx="25722" cy="56931"/>
                </a:xfrm>
                <a:custGeom>
                  <a:avLst/>
                  <a:gdLst>
                    <a:gd name="connsiteX0" fmla="*/ 24997 w 25722"/>
                    <a:gd name="connsiteY0" fmla="*/ 30794 h 56931"/>
                    <a:gd name="connsiteX1" fmla="*/ 7407 w 25722"/>
                    <a:gd name="connsiteY1" fmla="*/ 56931 h 56931"/>
                    <a:gd name="connsiteX2" fmla="*/ 717 w 25722"/>
                    <a:gd name="connsiteY2" fmla="*/ 26137 h 56931"/>
                    <a:gd name="connsiteX3" fmla="*/ 18307 w 25722"/>
                    <a:gd name="connsiteY3" fmla="*/ 0 h 56931"/>
                    <a:gd name="connsiteX4" fmla="*/ 24997 w 25722"/>
                    <a:gd name="connsiteY4" fmla="*/ 30794 h 56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22" h="56931">
                      <a:moveTo>
                        <a:pt x="24997" y="30794"/>
                      </a:moveTo>
                      <a:cubicBezTo>
                        <a:pt x="22853" y="41982"/>
                        <a:pt x="16258" y="51185"/>
                        <a:pt x="7407" y="56931"/>
                      </a:cubicBezTo>
                      <a:cubicBezTo>
                        <a:pt x="1309" y="48320"/>
                        <a:pt x="-1412" y="37325"/>
                        <a:pt x="717" y="26137"/>
                      </a:cubicBezTo>
                      <a:cubicBezTo>
                        <a:pt x="2862" y="14949"/>
                        <a:pt x="9456" y="5746"/>
                        <a:pt x="18307" y="0"/>
                      </a:cubicBezTo>
                      <a:cubicBezTo>
                        <a:pt x="24421" y="8611"/>
                        <a:pt x="27142" y="19591"/>
                        <a:pt x="24997" y="30794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744C262A-9A09-7965-49FB-CFF0CCA0009F}"/>
                    </a:ext>
                  </a:extLst>
                </p:cNvPr>
                <p:cNvSpPr/>
                <p:nvPr/>
              </p:nvSpPr>
              <p:spPr>
                <a:xfrm>
                  <a:off x="8304767" y="4693564"/>
                  <a:ext cx="29914" cy="52561"/>
                </a:xfrm>
                <a:custGeom>
                  <a:avLst/>
                  <a:gdLst>
                    <a:gd name="connsiteX0" fmla="*/ 26161 w 29914"/>
                    <a:gd name="connsiteY0" fmla="*/ 31499 h 52561"/>
                    <a:gd name="connsiteX1" fmla="*/ 27185 w 29914"/>
                    <a:gd name="connsiteY1" fmla="*/ 0 h 52561"/>
                    <a:gd name="connsiteX2" fmla="*/ 3753 w 29914"/>
                    <a:gd name="connsiteY2" fmla="*/ 21063 h 52561"/>
                    <a:gd name="connsiteX3" fmla="*/ 2729 w 29914"/>
                    <a:gd name="connsiteY3" fmla="*/ 52562 h 52561"/>
                    <a:gd name="connsiteX4" fmla="*/ 26161 w 29914"/>
                    <a:gd name="connsiteY4" fmla="*/ 31499 h 52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14" h="52561">
                      <a:moveTo>
                        <a:pt x="26161" y="31499"/>
                      </a:moveTo>
                      <a:cubicBezTo>
                        <a:pt x="30963" y="21175"/>
                        <a:pt x="30995" y="9843"/>
                        <a:pt x="27185" y="0"/>
                      </a:cubicBezTo>
                      <a:cubicBezTo>
                        <a:pt x="17198" y="3409"/>
                        <a:pt x="8571" y="10724"/>
                        <a:pt x="3753" y="21063"/>
                      </a:cubicBezTo>
                      <a:cubicBezTo>
                        <a:pt x="-1048" y="31386"/>
                        <a:pt x="-1080" y="42718"/>
                        <a:pt x="2729" y="52562"/>
                      </a:cubicBezTo>
                      <a:cubicBezTo>
                        <a:pt x="12716" y="49137"/>
                        <a:pt x="21359" y="41822"/>
                        <a:pt x="26161" y="3149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C306AA40-AB6C-968A-B258-1FC336A000DD}"/>
                    </a:ext>
                  </a:extLst>
                </p:cNvPr>
                <p:cNvSpPr/>
                <p:nvPr/>
              </p:nvSpPr>
              <p:spPr>
                <a:xfrm>
                  <a:off x="8269580" y="4664669"/>
                  <a:ext cx="57923" cy="24738"/>
                </a:xfrm>
                <a:custGeom>
                  <a:avLst/>
                  <a:gdLst>
                    <a:gd name="connsiteX0" fmla="*/ 29161 w 57923"/>
                    <a:gd name="connsiteY0" fmla="*/ 6 h 24738"/>
                    <a:gd name="connsiteX1" fmla="*/ 57923 w 57923"/>
                    <a:gd name="connsiteY1" fmla="*/ 12842 h 24738"/>
                    <a:gd name="connsiteX2" fmla="*/ 28761 w 57923"/>
                    <a:gd name="connsiteY2" fmla="*/ 24734 h 24738"/>
                    <a:gd name="connsiteX3" fmla="*/ 0 w 57923"/>
                    <a:gd name="connsiteY3" fmla="*/ 11898 h 24738"/>
                    <a:gd name="connsiteX4" fmla="*/ 29161 w 57923"/>
                    <a:gd name="connsiteY4" fmla="*/ 6 h 24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23" h="24738">
                      <a:moveTo>
                        <a:pt x="29161" y="6"/>
                      </a:moveTo>
                      <a:cubicBezTo>
                        <a:pt x="40542" y="198"/>
                        <a:pt x="50737" y="5111"/>
                        <a:pt x="57923" y="12842"/>
                      </a:cubicBezTo>
                      <a:cubicBezTo>
                        <a:pt x="50497" y="20333"/>
                        <a:pt x="40142" y="24910"/>
                        <a:pt x="28761" y="24734"/>
                      </a:cubicBezTo>
                      <a:cubicBezTo>
                        <a:pt x="17382" y="24542"/>
                        <a:pt x="7186" y="19628"/>
                        <a:pt x="0" y="11898"/>
                      </a:cubicBezTo>
                      <a:cubicBezTo>
                        <a:pt x="7426" y="4391"/>
                        <a:pt x="17782" y="-186"/>
                        <a:pt x="29161" y="6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BBD8A382-94EB-3DB7-BBCC-DECA1973FEFA}"/>
                    </a:ext>
                  </a:extLst>
                </p:cNvPr>
                <p:cNvSpPr/>
                <p:nvPr/>
              </p:nvSpPr>
              <p:spPr>
                <a:xfrm>
                  <a:off x="8564156" y="4508446"/>
                  <a:ext cx="25276" cy="57411"/>
                </a:xfrm>
                <a:custGeom>
                  <a:avLst/>
                  <a:gdLst>
                    <a:gd name="connsiteX0" fmla="*/ 402 w 25276"/>
                    <a:gd name="connsiteY0" fmla="*/ 26969 h 57411"/>
                    <a:gd name="connsiteX1" fmla="*/ 8582 w 25276"/>
                    <a:gd name="connsiteY1" fmla="*/ 57411 h 57411"/>
                    <a:gd name="connsiteX2" fmla="*/ 24875 w 25276"/>
                    <a:gd name="connsiteY2" fmla="*/ 30442 h 57411"/>
                    <a:gd name="connsiteX3" fmla="*/ 16696 w 25276"/>
                    <a:gd name="connsiteY3" fmla="*/ 0 h 57411"/>
                    <a:gd name="connsiteX4" fmla="*/ 402 w 25276"/>
                    <a:gd name="connsiteY4" fmla="*/ 26969 h 57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276" h="57411">
                      <a:moveTo>
                        <a:pt x="402" y="26969"/>
                      </a:moveTo>
                      <a:cubicBezTo>
                        <a:pt x="-1198" y="38253"/>
                        <a:pt x="2067" y="49088"/>
                        <a:pt x="8582" y="57411"/>
                      </a:cubicBezTo>
                      <a:cubicBezTo>
                        <a:pt x="17144" y="51233"/>
                        <a:pt x="23274" y="41726"/>
                        <a:pt x="24875" y="30442"/>
                      </a:cubicBezTo>
                      <a:cubicBezTo>
                        <a:pt x="26475" y="19158"/>
                        <a:pt x="23210" y="8323"/>
                        <a:pt x="16696" y="0"/>
                      </a:cubicBezTo>
                      <a:cubicBezTo>
                        <a:pt x="8133" y="6162"/>
                        <a:pt x="2003" y="15685"/>
                        <a:pt x="402" y="2696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8B6148D4-DD2A-73AE-D4C6-7C88D8DA89AF}"/>
                    </a:ext>
                  </a:extLst>
                </p:cNvPr>
                <p:cNvSpPr/>
                <p:nvPr/>
              </p:nvSpPr>
              <p:spPr>
                <a:xfrm>
                  <a:off x="8581668" y="4558488"/>
                  <a:ext cx="55699" cy="26886"/>
                </a:xfrm>
                <a:custGeom>
                  <a:avLst/>
                  <a:gdLst>
                    <a:gd name="connsiteX0" fmla="*/ 31243 w 55699"/>
                    <a:gd name="connsiteY0" fmla="*/ 25327 h 26886"/>
                    <a:gd name="connsiteX1" fmla="*/ 0 w 55699"/>
                    <a:gd name="connsiteY1" fmla="*/ 21422 h 26886"/>
                    <a:gd name="connsiteX2" fmla="*/ 24457 w 55699"/>
                    <a:gd name="connsiteY2" fmla="*/ 1559 h 26886"/>
                    <a:gd name="connsiteX3" fmla="*/ 55699 w 55699"/>
                    <a:gd name="connsiteY3" fmla="*/ 5464 h 26886"/>
                    <a:gd name="connsiteX4" fmla="*/ 31243 w 55699"/>
                    <a:gd name="connsiteY4" fmla="*/ 25327 h 26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699" h="26886">
                      <a:moveTo>
                        <a:pt x="31243" y="25327"/>
                      </a:moveTo>
                      <a:cubicBezTo>
                        <a:pt x="20295" y="28464"/>
                        <a:pt x="9123" y="26720"/>
                        <a:pt x="0" y="21422"/>
                      </a:cubicBezTo>
                      <a:cubicBezTo>
                        <a:pt x="4930" y="12091"/>
                        <a:pt x="13508" y="4696"/>
                        <a:pt x="24457" y="1559"/>
                      </a:cubicBezTo>
                      <a:cubicBezTo>
                        <a:pt x="35404" y="-1578"/>
                        <a:pt x="46576" y="167"/>
                        <a:pt x="55699" y="5464"/>
                      </a:cubicBezTo>
                      <a:cubicBezTo>
                        <a:pt x="50753" y="14796"/>
                        <a:pt x="42191" y="22190"/>
                        <a:pt x="31243" y="25327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7A1B0AA1-61BC-6B55-EF1E-B7ED7424F512}"/>
                    </a:ext>
                  </a:extLst>
                </p:cNvPr>
                <p:cNvSpPr/>
                <p:nvPr/>
              </p:nvSpPr>
              <p:spPr>
                <a:xfrm>
                  <a:off x="8805401" y="3875146"/>
                  <a:ext cx="25284" cy="40445"/>
                </a:xfrm>
                <a:custGeom>
                  <a:avLst/>
                  <a:gdLst>
                    <a:gd name="connsiteX0" fmla="*/ 4023 w 25284"/>
                    <a:gd name="connsiteY0" fmla="*/ 15445 h 40445"/>
                    <a:gd name="connsiteX1" fmla="*/ 1430 w 25284"/>
                    <a:gd name="connsiteY1" fmla="*/ 40446 h 40445"/>
                    <a:gd name="connsiteX2" fmla="*/ 21261 w 25284"/>
                    <a:gd name="connsiteY2" fmla="*/ 25000 h 40445"/>
                    <a:gd name="connsiteX3" fmla="*/ 23854 w 25284"/>
                    <a:gd name="connsiteY3" fmla="*/ 0 h 40445"/>
                    <a:gd name="connsiteX4" fmla="*/ 4023 w 25284"/>
                    <a:gd name="connsiteY4" fmla="*/ 15445 h 40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284" h="40445">
                      <a:moveTo>
                        <a:pt x="4023" y="15445"/>
                      </a:moveTo>
                      <a:cubicBezTo>
                        <a:pt x="-378" y="23400"/>
                        <a:pt x="-1050" y="32395"/>
                        <a:pt x="1430" y="40446"/>
                      </a:cubicBezTo>
                      <a:cubicBezTo>
                        <a:pt x="9561" y="38285"/>
                        <a:pt x="16843" y="32955"/>
                        <a:pt x="21261" y="25000"/>
                      </a:cubicBezTo>
                      <a:cubicBezTo>
                        <a:pt x="25663" y="17046"/>
                        <a:pt x="26335" y="8051"/>
                        <a:pt x="23854" y="0"/>
                      </a:cubicBezTo>
                      <a:cubicBezTo>
                        <a:pt x="15707" y="2161"/>
                        <a:pt x="8425" y="7490"/>
                        <a:pt x="4023" y="1544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763EC6A3-F539-7748-33DA-B119B1622DB9}"/>
                    </a:ext>
                  </a:extLst>
                </p:cNvPr>
                <p:cNvSpPr/>
                <p:nvPr/>
              </p:nvSpPr>
              <p:spPr>
                <a:xfrm>
                  <a:off x="8820948" y="3915609"/>
                  <a:ext cx="46047" cy="19886"/>
                </a:xfrm>
                <a:custGeom>
                  <a:avLst/>
                  <a:gdLst>
                    <a:gd name="connsiteX0" fmla="*/ 22168 w 46047"/>
                    <a:gd name="connsiteY0" fmla="*/ 19765 h 19886"/>
                    <a:gd name="connsiteX1" fmla="*/ 0 w 46047"/>
                    <a:gd name="connsiteY1" fmla="*/ 7937 h 19886"/>
                    <a:gd name="connsiteX2" fmla="*/ 23881 w 46047"/>
                    <a:gd name="connsiteY2" fmla="*/ 126 h 19886"/>
                    <a:gd name="connsiteX3" fmla="*/ 46047 w 46047"/>
                    <a:gd name="connsiteY3" fmla="*/ 11954 h 19886"/>
                    <a:gd name="connsiteX4" fmla="*/ 22168 w 46047"/>
                    <a:gd name="connsiteY4" fmla="*/ 19765 h 19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047" h="19886">
                      <a:moveTo>
                        <a:pt x="22168" y="19765"/>
                      </a:moveTo>
                      <a:cubicBezTo>
                        <a:pt x="13125" y="18980"/>
                        <a:pt x="5282" y="14483"/>
                        <a:pt x="0" y="7937"/>
                      </a:cubicBezTo>
                      <a:cubicBezTo>
                        <a:pt x="6338" y="2383"/>
                        <a:pt x="14821" y="-674"/>
                        <a:pt x="23881" y="126"/>
                      </a:cubicBezTo>
                      <a:cubicBezTo>
                        <a:pt x="32939" y="926"/>
                        <a:pt x="40766" y="5408"/>
                        <a:pt x="46047" y="11954"/>
                      </a:cubicBezTo>
                      <a:cubicBezTo>
                        <a:pt x="39694" y="17492"/>
                        <a:pt x="31210" y="20549"/>
                        <a:pt x="22168" y="1976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080FD0E2-0C32-AAA4-AFF5-67389C2B399C}"/>
                    </a:ext>
                  </a:extLst>
                </p:cNvPr>
                <p:cNvSpPr/>
                <p:nvPr/>
              </p:nvSpPr>
              <p:spPr>
                <a:xfrm>
                  <a:off x="9215016" y="4443813"/>
                  <a:ext cx="40845" cy="17852"/>
                </a:xfrm>
                <a:custGeom>
                  <a:avLst/>
                  <a:gdLst>
                    <a:gd name="connsiteX0" fmla="*/ 21480 w 40845"/>
                    <a:gd name="connsiteY0" fmla="*/ 17641 h 17852"/>
                    <a:gd name="connsiteX1" fmla="*/ 0 w 40845"/>
                    <a:gd name="connsiteY1" fmla="*/ 11399 h 17852"/>
                    <a:gd name="connsiteX2" fmla="*/ 19367 w 40845"/>
                    <a:gd name="connsiteY2" fmla="*/ 211 h 17852"/>
                    <a:gd name="connsiteX3" fmla="*/ 40846 w 40845"/>
                    <a:gd name="connsiteY3" fmla="*/ 6453 h 17852"/>
                    <a:gd name="connsiteX4" fmla="*/ 21480 w 40845"/>
                    <a:gd name="connsiteY4" fmla="*/ 17641 h 17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45" h="17852">
                      <a:moveTo>
                        <a:pt x="21480" y="17641"/>
                      </a:moveTo>
                      <a:cubicBezTo>
                        <a:pt x="13461" y="18617"/>
                        <a:pt x="5811" y="16153"/>
                        <a:pt x="0" y="11399"/>
                      </a:cubicBezTo>
                      <a:cubicBezTo>
                        <a:pt x="4498" y="5397"/>
                        <a:pt x="11332" y="1171"/>
                        <a:pt x="19367" y="211"/>
                      </a:cubicBezTo>
                      <a:cubicBezTo>
                        <a:pt x="27386" y="-765"/>
                        <a:pt x="35036" y="1700"/>
                        <a:pt x="40846" y="6453"/>
                      </a:cubicBezTo>
                      <a:cubicBezTo>
                        <a:pt x="36349" y="12439"/>
                        <a:pt x="29515" y="16665"/>
                        <a:pt x="21480" y="17641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73" name="文本框 272">
            <a:extLst>
              <a:ext uri="{FF2B5EF4-FFF2-40B4-BE49-F238E27FC236}">
                <a16:creationId xmlns:a16="http://schemas.microsoft.com/office/drawing/2014/main" id="{AE3C1750-5ECA-23F5-EC65-B62AD0EA074F}"/>
              </a:ext>
            </a:extLst>
          </p:cNvPr>
          <p:cNvSpPr txBox="1"/>
          <p:nvPr/>
        </p:nvSpPr>
        <p:spPr>
          <a:xfrm>
            <a:off x="4447286" y="218166"/>
            <a:ext cx="33138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n w="25400">
                  <a:solidFill>
                    <a:schemeClr val="bg1"/>
                  </a:solidFill>
                </a:ln>
                <a:solidFill>
                  <a:srgbClr val="D27F5D"/>
                </a:solidFill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latin typeface="荆南波波黑" panose="00020600040101010101" pitchFamily="18" charset="-122"/>
                <a:ea typeface="荆南波波黑" panose="00020600040101010101" pitchFamily="18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EDA63E0-2891-1245-4F92-FEE2327E710C}"/>
              </a:ext>
            </a:extLst>
          </p:cNvPr>
          <p:cNvSpPr txBox="1"/>
          <p:nvPr/>
        </p:nvSpPr>
        <p:spPr>
          <a:xfrm>
            <a:off x="5085201" y="215784"/>
            <a:ext cx="2031438" cy="9233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>
                <a:ln w="25400">
                  <a:noFill/>
                </a:ln>
                <a:solidFill>
                  <a:srgbClr val="D27F5D"/>
                </a:solidFill>
                <a:latin typeface="荆南波波黑" panose="00020600040101010101" pitchFamily="18" charset="-122"/>
                <a:ea typeface="荆南波波黑" panose="00020600040101010101" pitchFamily="18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396" name="组合 395">
            <a:extLst>
              <a:ext uri="{FF2B5EF4-FFF2-40B4-BE49-F238E27FC236}">
                <a16:creationId xmlns:a16="http://schemas.microsoft.com/office/drawing/2014/main" id="{6B8BD114-B06F-09DD-CFB5-4AF2BC4D8FEA}"/>
              </a:ext>
            </a:extLst>
          </p:cNvPr>
          <p:cNvGrpSpPr/>
          <p:nvPr/>
        </p:nvGrpSpPr>
        <p:grpSpPr>
          <a:xfrm>
            <a:off x="1907834" y="1359185"/>
            <a:ext cx="3755776" cy="658943"/>
            <a:chOff x="2097507" y="1409877"/>
            <a:chExt cx="3755776" cy="658943"/>
          </a:xfrm>
        </p:grpSpPr>
        <p:sp>
          <p:nvSpPr>
            <p:cNvPr id="393" name="矩形: 圆角 392">
              <a:extLst>
                <a:ext uri="{FF2B5EF4-FFF2-40B4-BE49-F238E27FC236}">
                  <a16:creationId xmlns:a16="http://schemas.microsoft.com/office/drawing/2014/main" id="{ED5F73B0-3F58-47BC-712C-1A80C2181438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1B3D479F-698D-CAE5-AB5F-461B6CA21142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93E8D27E-D7DF-9281-248B-BBC652219A21}"/>
                </a:ext>
              </a:extLst>
            </p:cNvPr>
            <p:cNvSpPr txBox="1"/>
            <p:nvPr/>
          </p:nvSpPr>
          <p:spPr>
            <a:xfrm>
              <a:off x="3176245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51" name="心形 150">
              <a:extLst>
                <a:ext uri="{FF2B5EF4-FFF2-40B4-BE49-F238E27FC236}">
                  <a16:creationId xmlns:a16="http://schemas.microsoft.com/office/drawing/2014/main" id="{BAB6D95F-AB5D-43A8-B6D7-8B63E36A2065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心形 393">
              <a:extLst>
                <a:ext uri="{FF2B5EF4-FFF2-40B4-BE49-F238E27FC236}">
                  <a16:creationId xmlns:a16="http://schemas.microsoft.com/office/drawing/2014/main" id="{36E775AA-1512-A0FD-9F96-37F537C5AA2C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文本框 394">
              <a:extLst>
                <a:ext uri="{FF2B5EF4-FFF2-40B4-BE49-F238E27FC236}">
                  <a16:creationId xmlns:a16="http://schemas.microsoft.com/office/drawing/2014/main" id="{D3ED4475-612F-67B0-EA05-76C08B3366AF}"/>
                </a:ext>
              </a:extLst>
            </p:cNvPr>
            <p:cNvSpPr txBox="1"/>
            <p:nvPr/>
          </p:nvSpPr>
          <p:spPr>
            <a:xfrm>
              <a:off x="2566975" y="1490370"/>
              <a:ext cx="7008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F885B24-F897-B079-F482-77DBAB35F81F}"/>
              </a:ext>
            </a:extLst>
          </p:cNvPr>
          <p:cNvGrpSpPr/>
          <p:nvPr/>
        </p:nvGrpSpPr>
        <p:grpSpPr>
          <a:xfrm>
            <a:off x="6538540" y="1359185"/>
            <a:ext cx="3755776" cy="658943"/>
            <a:chOff x="2097507" y="1409877"/>
            <a:chExt cx="3755776" cy="658943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38503E6B-266C-DCD6-3809-61A671B2AB5F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75ACD5BA-C6A4-B0A0-321E-C8E880252F18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E6CF3D3-C644-50F5-D7BD-7731ADB3CABE}"/>
                </a:ext>
              </a:extLst>
            </p:cNvPr>
            <p:cNvSpPr txBox="1"/>
            <p:nvPr/>
          </p:nvSpPr>
          <p:spPr>
            <a:xfrm>
              <a:off x="3176245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7" name="心形 16">
              <a:extLst>
                <a:ext uri="{FF2B5EF4-FFF2-40B4-BE49-F238E27FC236}">
                  <a16:creationId xmlns:a16="http://schemas.microsoft.com/office/drawing/2014/main" id="{86347AF2-22D4-B198-CAAB-0BD68E4BFFF8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心形 26">
              <a:extLst>
                <a:ext uri="{FF2B5EF4-FFF2-40B4-BE49-F238E27FC236}">
                  <a16:creationId xmlns:a16="http://schemas.microsoft.com/office/drawing/2014/main" id="{8C88D9A1-08FB-7317-2D89-AF5EA85ABC6D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2093A545-97E6-F052-8F3C-9087D99F7764}"/>
                </a:ext>
              </a:extLst>
            </p:cNvPr>
            <p:cNvSpPr txBox="1"/>
            <p:nvPr/>
          </p:nvSpPr>
          <p:spPr>
            <a:xfrm>
              <a:off x="2566975" y="1490370"/>
              <a:ext cx="7248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6D6934AF-EA62-F7E0-FD36-B67489BFB5C1}"/>
              </a:ext>
            </a:extLst>
          </p:cNvPr>
          <p:cNvGrpSpPr/>
          <p:nvPr/>
        </p:nvGrpSpPr>
        <p:grpSpPr>
          <a:xfrm>
            <a:off x="1907834" y="2569146"/>
            <a:ext cx="3755776" cy="658943"/>
            <a:chOff x="2097507" y="1409877"/>
            <a:chExt cx="3755776" cy="658943"/>
          </a:xfrm>
        </p:grpSpPr>
        <p:sp>
          <p:nvSpPr>
            <p:cNvPr id="144" name="矩形: 圆角 143">
              <a:extLst>
                <a:ext uri="{FF2B5EF4-FFF2-40B4-BE49-F238E27FC236}">
                  <a16:creationId xmlns:a16="http://schemas.microsoft.com/office/drawing/2014/main" id="{13206E59-42AC-FD68-BB24-092ABB35E964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45" name="矩形: 圆角 144">
              <a:extLst>
                <a:ext uri="{FF2B5EF4-FFF2-40B4-BE49-F238E27FC236}">
                  <a16:creationId xmlns:a16="http://schemas.microsoft.com/office/drawing/2014/main" id="{60F458D3-7F83-2E9C-6AF2-1158F8601CB8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217B32C6-8DE3-4C5C-F7E8-A55CDE3C73FD}"/>
                </a:ext>
              </a:extLst>
            </p:cNvPr>
            <p:cNvSpPr txBox="1"/>
            <p:nvPr/>
          </p:nvSpPr>
          <p:spPr>
            <a:xfrm>
              <a:off x="3176245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47" name="心形 146">
              <a:extLst>
                <a:ext uri="{FF2B5EF4-FFF2-40B4-BE49-F238E27FC236}">
                  <a16:creationId xmlns:a16="http://schemas.microsoft.com/office/drawing/2014/main" id="{099E7352-24DD-00D0-5B67-B9DDD075F73F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心形 147">
              <a:extLst>
                <a:ext uri="{FF2B5EF4-FFF2-40B4-BE49-F238E27FC236}">
                  <a16:creationId xmlns:a16="http://schemas.microsoft.com/office/drawing/2014/main" id="{E8BE70EE-2E9A-D0F8-A630-65A00AD32DF8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117D7F84-18C7-E768-F41D-4909CE12E308}"/>
                </a:ext>
              </a:extLst>
            </p:cNvPr>
            <p:cNvSpPr txBox="1"/>
            <p:nvPr/>
          </p:nvSpPr>
          <p:spPr>
            <a:xfrm>
              <a:off x="2566975" y="1490370"/>
              <a:ext cx="73449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34EEF564-352E-2DCE-39A7-11A1CEC110E1}"/>
              </a:ext>
            </a:extLst>
          </p:cNvPr>
          <p:cNvGrpSpPr/>
          <p:nvPr/>
        </p:nvGrpSpPr>
        <p:grpSpPr>
          <a:xfrm>
            <a:off x="6538540" y="2569146"/>
            <a:ext cx="3755776" cy="658943"/>
            <a:chOff x="2097507" y="1409877"/>
            <a:chExt cx="3755776" cy="658943"/>
          </a:xfrm>
        </p:grpSpPr>
        <p:sp>
          <p:nvSpPr>
            <p:cNvPr id="257" name="矩形: 圆角 256">
              <a:extLst>
                <a:ext uri="{FF2B5EF4-FFF2-40B4-BE49-F238E27FC236}">
                  <a16:creationId xmlns:a16="http://schemas.microsoft.com/office/drawing/2014/main" id="{46807AF3-953F-128D-2042-57E3BB9CA0F5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258" name="矩形: 圆角 257">
              <a:extLst>
                <a:ext uri="{FF2B5EF4-FFF2-40B4-BE49-F238E27FC236}">
                  <a16:creationId xmlns:a16="http://schemas.microsoft.com/office/drawing/2014/main" id="{69DFAF02-5F2E-7D23-13F9-535952DCB4F9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265" name="文本框 264">
              <a:extLst>
                <a:ext uri="{FF2B5EF4-FFF2-40B4-BE49-F238E27FC236}">
                  <a16:creationId xmlns:a16="http://schemas.microsoft.com/office/drawing/2014/main" id="{0C5A9C08-ABF1-DBB1-3131-A939A097860E}"/>
                </a:ext>
              </a:extLst>
            </p:cNvPr>
            <p:cNvSpPr txBox="1"/>
            <p:nvPr/>
          </p:nvSpPr>
          <p:spPr>
            <a:xfrm>
              <a:off x="3176245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66" name="心形 265">
              <a:extLst>
                <a:ext uri="{FF2B5EF4-FFF2-40B4-BE49-F238E27FC236}">
                  <a16:creationId xmlns:a16="http://schemas.microsoft.com/office/drawing/2014/main" id="{229A2E38-F901-045E-3B7D-641528A04E4E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心形 267">
              <a:extLst>
                <a:ext uri="{FF2B5EF4-FFF2-40B4-BE49-F238E27FC236}">
                  <a16:creationId xmlns:a16="http://schemas.microsoft.com/office/drawing/2014/main" id="{2E3ABF2A-CC9B-0D7A-2E2D-050D46DCB336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文本框 268">
              <a:extLst>
                <a:ext uri="{FF2B5EF4-FFF2-40B4-BE49-F238E27FC236}">
                  <a16:creationId xmlns:a16="http://schemas.microsoft.com/office/drawing/2014/main" id="{D0179A0E-B7CF-0522-16AB-D72D765E0806}"/>
                </a:ext>
              </a:extLst>
            </p:cNvPr>
            <p:cNvSpPr txBox="1"/>
            <p:nvPr/>
          </p:nvSpPr>
          <p:spPr>
            <a:xfrm>
              <a:off x="2566975" y="1490370"/>
              <a:ext cx="7296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693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C2AD279-02F3-CE2B-311E-B003533C736C}"/>
              </a:ext>
            </a:extLst>
          </p:cNvPr>
          <p:cNvGrpSpPr/>
          <p:nvPr/>
        </p:nvGrpSpPr>
        <p:grpSpPr>
          <a:xfrm>
            <a:off x="363529" y="206775"/>
            <a:ext cx="3755776" cy="658943"/>
            <a:chOff x="2097507" y="1409877"/>
            <a:chExt cx="3755776" cy="65894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EAC2502-A43D-F1F2-8EBD-A035E316A1F2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56E719B-3C86-7563-663D-535489E42307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77BD287-A179-39D8-F44D-4C83DD45AAC2}"/>
                </a:ext>
              </a:extLst>
            </p:cNvPr>
            <p:cNvSpPr txBox="1"/>
            <p:nvPr/>
          </p:nvSpPr>
          <p:spPr>
            <a:xfrm>
              <a:off x="3176245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7" name="心形 26">
              <a:extLst>
                <a:ext uri="{FF2B5EF4-FFF2-40B4-BE49-F238E27FC236}">
                  <a16:creationId xmlns:a16="http://schemas.microsoft.com/office/drawing/2014/main" id="{E429835A-7705-2F78-6F17-99BFC226662F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>
              <a:extLst>
                <a:ext uri="{FF2B5EF4-FFF2-40B4-BE49-F238E27FC236}">
                  <a16:creationId xmlns:a16="http://schemas.microsoft.com/office/drawing/2014/main" id="{2DD3CC63-4A48-959A-2683-67FB02902DE9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76093E6B-A137-6D35-6FBF-763AF29B6A7B}"/>
                </a:ext>
              </a:extLst>
            </p:cNvPr>
            <p:cNvSpPr txBox="1"/>
            <p:nvPr/>
          </p:nvSpPr>
          <p:spPr>
            <a:xfrm>
              <a:off x="2566975" y="1490370"/>
              <a:ext cx="7296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08A1D6EE-2E5E-8F50-02A3-D012B60D7901}"/>
              </a:ext>
            </a:extLst>
          </p:cNvPr>
          <p:cNvSpPr/>
          <p:nvPr/>
        </p:nvSpPr>
        <p:spPr bwMode="auto">
          <a:xfrm>
            <a:off x="766763" y="1659494"/>
            <a:ext cx="3256560" cy="3539011"/>
          </a:xfrm>
          <a:prstGeom prst="roundRect">
            <a:avLst>
              <a:gd name="adj" fmla="val 9498"/>
            </a:avLst>
          </a:prstGeom>
          <a:solidFill>
            <a:srgbClr val="EAA060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49F8ABC-A2BB-160A-9D6E-02B621C1B9EB}"/>
              </a:ext>
            </a:extLst>
          </p:cNvPr>
          <p:cNvSpPr/>
          <p:nvPr/>
        </p:nvSpPr>
        <p:spPr bwMode="auto">
          <a:xfrm>
            <a:off x="4488546" y="1659494"/>
            <a:ext cx="3256560" cy="3539011"/>
          </a:xfrm>
          <a:prstGeom prst="roundRect">
            <a:avLst>
              <a:gd name="adj" fmla="val 9498"/>
            </a:avLst>
          </a:prstGeom>
          <a:solidFill>
            <a:srgbClr val="D27F5D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3819DCA1-EBB6-039B-B58F-5857079E849C}"/>
              </a:ext>
            </a:extLst>
          </p:cNvPr>
          <p:cNvSpPr/>
          <p:nvPr/>
        </p:nvSpPr>
        <p:spPr bwMode="auto">
          <a:xfrm>
            <a:off x="3591330" y="2099794"/>
            <a:ext cx="1329208" cy="2990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2DAFC158-194C-8FC7-0C7A-5DCEE59AE3DE}"/>
              </a:ext>
            </a:extLst>
          </p:cNvPr>
          <p:cNvSpPr/>
          <p:nvPr/>
        </p:nvSpPr>
        <p:spPr bwMode="auto">
          <a:xfrm>
            <a:off x="3591330" y="3218545"/>
            <a:ext cx="1329208" cy="2990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F9694147-8803-E222-96E7-C7A85602323E}"/>
              </a:ext>
            </a:extLst>
          </p:cNvPr>
          <p:cNvSpPr/>
          <p:nvPr/>
        </p:nvSpPr>
        <p:spPr bwMode="auto">
          <a:xfrm>
            <a:off x="3591330" y="4337295"/>
            <a:ext cx="1329208" cy="2990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43AB2C3-865B-8CDD-561E-7725DF7BEF7F}"/>
              </a:ext>
            </a:extLst>
          </p:cNvPr>
          <p:cNvSpPr/>
          <p:nvPr/>
        </p:nvSpPr>
        <p:spPr bwMode="auto">
          <a:xfrm>
            <a:off x="3640141" y="3250740"/>
            <a:ext cx="234681" cy="234681"/>
          </a:xfrm>
          <a:prstGeom prst="ellipse">
            <a:avLst/>
          </a:prstGeom>
          <a:solidFill>
            <a:srgbClr val="EAA060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F9F7610-2BC8-6C9F-BCE8-92803165844C}"/>
              </a:ext>
            </a:extLst>
          </p:cNvPr>
          <p:cNvSpPr/>
          <p:nvPr/>
        </p:nvSpPr>
        <p:spPr bwMode="auto">
          <a:xfrm>
            <a:off x="3640141" y="2131990"/>
            <a:ext cx="234681" cy="234681"/>
          </a:xfrm>
          <a:prstGeom prst="ellipse">
            <a:avLst/>
          </a:prstGeom>
          <a:solidFill>
            <a:srgbClr val="EAA060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5733DA5F-BFA3-C89E-273E-043D846080FF}"/>
              </a:ext>
            </a:extLst>
          </p:cNvPr>
          <p:cNvSpPr/>
          <p:nvPr/>
        </p:nvSpPr>
        <p:spPr bwMode="auto">
          <a:xfrm>
            <a:off x="3640141" y="4369491"/>
            <a:ext cx="234681" cy="234681"/>
          </a:xfrm>
          <a:prstGeom prst="ellipse">
            <a:avLst/>
          </a:prstGeom>
          <a:solidFill>
            <a:srgbClr val="EAA060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52D362F-CE6D-2DAD-3D52-E0B270E9F17B}"/>
              </a:ext>
            </a:extLst>
          </p:cNvPr>
          <p:cNvSpPr/>
          <p:nvPr/>
        </p:nvSpPr>
        <p:spPr bwMode="auto">
          <a:xfrm>
            <a:off x="4642769" y="3250740"/>
            <a:ext cx="234681" cy="234681"/>
          </a:xfrm>
          <a:prstGeom prst="ellipse">
            <a:avLst/>
          </a:prstGeom>
          <a:solidFill>
            <a:srgbClr val="D27F5D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FB6004DD-2D2F-2B1F-2F85-0BDF0D80E090}"/>
              </a:ext>
            </a:extLst>
          </p:cNvPr>
          <p:cNvSpPr/>
          <p:nvPr/>
        </p:nvSpPr>
        <p:spPr bwMode="auto">
          <a:xfrm>
            <a:off x="4642769" y="2131990"/>
            <a:ext cx="234681" cy="234681"/>
          </a:xfrm>
          <a:prstGeom prst="ellipse">
            <a:avLst/>
          </a:prstGeom>
          <a:solidFill>
            <a:srgbClr val="D27F5D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C541FBE8-2AF0-6BF4-A8CD-A53F0D15798C}"/>
              </a:ext>
            </a:extLst>
          </p:cNvPr>
          <p:cNvSpPr/>
          <p:nvPr/>
        </p:nvSpPr>
        <p:spPr bwMode="auto">
          <a:xfrm>
            <a:off x="4642769" y="4369491"/>
            <a:ext cx="234681" cy="234681"/>
          </a:xfrm>
          <a:prstGeom prst="ellipse">
            <a:avLst/>
          </a:prstGeom>
          <a:solidFill>
            <a:srgbClr val="D27F5D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742CF911-671C-079C-3501-20991FD1A6F3}"/>
              </a:ext>
            </a:extLst>
          </p:cNvPr>
          <p:cNvSpPr/>
          <p:nvPr/>
        </p:nvSpPr>
        <p:spPr bwMode="auto">
          <a:xfrm>
            <a:off x="1149945" y="1962719"/>
            <a:ext cx="2292884" cy="57322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3C31D5A5-A210-5DEF-D147-6AD706ED8D50}"/>
              </a:ext>
            </a:extLst>
          </p:cNvPr>
          <p:cNvSpPr/>
          <p:nvPr/>
        </p:nvSpPr>
        <p:spPr bwMode="auto">
          <a:xfrm>
            <a:off x="5128338" y="1962719"/>
            <a:ext cx="1952971" cy="57322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071F07AB-DC75-76F6-8643-0B29C7E08335}"/>
              </a:ext>
            </a:extLst>
          </p:cNvPr>
          <p:cNvSpPr/>
          <p:nvPr/>
        </p:nvSpPr>
        <p:spPr>
          <a:xfrm>
            <a:off x="1272545" y="2066091"/>
            <a:ext cx="2069249" cy="3652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57423AC-4E15-AE04-DD1E-926B17CCF719}"/>
              </a:ext>
            </a:extLst>
          </p:cNvPr>
          <p:cNvSpPr/>
          <p:nvPr/>
        </p:nvSpPr>
        <p:spPr>
          <a:xfrm>
            <a:off x="5070199" y="2066091"/>
            <a:ext cx="2069249" cy="3652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41F09A90-1770-0322-9456-CF44BAAAFC26}"/>
              </a:ext>
            </a:extLst>
          </p:cNvPr>
          <p:cNvSpPr/>
          <p:nvPr/>
        </p:nvSpPr>
        <p:spPr bwMode="auto">
          <a:xfrm>
            <a:off x="8168678" y="1659494"/>
            <a:ext cx="3256560" cy="3539011"/>
          </a:xfrm>
          <a:prstGeom prst="roundRect">
            <a:avLst>
              <a:gd name="adj" fmla="val 9498"/>
            </a:avLst>
          </a:prstGeom>
          <a:solidFill>
            <a:srgbClr val="EAA060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06DF3132-13F2-CE92-B468-953955E8C374}"/>
              </a:ext>
            </a:extLst>
          </p:cNvPr>
          <p:cNvSpPr/>
          <p:nvPr/>
        </p:nvSpPr>
        <p:spPr bwMode="auto">
          <a:xfrm>
            <a:off x="7271462" y="2099794"/>
            <a:ext cx="1329208" cy="2990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8B23B38E-E4D7-040E-A8D0-76D475FBCC35}"/>
              </a:ext>
            </a:extLst>
          </p:cNvPr>
          <p:cNvSpPr/>
          <p:nvPr/>
        </p:nvSpPr>
        <p:spPr bwMode="auto">
          <a:xfrm>
            <a:off x="7271462" y="3218545"/>
            <a:ext cx="1329208" cy="2990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B5C5654E-AABF-3010-FD5D-75EC1FC53799}"/>
              </a:ext>
            </a:extLst>
          </p:cNvPr>
          <p:cNvSpPr/>
          <p:nvPr/>
        </p:nvSpPr>
        <p:spPr bwMode="auto">
          <a:xfrm>
            <a:off x="7271462" y="4337295"/>
            <a:ext cx="1329208" cy="2990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D0729517-F5BF-9631-47E6-8A9E95A70077}"/>
              </a:ext>
            </a:extLst>
          </p:cNvPr>
          <p:cNvSpPr/>
          <p:nvPr/>
        </p:nvSpPr>
        <p:spPr bwMode="auto">
          <a:xfrm>
            <a:off x="7320273" y="3250740"/>
            <a:ext cx="234681" cy="234681"/>
          </a:xfrm>
          <a:prstGeom prst="ellipse">
            <a:avLst/>
          </a:prstGeom>
          <a:solidFill>
            <a:srgbClr val="D27F5D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9C0C46E6-77E6-664E-8764-62A73EB6F8D6}"/>
              </a:ext>
            </a:extLst>
          </p:cNvPr>
          <p:cNvSpPr/>
          <p:nvPr/>
        </p:nvSpPr>
        <p:spPr bwMode="auto">
          <a:xfrm>
            <a:off x="7320273" y="2131990"/>
            <a:ext cx="234681" cy="234681"/>
          </a:xfrm>
          <a:prstGeom prst="ellipse">
            <a:avLst/>
          </a:prstGeom>
          <a:solidFill>
            <a:srgbClr val="D27F5D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FD98E9B8-E732-032F-B7F8-2B58354C596E}"/>
              </a:ext>
            </a:extLst>
          </p:cNvPr>
          <p:cNvSpPr/>
          <p:nvPr/>
        </p:nvSpPr>
        <p:spPr bwMode="auto">
          <a:xfrm>
            <a:off x="7320273" y="4369491"/>
            <a:ext cx="234681" cy="234681"/>
          </a:xfrm>
          <a:prstGeom prst="ellipse">
            <a:avLst/>
          </a:prstGeom>
          <a:solidFill>
            <a:srgbClr val="D27F5D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45F71006-5F39-4912-D239-7A4D01914055}"/>
              </a:ext>
            </a:extLst>
          </p:cNvPr>
          <p:cNvSpPr/>
          <p:nvPr/>
        </p:nvSpPr>
        <p:spPr bwMode="auto">
          <a:xfrm>
            <a:off x="8322901" y="3250740"/>
            <a:ext cx="234681" cy="234681"/>
          </a:xfrm>
          <a:prstGeom prst="ellipse">
            <a:avLst/>
          </a:prstGeom>
          <a:solidFill>
            <a:srgbClr val="EAA060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C19FA711-C9E3-4AE4-D2DA-E0B0D6E36AD4}"/>
              </a:ext>
            </a:extLst>
          </p:cNvPr>
          <p:cNvSpPr/>
          <p:nvPr/>
        </p:nvSpPr>
        <p:spPr bwMode="auto">
          <a:xfrm>
            <a:off x="8322901" y="2131990"/>
            <a:ext cx="234681" cy="234681"/>
          </a:xfrm>
          <a:prstGeom prst="ellipse">
            <a:avLst/>
          </a:prstGeom>
          <a:solidFill>
            <a:srgbClr val="EAA060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6B83B6C4-9D11-2ABF-8907-23CFB4046D6E}"/>
              </a:ext>
            </a:extLst>
          </p:cNvPr>
          <p:cNvSpPr/>
          <p:nvPr/>
        </p:nvSpPr>
        <p:spPr bwMode="auto">
          <a:xfrm>
            <a:off x="8322901" y="4369491"/>
            <a:ext cx="234681" cy="234681"/>
          </a:xfrm>
          <a:prstGeom prst="ellipse">
            <a:avLst/>
          </a:prstGeom>
          <a:solidFill>
            <a:srgbClr val="EAA060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E736A887-A3C4-2EB6-960C-FD31F1A260A6}"/>
              </a:ext>
            </a:extLst>
          </p:cNvPr>
          <p:cNvSpPr/>
          <p:nvPr/>
        </p:nvSpPr>
        <p:spPr bwMode="auto">
          <a:xfrm>
            <a:off x="8749172" y="1962719"/>
            <a:ext cx="2292884" cy="57322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AE8A4D30-18CD-3672-455D-F17F36CDCDDB}"/>
              </a:ext>
            </a:extLst>
          </p:cNvPr>
          <p:cNvSpPr/>
          <p:nvPr/>
        </p:nvSpPr>
        <p:spPr>
          <a:xfrm>
            <a:off x="8860989" y="2066091"/>
            <a:ext cx="2069249" cy="3652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538381F-BBBD-73C3-4449-D9103D1A11E0}"/>
              </a:ext>
            </a:extLst>
          </p:cNvPr>
          <p:cNvSpPr txBox="1"/>
          <p:nvPr/>
        </p:nvSpPr>
        <p:spPr>
          <a:xfrm>
            <a:off x="1191595" y="2808130"/>
            <a:ext cx="2292884" cy="1913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59A6F029-0FAF-FC6F-CDB2-F33B424E58C3}"/>
              </a:ext>
            </a:extLst>
          </p:cNvPr>
          <p:cNvSpPr txBox="1"/>
          <p:nvPr/>
        </p:nvSpPr>
        <p:spPr>
          <a:xfrm>
            <a:off x="5027389" y="2808130"/>
            <a:ext cx="2292884" cy="1913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AC1088D-ECE5-39F8-0A12-66579488237B}"/>
              </a:ext>
            </a:extLst>
          </p:cNvPr>
          <p:cNvSpPr txBox="1"/>
          <p:nvPr/>
        </p:nvSpPr>
        <p:spPr>
          <a:xfrm>
            <a:off x="8749172" y="2808130"/>
            <a:ext cx="2292884" cy="1913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54992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C2AD279-02F3-CE2B-311E-B003533C736C}"/>
              </a:ext>
            </a:extLst>
          </p:cNvPr>
          <p:cNvGrpSpPr/>
          <p:nvPr/>
        </p:nvGrpSpPr>
        <p:grpSpPr>
          <a:xfrm>
            <a:off x="363529" y="206775"/>
            <a:ext cx="3755776" cy="658943"/>
            <a:chOff x="2097507" y="1409877"/>
            <a:chExt cx="3755776" cy="65894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EAC2502-A43D-F1F2-8EBD-A035E316A1F2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56E719B-3C86-7563-663D-535489E42307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77BD287-A179-39D8-F44D-4C83DD45AAC2}"/>
                </a:ext>
              </a:extLst>
            </p:cNvPr>
            <p:cNvSpPr txBox="1"/>
            <p:nvPr/>
          </p:nvSpPr>
          <p:spPr>
            <a:xfrm>
              <a:off x="3176245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7" name="心形 26">
              <a:extLst>
                <a:ext uri="{FF2B5EF4-FFF2-40B4-BE49-F238E27FC236}">
                  <a16:creationId xmlns:a16="http://schemas.microsoft.com/office/drawing/2014/main" id="{E429835A-7705-2F78-6F17-99BFC226662F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>
              <a:extLst>
                <a:ext uri="{FF2B5EF4-FFF2-40B4-BE49-F238E27FC236}">
                  <a16:creationId xmlns:a16="http://schemas.microsoft.com/office/drawing/2014/main" id="{2DD3CC63-4A48-959A-2683-67FB02902DE9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76093E6B-A137-6D35-6FBF-763AF29B6A7B}"/>
                </a:ext>
              </a:extLst>
            </p:cNvPr>
            <p:cNvSpPr txBox="1"/>
            <p:nvPr/>
          </p:nvSpPr>
          <p:spPr>
            <a:xfrm>
              <a:off x="2566975" y="1490370"/>
              <a:ext cx="7296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sp>
        <p:nvSpPr>
          <p:cNvPr id="2" name="椭圆 1" descr="D:\51PPT模板网\51pptmoban.com\图片001.jpg">
            <a:extLst>
              <a:ext uri="{FF2B5EF4-FFF2-40B4-BE49-F238E27FC236}">
                <a16:creationId xmlns:a16="http://schemas.microsoft.com/office/drawing/2014/main" id="{ECB5DC43-A382-AC4B-CF93-9D77FDC2F3FD}"/>
              </a:ext>
            </a:extLst>
          </p:cNvPr>
          <p:cNvSpPr/>
          <p:nvPr/>
        </p:nvSpPr>
        <p:spPr>
          <a:xfrm>
            <a:off x="4440810" y="1752319"/>
            <a:ext cx="3353362" cy="3353362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任意多边形 44">
            <a:extLst>
              <a:ext uri="{FF2B5EF4-FFF2-40B4-BE49-F238E27FC236}">
                <a16:creationId xmlns:a16="http://schemas.microsoft.com/office/drawing/2014/main" id="{4DF521E2-3223-66FC-1BA7-00010947B64A}"/>
              </a:ext>
            </a:extLst>
          </p:cNvPr>
          <p:cNvSpPr/>
          <p:nvPr/>
        </p:nvSpPr>
        <p:spPr>
          <a:xfrm>
            <a:off x="4162425" y="1495425"/>
            <a:ext cx="3867150" cy="3867150"/>
          </a:xfrm>
          <a:custGeom>
            <a:avLst/>
            <a:gdLst>
              <a:gd name="connsiteX0" fmla="*/ 1943894 w 3867150"/>
              <a:gd name="connsiteY0" fmla="*/ 352426 h 3867150"/>
              <a:gd name="connsiteX1" fmla="*/ 362744 w 3867150"/>
              <a:gd name="connsiteY1" fmla="*/ 1933576 h 3867150"/>
              <a:gd name="connsiteX2" fmla="*/ 1943894 w 3867150"/>
              <a:gd name="connsiteY2" fmla="*/ 3514726 h 3867150"/>
              <a:gd name="connsiteX3" fmla="*/ 3525044 w 3867150"/>
              <a:gd name="connsiteY3" fmla="*/ 1933576 h 3867150"/>
              <a:gd name="connsiteX4" fmla="*/ 1943894 w 3867150"/>
              <a:gd name="connsiteY4" fmla="*/ 352426 h 3867150"/>
              <a:gd name="connsiteX5" fmla="*/ 1933575 w 3867150"/>
              <a:gd name="connsiteY5" fmla="*/ 0 h 3867150"/>
              <a:gd name="connsiteX6" fmla="*/ 3867150 w 3867150"/>
              <a:gd name="connsiteY6" fmla="*/ 1933575 h 3867150"/>
              <a:gd name="connsiteX7" fmla="*/ 1933575 w 3867150"/>
              <a:gd name="connsiteY7" fmla="*/ 3867150 h 3867150"/>
              <a:gd name="connsiteX8" fmla="*/ 0 w 3867150"/>
              <a:gd name="connsiteY8" fmla="*/ 1933575 h 3867150"/>
              <a:gd name="connsiteX9" fmla="*/ 1933575 w 3867150"/>
              <a:gd name="connsiteY9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67150" h="3867150">
                <a:moveTo>
                  <a:pt x="1943894" y="352426"/>
                </a:moveTo>
                <a:cubicBezTo>
                  <a:pt x="1070649" y="352426"/>
                  <a:pt x="362744" y="1060331"/>
                  <a:pt x="362744" y="1933576"/>
                </a:cubicBezTo>
                <a:cubicBezTo>
                  <a:pt x="362744" y="2806821"/>
                  <a:pt x="1070649" y="3514726"/>
                  <a:pt x="1943894" y="3514726"/>
                </a:cubicBezTo>
                <a:cubicBezTo>
                  <a:pt x="2817139" y="3514726"/>
                  <a:pt x="3525044" y="2806821"/>
                  <a:pt x="3525044" y="1933576"/>
                </a:cubicBezTo>
                <a:cubicBezTo>
                  <a:pt x="3525044" y="1060331"/>
                  <a:pt x="2817139" y="352426"/>
                  <a:pt x="1943894" y="352426"/>
                </a:cubicBezTo>
                <a:close/>
                <a:moveTo>
                  <a:pt x="1933575" y="0"/>
                </a:moveTo>
                <a:cubicBezTo>
                  <a:pt x="3001459" y="0"/>
                  <a:pt x="3867150" y="865691"/>
                  <a:pt x="3867150" y="1933575"/>
                </a:cubicBezTo>
                <a:cubicBezTo>
                  <a:pt x="3867150" y="3001459"/>
                  <a:pt x="3001459" y="3867150"/>
                  <a:pt x="1933575" y="3867150"/>
                </a:cubicBezTo>
                <a:cubicBezTo>
                  <a:pt x="865691" y="3867150"/>
                  <a:pt x="0" y="3001459"/>
                  <a:pt x="0" y="1933575"/>
                </a:cubicBezTo>
                <a:cubicBezTo>
                  <a:pt x="0" y="865691"/>
                  <a:pt x="865691" y="0"/>
                  <a:pt x="1933575" y="0"/>
                </a:cubicBezTo>
                <a:close/>
              </a:path>
            </a:pathLst>
          </a:custGeom>
          <a:solidFill>
            <a:srgbClr val="D27F5D"/>
          </a:solidFill>
          <a:ln w="12700">
            <a:noFill/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EE4360C-C051-6B96-590E-163241ADCC4B}"/>
              </a:ext>
            </a:extLst>
          </p:cNvPr>
          <p:cNvGrpSpPr/>
          <p:nvPr/>
        </p:nvGrpSpPr>
        <p:grpSpPr>
          <a:xfrm>
            <a:off x="3927825" y="1774001"/>
            <a:ext cx="4336350" cy="3306103"/>
            <a:chOff x="3576703" y="2019130"/>
            <a:chExt cx="4906828" cy="3741045"/>
          </a:xfrm>
          <a:solidFill>
            <a:srgbClr val="D27F5D"/>
          </a:solidFill>
          <a:effectLst/>
        </p:grpSpPr>
        <p:sp>
          <p:nvSpPr>
            <p:cNvPr id="6" name="燕尾形 46">
              <a:extLst>
                <a:ext uri="{FF2B5EF4-FFF2-40B4-BE49-F238E27FC236}">
                  <a16:creationId xmlns:a16="http://schemas.microsoft.com/office/drawing/2014/main" id="{BC1F9EA9-8158-2623-EE8D-2280CA8427F0}"/>
                </a:ext>
              </a:extLst>
            </p:cNvPr>
            <p:cNvSpPr/>
            <p:nvPr/>
          </p:nvSpPr>
          <p:spPr>
            <a:xfrm rot="19415824">
              <a:off x="7880248" y="2019130"/>
              <a:ext cx="571168" cy="571168"/>
            </a:xfrm>
            <a:prstGeom prst="chevron">
              <a:avLst/>
            </a:prstGeom>
            <a:solidFill>
              <a:srgbClr val="EAA060"/>
            </a:solidFill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燕尾形 47">
              <a:extLst>
                <a:ext uri="{FF2B5EF4-FFF2-40B4-BE49-F238E27FC236}">
                  <a16:creationId xmlns:a16="http://schemas.microsoft.com/office/drawing/2014/main" id="{7F3E3A11-C3E8-2B24-1078-713E9DE476EE}"/>
                </a:ext>
              </a:extLst>
            </p:cNvPr>
            <p:cNvSpPr/>
            <p:nvPr/>
          </p:nvSpPr>
          <p:spPr>
            <a:xfrm rot="2184176" flipH="1">
              <a:off x="3576703" y="2039051"/>
              <a:ext cx="571168" cy="571168"/>
            </a:xfrm>
            <a:prstGeom prst="chevron">
              <a:avLst/>
            </a:prstGeom>
            <a:grpFill/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燕尾形 48">
              <a:extLst>
                <a:ext uri="{FF2B5EF4-FFF2-40B4-BE49-F238E27FC236}">
                  <a16:creationId xmlns:a16="http://schemas.microsoft.com/office/drawing/2014/main" id="{BBF094E9-0AE0-E999-4B98-BC805832641D}"/>
                </a:ext>
              </a:extLst>
            </p:cNvPr>
            <p:cNvSpPr/>
            <p:nvPr/>
          </p:nvSpPr>
          <p:spPr>
            <a:xfrm rot="2184176" flipV="1">
              <a:off x="7912363" y="5189007"/>
              <a:ext cx="571168" cy="571168"/>
            </a:xfrm>
            <a:prstGeom prst="chevron">
              <a:avLst/>
            </a:prstGeom>
            <a:grpFill/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燕尾形 49">
              <a:extLst>
                <a:ext uri="{FF2B5EF4-FFF2-40B4-BE49-F238E27FC236}">
                  <a16:creationId xmlns:a16="http://schemas.microsoft.com/office/drawing/2014/main" id="{74DC048C-E4D5-7F28-21D4-1E454659F7FD}"/>
                </a:ext>
              </a:extLst>
            </p:cNvPr>
            <p:cNvSpPr/>
            <p:nvPr/>
          </p:nvSpPr>
          <p:spPr>
            <a:xfrm rot="19415824" flipH="1" flipV="1">
              <a:off x="3582686" y="5169087"/>
              <a:ext cx="571168" cy="571168"/>
            </a:xfrm>
            <a:prstGeom prst="chevron">
              <a:avLst/>
            </a:prstGeom>
            <a:solidFill>
              <a:srgbClr val="EAA060"/>
            </a:solidFill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1CB250B-6A3E-8CA1-CA5C-6BE550CD3F9B}"/>
              </a:ext>
            </a:extLst>
          </p:cNvPr>
          <p:cNvGrpSpPr/>
          <p:nvPr/>
        </p:nvGrpSpPr>
        <p:grpSpPr>
          <a:xfrm>
            <a:off x="8359418" y="1752319"/>
            <a:ext cx="2966425" cy="874578"/>
            <a:chOff x="283598" y="1848478"/>
            <a:chExt cx="2966425" cy="874578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5D5AC78-8EA7-3723-9023-10F86EA0488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43588F8-3834-B312-AC88-55652FF90A3B}"/>
                </a:ext>
              </a:extLst>
            </p:cNvPr>
            <p:cNvSpPr txBox="1"/>
            <p:nvPr/>
          </p:nvSpPr>
          <p:spPr>
            <a:xfrm>
              <a:off x="283599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378EDE7-D332-3795-EA95-4CE094615486}"/>
              </a:ext>
            </a:extLst>
          </p:cNvPr>
          <p:cNvGrpSpPr/>
          <p:nvPr/>
        </p:nvGrpSpPr>
        <p:grpSpPr>
          <a:xfrm>
            <a:off x="860870" y="1752319"/>
            <a:ext cx="2977972" cy="874578"/>
            <a:chOff x="283598" y="1848478"/>
            <a:chExt cx="2977972" cy="87457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90A38B8-C9A0-A33C-6029-623C6E90E68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F6AF949-67D7-F54B-9AB7-DB49BE7EC9E3}"/>
                </a:ext>
              </a:extLst>
            </p:cNvPr>
            <p:cNvSpPr txBox="1"/>
            <p:nvPr/>
          </p:nvSpPr>
          <p:spPr>
            <a:xfrm>
              <a:off x="1026003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8CC4D50-F4AE-A38B-3D96-524F30856352}"/>
              </a:ext>
            </a:extLst>
          </p:cNvPr>
          <p:cNvGrpSpPr/>
          <p:nvPr/>
        </p:nvGrpSpPr>
        <p:grpSpPr>
          <a:xfrm>
            <a:off x="8359418" y="4457207"/>
            <a:ext cx="2966425" cy="874578"/>
            <a:chOff x="283598" y="1848478"/>
            <a:chExt cx="2966425" cy="87457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4C9DAAC-4BEA-5EE5-3153-B865AEDC7D0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64B8B6B-C9A9-FC3C-479A-E86239AD6160}"/>
                </a:ext>
              </a:extLst>
            </p:cNvPr>
            <p:cNvSpPr txBox="1"/>
            <p:nvPr/>
          </p:nvSpPr>
          <p:spPr>
            <a:xfrm>
              <a:off x="283599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C3735FF-C717-EA88-5E73-22AB1FFF2139}"/>
              </a:ext>
            </a:extLst>
          </p:cNvPr>
          <p:cNvGrpSpPr/>
          <p:nvPr/>
        </p:nvGrpSpPr>
        <p:grpSpPr>
          <a:xfrm>
            <a:off x="860870" y="4457207"/>
            <a:ext cx="2977972" cy="874578"/>
            <a:chOff x="283598" y="1848478"/>
            <a:chExt cx="2977972" cy="87457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F70D74B-7366-6E30-5D73-92FD2A43D2D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BD393A5-2A51-F056-680B-C7837AA92C03}"/>
                </a:ext>
              </a:extLst>
            </p:cNvPr>
            <p:cNvSpPr txBox="1"/>
            <p:nvPr/>
          </p:nvSpPr>
          <p:spPr>
            <a:xfrm>
              <a:off x="1026003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459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: 形状 46" descr="D:\51PPT模板网\51pptmoban.com\图片001.jpg">
            <a:extLst>
              <a:ext uri="{FF2B5EF4-FFF2-40B4-BE49-F238E27FC236}">
                <a16:creationId xmlns:a16="http://schemas.microsoft.com/office/drawing/2014/main" id="{1E3DA3B3-63FC-6A3C-6C6F-C6F59962CF3B}"/>
              </a:ext>
            </a:extLst>
          </p:cNvPr>
          <p:cNvSpPr/>
          <p:nvPr/>
        </p:nvSpPr>
        <p:spPr>
          <a:xfrm>
            <a:off x="-6270" y="3847038"/>
            <a:ext cx="12198270" cy="3010962"/>
          </a:xfrm>
          <a:custGeom>
            <a:avLst/>
            <a:gdLst>
              <a:gd name="connsiteX0" fmla="*/ 0 w 12198270"/>
              <a:gd name="connsiteY0" fmla="*/ 0 h 3010962"/>
              <a:gd name="connsiteX1" fmla="*/ 73124 w 12198270"/>
              <a:gd name="connsiteY1" fmla="*/ 7850 h 3010962"/>
              <a:gd name="connsiteX2" fmla="*/ 1879600 w 12198270"/>
              <a:gd name="connsiteY2" fmla="*/ 137330 h 3010962"/>
              <a:gd name="connsiteX3" fmla="*/ 4686300 w 12198270"/>
              <a:gd name="connsiteY3" fmla="*/ 99230 h 3010962"/>
              <a:gd name="connsiteX4" fmla="*/ 6502400 w 12198270"/>
              <a:gd name="connsiteY4" fmla="*/ 264330 h 3010962"/>
              <a:gd name="connsiteX5" fmla="*/ 8153400 w 12198270"/>
              <a:gd name="connsiteY5" fmla="*/ 61130 h 3010962"/>
              <a:gd name="connsiteX6" fmla="*/ 11252200 w 12198270"/>
              <a:gd name="connsiteY6" fmla="*/ 277030 h 3010962"/>
              <a:gd name="connsiteX7" fmla="*/ 12084447 w 12198270"/>
              <a:gd name="connsiteY7" fmla="*/ 137330 h 3010962"/>
              <a:gd name="connsiteX8" fmla="*/ 12192000 w 12198270"/>
              <a:gd name="connsiteY8" fmla="*/ 94396 h 3010962"/>
              <a:gd name="connsiteX9" fmla="*/ 12192000 w 12198270"/>
              <a:gd name="connsiteY9" fmla="*/ 760206 h 3010962"/>
              <a:gd name="connsiteX10" fmla="*/ 12198270 w 12198270"/>
              <a:gd name="connsiteY10" fmla="*/ 760206 h 3010962"/>
              <a:gd name="connsiteX11" fmla="*/ 12198270 w 12198270"/>
              <a:gd name="connsiteY11" fmla="*/ 3010962 h 3010962"/>
              <a:gd name="connsiteX12" fmla="*/ 6270 w 12198270"/>
              <a:gd name="connsiteY12" fmla="*/ 3010962 h 3010962"/>
              <a:gd name="connsiteX13" fmla="*/ 6270 w 12198270"/>
              <a:gd name="connsiteY13" fmla="*/ 937670 h 3010962"/>
              <a:gd name="connsiteX14" fmla="*/ 0 w 12198270"/>
              <a:gd name="connsiteY14" fmla="*/ 937670 h 301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8270" h="3010962">
                <a:moveTo>
                  <a:pt x="0" y="0"/>
                </a:moveTo>
                <a:lnTo>
                  <a:pt x="73124" y="7850"/>
                </a:lnTo>
                <a:cubicBezTo>
                  <a:pt x="644922" y="67083"/>
                  <a:pt x="1231900" y="118280"/>
                  <a:pt x="1879600" y="137330"/>
                </a:cubicBezTo>
                <a:cubicBezTo>
                  <a:pt x="2743200" y="162730"/>
                  <a:pt x="3915833" y="78063"/>
                  <a:pt x="4686300" y="99230"/>
                </a:cubicBezTo>
                <a:cubicBezTo>
                  <a:pt x="5456767" y="120397"/>
                  <a:pt x="5924550" y="270680"/>
                  <a:pt x="6502400" y="264330"/>
                </a:cubicBezTo>
                <a:cubicBezTo>
                  <a:pt x="7080250" y="257980"/>
                  <a:pt x="7361767" y="59013"/>
                  <a:pt x="8153400" y="61130"/>
                </a:cubicBezTo>
                <a:cubicBezTo>
                  <a:pt x="8945033" y="63247"/>
                  <a:pt x="10513483" y="306663"/>
                  <a:pt x="11252200" y="277030"/>
                </a:cubicBezTo>
                <a:cubicBezTo>
                  <a:pt x="11621558" y="262214"/>
                  <a:pt x="11880585" y="209297"/>
                  <a:pt x="12084447" y="137330"/>
                </a:cubicBezTo>
                <a:lnTo>
                  <a:pt x="12192000" y="94396"/>
                </a:lnTo>
                <a:lnTo>
                  <a:pt x="12192000" y="760206"/>
                </a:lnTo>
                <a:lnTo>
                  <a:pt x="12198270" y="760206"/>
                </a:lnTo>
                <a:lnTo>
                  <a:pt x="12198270" y="3010962"/>
                </a:lnTo>
                <a:lnTo>
                  <a:pt x="6270" y="3010962"/>
                </a:lnTo>
                <a:lnTo>
                  <a:pt x="6270" y="937670"/>
                </a:lnTo>
                <a:lnTo>
                  <a:pt x="0" y="93767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C2AD279-02F3-CE2B-311E-B003533C736C}"/>
              </a:ext>
            </a:extLst>
          </p:cNvPr>
          <p:cNvGrpSpPr/>
          <p:nvPr/>
        </p:nvGrpSpPr>
        <p:grpSpPr>
          <a:xfrm>
            <a:off x="363529" y="206775"/>
            <a:ext cx="3755776" cy="658943"/>
            <a:chOff x="2097507" y="1409877"/>
            <a:chExt cx="3755776" cy="65894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EAC2502-A43D-F1F2-8EBD-A035E316A1F2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56E719B-3C86-7563-663D-535489E42307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77BD287-A179-39D8-F44D-4C83DD45AAC2}"/>
                </a:ext>
              </a:extLst>
            </p:cNvPr>
            <p:cNvSpPr txBox="1"/>
            <p:nvPr/>
          </p:nvSpPr>
          <p:spPr>
            <a:xfrm>
              <a:off x="3176245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7" name="心形 26">
              <a:extLst>
                <a:ext uri="{FF2B5EF4-FFF2-40B4-BE49-F238E27FC236}">
                  <a16:creationId xmlns:a16="http://schemas.microsoft.com/office/drawing/2014/main" id="{E429835A-7705-2F78-6F17-99BFC226662F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>
              <a:extLst>
                <a:ext uri="{FF2B5EF4-FFF2-40B4-BE49-F238E27FC236}">
                  <a16:creationId xmlns:a16="http://schemas.microsoft.com/office/drawing/2014/main" id="{2DD3CC63-4A48-959A-2683-67FB02902DE9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76093E6B-A137-6D35-6FBF-763AF29B6A7B}"/>
                </a:ext>
              </a:extLst>
            </p:cNvPr>
            <p:cNvSpPr txBox="1"/>
            <p:nvPr/>
          </p:nvSpPr>
          <p:spPr>
            <a:xfrm>
              <a:off x="2566975" y="1490370"/>
              <a:ext cx="7296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5DF0244-BB53-7D21-CF8E-4108161EE3C2}"/>
              </a:ext>
            </a:extLst>
          </p:cNvPr>
          <p:cNvCxnSpPr>
            <a:stCxn id="15" idx="6"/>
            <a:endCxn id="16" idx="2"/>
          </p:cNvCxnSpPr>
          <p:nvPr/>
        </p:nvCxnSpPr>
        <p:spPr>
          <a:xfrm>
            <a:off x="1292059" y="2604764"/>
            <a:ext cx="9573824" cy="0"/>
          </a:xfrm>
          <a:prstGeom prst="line">
            <a:avLst/>
          </a:prstGeom>
          <a:ln w="12700">
            <a:solidFill>
              <a:srgbClr val="D27F5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箭头: 五边形 4">
            <a:extLst>
              <a:ext uri="{FF2B5EF4-FFF2-40B4-BE49-F238E27FC236}">
                <a16:creationId xmlns:a16="http://schemas.microsoft.com/office/drawing/2014/main" id="{95572B1D-8EC9-EFE9-79FA-3A403D8CE3ED}"/>
              </a:ext>
            </a:extLst>
          </p:cNvPr>
          <p:cNvSpPr/>
          <p:nvPr/>
        </p:nvSpPr>
        <p:spPr>
          <a:xfrm>
            <a:off x="8344757" y="2841164"/>
            <a:ext cx="2689750" cy="587836"/>
          </a:xfrm>
          <a:prstGeom prst="homePlate">
            <a:avLst/>
          </a:prstGeom>
          <a:solidFill>
            <a:srgbClr val="EAA06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6" name="箭头: 五边形 5">
            <a:extLst>
              <a:ext uri="{FF2B5EF4-FFF2-40B4-BE49-F238E27FC236}">
                <a16:creationId xmlns:a16="http://schemas.microsoft.com/office/drawing/2014/main" id="{93000C9D-0CAA-8A96-05EF-F195DA164B7D}"/>
              </a:ext>
            </a:extLst>
          </p:cNvPr>
          <p:cNvSpPr/>
          <p:nvPr/>
        </p:nvSpPr>
        <p:spPr>
          <a:xfrm>
            <a:off x="6004239" y="2841164"/>
            <a:ext cx="2618655" cy="587836"/>
          </a:xfrm>
          <a:prstGeom prst="homePlate">
            <a:avLst/>
          </a:prstGeom>
          <a:solidFill>
            <a:srgbClr val="D27F5D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A593CD3F-48CF-FF6C-F207-77D8DA366F73}"/>
              </a:ext>
            </a:extLst>
          </p:cNvPr>
          <p:cNvSpPr/>
          <p:nvPr/>
        </p:nvSpPr>
        <p:spPr>
          <a:xfrm>
            <a:off x="3583501" y="2841164"/>
            <a:ext cx="2689750" cy="587836"/>
          </a:xfrm>
          <a:prstGeom prst="homePlate">
            <a:avLst/>
          </a:prstGeom>
          <a:solidFill>
            <a:srgbClr val="EAA06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0" name="箭头: 五边形 9">
            <a:extLst>
              <a:ext uri="{FF2B5EF4-FFF2-40B4-BE49-F238E27FC236}">
                <a16:creationId xmlns:a16="http://schemas.microsoft.com/office/drawing/2014/main" id="{0F92A810-FAC7-4D0C-670C-157AED5CBA74}"/>
              </a:ext>
            </a:extLst>
          </p:cNvPr>
          <p:cNvSpPr/>
          <p:nvPr/>
        </p:nvSpPr>
        <p:spPr>
          <a:xfrm>
            <a:off x="1233859" y="2841164"/>
            <a:ext cx="2618655" cy="587836"/>
          </a:xfrm>
          <a:prstGeom prst="homePlate">
            <a:avLst/>
          </a:prstGeom>
          <a:solidFill>
            <a:srgbClr val="D27F5D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84C1303-95BE-21D7-2198-C45027A4BC25}"/>
              </a:ext>
            </a:extLst>
          </p:cNvPr>
          <p:cNvSpPr/>
          <p:nvPr/>
        </p:nvSpPr>
        <p:spPr>
          <a:xfrm>
            <a:off x="2401131" y="2540735"/>
            <a:ext cx="116402" cy="128062"/>
          </a:xfrm>
          <a:prstGeom prst="ellipse">
            <a:avLst/>
          </a:prstGeom>
          <a:solidFill>
            <a:srgbClr val="D27F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12CBCFC3-1626-A7D2-AB58-326AA21F43AF}"/>
              </a:ext>
            </a:extLst>
          </p:cNvPr>
          <p:cNvSpPr/>
          <p:nvPr/>
        </p:nvSpPr>
        <p:spPr>
          <a:xfrm>
            <a:off x="4870175" y="2540734"/>
            <a:ext cx="116402" cy="128062"/>
          </a:xfrm>
          <a:prstGeom prst="ellipse">
            <a:avLst/>
          </a:prstGeom>
          <a:solidFill>
            <a:srgbClr val="EAA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F7C27DBE-F9F0-FEDE-7922-8B89FB6E8C51}"/>
              </a:ext>
            </a:extLst>
          </p:cNvPr>
          <p:cNvSpPr/>
          <p:nvPr/>
        </p:nvSpPr>
        <p:spPr>
          <a:xfrm>
            <a:off x="7171366" y="2540734"/>
            <a:ext cx="116402" cy="128062"/>
          </a:xfrm>
          <a:prstGeom prst="ellipse">
            <a:avLst/>
          </a:prstGeom>
          <a:solidFill>
            <a:srgbClr val="D27F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774AAF1E-B14F-8796-EA36-60D1C81E76EB}"/>
              </a:ext>
            </a:extLst>
          </p:cNvPr>
          <p:cNvSpPr/>
          <p:nvPr/>
        </p:nvSpPr>
        <p:spPr>
          <a:xfrm>
            <a:off x="9640410" y="2540733"/>
            <a:ext cx="116402" cy="128062"/>
          </a:xfrm>
          <a:prstGeom prst="ellipse">
            <a:avLst/>
          </a:prstGeom>
          <a:solidFill>
            <a:srgbClr val="EAA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A3E293F-C2DC-698F-0F07-F32BE6A78CBA}"/>
              </a:ext>
            </a:extLst>
          </p:cNvPr>
          <p:cNvSpPr/>
          <p:nvPr/>
        </p:nvSpPr>
        <p:spPr>
          <a:xfrm>
            <a:off x="1175657" y="2540732"/>
            <a:ext cx="116402" cy="128062"/>
          </a:xfrm>
          <a:prstGeom prst="ellipse">
            <a:avLst/>
          </a:prstGeom>
          <a:solidFill>
            <a:srgbClr val="D27F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E1CC88B-2540-C96A-A5B2-17C7503F773D}"/>
              </a:ext>
            </a:extLst>
          </p:cNvPr>
          <p:cNvSpPr/>
          <p:nvPr/>
        </p:nvSpPr>
        <p:spPr>
          <a:xfrm>
            <a:off x="10865883" y="2540732"/>
            <a:ext cx="116402" cy="128062"/>
          </a:xfrm>
          <a:prstGeom prst="ellipse">
            <a:avLst/>
          </a:prstGeom>
          <a:solidFill>
            <a:srgbClr val="D27F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880DAF9-FEA9-4AF6-A2AD-036BEA3BDEF0}"/>
              </a:ext>
            </a:extLst>
          </p:cNvPr>
          <p:cNvSpPr/>
          <p:nvPr/>
        </p:nvSpPr>
        <p:spPr>
          <a:xfrm>
            <a:off x="1287693" y="2930547"/>
            <a:ext cx="2241974" cy="3737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AF5030F-E822-40D9-D5F9-661D613FFB69}"/>
              </a:ext>
            </a:extLst>
          </p:cNvPr>
          <p:cNvSpPr/>
          <p:nvPr/>
        </p:nvSpPr>
        <p:spPr>
          <a:xfrm>
            <a:off x="3832653" y="2930547"/>
            <a:ext cx="2241974" cy="3737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0ABC963F-86B5-BFD8-428C-17B927125D4C}"/>
              </a:ext>
            </a:extLst>
          </p:cNvPr>
          <p:cNvSpPr/>
          <p:nvPr/>
        </p:nvSpPr>
        <p:spPr>
          <a:xfrm>
            <a:off x="6304323" y="2930547"/>
            <a:ext cx="2241974" cy="3737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2371D050-B6C5-CD56-1D89-C525A31DD409}"/>
              </a:ext>
            </a:extLst>
          </p:cNvPr>
          <p:cNvSpPr/>
          <p:nvPr/>
        </p:nvSpPr>
        <p:spPr>
          <a:xfrm>
            <a:off x="8577624" y="2930547"/>
            <a:ext cx="2241974" cy="3737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12486EA-8D30-DA5A-F703-A1AA99563360}"/>
              </a:ext>
            </a:extLst>
          </p:cNvPr>
          <p:cNvSpPr txBox="1"/>
          <p:nvPr/>
        </p:nvSpPr>
        <p:spPr>
          <a:xfrm>
            <a:off x="1634617" y="1491851"/>
            <a:ext cx="181713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778370D-7D1D-E025-32B3-0F09E461541E}"/>
              </a:ext>
            </a:extLst>
          </p:cNvPr>
          <p:cNvSpPr txBox="1"/>
          <p:nvPr/>
        </p:nvSpPr>
        <p:spPr>
          <a:xfrm>
            <a:off x="4061747" y="1491851"/>
            <a:ext cx="181713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68F5F7E-9AF4-5FBA-E20C-A45CC89D99E8}"/>
              </a:ext>
            </a:extLst>
          </p:cNvPr>
          <p:cNvSpPr txBox="1"/>
          <p:nvPr/>
        </p:nvSpPr>
        <p:spPr>
          <a:xfrm>
            <a:off x="6320998" y="1491851"/>
            <a:ext cx="181713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9EF423A-7FC8-314D-0DE1-39BE53C28500}"/>
              </a:ext>
            </a:extLst>
          </p:cNvPr>
          <p:cNvSpPr txBox="1"/>
          <p:nvPr/>
        </p:nvSpPr>
        <p:spPr>
          <a:xfrm>
            <a:off x="8781063" y="1491851"/>
            <a:ext cx="1817137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2193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图形 2">
            <a:extLst>
              <a:ext uri="{FF2B5EF4-FFF2-40B4-BE49-F238E27FC236}">
                <a16:creationId xmlns:a16="http://schemas.microsoft.com/office/drawing/2014/main" id="{D412D712-6F47-5C51-4B9A-3634EE4A4DC6}"/>
              </a:ext>
            </a:extLst>
          </p:cNvPr>
          <p:cNvGrpSpPr/>
          <p:nvPr/>
        </p:nvGrpSpPr>
        <p:grpSpPr>
          <a:xfrm>
            <a:off x="784731" y="2761813"/>
            <a:ext cx="10879841" cy="2445427"/>
            <a:chOff x="784731" y="2254144"/>
            <a:chExt cx="10879841" cy="2445427"/>
          </a:xfrm>
        </p:grpSpPr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631157BC-E207-9452-BFB8-5C0E43C4D2FC}"/>
                </a:ext>
              </a:extLst>
            </p:cNvPr>
            <p:cNvSpPr/>
            <p:nvPr/>
          </p:nvSpPr>
          <p:spPr>
            <a:xfrm>
              <a:off x="784731" y="2254144"/>
              <a:ext cx="10879841" cy="2445427"/>
            </a:xfrm>
            <a:custGeom>
              <a:avLst/>
              <a:gdLst>
                <a:gd name="connsiteX0" fmla="*/ 8152054 w 10879841"/>
                <a:gd name="connsiteY0" fmla="*/ 516001 h 2445427"/>
                <a:gd name="connsiteX1" fmla="*/ 7949449 w 10879841"/>
                <a:gd name="connsiteY1" fmla="*/ 516001 h 2445427"/>
                <a:gd name="connsiteX2" fmla="*/ 7949449 w 10879841"/>
                <a:gd name="connsiteY2" fmla="*/ 630068 h 2445427"/>
                <a:gd name="connsiteX3" fmla="*/ 7921380 w 10879841"/>
                <a:gd name="connsiteY3" fmla="*/ 629349 h 2445427"/>
                <a:gd name="connsiteX4" fmla="*/ 7533444 w 10879841"/>
                <a:gd name="connsiteY4" fmla="*/ 903542 h 2445427"/>
                <a:gd name="connsiteX5" fmla="*/ 7534523 w 10879841"/>
                <a:gd name="connsiteY5" fmla="*/ 922613 h 2445427"/>
                <a:gd name="connsiteX6" fmla="*/ 7478024 w 10879841"/>
                <a:gd name="connsiteY6" fmla="*/ 922613 h 2445427"/>
                <a:gd name="connsiteX7" fmla="*/ 7478024 w 10879841"/>
                <a:gd name="connsiteY7" fmla="*/ 1013291 h 2445427"/>
                <a:gd name="connsiteX8" fmla="*/ 7329399 w 10879841"/>
                <a:gd name="connsiteY8" fmla="*/ 1013291 h 2445427"/>
                <a:gd name="connsiteX9" fmla="*/ 7329399 w 10879841"/>
                <a:gd name="connsiteY9" fmla="*/ 327808 h 2445427"/>
                <a:gd name="connsiteX10" fmla="*/ 6885324 w 10879841"/>
                <a:gd name="connsiteY10" fmla="*/ 327808 h 2445427"/>
                <a:gd name="connsiteX11" fmla="*/ 6885324 w 10879841"/>
                <a:gd name="connsiteY11" fmla="*/ 1065107 h 2445427"/>
                <a:gd name="connsiteX12" fmla="*/ 6805794 w 10879841"/>
                <a:gd name="connsiteY12" fmla="*/ 1058270 h 2445427"/>
                <a:gd name="connsiteX13" fmla="*/ 6561444 w 10879841"/>
                <a:gd name="connsiteY13" fmla="*/ 1130956 h 2445427"/>
                <a:gd name="connsiteX14" fmla="*/ 6561444 w 10879841"/>
                <a:gd name="connsiteY14" fmla="*/ 911098 h 2445427"/>
                <a:gd name="connsiteX15" fmla="*/ 6160193 w 10879841"/>
                <a:gd name="connsiteY15" fmla="*/ 911098 h 2445427"/>
                <a:gd name="connsiteX16" fmla="*/ 6147598 w 10879841"/>
                <a:gd name="connsiteY16" fmla="*/ 269155 h 2445427"/>
                <a:gd name="connsiteX17" fmla="*/ 6056192 w 10879841"/>
                <a:gd name="connsiteY17" fmla="*/ 269155 h 2445427"/>
                <a:gd name="connsiteX18" fmla="*/ 6038559 w 10879841"/>
                <a:gd name="connsiteY18" fmla="*/ 911098 h 2445427"/>
                <a:gd name="connsiteX19" fmla="*/ 5861864 w 10879841"/>
                <a:gd name="connsiteY19" fmla="*/ 911098 h 2445427"/>
                <a:gd name="connsiteX20" fmla="*/ 5842791 w 10879841"/>
                <a:gd name="connsiteY20" fmla="*/ 73766 h 2445427"/>
                <a:gd name="connsiteX21" fmla="*/ 5734112 w 10879841"/>
                <a:gd name="connsiteY21" fmla="*/ 73766 h 2445427"/>
                <a:gd name="connsiteX22" fmla="*/ 5700644 w 10879841"/>
                <a:gd name="connsiteY22" fmla="*/ 1143910 h 2445427"/>
                <a:gd name="connsiteX23" fmla="*/ 5424626 w 10879841"/>
                <a:gd name="connsiteY23" fmla="*/ 1032362 h 2445427"/>
                <a:gd name="connsiteX24" fmla="*/ 5106505 w 10879841"/>
                <a:gd name="connsiteY24" fmla="*/ 1161902 h 2445427"/>
                <a:gd name="connsiteX25" fmla="*/ 5106505 w 10879841"/>
                <a:gd name="connsiteY25" fmla="*/ 1237107 h 2445427"/>
                <a:gd name="connsiteX26" fmla="*/ 4966157 w 10879841"/>
                <a:gd name="connsiteY26" fmla="*/ 1237107 h 2445427"/>
                <a:gd name="connsiteX27" fmla="*/ 4966157 w 10879841"/>
                <a:gd name="connsiteY27" fmla="*/ 1033082 h 2445427"/>
                <a:gd name="connsiteX28" fmla="*/ 4617446 w 10879841"/>
                <a:gd name="connsiteY28" fmla="*/ 1033082 h 2445427"/>
                <a:gd name="connsiteX29" fmla="*/ 4617446 w 10879841"/>
                <a:gd name="connsiteY29" fmla="*/ 932328 h 2445427"/>
                <a:gd name="connsiteX30" fmla="*/ 4428876 w 10879841"/>
                <a:gd name="connsiteY30" fmla="*/ 856763 h 2445427"/>
                <a:gd name="connsiteX31" fmla="*/ 4428876 w 10879841"/>
                <a:gd name="connsiteY31" fmla="*/ 693399 h 2445427"/>
                <a:gd name="connsiteX32" fmla="*/ 4215115 w 10879841"/>
                <a:gd name="connsiteY32" fmla="*/ 551265 h 2445427"/>
                <a:gd name="connsiteX33" fmla="*/ 4076207 w 10879841"/>
                <a:gd name="connsiteY33" fmla="*/ 641583 h 2445427"/>
                <a:gd name="connsiteX34" fmla="*/ 4076207 w 10879841"/>
                <a:gd name="connsiteY34" fmla="*/ 396177 h 2445427"/>
                <a:gd name="connsiteX35" fmla="*/ 3695468 w 10879841"/>
                <a:gd name="connsiteY35" fmla="*/ 396177 h 2445427"/>
                <a:gd name="connsiteX36" fmla="*/ 3695468 w 10879841"/>
                <a:gd name="connsiteY36" fmla="*/ 854244 h 2445427"/>
                <a:gd name="connsiteX37" fmla="*/ 3349277 w 10879841"/>
                <a:gd name="connsiteY37" fmla="*/ 854244 h 2445427"/>
                <a:gd name="connsiteX38" fmla="*/ 3349277 w 10879841"/>
                <a:gd name="connsiteY38" fmla="*/ 1231350 h 2445427"/>
                <a:gd name="connsiteX39" fmla="*/ 3242756 w 10879841"/>
                <a:gd name="connsiteY39" fmla="*/ 1231350 h 2445427"/>
                <a:gd name="connsiteX40" fmla="*/ 3242756 w 10879841"/>
                <a:gd name="connsiteY40" fmla="*/ 756730 h 2445427"/>
                <a:gd name="connsiteX41" fmla="*/ 3165025 w 10879841"/>
                <a:gd name="connsiteY41" fmla="*/ 756730 h 2445427"/>
                <a:gd name="connsiteX42" fmla="*/ 2894046 w 10879841"/>
                <a:gd name="connsiteY42" fmla="*/ 582930 h 2445427"/>
                <a:gd name="connsiteX43" fmla="*/ 2884689 w 10879841"/>
                <a:gd name="connsiteY43" fmla="*/ 582930 h 2445427"/>
                <a:gd name="connsiteX44" fmla="*/ 2884689 w 10879841"/>
                <a:gd name="connsiteY44" fmla="*/ 465624 h 2445427"/>
                <a:gd name="connsiteX45" fmla="*/ 2330495 w 10879841"/>
                <a:gd name="connsiteY45" fmla="*/ 465624 h 2445427"/>
                <a:gd name="connsiteX46" fmla="*/ 2330495 w 10879841"/>
                <a:gd name="connsiteY46" fmla="*/ 807466 h 2445427"/>
                <a:gd name="connsiteX47" fmla="*/ 1955514 w 10879841"/>
                <a:gd name="connsiteY47" fmla="*/ 807466 h 2445427"/>
                <a:gd name="connsiteX48" fmla="*/ 1955514 w 10879841"/>
                <a:gd name="connsiteY48" fmla="*/ 1138513 h 2445427"/>
                <a:gd name="connsiteX49" fmla="*/ 1815166 w 10879841"/>
                <a:gd name="connsiteY49" fmla="*/ 1069425 h 2445427"/>
                <a:gd name="connsiteX50" fmla="*/ 1419313 w 10879841"/>
                <a:gd name="connsiteY50" fmla="*/ 1264454 h 2445427"/>
                <a:gd name="connsiteX51" fmla="*/ 1421472 w 10879841"/>
                <a:gd name="connsiteY51" fmla="*/ 1268053 h 2445427"/>
                <a:gd name="connsiteX52" fmla="*/ 1421472 w 10879841"/>
                <a:gd name="connsiteY52" fmla="*/ 1511300 h 2445427"/>
                <a:gd name="connsiteX53" fmla="*/ 1297318 w 10879841"/>
                <a:gd name="connsiteY53" fmla="*/ 1467400 h 2445427"/>
                <a:gd name="connsiteX54" fmla="*/ 1185400 w 10879841"/>
                <a:gd name="connsiteY54" fmla="*/ 1506262 h 2445427"/>
                <a:gd name="connsiteX55" fmla="*/ 1185400 w 10879841"/>
                <a:gd name="connsiteY55" fmla="*/ 1378881 h 2445427"/>
                <a:gd name="connsiteX56" fmla="*/ 1071322 w 10879841"/>
                <a:gd name="connsiteY56" fmla="*/ 1336781 h 2445427"/>
                <a:gd name="connsiteX57" fmla="*/ 1056208 w 10879841"/>
                <a:gd name="connsiteY57" fmla="*/ 701315 h 2445427"/>
                <a:gd name="connsiteX58" fmla="*/ 966601 w 10879841"/>
                <a:gd name="connsiteY58" fmla="*/ 701315 h 2445427"/>
                <a:gd name="connsiteX59" fmla="*/ 947168 w 10879841"/>
                <a:gd name="connsiteY59" fmla="*/ 1290722 h 2445427"/>
                <a:gd name="connsiteX60" fmla="*/ 875555 w 10879841"/>
                <a:gd name="connsiteY60" fmla="*/ 1264454 h 2445427"/>
                <a:gd name="connsiteX61" fmla="*/ 722612 w 10879841"/>
                <a:gd name="connsiteY61" fmla="*/ 1306915 h 2445427"/>
                <a:gd name="connsiteX62" fmla="*/ 722612 w 10879841"/>
                <a:gd name="connsiteY62" fmla="*/ 1067266 h 2445427"/>
                <a:gd name="connsiteX63" fmla="*/ 0 w 10879841"/>
                <a:gd name="connsiteY63" fmla="*/ 1067266 h 2445427"/>
                <a:gd name="connsiteX64" fmla="*/ 0 w 10879841"/>
                <a:gd name="connsiteY64" fmla="*/ 2244281 h 2445427"/>
                <a:gd name="connsiteX65" fmla="*/ 1439 w 10879841"/>
                <a:gd name="connsiteY65" fmla="*/ 2244281 h 2445427"/>
                <a:gd name="connsiteX66" fmla="*/ 1439 w 10879841"/>
                <a:gd name="connsiteY66" fmla="*/ 2445427 h 2445427"/>
                <a:gd name="connsiteX67" fmla="*/ 10879841 w 10879841"/>
                <a:gd name="connsiteY67" fmla="*/ 2445427 h 2445427"/>
                <a:gd name="connsiteX68" fmla="*/ 10879841 w 10879841"/>
                <a:gd name="connsiteY68" fmla="*/ 1730079 h 2445427"/>
                <a:gd name="connsiteX69" fmla="*/ 10781957 w 10879841"/>
                <a:gd name="connsiteY69" fmla="*/ 1730079 h 2445427"/>
                <a:gd name="connsiteX70" fmla="*/ 10781957 w 10879841"/>
                <a:gd name="connsiteY70" fmla="*/ 1619610 h 2445427"/>
                <a:gd name="connsiteX71" fmla="*/ 10587630 w 10879841"/>
                <a:gd name="connsiteY71" fmla="*/ 1619610 h 2445427"/>
                <a:gd name="connsiteX72" fmla="*/ 10587630 w 10879841"/>
                <a:gd name="connsiteY72" fmla="*/ 1337860 h 2445427"/>
                <a:gd name="connsiteX73" fmla="*/ 10347599 w 10879841"/>
                <a:gd name="connsiteY73" fmla="*/ 1250061 h 2445427"/>
                <a:gd name="connsiteX74" fmla="*/ 10123042 w 10879841"/>
                <a:gd name="connsiteY74" fmla="*/ 1337860 h 2445427"/>
                <a:gd name="connsiteX75" fmla="*/ 10123042 w 10879841"/>
                <a:gd name="connsiteY75" fmla="*/ 1474237 h 2445427"/>
                <a:gd name="connsiteX76" fmla="*/ 9908921 w 10879841"/>
                <a:gd name="connsiteY76" fmla="*/ 1474237 h 2445427"/>
                <a:gd name="connsiteX77" fmla="*/ 9908921 w 10879841"/>
                <a:gd name="connsiteY77" fmla="*/ 1134914 h 2445427"/>
                <a:gd name="connsiteX78" fmla="*/ 9658095 w 10879841"/>
                <a:gd name="connsiteY78" fmla="*/ 1134914 h 2445427"/>
                <a:gd name="connsiteX79" fmla="*/ 9658095 w 10879841"/>
                <a:gd name="connsiteY79" fmla="*/ 925851 h 2445427"/>
                <a:gd name="connsiteX80" fmla="*/ 9743383 w 10879841"/>
                <a:gd name="connsiteY80" fmla="*/ 926931 h 2445427"/>
                <a:gd name="connsiteX81" fmla="*/ 9010695 w 10879841"/>
                <a:gd name="connsiteY81" fmla="*/ 628989 h 2445427"/>
                <a:gd name="connsiteX82" fmla="*/ 8928286 w 10879841"/>
                <a:gd name="connsiteY82" fmla="*/ 669650 h 2445427"/>
                <a:gd name="connsiteX83" fmla="*/ 8928286 w 10879841"/>
                <a:gd name="connsiteY83" fmla="*/ 236411 h 2445427"/>
                <a:gd name="connsiteX84" fmla="*/ 8761667 w 10879841"/>
                <a:gd name="connsiteY84" fmla="*/ 236411 h 2445427"/>
                <a:gd name="connsiteX85" fmla="*/ 8761667 w 10879841"/>
                <a:gd name="connsiteY85" fmla="*/ 0 h 2445427"/>
                <a:gd name="connsiteX86" fmla="*/ 8317233 w 10879841"/>
                <a:gd name="connsiteY86" fmla="*/ 0 h 2445427"/>
                <a:gd name="connsiteX87" fmla="*/ 8317233 w 10879841"/>
                <a:gd name="connsiteY87" fmla="*/ 236411 h 2445427"/>
                <a:gd name="connsiteX88" fmla="*/ 8152054 w 10879841"/>
                <a:gd name="connsiteY88" fmla="*/ 236411 h 2445427"/>
                <a:gd name="connsiteX89" fmla="*/ 8152054 w 10879841"/>
                <a:gd name="connsiteY89" fmla="*/ 516001 h 244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0879841" h="2445427">
                  <a:moveTo>
                    <a:pt x="8152054" y="516001"/>
                  </a:moveTo>
                  <a:lnTo>
                    <a:pt x="7949449" y="516001"/>
                  </a:lnTo>
                  <a:lnTo>
                    <a:pt x="7949449" y="630068"/>
                  </a:lnTo>
                  <a:cubicBezTo>
                    <a:pt x="7940093" y="629708"/>
                    <a:pt x="7930736" y="629349"/>
                    <a:pt x="7921380" y="629349"/>
                  </a:cubicBezTo>
                  <a:cubicBezTo>
                    <a:pt x="7707259" y="629349"/>
                    <a:pt x="7533444" y="752052"/>
                    <a:pt x="7533444" y="903542"/>
                  </a:cubicBezTo>
                  <a:cubicBezTo>
                    <a:pt x="7533444" y="910019"/>
                    <a:pt x="7533803" y="916496"/>
                    <a:pt x="7534523" y="922613"/>
                  </a:cubicBezTo>
                  <a:lnTo>
                    <a:pt x="7478024" y="922613"/>
                  </a:lnTo>
                  <a:lnTo>
                    <a:pt x="7478024" y="1013291"/>
                  </a:lnTo>
                  <a:lnTo>
                    <a:pt x="7329399" y="1013291"/>
                  </a:lnTo>
                  <a:lnTo>
                    <a:pt x="7329399" y="327808"/>
                  </a:lnTo>
                  <a:lnTo>
                    <a:pt x="6885324" y="327808"/>
                  </a:lnTo>
                  <a:lnTo>
                    <a:pt x="6885324" y="1065107"/>
                  </a:lnTo>
                  <a:cubicBezTo>
                    <a:pt x="6859774" y="1060789"/>
                    <a:pt x="6833144" y="1058270"/>
                    <a:pt x="6805794" y="1058270"/>
                  </a:cubicBezTo>
                  <a:cubicBezTo>
                    <a:pt x="6710069" y="1058270"/>
                    <a:pt x="6623701" y="1085977"/>
                    <a:pt x="6561444" y="1130956"/>
                  </a:cubicBezTo>
                  <a:lnTo>
                    <a:pt x="6561444" y="911098"/>
                  </a:lnTo>
                  <a:lnTo>
                    <a:pt x="6160193" y="911098"/>
                  </a:lnTo>
                  <a:lnTo>
                    <a:pt x="6147598" y="269155"/>
                  </a:lnTo>
                  <a:lnTo>
                    <a:pt x="6056192" y="269155"/>
                  </a:lnTo>
                  <a:lnTo>
                    <a:pt x="6038559" y="911098"/>
                  </a:lnTo>
                  <a:lnTo>
                    <a:pt x="5861864" y="911098"/>
                  </a:lnTo>
                  <a:lnTo>
                    <a:pt x="5842791" y="73766"/>
                  </a:lnTo>
                  <a:lnTo>
                    <a:pt x="5734112" y="73766"/>
                  </a:lnTo>
                  <a:lnTo>
                    <a:pt x="5700644" y="1143910"/>
                  </a:lnTo>
                  <a:lnTo>
                    <a:pt x="5424626" y="1032362"/>
                  </a:lnTo>
                  <a:lnTo>
                    <a:pt x="5106505" y="1161902"/>
                  </a:lnTo>
                  <a:lnTo>
                    <a:pt x="5106505" y="1237107"/>
                  </a:lnTo>
                  <a:lnTo>
                    <a:pt x="4966157" y="1237107"/>
                  </a:lnTo>
                  <a:lnTo>
                    <a:pt x="4966157" y="1033082"/>
                  </a:lnTo>
                  <a:lnTo>
                    <a:pt x="4617446" y="1033082"/>
                  </a:lnTo>
                  <a:lnTo>
                    <a:pt x="4617446" y="932328"/>
                  </a:lnTo>
                  <a:lnTo>
                    <a:pt x="4428876" y="856763"/>
                  </a:lnTo>
                  <a:lnTo>
                    <a:pt x="4428876" y="693399"/>
                  </a:lnTo>
                  <a:lnTo>
                    <a:pt x="4215115" y="551265"/>
                  </a:lnTo>
                  <a:lnTo>
                    <a:pt x="4076207" y="641583"/>
                  </a:lnTo>
                  <a:lnTo>
                    <a:pt x="4076207" y="396177"/>
                  </a:lnTo>
                  <a:lnTo>
                    <a:pt x="3695468" y="396177"/>
                  </a:lnTo>
                  <a:lnTo>
                    <a:pt x="3695468" y="854244"/>
                  </a:lnTo>
                  <a:lnTo>
                    <a:pt x="3349277" y="854244"/>
                  </a:lnTo>
                  <a:lnTo>
                    <a:pt x="3349277" y="1231350"/>
                  </a:lnTo>
                  <a:lnTo>
                    <a:pt x="3242756" y="1231350"/>
                  </a:lnTo>
                  <a:lnTo>
                    <a:pt x="3242756" y="756730"/>
                  </a:lnTo>
                  <a:lnTo>
                    <a:pt x="3165025" y="756730"/>
                  </a:lnTo>
                  <a:cubicBezTo>
                    <a:pt x="3147032" y="658495"/>
                    <a:pt x="3032594" y="582930"/>
                    <a:pt x="2894046" y="582930"/>
                  </a:cubicBezTo>
                  <a:cubicBezTo>
                    <a:pt x="2890807" y="582930"/>
                    <a:pt x="2887928" y="582930"/>
                    <a:pt x="2884689" y="582930"/>
                  </a:cubicBezTo>
                  <a:lnTo>
                    <a:pt x="2884689" y="465624"/>
                  </a:lnTo>
                  <a:lnTo>
                    <a:pt x="2330495" y="465624"/>
                  </a:lnTo>
                  <a:lnTo>
                    <a:pt x="2330495" y="807466"/>
                  </a:lnTo>
                  <a:lnTo>
                    <a:pt x="1955514" y="807466"/>
                  </a:lnTo>
                  <a:lnTo>
                    <a:pt x="1955514" y="1138513"/>
                  </a:lnTo>
                  <a:lnTo>
                    <a:pt x="1815166" y="1069425"/>
                  </a:lnTo>
                  <a:lnTo>
                    <a:pt x="1419313" y="1264454"/>
                  </a:lnTo>
                  <a:lnTo>
                    <a:pt x="1421472" y="1268053"/>
                  </a:lnTo>
                  <a:lnTo>
                    <a:pt x="1421472" y="1511300"/>
                  </a:lnTo>
                  <a:lnTo>
                    <a:pt x="1297318" y="1467400"/>
                  </a:lnTo>
                  <a:lnTo>
                    <a:pt x="1185400" y="1506262"/>
                  </a:lnTo>
                  <a:lnTo>
                    <a:pt x="1185400" y="1378881"/>
                  </a:lnTo>
                  <a:lnTo>
                    <a:pt x="1071322" y="1336781"/>
                  </a:lnTo>
                  <a:lnTo>
                    <a:pt x="1056208" y="701315"/>
                  </a:lnTo>
                  <a:lnTo>
                    <a:pt x="966601" y="701315"/>
                  </a:lnTo>
                  <a:lnTo>
                    <a:pt x="947168" y="1290722"/>
                  </a:lnTo>
                  <a:lnTo>
                    <a:pt x="875555" y="1264454"/>
                  </a:lnTo>
                  <a:lnTo>
                    <a:pt x="722612" y="1306915"/>
                  </a:lnTo>
                  <a:lnTo>
                    <a:pt x="722612" y="1067266"/>
                  </a:lnTo>
                  <a:lnTo>
                    <a:pt x="0" y="1067266"/>
                  </a:lnTo>
                  <a:lnTo>
                    <a:pt x="0" y="2244281"/>
                  </a:lnTo>
                  <a:lnTo>
                    <a:pt x="1439" y="2244281"/>
                  </a:lnTo>
                  <a:lnTo>
                    <a:pt x="1439" y="2445427"/>
                  </a:lnTo>
                  <a:lnTo>
                    <a:pt x="10879841" y="2445427"/>
                  </a:lnTo>
                  <a:lnTo>
                    <a:pt x="10879841" y="1730079"/>
                  </a:lnTo>
                  <a:lnTo>
                    <a:pt x="10781957" y="1730079"/>
                  </a:lnTo>
                  <a:lnTo>
                    <a:pt x="10781957" y="1619610"/>
                  </a:lnTo>
                  <a:lnTo>
                    <a:pt x="10587630" y="1619610"/>
                  </a:lnTo>
                  <a:lnTo>
                    <a:pt x="10587630" y="1337860"/>
                  </a:lnTo>
                  <a:lnTo>
                    <a:pt x="10347599" y="1250061"/>
                  </a:lnTo>
                  <a:lnTo>
                    <a:pt x="10123042" y="1337860"/>
                  </a:lnTo>
                  <a:lnTo>
                    <a:pt x="10123042" y="1474237"/>
                  </a:lnTo>
                  <a:lnTo>
                    <a:pt x="9908921" y="1474237"/>
                  </a:lnTo>
                  <a:lnTo>
                    <a:pt x="9908921" y="1134914"/>
                  </a:lnTo>
                  <a:lnTo>
                    <a:pt x="9658095" y="1134914"/>
                  </a:lnTo>
                  <a:lnTo>
                    <a:pt x="9658095" y="925851"/>
                  </a:lnTo>
                  <a:lnTo>
                    <a:pt x="9743383" y="926931"/>
                  </a:lnTo>
                  <a:lnTo>
                    <a:pt x="9010695" y="628989"/>
                  </a:lnTo>
                  <a:lnTo>
                    <a:pt x="8928286" y="669650"/>
                  </a:lnTo>
                  <a:lnTo>
                    <a:pt x="8928286" y="236411"/>
                  </a:lnTo>
                  <a:lnTo>
                    <a:pt x="8761667" y="236411"/>
                  </a:lnTo>
                  <a:lnTo>
                    <a:pt x="8761667" y="0"/>
                  </a:lnTo>
                  <a:lnTo>
                    <a:pt x="8317233" y="0"/>
                  </a:lnTo>
                  <a:lnTo>
                    <a:pt x="8317233" y="236411"/>
                  </a:lnTo>
                  <a:lnTo>
                    <a:pt x="8152054" y="236411"/>
                  </a:lnTo>
                  <a:lnTo>
                    <a:pt x="8152054" y="516001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166" name="图形 2">
              <a:extLst>
                <a:ext uri="{FF2B5EF4-FFF2-40B4-BE49-F238E27FC236}">
                  <a16:creationId xmlns:a16="http://schemas.microsoft.com/office/drawing/2014/main" id="{74B1BCD0-C844-87A6-5376-D2474A497CAC}"/>
                </a:ext>
              </a:extLst>
            </p:cNvPr>
            <p:cNvGrpSpPr/>
            <p:nvPr/>
          </p:nvGrpSpPr>
          <p:grpSpPr>
            <a:xfrm>
              <a:off x="855984" y="2295884"/>
              <a:ext cx="10425329" cy="1995275"/>
              <a:chOff x="855984" y="2295884"/>
              <a:chExt cx="10425329" cy="1995275"/>
            </a:xfrm>
            <a:solidFill>
              <a:srgbClr val="FFFFFF"/>
            </a:solidFill>
          </p:grpSpPr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5B31C9D3-B3E1-20CA-90A7-556B3B710193}"/>
                  </a:ext>
                </a:extLst>
              </p:cNvPr>
              <p:cNvSpPr/>
              <p:nvPr/>
            </p:nvSpPr>
            <p:spPr>
              <a:xfrm>
                <a:off x="11022930" y="365425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BFFA0788-69D7-A9F5-D01C-278BF9206E2F}"/>
                  </a:ext>
                </a:extLst>
              </p:cNvPr>
              <p:cNvSpPr/>
              <p:nvPr/>
            </p:nvSpPr>
            <p:spPr>
              <a:xfrm>
                <a:off x="11024729" y="3784875"/>
                <a:ext cx="69814" cy="91037"/>
              </a:xfrm>
              <a:custGeom>
                <a:avLst/>
                <a:gdLst>
                  <a:gd name="connsiteX0" fmla="*/ 69814 w 69814"/>
                  <a:gd name="connsiteY0" fmla="*/ 16912 h 91037"/>
                  <a:gd name="connsiteX1" fmla="*/ 69814 w 69814"/>
                  <a:gd name="connsiteY1" fmla="*/ 16912 h 91037"/>
                  <a:gd name="connsiteX2" fmla="*/ 34907 w 69814"/>
                  <a:gd name="connsiteY2" fmla="*/ 0 h 91037"/>
                  <a:gd name="connsiteX3" fmla="*/ 0 w 69814"/>
                  <a:gd name="connsiteY3" fmla="*/ 16912 h 91037"/>
                  <a:gd name="connsiteX4" fmla="*/ 0 w 69814"/>
                  <a:gd name="connsiteY4" fmla="*/ 16912 h 91037"/>
                  <a:gd name="connsiteX5" fmla="*/ 0 w 69814"/>
                  <a:gd name="connsiteY5" fmla="*/ 91038 h 91037"/>
                  <a:gd name="connsiteX6" fmla="*/ 69814 w 69814"/>
                  <a:gd name="connsiteY6" fmla="*/ 91038 h 91037"/>
                  <a:gd name="connsiteX7" fmla="*/ 69814 w 6981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814" h="91037">
                    <a:moveTo>
                      <a:pt x="69814" y="16912"/>
                    </a:moveTo>
                    <a:lnTo>
                      <a:pt x="69814" y="16912"/>
                    </a:lnTo>
                    <a:cubicBezTo>
                      <a:pt x="6981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814" y="91038"/>
                    </a:lnTo>
                    <a:lnTo>
                      <a:pt x="6981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0389B997-8C64-03D0-DEBA-16594170C16E}"/>
                  </a:ext>
                </a:extLst>
              </p:cNvPr>
              <p:cNvSpPr/>
              <p:nvPr/>
            </p:nvSpPr>
            <p:spPr>
              <a:xfrm>
                <a:off x="11022930" y="3914775"/>
                <a:ext cx="69454" cy="91037"/>
              </a:xfrm>
              <a:custGeom>
                <a:avLst/>
                <a:gdLst>
                  <a:gd name="connsiteX0" fmla="*/ 69454 w 69454"/>
                  <a:gd name="connsiteY0" fmla="*/ 16912 h 91037"/>
                  <a:gd name="connsiteX1" fmla="*/ 69454 w 69454"/>
                  <a:gd name="connsiteY1" fmla="*/ 16912 h 91037"/>
                  <a:gd name="connsiteX2" fmla="*/ 34907 w 69454"/>
                  <a:gd name="connsiteY2" fmla="*/ 0 h 91037"/>
                  <a:gd name="connsiteX3" fmla="*/ 0 w 69454"/>
                  <a:gd name="connsiteY3" fmla="*/ 16912 h 91037"/>
                  <a:gd name="connsiteX4" fmla="*/ 0 w 69454"/>
                  <a:gd name="connsiteY4" fmla="*/ 16912 h 91037"/>
                  <a:gd name="connsiteX5" fmla="*/ 0 w 69454"/>
                  <a:gd name="connsiteY5" fmla="*/ 91038 h 91037"/>
                  <a:gd name="connsiteX6" fmla="*/ 69454 w 69454"/>
                  <a:gd name="connsiteY6" fmla="*/ 91038 h 91037"/>
                  <a:gd name="connsiteX7" fmla="*/ 69454 w 6945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03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454" y="9103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BED35F70-8A36-CC93-7A32-4AB2EAED2502}"/>
                  </a:ext>
                </a:extLst>
              </p:cNvPr>
              <p:cNvSpPr/>
              <p:nvPr/>
            </p:nvSpPr>
            <p:spPr>
              <a:xfrm>
                <a:off x="11211860" y="3879871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95AEB26E-5BFD-A51D-727D-747EEB646224}"/>
                  </a:ext>
                </a:extLst>
              </p:cNvPr>
              <p:cNvSpPr/>
              <p:nvPr/>
            </p:nvSpPr>
            <p:spPr>
              <a:xfrm>
                <a:off x="11211860" y="4140390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53C30784-0A40-C880-0D09-31A642DEDA30}"/>
                  </a:ext>
                </a:extLst>
              </p:cNvPr>
              <p:cNvSpPr/>
              <p:nvPr/>
            </p:nvSpPr>
            <p:spPr>
              <a:xfrm>
                <a:off x="9705819" y="332500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75AE971E-A86C-B9B7-DA94-549ABB078B51}"/>
                  </a:ext>
                </a:extLst>
              </p:cNvPr>
              <p:cNvSpPr/>
              <p:nvPr/>
            </p:nvSpPr>
            <p:spPr>
              <a:xfrm>
                <a:off x="9705099" y="3432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AFC68610-E82C-B1B4-8644-735320B9C390}"/>
                  </a:ext>
                </a:extLst>
              </p:cNvPr>
              <p:cNvSpPr/>
              <p:nvPr/>
            </p:nvSpPr>
            <p:spPr>
              <a:xfrm>
                <a:off x="9816298" y="332500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823C7630-43E7-E3FE-3E60-A8DE9A85EA06}"/>
                  </a:ext>
                </a:extLst>
              </p:cNvPr>
              <p:cNvSpPr/>
              <p:nvPr/>
            </p:nvSpPr>
            <p:spPr>
              <a:xfrm>
                <a:off x="9815578" y="3432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6413F4FE-1CC5-02E7-969B-E01008EDE293}"/>
                  </a:ext>
                </a:extLst>
              </p:cNvPr>
              <p:cNvSpPr/>
              <p:nvPr/>
            </p:nvSpPr>
            <p:spPr>
              <a:xfrm>
                <a:off x="9918500" y="332500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BF58C78-89BA-9729-FE2E-6C53F9DB3A68}"/>
                  </a:ext>
                </a:extLst>
              </p:cNvPr>
              <p:cNvSpPr/>
              <p:nvPr/>
            </p:nvSpPr>
            <p:spPr>
              <a:xfrm>
                <a:off x="9917780" y="3432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E9878980-C248-8F81-472E-93FA66F3376C}"/>
                  </a:ext>
                </a:extLst>
              </p:cNvPr>
              <p:cNvSpPr/>
              <p:nvPr/>
            </p:nvSpPr>
            <p:spPr>
              <a:xfrm>
                <a:off x="8993283" y="254345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30D8390A-76C8-45A9-906C-32D51D08A9EC}"/>
                  </a:ext>
                </a:extLst>
              </p:cNvPr>
              <p:cNvSpPr/>
              <p:nvPr/>
            </p:nvSpPr>
            <p:spPr>
              <a:xfrm>
                <a:off x="8992564" y="265068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1C5076D8-CDF0-9455-8350-D1341E9F399E}"/>
                  </a:ext>
                </a:extLst>
              </p:cNvPr>
              <p:cNvSpPr/>
              <p:nvPr/>
            </p:nvSpPr>
            <p:spPr>
              <a:xfrm>
                <a:off x="8992564" y="274999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0D5EC10E-403C-8A36-EC0E-9D78CBDF25AE}"/>
                  </a:ext>
                </a:extLst>
              </p:cNvPr>
              <p:cNvSpPr/>
              <p:nvPr/>
            </p:nvSpPr>
            <p:spPr>
              <a:xfrm>
                <a:off x="8991484" y="285722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E54B7147-ED88-50C4-C963-E0F44E7FA48E}"/>
                  </a:ext>
                </a:extLst>
              </p:cNvPr>
              <p:cNvSpPr/>
              <p:nvPr/>
            </p:nvSpPr>
            <p:spPr>
              <a:xfrm>
                <a:off x="9104842" y="274819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3A8EE23D-4F9B-A668-8139-885FDB5120F1}"/>
                  </a:ext>
                </a:extLst>
              </p:cNvPr>
              <p:cNvSpPr/>
              <p:nvPr/>
            </p:nvSpPr>
            <p:spPr>
              <a:xfrm>
                <a:off x="9104122" y="285542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323C8B36-45C2-4F04-F144-BFE25D0A8AF3}"/>
                  </a:ext>
                </a:extLst>
              </p:cNvPr>
              <p:cNvSpPr/>
              <p:nvPr/>
            </p:nvSpPr>
            <p:spPr>
              <a:xfrm>
                <a:off x="9205605" y="254345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D30D9B16-1DD6-BC7E-08D2-0E0A881F5C7F}"/>
                  </a:ext>
                </a:extLst>
              </p:cNvPr>
              <p:cNvSpPr/>
              <p:nvPr/>
            </p:nvSpPr>
            <p:spPr>
              <a:xfrm>
                <a:off x="9204885" y="265068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2D146989-B1B0-E9AF-20F9-AA72E1AF796F}"/>
                  </a:ext>
                </a:extLst>
              </p:cNvPr>
              <p:cNvSpPr/>
              <p:nvPr/>
            </p:nvSpPr>
            <p:spPr>
              <a:xfrm>
                <a:off x="9591741" y="254237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A1E658E9-EF31-35D5-64A7-87B07D14B97F}"/>
                  </a:ext>
                </a:extLst>
              </p:cNvPr>
              <p:cNvSpPr/>
              <p:nvPr/>
            </p:nvSpPr>
            <p:spPr>
              <a:xfrm>
                <a:off x="9591022" y="264960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F5DAE9C7-F155-29ED-B438-3951F53BF4DD}"/>
                  </a:ext>
                </a:extLst>
              </p:cNvPr>
              <p:cNvSpPr/>
              <p:nvPr/>
            </p:nvSpPr>
            <p:spPr>
              <a:xfrm>
                <a:off x="9591022" y="27489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0358D4A2-21A8-7EB6-70A9-F834339CBE9D}"/>
                  </a:ext>
                </a:extLst>
              </p:cNvPr>
              <p:cNvSpPr/>
              <p:nvPr/>
            </p:nvSpPr>
            <p:spPr>
              <a:xfrm>
                <a:off x="9590302" y="285614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66654BD1-6CB0-9D45-6C62-DA48A7A7C161}"/>
                  </a:ext>
                </a:extLst>
              </p:cNvPr>
              <p:cNvSpPr/>
              <p:nvPr/>
            </p:nvSpPr>
            <p:spPr>
              <a:xfrm>
                <a:off x="9330478" y="229588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26262C9D-1287-09D2-706F-D6458989665D}"/>
                  </a:ext>
                </a:extLst>
              </p:cNvPr>
              <p:cNvSpPr/>
              <p:nvPr/>
            </p:nvSpPr>
            <p:spPr>
              <a:xfrm>
                <a:off x="9329399" y="24031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C2A6E8AA-9089-A7C9-0500-0CD5CA66B122}"/>
                  </a:ext>
                </a:extLst>
              </p:cNvPr>
              <p:cNvSpPr/>
              <p:nvPr/>
            </p:nvSpPr>
            <p:spPr>
              <a:xfrm>
                <a:off x="9440957" y="229588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BBB4D76A-79CE-7837-EC92-FCA2A69A79EB}"/>
                  </a:ext>
                </a:extLst>
              </p:cNvPr>
              <p:cNvSpPr/>
              <p:nvPr/>
            </p:nvSpPr>
            <p:spPr>
              <a:xfrm>
                <a:off x="9439878" y="24031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45F0C262-AFE3-759A-F317-7DCCFC3540BA}"/>
                  </a:ext>
                </a:extLst>
              </p:cNvPr>
              <p:cNvSpPr/>
              <p:nvPr/>
            </p:nvSpPr>
            <p:spPr>
              <a:xfrm>
                <a:off x="7549859" y="360855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A2D156A7-2920-DC3C-0269-76411C7271C1}"/>
                  </a:ext>
                </a:extLst>
              </p:cNvPr>
              <p:cNvSpPr/>
              <p:nvPr/>
            </p:nvSpPr>
            <p:spPr>
              <a:xfrm>
                <a:off x="7662138" y="360675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D0270007-3323-6D33-8AF6-EBBC42311454}"/>
                  </a:ext>
                </a:extLst>
              </p:cNvPr>
              <p:cNvSpPr/>
              <p:nvPr/>
            </p:nvSpPr>
            <p:spPr>
              <a:xfrm>
                <a:off x="7761101" y="3604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1698ACAE-E698-96C2-6E8A-497083240D35}"/>
                  </a:ext>
                </a:extLst>
              </p:cNvPr>
              <p:cNvSpPr/>
              <p:nvPr/>
            </p:nvSpPr>
            <p:spPr>
              <a:xfrm>
                <a:off x="7973782" y="360387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71A27AF1-CC96-DF11-AE79-8DD019D5C399}"/>
                  </a:ext>
                </a:extLst>
              </p:cNvPr>
              <p:cNvSpPr/>
              <p:nvPr/>
            </p:nvSpPr>
            <p:spPr>
              <a:xfrm>
                <a:off x="7724394" y="2639165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A05C9ACC-78D5-9923-120A-282C314C0855}"/>
                  </a:ext>
                </a:extLst>
              </p:cNvPr>
              <p:cNvSpPr/>
              <p:nvPr/>
            </p:nvSpPr>
            <p:spPr>
              <a:xfrm>
                <a:off x="7724035" y="2712212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D6D211DE-0A25-53EC-72C8-7A336B3D08D9}"/>
                  </a:ext>
                </a:extLst>
              </p:cNvPr>
              <p:cNvSpPr/>
              <p:nvPr/>
            </p:nvSpPr>
            <p:spPr>
              <a:xfrm>
                <a:off x="7723675" y="2779860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23286638-DE62-44DC-D041-BB7A0E8EA4C5}"/>
                  </a:ext>
                </a:extLst>
              </p:cNvPr>
              <p:cNvSpPr/>
              <p:nvPr/>
            </p:nvSpPr>
            <p:spPr>
              <a:xfrm>
                <a:off x="7723315" y="2852906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3165CBBA-F78D-DC73-359F-14CA8ECA7293}"/>
                  </a:ext>
                </a:extLst>
              </p:cNvPr>
              <p:cNvSpPr/>
              <p:nvPr/>
            </p:nvSpPr>
            <p:spPr>
              <a:xfrm>
                <a:off x="7797088" y="2712212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5CDD64CD-AB44-A461-DECE-34E259DF7827}"/>
                  </a:ext>
                </a:extLst>
              </p:cNvPr>
              <p:cNvSpPr/>
              <p:nvPr/>
            </p:nvSpPr>
            <p:spPr>
              <a:xfrm>
                <a:off x="7796368" y="2785258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F72FB34F-1532-C2E5-0DE6-E9547E4A4BA1}"/>
                  </a:ext>
                </a:extLst>
              </p:cNvPr>
              <p:cNvSpPr/>
              <p:nvPr/>
            </p:nvSpPr>
            <p:spPr>
              <a:xfrm>
                <a:off x="7796368" y="2852906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DE27D246-2DF1-C32F-A09D-C14C7BEE24AC}"/>
                  </a:ext>
                </a:extLst>
              </p:cNvPr>
              <p:cNvSpPr/>
              <p:nvPr/>
            </p:nvSpPr>
            <p:spPr>
              <a:xfrm>
                <a:off x="7796008" y="2925953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228B46E5-5FAB-CBE3-7CAF-212F92B830B7}"/>
                  </a:ext>
                </a:extLst>
              </p:cNvPr>
              <p:cNvSpPr/>
              <p:nvPr/>
            </p:nvSpPr>
            <p:spPr>
              <a:xfrm>
                <a:off x="6560946" y="323397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F5095A31-CC1E-7F5A-6DCD-01BF0D64EDBF}"/>
                  </a:ext>
                </a:extLst>
              </p:cNvPr>
              <p:cNvSpPr/>
              <p:nvPr/>
            </p:nvSpPr>
            <p:spPr>
              <a:xfrm>
                <a:off x="6560227" y="334084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C22DECA1-B2E4-7705-4587-CC1F90CF914C}"/>
                  </a:ext>
                </a:extLst>
              </p:cNvPr>
              <p:cNvSpPr/>
              <p:nvPr/>
            </p:nvSpPr>
            <p:spPr>
              <a:xfrm>
                <a:off x="6560227" y="344015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5616E77F-9BDF-FEDD-8E7E-C23EFAD758B8}"/>
                  </a:ext>
                </a:extLst>
              </p:cNvPr>
              <p:cNvSpPr/>
              <p:nvPr/>
            </p:nvSpPr>
            <p:spPr>
              <a:xfrm>
                <a:off x="6559507" y="354738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FA081C7C-5AA1-E55B-EF96-0BC11C53F900}"/>
                  </a:ext>
                </a:extLst>
              </p:cNvPr>
              <p:cNvSpPr/>
              <p:nvPr/>
            </p:nvSpPr>
            <p:spPr>
              <a:xfrm>
                <a:off x="6671425" y="323397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A8A9880A-F022-0BBB-FF86-AF5154CF3400}"/>
                  </a:ext>
                </a:extLst>
              </p:cNvPr>
              <p:cNvSpPr/>
              <p:nvPr/>
            </p:nvSpPr>
            <p:spPr>
              <a:xfrm>
                <a:off x="6670706" y="334084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49B384DA-6B59-CCD0-3D52-150132690394}"/>
                  </a:ext>
                </a:extLst>
              </p:cNvPr>
              <p:cNvSpPr/>
              <p:nvPr/>
            </p:nvSpPr>
            <p:spPr>
              <a:xfrm>
                <a:off x="6672505" y="343835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B1E07D6B-BFC5-FDBF-A546-C010CD14EBD7}"/>
                  </a:ext>
                </a:extLst>
              </p:cNvPr>
              <p:cNvSpPr/>
              <p:nvPr/>
            </p:nvSpPr>
            <p:spPr>
              <a:xfrm>
                <a:off x="6671785" y="354558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268B837C-77BD-3AA9-64EE-0CBAE3CE2171}"/>
                  </a:ext>
                </a:extLst>
              </p:cNvPr>
              <p:cNvSpPr/>
              <p:nvPr/>
            </p:nvSpPr>
            <p:spPr>
              <a:xfrm>
                <a:off x="6773268" y="323361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0DD48ADF-F2BA-BD7A-C558-A9FFB3ADEBA5}"/>
                  </a:ext>
                </a:extLst>
              </p:cNvPr>
              <p:cNvSpPr/>
              <p:nvPr/>
            </p:nvSpPr>
            <p:spPr>
              <a:xfrm>
                <a:off x="6772548" y="334084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C6AECC4C-1300-9082-D22E-3FDB093BE32E}"/>
                  </a:ext>
                </a:extLst>
              </p:cNvPr>
              <p:cNvSpPr/>
              <p:nvPr/>
            </p:nvSpPr>
            <p:spPr>
              <a:xfrm>
                <a:off x="5059224" y="2940346"/>
                <a:ext cx="51820" cy="68368"/>
              </a:xfrm>
              <a:custGeom>
                <a:avLst/>
                <a:gdLst>
                  <a:gd name="connsiteX0" fmla="*/ 51821 w 51820"/>
                  <a:gd name="connsiteY0" fmla="*/ 12594 h 68368"/>
                  <a:gd name="connsiteX1" fmla="*/ 51821 w 51820"/>
                  <a:gd name="connsiteY1" fmla="*/ 12594 h 68368"/>
                  <a:gd name="connsiteX2" fmla="*/ 25910 w 51820"/>
                  <a:gd name="connsiteY2" fmla="*/ 0 h 68368"/>
                  <a:gd name="connsiteX3" fmla="*/ 0 w 51820"/>
                  <a:gd name="connsiteY3" fmla="*/ 12594 h 68368"/>
                  <a:gd name="connsiteX4" fmla="*/ 0 w 51820"/>
                  <a:gd name="connsiteY4" fmla="*/ 12594 h 68368"/>
                  <a:gd name="connsiteX5" fmla="*/ 0 w 51820"/>
                  <a:gd name="connsiteY5" fmla="*/ 68368 h 68368"/>
                  <a:gd name="connsiteX6" fmla="*/ 51821 w 51820"/>
                  <a:gd name="connsiteY6" fmla="*/ 68368 h 68368"/>
                  <a:gd name="connsiteX7" fmla="*/ 51821 w 5182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20" h="68368">
                    <a:moveTo>
                      <a:pt x="51821" y="12594"/>
                    </a:moveTo>
                    <a:lnTo>
                      <a:pt x="51821" y="12594"/>
                    </a:lnTo>
                    <a:cubicBezTo>
                      <a:pt x="5182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1821" y="68368"/>
                    </a:lnTo>
                    <a:lnTo>
                      <a:pt x="5182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F2F71472-5407-7D29-593D-E0271A2868AB}"/>
                  </a:ext>
                </a:extLst>
              </p:cNvPr>
              <p:cNvSpPr/>
              <p:nvPr/>
            </p:nvSpPr>
            <p:spPr>
              <a:xfrm>
                <a:off x="5060303" y="3037861"/>
                <a:ext cx="52180" cy="68368"/>
              </a:xfrm>
              <a:custGeom>
                <a:avLst/>
                <a:gdLst>
                  <a:gd name="connsiteX0" fmla="*/ 52181 w 52180"/>
                  <a:gd name="connsiteY0" fmla="*/ 12954 h 68368"/>
                  <a:gd name="connsiteX1" fmla="*/ 52181 w 52180"/>
                  <a:gd name="connsiteY1" fmla="*/ 12954 h 68368"/>
                  <a:gd name="connsiteX2" fmla="*/ 26270 w 52180"/>
                  <a:gd name="connsiteY2" fmla="*/ 0 h 68368"/>
                  <a:gd name="connsiteX3" fmla="*/ 0 w 52180"/>
                  <a:gd name="connsiteY3" fmla="*/ 12954 h 68368"/>
                  <a:gd name="connsiteX4" fmla="*/ 0 w 52180"/>
                  <a:gd name="connsiteY4" fmla="*/ 12954 h 68368"/>
                  <a:gd name="connsiteX5" fmla="*/ 0 w 52180"/>
                  <a:gd name="connsiteY5" fmla="*/ 68368 h 68368"/>
                  <a:gd name="connsiteX6" fmla="*/ 52181 w 52180"/>
                  <a:gd name="connsiteY6" fmla="*/ 68368 h 68368"/>
                  <a:gd name="connsiteX7" fmla="*/ 52181 w 52180"/>
                  <a:gd name="connsiteY7" fmla="*/ 1295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180" h="68368">
                    <a:moveTo>
                      <a:pt x="52181" y="12954"/>
                    </a:moveTo>
                    <a:lnTo>
                      <a:pt x="52181" y="12954"/>
                    </a:lnTo>
                    <a:cubicBezTo>
                      <a:pt x="52181" y="5757"/>
                      <a:pt x="40665" y="0"/>
                      <a:pt x="26270" y="0"/>
                    </a:cubicBezTo>
                    <a:cubicBezTo>
                      <a:pt x="11876" y="0"/>
                      <a:pt x="0" y="5757"/>
                      <a:pt x="0" y="12954"/>
                    </a:cubicBezTo>
                    <a:lnTo>
                      <a:pt x="0" y="12954"/>
                    </a:lnTo>
                    <a:lnTo>
                      <a:pt x="0" y="68368"/>
                    </a:lnTo>
                    <a:lnTo>
                      <a:pt x="52181" y="68368"/>
                    </a:lnTo>
                    <a:lnTo>
                      <a:pt x="52181" y="1295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E4CCC99B-828C-145E-0EBD-700B362F7AA9}"/>
                  </a:ext>
                </a:extLst>
              </p:cNvPr>
              <p:cNvSpPr/>
              <p:nvPr/>
            </p:nvSpPr>
            <p:spPr>
              <a:xfrm>
                <a:off x="5059224" y="3135376"/>
                <a:ext cx="51820" cy="68368"/>
              </a:xfrm>
              <a:custGeom>
                <a:avLst/>
                <a:gdLst>
                  <a:gd name="connsiteX0" fmla="*/ 51821 w 51820"/>
                  <a:gd name="connsiteY0" fmla="*/ 12594 h 68368"/>
                  <a:gd name="connsiteX1" fmla="*/ 51821 w 51820"/>
                  <a:gd name="connsiteY1" fmla="*/ 12594 h 68368"/>
                  <a:gd name="connsiteX2" fmla="*/ 25910 w 51820"/>
                  <a:gd name="connsiteY2" fmla="*/ 0 h 68368"/>
                  <a:gd name="connsiteX3" fmla="*/ 0 w 51820"/>
                  <a:gd name="connsiteY3" fmla="*/ 12594 h 68368"/>
                  <a:gd name="connsiteX4" fmla="*/ 0 w 51820"/>
                  <a:gd name="connsiteY4" fmla="*/ 12594 h 68368"/>
                  <a:gd name="connsiteX5" fmla="*/ 0 w 51820"/>
                  <a:gd name="connsiteY5" fmla="*/ 68368 h 68368"/>
                  <a:gd name="connsiteX6" fmla="*/ 51821 w 51820"/>
                  <a:gd name="connsiteY6" fmla="*/ 68368 h 68368"/>
                  <a:gd name="connsiteX7" fmla="*/ 51821 w 5182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20" h="68368">
                    <a:moveTo>
                      <a:pt x="51821" y="12594"/>
                    </a:moveTo>
                    <a:lnTo>
                      <a:pt x="51821" y="12594"/>
                    </a:lnTo>
                    <a:cubicBezTo>
                      <a:pt x="51821" y="5398"/>
                      <a:pt x="40305" y="0"/>
                      <a:pt x="25910" y="0"/>
                    </a:cubicBezTo>
                    <a:cubicBezTo>
                      <a:pt x="11516" y="0"/>
                      <a:pt x="0" y="5398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1821" y="68368"/>
                    </a:lnTo>
                    <a:lnTo>
                      <a:pt x="5182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90759024-0280-2EBA-8BB9-A28CF2D48475}"/>
                  </a:ext>
                </a:extLst>
              </p:cNvPr>
              <p:cNvSpPr/>
              <p:nvPr/>
            </p:nvSpPr>
            <p:spPr>
              <a:xfrm>
                <a:off x="4971776" y="2941425"/>
                <a:ext cx="52180" cy="68368"/>
              </a:xfrm>
              <a:custGeom>
                <a:avLst/>
                <a:gdLst>
                  <a:gd name="connsiteX0" fmla="*/ 52181 w 52180"/>
                  <a:gd name="connsiteY0" fmla="*/ 12594 h 68368"/>
                  <a:gd name="connsiteX1" fmla="*/ 52181 w 52180"/>
                  <a:gd name="connsiteY1" fmla="*/ 12594 h 68368"/>
                  <a:gd name="connsiteX2" fmla="*/ 25910 w 52180"/>
                  <a:gd name="connsiteY2" fmla="*/ 0 h 68368"/>
                  <a:gd name="connsiteX3" fmla="*/ 0 w 52180"/>
                  <a:gd name="connsiteY3" fmla="*/ 12594 h 68368"/>
                  <a:gd name="connsiteX4" fmla="*/ 0 w 52180"/>
                  <a:gd name="connsiteY4" fmla="*/ 12594 h 68368"/>
                  <a:gd name="connsiteX5" fmla="*/ 0 w 52180"/>
                  <a:gd name="connsiteY5" fmla="*/ 68368 h 68368"/>
                  <a:gd name="connsiteX6" fmla="*/ 52181 w 52180"/>
                  <a:gd name="connsiteY6" fmla="*/ 68368 h 68368"/>
                  <a:gd name="connsiteX7" fmla="*/ 52181 w 5218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180" h="68368">
                    <a:moveTo>
                      <a:pt x="52181" y="12594"/>
                    </a:moveTo>
                    <a:lnTo>
                      <a:pt x="52181" y="12594"/>
                    </a:lnTo>
                    <a:cubicBezTo>
                      <a:pt x="5218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2181" y="68368"/>
                    </a:lnTo>
                    <a:lnTo>
                      <a:pt x="5218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132C230F-4787-33E3-C149-FF6211AC9A7F}"/>
                  </a:ext>
                </a:extLst>
              </p:cNvPr>
              <p:cNvSpPr/>
              <p:nvPr/>
            </p:nvSpPr>
            <p:spPr>
              <a:xfrm>
                <a:off x="4973216" y="3038940"/>
                <a:ext cx="51820" cy="68368"/>
              </a:xfrm>
              <a:custGeom>
                <a:avLst/>
                <a:gdLst>
                  <a:gd name="connsiteX0" fmla="*/ 51821 w 51820"/>
                  <a:gd name="connsiteY0" fmla="*/ 12594 h 68368"/>
                  <a:gd name="connsiteX1" fmla="*/ 51821 w 51820"/>
                  <a:gd name="connsiteY1" fmla="*/ 12594 h 68368"/>
                  <a:gd name="connsiteX2" fmla="*/ 25910 w 51820"/>
                  <a:gd name="connsiteY2" fmla="*/ 0 h 68368"/>
                  <a:gd name="connsiteX3" fmla="*/ 0 w 51820"/>
                  <a:gd name="connsiteY3" fmla="*/ 12594 h 68368"/>
                  <a:gd name="connsiteX4" fmla="*/ 0 w 51820"/>
                  <a:gd name="connsiteY4" fmla="*/ 12594 h 68368"/>
                  <a:gd name="connsiteX5" fmla="*/ 0 w 51820"/>
                  <a:gd name="connsiteY5" fmla="*/ 68368 h 68368"/>
                  <a:gd name="connsiteX6" fmla="*/ 51821 w 51820"/>
                  <a:gd name="connsiteY6" fmla="*/ 68368 h 68368"/>
                  <a:gd name="connsiteX7" fmla="*/ 51821 w 5182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20" h="68368">
                    <a:moveTo>
                      <a:pt x="51821" y="12594"/>
                    </a:moveTo>
                    <a:lnTo>
                      <a:pt x="51821" y="12594"/>
                    </a:lnTo>
                    <a:cubicBezTo>
                      <a:pt x="5182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1821" y="68368"/>
                    </a:lnTo>
                    <a:lnTo>
                      <a:pt x="5182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0DD1DD41-006D-5D60-B74F-FA24B185D750}"/>
                  </a:ext>
                </a:extLst>
              </p:cNvPr>
              <p:cNvSpPr/>
              <p:nvPr/>
            </p:nvSpPr>
            <p:spPr>
              <a:xfrm>
                <a:off x="4971776" y="3136095"/>
                <a:ext cx="52180" cy="68368"/>
              </a:xfrm>
              <a:custGeom>
                <a:avLst/>
                <a:gdLst>
                  <a:gd name="connsiteX0" fmla="*/ 52181 w 52180"/>
                  <a:gd name="connsiteY0" fmla="*/ 12954 h 68368"/>
                  <a:gd name="connsiteX1" fmla="*/ 52181 w 52180"/>
                  <a:gd name="connsiteY1" fmla="*/ 12954 h 68368"/>
                  <a:gd name="connsiteX2" fmla="*/ 25910 w 52180"/>
                  <a:gd name="connsiteY2" fmla="*/ 0 h 68368"/>
                  <a:gd name="connsiteX3" fmla="*/ 0 w 52180"/>
                  <a:gd name="connsiteY3" fmla="*/ 12954 h 68368"/>
                  <a:gd name="connsiteX4" fmla="*/ 0 w 52180"/>
                  <a:gd name="connsiteY4" fmla="*/ 12954 h 68368"/>
                  <a:gd name="connsiteX5" fmla="*/ 0 w 52180"/>
                  <a:gd name="connsiteY5" fmla="*/ 68368 h 68368"/>
                  <a:gd name="connsiteX6" fmla="*/ 52181 w 52180"/>
                  <a:gd name="connsiteY6" fmla="*/ 68368 h 68368"/>
                  <a:gd name="connsiteX7" fmla="*/ 52181 w 52180"/>
                  <a:gd name="connsiteY7" fmla="*/ 1295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180" h="68368">
                    <a:moveTo>
                      <a:pt x="52181" y="12954"/>
                    </a:moveTo>
                    <a:lnTo>
                      <a:pt x="52181" y="12954"/>
                    </a:lnTo>
                    <a:cubicBezTo>
                      <a:pt x="5218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954"/>
                    </a:cubicBezTo>
                    <a:lnTo>
                      <a:pt x="0" y="12954"/>
                    </a:lnTo>
                    <a:lnTo>
                      <a:pt x="0" y="68368"/>
                    </a:lnTo>
                    <a:lnTo>
                      <a:pt x="52181" y="68368"/>
                    </a:lnTo>
                    <a:lnTo>
                      <a:pt x="52181" y="1295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38D56C03-F980-23F7-D9C8-DC8AEDF7A599}"/>
                  </a:ext>
                </a:extLst>
              </p:cNvPr>
              <p:cNvSpPr/>
              <p:nvPr/>
            </p:nvSpPr>
            <p:spPr>
              <a:xfrm>
                <a:off x="4532739" y="269206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0A1C1C24-BF2F-62AD-CF2D-758463A3930C}"/>
                  </a:ext>
                </a:extLst>
              </p:cNvPr>
              <p:cNvSpPr/>
              <p:nvPr/>
            </p:nvSpPr>
            <p:spPr>
              <a:xfrm>
                <a:off x="4531660" y="279929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04C6F714-99C2-97A4-DD7C-B1289D100AA0}"/>
                  </a:ext>
                </a:extLst>
              </p:cNvPr>
              <p:cNvSpPr/>
              <p:nvPr/>
            </p:nvSpPr>
            <p:spPr>
              <a:xfrm>
                <a:off x="4530940" y="300583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B7105950-52F8-B7A0-E57E-A303B1471461}"/>
                  </a:ext>
                </a:extLst>
              </p:cNvPr>
              <p:cNvSpPr/>
              <p:nvPr/>
            </p:nvSpPr>
            <p:spPr>
              <a:xfrm>
                <a:off x="4643218" y="269206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ED643E22-0BF0-72BE-E179-E22758688563}"/>
                  </a:ext>
                </a:extLst>
              </p:cNvPr>
              <p:cNvSpPr/>
              <p:nvPr/>
            </p:nvSpPr>
            <p:spPr>
              <a:xfrm>
                <a:off x="4643938" y="289680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35FC2779-9CAF-447A-E7C3-4A4D96FB96E5}"/>
                  </a:ext>
                </a:extLst>
              </p:cNvPr>
              <p:cNvSpPr/>
              <p:nvPr/>
            </p:nvSpPr>
            <p:spPr>
              <a:xfrm>
                <a:off x="4643218" y="300403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512715CE-FC80-3240-C458-E2526D327870}"/>
                  </a:ext>
                </a:extLst>
              </p:cNvPr>
              <p:cNvSpPr/>
              <p:nvPr/>
            </p:nvSpPr>
            <p:spPr>
              <a:xfrm>
                <a:off x="4745061" y="269206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75A388E1-FFCA-D19D-906D-566F34281725}"/>
                  </a:ext>
                </a:extLst>
              </p:cNvPr>
              <p:cNvSpPr/>
              <p:nvPr/>
            </p:nvSpPr>
            <p:spPr>
              <a:xfrm>
                <a:off x="4744341" y="279929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177183EA-828D-33A5-9011-C3E3B75AE847}"/>
                  </a:ext>
                </a:extLst>
              </p:cNvPr>
              <p:cNvSpPr/>
              <p:nvPr/>
            </p:nvSpPr>
            <p:spPr>
              <a:xfrm>
                <a:off x="4396350" y="327894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2417626A-58B8-D165-8C77-0F011A3E33C3}"/>
                  </a:ext>
                </a:extLst>
              </p:cNvPr>
              <p:cNvSpPr/>
              <p:nvPr/>
            </p:nvSpPr>
            <p:spPr>
              <a:xfrm>
                <a:off x="4609031" y="327894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6EEBF87-8178-E485-4DE3-8A12A2A7BDCF}"/>
                  </a:ext>
                </a:extLst>
              </p:cNvPr>
              <p:cNvSpPr/>
              <p:nvPr/>
            </p:nvSpPr>
            <p:spPr>
              <a:xfrm>
                <a:off x="2577225" y="3741695"/>
                <a:ext cx="69454" cy="91037"/>
              </a:xfrm>
              <a:custGeom>
                <a:avLst/>
                <a:gdLst>
                  <a:gd name="connsiteX0" fmla="*/ 69454 w 69454"/>
                  <a:gd name="connsiteY0" fmla="*/ 16912 h 91037"/>
                  <a:gd name="connsiteX1" fmla="*/ 69454 w 69454"/>
                  <a:gd name="connsiteY1" fmla="*/ 16912 h 91037"/>
                  <a:gd name="connsiteX2" fmla="*/ 34907 w 69454"/>
                  <a:gd name="connsiteY2" fmla="*/ 0 h 91037"/>
                  <a:gd name="connsiteX3" fmla="*/ 0 w 69454"/>
                  <a:gd name="connsiteY3" fmla="*/ 16912 h 91037"/>
                  <a:gd name="connsiteX4" fmla="*/ 0 w 69454"/>
                  <a:gd name="connsiteY4" fmla="*/ 16912 h 91037"/>
                  <a:gd name="connsiteX5" fmla="*/ 0 w 69454"/>
                  <a:gd name="connsiteY5" fmla="*/ 91038 h 91037"/>
                  <a:gd name="connsiteX6" fmla="*/ 69454 w 69454"/>
                  <a:gd name="connsiteY6" fmla="*/ 91038 h 91037"/>
                  <a:gd name="connsiteX7" fmla="*/ 69454 w 6945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03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454" y="9103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C5136AA6-CFA3-B807-414C-F1E31FEEA49B}"/>
                  </a:ext>
                </a:extLst>
              </p:cNvPr>
              <p:cNvSpPr/>
              <p:nvPr/>
            </p:nvSpPr>
            <p:spPr>
              <a:xfrm>
                <a:off x="2808260" y="3132497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ED3CDC8C-0AE7-D804-2527-CD30152A074A}"/>
                  </a:ext>
                </a:extLst>
              </p:cNvPr>
              <p:cNvSpPr/>
              <p:nvPr/>
            </p:nvSpPr>
            <p:spPr>
              <a:xfrm>
                <a:off x="2807180" y="3280748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FAB1EEF3-E340-5EDD-A9C2-1A50FB50FB54}"/>
                  </a:ext>
                </a:extLst>
              </p:cNvPr>
              <p:cNvSpPr/>
              <p:nvPr/>
            </p:nvSpPr>
            <p:spPr>
              <a:xfrm>
                <a:off x="2807180" y="3418564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EB4B7103-8AB4-ADBF-CE47-EAD1B9A7CD7D}"/>
                  </a:ext>
                </a:extLst>
              </p:cNvPr>
              <p:cNvSpPr/>
              <p:nvPr/>
            </p:nvSpPr>
            <p:spPr>
              <a:xfrm>
                <a:off x="2806460" y="3567176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B50AFEE8-E3C6-F008-AB84-405C97DD65B8}"/>
                  </a:ext>
                </a:extLst>
              </p:cNvPr>
              <p:cNvSpPr/>
              <p:nvPr/>
            </p:nvSpPr>
            <p:spPr>
              <a:xfrm>
                <a:off x="2918738" y="3132497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E986A3E0-9B5C-A5B1-49F4-3EC341B4EF74}"/>
                  </a:ext>
                </a:extLst>
              </p:cNvPr>
              <p:cNvSpPr/>
              <p:nvPr/>
            </p:nvSpPr>
            <p:spPr>
              <a:xfrm>
                <a:off x="2917659" y="3280748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6379356-ADCA-8089-A929-D83429C519DB}"/>
                  </a:ext>
                </a:extLst>
              </p:cNvPr>
              <p:cNvSpPr/>
              <p:nvPr/>
            </p:nvSpPr>
            <p:spPr>
              <a:xfrm>
                <a:off x="2575426" y="361107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5465732B-266A-9645-6185-3DED6C0F06E8}"/>
                  </a:ext>
                </a:extLst>
              </p:cNvPr>
              <p:cNvSpPr/>
              <p:nvPr/>
            </p:nvSpPr>
            <p:spPr>
              <a:xfrm>
                <a:off x="2575426" y="3871595"/>
                <a:ext cx="69454" cy="91037"/>
              </a:xfrm>
              <a:custGeom>
                <a:avLst/>
                <a:gdLst>
                  <a:gd name="connsiteX0" fmla="*/ 69454 w 69454"/>
                  <a:gd name="connsiteY0" fmla="*/ 16912 h 91037"/>
                  <a:gd name="connsiteX1" fmla="*/ 69454 w 69454"/>
                  <a:gd name="connsiteY1" fmla="*/ 16912 h 91037"/>
                  <a:gd name="connsiteX2" fmla="*/ 34547 w 69454"/>
                  <a:gd name="connsiteY2" fmla="*/ 0 h 91037"/>
                  <a:gd name="connsiteX3" fmla="*/ 0 w 69454"/>
                  <a:gd name="connsiteY3" fmla="*/ 16912 h 91037"/>
                  <a:gd name="connsiteX4" fmla="*/ 0 w 69454"/>
                  <a:gd name="connsiteY4" fmla="*/ 16912 h 91037"/>
                  <a:gd name="connsiteX5" fmla="*/ 0 w 69454"/>
                  <a:gd name="connsiteY5" fmla="*/ 91038 h 91037"/>
                  <a:gd name="connsiteX6" fmla="*/ 69454 w 69454"/>
                  <a:gd name="connsiteY6" fmla="*/ 91038 h 91037"/>
                  <a:gd name="connsiteX7" fmla="*/ 69454 w 6945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03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454" y="9103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BB73E5A7-0A0B-35F8-1CA8-BF33D63F6851}"/>
                  </a:ext>
                </a:extLst>
              </p:cNvPr>
              <p:cNvSpPr/>
              <p:nvPr/>
            </p:nvSpPr>
            <p:spPr>
              <a:xfrm>
                <a:off x="3203033" y="288061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51D7BF35-5353-87F5-4685-0B22D9197B94}"/>
                  </a:ext>
                </a:extLst>
              </p:cNvPr>
              <p:cNvSpPr/>
              <p:nvPr/>
            </p:nvSpPr>
            <p:spPr>
              <a:xfrm>
                <a:off x="3203033" y="297992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D25224EC-7FBB-6547-1EA6-66FF7177877E}"/>
                  </a:ext>
                </a:extLst>
              </p:cNvPr>
              <p:cNvSpPr/>
              <p:nvPr/>
            </p:nvSpPr>
            <p:spPr>
              <a:xfrm>
                <a:off x="3314232" y="277338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936A3157-BC7C-C54C-E021-44B02B02000E}"/>
                  </a:ext>
                </a:extLst>
              </p:cNvPr>
              <p:cNvSpPr/>
              <p:nvPr/>
            </p:nvSpPr>
            <p:spPr>
              <a:xfrm>
                <a:off x="3313512" y="288061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9A6417CE-760F-D03E-F5E6-605626CE32FE}"/>
                  </a:ext>
                </a:extLst>
              </p:cNvPr>
              <p:cNvSpPr/>
              <p:nvPr/>
            </p:nvSpPr>
            <p:spPr>
              <a:xfrm>
                <a:off x="3315311" y="297812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CD37D273-DB7C-A4E7-6CCB-4139EF697C8E}"/>
                  </a:ext>
                </a:extLst>
              </p:cNvPr>
              <p:cNvSpPr/>
              <p:nvPr/>
            </p:nvSpPr>
            <p:spPr>
              <a:xfrm>
                <a:off x="3314592" y="308535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05C6B14C-CB07-C562-7E60-695F184E3DE9}"/>
                  </a:ext>
                </a:extLst>
              </p:cNvPr>
              <p:cNvSpPr/>
              <p:nvPr/>
            </p:nvSpPr>
            <p:spPr>
              <a:xfrm>
                <a:off x="3416074" y="277338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544E2B60-5FBA-2271-6581-0A6C05A87191}"/>
                  </a:ext>
                </a:extLst>
              </p:cNvPr>
              <p:cNvSpPr/>
              <p:nvPr/>
            </p:nvSpPr>
            <p:spPr>
              <a:xfrm>
                <a:off x="3415354" y="288061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E6333E81-098D-05FC-EA07-AFCF4F6F28F3}"/>
                  </a:ext>
                </a:extLst>
              </p:cNvPr>
              <p:cNvSpPr/>
              <p:nvPr/>
            </p:nvSpPr>
            <p:spPr>
              <a:xfrm>
                <a:off x="857784" y="340417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7615FC69-B441-8961-9962-972719446B34}"/>
                  </a:ext>
                </a:extLst>
              </p:cNvPr>
              <p:cNvSpPr/>
              <p:nvPr/>
            </p:nvSpPr>
            <p:spPr>
              <a:xfrm>
                <a:off x="856704" y="351140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77A621BF-FF24-F525-82B4-F61F19E9F248}"/>
                  </a:ext>
                </a:extLst>
              </p:cNvPr>
              <p:cNvSpPr/>
              <p:nvPr/>
            </p:nvSpPr>
            <p:spPr>
              <a:xfrm>
                <a:off x="856704" y="36107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E7AE4D12-1427-9F14-A8B1-B6E747F1F994}"/>
                  </a:ext>
                </a:extLst>
              </p:cNvPr>
              <p:cNvSpPr/>
              <p:nvPr/>
            </p:nvSpPr>
            <p:spPr>
              <a:xfrm>
                <a:off x="855984" y="371794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ECF2623D-9DEA-0CED-091E-AF194B3E88B0}"/>
                  </a:ext>
                </a:extLst>
              </p:cNvPr>
              <p:cNvSpPr/>
              <p:nvPr/>
            </p:nvSpPr>
            <p:spPr>
              <a:xfrm>
                <a:off x="1274869" y="381114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57352C1A-F627-340C-A8EF-65736936C207}"/>
                  </a:ext>
                </a:extLst>
              </p:cNvPr>
              <p:cNvSpPr/>
              <p:nvPr/>
            </p:nvSpPr>
            <p:spPr>
              <a:xfrm>
                <a:off x="1274149" y="391801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F3568350-DB8C-B6F6-DA13-9260EDD7EC27}"/>
                  </a:ext>
                </a:extLst>
              </p:cNvPr>
              <p:cNvSpPr/>
              <p:nvPr/>
            </p:nvSpPr>
            <p:spPr>
              <a:xfrm>
                <a:off x="968982" y="360891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EF2BC666-FF7D-3482-F010-934F32789085}"/>
                  </a:ext>
                </a:extLst>
              </p:cNvPr>
              <p:cNvSpPr/>
              <p:nvPr/>
            </p:nvSpPr>
            <p:spPr>
              <a:xfrm>
                <a:off x="968263" y="371578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49FF4011-F79B-1FC2-30B9-1119EB6A9055}"/>
                  </a:ext>
                </a:extLst>
              </p:cNvPr>
              <p:cNvSpPr/>
              <p:nvPr/>
            </p:nvSpPr>
            <p:spPr>
              <a:xfrm>
                <a:off x="1069385" y="3511042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2EB9B674-FC5F-62C9-3CA2-5D0D3119A9B5}"/>
                  </a:ext>
                </a:extLst>
              </p:cNvPr>
              <p:cNvSpPr/>
              <p:nvPr/>
            </p:nvSpPr>
            <p:spPr>
              <a:xfrm>
                <a:off x="1068305" y="360639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208A7972-0683-A764-1D05-C7468591D62A}"/>
                  </a:ext>
                </a:extLst>
              </p:cNvPr>
              <p:cNvSpPr/>
              <p:nvPr/>
            </p:nvSpPr>
            <p:spPr>
              <a:xfrm>
                <a:off x="1067226" y="3812942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3B4D979D-B7A4-24BF-4040-050141AD05B4}"/>
                  </a:ext>
                </a:extLst>
              </p:cNvPr>
              <p:cNvSpPr/>
              <p:nvPr/>
            </p:nvSpPr>
            <p:spPr>
              <a:xfrm>
                <a:off x="1066506" y="3919812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674AC1FC-F11E-F12D-9216-887B82EA7186}"/>
                  </a:ext>
                </a:extLst>
              </p:cNvPr>
              <p:cNvSpPr/>
              <p:nvPr/>
            </p:nvSpPr>
            <p:spPr>
              <a:xfrm>
                <a:off x="1178784" y="360639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B4A6F7E6-3A3D-D9FA-6FFE-110E2379E8E8}"/>
                  </a:ext>
                </a:extLst>
              </p:cNvPr>
              <p:cNvSpPr/>
              <p:nvPr/>
            </p:nvSpPr>
            <p:spPr>
              <a:xfrm>
                <a:off x="1178065" y="371326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0F7B6701-7D82-A03B-77C5-119EBA5E39AB}"/>
                  </a:ext>
                </a:extLst>
              </p:cNvPr>
              <p:cNvSpPr/>
              <p:nvPr/>
            </p:nvSpPr>
            <p:spPr>
              <a:xfrm>
                <a:off x="1179864" y="381078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45FD9E06-A518-E6E1-0D16-77630348B978}"/>
                  </a:ext>
                </a:extLst>
              </p:cNvPr>
              <p:cNvSpPr/>
              <p:nvPr/>
            </p:nvSpPr>
            <p:spPr>
              <a:xfrm>
                <a:off x="1178784" y="391801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1F53A532-608B-F195-762C-314943F549BC}"/>
                  </a:ext>
                </a:extLst>
              </p:cNvPr>
              <p:cNvSpPr/>
              <p:nvPr/>
            </p:nvSpPr>
            <p:spPr>
              <a:xfrm>
                <a:off x="1280627" y="36060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318DB01A-3EB5-A08F-E4C1-6537E3415036}"/>
                  </a:ext>
                </a:extLst>
              </p:cNvPr>
              <p:cNvSpPr/>
              <p:nvPr/>
            </p:nvSpPr>
            <p:spPr>
              <a:xfrm>
                <a:off x="1279907" y="371326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15F6621C-6D49-11CA-2F6E-673BDB606627}"/>
                  </a:ext>
                </a:extLst>
              </p:cNvPr>
              <p:cNvSpPr/>
              <p:nvPr/>
            </p:nvSpPr>
            <p:spPr>
              <a:xfrm>
                <a:off x="2342592" y="3610356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916"/>
                      <a:pt x="53980" y="0"/>
                      <a:pt x="34907" y="0"/>
                    </a:cubicBezTo>
                    <a:cubicBezTo>
                      <a:pt x="15474" y="0"/>
                      <a:pt x="0" y="7916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0EFDAA4A-81CC-7BB9-7CD7-09AE5FB348BB}"/>
                  </a:ext>
                </a:extLst>
              </p:cNvPr>
              <p:cNvSpPr/>
              <p:nvPr/>
            </p:nvSpPr>
            <p:spPr>
              <a:xfrm>
                <a:off x="2344752" y="374097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62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58691FD3-2543-13F7-5E74-8273EBE221EA}"/>
                  </a:ext>
                </a:extLst>
              </p:cNvPr>
              <p:cNvSpPr/>
              <p:nvPr/>
            </p:nvSpPr>
            <p:spPr>
              <a:xfrm>
                <a:off x="2342592" y="387087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F841D75-1861-BD04-842D-ABD378C56500}"/>
                  </a:ext>
                </a:extLst>
              </p:cNvPr>
              <p:cNvSpPr/>
              <p:nvPr/>
            </p:nvSpPr>
            <p:spPr>
              <a:xfrm>
                <a:off x="1754571" y="3739896"/>
                <a:ext cx="54699" cy="71966"/>
              </a:xfrm>
              <a:custGeom>
                <a:avLst/>
                <a:gdLst>
                  <a:gd name="connsiteX0" fmla="*/ 54700 w 54699"/>
                  <a:gd name="connsiteY0" fmla="*/ 13314 h 71966"/>
                  <a:gd name="connsiteX1" fmla="*/ 54700 w 54699"/>
                  <a:gd name="connsiteY1" fmla="*/ 13314 h 71966"/>
                  <a:gd name="connsiteX2" fmla="*/ 27350 w 54699"/>
                  <a:gd name="connsiteY2" fmla="*/ 0 h 71966"/>
                  <a:gd name="connsiteX3" fmla="*/ 0 w 54699"/>
                  <a:gd name="connsiteY3" fmla="*/ 13314 h 71966"/>
                  <a:gd name="connsiteX4" fmla="*/ 0 w 54699"/>
                  <a:gd name="connsiteY4" fmla="*/ 13314 h 71966"/>
                  <a:gd name="connsiteX5" fmla="*/ 0 w 54699"/>
                  <a:gd name="connsiteY5" fmla="*/ 71967 h 71966"/>
                  <a:gd name="connsiteX6" fmla="*/ 54700 w 54699"/>
                  <a:gd name="connsiteY6" fmla="*/ 71967 h 71966"/>
                  <a:gd name="connsiteX7" fmla="*/ 54700 w 54699"/>
                  <a:gd name="connsiteY7" fmla="*/ 13314 h 71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99" h="71966">
                    <a:moveTo>
                      <a:pt x="54700" y="13314"/>
                    </a:moveTo>
                    <a:lnTo>
                      <a:pt x="54700" y="13314"/>
                    </a:lnTo>
                    <a:cubicBezTo>
                      <a:pt x="54700" y="6117"/>
                      <a:pt x="42464" y="0"/>
                      <a:pt x="27350" y="0"/>
                    </a:cubicBezTo>
                    <a:cubicBezTo>
                      <a:pt x="12235" y="0"/>
                      <a:pt x="0" y="6117"/>
                      <a:pt x="0" y="13314"/>
                    </a:cubicBezTo>
                    <a:lnTo>
                      <a:pt x="0" y="13314"/>
                    </a:lnTo>
                    <a:lnTo>
                      <a:pt x="0" y="71967"/>
                    </a:lnTo>
                    <a:lnTo>
                      <a:pt x="54700" y="71967"/>
                    </a:lnTo>
                    <a:lnTo>
                      <a:pt x="54700" y="1331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32464640-10BC-F513-6E40-4704F80DDAE6}"/>
                  </a:ext>
                </a:extLst>
              </p:cNvPr>
              <p:cNvSpPr/>
              <p:nvPr/>
            </p:nvSpPr>
            <p:spPr>
              <a:xfrm>
                <a:off x="1756010" y="3842448"/>
                <a:ext cx="54699" cy="71966"/>
              </a:xfrm>
              <a:custGeom>
                <a:avLst/>
                <a:gdLst>
                  <a:gd name="connsiteX0" fmla="*/ 54700 w 54699"/>
                  <a:gd name="connsiteY0" fmla="*/ 13314 h 71966"/>
                  <a:gd name="connsiteX1" fmla="*/ 54700 w 54699"/>
                  <a:gd name="connsiteY1" fmla="*/ 13314 h 71966"/>
                  <a:gd name="connsiteX2" fmla="*/ 27350 w 54699"/>
                  <a:gd name="connsiteY2" fmla="*/ 0 h 71966"/>
                  <a:gd name="connsiteX3" fmla="*/ 0 w 54699"/>
                  <a:gd name="connsiteY3" fmla="*/ 13314 h 71966"/>
                  <a:gd name="connsiteX4" fmla="*/ 0 w 54699"/>
                  <a:gd name="connsiteY4" fmla="*/ 13314 h 71966"/>
                  <a:gd name="connsiteX5" fmla="*/ 0 w 54699"/>
                  <a:gd name="connsiteY5" fmla="*/ 71967 h 71966"/>
                  <a:gd name="connsiteX6" fmla="*/ 54700 w 54699"/>
                  <a:gd name="connsiteY6" fmla="*/ 71967 h 71966"/>
                  <a:gd name="connsiteX7" fmla="*/ 54700 w 54699"/>
                  <a:gd name="connsiteY7" fmla="*/ 13314 h 71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99" h="71966">
                    <a:moveTo>
                      <a:pt x="54700" y="13314"/>
                    </a:moveTo>
                    <a:lnTo>
                      <a:pt x="54700" y="13314"/>
                    </a:lnTo>
                    <a:cubicBezTo>
                      <a:pt x="54700" y="6117"/>
                      <a:pt x="42464" y="0"/>
                      <a:pt x="27350" y="0"/>
                    </a:cubicBezTo>
                    <a:cubicBezTo>
                      <a:pt x="12235" y="0"/>
                      <a:pt x="0" y="6117"/>
                      <a:pt x="0" y="13314"/>
                    </a:cubicBezTo>
                    <a:lnTo>
                      <a:pt x="0" y="13314"/>
                    </a:lnTo>
                    <a:lnTo>
                      <a:pt x="0" y="71967"/>
                    </a:lnTo>
                    <a:lnTo>
                      <a:pt x="54700" y="71967"/>
                    </a:lnTo>
                    <a:lnTo>
                      <a:pt x="54700" y="1331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42D0854F-FCAF-0114-6F42-62678ABFFD77}"/>
                  </a:ext>
                </a:extLst>
              </p:cNvPr>
              <p:cNvSpPr/>
              <p:nvPr/>
            </p:nvSpPr>
            <p:spPr>
              <a:xfrm>
                <a:off x="1754571" y="3944641"/>
                <a:ext cx="54699" cy="71606"/>
              </a:xfrm>
              <a:custGeom>
                <a:avLst/>
                <a:gdLst>
                  <a:gd name="connsiteX0" fmla="*/ 54700 w 54699"/>
                  <a:gd name="connsiteY0" fmla="*/ 13314 h 71606"/>
                  <a:gd name="connsiteX1" fmla="*/ 54700 w 54699"/>
                  <a:gd name="connsiteY1" fmla="*/ 13314 h 71606"/>
                  <a:gd name="connsiteX2" fmla="*/ 27350 w 54699"/>
                  <a:gd name="connsiteY2" fmla="*/ 0 h 71606"/>
                  <a:gd name="connsiteX3" fmla="*/ 0 w 54699"/>
                  <a:gd name="connsiteY3" fmla="*/ 13314 h 71606"/>
                  <a:gd name="connsiteX4" fmla="*/ 0 w 54699"/>
                  <a:gd name="connsiteY4" fmla="*/ 13314 h 71606"/>
                  <a:gd name="connsiteX5" fmla="*/ 0 w 54699"/>
                  <a:gd name="connsiteY5" fmla="*/ 71607 h 71606"/>
                  <a:gd name="connsiteX6" fmla="*/ 54700 w 54699"/>
                  <a:gd name="connsiteY6" fmla="*/ 71607 h 71606"/>
                  <a:gd name="connsiteX7" fmla="*/ 54700 w 54699"/>
                  <a:gd name="connsiteY7" fmla="*/ 13314 h 71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99" h="71606">
                    <a:moveTo>
                      <a:pt x="54700" y="13314"/>
                    </a:moveTo>
                    <a:lnTo>
                      <a:pt x="54700" y="13314"/>
                    </a:lnTo>
                    <a:cubicBezTo>
                      <a:pt x="54700" y="5757"/>
                      <a:pt x="42464" y="0"/>
                      <a:pt x="27350" y="0"/>
                    </a:cubicBezTo>
                    <a:cubicBezTo>
                      <a:pt x="12235" y="0"/>
                      <a:pt x="0" y="5757"/>
                      <a:pt x="0" y="13314"/>
                    </a:cubicBezTo>
                    <a:lnTo>
                      <a:pt x="0" y="13314"/>
                    </a:lnTo>
                    <a:lnTo>
                      <a:pt x="0" y="71607"/>
                    </a:lnTo>
                    <a:lnTo>
                      <a:pt x="54700" y="71607"/>
                    </a:lnTo>
                    <a:lnTo>
                      <a:pt x="54700" y="1331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C87EDB60-A7CE-E5F6-D49B-94E940B94CB6}"/>
                  </a:ext>
                </a:extLst>
              </p:cNvPr>
              <p:cNvSpPr/>
              <p:nvPr/>
            </p:nvSpPr>
            <p:spPr>
              <a:xfrm>
                <a:off x="4366481" y="3757168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C3B6A441-6A6A-4091-021E-59EE7A2D492D}"/>
                  </a:ext>
                </a:extLst>
              </p:cNvPr>
              <p:cNvSpPr/>
              <p:nvPr/>
            </p:nvSpPr>
            <p:spPr>
              <a:xfrm>
                <a:off x="4368280" y="3887787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7335264A-F061-CFAB-DB35-6D2C43F997B9}"/>
                  </a:ext>
                </a:extLst>
              </p:cNvPr>
              <p:cNvSpPr/>
              <p:nvPr/>
            </p:nvSpPr>
            <p:spPr>
              <a:xfrm>
                <a:off x="4366481" y="4017687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4F10852A-E10D-AD44-A8A8-0C777A41ADE4}"/>
                  </a:ext>
                </a:extLst>
              </p:cNvPr>
              <p:cNvSpPr/>
              <p:nvPr/>
            </p:nvSpPr>
            <p:spPr>
              <a:xfrm>
                <a:off x="3721960" y="3939243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F1E702D9-CD7B-7321-0E04-06CB308921A7}"/>
                  </a:ext>
                </a:extLst>
              </p:cNvPr>
              <p:cNvSpPr/>
              <p:nvPr/>
            </p:nvSpPr>
            <p:spPr>
              <a:xfrm>
                <a:off x="3723760" y="4069863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A0868B81-C1D6-739B-8604-B21505B12021}"/>
                  </a:ext>
                </a:extLst>
              </p:cNvPr>
              <p:cNvSpPr/>
              <p:nvPr/>
            </p:nvSpPr>
            <p:spPr>
              <a:xfrm>
                <a:off x="3721960" y="4199763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053083CF-C8EE-8FE3-FC4C-6C013941F9BA}"/>
                  </a:ext>
                </a:extLst>
              </p:cNvPr>
              <p:cNvSpPr/>
              <p:nvPr/>
            </p:nvSpPr>
            <p:spPr>
              <a:xfrm>
                <a:off x="2056139" y="3993938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74786535-7E44-FAB7-6D79-07658B8CCB19}"/>
                  </a:ext>
                </a:extLst>
              </p:cNvPr>
              <p:cNvSpPr/>
              <p:nvPr/>
            </p:nvSpPr>
            <p:spPr>
              <a:xfrm>
                <a:off x="2055779" y="4060507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301352B8-66C8-1A9A-FD47-3848474FDE08}"/>
                  </a:ext>
                </a:extLst>
              </p:cNvPr>
              <p:cNvSpPr/>
              <p:nvPr/>
            </p:nvSpPr>
            <p:spPr>
              <a:xfrm>
                <a:off x="2055779" y="4122398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D46046EF-16AD-C5E3-A5AF-CF34668F132C}"/>
                  </a:ext>
                </a:extLst>
              </p:cNvPr>
              <p:cNvSpPr/>
              <p:nvPr/>
            </p:nvSpPr>
            <p:spPr>
              <a:xfrm>
                <a:off x="2055419" y="4188968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988D2D28-C50F-C886-C990-35EBEAD002F2}"/>
                  </a:ext>
                </a:extLst>
              </p:cNvPr>
              <p:cNvSpPr/>
              <p:nvPr/>
            </p:nvSpPr>
            <p:spPr>
              <a:xfrm>
                <a:off x="6239946" y="3550983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2181" y="0"/>
                      <a:pt x="33468" y="0"/>
                    </a:cubicBezTo>
                    <a:cubicBezTo>
                      <a:pt x="15114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01B2E99F-74E5-68FF-E147-6300A6FE76AA}"/>
                  </a:ext>
                </a:extLst>
              </p:cNvPr>
              <p:cNvSpPr/>
              <p:nvPr/>
            </p:nvSpPr>
            <p:spPr>
              <a:xfrm>
                <a:off x="6242105" y="3676565"/>
                <a:ext cx="66575" cy="87799"/>
              </a:xfrm>
              <a:custGeom>
                <a:avLst/>
                <a:gdLst>
                  <a:gd name="connsiteX0" fmla="*/ 66575 w 66575"/>
                  <a:gd name="connsiteY0" fmla="*/ 16193 h 87799"/>
                  <a:gd name="connsiteX1" fmla="*/ 66575 w 66575"/>
                  <a:gd name="connsiteY1" fmla="*/ 16193 h 87799"/>
                  <a:gd name="connsiteX2" fmla="*/ 33468 w 66575"/>
                  <a:gd name="connsiteY2" fmla="*/ 0 h 87799"/>
                  <a:gd name="connsiteX3" fmla="*/ 0 w 66575"/>
                  <a:gd name="connsiteY3" fmla="*/ 16193 h 87799"/>
                  <a:gd name="connsiteX4" fmla="*/ 0 w 66575"/>
                  <a:gd name="connsiteY4" fmla="*/ 16193 h 87799"/>
                  <a:gd name="connsiteX5" fmla="*/ 0 w 66575"/>
                  <a:gd name="connsiteY5" fmla="*/ 87799 h 87799"/>
                  <a:gd name="connsiteX6" fmla="*/ 66575 w 66575"/>
                  <a:gd name="connsiteY6" fmla="*/ 87799 h 87799"/>
                  <a:gd name="connsiteX7" fmla="*/ 66575 w 6657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575" h="87799">
                    <a:moveTo>
                      <a:pt x="66575" y="16193"/>
                    </a:moveTo>
                    <a:lnTo>
                      <a:pt x="66575" y="16193"/>
                    </a:lnTo>
                    <a:cubicBezTo>
                      <a:pt x="66575" y="7197"/>
                      <a:pt x="51821" y="0"/>
                      <a:pt x="33468" y="0"/>
                    </a:cubicBezTo>
                    <a:cubicBezTo>
                      <a:pt x="14755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575" y="87799"/>
                    </a:lnTo>
                    <a:lnTo>
                      <a:pt x="6657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498332FB-CDBC-BD91-0A2E-27B3958DFADE}"/>
                  </a:ext>
                </a:extLst>
              </p:cNvPr>
              <p:cNvSpPr/>
              <p:nvPr/>
            </p:nvSpPr>
            <p:spPr>
              <a:xfrm>
                <a:off x="6239946" y="3801427"/>
                <a:ext cx="66935" cy="88159"/>
              </a:xfrm>
              <a:custGeom>
                <a:avLst/>
                <a:gdLst>
                  <a:gd name="connsiteX0" fmla="*/ 66935 w 66935"/>
                  <a:gd name="connsiteY0" fmla="*/ 16552 h 88159"/>
                  <a:gd name="connsiteX1" fmla="*/ 66935 w 66935"/>
                  <a:gd name="connsiteY1" fmla="*/ 16552 h 88159"/>
                  <a:gd name="connsiteX2" fmla="*/ 33468 w 66935"/>
                  <a:gd name="connsiteY2" fmla="*/ 0 h 88159"/>
                  <a:gd name="connsiteX3" fmla="*/ 0 w 66935"/>
                  <a:gd name="connsiteY3" fmla="*/ 16552 h 88159"/>
                  <a:gd name="connsiteX4" fmla="*/ 0 w 66935"/>
                  <a:gd name="connsiteY4" fmla="*/ 16552 h 88159"/>
                  <a:gd name="connsiteX5" fmla="*/ 0 w 66935"/>
                  <a:gd name="connsiteY5" fmla="*/ 88159 h 88159"/>
                  <a:gd name="connsiteX6" fmla="*/ 66935 w 66935"/>
                  <a:gd name="connsiteY6" fmla="*/ 88159 h 88159"/>
                  <a:gd name="connsiteX7" fmla="*/ 66935 w 66935"/>
                  <a:gd name="connsiteY7" fmla="*/ 16552 h 88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8159">
                    <a:moveTo>
                      <a:pt x="66935" y="16552"/>
                    </a:moveTo>
                    <a:lnTo>
                      <a:pt x="66935" y="16552"/>
                    </a:lnTo>
                    <a:cubicBezTo>
                      <a:pt x="66935" y="7557"/>
                      <a:pt x="52181" y="0"/>
                      <a:pt x="33468" y="0"/>
                    </a:cubicBezTo>
                    <a:cubicBezTo>
                      <a:pt x="15114" y="0"/>
                      <a:pt x="0" y="7557"/>
                      <a:pt x="0" y="16552"/>
                    </a:cubicBezTo>
                    <a:lnTo>
                      <a:pt x="0" y="16552"/>
                    </a:lnTo>
                    <a:lnTo>
                      <a:pt x="0" y="88159"/>
                    </a:lnTo>
                    <a:lnTo>
                      <a:pt x="66935" y="88159"/>
                    </a:lnTo>
                    <a:lnTo>
                      <a:pt x="66935" y="1655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7E72AE49-7BF1-2254-199F-88ED22463364}"/>
                  </a:ext>
                </a:extLst>
              </p:cNvPr>
              <p:cNvSpPr/>
              <p:nvPr/>
            </p:nvSpPr>
            <p:spPr>
              <a:xfrm>
                <a:off x="6127667" y="3552422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2181" y="0"/>
                      <a:pt x="33468" y="0"/>
                    </a:cubicBezTo>
                    <a:cubicBezTo>
                      <a:pt x="15114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AB1F4014-9F28-6E8A-D815-B36E2D74E5CF}"/>
                  </a:ext>
                </a:extLst>
              </p:cNvPr>
              <p:cNvSpPr/>
              <p:nvPr/>
            </p:nvSpPr>
            <p:spPr>
              <a:xfrm>
                <a:off x="6129826" y="3678004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1821" y="0"/>
                      <a:pt x="33468" y="0"/>
                    </a:cubicBezTo>
                    <a:cubicBezTo>
                      <a:pt x="14755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5EDE9411-042F-9A96-9411-B9005B23A7D4}"/>
                  </a:ext>
                </a:extLst>
              </p:cNvPr>
              <p:cNvSpPr/>
              <p:nvPr/>
            </p:nvSpPr>
            <p:spPr>
              <a:xfrm>
                <a:off x="6127667" y="3802866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2181" y="0"/>
                      <a:pt x="33468" y="0"/>
                    </a:cubicBezTo>
                    <a:cubicBezTo>
                      <a:pt x="15114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3D5BCFFA-C1E2-A9AB-15C2-A90335639F8E}"/>
                  </a:ext>
                </a:extLst>
              </p:cNvPr>
              <p:cNvSpPr/>
              <p:nvPr/>
            </p:nvSpPr>
            <p:spPr>
              <a:xfrm>
                <a:off x="8482273" y="3220656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AEA19C66-FA51-B95C-770F-E9BEDEAF71C4}"/>
                  </a:ext>
                </a:extLst>
              </p:cNvPr>
              <p:cNvSpPr/>
              <p:nvPr/>
            </p:nvSpPr>
            <p:spPr>
              <a:xfrm>
                <a:off x="8481553" y="3375025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058D83B9-2EB4-57AB-728E-0B931BF15F4B}"/>
                  </a:ext>
                </a:extLst>
              </p:cNvPr>
              <p:cNvSpPr/>
              <p:nvPr/>
            </p:nvSpPr>
            <p:spPr>
              <a:xfrm>
                <a:off x="8595991" y="3220656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5216604B-6D37-292B-4C7D-EA0B96F5B5BE}"/>
                  </a:ext>
                </a:extLst>
              </p:cNvPr>
              <p:cNvSpPr/>
              <p:nvPr/>
            </p:nvSpPr>
            <p:spPr>
              <a:xfrm>
                <a:off x="8595271" y="3375025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EBC7D4AA-D28F-568C-A368-EAB5A0542DCE}"/>
                  </a:ext>
                </a:extLst>
              </p:cNvPr>
              <p:cNvSpPr/>
              <p:nvPr/>
            </p:nvSpPr>
            <p:spPr>
              <a:xfrm>
                <a:off x="8701072" y="3220296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C5E2308A-D834-1685-2CB8-4D488EA87A61}"/>
                  </a:ext>
                </a:extLst>
              </p:cNvPr>
              <p:cNvSpPr/>
              <p:nvPr/>
            </p:nvSpPr>
            <p:spPr>
              <a:xfrm>
                <a:off x="8699992" y="3375025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sp>
        <p:nvSpPr>
          <p:cNvPr id="153" name="任意多边形: 形状 152" descr="D:\51PPT模板网\51pptmoban.com\图片001.jpg">
            <a:extLst>
              <a:ext uri="{FF2B5EF4-FFF2-40B4-BE49-F238E27FC236}">
                <a16:creationId xmlns:a16="http://schemas.microsoft.com/office/drawing/2014/main" id="{2D165364-CF31-D627-5B05-E9C3F16B099E}"/>
              </a:ext>
            </a:extLst>
          </p:cNvPr>
          <p:cNvSpPr/>
          <p:nvPr/>
        </p:nvSpPr>
        <p:spPr>
          <a:xfrm>
            <a:off x="7971770" y="-569266"/>
            <a:ext cx="2809371" cy="824424"/>
          </a:xfrm>
          <a:custGeom>
            <a:avLst/>
            <a:gdLst>
              <a:gd name="connsiteX0" fmla="*/ 198028 w 1288797"/>
              <a:gd name="connsiteY0" fmla="*/ 374631 h 378204"/>
              <a:gd name="connsiteX1" fmla="*/ 1473 w 1288797"/>
              <a:gd name="connsiteY1" fmla="*/ 277299 h 378204"/>
              <a:gd name="connsiteX2" fmla="*/ 444124 w 1288797"/>
              <a:gd name="connsiteY2" fmla="*/ 147555 h 378204"/>
              <a:gd name="connsiteX3" fmla="*/ 873486 w 1288797"/>
              <a:gd name="connsiteY3" fmla="*/ 459 h 378204"/>
              <a:gd name="connsiteX4" fmla="*/ 1060877 w 1288797"/>
              <a:gd name="connsiteY4" fmla="*/ 142800 h 378204"/>
              <a:gd name="connsiteX5" fmla="*/ 1286226 w 1288797"/>
              <a:gd name="connsiteY5" fmla="*/ 261429 h 378204"/>
              <a:gd name="connsiteX6" fmla="*/ 894476 w 1288797"/>
              <a:gd name="connsiteY6" fmla="*/ 374713 h 378204"/>
              <a:gd name="connsiteX7" fmla="*/ 198028 w 1288797"/>
              <a:gd name="connsiteY7" fmla="*/ 374631 h 378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8797" h="378204">
                <a:moveTo>
                  <a:pt x="198028" y="374631"/>
                </a:moveTo>
                <a:cubicBezTo>
                  <a:pt x="198028" y="374631"/>
                  <a:pt x="-19883" y="381052"/>
                  <a:pt x="1473" y="277299"/>
                </a:cubicBezTo>
                <a:cubicBezTo>
                  <a:pt x="22829" y="173545"/>
                  <a:pt x="298836" y="126219"/>
                  <a:pt x="444124" y="147555"/>
                </a:cubicBezTo>
                <a:cubicBezTo>
                  <a:pt x="589392" y="168891"/>
                  <a:pt x="621396" y="-10209"/>
                  <a:pt x="873486" y="459"/>
                </a:cubicBezTo>
                <a:cubicBezTo>
                  <a:pt x="968014" y="4462"/>
                  <a:pt x="993495" y="160723"/>
                  <a:pt x="1060877" y="142800"/>
                </a:cubicBezTo>
                <a:cubicBezTo>
                  <a:pt x="1212688" y="102465"/>
                  <a:pt x="1305733" y="174764"/>
                  <a:pt x="1286226" y="261429"/>
                </a:cubicBezTo>
                <a:cubicBezTo>
                  <a:pt x="1259606" y="379732"/>
                  <a:pt x="1129660" y="365812"/>
                  <a:pt x="894476" y="374713"/>
                </a:cubicBezTo>
                <a:cubicBezTo>
                  <a:pt x="684876" y="382617"/>
                  <a:pt x="198028" y="374631"/>
                  <a:pt x="198028" y="374631"/>
                </a:cubicBezTo>
                <a:close/>
              </a:path>
            </a:pathLst>
          </a:custGeom>
          <a:solidFill>
            <a:srgbClr val="EAA060">
              <a:alpha val="18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AB16A9AC-3D63-0AB3-8D34-AC2946F5DBDF}"/>
              </a:ext>
            </a:extLst>
          </p:cNvPr>
          <p:cNvSpPr/>
          <p:nvPr/>
        </p:nvSpPr>
        <p:spPr>
          <a:xfrm>
            <a:off x="1460198" y="1188802"/>
            <a:ext cx="1325138" cy="390766"/>
          </a:xfrm>
          <a:custGeom>
            <a:avLst/>
            <a:gdLst>
              <a:gd name="connsiteX0" fmla="*/ 1324406 w 1325138"/>
              <a:gd name="connsiteY0" fmla="*/ 304573 h 390766"/>
              <a:gd name="connsiteX1" fmla="*/ 1320342 w 1325138"/>
              <a:gd name="connsiteY1" fmla="*/ 272630 h 390766"/>
              <a:gd name="connsiteX2" fmla="*/ 1018529 w 1325138"/>
              <a:gd name="connsiteY2" fmla="*/ 157049 h 390766"/>
              <a:gd name="connsiteX3" fmla="*/ 776132 w 1325138"/>
              <a:gd name="connsiteY3" fmla="*/ 301 h 390766"/>
              <a:gd name="connsiteX4" fmla="*/ 653074 w 1325138"/>
              <a:gd name="connsiteY4" fmla="*/ 63354 h 390766"/>
              <a:gd name="connsiteX5" fmla="*/ 541416 w 1325138"/>
              <a:gd name="connsiteY5" fmla="*/ 83572 h 390766"/>
              <a:gd name="connsiteX6" fmla="*/ 290382 w 1325138"/>
              <a:gd name="connsiteY6" fmla="*/ 195332 h 390766"/>
              <a:gd name="connsiteX7" fmla="*/ 23723 w 1325138"/>
              <a:gd name="connsiteY7" fmla="*/ 248672 h 390766"/>
              <a:gd name="connsiteX8" fmla="*/ 33090 w 1325138"/>
              <a:gd name="connsiteY8" fmla="*/ 348525 h 390766"/>
              <a:gd name="connsiteX9" fmla="*/ 640354 w 1325138"/>
              <a:gd name="connsiteY9" fmla="*/ 384837 h 390766"/>
              <a:gd name="connsiteX10" fmla="*/ 1324406 w 1325138"/>
              <a:gd name="connsiteY10" fmla="*/ 304573 h 390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25138" h="390766">
                <a:moveTo>
                  <a:pt x="1324406" y="304573"/>
                </a:moveTo>
                <a:cubicBezTo>
                  <a:pt x="1326174" y="293803"/>
                  <a:pt x="1324711" y="282627"/>
                  <a:pt x="1320342" y="272630"/>
                </a:cubicBezTo>
                <a:cubicBezTo>
                  <a:pt x="1286855" y="195840"/>
                  <a:pt x="1107368" y="140712"/>
                  <a:pt x="1018529" y="157049"/>
                </a:cubicBezTo>
                <a:cubicBezTo>
                  <a:pt x="923797" y="174464"/>
                  <a:pt x="940521" y="-8396"/>
                  <a:pt x="776132" y="301"/>
                </a:cubicBezTo>
                <a:cubicBezTo>
                  <a:pt x="722182" y="3166"/>
                  <a:pt x="684915" y="32041"/>
                  <a:pt x="653074" y="63354"/>
                </a:cubicBezTo>
                <a:cubicBezTo>
                  <a:pt x="623590" y="92351"/>
                  <a:pt x="579069" y="100621"/>
                  <a:pt x="541416" y="83572"/>
                </a:cubicBezTo>
                <a:cubicBezTo>
                  <a:pt x="393201" y="16455"/>
                  <a:pt x="345287" y="209048"/>
                  <a:pt x="290382" y="195332"/>
                </a:cubicBezTo>
                <a:cubicBezTo>
                  <a:pt x="201563" y="173163"/>
                  <a:pt x="84561" y="203887"/>
                  <a:pt x="23723" y="248672"/>
                </a:cubicBezTo>
                <a:cubicBezTo>
                  <a:pt x="-11736" y="274784"/>
                  <a:pt x="-6493" y="329200"/>
                  <a:pt x="33090" y="348525"/>
                </a:cubicBezTo>
                <a:cubicBezTo>
                  <a:pt x="158952" y="409972"/>
                  <a:pt x="481187" y="384837"/>
                  <a:pt x="640354" y="384837"/>
                </a:cubicBezTo>
                <a:cubicBezTo>
                  <a:pt x="951392" y="384837"/>
                  <a:pt x="1304940" y="423241"/>
                  <a:pt x="1324406" y="304573"/>
                </a:cubicBezTo>
                <a:close/>
              </a:path>
            </a:pathLst>
          </a:custGeom>
          <a:solidFill>
            <a:srgbClr val="EAA060">
              <a:alpha val="10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462D6732-0B5E-3F4C-E9AB-5AD6038A3E9C}"/>
              </a:ext>
            </a:extLst>
          </p:cNvPr>
          <p:cNvSpPr/>
          <p:nvPr/>
        </p:nvSpPr>
        <p:spPr>
          <a:xfrm>
            <a:off x="10236626" y="1760605"/>
            <a:ext cx="857109" cy="252749"/>
          </a:xfrm>
          <a:custGeom>
            <a:avLst/>
            <a:gdLst>
              <a:gd name="connsiteX0" fmla="*/ 472 w 857109"/>
              <a:gd name="connsiteY0" fmla="*/ 196994 h 252749"/>
              <a:gd name="connsiteX1" fmla="*/ 3094 w 857109"/>
              <a:gd name="connsiteY1" fmla="*/ 176329 h 252749"/>
              <a:gd name="connsiteX2" fmla="*/ 198308 w 857109"/>
              <a:gd name="connsiteY2" fmla="*/ 101571 h 252749"/>
              <a:gd name="connsiteX3" fmla="*/ 355097 w 857109"/>
              <a:gd name="connsiteY3" fmla="*/ 195 h 252749"/>
              <a:gd name="connsiteX4" fmla="*/ 434690 w 857109"/>
              <a:gd name="connsiteY4" fmla="*/ 40977 h 252749"/>
              <a:gd name="connsiteX5" fmla="*/ 506908 w 857109"/>
              <a:gd name="connsiteY5" fmla="*/ 54043 h 252749"/>
              <a:gd name="connsiteX6" fmla="*/ 669285 w 857109"/>
              <a:gd name="connsiteY6" fmla="*/ 126341 h 252749"/>
              <a:gd name="connsiteX7" fmla="*/ 841761 w 857109"/>
              <a:gd name="connsiteY7" fmla="*/ 160845 h 252749"/>
              <a:gd name="connsiteX8" fmla="*/ 835706 w 857109"/>
              <a:gd name="connsiteY8" fmla="*/ 225422 h 252749"/>
              <a:gd name="connsiteX9" fmla="*/ 442921 w 857109"/>
              <a:gd name="connsiteY9" fmla="*/ 248912 h 252749"/>
              <a:gd name="connsiteX10" fmla="*/ 472 w 857109"/>
              <a:gd name="connsiteY10" fmla="*/ 196994 h 25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7109" h="252749">
                <a:moveTo>
                  <a:pt x="472" y="196994"/>
                </a:moveTo>
                <a:cubicBezTo>
                  <a:pt x="-666" y="190024"/>
                  <a:pt x="269" y="182811"/>
                  <a:pt x="3094" y="176329"/>
                </a:cubicBezTo>
                <a:cubicBezTo>
                  <a:pt x="24755" y="126667"/>
                  <a:pt x="140843" y="91005"/>
                  <a:pt x="198308" y="101571"/>
                </a:cubicBezTo>
                <a:cubicBezTo>
                  <a:pt x="259573" y="112829"/>
                  <a:pt x="248762" y="-5434"/>
                  <a:pt x="355097" y="195"/>
                </a:cubicBezTo>
                <a:cubicBezTo>
                  <a:pt x="389986" y="2044"/>
                  <a:pt x="414107" y="20718"/>
                  <a:pt x="434690" y="40977"/>
                </a:cubicBezTo>
                <a:cubicBezTo>
                  <a:pt x="453750" y="59733"/>
                  <a:pt x="482565" y="65077"/>
                  <a:pt x="506908" y="54043"/>
                </a:cubicBezTo>
                <a:cubicBezTo>
                  <a:pt x="602778" y="10619"/>
                  <a:pt x="633766" y="135201"/>
                  <a:pt x="669285" y="126341"/>
                </a:cubicBezTo>
                <a:cubicBezTo>
                  <a:pt x="726730" y="111996"/>
                  <a:pt x="802401" y="131869"/>
                  <a:pt x="841761" y="160845"/>
                </a:cubicBezTo>
                <a:cubicBezTo>
                  <a:pt x="864703" y="177731"/>
                  <a:pt x="861309" y="212925"/>
                  <a:pt x="835706" y="225422"/>
                </a:cubicBezTo>
                <a:cubicBezTo>
                  <a:pt x="754304" y="265168"/>
                  <a:pt x="545861" y="248912"/>
                  <a:pt x="442921" y="248912"/>
                </a:cubicBezTo>
                <a:cubicBezTo>
                  <a:pt x="241753" y="248912"/>
                  <a:pt x="13071" y="273763"/>
                  <a:pt x="472" y="196994"/>
                </a:cubicBezTo>
                <a:close/>
              </a:path>
            </a:pathLst>
          </a:custGeom>
          <a:solidFill>
            <a:srgbClr val="EAA060">
              <a:alpha val="16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id="{5755BF01-7C9B-52F6-8CEC-6E845EAB8E5D}"/>
              </a:ext>
            </a:extLst>
          </p:cNvPr>
          <p:cNvSpPr/>
          <p:nvPr/>
        </p:nvSpPr>
        <p:spPr>
          <a:xfrm>
            <a:off x="587966" y="2096721"/>
            <a:ext cx="857109" cy="252749"/>
          </a:xfrm>
          <a:custGeom>
            <a:avLst/>
            <a:gdLst>
              <a:gd name="connsiteX0" fmla="*/ 472 w 857109"/>
              <a:gd name="connsiteY0" fmla="*/ 196994 h 252749"/>
              <a:gd name="connsiteX1" fmla="*/ 3094 w 857109"/>
              <a:gd name="connsiteY1" fmla="*/ 176329 h 252749"/>
              <a:gd name="connsiteX2" fmla="*/ 198308 w 857109"/>
              <a:gd name="connsiteY2" fmla="*/ 101571 h 252749"/>
              <a:gd name="connsiteX3" fmla="*/ 355097 w 857109"/>
              <a:gd name="connsiteY3" fmla="*/ 195 h 252749"/>
              <a:gd name="connsiteX4" fmla="*/ 434691 w 857109"/>
              <a:gd name="connsiteY4" fmla="*/ 40977 h 252749"/>
              <a:gd name="connsiteX5" fmla="*/ 506908 w 857109"/>
              <a:gd name="connsiteY5" fmla="*/ 54043 h 252749"/>
              <a:gd name="connsiteX6" fmla="*/ 669285 w 857109"/>
              <a:gd name="connsiteY6" fmla="*/ 126341 h 252749"/>
              <a:gd name="connsiteX7" fmla="*/ 841761 w 857109"/>
              <a:gd name="connsiteY7" fmla="*/ 160845 h 252749"/>
              <a:gd name="connsiteX8" fmla="*/ 835706 w 857109"/>
              <a:gd name="connsiteY8" fmla="*/ 225422 h 252749"/>
              <a:gd name="connsiteX9" fmla="*/ 442920 w 857109"/>
              <a:gd name="connsiteY9" fmla="*/ 248912 h 252749"/>
              <a:gd name="connsiteX10" fmla="*/ 472 w 857109"/>
              <a:gd name="connsiteY10" fmla="*/ 196994 h 25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7109" h="252749">
                <a:moveTo>
                  <a:pt x="472" y="196994"/>
                </a:moveTo>
                <a:cubicBezTo>
                  <a:pt x="-665" y="190024"/>
                  <a:pt x="269" y="182811"/>
                  <a:pt x="3094" y="176329"/>
                </a:cubicBezTo>
                <a:cubicBezTo>
                  <a:pt x="24755" y="126667"/>
                  <a:pt x="140843" y="91005"/>
                  <a:pt x="198308" y="101571"/>
                </a:cubicBezTo>
                <a:cubicBezTo>
                  <a:pt x="259573" y="112829"/>
                  <a:pt x="248763" y="-5434"/>
                  <a:pt x="355097" y="195"/>
                </a:cubicBezTo>
                <a:cubicBezTo>
                  <a:pt x="389987" y="2044"/>
                  <a:pt x="414106" y="20718"/>
                  <a:pt x="434691" y="40977"/>
                </a:cubicBezTo>
                <a:cubicBezTo>
                  <a:pt x="453751" y="59732"/>
                  <a:pt x="482564" y="65077"/>
                  <a:pt x="506908" y="54043"/>
                </a:cubicBezTo>
                <a:cubicBezTo>
                  <a:pt x="602778" y="10639"/>
                  <a:pt x="633766" y="135201"/>
                  <a:pt x="669285" y="126341"/>
                </a:cubicBezTo>
                <a:cubicBezTo>
                  <a:pt x="726730" y="111996"/>
                  <a:pt x="802422" y="131868"/>
                  <a:pt x="841761" y="160845"/>
                </a:cubicBezTo>
                <a:cubicBezTo>
                  <a:pt x="864702" y="177731"/>
                  <a:pt x="861309" y="212925"/>
                  <a:pt x="835706" y="225422"/>
                </a:cubicBezTo>
                <a:cubicBezTo>
                  <a:pt x="754304" y="265168"/>
                  <a:pt x="545861" y="248912"/>
                  <a:pt x="442920" y="248912"/>
                </a:cubicBezTo>
                <a:cubicBezTo>
                  <a:pt x="241752" y="248912"/>
                  <a:pt x="13071" y="273763"/>
                  <a:pt x="472" y="196994"/>
                </a:cubicBezTo>
                <a:close/>
              </a:path>
            </a:pathLst>
          </a:custGeom>
          <a:solidFill>
            <a:srgbClr val="EAA060">
              <a:alpha val="16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9" name="图形 142">
            <a:extLst>
              <a:ext uri="{FF2B5EF4-FFF2-40B4-BE49-F238E27FC236}">
                <a16:creationId xmlns:a16="http://schemas.microsoft.com/office/drawing/2014/main" id="{4BAE69D0-BA5E-1F26-00FA-2DC70C29345E}"/>
              </a:ext>
            </a:extLst>
          </p:cNvPr>
          <p:cNvGrpSpPr/>
          <p:nvPr/>
        </p:nvGrpSpPr>
        <p:grpSpPr>
          <a:xfrm>
            <a:off x="0" y="4358231"/>
            <a:ext cx="12192000" cy="1885640"/>
            <a:chOff x="0" y="4358231"/>
            <a:chExt cx="12192000" cy="1885640"/>
          </a:xfrm>
        </p:grpSpPr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49AC7848-DD80-337A-1B65-EA9AFE7F0D11}"/>
                </a:ext>
              </a:extLst>
            </p:cNvPr>
            <p:cNvSpPr/>
            <p:nvPr/>
          </p:nvSpPr>
          <p:spPr>
            <a:xfrm>
              <a:off x="6660862" y="4687671"/>
              <a:ext cx="1671275" cy="552958"/>
            </a:xfrm>
            <a:custGeom>
              <a:avLst/>
              <a:gdLst>
                <a:gd name="connsiteX0" fmla="*/ 1660152 w 1671275"/>
                <a:gd name="connsiteY0" fmla="*/ 355854 h 552958"/>
                <a:gd name="connsiteX1" fmla="*/ 1541360 w 1671275"/>
                <a:gd name="connsiteY1" fmla="*/ 296123 h 552958"/>
                <a:gd name="connsiteX2" fmla="*/ 1428034 w 1671275"/>
                <a:gd name="connsiteY2" fmla="*/ 242670 h 552958"/>
                <a:gd name="connsiteX3" fmla="*/ 1393862 w 1671275"/>
                <a:gd name="connsiteY3" fmla="*/ 253763 h 552958"/>
                <a:gd name="connsiteX4" fmla="*/ 1286387 w 1671275"/>
                <a:gd name="connsiteY4" fmla="*/ 226051 h 552958"/>
                <a:gd name="connsiteX5" fmla="*/ 1140351 w 1671275"/>
                <a:gd name="connsiteY5" fmla="*/ 195780 h 552958"/>
                <a:gd name="connsiteX6" fmla="*/ 1013697 w 1671275"/>
                <a:gd name="connsiteY6" fmla="*/ 135927 h 552958"/>
                <a:gd name="connsiteX7" fmla="*/ 912765 w 1671275"/>
                <a:gd name="connsiteY7" fmla="*/ 67947 h 552958"/>
                <a:gd name="connsiteX8" fmla="*/ 880989 w 1671275"/>
                <a:gd name="connsiteY8" fmla="*/ 73088 h 552958"/>
                <a:gd name="connsiteX9" fmla="*/ 879730 w 1671275"/>
                <a:gd name="connsiteY9" fmla="*/ 64555 h 552958"/>
                <a:gd name="connsiteX10" fmla="*/ 707079 w 1671275"/>
                <a:gd name="connsiteY10" fmla="*/ 5900 h 552958"/>
                <a:gd name="connsiteX11" fmla="*/ 610088 w 1671275"/>
                <a:gd name="connsiteY11" fmla="*/ 53380 h 552958"/>
                <a:gd name="connsiteX12" fmla="*/ 534469 w 1671275"/>
                <a:gd name="connsiteY12" fmla="*/ 34059 h 552958"/>
                <a:gd name="connsiteX13" fmla="*/ 389043 w 1671275"/>
                <a:gd name="connsiteY13" fmla="*/ 134180 h 552958"/>
                <a:gd name="connsiteX14" fmla="*/ 215214 w 1671275"/>
                <a:gd name="connsiteY14" fmla="*/ 208437 h 552958"/>
                <a:gd name="connsiteX15" fmla="*/ 168831 w 1671275"/>
                <a:gd name="connsiteY15" fmla="*/ 203053 h 552958"/>
                <a:gd name="connsiteX16" fmla="*/ 0 w 1671275"/>
                <a:gd name="connsiteY16" fmla="*/ 340515 h 552958"/>
                <a:gd name="connsiteX17" fmla="*/ 168831 w 1671275"/>
                <a:gd name="connsiteY17" fmla="*/ 477977 h 552958"/>
                <a:gd name="connsiteX18" fmla="*/ 320758 w 1671275"/>
                <a:gd name="connsiteY18" fmla="*/ 400185 h 552958"/>
                <a:gd name="connsiteX19" fmla="*/ 321815 w 1671275"/>
                <a:gd name="connsiteY19" fmla="*/ 400591 h 552958"/>
                <a:gd name="connsiteX20" fmla="*/ 445137 w 1671275"/>
                <a:gd name="connsiteY20" fmla="*/ 398865 h 552958"/>
                <a:gd name="connsiteX21" fmla="*/ 567626 w 1671275"/>
                <a:gd name="connsiteY21" fmla="*/ 426942 h 552958"/>
                <a:gd name="connsiteX22" fmla="*/ 728635 w 1671275"/>
                <a:gd name="connsiteY22" fmla="*/ 504714 h 552958"/>
                <a:gd name="connsiteX23" fmla="*/ 901773 w 1671275"/>
                <a:gd name="connsiteY23" fmla="*/ 410222 h 552958"/>
                <a:gd name="connsiteX24" fmla="*/ 994905 w 1671275"/>
                <a:gd name="connsiteY24" fmla="*/ 451525 h 552958"/>
                <a:gd name="connsiteX25" fmla="*/ 999963 w 1671275"/>
                <a:gd name="connsiteY25" fmla="*/ 463228 h 552958"/>
                <a:gd name="connsiteX26" fmla="*/ 1217636 w 1671275"/>
                <a:gd name="connsiteY26" fmla="*/ 537241 h 552958"/>
                <a:gd name="connsiteX27" fmla="*/ 1303250 w 1671275"/>
                <a:gd name="connsiteY27" fmla="*/ 438868 h 552958"/>
                <a:gd name="connsiteX28" fmla="*/ 1364037 w 1671275"/>
                <a:gd name="connsiteY28" fmla="*/ 429035 h 552958"/>
                <a:gd name="connsiteX29" fmla="*/ 1366231 w 1671275"/>
                <a:gd name="connsiteY29" fmla="*/ 427734 h 552958"/>
                <a:gd name="connsiteX30" fmla="*/ 1460805 w 1671275"/>
                <a:gd name="connsiteY30" fmla="*/ 457986 h 552958"/>
                <a:gd name="connsiteX31" fmla="*/ 1462756 w 1671275"/>
                <a:gd name="connsiteY31" fmla="*/ 457498 h 552958"/>
                <a:gd name="connsiteX32" fmla="*/ 1607735 w 1671275"/>
                <a:gd name="connsiteY32" fmla="*/ 501118 h 552958"/>
                <a:gd name="connsiteX33" fmla="*/ 1660152 w 1671275"/>
                <a:gd name="connsiteY33" fmla="*/ 355854 h 55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71275" h="552958">
                  <a:moveTo>
                    <a:pt x="1660152" y="355854"/>
                  </a:moveTo>
                  <a:cubicBezTo>
                    <a:pt x="1638108" y="311401"/>
                    <a:pt x="1589084" y="288606"/>
                    <a:pt x="1541360" y="296123"/>
                  </a:cubicBezTo>
                  <a:cubicBezTo>
                    <a:pt x="1519073" y="258538"/>
                    <a:pt x="1474905" y="235925"/>
                    <a:pt x="1428034" y="242670"/>
                  </a:cubicBezTo>
                  <a:cubicBezTo>
                    <a:pt x="1415702" y="244458"/>
                    <a:pt x="1404386" y="248542"/>
                    <a:pt x="1393862" y="253763"/>
                  </a:cubicBezTo>
                  <a:cubicBezTo>
                    <a:pt x="1365866" y="226986"/>
                    <a:pt x="1325090" y="215873"/>
                    <a:pt x="1286387" y="226051"/>
                  </a:cubicBezTo>
                  <a:cubicBezTo>
                    <a:pt x="1251300" y="185804"/>
                    <a:pt x="1191549" y="171867"/>
                    <a:pt x="1140351" y="195780"/>
                  </a:cubicBezTo>
                  <a:cubicBezTo>
                    <a:pt x="1109369" y="157788"/>
                    <a:pt x="1062396" y="136272"/>
                    <a:pt x="1013697" y="135927"/>
                  </a:cubicBezTo>
                  <a:cubicBezTo>
                    <a:pt x="998216" y="96269"/>
                    <a:pt x="959026" y="67947"/>
                    <a:pt x="912765" y="67947"/>
                  </a:cubicBezTo>
                  <a:cubicBezTo>
                    <a:pt x="901631" y="67947"/>
                    <a:pt x="891107" y="70040"/>
                    <a:pt x="880989" y="73088"/>
                  </a:cubicBezTo>
                  <a:cubicBezTo>
                    <a:pt x="880746" y="70223"/>
                    <a:pt x="880380" y="67379"/>
                    <a:pt x="879730" y="64555"/>
                  </a:cubicBezTo>
                  <a:cubicBezTo>
                    <a:pt x="867824" y="13702"/>
                    <a:pt x="790519" y="-12547"/>
                    <a:pt x="707079" y="5900"/>
                  </a:cubicBezTo>
                  <a:cubicBezTo>
                    <a:pt x="667319" y="14698"/>
                    <a:pt x="633472" y="32109"/>
                    <a:pt x="610088" y="53380"/>
                  </a:cubicBezTo>
                  <a:cubicBezTo>
                    <a:pt x="587739" y="41129"/>
                    <a:pt x="561957" y="34059"/>
                    <a:pt x="534469" y="34059"/>
                  </a:cubicBezTo>
                  <a:cubicBezTo>
                    <a:pt x="467241" y="34059"/>
                    <a:pt x="410213" y="75891"/>
                    <a:pt x="389043" y="134180"/>
                  </a:cubicBezTo>
                  <a:cubicBezTo>
                    <a:pt x="314745" y="119491"/>
                    <a:pt x="242255" y="149905"/>
                    <a:pt x="215214" y="208437"/>
                  </a:cubicBezTo>
                  <a:cubicBezTo>
                    <a:pt x="200464" y="205003"/>
                    <a:pt x="184942" y="203053"/>
                    <a:pt x="168831" y="203053"/>
                  </a:cubicBezTo>
                  <a:cubicBezTo>
                    <a:pt x="75578" y="203053"/>
                    <a:pt x="0" y="264592"/>
                    <a:pt x="0" y="340515"/>
                  </a:cubicBezTo>
                  <a:cubicBezTo>
                    <a:pt x="0" y="416418"/>
                    <a:pt x="75598" y="477977"/>
                    <a:pt x="168831" y="477977"/>
                  </a:cubicBezTo>
                  <a:cubicBezTo>
                    <a:pt x="235774" y="477977"/>
                    <a:pt x="293453" y="446182"/>
                    <a:pt x="320758" y="400185"/>
                  </a:cubicBezTo>
                  <a:cubicBezTo>
                    <a:pt x="321125" y="400307"/>
                    <a:pt x="321449" y="400470"/>
                    <a:pt x="321815" y="400591"/>
                  </a:cubicBezTo>
                  <a:cubicBezTo>
                    <a:pt x="364805" y="414711"/>
                    <a:pt x="408750" y="413005"/>
                    <a:pt x="445137" y="398865"/>
                  </a:cubicBezTo>
                  <a:cubicBezTo>
                    <a:pt x="491642" y="409531"/>
                    <a:pt x="521101" y="416276"/>
                    <a:pt x="567626" y="426942"/>
                  </a:cubicBezTo>
                  <a:cubicBezTo>
                    <a:pt x="605658" y="474402"/>
                    <a:pt x="663622" y="504714"/>
                    <a:pt x="728635" y="504714"/>
                  </a:cubicBezTo>
                  <a:cubicBezTo>
                    <a:pt x="800983" y="504714"/>
                    <a:pt x="864614" y="467128"/>
                    <a:pt x="901773" y="410222"/>
                  </a:cubicBezTo>
                  <a:cubicBezTo>
                    <a:pt x="927575" y="433484"/>
                    <a:pt x="960346" y="447828"/>
                    <a:pt x="994905" y="451525"/>
                  </a:cubicBezTo>
                  <a:cubicBezTo>
                    <a:pt x="996469" y="455446"/>
                    <a:pt x="998054" y="459367"/>
                    <a:pt x="999963" y="463228"/>
                  </a:cubicBezTo>
                  <a:cubicBezTo>
                    <a:pt x="1039032" y="542056"/>
                    <a:pt x="1136491" y="575192"/>
                    <a:pt x="1217636" y="537241"/>
                  </a:cubicBezTo>
                  <a:cubicBezTo>
                    <a:pt x="1260991" y="516965"/>
                    <a:pt x="1290735" y="480456"/>
                    <a:pt x="1303250" y="438868"/>
                  </a:cubicBezTo>
                  <a:cubicBezTo>
                    <a:pt x="1323424" y="441042"/>
                    <a:pt x="1344411" y="438218"/>
                    <a:pt x="1364037" y="429035"/>
                  </a:cubicBezTo>
                  <a:cubicBezTo>
                    <a:pt x="1364830" y="428669"/>
                    <a:pt x="1365460" y="428120"/>
                    <a:pt x="1366231" y="427734"/>
                  </a:cubicBezTo>
                  <a:cubicBezTo>
                    <a:pt x="1390428" y="450733"/>
                    <a:pt x="1424743" y="463187"/>
                    <a:pt x="1460805" y="457986"/>
                  </a:cubicBezTo>
                  <a:cubicBezTo>
                    <a:pt x="1461475" y="457884"/>
                    <a:pt x="1462085" y="457620"/>
                    <a:pt x="1462756" y="457498"/>
                  </a:cubicBezTo>
                  <a:cubicBezTo>
                    <a:pt x="1491869" y="506157"/>
                    <a:pt x="1554668" y="525945"/>
                    <a:pt x="1607735" y="501118"/>
                  </a:cubicBezTo>
                  <a:cubicBezTo>
                    <a:pt x="1663565" y="475052"/>
                    <a:pt x="1687011" y="410018"/>
                    <a:pt x="1660152" y="355854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BAE24576-BD89-CCFF-0E51-81EA7A1827CD}"/>
                </a:ext>
              </a:extLst>
            </p:cNvPr>
            <p:cNvSpPr/>
            <p:nvPr/>
          </p:nvSpPr>
          <p:spPr>
            <a:xfrm>
              <a:off x="8889563" y="4365093"/>
              <a:ext cx="3302436" cy="1561826"/>
            </a:xfrm>
            <a:custGeom>
              <a:avLst/>
              <a:gdLst>
                <a:gd name="connsiteX0" fmla="*/ 3302437 w 3302436"/>
                <a:gd name="connsiteY0" fmla="*/ 569170 h 1561826"/>
                <a:gd name="connsiteX1" fmla="*/ 3302437 w 3302436"/>
                <a:gd name="connsiteY1" fmla="*/ 1395284 h 1561826"/>
                <a:gd name="connsiteX2" fmla="*/ 3097097 w 3302436"/>
                <a:gd name="connsiteY2" fmla="*/ 1548329 h 1561826"/>
                <a:gd name="connsiteX3" fmla="*/ 2509174 w 3302436"/>
                <a:gd name="connsiteY3" fmla="*/ 1248436 h 1561826"/>
                <a:gd name="connsiteX4" fmla="*/ 2242357 w 3302436"/>
                <a:gd name="connsiteY4" fmla="*/ 1356012 h 1561826"/>
                <a:gd name="connsiteX5" fmla="*/ 2011072 w 3302436"/>
                <a:gd name="connsiteY5" fmla="*/ 1262718 h 1561826"/>
                <a:gd name="connsiteX6" fmla="*/ 1815870 w 3302436"/>
                <a:gd name="connsiteY6" fmla="*/ 1310137 h 1561826"/>
                <a:gd name="connsiteX7" fmla="*/ 1427965 w 3302436"/>
                <a:gd name="connsiteY7" fmla="*/ 985539 h 1561826"/>
                <a:gd name="connsiteX8" fmla="*/ 1257488 w 3302436"/>
                <a:gd name="connsiteY8" fmla="*/ 1033689 h 1561826"/>
                <a:gd name="connsiteX9" fmla="*/ 1071835 w 3302436"/>
                <a:gd name="connsiteY9" fmla="*/ 909108 h 1561826"/>
                <a:gd name="connsiteX10" fmla="*/ 903756 w 3302436"/>
                <a:gd name="connsiteY10" fmla="*/ 977351 h 1561826"/>
                <a:gd name="connsiteX11" fmla="*/ 741548 w 3302436"/>
                <a:gd name="connsiteY11" fmla="*/ 852343 h 1561826"/>
                <a:gd name="connsiteX12" fmla="*/ 566277 w 3302436"/>
                <a:gd name="connsiteY12" fmla="*/ 869206 h 1561826"/>
                <a:gd name="connsiteX13" fmla="*/ 334565 w 3302436"/>
                <a:gd name="connsiteY13" fmla="*/ 728940 h 1561826"/>
                <a:gd name="connsiteX14" fmla="*/ 316971 w 3302436"/>
                <a:gd name="connsiteY14" fmla="*/ 728046 h 1561826"/>
                <a:gd name="connsiteX15" fmla="*/ 251816 w 3302436"/>
                <a:gd name="connsiteY15" fmla="*/ 708745 h 1561826"/>
                <a:gd name="connsiteX16" fmla="*/ 124166 w 3302436"/>
                <a:gd name="connsiteY16" fmla="*/ 756652 h 1561826"/>
                <a:gd name="connsiteX17" fmla="*/ 24615 w 3302436"/>
                <a:gd name="connsiteY17" fmla="*/ 706531 h 1561826"/>
                <a:gd name="connsiteX18" fmla="*/ 601 w 3302436"/>
                <a:gd name="connsiteY18" fmla="*/ 631095 h 1561826"/>
                <a:gd name="connsiteX19" fmla="*/ 149624 w 3302436"/>
                <a:gd name="connsiteY19" fmla="*/ 533088 h 1561826"/>
                <a:gd name="connsiteX20" fmla="*/ 193080 w 3302436"/>
                <a:gd name="connsiteY20" fmla="*/ 543673 h 1561826"/>
                <a:gd name="connsiteX21" fmla="*/ 345536 w 3302436"/>
                <a:gd name="connsiteY21" fmla="*/ 477136 h 1561826"/>
                <a:gd name="connsiteX22" fmla="*/ 462275 w 3302436"/>
                <a:gd name="connsiteY22" fmla="*/ 539690 h 1561826"/>
                <a:gd name="connsiteX23" fmla="*/ 522149 w 3302436"/>
                <a:gd name="connsiteY23" fmla="*/ 515250 h 1561826"/>
                <a:gd name="connsiteX24" fmla="*/ 533160 w 3302436"/>
                <a:gd name="connsiteY24" fmla="*/ 517911 h 1561826"/>
                <a:gd name="connsiteX25" fmla="*/ 670542 w 3302436"/>
                <a:gd name="connsiteY25" fmla="*/ 437742 h 1561826"/>
                <a:gd name="connsiteX26" fmla="*/ 773668 w 3302436"/>
                <a:gd name="connsiteY26" fmla="*/ 509033 h 1561826"/>
                <a:gd name="connsiteX27" fmla="*/ 968566 w 3302436"/>
                <a:gd name="connsiteY27" fmla="*/ 408262 h 1561826"/>
                <a:gd name="connsiteX28" fmla="*/ 998797 w 3302436"/>
                <a:gd name="connsiteY28" fmla="*/ 414337 h 1561826"/>
                <a:gd name="connsiteX29" fmla="*/ 1119803 w 3302436"/>
                <a:gd name="connsiteY29" fmla="*/ 357775 h 1561826"/>
                <a:gd name="connsiteX30" fmla="*/ 1225490 w 3302436"/>
                <a:gd name="connsiteY30" fmla="*/ 437762 h 1561826"/>
                <a:gd name="connsiteX31" fmla="*/ 1259398 w 3302436"/>
                <a:gd name="connsiteY31" fmla="*/ 437681 h 1561826"/>
                <a:gd name="connsiteX32" fmla="*/ 1326464 w 3302436"/>
                <a:gd name="connsiteY32" fmla="*/ 459541 h 1561826"/>
                <a:gd name="connsiteX33" fmla="*/ 1517378 w 3302436"/>
                <a:gd name="connsiteY33" fmla="*/ 340425 h 1561826"/>
                <a:gd name="connsiteX34" fmla="*/ 1652586 w 3302436"/>
                <a:gd name="connsiteY34" fmla="*/ 423378 h 1561826"/>
                <a:gd name="connsiteX35" fmla="*/ 1866194 w 3302436"/>
                <a:gd name="connsiteY35" fmla="*/ 365516 h 1561826"/>
                <a:gd name="connsiteX36" fmla="*/ 1898619 w 3302436"/>
                <a:gd name="connsiteY36" fmla="*/ 367507 h 1561826"/>
                <a:gd name="connsiteX37" fmla="*/ 2311128 w 3302436"/>
                <a:gd name="connsiteY37" fmla="*/ 64871 h 1561826"/>
                <a:gd name="connsiteX38" fmla="*/ 2447331 w 3302436"/>
                <a:gd name="connsiteY38" fmla="*/ 95854 h 1561826"/>
                <a:gd name="connsiteX39" fmla="*/ 2700618 w 3302436"/>
                <a:gd name="connsiteY39" fmla="*/ 40 h 1561826"/>
                <a:gd name="connsiteX40" fmla="*/ 3063697 w 3302436"/>
                <a:gd name="connsiteY40" fmla="*/ 430976 h 1561826"/>
                <a:gd name="connsiteX41" fmla="*/ 3061319 w 3302436"/>
                <a:gd name="connsiteY41" fmla="*/ 458708 h 1561826"/>
                <a:gd name="connsiteX42" fmla="*/ 3302437 w 3302436"/>
                <a:gd name="connsiteY42" fmla="*/ 569170 h 156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302436" h="1561826">
                  <a:moveTo>
                    <a:pt x="3302437" y="569170"/>
                  </a:moveTo>
                  <a:lnTo>
                    <a:pt x="3302437" y="1395284"/>
                  </a:lnTo>
                  <a:cubicBezTo>
                    <a:pt x="3248334" y="1467144"/>
                    <a:pt x="3179582" y="1522487"/>
                    <a:pt x="3097097" y="1548329"/>
                  </a:cubicBezTo>
                  <a:cubicBezTo>
                    <a:pt x="2880522" y="1616166"/>
                    <a:pt x="2616061" y="1414626"/>
                    <a:pt x="2509174" y="1248436"/>
                  </a:cubicBezTo>
                  <a:cubicBezTo>
                    <a:pt x="2431077" y="1317675"/>
                    <a:pt x="2339084" y="1357495"/>
                    <a:pt x="2242357" y="1356012"/>
                  </a:cubicBezTo>
                  <a:cubicBezTo>
                    <a:pt x="2156133" y="1354692"/>
                    <a:pt x="2077203" y="1320682"/>
                    <a:pt x="2011072" y="1262718"/>
                  </a:cubicBezTo>
                  <a:cubicBezTo>
                    <a:pt x="1951443" y="1293965"/>
                    <a:pt x="1885109" y="1311194"/>
                    <a:pt x="1815870" y="1310137"/>
                  </a:cubicBezTo>
                  <a:cubicBezTo>
                    <a:pt x="1628125" y="1307293"/>
                    <a:pt x="1476074" y="1171619"/>
                    <a:pt x="1427965" y="985539"/>
                  </a:cubicBezTo>
                  <a:cubicBezTo>
                    <a:pt x="1380749" y="1021194"/>
                    <a:pt x="1320673" y="1040068"/>
                    <a:pt x="1257488" y="1033689"/>
                  </a:cubicBezTo>
                  <a:cubicBezTo>
                    <a:pt x="1175287" y="1025380"/>
                    <a:pt x="1107511" y="976559"/>
                    <a:pt x="1071835" y="909108"/>
                  </a:cubicBezTo>
                  <a:cubicBezTo>
                    <a:pt x="1025452" y="957034"/>
                    <a:pt x="965742" y="983629"/>
                    <a:pt x="903756" y="977351"/>
                  </a:cubicBezTo>
                  <a:cubicBezTo>
                    <a:pt x="833094" y="970200"/>
                    <a:pt x="774990" y="921846"/>
                    <a:pt x="741548" y="852343"/>
                  </a:cubicBezTo>
                  <a:cubicBezTo>
                    <a:pt x="694921" y="869003"/>
                    <a:pt x="632996" y="875951"/>
                    <a:pt x="566277" y="869206"/>
                  </a:cubicBezTo>
                  <a:cubicBezTo>
                    <a:pt x="433832" y="855817"/>
                    <a:pt x="332047" y="793608"/>
                    <a:pt x="334565" y="728940"/>
                  </a:cubicBezTo>
                  <a:cubicBezTo>
                    <a:pt x="328755" y="728899"/>
                    <a:pt x="322904" y="728655"/>
                    <a:pt x="316971" y="728046"/>
                  </a:cubicBezTo>
                  <a:cubicBezTo>
                    <a:pt x="293079" y="725628"/>
                    <a:pt x="271056" y="718741"/>
                    <a:pt x="251816" y="708745"/>
                  </a:cubicBezTo>
                  <a:cubicBezTo>
                    <a:pt x="224998" y="742146"/>
                    <a:pt x="176706" y="761975"/>
                    <a:pt x="124166" y="756652"/>
                  </a:cubicBezTo>
                  <a:cubicBezTo>
                    <a:pt x="82436" y="752426"/>
                    <a:pt x="46841" y="733288"/>
                    <a:pt x="24615" y="706531"/>
                  </a:cubicBezTo>
                  <a:cubicBezTo>
                    <a:pt x="6716" y="685015"/>
                    <a:pt x="-2528" y="658604"/>
                    <a:pt x="601" y="631095"/>
                  </a:cubicBezTo>
                  <a:cubicBezTo>
                    <a:pt x="7631" y="569353"/>
                    <a:pt x="74350" y="525469"/>
                    <a:pt x="149624" y="533088"/>
                  </a:cubicBezTo>
                  <a:cubicBezTo>
                    <a:pt x="165104" y="534652"/>
                    <a:pt x="179672" y="538370"/>
                    <a:pt x="193080" y="543673"/>
                  </a:cubicBezTo>
                  <a:cubicBezTo>
                    <a:pt x="220407" y="498570"/>
                    <a:pt x="280015" y="470512"/>
                    <a:pt x="345536" y="477136"/>
                  </a:cubicBezTo>
                  <a:cubicBezTo>
                    <a:pt x="395657" y="482215"/>
                    <a:pt x="437754" y="506452"/>
                    <a:pt x="462275" y="539690"/>
                  </a:cubicBezTo>
                  <a:cubicBezTo>
                    <a:pt x="479261" y="522645"/>
                    <a:pt x="500309" y="513035"/>
                    <a:pt x="522149" y="515250"/>
                  </a:cubicBezTo>
                  <a:cubicBezTo>
                    <a:pt x="525968" y="515636"/>
                    <a:pt x="529524" y="516855"/>
                    <a:pt x="533160" y="517911"/>
                  </a:cubicBezTo>
                  <a:cubicBezTo>
                    <a:pt x="559206" y="465514"/>
                    <a:pt x="612822" y="431911"/>
                    <a:pt x="670542" y="437742"/>
                  </a:cubicBezTo>
                  <a:cubicBezTo>
                    <a:pt x="715766" y="442333"/>
                    <a:pt x="753027" y="470126"/>
                    <a:pt x="773668" y="509033"/>
                  </a:cubicBezTo>
                  <a:cubicBezTo>
                    <a:pt x="822368" y="441114"/>
                    <a:pt x="893760" y="400704"/>
                    <a:pt x="968566" y="408262"/>
                  </a:cubicBezTo>
                  <a:cubicBezTo>
                    <a:pt x="978968" y="409319"/>
                    <a:pt x="988984" y="411574"/>
                    <a:pt x="998797" y="414337"/>
                  </a:cubicBezTo>
                  <a:cubicBezTo>
                    <a:pt x="1024355" y="376142"/>
                    <a:pt x="1070291" y="352778"/>
                    <a:pt x="1119803" y="357775"/>
                  </a:cubicBezTo>
                  <a:cubicBezTo>
                    <a:pt x="1169497" y="362814"/>
                    <a:pt x="1209236" y="395056"/>
                    <a:pt x="1225490" y="437762"/>
                  </a:cubicBezTo>
                  <a:cubicBezTo>
                    <a:pt x="1236522" y="436665"/>
                    <a:pt x="1247838" y="436502"/>
                    <a:pt x="1259398" y="437681"/>
                  </a:cubicBezTo>
                  <a:cubicBezTo>
                    <a:pt x="1284245" y="440200"/>
                    <a:pt x="1307020" y="447981"/>
                    <a:pt x="1326464" y="459541"/>
                  </a:cubicBezTo>
                  <a:cubicBezTo>
                    <a:pt x="1351819" y="383151"/>
                    <a:pt x="1430728" y="331648"/>
                    <a:pt x="1517378" y="340425"/>
                  </a:cubicBezTo>
                  <a:cubicBezTo>
                    <a:pt x="1575931" y="346337"/>
                    <a:pt x="1624691" y="378559"/>
                    <a:pt x="1652586" y="423378"/>
                  </a:cubicBezTo>
                  <a:cubicBezTo>
                    <a:pt x="1716826" y="385609"/>
                    <a:pt x="1789682" y="364358"/>
                    <a:pt x="1866194" y="365516"/>
                  </a:cubicBezTo>
                  <a:cubicBezTo>
                    <a:pt x="1877145" y="365679"/>
                    <a:pt x="1887912" y="366451"/>
                    <a:pt x="1898619" y="367507"/>
                  </a:cubicBezTo>
                  <a:cubicBezTo>
                    <a:pt x="1990106" y="183621"/>
                    <a:pt x="2143516" y="62331"/>
                    <a:pt x="2311128" y="64871"/>
                  </a:cubicBezTo>
                  <a:cubicBezTo>
                    <a:pt x="2359096" y="65602"/>
                    <a:pt x="2404809" y="76431"/>
                    <a:pt x="2447331" y="95854"/>
                  </a:cubicBezTo>
                  <a:cubicBezTo>
                    <a:pt x="2517688" y="34762"/>
                    <a:pt x="2606166" y="-1382"/>
                    <a:pt x="2700618" y="40"/>
                  </a:cubicBezTo>
                  <a:cubicBezTo>
                    <a:pt x="2913659" y="3271"/>
                    <a:pt x="3076211" y="196218"/>
                    <a:pt x="3063697" y="430976"/>
                  </a:cubicBezTo>
                  <a:cubicBezTo>
                    <a:pt x="3063209" y="440302"/>
                    <a:pt x="3062335" y="449546"/>
                    <a:pt x="3061319" y="458708"/>
                  </a:cubicBezTo>
                  <a:cubicBezTo>
                    <a:pt x="3153211" y="471244"/>
                    <a:pt x="3236855" y="509805"/>
                    <a:pt x="3302437" y="569170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34602D20-20B4-BAC6-F2BB-9DBC6EFDE9AB}"/>
                </a:ext>
              </a:extLst>
            </p:cNvPr>
            <p:cNvSpPr/>
            <p:nvPr/>
          </p:nvSpPr>
          <p:spPr>
            <a:xfrm>
              <a:off x="0" y="4358231"/>
              <a:ext cx="4989615" cy="1217838"/>
            </a:xfrm>
            <a:custGeom>
              <a:avLst/>
              <a:gdLst>
                <a:gd name="connsiteX0" fmla="*/ 4933504 w 4989615"/>
                <a:gd name="connsiteY0" fmla="*/ 699862 h 1217838"/>
                <a:gd name="connsiteX1" fmla="*/ 4335566 w 4989615"/>
                <a:gd name="connsiteY1" fmla="*/ 717943 h 1217838"/>
                <a:gd name="connsiteX2" fmla="*/ 4203630 w 4989615"/>
                <a:gd name="connsiteY2" fmla="*/ 699882 h 1217838"/>
                <a:gd name="connsiteX3" fmla="*/ 4203508 w 4989615"/>
                <a:gd name="connsiteY3" fmla="*/ 699658 h 1217838"/>
                <a:gd name="connsiteX4" fmla="*/ 4203040 w 4989615"/>
                <a:gd name="connsiteY4" fmla="*/ 699882 h 1217838"/>
                <a:gd name="connsiteX5" fmla="*/ 4173033 w 4989615"/>
                <a:gd name="connsiteY5" fmla="*/ 736228 h 1217838"/>
                <a:gd name="connsiteX6" fmla="*/ 3978582 w 4989615"/>
                <a:gd name="connsiteY6" fmla="*/ 719447 h 1217838"/>
                <a:gd name="connsiteX7" fmla="*/ 3969054 w 4989615"/>
                <a:gd name="connsiteY7" fmla="*/ 720686 h 1217838"/>
                <a:gd name="connsiteX8" fmla="*/ 3784782 w 4989615"/>
                <a:gd name="connsiteY8" fmla="*/ 700715 h 1217838"/>
                <a:gd name="connsiteX9" fmla="*/ 3780760 w 4989615"/>
                <a:gd name="connsiteY9" fmla="*/ 689663 h 1217838"/>
                <a:gd name="connsiteX10" fmla="*/ 3777428 w 4989615"/>
                <a:gd name="connsiteY10" fmla="*/ 700715 h 1217838"/>
                <a:gd name="connsiteX11" fmla="*/ 3326907 w 4989615"/>
                <a:gd name="connsiteY11" fmla="*/ 730072 h 1217838"/>
                <a:gd name="connsiteX12" fmla="*/ 3261528 w 4989615"/>
                <a:gd name="connsiteY12" fmla="*/ 711137 h 1217838"/>
                <a:gd name="connsiteX13" fmla="*/ 2955824 w 4989615"/>
                <a:gd name="connsiteY13" fmla="*/ 773570 h 1217838"/>
                <a:gd name="connsiteX14" fmla="*/ 2387284 w 4989615"/>
                <a:gd name="connsiteY14" fmla="*/ 801546 h 1217838"/>
                <a:gd name="connsiteX15" fmla="*/ 1900111 w 4989615"/>
                <a:gd name="connsiteY15" fmla="*/ 820298 h 1217838"/>
                <a:gd name="connsiteX16" fmla="*/ 1055225 w 4989615"/>
                <a:gd name="connsiteY16" fmla="*/ 940532 h 1217838"/>
                <a:gd name="connsiteX17" fmla="*/ 496924 w 4989615"/>
                <a:gd name="connsiteY17" fmla="*/ 1165762 h 1217838"/>
                <a:gd name="connsiteX18" fmla="*/ 2072 w 4989615"/>
                <a:gd name="connsiteY18" fmla="*/ 1103390 h 1217838"/>
                <a:gd name="connsiteX19" fmla="*/ 0 w 4989615"/>
                <a:gd name="connsiteY19" fmla="*/ 1101277 h 1217838"/>
                <a:gd name="connsiteX20" fmla="*/ 0 w 4989615"/>
                <a:gd name="connsiteY20" fmla="*/ 485521 h 1217838"/>
                <a:gd name="connsiteX21" fmla="*/ 327077 w 4989615"/>
                <a:gd name="connsiteY21" fmla="*/ 352447 h 1217838"/>
                <a:gd name="connsiteX22" fmla="*/ 850616 w 4989615"/>
                <a:gd name="connsiteY22" fmla="*/ 96295 h 1217838"/>
                <a:gd name="connsiteX23" fmla="*/ 1518504 w 4989615"/>
                <a:gd name="connsiteY23" fmla="*/ 301737 h 1217838"/>
                <a:gd name="connsiteX24" fmla="*/ 1858462 w 4989615"/>
                <a:gd name="connsiteY24" fmla="*/ 412808 h 1217838"/>
                <a:gd name="connsiteX25" fmla="*/ 2154658 w 4989615"/>
                <a:gd name="connsiteY25" fmla="*/ 421686 h 1217838"/>
                <a:gd name="connsiteX26" fmla="*/ 2462069 w 4989615"/>
                <a:gd name="connsiteY26" fmla="*/ 480259 h 1217838"/>
                <a:gd name="connsiteX27" fmla="*/ 2747964 w 4989615"/>
                <a:gd name="connsiteY27" fmla="*/ 446269 h 1217838"/>
                <a:gd name="connsiteX28" fmla="*/ 3059804 w 4989615"/>
                <a:gd name="connsiteY28" fmla="*/ 418598 h 1217838"/>
                <a:gd name="connsiteX29" fmla="*/ 3203056 w 4989615"/>
                <a:gd name="connsiteY29" fmla="*/ 433572 h 1217838"/>
                <a:gd name="connsiteX30" fmla="*/ 3478692 w 4989615"/>
                <a:gd name="connsiteY30" fmla="*/ 429854 h 1217838"/>
                <a:gd name="connsiteX31" fmla="*/ 3645044 w 4989615"/>
                <a:gd name="connsiteY31" fmla="*/ 425953 h 1217838"/>
                <a:gd name="connsiteX32" fmla="*/ 3802580 w 4989615"/>
                <a:gd name="connsiteY32" fmla="*/ 446554 h 1217838"/>
                <a:gd name="connsiteX33" fmla="*/ 3960683 w 4989615"/>
                <a:gd name="connsiteY33" fmla="*/ 471015 h 1217838"/>
                <a:gd name="connsiteX34" fmla="*/ 4039573 w 4989615"/>
                <a:gd name="connsiteY34" fmla="*/ 500820 h 1217838"/>
                <a:gd name="connsiteX35" fmla="*/ 4061637 w 4989615"/>
                <a:gd name="connsiteY35" fmla="*/ 500576 h 1217838"/>
                <a:gd name="connsiteX36" fmla="*/ 4256879 w 4989615"/>
                <a:gd name="connsiteY36" fmla="*/ 492205 h 1217838"/>
                <a:gd name="connsiteX37" fmla="*/ 4398121 w 4989615"/>
                <a:gd name="connsiteY37" fmla="*/ 541758 h 1217838"/>
                <a:gd name="connsiteX38" fmla="*/ 4756120 w 4989615"/>
                <a:gd name="connsiteY38" fmla="*/ 535094 h 1217838"/>
                <a:gd name="connsiteX39" fmla="*/ 4933504 w 4989615"/>
                <a:gd name="connsiteY39" fmla="*/ 699862 h 1217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989615" h="1217838">
                  <a:moveTo>
                    <a:pt x="4933504" y="699862"/>
                  </a:moveTo>
                  <a:cubicBezTo>
                    <a:pt x="4786533" y="777004"/>
                    <a:pt x="4397328" y="819303"/>
                    <a:pt x="4335566" y="717943"/>
                  </a:cubicBezTo>
                  <a:cubicBezTo>
                    <a:pt x="4288309" y="737061"/>
                    <a:pt x="4227116" y="742791"/>
                    <a:pt x="4203630" y="699882"/>
                  </a:cubicBezTo>
                  <a:cubicBezTo>
                    <a:pt x="4203589" y="699801"/>
                    <a:pt x="4203548" y="699740"/>
                    <a:pt x="4203508" y="699658"/>
                  </a:cubicBezTo>
                  <a:cubicBezTo>
                    <a:pt x="4203365" y="699719"/>
                    <a:pt x="4203203" y="699801"/>
                    <a:pt x="4203040" y="699882"/>
                  </a:cubicBezTo>
                  <a:cubicBezTo>
                    <a:pt x="4195991" y="703823"/>
                    <a:pt x="4180082" y="734867"/>
                    <a:pt x="4173033" y="736228"/>
                  </a:cubicBezTo>
                  <a:cubicBezTo>
                    <a:pt x="4150786" y="814996"/>
                    <a:pt x="4038354" y="778304"/>
                    <a:pt x="3978582" y="719447"/>
                  </a:cubicBezTo>
                  <a:cubicBezTo>
                    <a:pt x="3975433" y="719995"/>
                    <a:pt x="3972264" y="720402"/>
                    <a:pt x="3969054" y="720686"/>
                  </a:cubicBezTo>
                  <a:cubicBezTo>
                    <a:pt x="3918222" y="772717"/>
                    <a:pt x="3812799" y="762620"/>
                    <a:pt x="3784782" y="700715"/>
                  </a:cubicBezTo>
                  <a:cubicBezTo>
                    <a:pt x="3783177" y="697200"/>
                    <a:pt x="3781836" y="693523"/>
                    <a:pt x="3780760" y="689663"/>
                  </a:cubicBezTo>
                  <a:cubicBezTo>
                    <a:pt x="3779744" y="693401"/>
                    <a:pt x="3778647" y="697098"/>
                    <a:pt x="3777428" y="700715"/>
                  </a:cubicBezTo>
                  <a:cubicBezTo>
                    <a:pt x="3718713" y="878445"/>
                    <a:pt x="3436352" y="913145"/>
                    <a:pt x="3326907" y="730072"/>
                  </a:cubicBezTo>
                  <a:cubicBezTo>
                    <a:pt x="3303604" y="728041"/>
                    <a:pt x="3281519" y="721499"/>
                    <a:pt x="3261528" y="711137"/>
                  </a:cubicBezTo>
                  <a:cubicBezTo>
                    <a:pt x="3178778" y="817637"/>
                    <a:pt x="3006046" y="895429"/>
                    <a:pt x="2955824" y="773570"/>
                  </a:cubicBezTo>
                  <a:cubicBezTo>
                    <a:pt x="2959095" y="1011945"/>
                    <a:pt x="2519443" y="995062"/>
                    <a:pt x="2387284" y="801546"/>
                  </a:cubicBezTo>
                  <a:cubicBezTo>
                    <a:pt x="2298683" y="961946"/>
                    <a:pt x="2000130" y="973486"/>
                    <a:pt x="1900111" y="820298"/>
                  </a:cubicBezTo>
                  <a:cubicBezTo>
                    <a:pt x="1742333" y="1063915"/>
                    <a:pt x="1252540" y="1131061"/>
                    <a:pt x="1055225" y="940532"/>
                  </a:cubicBezTo>
                  <a:cubicBezTo>
                    <a:pt x="924548" y="1055585"/>
                    <a:pt x="653159" y="1246683"/>
                    <a:pt x="496924" y="1165762"/>
                  </a:cubicBezTo>
                  <a:cubicBezTo>
                    <a:pt x="284880" y="1262672"/>
                    <a:pt x="111559" y="1214217"/>
                    <a:pt x="2072" y="1103390"/>
                  </a:cubicBezTo>
                  <a:cubicBezTo>
                    <a:pt x="1382" y="1102699"/>
                    <a:pt x="691" y="1101988"/>
                    <a:pt x="0" y="1101277"/>
                  </a:cubicBezTo>
                  <a:lnTo>
                    <a:pt x="0" y="485521"/>
                  </a:lnTo>
                  <a:cubicBezTo>
                    <a:pt x="73363" y="416302"/>
                    <a:pt x="180737" y="366445"/>
                    <a:pt x="327077" y="352447"/>
                  </a:cubicBezTo>
                  <a:cubicBezTo>
                    <a:pt x="413321" y="164966"/>
                    <a:pt x="637962" y="46418"/>
                    <a:pt x="850616" y="96295"/>
                  </a:cubicBezTo>
                  <a:cubicBezTo>
                    <a:pt x="1062275" y="-96855"/>
                    <a:pt x="1524904" y="15252"/>
                    <a:pt x="1518504" y="301737"/>
                  </a:cubicBezTo>
                  <a:cubicBezTo>
                    <a:pt x="1652025" y="301635"/>
                    <a:pt x="1775083" y="341456"/>
                    <a:pt x="1858462" y="412808"/>
                  </a:cubicBezTo>
                  <a:cubicBezTo>
                    <a:pt x="1937860" y="356775"/>
                    <a:pt x="2083835" y="360371"/>
                    <a:pt x="2154658" y="421686"/>
                  </a:cubicBezTo>
                  <a:cubicBezTo>
                    <a:pt x="2251955" y="364129"/>
                    <a:pt x="2402440" y="393101"/>
                    <a:pt x="2462069" y="480259"/>
                  </a:cubicBezTo>
                  <a:cubicBezTo>
                    <a:pt x="2538866" y="430402"/>
                    <a:pt x="2658185" y="416099"/>
                    <a:pt x="2747964" y="446269"/>
                  </a:cubicBezTo>
                  <a:cubicBezTo>
                    <a:pt x="2795871" y="348059"/>
                    <a:pt x="2991215" y="332273"/>
                    <a:pt x="3059804" y="418598"/>
                  </a:cubicBezTo>
                  <a:cubicBezTo>
                    <a:pt x="3106837" y="405555"/>
                    <a:pt x="3161753" y="411955"/>
                    <a:pt x="3203056" y="433572"/>
                  </a:cubicBezTo>
                  <a:cubicBezTo>
                    <a:pt x="3266343" y="345296"/>
                    <a:pt x="3413577" y="343711"/>
                    <a:pt x="3478692" y="429854"/>
                  </a:cubicBezTo>
                  <a:cubicBezTo>
                    <a:pt x="3529219" y="410776"/>
                    <a:pt x="3594172" y="409293"/>
                    <a:pt x="3645044" y="425953"/>
                  </a:cubicBezTo>
                  <a:cubicBezTo>
                    <a:pt x="3690513" y="389322"/>
                    <a:pt x="3768834" y="398444"/>
                    <a:pt x="3802580" y="446554"/>
                  </a:cubicBezTo>
                  <a:cubicBezTo>
                    <a:pt x="3849105" y="410207"/>
                    <a:pt x="3928400" y="421483"/>
                    <a:pt x="3960683" y="471015"/>
                  </a:cubicBezTo>
                  <a:cubicBezTo>
                    <a:pt x="3988720" y="470101"/>
                    <a:pt x="4019561" y="481580"/>
                    <a:pt x="4039573" y="500820"/>
                  </a:cubicBezTo>
                  <a:cubicBezTo>
                    <a:pt x="4046805" y="500149"/>
                    <a:pt x="4054180" y="500068"/>
                    <a:pt x="4061637" y="500576"/>
                  </a:cubicBezTo>
                  <a:cubicBezTo>
                    <a:pt x="4095464" y="423860"/>
                    <a:pt x="4217059" y="419716"/>
                    <a:pt x="4256879" y="492205"/>
                  </a:cubicBezTo>
                  <a:cubicBezTo>
                    <a:pt x="4306939" y="469634"/>
                    <a:pt x="4376118" y="493932"/>
                    <a:pt x="4398121" y="541758"/>
                  </a:cubicBezTo>
                  <a:cubicBezTo>
                    <a:pt x="4422033" y="533082"/>
                    <a:pt x="4730277" y="526154"/>
                    <a:pt x="4756120" y="535094"/>
                  </a:cubicBezTo>
                  <a:cubicBezTo>
                    <a:pt x="5022247" y="584788"/>
                    <a:pt x="5029114" y="649700"/>
                    <a:pt x="4933504" y="699862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6C91AF8E-0074-556A-733D-EA49C32773FC}"/>
                </a:ext>
              </a:extLst>
            </p:cNvPr>
            <p:cNvSpPr/>
            <p:nvPr/>
          </p:nvSpPr>
          <p:spPr>
            <a:xfrm>
              <a:off x="2072" y="5057889"/>
              <a:ext cx="12189927" cy="1185982"/>
            </a:xfrm>
            <a:custGeom>
              <a:avLst/>
              <a:gdLst>
                <a:gd name="connsiteX0" fmla="*/ 12189928 w 12189927"/>
                <a:gd name="connsiteY0" fmla="*/ 4572 h 1185982"/>
                <a:gd name="connsiteX1" fmla="*/ 12189928 w 12189927"/>
                <a:gd name="connsiteY1" fmla="*/ 1185983 h 1185982"/>
                <a:gd name="connsiteX2" fmla="*/ 0 w 12189927"/>
                <a:gd name="connsiteY2" fmla="*/ 1185983 h 1185982"/>
                <a:gd name="connsiteX3" fmla="*/ 0 w 12189927"/>
                <a:gd name="connsiteY3" fmla="*/ 50589 h 1185982"/>
                <a:gd name="connsiteX4" fmla="*/ 3775355 w 12189927"/>
                <a:gd name="connsiteY4" fmla="*/ 1057 h 1185982"/>
                <a:gd name="connsiteX5" fmla="*/ 3782710 w 12189927"/>
                <a:gd name="connsiteY5" fmla="*/ 1057 h 1185982"/>
                <a:gd name="connsiteX6" fmla="*/ 4200968 w 12189927"/>
                <a:gd name="connsiteY6" fmla="*/ 224 h 1185982"/>
                <a:gd name="connsiteX7" fmla="*/ 4201557 w 12189927"/>
                <a:gd name="connsiteY7" fmla="*/ 224 h 1185982"/>
                <a:gd name="connsiteX8" fmla="*/ 4931432 w 12189927"/>
                <a:gd name="connsiteY8" fmla="*/ 203 h 1185982"/>
                <a:gd name="connsiteX9" fmla="*/ 6317756 w 12189927"/>
                <a:gd name="connsiteY9" fmla="*/ 4551 h 1185982"/>
                <a:gd name="connsiteX10" fmla="*/ 6664662 w 12189927"/>
                <a:gd name="connsiteY10" fmla="*/ 6237 h 1185982"/>
                <a:gd name="connsiteX11" fmla="*/ 8328065 w 12189927"/>
                <a:gd name="connsiteY11" fmla="*/ 12434 h 1185982"/>
                <a:gd name="connsiteX12" fmla="*/ 8912106 w 12189927"/>
                <a:gd name="connsiteY12" fmla="*/ 13734 h 1185982"/>
                <a:gd name="connsiteX13" fmla="*/ 12189928 w 12189927"/>
                <a:gd name="connsiteY13" fmla="*/ 4572 h 1185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89927" h="1185982">
                  <a:moveTo>
                    <a:pt x="12189928" y="4572"/>
                  </a:moveTo>
                  <a:lnTo>
                    <a:pt x="12189928" y="1185983"/>
                  </a:lnTo>
                  <a:lnTo>
                    <a:pt x="0" y="1185983"/>
                  </a:lnTo>
                  <a:lnTo>
                    <a:pt x="0" y="50589"/>
                  </a:lnTo>
                  <a:cubicBezTo>
                    <a:pt x="0" y="50589"/>
                    <a:pt x="1119953" y="8371"/>
                    <a:pt x="3775355" y="1057"/>
                  </a:cubicBezTo>
                  <a:lnTo>
                    <a:pt x="3782710" y="1057"/>
                  </a:lnTo>
                  <a:cubicBezTo>
                    <a:pt x="3918120" y="671"/>
                    <a:pt x="4057533" y="407"/>
                    <a:pt x="4200968" y="224"/>
                  </a:cubicBezTo>
                  <a:lnTo>
                    <a:pt x="4201557" y="224"/>
                  </a:lnTo>
                  <a:cubicBezTo>
                    <a:pt x="4434142" y="-61"/>
                    <a:pt x="4677352" y="-81"/>
                    <a:pt x="4931432" y="203"/>
                  </a:cubicBezTo>
                  <a:cubicBezTo>
                    <a:pt x="5361981" y="691"/>
                    <a:pt x="5823697" y="2073"/>
                    <a:pt x="6317756" y="4551"/>
                  </a:cubicBezTo>
                  <a:cubicBezTo>
                    <a:pt x="6435531" y="5140"/>
                    <a:pt x="6551153" y="5709"/>
                    <a:pt x="6664662" y="6237"/>
                  </a:cubicBezTo>
                  <a:cubicBezTo>
                    <a:pt x="7279341" y="9102"/>
                    <a:pt x="7832136" y="11113"/>
                    <a:pt x="8328065" y="12434"/>
                  </a:cubicBezTo>
                  <a:cubicBezTo>
                    <a:pt x="8532267" y="12962"/>
                    <a:pt x="8726839" y="13389"/>
                    <a:pt x="8912106" y="13734"/>
                  </a:cubicBezTo>
                  <a:cubicBezTo>
                    <a:pt x="11367593" y="18062"/>
                    <a:pt x="12189928" y="4572"/>
                    <a:pt x="12189928" y="4572"/>
                  </a:cubicBezTo>
                  <a:close/>
                </a:path>
              </a:pathLst>
            </a:custGeom>
            <a:solidFill>
              <a:srgbClr val="EAA060"/>
            </a:solidFill>
            <a:ln w="2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DDD41F48-F719-D6F4-ED29-2117506F2846}"/>
                </a:ext>
              </a:extLst>
            </p:cNvPr>
            <p:cNvSpPr/>
            <p:nvPr/>
          </p:nvSpPr>
          <p:spPr>
            <a:xfrm>
              <a:off x="2072" y="5939633"/>
              <a:ext cx="12189927" cy="304238"/>
            </a:xfrm>
            <a:custGeom>
              <a:avLst/>
              <a:gdLst>
                <a:gd name="connsiteX0" fmla="*/ 12189928 w 12189927"/>
                <a:gd name="connsiteY0" fmla="*/ 993 h 304238"/>
                <a:gd name="connsiteX1" fmla="*/ 12189928 w 12189927"/>
                <a:gd name="connsiteY1" fmla="*/ 304239 h 304238"/>
                <a:gd name="connsiteX2" fmla="*/ 0 w 12189927"/>
                <a:gd name="connsiteY2" fmla="*/ 304239 h 304238"/>
                <a:gd name="connsiteX3" fmla="*/ 0 w 12189927"/>
                <a:gd name="connsiteY3" fmla="*/ 993 h 304238"/>
                <a:gd name="connsiteX4" fmla="*/ 6141347 w 12189927"/>
                <a:gd name="connsiteY4" fmla="*/ 1460 h 304238"/>
                <a:gd name="connsiteX5" fmla="*/ 12189928 w 12189927"/>
                <a:gd name="connsiteY5" fmla="*/ 993 h 304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89927" h="304238">
                  <a:moveTo>
                    <a:pt x="12189928" y="993"/>
                  </a:moveTo>
                  <a:lnTo>
                    <a:pt x="12189928" y="304239"/>
                  </a:lnTo>
                  <a:lnTo>
                    <a:pt x="0" y="304239"/>
                  </a:lnTo>
                  <a:lnTo>
                    <a:pt x="0" y="993"/>
                  </a:lnTo>
                  <a:cubicBezTo>
                    <a:pt x="0" y="993"/>
                    <a:pt x="4185893" y="-1526"/>
                    <a:pt x="6141347" y="1460"/>
                  </a:cubicBezTo>
                  <a:cubicBezTo>
                    <a:pt x="8096618" y="4427"/>
                    <a:pt x="12189928" y="993"/>
                    <a:pt x="12189928" y="993"/>
                  </a:cubicBezTo>
                  <a:close/>
                </a:path>
              </a:pathLst>
            </a:custGeom>
            <a:solidFill>
              <a:srgbClr val="EAA060">
                <a:alpha val="32000"/>
              </a:srgbClr>
            </a:solidFill>
            <a:ln w="2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7" name="任意多边形: 形状 266">
            <a:extLst>
              <a:ext uri="{FF2B5EF4-FFF2-40B4-BE49-F238E27FC236}">
                <a16:creationId xmlns:a16="http://schemas.microsoft.com/office/drawing/2014/main" id="{E6319D7E-E4D5-7B64-34AB-BD224316A2CA}"/>
              </a:ext>
            </a:extLst>
          </p:cNvPr>
          <p:cNvSpPr/>
          <p:nvPr/>
        </p:nvSpPr>
        <p:spPr>
          <a:xfrm>
            <a:off x="-6270" y="5918549"/>
            <a:ext cx="12192000" cy="937670"/>
          </a:xfrm>
          <a:custGeom>
            <a:avLst/>
            <a:gdLst>
              <a:gd name="connsiteX0" fmla="*/ 0 w 12192000"/>
              <a:gd name="connsiteY0" fmla="*/ 0 h 937670"/>
              <a:gd name="connsiteX1" fmla="*/ 73124 w 12192000"/>
              <a:gd name="connsiteY1" fmla="*/ 7850 h 937670"/>
              <a:gd name="connsiteX2" fmla="*/ 1879600 w 12192000"/>
              <a:gd name="connsiteY2" fmla="*/ 137330 h 937670"/>
              <a:gd name="connsiteX3" fmla="*/ 4686300 w 12192000"/>
              <a:gd name="connsiteY3" fmla="*/ 99230 h 937670"/>
              <a:gd name="connsiteX4" fmla="*/ 6502400 w 12192000"/>
              <a:gd name="connsiteY4" fmla="*/ 264330 h 937670"/>
              <a:gd name="connsiteX5" fmla="*/ 8153400 w 12192000"/>
              <a:gd name="connsiteY5" fmla="*/ 61130 h 937670"/>
              <a:gd name="connsiteX6" fmla="*/ 11252200 w 12192000"/>
              <a:gd name="connsiteY6" fmla="*/ 277030 h 937670"/>
              <a:gd name="connsiteX7" fmla="*/ 12084447 w 12192000"/>
              <a:gd name="connsiteY7" fmla="*/ 137330 h 937670"/>
              <a:gd name="connsiteX8" fmla="*/ 12192000 w 12192000"/>
              <a:gd name="connsiteY8" fmla="*/ 94396 h 937670"/>
              <a:gd name="connsiteX9" fmla="*/ 12192000 w 12192000"/>
              <a:gd name="connsiteY9" fmla="*/ 937670 h 937670"/>
              <a:gd name="connsiteX10" fmla="*/ 0 w 12192000"/>
              <a:gd name="connsiteY10" fmla="*/ 937670 h 93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937670">
                <a:moveTo>
                  <a:pt x="0" y="0"/>
                </a:moveTo>
                <a:lnTo>
                  <a:pt x="73124" y="7850"/>
                </a:lnTo>
                <a:cubicBezTo>
                  <a:pt x="644922" y="67083"/>
                  <a:pt x="1231900" y="118280"/>
                  <a:pt x="1879600" y="137330"/>
                </a:cubicBezTo>
                <a:cubicBezTo>
                  <a:pt x="2743200" y="162730"/>
                  <a:pt x="3915833" y="78063"/>
                  <a:pt x="4686300" y="99230"/>
                </a:cubicBezTo>
                <a:cubicBezTo>
                  <a:pt x="5456767" y="120397"/>
                  <a:pt x="5924550" y="270680"/>
                  <a:pt x="6502400" y="264330"/>
                </a:cubicBezTo>
                <a:cubicBezTo>
                  <a:pt x="7080250" y="257980"/>
                  <a:pt x="7361767" y="59013"/>
                  <a:pt x="8153400" y="61130"/>
                </a:cubicBezTo>
                <a:cubicBezTo>
                  <a:pt x="8945033" y="63247"/>
                  <a:pt x="10513483" y="306663"/>
                  <a:pt x="11252200" y="277030"/>
                </a:cubicBezTo>
                <a:cubicBezTo>
                  <a:pt x="11621558" y="262214"/>
                  <a:pt x="11880585" y="209297"/>
                  <a:pt x="12084447" y="137330"/>
                </a:cubicBezTo>
                <a:lnTo>
                  <a:pt x="12192000" y="94396"/>
                </a:lnTo>
                <a:lnTo>
                  <a:pt x="12192000" y="937670"/>
                </a:lnTo>
                <a:lnTo>
                  <a:pt x="0" y="937670"/>
                </a:lnTo>
                <a:close/>
              </a:path>
            </a:pathLst>
          </a:custGeom>
          <a:solidFill>
            <a:srgbClr val="F7E4C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1" name="组合 140" descr="D:\51PPT模板网\51pptmoban.com\图片001.jpg">
            <a:extLst>
              <a:ext uri="{FF2B5EF4-FFF2-40B4-BE49-F238E27FC236}">
                <a16:creationId xmlns:a16="http://schemas.microsoft.com/office/drawing/2014/main" id="{806CDC8B-8E0E-9B2B-7814-7C9B4473AB90}"/>
              </a:ext>
            </a:extLst>
          </p:cNvPr>
          <p:cNvGrpSpPr/>
          <p:nvPr/>
        </p:nvGrpSpPr>
        <p:grpSpPr>
          <a:xfrm>
            <a:off x="4112287" y="3162300"/>
            <a:ext cx="3969590" cy="3504208"/>
            <a:chOff x="2213237" y="-12"/>
            <a:chExt cx="7767690" cy="6857032"/>
          </a:xfrm>
        </p:grpSpPr>
        <p:grpSp>
          <p:nvGrpSpPr>
            <p:cNvPr id="5" name="图形 2">
              <a:extLst>
                <a:ext uri="{FF2B5EF4-FFF2-40B4-BE49-F238E27FC236}">
                  <a16:creationId xmlns:a16="http://schemas.microsoft.com/office/drawing/2014/main" id="{5DD59411-27B8-0C6F-3FF3-1938696F1656}"/>
                </a:ext>
              </a:extLst>
            </p:cNvPr>
            <p:cNvGrpSpPr/>
            <p:nvPr/>
          </p:nvGrpSpPr>
          <p:grpSpPr>
            <a:xfrm>
              <a:off x="2213237" y="1821598"/>
              <a:ext cx="7767690" cy="4195858"/>
              <a:chOff x="2213237" y="1821598"/>
              <a:chExt cx="7767690" cy="4195858"/>
            </a:xfrm>
          </p:grpSpPr>
          <p:grpSp>
            <p:nvGrpSpPr>
              <p:cNvPr id="6" name="图形 2">
                <a:extLst>
                  <a:ext uri="{FF2B5EF4-FFF2-40B4-BE49-F238E27FC236}">
                    <a16:creationId xmlns:a16="http://schemas.microsoft.com/office/drawing/2014/main" id="{541901D0-EE5C-8EB4-2633-22E03CD66386}"/>
                  </a:ext>
                </a:extLst>
              </p:cNvPr>
              <p:cNvGrpSpPr/>
              <p:nvPr/>
            </p:nvGrpSpPr>
            <p:grpSpPr>
              <a:xfrm>
                <a:off x="2213237" y="3891321"/>
                <a:ext cx="7767690" cy="577155"/>
                <a:chOff x="2213237" y="3891321"/>
                <a:chExt cx="7767690" cy="577155"/>
              </a:xfrm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FB963FD3-1C03-B4DA-1799-E523BDECC3C9}"/>
                    </a:ext>
                  </a:extLst>
                </p:cNvPr>
                <p:cNvSpPr/>
                <p:nvPr/>
              </p:nvSpPr>
              <p:spPr>
                <a:xfrm>
                  <a:off x="2213237" y="3891321"/>
                  <a:ext cx="7767690" cy="577155"/>
                </a:xfrm>
                <a:custGeom>
                  <a:avLst/>
                  <a:gdLst>
                    <a:gd name="connsiteX0" fmla="*/ 0 w 7767690"/>
                    <a:gd name="connsiteY0" fmla="*/ 265864 h 577155"/>
                    <a:gd name="connsiteX1" fmla="*/ 0 w 7767690"/>
                    <a:gd name="connsiteY1" fmla="*/ 311292 h 577155"/>
                    <a:gd name="connsiteX2" fmla="*/ 7683 w 7767690"/>
                    <a:gd name="connsiteY2" fmla="*/ 380851 h 577155"/>
                    <a:gd name="connsiteX3" fmla="*/ 219559 w 7767690"/>
                    <a:gd name="connsiteY3" fmla="*/ 577155 h 577155"/>
                    <a:gd name="connsiteX4" fmla="*/ 7548132 w 7767690"/>
                    <a:gd name="connsiteY4" fmla="*/ 577155 h 577155"/>
                    <a:gd name="connsiteX5" fmla="*/ 7760008 w 7767690"/>
                    <a:gd name="connsiteY5" fmla="*/ 380851 h 577155"/>
                    <a:gd name="connsiteX6" fmla="*/ 7767691 w 7767690"/>
                    <a:gd name="connsiteY6" fmla="*/ 311292 h 577155"/>
                    <a:gd name="connsiteX7" fmla="*/ 7767691 w 7767690"/>
                    <a:gd name="connsiteY7" fmla="*/ 265864 h 577155"/>
                    <a:gd name="connsiteX8" fmla="*/ 7730462 w 7767690"/>
                    <a:gd name="connsiteY8" fmla="*/ 117824 h 577155"/>
                    <a:gd name="connsiteX9" fmla="*/ 7548132 w 7767690"/>
                    <a:gd name="connsiteY9" fmla="*/ 0 h 577155"/>
                    <a:gd name="connsiteX10" fmla="*/ 219559 w 7767690"/>
                    <a:gd name="connsiteY10" fmla="*/ 0 h 577155"/>
                    <a:gd name="connsiteX11" fmla="*/ 37229 w 7767690"/>
                    <a:gd name="connsiteY11" fmla="*/ 117824 h 577155"/>
                    <a:gd name="connsiteX12" fmla="*/ 0 w 7767690"/>
                    <a:gd name="connsiteY12" fmla="*/ 265864 h 577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767690" h="577155">
                      <a:moveTo>
                        <a:pt x="0" y="265864"/>
                      </a:moveTo>
                      <a:lnTo>
                        <a:pt x="0" y="311292"/>
                      </a:lnTo>
                      <a:cubicBezTo>
                        <a:pt x="0" y="335424"/>
                        <a:pt x="2681" y="358679"/>
                        <a:pt x="7683" y="380851"/>
                      </a:cubicBezTo>
                      <a:cubicBezTo>
                        <a:pt x="32949" y="494034"/>
                        <a:pt x="118133" y="577155"/>
                        <a:pt x="219559" y="577155"/>
                      </a:cubicBezTo>
                      <a:lnTo>
                        <a:pt x="7548132" y="577155"/>
                      </a:lnTo>
                      <a:cubicBezTo>
                        <a:pt x="7649403" y="577155"/>
                        <a:pt x="7734742" y="494034"/>
                        <a:pt x="7760008" y="380851"/>
                      </a:cubicBezTo>
                      <a:cubicBezTo>
                        <a:pt x="7765010" y="358679"/>
                        <a:pt x="7767691" y="335424"/>
                        <a:pt x="7767691" y="311292"/>
                      </a:cubicBezTo>
                      <a:lnTo>
                        <a:pt x="7767691" y="265864"/>
                      </a:lnTo>
                      <a:cubicBezTo>
                        <a:pt x="7767691" y="211154"/>
                        <a:pt x="7753975" y="160209"/>
                        <a:pt x="7730462" y="117824"/>
                      </a:cubicBezTo>
                      <a:cubicBezTo>
                        <a:pt x="7691067" y="46666"/>
                        <a:pt x="7624034" y="0"/>
                        <a:pt x="7548132" y="0"/>
                      </a:cubicBezTo>
                      <a:lnTo>
                        <a:pt x="219559" y="0"/>
                      </a:lnTo>
                      <a:cubicBezTo>
                        <a:pt x="143502" y="0"/>
                        <a:pt x="76624" y="46666"/>
                        <a:pt x="37229" y="117824"/>
                      </a:cubicBezTo>
                      <a:cubicBezTo>
                        <a:pt x="13716" y="160209"/>
                        <a:pt x="0" y="211154"/>
                        <a:pt x="0" y="265864"/>
                      </a:cubicBezTo>
                      <a:close/>
                    </a:path>
                  </a:pathLst>
                </a:custGeom>
                <a:solidFill>
                  <a:srgbClr val="AD897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AD112019-6679-8469-1BE2-AF32A8DB6FE8}"/>
                    </a:ext>
                  </a:extLst>
                </p:cNvPr>
                <p:cNvSpPr/>
                <p:nvPr/>
              </p:nvSpPr>
              <p:spPr>
                <a:xfrm>
                  <a:off x="2220920" y="4272121"/>
                  <a:ext cx="7752324" cy="196303"/>
                </a:xfrm>
                <a:custGeom>
                  <a:avLst/>
                  <a:gdLst>
                    <a:gd name="connsiteX0" fmla="*/ 0 w 7752324"/>
                    <a:gd name="connsiteY0" fmla="*/ 0 h 196303"/>
                    <a:gd name="connsiteX1" fmla="*/ 211876 w 7752324"/>
                    <a:gd name="connsiteY1" fmla="*/ 196304 h 196303"/>
                    <a:gd name="connsiteX2" fmla="*/ 7540449 w 7752324"/>
                    <a:gd name="connsiteY2" fmla="*/ 196304 h 196303"/>
                    <a:gd name="connsiteX3" fmla="*/ 7752325 w 7752324"/>
                    <a:gd name="connsiteY3" fmla="*/ 0 h 196303"/>
                    <a:gd name="connsiteX4" fmla="*/ 0 w 7752324"/>
                    <a:gd name="connsiteY4" fmla="*/ 0 h 196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52324" h="196303">
                      <a:moveTo>
                        <a:pt x="0" y="0"/>
                      </a:moveTo>
                      <a:cubicBezTo>
                        <a:pt x="25266" y="113183"/>
                        <a:pt x="110450" y="196304"/>
                        <a:pt x="211876" y="196304"/>
                      </a:cubicBezTo>
                      <a:lnTo>
                        <a:pt x="7540449" y="196304"/>
                      </a:lnTo>
                      <a:cubicBezTo>
                        <a:pt x="7641720" y="196304"/>
                        <a:pt x="7727059" y="113183"/>
                        <a:pt x="775232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90C0C0D1-CB16-6FFC-8B2A-426B18863F71}"/>
                    </a:ext>
                  </a:extLst>
                </p:cNvPr>
                <p:cNvSpPr/>
                <p:nvPr/>
              </p:nvSpPr>
              <p:spPr>
                <a:xfrm>
                  <a:off x="2250466" y="3891321"/>
                  <a:ext cx="7693232" cy="117823"/>
                </a:xfrm>
                <a:custGeom>
                  <a:avLst/>
                  <a:gdLst>
                    <a:gd name="connsiteX0" fmla="*/ 0 w 7693232"/>
                    <a:gd name="connsiteY0" fmla="*/ 117824 h 117823"/>
                    <a:gd name="connsiteX1" fmla="*/ 7693232 w 7693232"/>
                    <a:gd name="connsiteY1" fmla="*/ 117824 h 117823"/>
                    <a:gd name="connsiteX2" fmla="*/ 7510902 w 7693232"/>
                    <a:gd name="connsiteY2" fmla="*/ 0 h 117823"/>
                    <a:gd name="connsiteX3" fmla="*/ 182330 w 7693232"/>
                    <a:gd name="connsiteY3" fmla="*/ 0 h 117823"/>
                    <a:gd name="connsiteX4" fmla="*/ 0 w 7693232"/>
                    <a:gd name="connsiteY4" fmla="*/ 117824 h 117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93232" h="117823">
                      <a:moveTo>
                        <a:pt x="0" y="117824"/>
                      </a:moveTo>
                      <a:lnTo>
                        <a:pt x="7693232" y="117824"/>
                      </a:lnTo>
                      <a:cubicBezTo>
                        <a:pt x="7653838" y="46666"/>
                        <a:pt x="7586805" y="0"/>
                        <a:pt x="7510902" y="0"/>
                      </a:cubicBezTo>
                      <a:lnTo>
                        <a:pt x="182330" y="0"/>
                      </a:lnTo>
                      <a:cubicBezTo>
                        <a:pt x="106273" y="0"/>
                        <a:pt x="39395" y="46666"/>
                        <a:pt x="0" y="117824"/>
                      </a:cubicBezTo>
                      <a:close/>
                    </a:path>
                  </a:pathLst>
                </a:custGeom>
                <a:solidFill>
                  <a:srgbClr val="AD8971">
                    <a:alpha val="72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1" name="图形 2">
                <a:extLst>
                  <a:ext uri="{FF2B5EF4-FFF2-40B4-BE49-F238E27FC236}">
                    <a16:creationId xmlns:a16="http://schemas.microsoft.com/office/drawing/2014/main" id="{AD3BFAA8-43CE-3B1E-D3B4-845D88BE4ECE}"/>
                  </a:ext>
                </a:extLst>
              </p:cNvPr>
              <p:cNvGrpSpPr/>
              <p:nvPr/>
            </p:nvGrpSpPr>
            <p:grpSpPr>
              <a:xfrm>
                <a:off x="8560084" y="4468425"/>
                <a:ext cx="386677" cy="1549031"/>
                <a:chOff x="8560084" y="4468425"/>
                <a:chExt cx="386677" cy="1549031"/>
              </a:xfrm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9CD6EE91-CFA3-FC4D-5E2A-1500FF0401C1}"/>
                    </a:ext>
                  </a:extLst>
                </p:cNvPr>
                <p:cNvSpPr/>
                <p:nvPr/>
              </p:nvSpPr>
              <p:spPr>
                <a:xfrm>
                  <a:off x="8560084" y="4468425"/>
                  <a:ext cx="386677" cy="1549031"/>
                </a:xfrm>
                <a:custGeom>
                  <a:avLst/>
                  <a:gdLst>
                    <a:gd name="connsiteX0" fmla="*/ 0 w 386677"/>
                    <a:gd name="connsiteY0" fmla="*/ 0 h 1549031"/>
                    <a:gd name="connsiteX1" fmla="*/ 386678 w 386677"/>
                    <a:gd name="connsiteY1" fmla="*/ 0 h 1549031"/>
                    <a:gd name="connsiteX2" fmla="*/ 386678 w 386677"/>
                    <a:gd name="connsiteY2" fmla="*/ 1549031 h 1549031"/>
                    <a:gd name="connsiteX3" fmla="*/ 0 w 386677"/>
                    <a:gd name="connsiteY3" fmla="*/ 1549031 h 1549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1549031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1549031"/>
                      </a:lnTo>
                      <a:lnTo>
                        <a:pt x="0" y="1549031"/>
                      </a:lnTo>
                      <a:close/>
                    </a:path>
                  </a:pathLst>
                </a:custGeom>
                <a:solidFill>
                  <a:srgbClr val="AD897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9FDF6CFC-4A87-AC2C-15F6-7CB2E0D0AAEC}"/>
                    </a:ext>
                  </a:extLst>
                </p:cNvPr>
                <p:cNvSpPr/>
                <p:nvPr/>
              </p:nvSpPr>
              <p:spPr>
                <a:xfrm>
                  <a:off x="8560084" y="4468425"/>
                  <a:ext cx="386677" cy="275970"/>
                </a:xfrm>
                <a:custGeom>
                  <a:avLst/>
                  <a:gdLst>
                    <a:gd name="connsiteX0" fmla="*/ 0 w 386677"/>
                    <a:gd name="connsiteY0" fmla="*/ 0 h 275970"/>
                    <a:gd name="connsiteX1" fmla="*/ 386678 w 386677"/>
                    <a:gd name="connsiteY1" fmla="*/ 0 h 275970"/>
                    <a:gd name="connsiteX2" fmla="*/ 386678 w 386677"/>
                    <a:gd name="connsiteY2" fmla="*/ 275970 h 275970"/>
                    <a:gd name="connsiteX3" fmla="*/ 0 w 386677"/>
                    <a:gd name="connsiteY3" fmla="*/ 275970 h 275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275970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275970"/>
                      </a:lnTo>
                      <a:lnTo>
                        <a:pt x="0" y="275970"/>
                      </a:lnTo>
                      <a:close/>
                    </a:path>
                  </a:pathLst>
                </a:custGeom>
                <a:solidFill>
                  <a:srgbClr val="AD8971">
                    <a:alpha val="54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" name="图形 2">
                <a:extLst>
                  <a:ext uri="{FF2B5EF4-FFF2-40B4-BE49-F238E27FC236}">
                    <a16:creationId xmlns:a16="http://schemas.microsoft.com/office/drawing/2014/main" id="{CFEFF107-8FF7-677F-4EBB-92E40DDCFA21}"/>
                  </a:ext>
                </a:extLst>
              </p:cNvPr>
              <p:cNvGrpSpPr/>
              <p:nvPr/>
            </p:nvGrpSpPr>
            <p:grpSpPr>
              <a:xfrm>
                <a:off x="3254260" y="4468425"/>
                <a:ext cx="386677" cy="1549031"/>
                <a:chOff x="3254260" y="4468425"/>
                <a:chExt cx="386677" cy="1549031"/>
              </a:xfrm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28CB178B-2B56-177C-FB09-319FA359EF5B}"/>
                    </a:ext>
                  </a:extLst>
                </p:cNvPr>
                <p:cNvSpPr/>
                <p:nvPr/>
              </p:nvSpPr>
              <p:spPr>
                <a:xfrm>
                  <a:off x="3254260" y="4468425"/>
                  <a:ext cx="386677" cy="1549031"/>
                </a:xfrm>
                <a:custGeom>
                  <a:avLst/>
                  <a:gdLst>
                    <a:gd name="connsiteX0" fmla="*/ 0 w 386677"/>
                    <a:gd name="connsiteY0" fmla="*/ 0 h 1549031"/>
                    <a:gd name="connsiteX1" fmla="*/ 386678 w 386677"/>
                    <a:gd name="connsiteY1" fmla="*/ 0 h 1549031"/>
                    <a:gd name="connsiteX2" fmla="*/ 386678 w 386677"/>
                    <a:gd name="connsiteY2" fmla="*/ 1549031 h 1549031"/>
                    <a:gd name="connsiteX3" fmla="*/ 0 w 386677"/>
                    <a:gd name="connsiteY3" fmla="*/ 1549031 h 1549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1549031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1549031"/>
                      </a:lnTo>
                      <a:lnTo>
                        <a:pt x="0" y="1549031"/>
                      </a:lnTo>
                      <a:close/>
                    </a:path>
                  </a:pathLst>
                </a:custGeom>
                <a:solidFill>
                  <a:srgbClr val="AD897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FBE9FB37-704E-2184-3EDC-01C0AADAB0B5}"/>
                    </a:ext>
                  </a:extLst>
                </p:cNvPr>
                <p:cNvSpPr/>
                <p:nvPr/>
              </p:nvSpPr>
              <p:spPr>
                <a:xfrm>
                  <a:off x="3254260" y="4468425"/>
                  <a:ext cx="386677" cy="275970"/>
                </a:xfrm>
                <a:custGeom>
                  <a:avLst/>
                  <a:gdLst>
                    <a:gd name="connsiteX0" fmla="*/ 0 w 386677"/>
                    <a:gd name="connsiteY0" fmla="*/ 0 h 275970"/>
                    <a:gd name="connsiteX1" fmla="*/ 386678 w 386677"/>
                    <a:gd name="connsiteY1" fmla="*/ 0 h 275970"/>
                    <a:gd name="connsiteX2" fmla="*/ 386678 w 386677"/>
                    <a:gd name="connsiteY2" fmla="*/ 275970 h 275970"/>
                    <a:gd name="connsiteX3" fmla="*/ 0 w 386677"/>
                    <a:gd name="connsiteY3" fmla="*/ 275970 h 275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275970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275970"/>
                      </a:lnTo>
                      <a:lnTo>
                        <a:pt x="0" y="275970"/>
                      </a:lnTo>
                      <a:close/>
                    </a:path>
                  </a:pathLst>
                </a:custGeom>
                <a:solidFill>
                  <a:srgbClr val="AD8971">
                    <a:alpha val="54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" name="图形 2">
                <a:extLst>
                  <a:ext uri="{FF2B5EF4-FFF2-40B4-BE49-F238E27FC236}">
                    <a16:creationId xmlns:a16="http://schemas.microsoft.com/office/drawing/2014/main" id="{877E7DA0-4850-9871-9C91-B47B18A4F953}"/>
                  </a:ext>
                </a:extLst>
              </p:cNvPr>
              <p:cNvGrpSpPr/>
              <p:nvPr/>
            </p:nvGrpSpPr>
            <p:grpSpPr>
              <a:xfrm>
                <a:off x="2559643" y="1821598"/>
                <a:ext cx="7074774" cy="2069723"/>
                <a:chOff x="2559643" y="1821598"/>
                <a:chExt cx="7074774" cy="2069723"/>
              </a:xfrm>
            </p:grpSpPr>
            <p:grpSp>
              <p:nvGrpSpPr>
                <p:cNvPr id="29" name="图形 2">
                  <a:extLst>
                    <a:ext uri="{FF2B5EF4-FFF2-40B4-BE49-F238E27FC236}">
                      <a16:creationId xmlns:a16="http://schemas.microsoft.com/office/drawing/2014/main" id="{0D0A1582-D9B7-6A70-9C9D-8FD93CB82FB3}"/>
                    </a:ext>
                  </a:extLst>
                </p:cNvPr>
                <p:cNvGrpSpPr/>
                <p:nvPr/>
              </p:nvGrpSpPr>
              <p:grpSpPr>
                <a:xfrm>
                  <a:off x="8372958" y="1979847"/>
                  <a:ext cx="322171" cy="1911474"/>
                  <a:chOff x="8372958" y="1979847"/>
                  <a:chExt cx="322171" cy="1911474"/>
                </a:xfrm>
              </p:grpSpPr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6F93F4B1-A910-EA08-D1B9-B79B2C9F5C12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8372958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C3A47C59-7070-B1FF-D58E-9B31CFB1960D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8372958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2" name="图形 2">
                  <a:extLst>
                    <a:ext uri="{FF2B5EF4-FFF2-40B4-BE49-F238E27FC236}">
                      <a16:creationId xmlns:a16="http://schemas.microsoft.com/office/drawing/2014/main" id="{E6FF0448-5AF3-DC26-4FCB-7005BA5CFAFE}"/>
                    </a:ext>
                  </a:extLst>
                </p:cNvPr>
                <p:cNvGrpSpPr/>
                <p:nvPr/>
              </p:nvGrpSpPr>
              <p:grpSpPr>
                <a:xfrm>
                  <a:off x="3479816" y="1979847"/>
                  <a:ext cx="322171" cy="1911474"/>
                  <a:chOff x="3479816" y="1979847"/>
                  <a:chExt cx="322171" cy="1911474"/>
                </a:xfrm>
              </p:grpSpPr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0D39CD18-106F-FA36-65E6-C4EEEE5A18DB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3479816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B7F952C1-D515-841C-A6DD-0B5726BBCE61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3479816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E52CCABC-16F7-8A98-2B9C-949FE0B6EAA3}"/>
                    </a:ext>
                  </a:extLst>
                </p:cNvPr>
                <p:cNvSpPr/>
                <p:nvPr/>
              </p:nvSpPr>
              <p:spPr>
                <a:xfrm rot="-10800000">
                  <a:off x="3479816" y="3669597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ECEC781E-0999-7206-975F-4B29C932362D}"/>
                    </a:ext>
                  </a:extLst>
                </p:cNvPr>
                <p:cNvSpPr/>
                <p:nvPr/>
              </p:nvSpPr>
              <p:spPr>
                <a:xfrm rot="-10800000">
                  <a:off x="3479816" y="3166436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387D0C5E-BE59-381C-0762-7D7F5E998525}"/>
                    </a:ext>
                  </a:extLst>
                </p:cNvPr>
                <p:cNvSpPr/>
                <p:nvPr/>
              </p:nvSpPr>
              <p:spPr>
                <a:xfrm rot="-10800000">
                  <a:off x="3479816" y="2663224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A5295F95-54EB-1014-0C25-609135B3F14A}"/>
                    </a:ext>
                  </a:extLst>
                </p:cNvPr>
                <p:cNvSpPr/>
                <p:nvPr/>
              </p:nvSpPr>
              <p:spPr>
                <a:xfrm rot="-10800000">
                  <a:off x="3479816" y="2160079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046F18C-773E-7FE7-CBE5-97ED57BC4C8A}"/>
                    </a:ext>
                  </a:extLst>
                </p:cNvPr>
                <p:cNvSpPr/>
                <p:nvPr/>
              </p:nvSpPr>
              <p:spPr>
                <a:xfrm rot="-10800000">
                  <a:off x="8372958" y="3669597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CAE45BDB-C63E-5F36-EB59-DA1A0D8685E1}"/>
                    </a:ext>
                  </a:extLst>
                </p:cNvPr>
                <p:cNvSpPr/>
                <p:nvPr/>
              </p:nvSpPr>
              <p:spPr>
                <a:xfrm rot="-10800000">
                  <a:off x="8372958" y="3166436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E491343E-EF2B-A71A-5D98-63FF04370DCD}"/>
                    </a:ext>
                  </a:extLst>
                </p:cNvPr>
                <p:cNvSpPr/>
                <p:nvPr/>
              </p:nvSpPr>
              <p:spPr>
                <a:xfrm rot="-10800000">
                  <a:off x="8372958" y="2663224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8C50C3C3-68BB-AE9A-193C-C07F5440342A}"/>
                    </a:ext>
                  </a:extLst>
                </p:cNvPr>
                <p:cNvSpPr/>
                <p:nvPr/>
              </p:nvSpPr>
              <p:spPr>
                <a:xfrm rot="-10800000">
                  <a:off x="8372958" y="2160079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43" name="图形 2">
                  <a:extLst>
                    <a:ext uri="{FF2B5EF4-FFF2-40B4-BE49-F238E27FC236}">
                      <a16:creationId xmlns:a16="http://schemas.microsoft.com/office/drawing/2014/main" id="{965A7369-0F91-73ED-0BB6-38DAE7CA3BEF}"/>
                    </a:ext>
                  </a:extLst>
                </p:cNvPr>
                <p:cNvGrpSpPr/>
                <p:nvPr/>
              </p:nvGrpSpPr>
              <p:grpSpPr>
                <a:xfrm>
                  <a:off x="2559643" y="3331080"/>
                  <a:ext cx="7074774" cy="338516"/>
                  <a:chOff x="2559643" y="3331080"/>
                  <a:chExt cx="7074774" cy="338516"/>
                </a:xfrm>
              </p:grpSpPr>
              <p:grpSp>
                <p:nvGrpSpPr>
                  <p:cNvPr id="44" name="图形 2">
                    <a:extLst>
                      <a:ext uri="{FF2B5EF4-FFF2-40B4-BE49-F238E27FC236}">
                        <a16:creationId xmlns:a16="http://schemas.microsoft.com/office/drawing/2014/main" id="{CCCAE2AD-DE54-0D85-7BF3-5F2DC933ADDA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3331080"/>
                    <a:ext cx="7074774" cy="338516"/>
                    <a:chOff x="2559643" y="3331080"/>
                    <a:chExt cx="7074774" cy="338516"/>
                  </a:xfrm>
                </p:grpSpPr>
                <p:sp>
                  <p:nvSpPr>
                    <p:cNvPr id="45" name="任意多边形: 形状 44">
                      <a:extLst>
                        <a:ext uri="{FF2B5EF4-FFF2-40B4-BE49-F238E27FC236}">
                          <a16:creationId xmlns:a16="http://schemas.microsoft.com/office/drawing/2014/main" id="{549DB885-3D1F-F893-F5D1-3ED4277AB8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3331080"/>
                      <a:ext cx="7074774" cy="338516"/>
                    </a:xfrm>
                    <a:custGeom>
                      <a:avLst/>
                      <a:gdLst>
                        <a:gd name="connsiteX0" fmla="*/ 0 w 7074774"/>
                        <a:gd name="connsiteY0" fmla="*/ 155929 h 338516"/>
                        <a:gd name="connsiteX1" fmla="*/ 0 w 7074774"/>
                        <a:gd name="connsiteY1" fmla="*/ 182588 h 338516"/>
                        <a:gd name="connsiteX2" fmla="*/ 7013 w 7074774"/>
                        <a:gd name="connsiteY2" fmla="*/ 223375 h 338516"/>
                        <a:gd name="connsiteX3" fmla="*/ 199965 w 7074774"/>
                        <a:gd name="connsiteY3" fmla="*/ 338517 h 338516"/>
                        <a:gd name="connsiteX4" fmla="*/ 6874810 w 7074774"/>
                        <a:gd name="connsiteY4" fmla="*/ 338517 h 338516"/>
                        <a:gd name="connsiteX5" fmla="*/ 7067762 w 7074774"/>
                        <a:gd name="connsiteY5" fmla="*/ 223375 h 338516"/>
                        <a:gd name="connsiteX6" fmla="*/ 7074775 w 7074774"/>
                        <a:gd name="connsiteY6" fmla="*/ 182588 h 338516"/>
                        <a:gd name="connsiteX7" fmla="*/ 7074775 w 7074774"/>
                        <a:gd name="connsiteY7" fmla="*/ 155929 h 338516"/>
                        <a:gd name="connsiteX8" fmla="*/ 7040898 w 7074774"/>
                        <a:gd name="connsiteY8" fmla="*/ 69095 h 338516"/>
                        <a:gd name="connsiteX9" fmla="*/ 6874810 w 7074774"/>
                        <a:gd name="connsiteY9" fmla="*/ 0 h 338516"/>
                        <a:gd name="connsiteX10" fmla="*/ 199965 w 7074774"/>
                        <a:gd name="connsiteY10" fmla="*/ 0 h 338516"/>
                        <a:gd name="connsiteX11" fmla="*/ 33877 w 7074774"/>
                        <a:gd name="connsiteY11" fmla="*/ 69095 h 338516"/>
                        <a:gd name="connsiteX12" fmla="*/ 0 w 7074774"/>
                        <a:gd name="connsiteY12" fmla="*/ 155929 h 3385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6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7"/>
                            <a:pt x="7062245" y="93949"/>
                            <a:pt x="7040898" y="69095"/>
                          </a:cubicBezTo>
                          <a:cubicBezTo>
                            <a:pt x="7005009" y="27380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5"/>
                          </a:cubicBezTo>
                          <a:cubicBezTo>
                            <a:pt x="12530" y="93949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6" name="任意多边形: 形状 45">
                      <a:extLst>
                        <a:ext uri="{FF2B5EF4-FFF2-40B4-BE49-F238E27FC236}">
                          <a16:creationId xmlns:a16="http://schemas.microsoft.com/office/drawing/2014/main" id="{67AF9239-6760-D10B-77F2-1BEB240689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3554455"/>
                      <a:ext cx="7060749" cy="115141"/>
                    </a:xfrm>
                    <a:custGeom>
                      <a:avLst/>
                      <a:gdLst>
                        <a:gd name="connsiteX0" fmla="*/ 0 w 7060749"/>
                        <a:gd name="connsiteY0" fmla="*/ 0 h 115141"/>
                        <a:gd name="connsiteX1" fmla="*/ 192952 w 7060749"/>
                        <a:gd name="connsiteY1" fmla="*/ 115142 h 115141"/>
                        <a:gd name="connsiteX2" fmla="*/ 6867797 w 7060749"/>
                        <a:gd name="connsiteY2" fmla="*/ 115142 h 115141"/>
                        <a:gd name="connsiteX3" fmla="*/ 7060750 w 7060749"/>
                        <a:gd name="connsiteY3" fmla="*/ 0 h 115141"/>
                        <a:gd name="connsiteX4" fmla="*/ 0 w 7060749"/>
                        <a:gd name="connsiteY4" fmla="*/ 0 h 1151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1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4338A56E-424C-72CA-134E-C48B7F263F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3331080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80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2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85B8AF0F-E36F-4073-25CF-E490CA00E1A4}"/>
                      </a:ext>
                    </a:extLst>
                  </p:cNvPr>
                  <p:cNvSpPr/>
                  <p:nvPr/>
                </p:nvSpPr>
                <p:spPr>
                  <a:xfrm>
                    <a:off x="8480933" y="3428535"/>
                    <a:ext cx="106169" cy="106118"/>
                  </a:xfrm>
                  <a:custGeom>
                    <a:avLst/>
                    <a:gdLst>
                      <a:gd name="connsiteX0" fmla="*/ 106170 w 106169"/>
                      <a:gd name="connsiteY0" fmla="*/ 53059 h 106118"/>
                      <a:gd name="connsiteX1" fmla="*/ 53110 w 106169"/>
                      <a:gd name="connsiteY1" fmla="*/ 0 h 106118"/>
                      <a:gd name="connsiteX2" fmla="*/ 0 w 106169"/>
                      <a:gd name="connsiteY2" fmla="*/ 53059 h 106118"/>
                      <a:gd name="connsiteX3" fmla="*/ 53110 w 106169"/>
                      <a:gd name="connsiteY3" fmla="*/ 106119 h 106118"/>
                      <a:gd name="connsiteX4" fmla="*/ 106170 w 106169"/>
                      <a:gd name="connsiteY4" fmla="*/ 53059 h 10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9" h="106118">
                        <a:moveTo>
                          <a:pt x="106170" y="53059"/>
                        </a:moveTo>
                        <a:cubicBezTo>
                          <a:pt x="106170" y="23720"/>
                          <a:pt x="82399" y="0"/>
                          <a:pt x="53110" y="0"/>
                        </a:cubicBezTo>
                        <a:cubicBezTo>
                          <a:pt x="23771" y="0"/>
                          <a:pt x="0" y="23771"/>
                          <a:pt x="0" y="53059"/>
                        </a:cubicBezTo>
                        <a:cubicBezTo>
                          <a:pt x="0" y="82399"/>
                          <a:pt x="23771" y="106119"/>
                          <a:pt x="53110" y="106119"/>
                        </a:cubicBezTo>
                        <a:cubicBezTo>
                          <a:pt x="82399" y="106170"/>
                          <a:pt x="106170" y="82399"/>
                          <a:pt x="106170" y="53059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998D3545-3F9D-EAB2-A260-839806A686C2}"/>
                      </a:ext>
                    </a:extLst>
                  </p:cNvPr>
                  <p:cNvSpPr/>
                  <p:nvPr/>
                </p:nvSpPr>
                <p:spPr>
                  <a:xfrm>
                    <a:off x="3587879" y="3429773"/>
                    <a:ext cx="106118" cy="106118"/>
                  </a:xfrm>
                  <a:custGeom>
                    <a:avLst/>
                    <a:gdLst>
                      <a:gd name="connsiteX0" fmla="*/ 106119 w 106118"/>
                      <a:gd name="connsiteY0" fmla="*/ 53059 h 106118"/>
                      <a:gd name="connsiteX1" fmla="*/ 53059 w 106118"/>
                      <a:gd name="connsiteY1" fmla="*/ 0 h 106118"/>
                      <a:gd name="connsiteX2" fmla="*/ 0 w 106118"/>
                      <a:gd name="connsiteY2" fmla="*/ 53059 h 106118"/>
                      <a:gd name="connsiteX3" fmla="*/ 53059 w 106118"/>
                      <a:gd name="connsiteY3" fmla="*/ 106118 h 106118"/>
                      <a:gd name="connsiteX4" fmla="*/ 106119 w 106118"/>
                      <a:gd name="connsiteY4" fmla="*/ 53059 h 10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18" h="106118">
                        <a:moveTo>
                          <a:pt x="106119" y="53059"/>
                        </a:moveTo>
                        <a:cubicBezTo>
                          <a:pt x="106119" y="23719"/>
                          <a:pt x="82348" y="0"/>
                          <a:pt x="53059" y="0"/>
                        </a:cubicBezTo>
                        <a:cubicBezTo>
                          <a:pt x="23719" y="0"/>
                          <a:pt x="0" y="23771"/>
                          <a:pt x="0" y="53059"/>
                        </a:cubicBezTo>
                        <a:cubicBezTo>
                          <a:pt x="0" y="82399"/>
                          <a:pt x="23771" y="106118"/>
                          <a:pt x="53059" y="106118"/>
                        </a:cubicBezTo>
                        <a:cubicBezTo>
                          <a:pt x="82348" y="106118"/>
                          <a:pt x="106119" y="82347"/>
                          <a:pt x="106119" y="53059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0" name="图形 2">
                  <a:extLst>
                    <a:ext uri="{FF2B5EF4-FFF2-40B4-BE49-F238E27FC236}">
                      <a16:creationId xmlns:a16="http://schemas.microsoft.com/office/drawing/2014/main" id="{231BA111-CFBF-7D7D-3CB8-C57E26D2C3BE}"/>
                    </a:ext>
                  </a:extLst>
                </p:cNvPr>
                <p:cNvGrpSpPr/>
                <p:nvPr/>
              </p:nvGrpSpPr>
              <p:grpSpPr>
                <a:xfrm>
                  <a:off x="2559643" y="2827919"/>
                  <a:ext cx="7074774" cy="338517"/>
                  <a:chOff x="2559643" y="2827919"/>
                  <a:chExt cx="7074774" cy="338517"/>
                </a:xfrm>
              </p:grpSpPr>
              <p:grpSp>
                <p:nvGrpSpPr>
                  <p:cNvPr id="51" name="图形 2">
                    <a:extLst>
                      <a:ext uri="{FF2B5EF4-FFF2-40B4-BE49-F238E27FC236}">
                        <a16:creationId xmlns:a16="http://schemas.microsoft.com/office/drawing/2014/main" id="{A341B450-096E-56E6-BA12-D806E7319E4D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2827919"/>
                    <a:ext cx="7074774" cy="338517"/>
                    <a:chOff x="2559643" y="2827919"/>
                    <a:chExt cx="7074774" cy="338517"/>
                  </a:xfrm>
                </p:grpSpPr>
                <p:sp>
                  <p:nvSpPr>
                    <p:cNvPr id="52" name="任意多边形: 形状 51">
                      <a:extLst>
                        <a:ext uri="{FF2B5EF4-FFF2-40B4-BE49-F238E27FC236}">
                          <a16:creationId xmlns:a16="http://schemas.microsoft.com/office/drawing/2014/main" id="{AE506954-3ED1-E98A-F4E0-B698D20CFB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2827919"/>
                      <a:ext cx="7074774" cy="338517"/>
                    </a:xfrm>
                    <a:custGeom>
                      <a:avLst/>
                      <a:gdLst>
                        <a:gd name="connsiteX0" fmla="*/ 0 w 7074774"/>
                        <a:gd name="connsiteY0" fmla="*/ 155929 h 338517"/>
                        <a:gd name="connsiteX1" fmla="*/ 0 w 7074774"/>
                        <a:gd name="connsiteY1" fmla="*/ 182588 h 338517"/>
                        <a:gd name="connsiteX2" fmla="*/ 7013 w 7074774"/>
                        <a:gd name="connsiteY2" fmla="*/ 223375 h 338517"/>
                        <a:gd name="connsiteX3" fmla="*/ 199965 w 7074774"/>
                        <a:gd name="connsiteY3" fmla="*/ 338517 h 338517"/>
                        <a:gd name="connsiteX4" fmla="*/ 6874810 w 7074774"/>
                        <a:gd name="connsiteY4" fmla="*/ 338517 h 338517"/>
                        <a:gd name="connsiteX5" fmla="*/ 7067762 w 7074774"/>
                        <a:gd name="connsiteY5" fmla="*/ 223375 h 338517"/>
                        <a:gd name="connsiteX6" fmla="*/ 7074775 w 7074774"/>
                        <a:gd name="connsiteY6" fmla="*/ 182588 h 338517"/>
                        <a:gd name="connsiteX7" fmla="*/ 7074775 w 7074774"/>
                        <a:gd name="connsiteY7" fmla="*/ 155929 h 338517"/>
                        <a:gd name="connsiteX8" fmla="*/ 7040898 w 7074774"/>
                        <a:gd name="connsiteY8" fmla="*/ 69096 h 338517"/>
                        <a:gd name="connsiteX9" fmla="*/ 6874810 w 7074774"/>
                        <a:gd name="connsiteY9" fmla="*/ 0 h 338517"/>
                        <a:gd name="connsiteX10" fmla="*/ 199965 w 7074774"/>
                        <a:gd name="connsiteY10" fmla="*/ 0 h 338517"/>
                        <a:gd name="connsiteX11" fmla="*/ 33877 w 7074774"/>
                        <a:gd name="connsiteY11" fmla="*/ 69096 h 338517"/>
                        <a:gd name="connsiteX12" fmla="*/ 0 w 7074774"/>
                        <a:gd name="connsiteY12" fmla="*/ 155929 h 338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7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7"/>
                            <a:pt x="7062245" y="93950"/>
                            <a:pt x="7040898" y="69096"/>
                          </a:cubicBezTo>
                          <a:cubicBezTo>
                            <a:pt x="7005009" y="27329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6"/>
                          </a:cubicBezTo>
                          <a:cubicBezTo>
                            <a:pt x="12530" y="93950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3" name="任意多边形: 形状 52">
                      <a:extLst>
                        <a:ext uri="{FF2B5EF4-FFF2-40B4-BE49-F238E27FC236}">
                          <a16:creationId xmlns:a16="http://schemas.microsoft.com/office/drawing/2014/main" id="{1AE50519-2B33-28F0-DA3F-4724B85219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3051294"/>
                      <a:ext cx="7060749" cy="115142"/>
                    </a:xfrm>
                    <a:custGeom>
                      <a:avLst/>
                      <a:gdLst>
                        <a:gd name="connsiteX0" fmla="*/ 0 w 7060749"/>
                        <a:gd name="connsiteY0" fmla="*/ 0 h 115142"/>
                        <a:gd name="connsiteX1" fmla="*/ 192952 w 7060749"/>
                        <a:gd name="connsiteY1" fmla="*/ 115142 h 115142"/>
                        <a:gd name="connsiteX2" fmla="*/ 6867797 w 7060749"/>
                        <a:gd name="connsiteY2" fmla="*/ 115142 h 115142"/>
                        <a:gd name="connsiteX3" fmla="*/ 7060750 w 7060749"/>
                        <a:gd name="connsiteY3" fmla="*/ 0 h 115142"/>
                        <a:gd name="connsiteX4" fmla="*/ 0 w 7060749"/>
                        <a:gd name="connsiteY4" fmla="*/ 0 h 115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2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4" name="任意多边形: 形状 53">
                      <a:extLst>
                        <a:ext uri="{FF2B5EF4-FFF2-40B4-BE49-F238E27FC236}">
                          <a16:creationId xmlns:a16="http://schemas.microsoft.com/office/drawing/2014/main" id="{2C1440C1-CD7F-CD4D-B984-67A5D8D453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2827919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29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2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78D4D420-1FF1-6A14-7174-03731E177C70}"/>
                      </a:ext>
                    </a:extLst>
                  </p:cNvPr>
                  <p:cNvSpPr/>
                  <p:nvPr/>
                </p:nvSpPr>
                <p:spPr>
                  <a:xfrm>
                    <a:off x="8480933" y="2919651"/>
                    <a:ext cx="106169" cy="106170"/>
                  </a:xfrm>
                  <a:custGeom>
                    <a:avLst/>
                    <a:gdLst>
                      <a:gd name="connsiteX0" fmla="*/ 106170 w 106169"/>
                      <a:gd name="connsiteY0" fmla="*/ 53111 h 106170"/>
                      <a:gd name="connsiteX1" fmla="*/ 53110 w 106169"/>
                      <a:gd name="connsiteY1" fmla="*/ 0 h 106170"/>
                      <a:gd name="connsiteX2" fmla="*/ 0 w 106169"/>
                      <a:gd name="connsiteY2" fmla="*/ 53111 h 106170"/>
                      <a:gd name="connsiteX3" fmla="*/ 53110 w 106169"/>
                      <a:gd name="connsiteY3" fmla="*/ 106170 h 106170"/>
                      <a:gd name="connsiteX4" fmla="*/ 106170 w 106169"/>
                      <a:gd name="connsiteY4" fmla="*/ 53111 h 1061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9" h="106170">
                        <a:moveTo>
                          <a:pt x="106170" y="53111"/>
                        </a:moveTo>
                        <a:cubicBezTo>
                          <a:pt x="106170" y="23771"/>
                          <a:pt x="82399" y="0"/>
                          <a:pt x="53110" y="0"/>
                        </a:cubicBezTo>
                        <a:cubicBezTo>
                          <a:pt x="23771" y="0"/>
                          <a:pt x="0" y="23771"/>
                          <a:pt x="0" y="53111"/>
                        </a:cubicBezTo>
                        <a:cubicBezTo>
                          <a:pt x="0" y="82451"/>
                          <a:pt x="23771" y="106170"/>
                          <a:pt x="53110" y="106170"/>
                        </a:cubicBezTo>
                        <a:cubicBezTo>
                          <a:pt x="82399" y="106170"/>
                          <a:pt x="106170" y="82399"/>
                          <a:pt x="106170" y="5311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F81CDCCD-9BA7-A9EF-AF25-EDF31083FEDB}"/>
                      </a:ext>
                    </a:extLst>
                  </p:cNvPr>
                  <p:cNvSpPr/>
                  <p:nvPr/>
                </p:nvSpPr>
                <p:spPr>
                  <a:xfrm>
                    <a:off x="3587879" y="2919651"/>
                    <a:ext cx="106118" cy="106170"/>
                  </a:xfrm>
                  <a:custGeom>
                    <a:avLst/>
                    <a:gdLst>
                      <a:gd name="connsiteX0" fmla="*/ 106119 w 106118"/>
                      <a:gd name="connsiteY0" fmla="*/ 53111 h 106170"/>
                      <a:gd name="connsiteX1" fmla="*/ 53059 w 106118"/>
                      <a:gd name="connsiteY1" fmla="*/ 0 h 106170"/>
                      <a:gd name="connsiteX2" fmla="*/ 0 w 106118"/>
                      <a:gd name="connsiteY2" fmla="*/ 53111 h 106170"/>
                      <a:gd name="connsiteX3" fmla="*/ 53059 w 106118"/>
                      <a:gd name="connsiteY3" fmla="*/ 106170 h 106170"/>
                      <a:gd name="connsiteX4" fmla="*/ 106119 w 106118"/>
                      <a:gd name="connsiteY4" fmla="*/ 53111 h 1061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18" h="106170">
                        <a:moveTo>
                          <a:pt x="106119" y="53111"/>
                        </a:moveTo>
                        <a:cubicBezTo>
                          <a:pt x="106119" y="23771"/>
                          <a:pt x="82348" y="0"/>
                          <a:pt x="53059" y="0"/>
                        </a:cubicBezTo>
                        <a:cubicBezTo>
                          <a:pt x="23719" y="0"/>
                          <a:pt x="0" y="23771"/>
                          <a:pt x="0" y="53111"/>
                        </a:cubicBezTo>
                        <a:cubicBezTo>
                          <a:pt x="0" y="82451"/>
                          <a:pt x="23771" y="106170"/>
                          <a:pt x="53059" y="106170"/>
                        </a:cubicBezTo>
                        <a:cubicBezTo>
                          <a:pt x="82348" y="106170"/>
                          <a:pt x="106119" y="82399"/>
                          <a:pt x="106119" y="5311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7" name="图形 2">
                  <a:extLst>
                    <a:ext uri="{FF2B5EF4-FFF2-40B4-BE49-F238E27FC236}">
                      <a16:creationId xmlns:a16="http://schemas.microsoft.com/office/drawing/2014/main" id="{8D5BA6B4-7E4B-D4B1-6AB4-CD41025DA60D}"/>
                    </a:ext>
                  </a:extLst>
                </p:cNvPr>
                <p:cNvGrpSpPr/>
                <p:nvPr/>
              </p:nvGrpSpPr>
              <p:grpSpPr>
                <a:xfrm>
                  <a:off x="2559643" y="2324758"/>
                  <a:ext cx="7074774" cy="338517"/>
                  <a:chOff x="2559643" y="2324758"/>
                  <a:chExt cx="7074774" cy="338517"/>
                </a:xfrm>
              </p:grpSpPr>
              <p:grpSp>
                <p:nvGrpSpPr>
                  <p:cNvPr id="58" name="图形 2">
                    <a:extLst>
                      <a:ext uri="{FF2B5EF4-FFF2-40B4-BE49-F238E27FC236}">
                        <a16:creationId xmlns:a16="http://schemas.microsoft.com/office/drawing/2014/main" id="{A0E20396-587E-13CF-FAEE-BB7BCB014327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2324758"/>
                    <a:ext cx="7074774" cy="338517"/>
                    <a:chOff x="2559643" y="2324758"/>
                    <a:chExt cx="7074774" cy="338517"/>
                  </a:xfrm>
                </p:grpSpPr>
                <p:sp>
                  <p:nvSpPr>
                    <p:cNvPr id="59" name="任意多边形: 形状 58">
                      <a:extLst>
                        <a:ext uri="{FF2B5EF4-FFF2-40B4-BE49-F238E27FC236}">
                          <a16:creationId xmlns:a16="http://schemas.microsoft.com/office/drawing/2014/main" id="{C87BB355-A696-52A2-E9D3-5D633BA852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2324758"/>
                      <a:ext cx="7074774" cy="338517"/>
                    </a:xfrm>
                    <a:custGeom>
                      <a:avLst/>
                      <a:gdLst>
                        <a:gd name="connsiteX0" fmla="*/ 0 w 7074774"/>
                        <a:gd name="connsiteY0" fmla="*/ 155929 h 338517"/>
                        <a:gd name="connsiteX1" fmla="*/ 0 w 7074774"/>
                        <a:gd name="connsiteY1" fmla="*/ 182588 h 338517"/>
                        <a:gd name="connsiteX2" fmla="*/ 7013 w 7074774"/>
                        <a:gd name="connsiteY2" fmla="*/ 223375 h 338517"/>
                        <a:gd name="connsiteX3" fmla="*/ 199965 w 7074774"/>
                        <a:gd name="connsiteY3" fmla="*/ 338517 h 338517"/>
                        <a:gd name="connsiteX4" fmla="*/ 6874810 w 7074774"/>
                        <a:gd name="connsiteY4" fmla="*/ 338517 h 338517"/>
                        <a:gd name="connsiteX5" fmla="*/ 7067762 w 7074774"/>
                        <a:gd name="connsiteY5" fmla="*/ 223375 h 338517"/>
                        <a:gd name="connsiteX6" fmla="*/ 7074775 w 7074774"/>
                        <a:gd name="connsiteY6" fmla="*/ 182588 h 338517"/>
                        <a:gd name="connsiteX7" fmla="*/ 7074775 w 7074774"/>
                        <a:gd name="connsiteY7" fmla="*/ 155929 h 338517"/>
                        <a:gd name="connsiteX8" fmla="*/ 7040898 w 7074774"/>
                        <a:gd name="connsiteY8" fmla="*/ 69096 h 338517"/>
                        <a:gd name="connsiteX9" fmla="*/ 6874810 w 7074774"/>
                        <a:gd name="connsiteY9" fmla="*/ 0 h 338517"/>
                        <a:gd name="connsiteX10" fmla="*/ 199965 w 7074774"/>
                        <a:gd name="connsiteY10" fmla="*/ 0 h 338517"/>
                        <a:gd name="connsiteX11" fmla="*/ 33877 w 7074774"/>
                        <a:gd name="connsiteY11" fmla="*/ 69096 h 338517"/>
                        <a:gd name="connsiteX12" fmla="*/ 0 w 7074774"/>
                        <a:gd name="connsiteY12" fmla="*/ 155929 h 338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7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6"/>
                            <a:pt x="7062245" y="93949"/>
                            <a:pt x="7040898" y="69096"/>
                          </a:cubicBezTo>
                          <a:cubicBezTo>
                            <a:pt x="7005009" y="27380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6"/>
                          </a:cubicBezTo>
                          <a:cubicBezTo>
                            <a:pt x="12530" y="93949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0" name="任意多边形: 形状 59">
                      <a:extLst>
                        <a:ext uri="{FF2B5EF4-FFF2-40B4-BE49-F238E27FC236}">
                          <a16:creationId xmlns:a16="http://schemas.microsoft.com/office/drawing/2014/main" id="{84852ADA-B88A-2E22-14D0-CCE1452B4D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2548133"/>
                      <a:ext cx="7060749" cy="115142"/>
                    </a:xfrm>
                    <a:custGeom>
                      <a:avLst/>
                      <a:gdLst>
                        <a:gd name="connsiteX0" fmla="*/ 0 w 7060749"/>
                        <a:gd name="connsiteY0" fmla="*/ 0 h 115142"/>
                        <a:gd name="connsiteX1" fmla="*/ 192952 w 7060749"/>
                        <a:gd name="connsiteY1" fmla="*/ 115142 h 115142"/>
                        <a:gd name="connsiteX2" fmla="*/ 6867797 w 7060749"/>
                        <a:gd name="connsiteY2" fmla="*/ 115142 h 115142"/>
                        <a:gd name="connsiteX3" fmla="*/ 7060750 w 7060749"/>
                        <a:gd name="connsiteY3" fmla="*/ 0 h 115142"/>
                        <a:gd name="connsiteX4" fmla="*/ 0 w 7060749"/>
                        <a:gd name="connsiteY4" fmla="*/ 0 h 115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2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1" name="任意多边形: 形状 60">
                      <a:extLst>
                        <a:ext uri="{FF2B5EF4-FFF2-40B4-BE49-F238E27FC236}">
                          <a16:creationId xmlns:a16="http://schemas.microsoft.com/office/drawing/2014/main" id="{499453C0-024A-2767-32FF-487415ADE5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2324758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80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2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BD376CB5-2230-73D5-4951-2EAEB5338A46}"/>
                      </a:ext>
                    </a:extLst>
                  </p:cNvPr>
                  <p:cNvSpPr/>
                  <p:nvPr/>
                </p:nvSpPr>
                <p:spPr>
                  <a:xfrm>
                    <a:off x="8480926" y="2421228"/>
                    <a:ext cx="106162" cy="106183"/>
                  </a:xfrm>
                  <a:custGeom>
                    <a:avLst/>
                    <a:gdLst>
                      <a:gd name="connsiteX0" fmla="*/ 92873 w 106162"/>
                      <a:gd name="connsiteY0" fmla="*/ 17951 h 106183"/>
                      <a:gd name="connsiteX1" fmla="*/ 17951 w 106162"/>
                      <a:gd name="connsiteY1" fmla="*/ 13310 h 106183"/>
                      <a:gd name="connsiteX2" fmla="*/ 13310 w 106162"/>
                      <a:gd name="connsiteY2" fmla="*/ 88232 h 106183"/>
                      <a:gd name="connsiteX3" fmla="*/ 88233 w 106162"/>
                      <a:gd name="connsiteY3" fmla="*/ 92873 h 106183"/>
                      <a:gd name="connsiteX4" fmla="*/ 92873 w 106162"/>
                      <a:gd name="connsiteY4" fmla="*/ 17951 h 106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2" h="106183">
                        <a:moveTo>
                          <a:pt x="92873" y="17951"/>
                        </a:moveTo>
                        <a:cubicBezTo>
                          <a:pt x="73485" y="-4015"/>
                          <a:pt x="39917" y="-6130"/>
                          <a:pt x="17951" y="13310"/>
                        </a:cubicBezTo>
                        <a:cubicBezTo>
                          <a:pt x="-4015" y="32698"/>
                          <a:pt x="-6130" y="66266"/>
                          <a:pt x="13310" y="88232"/>
                        </a:cubicBezTo>
                        <a:cubicBezTo>
                          <a:pt x="32698" y="110199"/>
                          <a:pt x="66266" y="112313"/>
                          <a:pt x="88233" y="92873"/>
                        </a:cubicBezTo>
                        <a:cubicBezTo>
                          <a:pt x="110199" y="73485"/>
                          <a:pt x="112261" y="39917"/>
                          <a:pt x="92873" y="1795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任意多边形: 形状 62">
                    <a:extLst>
                      <a:ext uri="{FF2B5EF4-FFF2-40B4-BE49-F238E27FC236}">
                        <a16:creationId xmlns:a16="http://schemas.microsoft.com/office/drawing/2014/main" id="{BB6D29D0-26CA-1026-44C6-8FB275E503C6}"/>
                      </a:ext>
                    </a:extLst>
                  </p:cNvPr>
                  <p:cNvSpPr/>
                  <p:nvPr/>
                </p:nvSpPr>
                <p:spPr>
                  <a:xfrm>
                    <a:off x="3587821" y="2421228"/>
                    <a:ext cx="106183" cy="106183"/>
                  </a:xfrm>
                  <a:custGeom>
                    <a:avLst/>
                    <a:gdLst>
                      <a:gd name="connsiteX0" fmla="*/ 92873 w 106183"/>
                      <a:gd name="connsiteY0" fmla="*/ 17951 h 106183"/>
                      <a:gd name="connsiteX1" fmla="*/ 17951 w 106183"/>
                      <a:gd name="connsiteY1" fmla="*/ 13310 h 106183"/>
                      <a:gd name="connsiteX2" fmla="*/ 13310 w 106183"/>
                      <a:gd name="connsiteY2" fmla="*/ 88232 h 106183"/>
                      <a:gd name="connsiteX3" fmla="*/ 88232 w 106183"/>
                      <a:gd name="connsiteY3" fmla="*/ 92873 h 106183"/>
                      <a:gd name="connsiteX4" fmla="*/ 92873 w 106183"/>
                      <a:gd name="connsiteY4" fmla="*/ 17951 h 106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83" h="106183">
                        <a:moveTo>
                          <a:pt x="92873" y="17951"/>
                        </a:moveTo>
                        <a:cubicBezTo>
                          <a:pt x="73485" y="-4015"/>
                          <a:pt x="39917" y="-6130"/>
                          <a:pt x="17951" y="13310"/>
                        </a:cubicBezTo>
                        <a:cubicBezTo>
                          <a:pt x="-4016" y="32698"/>
                          <a:pt x="-6130" y="66266"/>
                          <a:pt x="13310" y="88232"/>
                        </a:cubicBezTo>
                        <a:cubicBezTo>
                          <a:pt x="32698" y="110199"/>
                          <a:pt x="66266" y="112313"/>
                          <a:pt x="88232" y="92873"/>
                        </a:cubicBezTo>
                        <a:cubicBezTo>
                          <a:pt x="110199" y="73485"/>
                          <a:pt x="112313" y="39917"/>
                          <a:pt x="92873" y="1795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4" name="图形 2">
                  <a:extLst>
                    <a:ext uri="{FF2B5EF4-FFF2-40B4-BE49-F238E27FC236}">
                      <a16:creationId xmlns:a16="http://schemas.microsoft.com/office/drawing/2014/main" id="{07281F2C-13A5-8E9B-D2D5-85485395A373}"/>
                    </a:ext>
                  </a:extLst>
                </p:cNvPr>
                <p:cNvGrpSpPr/>
                <p:nvPr/>
              </p:nvGrpSpPr>
              <p:grpSpPr>
                <a:xfrm>
                  <a:off x="2559643" y="1821598"/>
                  <a:ext cx="7074774" cy="338517"/>
                  <a:chOff x="2559643" y="1821598"/>
                  <a:chExt cx="7074774" cy="338517"/>
                </a:xfrm>
              </p:grpSpPr>
              <p:grpSp>
                <p:nvGrpSpPr>
                  <p:cNvPr id="65" name="图形 2">
                    <a:extLst>
                      <a:ext uri="{FF2B5EF4-FFF2-40B4-BE49-F238E27FC236}">
                        <a16:creationId xmlns:a16="http://schemas.microsoft.com/office/drawing/2014/main" id="{EA6D43FD-4BA2-F3E5-E4D5-A179F79D3A3B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1821598"/>
                    <a:ext cx="7074774" cy="338517"/>
                    <a:chOff x="2559643" y="1821598"/>
                    <a:chExt cx="7074774" cy="338517"/>
                  </a:xfrm>
                </p:grpSpPr>
                <p:sp>
                  <p:nvSpPr>
                    <p:cNvPr id="66" name="任意多边形: 形状 65">
                      <a:extLst>
                        <a:ext uri="{FF2B5EF4-FFF2-40B4-BE49-F238E27FC236}">
                          <a16:creationId xmlns:a16="http://schemas.microsoft.com/office/drawing/2014/main" id="{7CF68391-B72C-917F-A07B-453C4A6394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1821598"/>
                      <a:ext cx="7074774" cy="338517"/>
                    </a:xfrm>
                    <a:custGeom>
                      <a:avLst/>
                      <a:gdLst>
                        <a:gd name="connsiteX0" fmla="*/ 0 w 7074774"/>
                        <a:gd name="connsiteY0" fmla="*/ 155929 h 338517"/>
                        <a:gd name="connsiteX1" fmla="*/ 0 w 7074774"/>
                        <a:gd name="connsiteY1" fmla="*/ 182588 h 338517"/>
                        <a:gd name="connsiteX2" fmla="*/ 7013 w 7074774"/>
                        <a:gd name="connsiteY2" fmla="*/ 223375 h 338517"/>
                        <a:gd name="connsiteX3" fmla="*/ 199965 w 7074774"/>
                        <a:gd name="connsiteY3" fmla="*/ 338517 h 338517"/>
                        <a:gd name="connsiteX4" fmla="*/ 6874810 w 7074774"/>
                        <a:gd name="connsiteY4" fmla="*/ 338517 h 338517"/>
                        <a:gd name="connsiteX5" fmla="*/ 7067762 w 7074774"/>
                        <a:gd name="connsiteY5" fmla="*/ 223375 h 338517"/>
                        <a:gd name="connsiteX6" fmla="*/ 7074775 w 7074774"/>
                        <a:gd name="connsiteY6" fmla="*/ 182588 h 338517"/>
                        <a:gd name="connsiteX7" fmla="*/ 7074775 w 7074774"/>
                        <a:gd name="connsiteY7" fmla="*/ 155929 h 338517"/>
                        <a:gd name="connsiteX8" fmla="*/ 7040898 w 7074774"/>
                        <a:gd name="connsiteY8" fmla="*/ 69096 h 338517"/>
                        <a:gd name="connsiteX9" fmla="*/ 6874810 w 7074774"/>
                        <a:gd name="connsiteY9" fmla="*/ 0 h 338517"/>
                        <a:gd name="connsiteX10" fmla="*/ 199965 w 7074774"/>
                        <a:gd name="connsiteY10" fmla="*/ 0 h 338517"/>
                        <a:gd name="connsiteX11" fmla="*/ 33877 w 7074774"/>
                        <a:gd name="connsiteY11" fmla="*/ 69096 h 338517"/>
                        <a:gd name="connsiteX12" fmla="*/ 0 w 7074774"/>
                        <a:gd name="connsiteY12" fmla="*/ 155929 h 338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7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7"/>
                            <a:pt x="7062245" y="93949"/>
                            <a:pt x="7040898" y="69096"/>
                          </a:cubicBezTo>
                          <a:cubicBezTo>
                            <a:pt x="7005009" y="27380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6"/>
                          </a:cubicBezTo>
                          <a:cubicBezTo>
                            <a:pt x="12530" y="93949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7" name="任意多边形: 形状 66">
                      <a:extLst>
                        <a:ext uri="{FF2B5EF4-FFF2-40B4-BE49-F238E27FC236}">
                          <a16:creationId xmlns:a16="http://schemas.microsoft.com/office/drawing/2014/main" id="{DD00E97F-1E80-A124-532F-D22ECF77CE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2044921"/>
                      <a:ext cx="7060749" cy="115142"/>
                    </a:xfrm>
                    <a:custGeom>
                      <a:avLst/>
                      <a:gdLst>
                        <a:gd name="connsiteX0" fmla="*/ 0 w 7060749"/>
                        <a:gd name="connsiteY0" fmla="*/ 0 h 115142"/>
                        <a:gd name="connsiteX1" fmla="*/ 192952 w 7060749"/>
                        <a:gd name="connsiteY1" fmla="*/ 115142 h 115142"/>
                        <a:gd name="connsiteX2" fmla="*/ 6867797 w 7060749"/>
                        <a:gd name="connsiteY2" fmla="*/ 115142 h 115142"/>
                        <a:gd name="connsiteX3" fmla="*/ 7060750 w 7060749"/>
                        <a:gd name="connsiteY3" fmla="*/ 0 h 115142"/>
                        <a:gd name="connsiteX4" fmla="*/ 0 w 7060749"/>
                        <a:gd name="connsiteY4" fmla="*/ 0 h 115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2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8" name="任意多边形: 形状 67">
                      <a:extLst>
                        <a:ext uri="{FF2B5EF4-FFF2-40B4-BE49-F238E27FC236}">
                          <a16:creationId xmlns:a16="http://schemas.microsoft.com/office/drawing/2014/main" id="{B2910E5F-65E1-D676-ECA4-1F01C5A6D1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1821598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80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1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id="{92762028-0AA5-027E-40F0-3BA1806E7CDE}"/>
                      </a:ext>
                    </a:extLst>
                  </p:cNvPr>
                  <p:cNvSpPr/>
                  <p:nvPr/>
                </p:nvSpPr>
                <p:spPr>
                  <a:xfrm>
                    <a:off x="8480926" y="1924585"/>
                    <a:ext cx="106162" cy="106141"/>
                  </a:xfrm>
                  <a:custGeom>
                    <a:avLst/>
                    <a:gdLst>
                      <a:gd name="connsiteX0" fmla="*/ 92873 w 106162"/>
                      <a:gd name="connsiteY0" fmla="*/ 17930 h 106141"/>
                      <a:gd name="connsiteX1" fmla="*/ 17951 w 106162"/>
                      <a:gd name="connsiteY1" fmla="*/ 13289 h 106141"/>
                      <a:gd name="connsiteX2" fmla="*/ 13310 w 106162"/>
                      <a:gd name="connsiteY2" fmla="*/ 88212 h 106141"/>
                      <a:gd name="connsiteX3" fmla="*/ 88233 w 106162"/>
                      <a:gd name="connsiteY3" fmla="*/ 92852 h 106141"/>
                      <a:gd name="connsiteX4" fmla="*/ 92873 w 106162"/>
                      <a:gd name="connsiteY4" fmla="*/ 17930 h 106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2" h="106141">
                        <a:moveTo>
                          <a:pt x="92873" y="17930"/>
                        </a:moveTo>
                        <a:cubicBezTo>
                          <a:pt x="73485" y="-4036"/>
                          <a:pt x="39917" y="-6099"/>
                          <a:pt x="17951" y="13289"/>
                        </a:cubicBezTo>
                        <a:cubicBezTo>
                          <a:pt x="-4015" y="32677"/>
                          <a:pt x="-6130" y="66245"/>
                          <a:pt x="13310" y="88212"/>
                        </a:cubicBezTo>
                        <a:cubicBezTo>
                          <a:pt x="32698" y="110178"/>
                          <a:pt x="66266" y="112240"/>
                          <a:pt x="88233" y="92852"/>
                        </a:cubicBezTo>
                        <a:cubicBezTo>
                          <a:pt x="110199" y="73464"/>
                          <a:pt x="112261" y="39896"/>
                          <a:pt x="92873" y="17930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7D8C6643-33B4-A8A6-CB97-9849CA07CB40}"/>
                      </a:ext>
                    </a:extLst>
                  </p:cNvPr>
                  <p:cNvSpPr/>
                  <p:nvPr/>
                </p:nvSpPr>
                <p:spPr>
                  <a:xfrm>
                    <a:off x="3587821" y="1924585"/>
                    <a:ext cx="106183" cy="106141"/>
                  </a:xfrm>
                  <a:custGeom>
                    <a:avLst/>
                    <a:gdLst>
                      <a:gd name="connsiteX0" fmla="*/ 92873 w 106183"/>
                      <a:gd name="connsiteY0" fmla="*/ 17930 h 106141"/>
                      <a:gd name="connsiteX1" fmla="*/ 17951 w 106183"/>
                      <a:gd name="connsiteY1" fmla="*/ 13289 h 106141"/>
                      <a:gd name="connsiteX2" fmla="*/ 13310 w 106183"/>
                      <a:gd name="connsiteY2" fmla="*/ 88212 h 106141"/>
                      <a:gd name="connsiteX3" fmla="*/ 88232 w 106183"/>
                      <a:gd name="connsiteY3" fmla="*/ 92852 h 106141"/>
                      <a:gd name="connsiteX4" fmla="*/ 92873 w 106183"/>
                      <a:gd name="connsiteY4" fmla="*/ 17930 h 106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83" h="106141">
                        <a:moveTo>
                          <a:pt x="92873" y="17930"/>
                        </a:moveTo>
                        <a:cubicBezTo>
                          <a:pt x="73485" y="-4036"/>
                          <a:pt x="39917" y="-6099"/>
                          <a:pt x="17951" y="13289"/>
                        </a:cubicBezTo>
                        <a:cubicBezTo>
                          <a:pt x="-4016" y="32677"/>
                          <a:pt x="-6130" y="66245"/>
                          <a:pt x="13310" y="88212"/>
                        </a:cubicBezTo>
                        <a:cubicBezTo>
                          <a:pt x="32698" y="110178"/>
                          <a:pt x="66266" y="112240"/>
                          <a:pt x="88232" y="92852"/>
                        </a:cubicBezTo>
                        <a:cubicBezTo>
                          <a:pt x="110199" y="73464"/>
                          <a:pt x="112313" y="39896"/>
                          <a:pt x="92873" y="17930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71" name="图形 2">
              <a:extLst>
                <a:ext uri="{FF2B5EF4-FFF2-40B4-BE49-F238E27FC236}">
                  <a16:creationId xmlns:a16="http://schemas.microsoft.com/office/drawing/2014/main" id="{289047D2-80D6-86F8-1FB5-B24BD61E210D}"/>
                </a:ext>
              </a:extLst>
            </p:cNvPr>
            <p:cNvGrpSpPr/>
            <p:nvPr/>
          </p:nvGrpSpPr>
          <p:grpSpPr>
            <a:xfrm>
              <a:off x="4535127" y="-12"/>
              <a:ext cx="3022416" cy="6857032"/>
              <a:chOff x="4535127" y="-12"/>
              <a:chExt cx="3022416" cy="6857032"/>
            </a:xfrm>
          </p:grpSpPr>
          <p:grpSp>
            <p:nvGrpSpPr>
              <p:cNvPr id="72" name="图形 2">
                <a:extLst>
                  <a:ext uri="{FF2B5EF4-FFF2-40B4-BE49-F238E27FC236}">
                    <a16:creationId xmlns:a16="http://schemas.microsoft.com/office/drawing/2014/main" id="{3365563A-97EF-C8B3-4538-7071D6A491BE}"/>
                  </a:ext>
                </a:extLst>
              </p:cNvPr>
              <p:cNvGrpSpPr/>
              <p:nvPr/>
            </p:nvGrpSpPr>
            <p:grpSpPr>
              <a:xfrm>
                <a:off x="5390863" y="-12"/>
                <a:ext cx="1303535" cy="2217776"/>
                <a:chOff x="5390863" y="-12"/>
                <a:chExt cx="1303535" cy="2217776"/>
              </a:xfrm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715CC91-8F82-9529-3404-3BD6F8F9E92C}"/>
                    </a:ext>
                  </a:extLst>
                </p:cNvPr>
                <p:cNvSpPr/>
                <p:nvPr/>
              </p:nvSpPr>
              <p:spPr>
                <a:xfrm>
                  <a:off x="5784140" y="1145337"/>
                  <a:ext cx="541782" cy="1072426"/>
                </a:xfrm>
                <a:custGeom>
                  <a:avLst/>
                  <a:gdLst>
                    <a:gd name="connsiteX0" fmla="*/ 0 w 541782"/>
                    <a:gd name="connsiteY0" fmla="*/ 0 h 1072426"/>
                    <a:gd name="connsiteX1" fmla="*/ 541782 w 541782"/>
                    <a:gd name="connsiteY1" fmla="*/ 0 h 1072426"/>
                    <a:gd name="connsiteX2" fmla="*/ 541782 w 541782"/>
                    <a:gd name="connsiteY2" fmla="*/ 1072426 h 1072426"/>
                    <a:gd name="connsiteX3" fmla="*/ 0 w 541782"/>
                    <a:gd name="connsiteY3" fmla="*/ 1072426 h 10724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1782" h="1072426">
                      <a:moveTo>
                        <a:pt x="0" y="0"/>
                      </a:moveTo>
                      <a:lnTo>
                        <a:pt x="541782" y="0"/>
                      </a:lnTo>
                      <a:lnTo>
                        <a:pt x="541782" y="1072426"/>
                      </a:lnTo>
                      <a:lnTo>
                        <a:pt x="0" y="1072426"/>
                      </a:ln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9D33421E-4C5D-F797-DC2D-29B63A2EE5A5}"/>
                    </a:ext>
                  </a:extLst>
                </p:cNvPr>
                <p:cNvSpPr/>
                <p:nvPr/>
              </p:nvSpPr>
              <p:spPr>
                <a:xfrm>
                  <a:off x="5784089" y="1145286"/>
                  <a:ext cx="541833" cy="492074"/>
                </a:xfrm>
                <a:custGeom>
                  <a:avLst/>
                  <a:gdLst>
                    <a:gd name="connsiteX0" fmla="*/ 541834 w 541833"/>
                    <a:gd name="connsiteY0" fmla="*/ 52 h 492074"/>
                    <a:gd name="connsiteX1" fmla="*/ 541834 w 541833"/>
                    <a:gd name="connsiteY1" fmla="*/ 433292 h 492074"/>
                    <a:gd name="connsiteX2" fmla="*/ 270917 w 541833"/>
                    <a:gd name="connsiteY2" fmla="*/ 492074 h 492074"/>
                    <a:gd name="connsiteX3" fmla="*/ 0 w 541833"/>
                    <a:gd name="connsiteY3" fmla="*/ 427310 h 492074"/>
                    <a:gd name="connsiteX4" fmla="*/ 0 w 541833"/>
                    <a:gd name="connsiteY4" fmla="*/ 0 h 492074"/>
                    <a:gd name="connsiteX5" fmla="*/ 541834 w 541833"/>
                    <a:gd name="connsiteY5" fmla="*/ 0 h 492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41833" h="492074">
                      <a:moveTo>
                        <a:pt x="541834" y="52"/>
                      </a:moveTo>
                      <a:lnTo>
                        <a:pt x="541834" y="433292"/>
                      </a:lnTo>
                      <a:cubicBezTo>
                        <a:pt x="458609" y="462992"/>
                        <a:pt x="363010" y="492074"/>
                        <a:pt x="270917" y="492074"/>
                      </a:cubicBezTo>
                      <a:cubicBezTo>
                        <a:pt x="172842" y="492074"/>
                        <a:pt x="86009" y="460878"/>
                        <a:pt x="0" y="427310"/>
                      </a:cubicBezTo>
                      <a:lnTo>
                        <a:pt x="0" y="0"/>
                      </a:lnTo>
                      <a:lnTo>
                        <a:pt x="541834" y="0"/>
                      </a:ln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A92EAE61-D8AF-1771-A4D1-D3FE457C0E6C}"/>
                    </a:ext>
                  </a:extLst>
                </p:cNvPr>
                <p:cNvSpPr/>
                <p:nvPr/>
              </p:nvSpPr>
              <p:spPr>
                <a:xfrm>
                  <a:off x="5465682" y="155155"/>
                  <a:ext cx="1161940" cy="1378200"/>
                </a:xfrm>
                <a:custGeom>
                  <a:avLst/>
                  <a:gdLst>
                    <a:gd name="connsiteX0" fmla="*/ 1161941 w 1161940"/>
                    <a:gd name="connsiteY0" fmla="*/ 694772 h 1378200"/>
                    <a:gd name="connsiteX1" fmla="*/ 572153 w 1161940"/>
                    <a:gd name="connsiteY1" fmla="*/ 1378200 h 1378200"/>
                    <a:gd name="connsiteX2" fmla="*/ 0 w 1161940"/>
                    <a:gd name="connsiteY2" fmla="*/ 704054 h 1378200"/>
                    <a:gd name="connsiteX3" fmla="*/ 37332 w 1161940"/>
                    <a:gd name="connsiteY3" fmla="*/ 643569 h 1378200"/>
                    <a:gd name="connsiteX4" fmla="*/ 6188 w 1161940"/>
                    <a:gd name="connsiteY4" fmla="*/ 585199 h 1378200"/>
                    <a:gd name="connsiteX5" fmla="*/ 50533 w 1161940"/>
                    <a:gd name="connsiteY5" fmla="*/ 389462 h 1378200"/>
                    <a:gd name="connsiteX6" fmla="*/ 582930 w 1161940"/>
                    <a:gd name="connsiteY6" fmla="*/ 0 h 1378200"/>
                    <a:gd name="connsiteX7" fmla="*/ 1125589 w 1161940"/>
                    <a:gd name="connsiteY7" fmla="*/ 434529 h 1378200"/>
                    <a:gd name="connsiteX8" fmla="*/ 1161941 w 1161940"/>
                    <a:gd name="connsiteY8" fmla="*/ 694772 h 137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61940" h="1378200">
                      <a:moveTo>
                        <a:pt x="1161941" y="694772"/>
                      </a:moveTo>
                      <a:cubicBezTo>
                        <a:pt x="1161941" y="1107283"/>
                        <a:pt x="893035" y="1378200"/>
                        <a:pt x="572153" y="1378200"/>
                      </a:cubicBezTo>
                      <a:cubicBezTo>
                        <a:pt x="253695" y="1378200"/>
                        <a:pt x="3764" y="1111305"/>
                        <a:pt x="0" y="704054"/>
                      </a:cubicBezTo>
                      <a:cubicBezTo>
                        <a:pt x="21244" y="698949"/>
                        <a:pt x="37332" y="673837"/>
                        <a:pt x="37332" y="643569"/>
                      </a:cubicBezTo>
                      <a:cubicBezTo>
                        <a:pt x="37332" y="616343"/>
                        <a:pt x="24286" y="593294"/>
                        <a:pt x="6188" y="585199"/>
                      </a:cubicBezTo>
                      <a:cubicBezTo>
                        <a:pt x="14025" y="516464"/>
                        <a:pt x="29185" y="450772"/>
                        <a:pt x="50533" y="389462"/>
                      </a:cubicBezTo>
                      <a:cubicBezTo>
                        <a:pt x="141285" y="129168"/>
                        <a:pt x="346716" y="0"/>
                        <a:pt x="582930" y="0"/>
                      </a:cubicBezTo>
                      <a:cubicBezTo>
                        <a:pt x="832602" y="0"/>
                        <a:pt x="1043447" y="150360"/>
                        <a:pt x="1125589" y="434529"/>
                      </a:cubicBezTo>
                      <a:cubicBezTo>
                        <a:pt x="1149102" y="515588"/>
                        <a:pt x="1161941" y="603298"/>
                        <a:pt x="1161941" y="694772"/>
                      </a:cubicBez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C56283C7-2FC6-93C7-9BE1-D313EA775D7E}"/>
                    </a:ext>
                  </a:extLst>
                </p:cNvPr>
                <p:cNvSpPr/>
                <p:nvPr/>
              </p:nvSpPr>
              <p:spPr>
                <a:xfrm>
                  <a:off x="5451089" y="276795"/>
                  <a:ext cx="1161795" cy="490807"/>
                </a:xfrm>
                <a:custGeom>
                  <a:avLst/>
                  <a:gdLst>
                    <a:gd name="connsiteX0" fmla="*/ 0 w 1161795"/>
                    <a:gd name="connsiteY0" fmla="*/ 465519 h 490807"/>
                    <a:gd name="connsiteX1" fmla="*/ 73427 w 1161795"/>
                    <a:gd name="connsiteY1" fmla="*/ 426330 h 490807"/>
                    <a:gd name="connsiteX2" fmla="*/ 144070 w 1161795"/>
                    <a:gd name="connsiteY2" fmla="*/ 363422 h 490807"/>
                    <a:gd name="connsiteX3" fmla="*/ 183568 w 1161795"/>
                    <a:gd name="connsiteY3" fmla="*/ 415450 h 490807"/>
                    <a:gd name="connsiteX4" fmla="*/ 333051 w 1161795"/>
                    <a:gd name="connsiteY4" fmla="*/ 339033 h 490807"/>
                    <a:gd name="connsiteX5" fmla="*/ 417049 w 1161795"/>
                    <a:gd name="connsiteY5" fmla="*/ 285716 h 490807"/>
                    <a:gd name="connsiteX6" fmla="*/ 447987 w 1161795"/>
                    <a:gd name="connsiteY6" fmla="*/ 351872 h 490807"/>
                    <a:gd name="connsiteX7" fmla="*/ 587932 w 1161795"/>
                    <a:gd name="connsiteY7" fmla="*/ 279940 h 490807"/>
                    <a:gd name="connsiteX8" fmla="*/ 740561 w 1161795"/>
                    <a:gd name="connsiteY8" fmla="*/ 146390 h 490807"/>
                    <a:gd name="connsiteX9" fmla="*/ 945166 w 1161795"/>
                    <a:gd name="connsiteY9" fmla="*/ 359607 h 490807"/>
                    <a:gd name="connsiteX10" fmla="*/ 1138686 w 1161795"/>
                    <a:gd name="connsiteY10" fmla="*/ 490631 h 490807"/>
                    <a:gd name="connsiteX11" fmla="*/ 1118473 w 1161795"/>
                    <a:gd name="connsiteY11" fmla="*/ 324956 h 490807"/>
                    <a:gd name="connsiteX12" fmla="*/ 821516 w 1161795"/>
                    <a:gd name="connsiteY12" fmla="*/ 0 h 490807"/>
                    <a:gd name="connsiteX13" fmla="*/ 465158 w 1161795"/>
                    <a:gd name="connsiteY13" fmla="*/ 0 h 490807"/>
                    <a:gd name="connsiteX14" fmla="*/ 178308 w 1161795"/>
                    <a:gd name="connsiteY14" fmla="*/ 98332 h 490807"/>
                    <a:gd name="connsiteX15" fmla="*/ 0 w 1161795"/>
                    <a:gd name="connsiteY15" fmla="*/ 465519 h 490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61795" h="490807">
                      <a:moveTo>
                        <a:pt x="0" y="465519"/>
                      </a:moveTo>
                      <a:cubicBezTo>
                        <a:pt x="0" y="465519"/>
                        <a:pt x="47645" y="454587"/>
                        <a:pt x="73427" y="426330"/>
                      </a:cubicBezTo>
                      <a:cubicBezTo>
                        <a:pt x="99209" y="398073"/>
                        <a:pt x="132725" y="352800"/>
                        <a:pt x="144070" y="363422"/>
                      </a:cubicBezTo>
                      <a:cubicBezTo>
                        <a:pt x="165159" y="383068"/>
                        <a:pt x="146287" y="420555"/>
                        <a:pt x="183568" y="415450"/>
                      </a:cubicBezTo>
                      <a:cubicBezTo>
                        <a:pt x="220848" y="410294"/>
                        <a:pt x="309074" y="357029"/>
                        <a:pt x="333051" y="339033"/>
                      </a:cubicBezTo>
                      <a:cubicBezTo>
                        <a:pt x="357028" y="321037"/>
                        <a:pt x="401270" y="279322"/>
                        <a:pt x="417049" y="285716"/>
                      </a:cubicBezTo>
                      <a:cubicBezTo>
                        <a:pt x="432827" y="292161"/>
                        <a:pt x="421483" y="340941"/>
                        <a:pt x="447987" y="351872"/>
                      </a:cubicBezTo>
                      <a:cubicBezTo>
                        <a:pt x="474543" y="362804"/>
                        <a:pt x="523786" y="344189"/>
                        <a:pt x="587932" y="279940"/>
                      </a:cubicBezTo>
                      <a:cubicBezTo>
                        <a:pt x="652077" y="215743"/>
                        <a:pt x="707715" y="146390"/>
                        <a:pt x="740561" y="146390"/>
                      </a:cubicBezTo>
                      <a:cubicBezTo>
                        <a:pt x="773407" y="146390"/>
                        <a:pt x="860602" y="286077"/>
                        <a:pt x="945166" y="359607"/>
                      </a:cubicBezTo>
                      <a:cubicBezTo>
                        <a:pt x="999979" y="407303"/>
                        <a:pt x="1076758" y="484185"/>
                        <a:pt x="1138686" y="490631"/>
                      </a:cubicBezTo>
                      <a:cubicBezTo>
                        <a:pt x="1200614" y="497076"/>
                        <a:pt x="1118473" y="324956"/>
                        <a:pt x="1118473" y="324956"/>
                      </a:cubicBezTo>
                      <a:lnTo>
                        <a:pt x="821516" y="0"/>
                      </a:lnTo>
                      <a:lnTo>
                        <a:pt x="465158" y="0"/>
                      </a:lnTo>
                      <a:lnTo>
                        <a:pt x="178308" y="98332"/>
                      </a:lnTo>
                      <a:lnTo>
                        <a:pt x="0" y="465519"/>
                      </a:ln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DB1111C4-55D1-8BA0-C2A2-72D07BFC0BE4}"/>
                    </a:ext>
                  </a:extLst>
                </p:cNvPr>
                <p:cNvSpPr/>
                <p:nvPr/>
              </p:nvSpPr>
              <p:spPr>
                <a:xfrm>
                  <a:off x="5457263" y="-12"/>
                  <a:ext cx="1182131" cy="750156"/>
                </a:xfrm>
                <a:custGeom>
                  <a:avLst/>
                  <a:gdLst>
                    <a:gd name="connsiteX0" fmla="*/ 21464 w 1182131"/>
                    <a:gd name="connsiteY0" fmla="*/ 718504 h 750156"/>
                    <a:gd name="connsiteX1" fmla="*/ 2747 w 1182131"/>
                    <a:gd name="connsiteY1" fmla="*/ 710924 h 750156"/>
                    <a:gd name="connsiteX2" fmla="*/ 231226 w 1182131"/>
                    <a:gd name="connsiteY2" fmla="*/ 79472 h 750156"/>
                    <a:gd name="connsiteX3" fmla="*/ 946573 w 1182131"/>
                    <a:gd name="connsiteY3" fmla="*/ 27393 h 750156"/>
                    <a:gd name="connsiteX4" fmla="*/ 950182 w 1182131"/>
                    <a:gd name="connsiteY4" fmla="*/ 38582 h 750156"/>
                    <a:gd name="connsiteX5" fmla="*/ 1081928 w 1182131"/>
                    <a:gd name="connsiteY5" fmla="*/ 206629 h 750156"/>
                    <a:gd name="connsiteX6" fmla="*/ 1170309 w 1182131"/>
                    <a:gd name="connsiteY6" fmla="*/ 722681 h 750156"/>
                    <a:gd name="connsiteX7" fmla="*/ 927700 w 1182131"/>
                    <a:gd name="connsiteY7" fmla="*/ 554170 h 750156"/>
                    <a:gd name="connsiteX8" fmla="*/ 743823 w 1182131"/>
                    <a:gd name="connsiteY8" fmla="*/ 362816 h 750156"/>
                    <a:gd name="connsiteX9" fmla="*/ 473319 w 1182131"/>
                    <a:gd name="connsiteY9" fmla="*/ 610065 h 750156"/>
                    <a:gd name="connsiteX10" fmla="*/ 441556 w 1182131"/>
                    <a:gd name="connsiteY10" fmla="*/ 587738 h 750156"/>
                    <a:gd name="connsiteX11" fmla="*/ 460119 w 1182131"/>
                    <a:gd name="connsiteY11" fmla="*/ 515342 h 750156"/>
                    <a:gd name="connsiteX12" fmla="*/ 425365 w 1182131"/>
                    <a:gd name="connsiteY12" fmla="*/ 509619 h 750156"/>
                    <a:gd name="connsiteX13" fmla="*/ 188171 w 1182131"/>
                    <a:gd name="connsiteY13" fmla="*/ 669364 h 750156"/>
                    <a:gd name="connsiteX14" fmla="*/ 170742 w 1182131"/>
                    <a:gd name="connsiteY14" fmla="*/ 650182 h 750156"/>
                    <a:gd name="connsiteX15" fmla="*/ 280883 w 1182131"/>
                    <a:gd name="connsiteY15" fmla="*/ 484198 h 750156"/>
                    <a:gd name="connsiteX16" fmla="*/ 258452 w 1182131"/>
                    <a:gd name="connsiteY16" fmla="*/ 471461 h 750156"/>
                    <a:gd name="connsiteX17" fmla="*/ 21464 w 1182131"/>
                    <a:gd name="connsiteY17" fmla="*/ 718504 h 750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182131" h="750156">
                      <a:moveTo>
                        <a:pt x="21464" y="718504"/>
                      </a:moveTo>
                      <a:cubicBezTo>
                        <a:pt x="14607" y="725156"/>
                        <a:pt x="3211" y="720567"/>
                        <a:pt x="2747" y="710924"/>
                      </a:cubicBezTo>
                      <a:cubicBezTo>
                        <a:pt x="-2255" y="605734"/>
                        <a:pt x="-24891" y="222820"/>
                        <a:pt x="231226" y="79472"/>
                      </a:cubicBezTo>
                      <a:cubicBezTo>
                        <a:pt x="414743" y="-23191"/>
                        <a:pt x="854222" y="-9682"/>
                        <a:pt x="946573" y="27393"/>
                      </a:cubicBezTo>
                      <a:cubicBezTo>
                        <a:pt x="950956" y="29146"/>
                        <a:pt x="952709" y="34509"/>
                        <a:pt x="950182" y="38582"/>
                      </a:cubicBezTo>
                      <a:cubicBezTo>
                        <a:pt x="888460" y="139905"/>
                        <a:pt x="1023558" y="133460"/>
                        <a:pt x="1081928" y="206629"/>
                      </a:cubicBezTo>
                      <a:cubicBezTo>
                        <a:pt x="1205114" y="361011"/>
                        <a:pt x="1186758" y="622492"/>
                        <a:pt x="1170309" y="722681"/>
                      </a:cubicBezTo>
                      <a:cubicBezTo>
                        <a:pt x="1153911" y="822818"/>
                        <a:pt x="986535" y="622079"/>
                        <a:pt x="927700" y="554170"/>
                      </a:cubicBezTo>
                      <a:cubicBezTo>
                        <a:pt x="879591" y="498635"/>
                        <a:pt x="797811" y="364260"/>
                        <a:pt x="743823" y="362816"/>
                      </a:cubicBezTo>
                      <a:cubicBezTo>
                        <a:pt x="689114" y="361372"/>
                        <a:pt x="597330" y="520292"/>
                        <a:pt x="473319" y="610065"/>
                      </a:cubicBezTo>
                      <a:cubicBezTo>
                        <a:pt x="457644" y="621409"/>
                        <a:pt x="436760" y="606662"/>
                        <a:pt x="441556" y="587738"/>
                      </a:cubicBezTo>
                      <a:cubicBezTo>
                        <a:pt x="450425" y="552881"/>
                        <a:pt x="458366" y="541279"/>
                        <a:pt x="460119" y="515342"/>
                      </a:cubicBezTo>
                      <a:cubicBezTo>
                        <a:pt x="461150" y="499873"/>
                        <a:pt x="439596" y="496057"/>
                        <a:pt x="425365" y="509619"/>
                      </a:cubicBezTo>
                      <a:cubicBezTo>
                        <a:pt x="382876" y="550045"/>
                        <a:pt x="285008" y="623472"/>
                        <a:pt x="188171" y="669364"/>
                      </a:cubicBezTo>
                      <a:cubicBezTo>
                        <a:pt x="176259" y="674984"/>
                        <a:pt x="164245" y="661784"/>
                        <a:pt x="170742" y="650182"/>
                      </a:cubicBezTo>
                      <a:cubicBezTo>
                        <a:pt x="219264" y="563451"/>
                        <a:pt x="272684" y="521942"/>
                        <a:pt x="280883" y="484198"/>
                      </a:cubicBezTo>
                      <a:cubicBezTo>
                        <a:pt x="283770" y="471049"/>
                        <a:pt x="268043" y="462128"/>
                        <a:pt x="258452" y="471461"/>
                      </a:cubicBezTo>
                      <a:lnTo>
                        <a:pt x="21464" y="71850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B4C2A77F-C59D-40CB-F369-1DF81FDF9C2C}"/>
                    </a:ext>
                  </a:extLst>
                </p:cNvPr>
                <p:cNvSpPr/>
                <p:nvPr/>
              </p:nvSpPr>
              <p:spPr>
                <a:xfrm>
                  <a:off x="6202667" y="689692"/>
                  <a:ext cx="193607" cy="69070"/>
                </a:xfrm>
                <a:custGeom>
                  <a:avLst/>
                  <a:gdLst>
                    <a:gd name="connsiteX0" fmla="*/ 169457 w 193607"/>
                    <a:gd name="connsiteY0" fmla="*/ 69071 h 69070"/>
                    <a:gd name="connsiteX1" fmla="*/ 166209 w 193607"/>
                    <a:gd name="connsiteY1" fmla="*/ 68865 h 69070"/>
                    <a:gd name="connsiteX2" fmla="*/ 20902 w 193607"/>
                    <a:gd name="connsiteY2" fmla="*/ 48806 h 69070"/>
                    <a:gd name="connsiteX3" fmla="*/ 224 w 193607"/>
                    <a:gd name="connsiteY3" fmla="*/ 21220 h 69070"/>
                    <a:gd name="connsiteX4" fmla="*/ 27399 w 193607"/>
                    <a:gd name="connsiteY4" fmla="*/ 233 h 69070"/>
                    <a:gd name="connsiteX5" fmla="*/ 172706 w 193607"/>
                    <a:gd name="connsiteY5" fmla="*/ 20291 h 69070"/>
                    <a:gd name="connsiteX6" fmla="*/ 193383 w 193607"/>
                    <a:gd name="connsiteY6" fmla="*/ 47878 h 69070"/>
                    <a:gd name="connsiteX7" fmla="*/ 169457 w 193607"/>
                    <a:gd name="connsiteY7" fmla="*/ 69071 h 69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607" h="69070">
                      <a:moveTo>
                        <a:pt x="169457" y="69071"/>
                      </a:moveTo>
                      <a:cubicBezTo>
                        <a:pt x="168375" y="69071"/>
                        <a:pt x="167292" y="69019"/>
                        <a:pt x="166209" y="68865"/>
                      </a:cubicBezTo>
                      <a:lnTo>
                        <a:pt x="20902" y="48806"/>
                      </a:lnTo>
                      <a:cubicBezTo>
                        <a:pt x="7701" y="47002"/>
                        <a:pt x="-1580" y="34626"/>
                        <a:pt x="224" y="21220"/>
                      </a:cubicBezTo>
                      <a:cubicBezTo>
                        <a:pt x="2029" y="7813"/>
                        <a:pt x="14198" y="-1623"/>
                        <a:pt x="27399" y="233"/>
                      </a:cubicBezTo>
                      <a:lnTo>
                        <a:pt x="172706" y="20291"/>
                      </a:lnTo>
                      <a:cubicBezTo>
                        <a:pt x="185906" y="22096"/>
                        <a:pt x="195187" y="34472"/>
                        <a:pt x="193383" y="47878"/>
                      </a:cubicBezTo>
                      <a:cubicBezTo>
                        <a:pt x="191681" y="60150"/>
                        <a:pt x="181317" y="69071"/>
                        <a:pt x="169457" y="69071"/>
                      </a:cubicBezTo>
                      <a:close/>
                    </a:path>
                  </a:pathLst>
                </a:custGeom>
                <a:solidFill>
                  <a:srgbClr val="E0E2E2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8F9CA7C0-5349-3A59-FF48-247C76968D2D}"/>
                    </a:ext>
                  </a:extLst>
                </p:cNvPr>
                <p:cNvSpPr/>
                <p:nvPr/>
              </p:nvSpPr>
              <p:spPr>
                <a:xfrm>
                  <a:off x="5664391" y="689651"/>
                  <a:ext cx="193607" cy="69111"/>
                </a:xfrm>
                <a:custGeom>
                  <a:avLst/>
                  <a:gdLst>
                    <a:gd name="connsiteX0" fmla="*/ 24098 w 193607"/>
                    <a:gd name="connsiteY0" fmla="*/ 69112 h 69111"/>
                    <a:gd name="connsiteX1" fmla="*/ 224 w 193607"/>
                    <a:gd name="connsiteY1" fmla="*/ 47867 h 69111"/>
                    <a:gd name="connsiteX2" fmla="*/ 20901 w 193607"/>
                    <a:gd name="connsiteY2" fmla="*/ 20281 h 69111"/>
                    <a:gd name="connsiteX3" fmla="*/ 166209 w 193607"/>
                    <a:gd name="connsiteY3" fmla="*/ 222 h 69111"/>
                    <a:gd name="connsiteX4" fmla="*/ 193383 w 193607"/>
                    <a:gd name="connsiteY4" fmla="*/ 21209 h 69111"/>
                    <a:gd name="connsiteX5" fmla="*/ 172705 w 193607"/>
                    <a:gd name="connsiteY5" fmla="*/ 48795 h 69111"/>
                    <a:gd name="connsiteX6" fmla="*/ 27398 w 193607"/>
                    <a:gd name="connsiteY6" fmla="*/ 68854 h 69111"/>
                    <a:gd name="connsiteX7" fmla="*/ 24098 w 193607"/>
                    <a:gd name="connsiteY7" fmla="*/ 69112 h 69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607" h="69111">
                      <a:moveTo>
                        <a:pt x="24098" y="69112"/>
                      </a:moveTo>
                      <a:cubicBezTo>
                        <a:pt x="12187" y="69112"/>
                        <a:pt x="1874" y="60191"/>
                        <a:pt x="224" y="47867"/>
                      </a:cubicBezTo>
                      <a:cubicBezTo>
                        <a:pt x="-1581" y="34461"/>
                        <a:pt x="7701" y="22085"/>
                        <a:pt x="20901" y="20281"/>
                      </a:cubicBezTo>
                      <a:lnTo>
                        <a:pt x="166209" y="222"/>
                      </a:lnTo>
                      <a:cubicBezTo>
                        <a:pt x="179357" y="-1582"/>
                        <a:pt x="191578" y="7802"/>
                        <a:pt x="193383" y="21209"/>
                      </a:cubicBezTo>
                      <a:cubicBezTo>
                        <a:pt x="195188" y="34615"/>
                        <a:pt x="185906" y="46991"/>
                        <a:pt x="172705" y="48795"/>
                      </a:cubicBezTo>
                      <a:lnTo>
                        <a:pt x="27398" y="68854"/>
                      </a:lnTo>
                      <a:cubicBezTo>
                        <a:pt x="26264" y="69009"/>
                        <a:pt x="25181" y="69112"/>
                        <a:pt x="24098" y="69112"/>
                      </a:cubicBezTo>
                      <a:close/>
                    </a:path>
                  </a:pathLst>
                </a:custGeom>
                <a:solidFill>
                  <a:srgbClr val="E0E2E2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79DCBECA-3E0B-FBB7-5CA7-E92BB5664E5F}"/>
                    </a:ext>
                  </a:extLst>
                </p:cNvPr>
                <p:cNvSpPr/>
                <p:nvPr/>
              </p:nvSpPr>
              <p:spPr>
                <a:xfrm>
                  <a:off x="5390863" y="708178"/>
                  <a:ext cx="133653" cy="181092"/>
                </a:xfrm>
                <a:custGeom>
                  <a:avLst/>
                  <a:gdLst>
                    <a:gd name="connsiteX0" fmla="*/ 0 w 133653"/>
                    <a:gd name="connsiteY0" fmla="*/ 90546 h 181092"/>
                    <a:gd name="connsiteX1" fmla="*/ 66827 w 133653"/>
                    <a:gd name="connsiteY1" fmla="*/ 0 h 181092"/>
                    <a:gd name="connsiteX2" fmla="*/ 133654 w 133653"/>
                    <a:gd name="connsiteY2" fmla="*/ 90546 h 181092"/>
                    <a:gd name="connsiteX3" fmla="*/ 66827 w 133653"/>
                    <a:gd name="connsiteY3" fmla="*/ 181093 h 181092"/>
                    <a:gd name="connsiteX4" fmla="*/ 0 w 133653"/>
                    <a:gd name="connsiteY4" fmla="*/ 90546 h 181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653" h="181092">
                      <a:moveTo>
                        <a:pt x="0" y="90546"/>
                      </a:moveTo>
                      <a:cubicBezTo>
                        <a:pt x="0" y="40529"/>
                        <a:pt x="29907" y="0"/>
                        <a:pt x="66827" y="0"/>
                      </a:cubicBezTo>
                      <a:cubicBezTo>
                        <a:pt x="103747" y="0"/>
                        <a:pt x="133654" y="40529"/>
                        <a:pt x="133654" y="90546"/>
                      </a:cubicBezTo>
                      <a:cubicBezTo>
                        <a:pt x="133654" y="140563"/>
                        <a:pt x="103747" y="181093"/>
                        <a:pt x="66827" y="181093"/>
                      </a:cubicBezTo>
                      <a:cubicBezTo>
                        <a:pt x="29907" y="181093"/>
                        <a:pt x="0" y="140563"/>
                        <a:pt x="0" y="90546"/>
                      </a:cubicBez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3A44081F-2F94-8CE8-30C4-BD27D65ECA03}"/>
                    </a:ext>
                  </a:extLst>
                </p:cNvPr>
                <p:cNvSpPr/>
                <p:nvPr/>
              </p:nvSpPr>
              <p:spPr>
                <a:xfrm>
                  <a:off x="5412313" y="737260"/>
                  <a:ext cx="59607" cy="122928"/>
                </a:xfrm>
                <a:custGeom>
                  <a:avLst/>
                  <a:gdLst>
                    <a:gd name="connsiteX0" fmla="*/ 53369 w 59607"/>
                    <a:gd name="connsiteY0" fmla="*/ 112667 h 122928"/>
                    <a:gd name="connsiteX1" fmla="*/ 53420 w 59607"/>
                    <a:gd name="connsiteY1" fmla="*/ 121949 h 122928"/>
                    <a:gd name="connsiteX2" fmla="*/ 45376 w 59607"/>
                    <a:gd name="connsiteY2" fmla="*/ 122928 h 122928"/>
                    <a:gd name="connsiteX3" fmla="*/ 0 w 59607"/>
                    <a:gd name="connsiteY3" fmla="*/ 61464 h 122928"/>
                    <a:gd name="connsiteX4" fmla="*/ 45376 w 59607"/>
                    <a:gd name="connsiteY4" fmla="*/ 0 h 122928"/>
                    <a:gd name="connsiteX5" fmla="*/ 59608 w 59607"/>
                    <a:gd name="connsiteY5" fmla="*/ 3094 h 122928"/>
                    <a:gd name="connsiteX6" fmla="*/ 53369 w 59607"/>
                    <a:gd name="connsiteY6" fmla="*/ 112667 h 12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607" h="122928">
                      <a:moveTo>
                        <a:pt x="53369" y="112667"/>
                      </a:moveTo>
                      <a:cubicBezTo>
                        <a:pt x="53369" y="115761"/>
                        <a:pt x="53369" y="118855"/>
                        <a:pt x="53420" y="121949"/>
                      </a:cubicBezTo>
                      <a:cubicBezTo>
                        <a:pt x="50842" y="122567"/>
                        <a:pt x="48161" y="122928"/>
                        <a:pt x="45376" y="122928"/>
                      </a:cubicBezTo>
                      <a:cubicBezTo>
                        <a:pt x="20316" y="122928"/>
                        <a:pt x="0" y="95445"/>
                        <a:pt x="0" y="61464"/>
                      </a:cubicBezTo>
                      <a:cubicBezTo>
                        <a:pt x="0" y="27484"/>
                        <a:pt x="20316" y="0"/>
                        <a:pt x="45376" y="0"/>
                      </a:cubicBezTo>
                      <a:cubicBezTo>
                        <a:pt x="50326" y="0"/>
                        <a:pt x="55122" y="1083"/>
                        <a:pt x="59608" y="3094"/>
                      </a:cubicBezTo>
                      <a:cubicBezTo>
                        <a:pt x="55483" y="38879"/>
                        <a:pt x="53369" y="75438"/>
                        <a:pt x="53369" y="112667"/>
                      </a:cubicBez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A8089383-9169-9D19-CD21-CEAAFF61A1DC}"/>
                    </a:ext>
                  </a:extLst>
                </p:cNvPr>
                <p:cNvSpPr/>
                <p:nvPr/>
              </p:nvSpPr>
              <p:spPr>
                <a:xfrm>
                  <a:off x="6560745" y="708178"/>
                  <a:ext cx="133653" cy="181092"/>
                </a:xfrm>
                <a:custGeom>
                  <a:avLst/>
                  <a:gdLst>
                    <a:gd name="connsiteX0" fmla="*/ 133654 w 133653"/>
                    <a:gd name="connsiteY0" fmla="*/ 90546 h 181092"/>
                    <a:gd name="connsiteX1" fmla="*/ 66827 w 133653"/>
                    <a:gd name="connsiteY1" fmla="*/ 0 h 181092"/>
                    <a:gd name="connsiteX2" fmla="*/ 0 w 133653"/>
                    <a:gd name="connsiteY2" fmla="*/ 90546 h 181092"/>
                    <a:gd name="connsiteX3" fmla="*/ 66827 w 133653"/>
                    <a:gd name="connsiteY3" fmla="*/ 181093 h 181092"/>
                    <a:gd name="connsiteX4" fmla="*/ 133654 w 133653"/>
                    <a:gd name="connsiteY4" fmla="*/ 90546 h 181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653" h="181092">
                      <a:moveTo>
                        <a:pt x="133654" y="90546"/>
                      </a:moveTo>
                      <a:cubicBezTo>
                        <a:pt x="133654" y="40529"/>
                        <a:pt x="103747" y="0"/>
                        <a:pt x="66827" y="0"/>
                      </a:cubicBezTo>
                      <a:cubicBezTo>
                        <a:pt x="29907" y="0"/>
                        <a:pt x="0" y="40529"/>
                        <a:pt x="0" y="90546"/>
                      </a:cubicBezTo>
                      <a:cubicBezTo>
                        <a:pt x="0" y="140563"/>
                        <a:pt x="29907" y="181093"/>
                        <a:pt x="66827" y="181093"/>
                      </a:cubicBezTo>
                      <a:cubicBezTo>
                        <a:pt x="103747" y="181093"/>
                        <a:pt x="133654" y="140563"/>
                        <a:pt x="133654" y="90546"/>
                      </a:cubicBez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410A0FC4-7ED7-E4E9-0716-ABCB08FFB638}"/>
                    </a:ext>
                  </a:extLst>
                </p:cNvPr>
                <p:cNvSpPr/>
                <p:nvPr/>
              </p:nvSpPr>
              <p:spPr>
                <a:xfrm>
                  <a:off x="6613391" y="737260"/>
                  <a:ext cx="59607" cy="122928"/>
                </a:xfrm>
                <a:custGeom>
                  <a:avLst/>
                  <a:gdLst>
                    <a:gd name="connsiteX0" fmla="*/ 6239 w 59607"/>
                    <a:gd name="connsiteY0" fmla="*/ 112667 h 122928"/>
                    <a:gd name="connsiteX1" fmla="*/ 6187 w 59607"/>
                    <a:gd name="connsiteY1" fmla="*/ 121949 h 122928"/>
                    <a:gd name="connsiteX2" fmla="*/ 14231 w 59607"/>
                    <a:gd name="connsiteY2" fmla="*/ 122928 h 122928"/>
                    <a:gd name="connsiteX3" fmla="*/ 59608 w 59607"/>
                    <a:gd name="connsiteY3" fmla="*/ 61464 h 122928"/>
                    <a:gd name="connsiteX4" fmla="*/ 14231 w 59607"/>
                    <a:gd name="connsiteY4" fmla="*/ 0 h 122928"/>
                    <a:gd name="connsiteX5" fmla="*/ 0 w 59607"/>
                    <a:gd name="connsiteY5" fmla="*/ 3094 h 122928"/>
                    <a:gd name="connsiteX6" fmla="*/ 6239 w 59607"/>
                    <a:gd name="connsiteY6" fmla="*/ 112667 h 12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607" h="122928">
                      <a:moveTo>
                        <a:pt x="6239" y="112667"/>
                      </a:moveTo>
                      <a:cubicBezTo>
                        <a:pt x="6239" y="115761"/>
                        <a:pt x="6239" y="118855"/>
                        <a:pt x="6187" y="121949"/>
                      </a:cubicBezTo>
                      <a:cubicBezTo>
                        <a:pt x="8766" y="122567"/>
                        <a:pt x="11447" y="122928"/>
                        <a:pt x="14231" y="122928"/>
                      </a:cubicBezTo>
                      <a:cubicBezTo>
                        <a:pt x="39292" y="122928"/>
                        <a:pt x="59608" y="95445"/>
                        <a:pt x="59608" y="61464"/>
                      </a:cubicBezTo>
                      <a:cubicBezTo>
                        <a:pt x="59608" y="27484"/>
                        <a:pt x="39292" y="0"/>
                        <a:pt x="14231" y="0"/>
                      </a:cubicBezTo>
                      <a:cubicBezTo>
                        <a:pt x="9281" y="0"/>
                        <a:pt x="4486" y="1083"/>
                        <a:pt x="0" y="3094"/>
                      </a:cubicBezTo>
                      <a:cubicBezTo>
                        <a:pt x="4125" y="38879"/>
                        <a:pt x="6239" y="75438"/>
                        <a:pt x="6239" y="112667"/>
                      </a:cubicBez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0EDCBAA1-797F-73E9-5657-392A36F0E8AD}"/>
                    </a:ext>
                  </a:extLst>
                </p:cNvPr>
                <p:cNvSpPr/>
                <p:nvPr/>
              </p:nvSpPr>
              <p:spPr>
                <a:xfrm>
                  <a:off x="6265283" y="798724"/>
                  <a:ext cx="68270" cy="114987"/>
                </a:xfrm>
                <a:custGeom>
                  <a:avLst/>
                  <a:gdLst>
                    <a:gd name="connsiteX0" fmla="*/ 68271 w 68270"/>
                    <a:gd name="connsiteY0" fmla="*/ 57494 h 114987"/>
                    <a:gd name="connsiteX1" fmla="*/ 34135 w 68270"/>
                    <a:gd name="connsiteY1" fmla="*/ 114988 h 114987"/>
                    <a:gd name="connsiteX2" fmla="*/ 0 w 68270"/>
                    <a:gd name="connsiteY2" fmla="*/ 57494 h 114987"/>
                    <a:gd name="connsiteX3" fmla="*/ 34135 w 68270"/>
                    <a:gd name="connsiteY3" fmla="*/ 0 h 114987"/>
                    <a:gd name="connsiteX4" fmla="*/ 68271 w 68270"/>
                    <a:gd name="connsiteY4" fmla="*/ 57494 h 114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270" h="114987">
                      <a:moveTo>
                        <a:pt x="68271" y="57494"/>
                      </a:moveTo>
                      <a:cubicBezTo>
                        <a:pt x="68271" y="89257"/>
                        <a:pt x="53008" y="114988"/>
                        <a:pt x="34135" y="114988"/>
                      </a:cubicBezTo>
                      <a:cubicBezTo>
                        <a:pt x="15314" y="114988"/>
                        <a:pt x="0" y="89257"/>
                        <a:pt x="0" y="57494"/>
                      </a:cubicBezTo>
                      <a:cubicBezTo>
                        <a:pt x="0" y="25730"/>
                        <a:pt x="15263" y="0"/>
                        <a:pt x="34135" y="0"/>
                      </a:cubicBezTo>
                      <a:cubicBezTo>
                        <a:pt x="53008" y="0"/>
                        <a:pt x="68271" y="25730"/>
                        <a:pt x="68271" y="57494"/>
                      </a:cubicBezTo>
                      <a:close/>
                    </a:path>
                  </a:pathLst>
                </a:custGeom>
                <a:solidFill>
                  <a:srgbClr val="302E2C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20CF90A5-6383-0BC7-19CF-93FE3114A0EA}"/>
                    </a:ext>
                  </a:extLst>
                </p:cNvPr>
                <p:cNvSpPr/>
                <p:nvPr/>
              </p:nvSpPr>
              <p:spPr>
                <a:xfrm>
                  <a:off x="5749954" y="798724"/>
                  <a:ext cx="68270" cy="114987"/>
                </a:xfrm>
                <a:custGeom>
                  <a:avLst/>
                  <a:gdLst>
                    <a:gd name="connsiteX0" fmla="*/ 68271 w 68270"/>
                    <a:gd name="connsiteY0" fmla="*/ 57494 h 114987"/>
                    <a:gd name="connsiteX1" fmla="*/ 34135 w 68270"/>
                    <a:gd name="connsiteY1" fmla="*/ 114988 h 114987"/>
                    <a:gd name="connsiteX2" fmla="*/ 0 w 68270"/>
                    <a:gd name="connsiteY2" fmla="*/ 57494 h 114987"/>
                    <a:gd name="connsiteX3" fmla="*/ 34135 w 68270"/>
                    <a:gd name="connsiteY3" fmla="*/ 0 h 114987"/>
                    <a:gd name="connsiteX4" fmla="*/ 68271 w 68270"/>
                    <a:gd name="connsiteY4" fmla="*/ 57494 h 114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270" h="114987">
                      <a:moveTo>
                        <a:pt x="68271" y="57494"/>
                      </a:moveTo>
                      <a:cubicBezTo>
                        <a:pt x="68271" y="89257"/>
                        <a:pt x="53008" y="114988"/>
                        <a:pt x="34135" y="114988"/>
                      </a:cubicBezTo>
                      <a:cubicBezTo>
                        <a:pt x="15314" y="114988"/>
                        <a:pt x="0" y="89257"/>
                        <a:pt x="0" y="57494"/>
                      </a:cubicBezTo>
                      <a:cubicBezTo>
                        <a:pt x="0" y="25730"/>
                        <a:pt x="15263" y="0"/>
                        <a:pt x="34135" y="0"/>
                      </a:cubicBezTo>
                      <a:cubicBezTo>
                        <a:pt x="53008" y="0"/>
                        <a:pt x="68271" y="25730"/>
                        <a:pt x="68271" y="57494"/>
                      </a:cubicBezTo>
                      <a:close/>
                    </a:path>
                  </a:pathLst>
                </a:custGeom>
                <a:solidFill>
                  <a:srgbClr val="302E2C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049F4E8F-B46B-4A84-0A68-90E647FA91F1}"/>
                    </a:ext>
                  </a:extLst>
                </p:cNvPr>
                <p:cNvSpPr/>
                <p:nvPr/>
              </p:nvSpPr>
              <p:spPr>
                <a:xfrm>
                  <a:off x="5864497" y="1188224"/>
                  <a:ext cx="349054" cy="70522"/>
                </a:xfrm>
                <a:custGeom>
                  <a:avLst/>
                  <a:gdLst>
                    <a:gd name="connsiteX0" fmla="*/ 5910 w 349054"/>
                    <a:gd name="connsiteY0" fmla="*/ 117 h 70522"/>
                    <a:gd name="connsiteX1" fmla="*/ 343086 w 349054"/>
                    <a:gd name="connsiteY1" fmla="*/ 272 h 70522"/>
                    <a:gd name="connsiteX2" fmla="*/ 348139 w 349054"/>
                    <a:gd name="connsiteY2" fmla="*/ 5738 h 70522"/>
                    <a:gd name="connsiteX3" fmla="*/ 960 w 349054"/>
                    <a:gd name="connsiteY3" fmla="*/ 5634 h 70522"/>
                    <a:gd name="connsiteX4" fmla="*/ 5910 w 349054"/>
                    <a:gd name="connsiteY4" fmla="*/ 117 h 70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9054" h="70522">
                      <a:moveTo>
                        <a:pt x="5910" y="117"/>
                      </a:moveTo>
                      <a:cubicBezTo>
                        <a:pt x="136779" y="26002"/>
                        <a:pt x="211237" y="27652"/>
                        <a:pt x="343086" y="272"/>
                      </a:cubicBezTo>
                      <a:cubicBezTo>
                        <a:pt x="347315" y="-605"/>
                        <a:pt x="350769" y="3056"/>
                        <a:pt x="348139" y="5738"/>
                      </a:cubicBezTo>
                      <a:cubicBezTo>
                        <a:pt x="263678" y="92829"/>
                        <a:pt x="86298" y="91437"/>
                        <a:pt x="960" y="5634"/>
                      </a:cubicBezTo>
                      <a:cubicBezTo>
                        <a:pt x="-1722" y="3005"/>
                        <a:pt x="1630" y="-708"/>
                        <a:pt x="5910" y="117"/>
                      </a:cubicBezTo>
                      <a:close/>
                    </a:path>
                  </a:pathLst>
                </a:custGeom>
                <a:solidFill>
                  <a:srgbClr val="F7F2ED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B8B99B89-E31E-EFA5-94D5-022C58BFC580}"/>
                    </a:ext>
                  </a:extLst>
                </p:cNvPr>
                <p:cNvSpPr/>
                <p:nvPr/>
              </p:nvSpPr>
              <p:spPr>
                <a:xfrm>
                  <a:off x="6344125" y="886480"/>
                  <a:ext cx="104210" cy="29242"/>
                </a:xfrm>
                <a:custGeom>
                  <a:avLst/>
                  <a:gdLst>
                    <a:gd name="connsiteX0" fmla="*/ 0 w 104210"/>
                    <a:gd name="connsiteY0" fmla="*/ 29243 h 29242"/>
                    <a:gd name="connsiteX1" fmla="*/ 22224 w 104210"/>
                    <a:gd name="connsiteY1" fmla="*/ 11350 h 29242"/>
                    <a:gd name="connsiteX2" fmla="*/ 49037 w 104210"/>
                    <a:gd name="connsiteY2" fmla="*/ 1553 h 29242"/>
                    <a:gd name="connsiteX3" fmla="*/ 78119 w 104210"/>
                    <a:gd name="connsiteY3" fmla="*/ 1037 h 29242"/>
                    <a:gd name="connsiteX4" fmla="*/ 104211 w 104210"/>
                    <a:gd name="connsiteY4" fmla="*/ 13876 h 29242"/>
                    <a:gd name="connsiteX5" fmla="*/ 77449 w 104210"/>
                    <a:gd name="connsiteY5" fmla="*/ 14856 h 29242"/>
                    <a:gd name="connsiteX6" fmla="*/ 52440 w 104210"/>
                    <a:gd name="connsiteY6" fmla="*/ 18827 h 29242"/>
                    <a:gd name="connsiteX7" fmla="*/ 27071 w 104210"/>
                    <a:gd name="connsiteY7" fmla="*/ 24241 h 29242"/>
                    <a:gd name="connsiteX8" fmla="*/ 0 w 104210"/>
                    <a:gd name="connsiteY8" fmla="*/ 29243 h 2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210" h="29242">
                      <a:moveTo>
                        <a:pt x="0" y="29243"/>
                      </a:moveTo>
                      <a:cubicBezTo>
                        <a:pt x="6136" y="21560"/>
                        <a:pt x="13922" y="15991"/>
                        <a:pt x="22224" y="11350"/>
                      </a:cubicBezTo>
                      <a:cubicBezTo>
                        <a:pt x="30577" y="6864"/>
                        <a:pt x="39601" y="3461"/>
                        <a:pt x="49037" y="1553"/>
                      </a:cubicBezTo>
                      <a:cubicBezTo>
                        <a:pt x="58525" y="-252"/>
                        <a:pt x="68425" y="-561"/>
                        <a:pt x="78119" y="1037"/>
                      </a:cubicBezTo>
                      <a:cubicBezTo>
                        <a:pt x="87813" y="2945"/>
                        <a:pt x="97198" y="7018"/>
                        <a:pt x="104211" y="13876"/>
                      </a:cubicBezTo>
                      <a:cubicBezTo>
                        <a:pt x="94362" y="13825"/>
                        <a:pt x="85906" y="14031"/>
                        <a:pt x="77449" y="14856"/>
                      </a:cubicBezTo>
                      <a:cubicBezTo>
                        <a:pt x="68993" y="15887"/>
                        <a:pt x="60794" y="17228"/>
                        <a:pt x="52440" y="18827"/>
                      </a:cubicBezTo>
                      <a:cubicBezTo>
                        <a:pt x="44087" y="20477"/>
                        <a:pt x="35734" y="22384"/>
                        <a:pt x="27071" y="24241"/>
                      </a:cubicBezTo>
                      <a:cubicBezTo>
                        <a:pt x="18408" y="26097"/>
                        <a:pt x="9642" y="27953"/>
                        <a:pt x="0" y="29243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8564DE78-697B-EF3A-1DC7-C6A927D26885}"/>
                    </a:ext>
                  </a:extLst>
                </p:cNvPr>
                <p:cNvSpPr/>
                <p:nvPr/>
              </p:nvSpPr>
              <p:spPr>
                <a:xfrm>
                  <a:off x="6240791" y="1145260"/>
                  <a:ext cx="80896" cy="67626"/>
                </a:xfrm>
                <a:custGeom>
                  <a:avLst/>
                  <a:gdLst>
                    <a:gd name="connsiteX0" fmla="*/ 0 w 80896"/>
                    <a:gd name="connsiteY0" fmla="*/ 77 h 67626"/>
                    <a:gd name="connsiteX1" fmla="*/ 28154 w 80896"/>
                    <a:gd name="connsiteY1" fmla="*/ 4770 h 67626"/>
                    <a:gd name="connsiteX2" fmla="*/ 53317 w 80896"/>
                    <a:gd name="connsiteY2" fmla="*/ 18280 h 67626"/>
                    <a:gd name="connsiteX3" fmla="*/ 73066 w 80896"/>
                    <a:gd name="connsiteY3" fmla="*/ 39627 h 67626"/>
                    <a:gd name="connsiteX4" fmla="*/ 80852 w 80896"/>
                    <a:gd name="connsiteY4" fmla="*/ 67626 h 67626"/>
                    <a:gd name="connsiteX5" fmla="*/ 62341 w 80896"/>
                    <a:gd name="connsiteY5" fmla="*/ 48290 h 67626"/>
                    <a:gd name="connsiteX6" fmla="*/ 42746 w 80896"/>
                    <a:gd name="connsiteY6" fmla="*/ 32253 h 67626"/>
                    <a:gd name="connsiteX7" fmla="*/ 21811 w 80896"/>
                    <a:gd name="connsiteY7" fmla="*/ 16939 h 67626"/>
                    <a:gd name="connsiteX8" fmla="*/ 0 w 80896"/>
                    <a:gd name="connsiteY8" fmla="*/ 77 h 67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896" h="67626">
                      <a:moveTo>
                        <a:pt x="0" y="77"/>
                      </a:moveTo>
                      <a:cubicBezTo>
                        <a:pt x="9797" y="-438"/>
                        <a:pt x="19182" y="1676"/>
                        <a:pt x="28154" y="4770"/>
                      </a:cubicBezTo>
                      <a:cubicBezTo>
                        <a:pt x="37074" y="8018"/>
                        <a:pt x="45582" y="12504"/>
                        <a:pt x="53317" y="18280"/>
                      </a:cubicBezTo>
                      <a:cubicBezTo>
                        <a:pt x="61000" y="24158"/>
                        <a:pt x="67806" y="31325"/>
                        <a:pt x="73066" y="39627"/>
                      </a:cubicBezTo>
                      <a:cubicBezTo>
                        <a:pt x="78068" y="48135"/>
                        <a:pt x="81316" y="57881"/>
                        <a:pt x="80852" y="67626"/>
                      </a:cubicBezTo>
                      <a:cubicBezTo>
                        <a:pt x="74355" y="60253"/>
                        <a:pt x="68528" y="54116"/>
                        <a:pt x="62341" y="48290"/>
                      </a:cubicBezTo>
                      <a:cubicBezTo>
                        <a:pt x="55947" y="42669"/>
                        <a:pt x="49450" y="37461"/>
                        <a:pt x="42746" y="32253"/>
                      </a:cubicBezTo>
                      <a:cubicBezTo>
                        <a:pt x="35940" y="27149"/>
                        <a:pt x="28927" y="22147"/>
                        <a:pt x="21811" y="16939"/>
                      </a:cubicBezTo>
                      <a:cubicBezTo>
                        <a:pt x="14592" y="11731"/>
                        <a:pt x="7374" y="6420"/>
                        <a:pt x="0" y="77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C548C152-B741-1169-BE9D-DF68EEADC2CA}"/>
                    </a:ext>
                  </a:extLst>
                </p:cNvPr>
                <p:cNvSpPr/>
                <p:nvPr/>
              </p:nvSpPr>
              <p:spPr>
                <a:xfrm>
                  <a:off x="5769342" y="1147228"/>
                  <a:ext cx="97816" cy="43433"/>
                </a:xfrm>
                <a:custGeom>
                  <a:avLst/>
                  <a:gdLst>
                    <a:gd name="connsiteX0" fmla="*/ 97817 w 97816"/>
                    <a:gd name="connsiteY0" fmla="*/ 4297 h 43433"/>
                    <a:gd name="connsiteX1" fmla="*/ 71880 w 97816"/>
                    <a:gd name="connsiteY1" fmla="*/ 13578 h 43433"/>
                    <a:gd name="connsiteX2" fmla="*/ 47232 w 97816"/>
                    <a:gd name="connsiteY2" fmla="*/ 21622 h 43433"/>
                    <a:gd name="connsiteX3" fmla="*/ 23616 w 97816"/>
                    <a:gd name="connsiteY3" fmla="*/ 30800 h 43433"/>
                    <a:gd name="connsiteX4" fmla="*/ 0 w 97816"/>
                    <a:gd name="connsiteY4" fmla="*/ 43434 h 43433"/>
                    <a:gd name="connsiteX5" fmla="*/ 16088 w 97816"/>
                    <a:gd name="connsiteY5" fmla="*/ 19250 h 43433"/>
                    <a:gd name="connsiteX6" fmla="*/ 41509 w 97816"/>
                    <a:gd name="connsiteY6" fmla="*/ 5070 h 43433"/>
                    <a:gd name="connsiteX7" fmla="*/ 69611 w 97816"/>
                    <a:gd name="connsiteY7" fmla="*/ 17 h 43433"/>
                    <a:gd name="connsiteX8" fmla="*/ 97817 w 97816"/>
                    <a:gd name="connsiteY8" fmla="*/ 4297 h 43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7816" h="43433">
                      <a:moveTo>
                        <a:pt x="97817" y="4297"/>
                      </a:moveTo>
                      <a:cubicBezTo>
                        <a:pt x="88845" y="8009"/>
                        <a:pt x="80285" y="10845"/>
                        <a:pt x="71880" y="13578"/>
                      </a:cubicBezTo>
                      <a:cubicBezTo>
                        <a:pt x="63475" y="16311"/>
                        <a:pt x="55276" y="18889"/>
                        <a:pt x="47232" y="21622"/>
                      </a:cubicBezTo>
                      <a:cubicBezTo>
                        <a:pt x="39240" y="24458"/>
                        <a:pt x="31454" y="27397"/>
                        <a:pt x="23616" y="30800"/>
                      </a:cubicBezTo>
                      <a:cubicBezTo>
                        <a:pt x="15933" y="34358"/>
                        <a:pt x="8508" y="38432"/>
                        <a:pt x="0" y="43434"/>
                      </a:cubicBezTo>
                      <a:cubicBezTo>
                        <a:pt x="2578" y="33997"/>
                        <a:pt x="8714" y="25747"/>
                        <a:pt x="16088" y="19250"/>
                      </a:cubicBezTo>
                      <a:cubicBezTo>
                        <a:pt x="23668" y="12959"/>
                        <a:pt x="32382" y="8267"/>
                        <a:pt x="41509" y="5070"/>
                      </a:cubicBezTo>
                      <a:cubicBezTo>
                        <a:pt x="50635" y="1976"/>
                        <a:pt x="60123" y="326"/>
                        <a:pt x="69611" y="17"/>
                      </a:cubicBezTo>
                      <a:cubicBezTo>
                        <a:pt x="79099" y="-138"/>
                        <a:pt x="88638" y="739"/>
                        <a:pt x="97817" y="4297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840BAD41-AD4C-3FAD-C457-5C2EB9498F94}"/>
                    </a:ext>
                  </a:extLst>
                </p:cNvPr>
                <p:cNvSpPr/>
                <p:nvPr/>
              </p:nvSpPr>
              <p:spPr>
                <a:xfrm>
                  <a:off x="6340360" y="924205"/>
                  <a:ext cx="91216" cy="27921"/>
                </a:xfrm>
                <a:custGeom>
                  <a:avLst/>
                  <a:gdLst>
                    <a:gd name="connsiteX0" fmla="*/ 0 w 91216"/>
                    <a:gd name="connsiteY0" fmla="*/ 5492 h 27921"/>
                    <a:gd name="connsiteX1" fmla="*/ 24493 w 91216"/>
                    <a:gd name="connsiteY1" fmla="*/ 129 h 27921"/>
                    <a:gd name="connsiteX2" fmla="*/ 49037 w 91216"/>
                    <a:gd name="connsiteY2" fmla="*/ 1985 h 27921"/>
                    <a:gd name="connsiteX3" fmla="*/ 72550 w 91216"/>
                    <a:gd name="connsiteY3" fmla="*/ 10493 h 27921"/>
                    <a:gd name="connsiteX4" fmla="*/ 91217 w 91216"/>
                    <a:gd name="connsiteY4" fmla="*/ 27922 h 27921"/>
                    <a:gd name="connsiteX5" fmla="*/ 67755 w 91216"/>
                    <a:gd name="connsiteY5" fmla="*/ 23487 h 27921"/>
                    <a:gd name="connsiteX6" fmla="*/ 45479 w 91216"/>
                    <a:gd name="connsiteY6" fmla="*/ 19208 h 27921"/>
                    <a:gd name="connsiteX7" fmla="*/ 22997 w 91216"/>
                    <a:gd name="connsiteY7" fmla="*/ 13845 h 27921"/>
                    <a:gd name="connsiteX8" fmla="*/ 0 w 91216"/>
                    <a:gd name="connsiteY8" fmla="*/ 5492 h 27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1216" h="27921">
                      <a:moveTo>
                        <a:pt x="0" y="5492"/>
                      </a:moveTo>
                      <a:cubicBezTo>
                        <a:pt x="7992" y="1934"/>
                        <a:pt x="16242" y="645"/>
                        <a:pt x="24493" y="129"/>
                      </a:cubicBezTo>
                      <a:cubicBezTo>
                        <a:pt x="32691" y="-284"/>
                        <a:pt x="40942" y="284"/>
                        <a:pt x="49037" y="1985"/>
                      </a:cubicBezTo>
                      <a:cubicBezTo>
                        <a:pt x="57133" y="3738"/>
                        <a:pt x="65125" y="6317"/>
                        <a:pt x="72550" y="10493"/>
                      </a:cubicBezTo>
                      <a:cubicBezTo>
                        <a:pt x="79872" y="14670"/>
                        <a:pt x="86937" y="20239"/>
                        <a:pt x="91217" y="27922"/>
                      </a:cubicBezTo>
                      <a:lnTo>
                        <a:pt x="67755" y="23487"/>
                      </a:lnTo>
                      <a:cubicBezTo>
                        <a:pt x="60330" y="22044"/>
                        <a:pt x="52905" y="20806"/>
                        <a:pt x="45479" y="19208"/>
                      </a:cubicBezTo>
                      <a:cubicBezTo>
                        <a:pt x="38054" y="17609"/>
                        <a:pt x="30577" y="15959"/>
                        <a:pt x="22997" y="13845"/>
                      </a:cubicBezTo>
                      <a:cubicBezTo>
                        <a:pt x="15469" y="11679"/>
                        <a:pt x="7889" y="9204"/>
                        <a:pt x="0" y="5492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C59A1436-5090-410E-1557-60186F14C949}"/>
                    </a:ext>
                  </a:extLst>
                </p:cNvPr>
                <p:cNvSpPr/>
                <p:nvPr/>
              </p:nvSpPr>
              <p:spPr>
                <a:xfrm>
                  <a:off x="5631666" y="886480"/>
                  <a:ext cx="104210" cy="29242"/>
                </a:xfrm>
                <a:custGeom>
                  <a:avLst/>
                  <a:gdLst>
                    <a:gd name="connsiteX0" fmla="*/ 104210 w 104210"/>
                    <a:gd name="connsiteY0" fmla="*/ 29243 h 29242"/>
                    <a:gd name="connsiteX1" fmla="*/ 77139 w 104210"/>
                    <a:gd name="connsiteY1" fmla="*/ 24241 h 29242"/>
                    <a:gd name="connsiteX2" fmla="*/ 51770 w 104210"/>
                    <a:gd name="connsiteY2" fmla="*/ 18827 h 29242"/>
                    <a:gd name="connsiteX3" fmla="*/ 26762 w 104210"/>
                    <a:gd name="connsiteY3" fmla="*/ 14856 h 29242"/>
                    <a:gd name="connsiteX4" fmla="*/ 0 w 104210"/>
                    <a:gd name="connsiteY4" fmla="*/ 13876 h 29242"/>
                    <a:gd name="connsiteX5" fmla="*/ 26091 w 104210"/>
                    <a:gd name="connsiteY5" fmla="*/ 1037 h 29242"/>
                    <a:gd name="connsiteX6" fmla="*/ 55173 w 104210"/>
                    <a:gd name="connsiteY6" fmla="*/ 1553 h 29242"/>
                    <a:gd name="connsiteX7" fmla="*/ 81986 w 104210"/>
                    <a:gd name="connsiteY7" fmla="*/ 11350 h 29242"/>
                    <a:gd name="connsiteX8" fmla="*/ 104210 w 104210"/>
                    <a:gd name="connsiteY8" fmla="*/ 29243 h 2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210" h="29242">
                      <a:moveTo>
                        <a:pt x="104210" y="29243"/>
                      </a:moveTo>
                      <a:cubicBezTo>
                        <a:pt x="94568" y="27953"/>
                        <a:pt x="85751" y="26097"/>
                        <a:pt x="77139" y="24241"/>
                      </a:cubicBezTo>
                      <a:cubicBezTo>
                        <a:pt x="68528" y="22384"/>
                        <a:pt x="60123" y="20477"/>
                        <a:pt x="51770" y="18827"/>
                      </a:cubicBezTo>
                      <a:cubicBezTo>
                        <a:pt x="43417" y="17280"/>
                        <a:pt x="35218" y="15887"/>
                        <a:pt x="26762" y="14856"/>
                      </a:cubicBezTo>
                      <a:cubicBezTo>
                        <a:pt x="18305" y="14083"/>
                        <a:pt x="9849" y="13825"/>
                        <a:pt x="0" y="13876"/>
                      </a:cubicBezTo>
                      <a:cubicBezTo>
                        <a:pt x="6961" y="7018"/>
                        <a:pt x="16397" y="2945"/>
                        <a:pt x="26091" y="1037"/>
                      </a:cubicBezTo>
                      <a:cubicBezTo>
                        <a:pt x="35785" y="-561"/>
                        <a:pt x="45737" y="-252"/>
                        <a:pt x="55173" y="1553"/>
                      </a:cubicBezTo>
                      <a:cubicBezTo>
                        <a:pt x="64609" y="3461"/>
                        <a:pt x="73633" y="6812"/>
                        <a:pt x="81986" y="11350"/>
                      </a:cubicBezTo>
                      <a:cubicBezTo>
                        <a:pt x="90288" y="15991"/>
                        <a:pt x="98074" y="21560"/>
                        <a:pt x="104210" y="29243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3EC9EE51-79ED-5B6B-F79F-BF450A08E197}"/>
                    </a:ext>
                  </a:extLst>
                </p:cNvPr>
                <p:cNvSpPr/>
                <p:nvPr/>
              </p:nvSpPr>
              <p:spPr>
                <a:xfrm>
                  <a:off x="5648373" y="924205"/>
                  <a:ext cx="91216" cy="27921"/>
                </a:xfrm>
                <a:custGeom>
                  <a:avLst/>
                  <a:gdLst>
                    <a:gd name="connsiteX0" fmla="*/ 91217 w 91216"/>
                    <a:gd name="connsiteY0" fmla="*/ 5492 h 27921"/>
                    <a:gd name="connsiteX1" fmla="*/ 68219 w 91216"/>
                    <a:gd name="connsiteY1" fmla="*/ 13845 h 27921"/>
                    <a:gd name="connsiteX2" fmla="*/ 45737 w 91216"/>
                    <a:gd name="connsiteY2" fmla="*/ 19208 h 27921"/>
                    <a:gd name="connsiteX3" fmla="*/ 23462 w 91216"/>
                    <a:gd name="connsiteY3" fmla="*/ 23487 h 27921"/>
                    <a:gd name="connsiteX4" fmla="*/ 0 w 91216"/>
                    <a:gd name="connsiteY4" fmla="*/ 27922 h 27921"/>
                    <a:gd name="connsiteX5" fmla="*/ 18666 w 91216"/>
                    <a:gd name="connsiteY5" fmla="*/ 10493 h 27921"/>
                    <a:gd name="connsiteX6" fmla="*/ 42179 w 91216"/>
                    <a:gd name="connsiteY6" fmla="*/ 1985 h 27921"/>
                    <a:gd name="connsiteX7" fmla="*/ 66724 w 91216"/>
                    <a:gd name="connsiteY7" fmla="*/ 129 h 27921"/>
                    <a:gd name="connsiteX8" fmla="*/ 91217 w 91216"/>
                    <a:gd name="connsiteY8" fmla="*/ 5492 h 27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1216" h="27921">
                      <a:moveTo>
                        <a:pt x="91217" y="5492"/>
                      </a:moveTo>
                      <a:cubicBezTo>
                        <a:pt x="83379" y="9204"/>
                        <a:pt x="75747" y="11679"/>
                        <a:pt x="68219" y="13845"/>
                      </a:cubicBezTo>
                      <a:cubicBezTo>
                        <a:pt x="60691" y="15959"/>
                        <a:pt x="53162" y="17609"/>
                        <a:pt x="45737" y="19208"/>
                      </a:cubicBezTo>
                      <a:cubicBezTo>
                        <a:pt x="38312" y="20806"/>
                        <a:pt x="30887" y="22044"/>
                        <a:pt x="23462" y="23487"/>
                      </a:cubicBezTo>
                      <a:lnTo>
                        <a:pt x="0" y="27922"/>
                      </a:lnTo>
                      <a:cubicBezTo>
                        <a:pt x="4280" y="20239"/>
                        <a:pt x="11344" y="14721"/>
                        <a:pt x="18666" y="10493"/>
                      </a:cubicBezTo>
                      <a:cubicBezTo>
                        <a:pt x="26091" y="6317"/>
                        <a:pt x="34084" y="3687"/>
                        <a:pt x="42179" y="1985"/>
                      </a:cubicBezTo>
                      <a:cubicBezTo>
                        <a:pt x="50275" y="284"/>
                        <a:pt x="58525" y="-284"/>
                        <a:pt x="66724" y="129"/>
                      </a:cubicBezTo>
                      <a:cubicBezTo>
                        <a:pt x="74974" y="645"/>
                        <a:pt x="83224" y="1934"/>
                        <a:pt x="91217" y="5492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9838FAC7-C7BC-7239-48A6-0280F3B57014}"/>
                    </a:ext>
                  </a:extLst>
                </p:cNvPr>
                <p:cNvSpPr/>
                <p:nvPr/>
              </p:nvSpPr>
              <p:spPr>
                <a:xfrm>
                  <a:off x="5990919" y="913622"/>
                  <a:ext cx="91776" cy="161485"/>
                </a:xfrm>
                <a:custGeom>
                  <a:avLst/>
                  <a:gdLst>
                    <a:gd name="connsiteX0" fmla="*/ 77081 w 91776"/>
                    <a:gd name="connsiteY0" fmla="*/ 161485 h 161485"/>
                    <a:gd name="connsiteX1" fmla="*/ 77081 w 91776"/>
                    <a:gd name="connsiteY1" fmla="*/ 161485 h 161485"/>
                    <a:gd name="connsiteX2" fmla="*/ 96 w 91776"/>
                    <a:gd name="connsiteY2" fmla="*/ 114562 h 161485"/>
                    <a:gd name="connsiteX3" fmla="*/ 55372 w 91776"/>
                    <a:gd name="connsiteY3" fmla="*/ 5350 h 161485"/>
                    <a:gd name="connsiteX4" fmla="*/ 76050 w 91776"/>
                    <a:gd name="connsiteY4" fmla="*/ 3339 h 161485"/>
                    <a:gd name="connsiteX5" fmla="*/ 78061 w 91776"/>
                    <a:gd name="connsiteY5" fmla="*/ 24016 h 161485"/>
                    <a:gd name="connsiteX6" fmla="*/ 29436 w 91776"/>
                    <a:gd name="connsiteY6" fmla="*/ 112551 h 161485"/>
                    <a:gd name="connsiteX7" fmla="*/ 77132 w 91776"/>
                    <a:gd name="connsiteY7" fmla="*/ 132042 h 161485"/>
                    <a:gd name="connsiteX8" fmla="*/ 91776 w 91776"/>
                    <a:gd name="connsiteY8" fmla="*/ 146790 h 161485"/>
                    <a:gd name="connsiteX9" fmla="*/ 77081 w 91776"/>
                    <a:gd name="connsiteY9" fmla="*/ 161485 h 161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776" h="161485">
                      <a:moveTo>
                        <a:pt x="77081" y="161485"/>
                      </a:moveTo>
                      <a:cubicBezTo>
                        <a:pt x="77081" y="161485"/>
                        <a:pt x="77081" y="161485"/>
                        <a:pt x="77081" y="161485"/>
                      </a:cubicBezTo>
                      <a:cubicBezTo>
                        <a:pt x="49649" y="161434"/>
                        <a:pt x="2623" y="151533"/>
                        <a:pt x="96" y="114562"/>
                      </a:cubicBezTo>
                      <a:cubicBezTo>
                        <a:pt x="-2431" y="77488"/>
                        <a:pt x="45678" y="17106"/>
                        <a:pt x="55372" y="5350"/>
                      </a:cubicBezTo>
                      <a:cubicBezTo>
                        <a:pt x="60529" y="-890"/>
                        <a:pt x="69759" y="-1818"/>
                        <a:pt x="76050" y="3339"/>
                      </a:cubicBezTo>
                      <a:cubicBezTo>
                        <a:pt x="82289" y="8495"/>
                        <a:pt x="83217" y="17777"/>
                        <a:pt x="78061" y="24016"/>
                      </a:cubicBezTo>
                      <a:cubicBezTo>
                        <a:pt x="57126" y="49488"/>
                        <a:pt x="28147" y="93730"/>
                        <a:pt x="29436" y="112551"/>
                      </a:cubicBezTo>
                      <a:cubicBezTo>
                        <a:pt x="30416" y="126989"/>
                        <a:pt x="62591" y="131991"/>
                        <a:pt x="77132" y="132042"/>
                      </a:cubicBezTo>
                      <a:cubicBezTo>
                        <a:pt x="85228" y="132094"/>
                        <a:pt x="91776" y="138694"/>
                        <a:pt x="91776" y="146790"/>
                      </a:cubicBezTo>
                      <a:cubicBezTo>
                        <a:pt x="91725" y="154937"/>
                        <a:pt x="85176" y="161485"/>
                        <a:pt x="77081" y="161485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4" name="图形 2">
                <a:extLst>
                  <a:ext uri="{FF2B5EF4-FFF2-40B4-BE49-F238E27FC236}">
                    <a16:creationId xmlns:a16="http://schemas.microsoft.com/office/drawing/2014/main" id="{7F1186E0-760E-53D9-A28D-A8A5A2C601AD}"/>
                  </a:ext>
                </a:extLst>
              </p:cNvPr>
              <p:cNvGrpSpPr/>
              <p:nvPr/>
            </p:nvGrpSpPr>
            <p:grpSpPr>
              <a:xfrm>
                <a:off x="4535127" y="1558003"/>
                <a:ext cx="3022416" cy="5299017"/>
                <a:chOff x="4535127" y="1558003"/>
                <a:chExt cx="3022416" cy="5299017"/>
              </a:xfrm>
            </p:grpSpPr>
            <p:grpSp>
              <p:nvGrpSpPr>
                <p:cNvPr id="95" name="图形 2">
                  <a:extLst>
                    <a:ext uri="{FF2B5EF4-FFF2-40B4-BE49-F238E27FC236}">
                      <a16:creationId xmlns:a16="http://schemas.microsoft.com/office/drawing/2014/main" id="{200034D1-DD76-9932-225B-1980EB87B3FA}"/>
                    </a:ext>
                  </a:extLst>
                </p:cNvPr>
                <p:cNvGrpSpPr/>
                <p:nvPr/>
              </p:nvGrpSpPr>
              <p:grpSpPr>
                <a:xfrm>
                  <a:off x="4752467" y="3440274"/>
                  <a:ext cx="2605208" cy="3416745"/>
                  <a:chOff x="4752467" y="3440274"/>
                  <a:chExt cx="2605208" cy="3416745"/>
                </a:xfrm>
              </p:grpSpPr>
              <p:sp>
                <p:nvSpPr>
                  <p:cNvPr id="96" name="任意多边形: 形状 95">
                    <a:extLst>
                      <a:ext uri="{FF2B5EF4-FFF2-40B4-BE49-F238E27FC236}">
                        <a16:creationId xmlns:a16="http://schemas.microsoft.com/office/drawing/2014/main" id="{8ECB51DF-B317-0DDC-C013-6DAC8CA9BB71}"/>
                      </a:ext>
                    </a:extLst>
                  </p:cNvPr>
                  <p:cNvSpPr/>
                  <p:nvPr/>
                </p:nvSpPr>
                <p:spPr>
                  <a:xfrm>
                    <a:off x="4763742" y="3446892"/>
                    <a:ext cx="2578453" cy="904425"/>
                  </a:xfrm>
                  <a:custGeom>
                    <a:avLst/>
                    <a:gdLst>
                      <a:gd name="connsiteX0" fmla="*/ 2578453 w 2578453"/>
                      <a:gd name="connsiteY0" fmla="*/ 590304 h 904425"/>
                      <a:gd name="connsiteX1" fmla="*/ 2571853 w 2578453"/>
                      <a:gd name="connsiteY1" fmla="*/ 626244 h 904425"/>
                      <a:gd name="connsiteX2" fmla="*/ 2571853 w 2578453"/>
                      <a:gd name="connsiteY2" fmla="*/ 626295 h 904425"/>
                      <a:gd name="connsiteX3" fmla="*/ 2539110 w 2578453"/>
                      <a:gd name="connsiteY3" fmla="*/ 805325 h 904425"/>
                      <a:gd name="connsiteX4" fmla="*/ 2539110 w 2578453"/>
                      <a:gd name="connsiteY4" fmla="*/ 805377 h 904425"/>
                      <a:gd name="connsiteX5" fmla="*/ 2530808 w 2578453"/>
                      <a:gd name="connsiteY5" fmla="*/ 850598 h 904425"/>
                      <a:gd name="connsiteX6" fmla="*/ 1782049 w 2578453"/>
                      <a:gd name="connsiteY6" fmla="*/ 705549 h 904425"/>
                      <a:gd name="connsiteX7" fmla="*/ 1272340 w 2578453"/>
                      <a:gd name="connsiteY7" fmla="*/ 569678 h 904425"/>
                      <a:gd name="connsiteX8" fmla="*/ 1077273 w 2578453"/>
                      <a:gd name="connsiteY8" fmla="*/ 599689 h 904425"/>
                      <a:gd name="connsiteX9" fmla="*/ 799447 w 2578453"/>
                      <a:gd name="connsiteY9" fmla="*/ 694669 h 904425"/>
                      <a:gd name="connsiteX10" fmla="*/ 371518 w 2578453"/>
                      <a:gd name="connsiteY10" fmla="*/ 860138 h 904425"/>
                      <a:gd name="connsiteX11" fmla="*/ 57133 w 2578453"/>
                      <a:gd name="connsiteY11" fmla="*/ 881949 h 904425"/>
                      <a:gd name="connsiteX12" fmla="*/ 43107 w 2578453"/>
                      <a:gd name="connsiteY12" fmla="*/ 805428 h 904425"/>
                      <a:gd name="connsiteX13" fmla="*/ 43107 w 2578453"/>
                      <a:gd name="connsiteY13" fmla="*/ 805377 h 904425"/>
                      <a:gd name="connsiteX14" fmla="*/ 10364 w 2578453"/>
                      <a:gd name="connsiteY14" fmla="*/ 626347 h 904425"/>
                      <a:gd name="connsiteX15" fmla="*/ 10364 w 2578453"/>
                      <a:gd name="connsiteY15" fmla="*/ 626295 h 904425"/>
                      <a:gd name="connsiteX16" fmla="*/ 0 w 2578453"/>
                      <a:gd name="connsiteY16" fmla="*/ 569833 h 904425"/>
                      <a:gd name="connsiteX17" fmla="*/ 0 w 2578453"/>
                      <a:gd name="connsiteY17" fmla="*/ 569678 h 904425"/>
                      <a:gd name="connsiteX18" fmla="*/ 231058 w 2578453"/>
                      <a:gd name="connsiteY18" fmla="*/ 15727 h 904425"/>
                      <a:gd name="connsiteX19" fmla="*/ 281127 w 2578453"/>
                      <a:gd name="connsiteY19" fmla="*/ 464 h 904425"/>
                      <a:gd name="connsiteX20" fmla="*/ 281178 w 2578453"/>
                      <a:gd name="connsiteY20" fmla="*/ 464 h 904425"/>
                      <a:gd name="connsiteX21" fmla="*/ 578496 w 2578453"/>
                      <a:gd name="connsiteY21" fmla="*/ 56772 h 904425"/>
                      <a:gd name="connsiteX22" fmla="*/ 1402332 w 2578453"/>
                      <a:gd name="connsiteY22" fmla="*/ 143554 h 904425"/>
                      <a:gd name="connsiteX23" fmla="*/ 1988511 w 2578453"/>
                      <a:gd name="connsiteY23" fmla="*/ 66672 h 904425"/>
                      <a:gd name="connsiteX24" fmla="*/ 2305835 w 2578453"/>
                      <a:gd name="connsiteY24" fmla="*/ 1341 h 904425"/>
                      <a:gd name="connsiteX25" fmla="*/ 2314395 w 2578453"/>
                      <a:gd name="connsiteY25" fmla="*/ 0 h 904425"/>
                      <a:gd name="connsiteX26" fmla="*/ 2315787 w 2578453"/>
                      <a:gd name="connsiteY26" fmla="*/ 3455 h 904425"/>
                      <a:gd name="connsiteX27" fmla="*/ 2578453 w 2578453"/>
                      <a:gd name="connsiteY27" fmla="*/ 590304 h 904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2578453" h="904425">
                        <a:moveTo>
                          <a:pt x="2578453" y="590304"/>
                        </a:moveTo>
                        <a:lnTo>
                          <a:pt x="2571853" y="626244"/>
                        </a:lnTo>
                        <a:lnTo>
                          <a:pt x="2571853" y="626295"/>
                        </a:lnTo>
                        <a:lnTo>
                          <a:pt x="2539110" y="805325"/>
                        </a:lnTo>
                        <a:lnTo>
                          <a:pt x="2539110" y="805377"/>
                        </a:lnTo>
                        <a:lnTo>
                          <a:pt x="2530808" y="850598"/>
                        </a:lnTo>
                        <a:cubicBezTo>
                          <a:pt x="2417058" y="969814"/>
                          <a:pt x="2097672" y="827291"/>
                          <a:pt x="1782049" y="705549"/>
                        </a:cubicBezTo>
                        <a:cubicBezTo>
                          <a:pt x="1596677" y="634030"/>
                          <a:pt x="1412645" y="569678"/>
                          <a:pt x="1272340" y="569678"/>
                        </a:cubicBezTo>
                        <a:cubicBezTo>
                          <a:pt x="1213711" y="569678"/>
                          <a:pt x="1147710" y="581074"/>
                          <a:pt x="1077273" y="599689"/>
                        </a:cubicBezTo>
                        <a:cubicBezTo>
                          <a:pt x="989460" y="622892"/>
                          <a:pt x="894892" y="657234"/>
                          <a:pt x="799447" y="694669"/>
                        </a:cubicBezTo>
                        <a:cubicBezTo>
                          <a:pt x="651407" y="752730"/>
                          <a:pt x="501356" y="818062"/>
                          <a:pt x="371518" y="860138"/>
                        </a:cubicBezTo>
                        <a:cubicBezTo>
                          <a:pt x="236575" y="903864"/>
                          <a:pt x="123496" y="922530"/>
                          <a:pt x="57133" y="881949"/>
                        </a:cubicBezTo>
                        <a:lnTo>
                          <a:pt x="43107" y="805428"/>
                        </a:lnTo>
                        <a:lnTo>
                          <a:pt x="43107" y="805377"/>
                        </a:lnTo>
                        <a:lnTo>
                          <a:pt x="10364" y="626347"/>
                        </a:lnTo>
                        <a:lnTo>
                          <a:pt x="10364" y="626295"/>
                        </a:lnTo>
                        <a:lnTo>
                          <a:pt x="0" y="569833"/>
                        </a:lnTo>
                        <a:lnTo>
                          <a:pt x="0" y="569678"/>
                        </a:lnTo>
                        <a:cubicBezTo>
                          <a:pt x="42334" y="333258"/>
                          <a:pt x="193261" y="116122"/>
                          <a:pt x="231058" y="15727"/>
                        </a:cubicBezTo>
                        <a:cubicBezTo>
                          <a:pt x="233894" y="8250"/>
                          <a:pt x="263130" y="7941"/>
                          <a:pt x="281127" y="464"/>
                        </a:cubicBezTo>
                        <a:lnTo>
                          <a:pt x="281178" y="464"/>
                        </a:lnTo>
                        <a:cubicBezTo>
                          <a:pt x="348211" y="12530"/>
                          <a:pt x="453453" y="34032"/>
                          <a:pt x="578496" y="56772"/>
                        </a:cubicBezTo>
                        <a:cubicBezTo>
                          <a:pt x="823476" y="101272"/>
                          <a:pt x="1144461" y="150618"/>
                          <a:pt x="1402332" y="143554"/>
                        </a:cubicBezTo>
                        <a:cubicBezTo>
                          <a:pt x="1606164" y="137933"/>
                          <a:pt x="1815514" y="101839"/>
                          <a:pt x="1988511" y="66672"/>
                        </a:cubicBezTo>
                        <a:cubicBezTo>
                          <a:pt x="2122577" y="39447"/>
                          <a:pt x="2234935" y="12788"/>
                          <a:pt x="2305835" y="1341"/>
                        </a:cubicBezTo>
                        <a:cubicBezTo>
                          <a:pt x="2308774" y="877"/>
                          <a:pt x="2311610" y="413"/>
                          <a:pt x="2314395" y="0"/>
                        </a:cubicBezTo>
                        <a:cubicBezTo>
                          <a:pt x="2314859" y="1135"/>
                          <a:pt x="2315323" y="2269"/>
                          <a:pt x="2315787" y="3455"/>
                        </a:cubicBezTo>
                        <a:cubicBezTo>
                          <a:pt x="2351418" y="87195"/>
                          <a:pt x="2549836" y="322120"/>
                          <a:pt x="2578453" y="590304"/>
                        </a:cubicBezTo>
                        <a:close/>
                      </a:path>
                    </a:pathLst>
                  </a:custGeom>
                  <a:solidFill>
                    <a:srgbClr val="1F466D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7" name="任意多边形: 形状 96">
                    <a:extLst>
                      <a:ext uri="{FF2B5EF4-FFF2-40B4-BE49-F238E27FC236}">
                        <a16:creationId xmlns:a16="http://schemas.microsoft.com/office/drawing/2014/main" id="{8E902A01-5104-D54A-C7BD-8AC2D3025BFB}"/>
                      </a:ext>
                    </a:extLst>
                  </p:cNvPr>
                  <p:cNvSpPr/>
                  <p:nvPr/>
                </p:nvSpPr>
                <p:spPr>
                  <a:xfrm>
                    <a:off x="4774210" y="3654953"/>
                    <a:ext cx="1201954" cy="653185"/>
                  </a:xfrm>
                  <a:custGeom>
                    <a:avLst/>
                    <a:gdLst>
                      <a:gd name="connsiteX0" fmla="*/ 1201955 w 1201954"/>
                      <a:gd name="connsiteY0" fmla="*/ 285355 h 653185"/>
                      <a:gd name="connsiteX1" fmla="*/ 1066857 w 1201954"/>
                      <a:gd name="connsiteY1" fmla="*/ 391576 h 653185"/>
                      <a:gd name="connsiteX2" fmla="*/ 797333 w 1201954"/>
                      <a:gd name="connsiteY2" fmla="*/ 603504 h 653185"/>
                      <a:gd name="connsiteX3" fmla="*/ 750358 w 1201954"/>
                      <a:gd name="connsiteY3" fmla="*/ 640424 h 653185"/>
                      <a:gd name="connsiteX4" fmla="*/ 361154 w 1201954"/>
                      <a:gd name="connsiteY4" fmla="*/ 651974 h 653185"/>
                      <a:gd name="connsiteX5" fmla="*/ 32743 w 1201954"/>
                      <a:gd name="connsiteY5" fmla="*/ 597265 h 653185"/>
                      <a:gd name="connsiteX6" fmla="*/ 32743 w 1201954"/>
                      <a:gd name="connsiteY6" fmla="*/ 597213 h 653185"/>
                      <a:gd name="connsiteX7" fmla="*/ 0 w 1201954"/>
                      <a:gd name="connsiteY7" fmla="*/ 418183 h 653185"/>
                      <a:gd name="connsiteX8" fmla="*/ 0 w 1201954"/>
                      <a:gd name="connsiteY8" fmla="*/ 418132 h 653185"/>
                      <a:gd name="connsiteX9" fmla="*/ 291388 w 1201954"/>
                      <a:gd name="connsiteY9" fmla="*/ 0 h 653185"/>
                      <a:gd name="connsiteX10" fmla="*/ 763868 w 1201954"/>
                      <a:gd name="connsiteY10" fmla="*/ 148040 h 653185"/>
                      <a:gd name="connsiteX11" fmla="*/ 763868 w 1201954"/>
                      <a:gd name="connsiteY11" fmla="*/ 148091 h 653185"/>
                      <a:gd name="connsiteX12" fmla="*/ 1201955 w 1201954"/>
                      <a:gd name="connsiteY12" fmla="*/ 285355 h 653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01954" h="653185">
                        <a:moveTo>
                          <a:pt x="1201955" y="285355"/>
                        </a:moveTo>
                        <a:lnTo>
                          <a:pt x="1066857" y="391576"/>
                        </a:lnTo>
                        <a:lnTo>
                          <a:pt x="797333" y="603504"/>
                        </a:lnTo>
                        <a:lnTo>
                          <a:pt x="750358" y="640424"/>
                        </a:lnTo>
                        <a:cubicBezTo>
                          <a:pt x="750358" y="640424"/>
                          <a:pt x="555240" y="657852"/>
                          <a:pt x="361154" y="651974"/>
                        </a:cubicBezTo>
                        <a:cubicBezTo>
                          <a:pt x="231883" y="648107"/>
                          <a:pt x="103076" y="633875"/>
                          <a:pt x="32743" y="597265"/>
                        </a:cubicBezTo>
                        <a:lnTo>
                          <a:pt x="32743" y="597213"/>
                        </a:lnTo>
                        <a:lnTo>
                          <a:pt x="0" y="418183"/>
                        </a:lnTo>
                        <a:lnTo>
                          <a:pt x="0" y="418132"/>
                        </a:lnTo>
                        <a:cubicBezTo>
                          <a:pt x="71932" y="236730"/>
                          <a:pt x="291388" y="0"/>
                          <a:pt x="291388" y="0"/>
                        </a:cubicBezTo>
                        <a:lnTo>
                          <a:pt x="763868" y="148040"/>
                        </a:lnTo>
                        <a:lnTo>
                          <a:pt x="763868" y="148091"/>
                        </a:lnTo>
                        <a:lnTo>
                          <a:pt x="1201955" y="285355"/>
                        </a:lnTo>
                        <a:close/>
                      </a:path>
                    </a:pathLst>
                  </a:custGeom>
                  <a:solidFill>
                    <a:srgbClr val="1F466D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8" name="任意多边形: 形状 97">
                    <a:extLst>
                      <a:ext uri="{FF2B5EF4-FFF2-40B4-BE49-F238E27FC236}">
                        <a16:creationId xmlns:a16="http://schemas.microsoft.com/office/drawing/2014/main" id="{2FF67171-D464-7AF9-36F9-28EE433EEC7F}"/>
                      </a:ext>
                    </a:extLst>
                  </p:cNvPr>
                  <p:cNvSpPr/>
                  <p:nvPr/>
                </p:nvSpPr>
                <p:spPr>
                  <a:xfrm>
                    <a:off x="6106209" y="3655004"/>
                    <a:ext cx="1219331" cy="653157"/>
                  </a:xfrm>
                  <a:custGeom>
                    <a:avLst/>
                    <a:gdLst>
                      <a:gd name="connsiteX0" fmla="*/ 1219332 w 1219331"/>
                      <a:gd name="connsiteY0" fmla="*/ 473305 h 653157"/>
                      <a:gd name="connsiteX1" fmla="*/ 1200614 w 1219331"/>
                      <a:gd name="connsiteY1" fmla="*/ 575659 h 653157"/>
                      <a:gd name="connsiteX2" fmla="*/ 451648 w 1219331"/>
                      <a:gd name="connsiteY2" fmla="*/ 640372 h 653157"/>
                      <a:gd name="connsiteX3" fmla="*/ 430714 w 1219331"/>
                      <a:gd name="connsiteY3" fmla="*/ 623923 h 653157"/>
                      <a:gd name="connsiteX4" fmla="*/ 0 w 1219331"/>
                      <a:gd name="connsiteY4" fmla="*/ 285303 h 653157"/>
                      <a:gd name="connsiteX5" fmla="*/ 467014 w 1219331"/>
                      <a:gd name="connsiteY5" fmla="*/ 138965 h 653157"/>
                      <a:gd name="connsiteX6" fmla="*/ 910619 w 1219331"/>
                      <a:gd name="connsiteY6" fmla="*/ 0 h 653157"/>
                      <a:gd name="connsiteX7" fmla="*/ 1219332 w 1219331"/>
                      <a:gd name="connsiteY7" fmla="*/ 473305 h 653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19331" h="653157">
                        <a:moveTo>
                          <a:pt x="1219332" y="473305"/>
                        </a:moveTo>
                        <a:lnTo>
                          <a:pt x="1200614" y="575659"/>
                        </a:lnTo>
                        <a:cubicBezTo>
                          <a:pt x="1072323" y="695855"/>
                          <a:pt x="451648" y="640372"/>
                          <a:pt x="451648" y="640372"/>
                        </a:cubicBezTo>
                        <a:lnTo>
                          <a:pt x="430714" y="623923"/>
                        </a:lnTo>
                        <a:lnTo>
                          <a:pt x="0" y="285303"/>
                        </a:lnTo>
                        <a:lnTo>
                          <a:pt x="467014" y="138965"/>
                        </a:lnTo>
                        <a:lnTo>
                          <a:pt x="910619" y="0"/>
                        </a:lnTo>
                        <a:cubicBezTo>
                          <a:pt x="910567" y="0"/>
                          <a:pt x="1178751" y="289325"/>
                          <a:pt x="1219332" y="473305"/>
                        </a:cubicBezTo>
                        <a:close/>
                      </a:path>
                    </a:pathLst>
                  </a:custGeom>
                  <a:solidFill>
                    <a:srgbClr val="1F466D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99" name="图形 2">
                    <a:extLst>
                      <a:ext uri="{FF2B5EF4-FFF2-40B4-BE49-F238E27FC236}">
                        <a16:creationId xmlns:a16="http://schemas.microsoft.com/office/drawing/2014/main" id="{C985EB14-D795-967D-7E85-A0CCC942D91E}"/>
                      </a:ext>
                    </a:extLst>
                  </p:cNvPr>
                  <p:cNvGrpSpPr/>
                  <p:nvPr/>
                </p:nvGrpSpPr>
                <p:grpSpPr>
                  <a:xfrm>
                    <a:off x="6338968" y="3440274"/>
                    <a:ext cx="1018707" cy="3416745"/>
                    <a:chOff x="6338968" y="3440274"/>
                    <a:chExt cx="1018707" cy="3416745"/>
                  </a:xfrm>
                </p:grpSpPr>
                <p:sp>
                  <p:nvSpPr>
                    <p:cNvPr id="100" name="任意多边形: 形状 99">
                      <a:extLst>
                        <a:ext uri="{FF2B5EF4-FFF2-40B4-BE49-F238E27FC236}">
                          <a16:creationId xmlns:a16="http://schemas.microsoft.com/office/drawing/2014/main" id="{EFA2FA9F-9B8B-393A-E9EA-A2FE15D9CA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64905" y="5904738"/>
                      <a:ext cx="640062" cy="256188"/>
                    </a:xfrm>
                    <a:custGeom>
                      <a:avLst/>
                      <a:gdLst>
                        <a:gd name="connsiteX0" fmla="*/ 0 w 640062"/>
                        <a:gd name="connsiteY0" fmla="*/ 142420 h 256188"/>
                        <a:gd name="connsiteX1" fmla="*/ 330576 w 640062"/>
                        <a:gd name="connsiteY1" fmla="*/ 247816 h 256188"/>
                        <a:gd name="connsiteX2" fmla="*/ 640063 w 640062"/>
                        <a:gd name="connsiteY2" fmla="*/ 202955 h 256188"/>
                        <a:gd name="connsiteX3" fmla="*/ 387760 w 640062"/>
                        <a:gd name="connsiteY3" fmla="*/ 0 h 256188"/>
                        <a:gd name="connsiteX4" fmla="*/ 0 w 640062"/>
                        <a:gd name="connsiteY4" fmla="*/ 142420 h 2561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0062" h="256188">
                          <a:moveTo>
                            <a:pt x="0" y="142420"/>
                          </a:moveTo>
                          <a:cubicBezTo>
                            <a:pt x="0" y="142420"/>
                            <a:pt x="58061" y="214197"/>
                            <a:pt x="330576" y="247816"/>
                          </a:cubicBezTo>
                          <a:cubicBezTo>
                            <a:pt x="603091" y="281436"/>
                            <a:pt x="640063" y="202955"/>
                            <a:pt x="640063" y="202955"/>
                          </a:cubicBezTo>
                          <a:lnTo>
                            <a:pt x="387760" y="0"/>
                          </a:lnTo>
                          <a:lnTo>
                            <a:pt x="0" y="142420"/>
                          </a:lnTo>
                          <a:close/>
                        </a:path>
                      </a:pathLst>
                    </a:custGeom>
                    <a:solidFill>
                      <a:srgbClr val="1F466D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1" name="任意多边形: 形状 100">
                      <a:extLst>
                        <a:ext uri="{FF2B5EF4-FFF2-40B4-BE49-F238E27FC236}">
                          <a16:creationId xmlns:a16="http://schemas.microsoft.com/office/drawing/2014/main" id="{EC7F94D0-CF6C-9494-CF2A-ACADAE1F41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66361" y="3440274"/>
                      <a:ext cx="859165" cy="3216491"/>
                    </a:xfrm>
                    <a:custGeom>
                      <a:avLst/>
                      <a:gdLst>
                        <a:gd name="connsiteX0" fmla="*/ 848300 w 859165"/>
                        <a:gd name="connsiteY0" fmla="*/ 576296 h 3216491"/>
                        <a:gd name="connsiteX1" fmla="*/ 848300 w 859165"/>
                        <a:gd name="connsiteY1" fmla="*/ 576451 h 3216491"/>
                        <a:gd name="connsiteX2" fmla="*/ 844793 w 859165"/>
                        <a:gd name="connsiteY2" fmla="*/ 596973 h 3216491"/>
                        <a:gd name="connsiteX3" fmla="*/ 838657 w 859165"/>
                        <a:gd name="connsiteY3" fmla="*/ 632913 h 3216491"/>
                        <a:gd name="connsiteX4" fmla="*/ 838657 w 859165"/>
                        <a:gd name="connsiteY4" fmla="*/ 632965 h 3216491"/>
                        <a:gd name="connsiteX5" fmla="*/ 829273 w 859165"/>
                        <a:gd name="connsiteY5" fmla="*/ 688138 h 3216491"/>
                        <a:gd name="connsiteX6" fmla="*/ 811844 w 859165"/>
                        <a:gd name="connsiteY6" fmla="*/ 790493 h 3216491"/>
                        <a:gd name="connsiteX7" fmla="*/ 808183 w 859165"/>
                        <a:gd name="connsiteY7" fmla="*/ 811995 h 3216491"/>
                        <a:gd name="connsiteX8" fmla="*/ 808183 w 859165"/>
                        <a:gd name="connsiteY8" fmla="*/ 812046 h 3216491"/>
                        <a:gd name="connsiteX9" fmla="*/ 800448 w 859165"/>
                        <a:gd name="connsiteY9" fmla="*/ 857268 h 3216491"/>
                        <a:gd name="connsiteX10" fmla="*/ 795137 w 859165"/>
                        <a:gd name="connsiteY10" fmla="*/ 888567 h 3216491"/>
                        <a:gd name="connsiteX11" fmla="*/ 389123 w 859165"/>
                        <a:gd name="connsiteY11" fmla="*/ 3026922 h 3216491"/>
                        <a:gd name="connsiteX12" fmla="*/ 181475 w 859165"/>
                        <a:gd name="connsiteY12" fmla="*/ 3215647 h 3216491"/>
                        <a:gd name="connsiteX13" fmla="*/ 1001 w 859165"/>
                        <a:gd name="connsiteY13" fmla="*/ 2960456 h 3216491"/>
                        <a:gd name="connsiteX14" fmla="*/ 95518 w 859165"/>
                        <a:gd name="connsiteY14" fmla="*/ 838756 h 3216491"/>
                        <a:gd name="connsiteX15" fmla="*/ 96859 w 859165"/>
                        <a:gd name="connsiteY15" fmla="*/ 818286 h 3216491"/>
                        <a:gd name="connsiteX16" fmla="*/ 103820 w 859165"/>
                        <a:gd name="connsiteY16" fmla="*/ 712219 h 3216491"/>
                        <a:gd name="connsiteX17" fmla="*/ 104490 w 859165"/>
                        <a:gd name="connsiteY17" fmla="*/ 701339 h 3216491"/>
                        <a:gd name="connsiteX18" fmla="*/ 124497 w 859165"/>
                        <a:gd name="connsiteY18" fmla="*/ 396390 h 3216491"/>
                        <a:gd name="connsiteX19" fmla="*/ 127952 w 859165"/>
                        <a:gd name="connsiteY19" fmla="*/ 362873 h 3216491"/>
                        <a:gd name="connsiteX20" fmla="*/ 127952 w 859165"/>
                        <a:gd name="connsiteY20" fmla="*/ 362821 h 3216491"/>
                        <a:gd name="connsiteX21" fmla="*/ 129241 w 859165"/>
                        <a:gd name="connsiteY21" fmla="*/ 353798 h 3216491"/>
                        <a:gd name="connsiteX22" fmla="*/ 131303 w 859165"/>
                        <a:gd name="connsiteY22" fmla="*/ 341886 h 3216491"/>
                        <a:gd name="connsiteX23" fmla="*/ 295947 w 859165"/>
                        <a:gd name="connsiteY23" fmla="*/ 73393 h 3216491"/>
                        <a:gd name="connsiteX24" fmla="*/ 310024 w 859165"/>
                        <a:gd name="connsiteY24" fmla="*/ 63441 h 3216491"/>
                        <a:gd name="connsiteX25" fmla="*/ 586613 w 859165"/>
                        <a:gd name="connsiteY25" fmla="*/ 7134 h 3216491"/>
                        <a:gd name="connsiteX26" fmla="*/ 586664 w 859165"/>
                        <a:gd name="connsiteY26" fmla="*/ 7134 h 3216491"/>
                        <a:gd name="connsiteX27" fmla="*/ 591150 w 859165"/>
                        <a:gd name="connsiteY27" fmla="*/ 8062 h 3216491"/>
                        <a:gd name="connsiteX28" fmla="*/ 593780 w 859165"/>
                        <a:gd name="connsiteY28" fmla="*/ 8577 h 3216491"/>
                        <a:gd name="connsiteX29" fmla="*/ 600432 w 859165"/>
                        <a:gd name="connsiteY29" fmla="*/ 10176 h 3216491"/>
                        <a:gd name="connsiteX30" fmla="*/ 632505 w 859165"/>
                        <a:gd name="connsiteY30" fmla="*/ 20334 h 3216491"/>
                        <a:gd name="connsiteX31" fmla="*/ 848300 w 859165"/>
                        <a:gd name="connsiteY31" fmla="*/ 576296 h 32164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859165" h="3216491">
                          <a:moveTo>
                            <a:pt x="848300" y="576296"/>
                          </a:moveTo>
                          <a:lnTo>
                            <a:pt x="848300" y="576451"/>
                          </a:lnTo>
                          <a:lnTo>
                            <a:pt x="844793" y="596973"/>
                          </a:lnTo>
                          <a:lnTo>
                            <a:pt x="838657" y="632913"/>
                          </a:lnTo>
                          <a:lnTo>
                            <a:pt x="838657" y="632965"/>
                          </a:lnTo>
                          <a:lnTo>
                            <a:pt x="829273" y="688138"/>
                          </a:lnTo>
                          <a:lnTo>
                            <a:pt x="811844" y="790493"/>
                          </a:lnTo>
                          <a:lnTo>
                            <a:pt x="808183" y="811995"/>
                          </a:lnTo>
                          <a:lnTo>
                            <a:pt x="808183" y="812046"/>
                          </a:lnTo>
                          <a:lnTo>
                            <a:pt x="800448" y="857268"/>
                          </a:lnTo>
                          <a:lnTo>
                            <a:pt x="795137" y="888567"/>
                          </a:lnTo>
                          <a:lnTo>
                            <a:pt x="389123" y="3026922"/>
                          </a:lnTo>
                          <a:cubicBezTo>
                            <a:pt x="365507" y="3154286"/>
                            <a:pt x="303785" y="3225134"/>
                            <a:pt x="181475" y="3215647"/>
                          </a:cubicBezTo>
                          <a:cubicBezTo>
                            <a:pt x="48595" y="3205385"/>
                            <a:pt x="-8435" y="3104887"/>
                            <a:pt x="1001" y="2960456"/>
                          </a:cubicBezTo>
                          <a:lnTo>
                            <a:pt x="95518" y="838756"/>
                          </a:lnTo>
                          <a:lnTo>
                            <a:pt x="96859" y="818286"/>
                          </a:lnTo>
                          <a:lnTo>
                            <a:pt x="103820" y="712219"/>
                          </a:lnTo>
                          <a:lnTo>
                            <a:pt x="104490" y="701339"/>
                          </a:lnTo>
                          <a:lnTo>
                            <a:pt x="124497" y="396390"/>
                          </a:lnTo>
                          <a:cubicBezTo>
                            <a:pt x="125219" y="385819"/>
                            <a:pt x="126405" y="374269"/>
                            <a:pt x="127952" y="362873"/>
                          </a:cubicBezTo>
                          <a:lnTo>
                            <a:pt x="127952" y="362821"/>
                          </a:lnTo>
                          <a:cubicBezTo>
                            <a:pt x="128364" y="359779"/>
                            <a:pt x="128828" y="356737"/>
                            <a:pt x="129241" y="353798"/>
                          </a:cubicBezTo>
                          <a:cubicBezTo>
                            <a:pt x="129911" y="349776"/>
                            <a:pt x="130530" y="345754"/>
                            <a:pt x="131303" y="341886"/>
                          </a:cubicBezTo>
                          <a:cubicBezTo>
                            <a:pt x="152599" y="227930"/>
                            <a:pt x="213857" y="133775"/>
                            <a:pt x="295947" y="73393"/>
                          </a:cubicBezTo>
                          <a:cubicBezTo>
                            <a:pt x="300588" y="69990"/>
                            <a:pt x="305280" y="66690"/>
                            <a:pt x="310024" y="63441"/>
                          </a:cubicBezTo>
                          <a:cubicBezTo>
                            <a:pt x="389948" y="9918"/>
                            <a:pt x="487455" y="-12770"/>
                            <a:pt x="586613" y="7134"/>
                          </a:cubicBezTo>
                          <a:lnTo>
                            <a:pt x="586664" y="7134"/>
                          </a:lnTo>
                          <a:cubicBezTo>
                            <a:pt x="588160" y="7391"/>
                            <a:pt x="589707" y="7701"/>
                            <a:pt x="591150" y="8062"/>
                          </a:cubicBezTo>
                          <a:cubicBezTo>
                            <a:pt x="592027" y="8217"/>
                            <a:pt x="592903" y="8423"/>
                            <a:pt x="593780" y="8577"/>
                          </a:cubicBezTo>
                          <a:cubicBezTo>
                            <a:pt x="596049" y="9041"/>
                            <a:pt x="598215" y="9609"/>
                            <a:pt x="600432" y="10176"/>
                          </a:cubicBezTo>
                          <a:cubicBezTo>
                            <a:pt x="611518" y="12857"/>
                            <a:pt x="622192" y="16261"/>
                            <a:pt x="632505" y="20334"/>
                          </a:cubicBezTo>
                          <a:cubicBezTo>
                            <a:pt x="816485" y="91750"/>
                            <a:pt x="888674" y="359934"/>
                            <a:pt x="848300" y="576296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02" name="图形 2">
                      <a:extLst>
                        <a:ext uri="{FF2B5EF4-FFF2-40B4-BE49-F238E27FC236}">
                          <a16:creationId xmlns:a16="http://schemas.microsoft.com/office/drawing/2014/main" id="{72546B1D-61A9-7C51-24B3-F492FDC3F9D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338968" y="6205768"/>
                      <a:ext cx="634906" cy="651252"/>
                      <a:chOff x="6338968" y="6205768"/>
                      <a:chExt cx="634906" cy="651252"/>
                    </a:xfrm>
                  </p:grpSpPr>
                  <p:sp>
                    <p:nvSpPr>
                      <p:cNvPr id="103" name="任意多边形: 形状 102">
                        <a:extLst>
                          <a:ext uri="{FF2B5EF4-FFF2-40B4-BE49-F238E27FC236}">
                            <a16:creationId xmlns:a16="http://schemas.microsoft.com/office/drawing/2014/main" id="{19347828-DAC9-93E7-DA48-703A260810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52812" y="6205768"/>
                        <a:ext cx="607218" cy="543380"/>
                      </a:xfrm>
                      <a:custGeom>
                        <a:avLst/>
                        <a:gdLst>
                          <a:gd name="connsiteX0" fmla="*/ 12556 w 607218"/>
                          <a:gd name="connsiteY0" fmla="*/ 543381 h 543380"/>
                          <a:gd name="connsiteX1" fmla="*/ 298324 w 607218"/>
                          <a:gd name="connsiteY1" fmla="*/ 0 h 543380"/>
                          <a:gd name="connsiteX2" fmla="*/ 594094 w 607218"/>
                          <a:gd name="connsiteY2" fmla="*/ 521156 h 543380"/>
                          <a:gd name="connsiteX3" fmla="*/ 12556 w 607218"/>
                          <a:gd name="connsiteY3" fmla="*/ 543381 h 5433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607218" h="543380">
                            <a:moveTo>
                              <a:pt x="12556" y="543381"/>
                            </a:moveTo>
                            <a:cubicBezTo>
                              <a:pt x="12556" y="543381"/>
                              <a:pt x="-91293" y="0"/>
                              <a:pt x="298324" y="0"/>
                            </a:cubicBezTo>
                            <a:cubicBezTo>
                              <a:pt x="702121" y="0"/>
                              <a:pt x="594094" y="521156"/>
                              <a:pt x="594094" y="521156"/>
                            </a:cubicBezTo>
                            <a:lnTo>
                              <a:pt x="12556" y="543381"/>
                            </a:lnTo>
                            <a:close/>
                          </a:path>
                        </a:pathLst>
                      </a:custGeom>
                      <a:solidFill>
                        <a:srgbClr val="6D5446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4" name="任意多边形: 形状 103">
                        <a:extLst>
                          <a:ext uri="{FF2B5EF4-FFF2-40B4-BE49-F238E27FC236}">
                            <a16:creationId xmlns:a16="http://schemas.microsoft.com/office/drawing/2014/main" id="{DD32BF5F-23C7-251B-1482-D97F0B517AA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64346" y="6467093"/>
                        <a:ext cx="583068" cy="282054"/>
                      </a:xfrm>
                      <a:custGeom>
                        <a:avLst/>
                        <a:gdLst>
                          <a:gd name="connsiteX0" fmla="*/ 1022 w 583068"/>
                          <a:gd name="connsiteY0" fmla="*/ 282055 h 282054"/>
                          <a:gd name="connsiteX1" fmla="*/ 287924 w 583068"/>
                          <a:gd name="connsiteY1" fmla="*/ 0 h 282054"/>
                          <a:gd name="connsiteX2" fmla="*/ 582560 w 583068"/>
                          <a:gd name="connsiteY2" fmla="*/ 282055 h 282054"/>
                          <a:gd name="connsiteX3" fmla="*/ 1022 w 583068"/>
                          <a:gd name="connsiteY3" fmla="*/ 282055 h 2820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583068" h="282054">
                            <a:moveTo>
                              <a:pt x="1022" y="282055"/>
                            </a:moveTo>
                            <a:cubicBezTo>
                              <a:pt x="1022" y="282055"/>
                              <a:pt x="-32752" y="0"/>
                              <a:pt x="287924" y="0"/>
                            </a:cubicBezTo>
                            <a:cubicBezTo>
                              <a:pt x="608600" y="0"/>
                              <a:pt x="582560" y="282055"/>
                              <a:pt x="582560" y="282055"/>
                            </a:cubicBezTo>
                            <a:lnTo>
                              <a:pt x="1022" y="282055"/>
                            </a:lnTo>
                            <a:close/>
                          </a:path>
                        </a:pathLst>
                      </a:custGeom>
                      <a:solidFill>
                        <a:srgbClr val="755C50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5" name="任意多边形: 形状 104">
                        <a:extLst>
                          <a:ext uri="{FF2B5EF4-FFF2-40B4-BE49-F238E27FC236}">
                            <a16:creationId xmlns:a16="http://schemas.microsoft.com/office/drawing/2014/main" id="{5810D3AF-6863-1729-4323-377F0EEBA0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38968" y="6705576"/>
                        <a:ext cx="634906" cy="151443"/>
                      </a:xfrm>
                      <a:custGeom>
                        <a:avLst/>
                        <a:gdLst>
                          <a:gd name="connsiteX0" fmla="*/ 625470 w 634906"/>
                          <a:gd name="connsiteY0" fmla="*/ 151444 h 151443"/>
                          <a:gd name="connsiteX1" fmla="*/ 9436 w 634906"/>
                          <a:gd name="connsiteY1" fmla="*/ 151444 h 151443"/>
                          <a:gd name="connsiteX2" fmla="*/ 0 w 634906"/>
                          <a:gd name="connsiteY2" fmla="*/ 142007 h 151443"/>
                          <a:gd name="connsiteX3" fmla="*/ 0 w 634906"/>
                          <a:gd name="connsiteY3" fmla="*/ 10416 h 151443"/>
                          <a:gd name="connsiteX4" fmla="*/ 10416 w 634906"/>
                          <a:gd name="connsiteY4" fmla="*/ 0 h 151443"/>
                          <a:gd name="connsiteX5" fmla="*/ 624490 w 634906"/>
                          <a:gd name="connsiteY5" fmla="*/ 0 h 151443"/>
                          <a:gd name="connsiteX6" fmla="*/ 634906 w 634906"/>
                          <a:gd name="connsiteY6" fmla="*/ 10416 h 151443"/>
                          <a:gd name="connsiteX7" fmla="*/ 634906 w 634906"/>
                          <a:gd name="connsiteY7" fmla="*/ 142007 h 151443"/>
                          <a:gd name="connsiteX8" fmla="*/ 625470 w 634906"/>
                          <a:gd name="connsiteY8" fmla="*/ 151444 h 151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634906" h="151443">
                            <a:moveTo>
                              <a:pt x="625470" y="151444"/>
                            </a:moveTo>
                            <a:lnTo>
                              <a:pt x="9436" y="151444"/>
                            </a:lnTo>
                            <a:cubicBezTo>
                              <a:pt x="4228" y="151444"/>
                              <a:pt x="0" y="147215"/>
                              <a:pt x="0" y="142007"/>
                            </a:cubicBezTo>
                            <a:lnTo>
                              <a:pt x="0" y="10416"/>
                            </a:lnTo>
                            <a:cubicBezTo>
                              <a:pt x="0" y="4641"/>
                              <a:pt x="4641" y="0"/>
                              <a:pt x="10416" y="0"/>
                            </a:cubicBezTo>
                            <a:lnTo>
                              <a:pt x="624490" y="0"/>
                            </a:lnTo>
                            <a:cubicBezTo>
                              <a:pt x="630266" y="0"/>
                              <a:pt x="634906" y="4641"/>
                              <a:pt x="634906" y="10416"/>
                            </a:cubicBezTo>
                            <a:lnTo>
                              <a:pt x="634906" y="142007"/>
                            </a:lnTo>
                            <a:cubicBezTo>
                              <a:pt x="634906" y="147215"/>
                              <a:pt x="630678" y="151444"/>
                              <a:pt x="625470" y="151444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6" name="任意多边形: 形状 105">
                        <a:extLst>
                          <a:ext uri="{FF2B5EF4-FFF2-40B4-BE49-F238E27FC236}">
                            <a16:creationId xmlns:a16="http://schemas.microsoft.com/office/drawing/2014/main" id="{27B6B898-6CDA-F8E0-82EC-A844FA8E0E8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89319" y="6400576"/>
                        <a:ext cx="334234" cy="52860"/>
                      </a:xfrm>
                      <a:custGeom>
                        <a:avLst/>
                        <a:gdLst>
                          <a:gd name="connsiteX0" fmla="*/ 14550 w 334234"/>
                          <a:gd name="connsiteY0" fmla="*/ 52853 h 52860"/>
                          <a:gd name="connsiteX1" fmla="*/ 422 w 334234"/>
                          <a:gd name="connsiteY1" fmla="*/ 41767 h 52860"/>
                          <a:gd name="connsiteX2" fmla="*/ 11095 w 334234"/>
                          <a:gd name="connsiteY2" fmla="*/ 24183 h 52860"/>
                          <a:gd name="connsiteX3" fmla="*/ 177595 w 334234"/>
                          <a:gd name="connsiteY3" fmla="*/ 0 h 52860"/>
                          <a:gd name="connsiteX4" fmla="*/ 324037 w 334234"/>
                          <a:gd name="connsiteY4" fmla="*/ 24441 h 52860"/>
                          <a:gd name="connsiteX5" fmla="*/ 333576 w 334234"/>
                          <a:gd name="connsiteY5" fmla="*/ 42643 h 52860"/>
                          <a:gd name="connsiteX6" fmla="*/ 315374 w 334234"/>
                          <a:gd name="connsiteY6" fmla="*/ 52183 h 52860"/>
                          <a:gd name="connsiteX7" fmla="*/ 177595 w 334234"/>
                          <a:gd name="connsiteY7" fmla="*/ 29082 h 52860"/>
                          <a:gd name="connsiteX8" fmla="*/ 18005 w 334234"/>
                          <a:gd name="connsiteY8" fmla="*/ 52440 h 52860"/>
                          <a:gd name="connsiteX9" fmla="*/ 14550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14550" y="52853"/>
                            </a:moveTo>
                            <a:cubicBezTo>
                              <a:pt x="8002" y="52853"/>
                              <a:pt x="2072" y="48419"/>
                              <a:pt x="422" y="41767"/>
                            </a:cubicBezTo>
                            <a:cubicBezTo>
                              <a:pt x="-1486" y="33980"/>
                              <a:pt x="3258" y="26091"/>
                              <a:pt x="11095" y="24183"/>
                            </a:cubicBezTo>
                            <a:cubicBezTo>
                              <a:pt x="15117" y="23204"/>
                              <a:pt x="110459" y="0"/>
                              <a:pt x="177595" y="0"/>
                            </a:cubicBezTo>
                            <a:cubicBezTo>
                              <a:pt x="245196" y="0"/>
                              <a:pt x="320840" y="23410"/>
                              <a:pt x="324037" y="24441"/>
                            </a:cubicBezTo>
                            <a:cubicBezTo>
                              <a:pt x="331720" y="26813"/>
                              <a:pt x="335948" y="35011"/>
                              <a:pt x="333576" y="42643"/>
                            </a:cubicBezTo>
                            <a:cubicBezTo>
                              <a:pt x="331204" y="50326"/>
                              <a:pt x="323057" y="54606"/>
                              <a:pt x="315374" y="52183"/>
                            </a:cubicBezTo>
                            <a:cubicBezTo>
                              <a:pt x="314652" y="51976"/>
                              <a:pt x="240710" y="29082"/>
                              <a:pt x="177595" y="29082"/>
                            </a:cubicBezTo>
                            <a:cubicBezTo>
                              <a:pt x="113914" y="29082"/>
                              <a:pt x="18933" y="52183"/>
                              <a:pt x="18005" y="52440"/>
                            </a:cubicBezTo>
                            <a:cubicBezTo>
                              <a:pt x="16819" y="52750"/>
                              <a:pt x="15685" y="52853"/>
                              <a:pt x="14550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7" name="任意多边形: 形状 106">
                        <a:extLst>
                          <a:ext uri="{FF2B5EF4-FFF2-40B4-BE49-F238E27FC236}">
                            <a16:creationId xmlns:a16="http://schemas.microsoft.com/office/drawing/2014/main" id="{1036993E-21CB-A6A7-EE0C-23F2FE4DF1A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89319" y="6313949"/>
                        <a:ext cx="334234" cy="52860"/>
                      </a:xfrm>
                      <a:custGeom>
                        <a:avLst/>
                        <a:gdLst>
                          <a:gd name="connsiteX0" fmla="*/ 14550 w 334234"/>
                          <a:gd name="connsiteY0" fmla="*/ 52853 h 52860"/>
                          <a:gd name="connsiteX1" fmla="*/ 422 w 334234"/>
                          <a:gd name="connsiteY1" fmla="*/ 41767 h 52860"/>
                          <a:gd name="connsiteX2" fmla="*/ 11095 w 334234"/>
                          <a:gd name="connsiteY2" fmla="*/ 24184 h 52860"/>
                          <a:gd name="connsiteX3" fmla="*/ 177595 w 334234"/>
                          <a:gd name="connsiteY3" fmla="*/ 0 h 52860"/>
                          <a:gd name="connsiteX4" fmla="*/ 324037 w 334234"/>
                          <a:gd name="connsiteY4" fmla="*/ 24441 h 52860"/>
                          <a:gd name="connsiteX5" fmla="*/ 333576 w 334234"/>
                          <a:gd name="connsiteY5" fmla="*/ 42643 h 52860"/>
                          <a:gd name="connsiteX6" fmla="*/ 315374 w 334234"/>
                          <a:gd name="connsiteY6" fmla="*/ 52183 h 52860"/>
                          <a:gd name="connsiteX7" fmla="*/ 177595 w 334234"/>
                          <a:gd name="connsiteY7" fmla="*/ 29082 h 52860"/>
                          <a:gd name="connsiteX8" fmla="*/ 18005 w 334234"/>
                          <a:gd name="connsiteY8" fmla="*/ 52441 h 52860"/>
                          <a:gd name="connsiteX9" fmla="*/ 14550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14550" y="52853"/>
                            </a:moveTo>
                            <a:cubicBezTo>
                              <a:pt x="8002" y="52853"/>
                              <a:pt x="2072" y="48419"/>
                              <a:pt x="422" y="41767"/>
                            </a:cubicBezTo>
                            <a:cubicBezTo>
                              <a:pt x="-1486" y="33980"/>
                              <a:pt x="3258" y="26092"/>
                              <a:pt x="11095" y="24184"/>
                            </a:cubicBezTo>
                            <a:cubicBezTo>
                              <a:pt x="15117" y="23204"/>
                              <a:pt x="110459" y="0"/>
                              <a:pt x="177595" y="0"/>
                            </a:cubicBezTo>
                            <a:cubicBezTo>
                              <a:pt x="245196" y="0"/>
                              <a:pt x="320840" y="23410"/>
                              <a:pt x="324037" y="24441"/>
                            </a:cubicBezTo>
                            <a:cubicBezTo>
                              <a:pt x="331720" y="26865"/>
                              <a:pt x="335948" y="35012"/>
                              <a:pt x="333576" y="42643"/>
                            </a:cubicBezTo>
                            <a:cubicBezTo>
                              <a:pt x="331204" y="50326"/>
                              <a:pt x="323005" y="54606"/>
                              <a:pt x="315374" y="52183"/>
                            </a:cubicBezTo>
                            <a:cubicBezTo>
                              <a:pt x="314652" y="51976"/>
                              <a:pt x="240710" y="29082"/>
                              <a:pt x="177595" y="29082"/>
                            </a:cubicBezTo>
                            <a:cubicBezTo>
                              <a:pt x="113914" y="29082"/>
                              <a:pt x="18933" y="52183"/>
                              <a:pt x="18005" y="52441"/>
                            </a:cubicBezTo>
                            <a:cubicBezTo>
                              <a:pt x="16819" y="52750"/>
                              <a:pt x="15685" y="52853"/>
                              <a:pt x="14550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108" name="任意多边形: 形状 107">
                      <a:extLst>
                        <a:ext uri="{FF2B5EF4-FFF2-40B4-BE49-F238E27FC236}">
                          <a16:creationId xmlns:a16="http://schemas.microsoft.com/office/drawing/2014/main" id="{044E0018-2218-49C4-9F3B-9CBEE63B21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64853" y="3440274"/>
                      <a:ext cx="992822" cy="2671956"/>
                    </a:xfrm>
                    <a:custGeom>
                      <a:avLst/>
                      <a:gdLst>
                        <a:gd name="connsiteX0" fmla="*/ 981158 w 992822"/>
                        <a:gd name="connsiteY0" fmla="*/ 576296 h 2671956"/>
                        <a:gd name="connsiteX1" fmla="*/ 981158 w 992822"/>
                        <a:gd name="connsiteY1" fmla="*/ 576451 h 2671956"/>
                        <a:gd name="connsiteX2" fmla="*/ 977394 w 992822"/>
                        <a:gd name="connsiteY2" fmla="*/ 596973 h 2671956"/>
                        <a:gd name="connsiteX3" fmla="*/ 970794 w 992822"/>
                        <a:gd name="connsiteY3" fmla="*/ 632913 h 2671956"/>
                        <a:gd name="connsiteX4" fmla="*/ 970794 w 992822"/>
                        <a:gd name="connsiteY4" fmla="*/ 632965 h 2671956"/>
                        <a:gd name="connsiteX5" fmla="*/ 960687 w 992822"/>
                        <a:gd name="connsiteY5" fmla="*/ 688138 h 2671956"/>
                        <a:gd name="connsiteX6" fmla="*/ 941970 w 992822"/>
                        <a:gd name="connsiteY6" fmla="*/ 790493 h 2671956"/>
                        <a:gd name="connsiteX7" fmla="*/ 938051 w 992822"/>
                        <a:gd name="connsiteY7" fmla="*/ 811995 h 2671956"/>
                        <a:gd name="connsiteX8" fmla="*/ 938051 w 992822"/>
                        <a:gd name="connsiteY8" fmla="*/ 812046 h 2671956"/>
                        <a:gd name="connsiteX9" fmla="*/ 929749 w 992822"/>
                        <a:gd name="connsiteY9" fmla="*/ 857268 h 2671956"/>
                        <a:gd name="connsiteX10" fmla="*/ 924025 w 992822"/>
                        <a:gd name="connsiteY10" fmla="*/ 888567 h 2671956"/>
                        <a:gd name="connsiteX11" fmla="*/ 640114 w 992822"/>
                        <a:gd name="connsiteY11" fmla="*/ 2671957 h 2671956"/>
                        <a:gd name="connsiteX12" fmla="*/ 0 w 992822"/>
                        <a:gd name="connsiteY12" fmla="*/ 2611421 h 2671956"/>
                        <a:gd name="connsiteX13" fmla="*/ 172017 w 992822"/>
                        <a:gd name="connsiteY13" fmla="*/ 838756 h 2671956"/>
                        <a:gd name="connsiteX14" fmla="*/ 173461 w 992822"/>
                        <a:gd name="connsiteY14" fmla="*/ 818286 h 2671956"/>
                        <a:gd name="connsiteX15" fmla="*/ 180938 w 992822"/>
                        <a:gd name="connsiteY15" fmla="*/ 712219 h 2671956"/>
                        <a:gd name="connsiteX16" fmla="*/ 181660 w 992822"/>
                        <a:gd name="connsiteY16" fmla="*/ 701339 h 2671956"/>
                        <a:gd name="connsiteX17" fmla="*/ 203162 w 992822"/>
                        <a:gd name="connsiteY17" fmla="*/ 396390 h 2671956"/>
                        <a:gd name="connsiteX18" fmla="*/ 206874 w 992822"/>
                        <a:gd name="connsiteY18" fmla="*/ 362873 h 2671956"/>
                        <a:gd name="connsiteX19" fmla="*/ 206874 w 992822"/>
                        <a:gd name="connsiteY19" fmla="*/ 362821 h 2671956"/>
                        <a:gd name="connsiteX20" fmla="*/ 208267 w 992822"/>
                        <a:gd name="connsiteY20" fmla="*/ 353798 h 2671956"/>
                        <a:gd name="connsiteX21" fmla="*/ 210484 w 992822"/>
                        <a:gd name="connsiteY21" fmla="*/ 341886 h 2671956"/>
                        <a:gd name="connsiteX22" fmla="*/ 387451 w 992822"/>
                        <a:gd name="connsiteY22" fmla="*/ 73393 h 2671956"/>
                        <a:gd name="connsiteX23" fmla="*/ 402611 w 992822"/>
                        <a:gd name="connsiteY23" fmla="*/ 63441 h 2671956"/>
                        <a:gd name="connsiteX24" fmla="*/ 699929 w 992822"/>
                        <a:gd name="connsiteY24" fmla="*/ 7134 h 2671956"/>
                        <a:gd name="connsiteX25" fmla="*/ 699980 w 992822"/>
                        <a:gd name="connsiteY25" fmla="*/ 7134 h 2671956"/>
                        <a:gd name="connsiteX26" fmla="*/ 704827 w 992822"/>
                        <a:gd name="connsiteY26" fmla="*/ 8062 h 2671956"/>
                        <a:gd name="connsiteX27" fmla="*/ 707611 w 992822"/>
                        <a:gd name="connsiteY27" fmla="*/ 8577 h 2671956"/>
                        <a:gd name="connsiteX28" fmla="*/ 714779 w 992822"/>
                        <a:gd name="connsiteY28" fmla="*/ 10176 h 2671956"/>
                        <a:gd name="connsiteX29" fmla="*/ 749275 w 992822"/>
                        <a:gd name="connsiteY29" fmla="*/ 20334 h 2671956"/>
                        <a:gd name="connsiteX30" fmla="*/ 981158 w 992822"/>
                        <a:gd name="connsiteY30" fmla="*/ 576296 h 26719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992822" h="2671956">
                          <a:moveTo>
                            <a:pt x="981158" y="576296"/>
                          </a:moveTo>
                          <a:lnTo>
                            <a:pt x="981158" y="576451"/>
                          </a:lnTo>
                          <a:lnTo>
                            <a:pt x="977394" y="596973"/>
                          </a:lnTo>
                          <a:lnTo>
                            <a:pt x="970794" y="632913"/>
                          </a:lnTo>
                          <a:lnTo>
                            <a:pt x="970794" y="632965"/>
                          </a:lnTo>
                          <a:lnTo>
                            <a:pt x="960687" y="688138"/>
                          </a:lnTo>
                          <a:lnTo>
                            <a:pt x="941970" y="790493"/>
                          </a:lnTo>
                          <a:lnTo>
                            <a:pt x="938051" y="811995"/>
                          </a:lnTo>
                          <a:lnTo>
                            <a:pt x="938051" y="812046"/>
                          </a:lnTo>
                          <a:lnTo>
                            <a:pt x="929749" y="857268"/>
                          </a:lnTo>
                          <a:lnTo>
                            <a:pt x="924025" y="888567"/>
                          </a:lnTo>
                          <a:lnTo>
                            <a:pt x="640114" y="2671957"/>
                          </a:lnTo>
                          <a:cubicBezTo>
                            <a:pt x="640114" y="2671957"/>
                            <a:pt x="376571" y="2568777"/>
                            <a:pt x="0" y="2611421"/>
                          </a:cubicBezTo>
                          <a:lnTo>
                            <a:pt x="172017" y="838756"/>
                          </a:lnTo>
                          <a:lnTo>
                            <a:pt x="173461" y="818286"/>
                          </a:lnTo>
                          <a:lnTo>
                            <a:pt x="180938" y="712219"/>
                          </a:lnTo>
                          <a:lnTo>
                            <a:pt x="181660" y="701339"/>
                          </a:lnTo>
                          <a:lnTo>
                            <a:pt x="203162" y="396390"/>
                          </a:lnTo>
                          <a:cubicBezTo>
                            <a:pt x="203935" y="385819"/>
                            <a:pt x="205224" y="374269"/>
                            <a:pt x="206874" y="362873"/>
                          </a:cubicBezTo>
                          <a:lnTo>
                            <a:pt x="206874" y="362821"/>
                          </a:lnTo>
                          <a:cubicBezTo>
                            <a:pt x="207338" y="359779"/>
                            <a:pt x="207803" y="356737"/>
                            <a:pt x="208267" y="353798"/>
                          </a:cubicBezTo>
                          <a:cubicBezTo>
                            <a:pt x="208988" y="349776"/>
                            <a:pt x="209659" y="345754"/>
                            <a:pt x="210484" y="341886"/>
                          </a:cubicBezTo>
                          <a:cubicBezTo>
                            <a:pt x="233378" y="227930"/>
                            <a:pt x="299225" y="133775"/>
                            <a:pt x="387451" y="73393"/>
                          </a:cubicBezTo>
                          <a:cubicBezTo>
                            <a:pt x="392401" y="69990"/>
                            <a:pt x="397454" y="66690"/>
                            <a:pt x="402611" y="63441"/>
                          </a:cubicBezTo>
                          <a:cubicBezTo>
                            <a:pt x="488516" y="9918"/>
                            <a:pt x="593294" y="-12770"/>
                            <a:pt x="699929" y="7134"/>
                          </a:cubicBezTo>
                          <a:lnTo>
                            <a:pt x="699980" y="7134"/>
                          </a:lnTo>
                          <a:cubicBezTo>
                            <a:pt x="701630" y="7391"/>
                            <a:pt x="703229" y="7701"/>
                            <a:pt x="704827" y="8062"/>
                          </a:cubicBezTo>
                          <a:cubicBezTo>
                            <a:pt x="705755" y="8217"/>
                            <a:pt x="706735" y="8423"/>
                            <a:pt x="707611" y="8577"/>
                          </a:cubicBezTo>
                          <a:cubicBezTo>
                            <a:pt x="710035" y="9041"/>
                            <a:pt x="712407" y="9609"/>
                            <a:pt x="714779" y="10176"/>
                          </a:cubicBezTo>
                          <a:cubicBezTo>
                            <a:pt x="726690" y="12857"/>
                            <a:pt x="738137" y="16261"/>
                            <a:pt x="749275" y="20334"/>
                          </a:cubicBezTo>
                          <a:cubicBezTo>
                            <a:pt x="946920" y="91750"/>
                            <a:pt x="1024523" y="359934"/>
                            <a:pt x="981158" y="576296"/>
                          </a:cubicBezTo>
                          <a:close/>
                        </a:path>
                      </a:pathLst>
                    </a:custGeom>
                    <a:solidFill>
                      <a:srgbClr val="28528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09" name="图形 2">
                    <a:extLst>
                      <a:ext uri="{FF2B5EF4-FFF2-40B4-BE49-F238E27FC236}">
                        <a16:creationId xmlns:a16="http://schemas.microsoft.com/office/drawing/2014/main" id="{CD4AB676-E7CC-4E40-79FC-83AB86E7D26A}"/>
                      </a:ext>
                    </a:extLst>
                  </p:cNvPr>
                  <p:cNvGrpSpPr/>
                  <p:nvPr/>
                </p:nvGrpSpPr>
                <p:grpSpPr>
                  <a:xfrm>
                    <a:off x="4752467" y="3440274"/>
                    <a:ext cx="1018679" cy="3416745"/>
                    <a:chOff x="4752467" y="3440274"/>
                    <a:chExt cx="1018679" cy="3416745"/>
                  </a:xfrm>
                </p:grpSpPr>
                <p:sp>
                  <p:nvSpPr>
                    <p:cNvPr id="110" name="任意多边形: 形状 109">
                      <a:extLst>
                        <a:ext uri="{FF2B5EF4-FFF2-40B4-BE49-F238E27FC236}">
                          <a16:creationId xmlns:a16="http://schemas.microsoft.com/office/drawing/2014/main" id="{74319652-41D2-CA7C-1A84-8D7C15A1AE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05147" y="5904738"/>
                      <a:ext cx="640062" cy="256188"/>
                    </a:xfrm>
                    <a:custGeom>
                      <a:avLst/>
                      <a:gdLst>
                        <a:gd name="connsiteX0" fmla="*/ 640063 w 640062"/>
                        <a:gd name="connsiteY0" fmla="*/ 142420 h 256188"/>
                        <a:gd name="connsiteX1" fmla="*/ 309486 w 640062"/>
                        <a:gd name="connsiteY1" fmla="*/ 247816 h 256188"/>
                        <a:gd name="connsiteX2" fmla="*/ 0 w 640062"/>
                        <a:gd name="connsiteY2" fmla="*/ 202955 h 256188"/>
                        <a:gd name="connsiteX3" fmla="*/ 252302 w 640062"/>
                        <a:gd name="connsiteY3" fmla="*/ 0 h 256188"/>
                        <a:gd name="connsiteX4" fmla="*/ 640063 w 640062"/>
                        <a:gd name="connsiteY4" fmla="*/ 142420 h 2561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0062" h="256188">
                          <a:moveTo>
                            <a:pt x="640063" y="142420"/>
                          </a:moveTo>
                          <a:cubicBezTo>
                            <a:pt x="640063" y="142420"/>
                            <a:pt x="582002" y="214197"/>
                            <a:pt x="309486" y="247816"/>
                          </a:cubicBezTo>
                          <a:cubicBezTo>
                            <a:pt x="36971" y="281436"/>
                            <a:pt x="0" y="202955"/>
                            <a:pt x="0" y="202955"/>
                          </a:cubicBezTo>
                          <a:lnTo>
                            <a:pt x="252302" y="0"/>
                          </a:lnTo>
                          <a:lnTo>
                            <a:pt x="640063" y="142420"/>
                          </a:lnTo>
                          <a:close/>
                        </a:path>
                      </a:pathLst>
                    </a:custGeom>
                    <a:solidFill>
                      <a:srgbClr val="1F466D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11" name="任意多边形: 形状 110">
                      <a:extLst>
                        <a:ext uri="{FF2B5EF4-FFF2-40B4-BE49-F238E27FC236}">
                          <a16:creationId xmlns:a16="http://schemas.microsoft.com/office/drawing/2014/main" id="{F9C81D8C-A12E-0CC6-5AB6-AD936211CB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80453" y="3440274"/>
                      <a:ext cx="867387" cy="3216491"/>
                    </a:xfrm>
                    <a:custGeom>
                      <a:avLst/>
                      <a:gdLst>
                        <a:gd name="connsiteX0" fmla="*/ 10979 w 867387"/>
                        <a:gd name="connsiteY0" fmla="*/ 576296 h 3216491"/>
                        <a:gd name="connsiteX1" fmla="*/ 10979 w 867387"/>
                        <a:gd name="connsiteY1" fmla="*/ 576451 h 3216491"/>
                        <a:gd name="connsiteX2" fmla="*/ 14537 w 867387"/>
                        <a:gd name="connsiteY2" fmla="*/ 596973 h 3216491"/>
                        <a:gd name="connsiteX3" fmla="*/ 20725 w 867387"/>
                        <a:gd name="connsiteY3" fmla="*/ 632913 h 3216491"/>
                        <a:gd name="connsiteX4" fmla="*/ 20725 w 867387"/>
                        <a:gd name="connsiteY4" fmla="*/ 632965 h 3216491"/>
                        <a:gd name="connsiteX5" fmla="*/ 30213 w 867387"/>
                        <a:gd name="connsiteY5" fmla="*/ 688138 h 3216491"/>
                        <a:gd name="connsiteX6" fmla="*/ 47796 w 867387"/>
                        <a:gd name="connsiteY6" fmla="*/ 790493 h 3216491"/>
                        <a:gd name="connsiteX7" fmla="*/ 51457 w 867387"/>
                        <a:gd name="connsiteY7" fmla="*/ 811995 h 3216491"/>
                        <a:gd name="connsiteX8" fmla="*/ 51457 w 867387"/>
                        <a:gd name="connsiteY8" fmla="*/ 812046 h 3216491"/>
                        <a:gd name="connsiteX9" fmla="*/ 59243 w 867387"/>
                        <a:gd name="connsiteY9" fmla="*/ 857268 h 3216491"/>
                        <a:gd name="connsiteX10" fmla="*/ 64606 w 867387"/>
                        <a:gd name="connsiteY10" fmla="*/ 888567 h 3216491"/>
                        <a:gd name="connsiteX11" fmla="*/ 474539 w 867387"/>
                        <a:gd name="connsiteY11" fmla="*/ 3026922 h 3216491"/>
                        <a:gd name="connsiteX12" fmla="*/ 684198 w 867387"/>
                        <a:gd name="connsiteY12" fmla="*/ 3215647 h 3216491"/>
                        <a:gd name="connsiteX13" fmla="*/ 866373 w 867387"/>
                        <a:gd name="connsiteY13" fmla="*/ 2960456 h 3216491"/>
                        <a:gd name="connsiteX14" fmla="*/ 770928 w 867387"/>
                        <a:gd name="connsiteY14" fmla="*/ 838756 h 3216491"/>
                        <a:gd name="connsiteX15" fmla="*/ 769588 w 867387"/>
                        <a:gd name="connsiteY15" fmla="*/ 818286 h 3216491"/>
                        <a:gd name="connsiteX16" fmla="*/ 762575 w 867387"/>
                        <a:gd name="connsiteY16" fmla="*/ 712219 h 3216491"/>
                        <a:gd name="connsiteX17" fmla="*/ 761853 w 867387"/>
                        <a:gd name="connsiteY17" fmla="*/ 701339 h 3216491"/>
                        <a:gd name="connsiteX18" fmla="*/ 741640 w 867387"/>
                        <a:gd name="connsiteY18" fmla="*/ 396390 h 3216491"/>
                        <a:gd name="connsiteX19" fmla="*/ 738185 w 867387"/>
                        <a:gd name="connsiteY19" fmla="*/ 362873 h 3216491"/>
                        <a:gd name="connsiteX20" fmla="*/ 738185 w 867387"/>
                        <a:gd name="connsiteY20" fmla="*/ 362821 h 3216491"/>
                        <a:gd name="connsiteX21" fmla="*/ 736845 w 867387"/>
                        <a:gd name="connsiteY21" fmla="*/ 353798 h 3216491"/>
                        <a:gd name="connsiteX22" fmla="*/ 734782 w 867387"/>
                        <a:gd name="connsiteY22" fmla="*/ 341886 h 3216491"/>
                        <a:gd name="connsiteX23" fmla="*/ 568540 w 867387"/>
                        <a:gd name="connsiteY23" fmla="*/ 73393 h 3216491"/>
                        <a:gd name="connsiteX24" fmla="*/ 554308 w 867387"/>
                        <a:gd name="connsiteY24" fmla="*/ 63441 h 3216491"/>
                        <a:gd name="connsiteX25" fmla="*/ 275038 w 867387"/>
                        <a:gd name="connsiteY25" fmla="*/ 7134 h 3216491"/>
                        <a:gd name="connsiteX26" fmla="*/ 274987 w 867387"/>
                        <a:gd name="connsiteY26" fmla="*/ 7134 h 3216491"/>
                        <a:gd name="connsiteX27" fmla="*/ 270449 w 867387"/>
                        <a:gd name="connsiteY27" fmla="*/ 8062 h 3216491"/>
                        <a:gd name="connsiteX28" fmla="*/ 267819 w 867387"/>
                        <a:gd name="connsiteY28" fmla="*/ 8577 h 3216491"/>
                        <a:gd name="connsiteX29" fmla="*/ 261116 w 867387"/>
                        <a:gd name="connsiteY29" fmla="*/ 10176 h 3216491"/>
                        <a:gd name="connsiteX30" fmla="*/ 228734 w 867387"/>
                        <a:gd name="connsiteY30" fmla="*/ 20334 h 3216491"/>
                        <a:gd name="connsiteX31" fmla="*/ 10979 w 867387"/>
                        <a:gd name="connsiteY31" fmla="*/ 576296 h 32164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867387" h="3216491">
                          <a:moveTo>
                            <a:pt x="10979" y="576296"/>
                          </a:moveTo>
                          <a:lnTo>
                            <a:pt x="10979" y="576451"/>
                          </a:lnTo>
                          <a:lnTo>
                            <a:pt x="14537" y="596973"/>
                          </a:lnTo>
                          <a:lnTo>
                            <a:pt x="20725" y="632913"/>
                          </a:lnTo>
                          <a:lnTo>
                            <a:pt x="20725" y="632965"/>
                          </a:lnTo>
                          <a:lnTo>
                            <a:pt x="30213" y="688138"/>
                          </a:lnTo>
                          <a:lnTo>
                            <a:pt x="47796" y="790493"/>
                          </a:lnTo>
                          <a:lnTo>
                            <a:pt x="51457" y="811995"/>
                          </a:lnTo>
                          <a:lnTo>
                            <a:pt x="51457" y="812046"/>
                          </a:lnTo>
                          <a:lnTo>
                            <a:pt x="59243" y="857268"/>
                          </a:lnTo>
                          <a:lnTo>
                            <a:pt x="64606" y="888567"/>
                          </a:lnTo>
                          <a:lnTo>
                            <a:pt x="474539" y="3026922"/>
                          </a:lnTo>
                          <a:cubicBezTo>
                            <a:pt x="498362" y="3154286"/>
                            <a:pt x="560702" y="3225134"/>
                            <a:pt x="684198" y="3215647"/>
                          </a:cubicBezTo>
                          <a:cubicBezTo>
                            <a:pt x="818367" y="3205385"/>
                            <a:pt x="875912" y="3104887"/>
                            <a:pt x="866373" y="2960456"/>
                          </a:cubicBezTo>
                          <a:lnTo>
                            <a:pt x="770928" y="838756"/>
                          </a:lnTo>
                          <a:lnTo>
                            <a:pt x="769588" y="818286"/>
                          </a:lnTo>
                          <a:lnTo>
                            <a:pt x="762575" y="712219"/>
                          </a:lnTo>
                          <a:lnTo>
                            <a:pt x="761853" y="701339"/>
                          </a:lnTo>
                          <a:lnTo>
                            <a:pt x="741640" y="396390"/>
                          </a:lnTo>
                          <a:cubicBezTo>
                            <a:pt x="740918" y="385819"/>
                            <a:pt x="739681" y="374269"/>
                            <a:pt x="738185" y="362873"/>
                          </a:cubicBezTo>
                          <a:lnTo>
                            <a:pt x="738185" y="362821"/>
                          </a:lnTo>
                          <a:cubicBezTo>
                            <a:pt x="737773" y="359779"/>
                            <a:pt x="737309" y="356737"/>
                            <a:pt x="736845" y="353798"/>
                          </a:cubicBezTo>
                          <a:cubicBezTo>
                            <a:pt x="736174" y="349776"/>
                            <a:pt x="735504" y="345754"/>
                            <a:pt x="734782" y="341886"/>
                          </a:cubicBezTo>
                          <a:cubicBezTo>
                            <a:pt x="713280" y="227930"/>
                            <a:pt x="651455" y="133775"/>
                            <a:pt x="568540" y="73393"/>
                          </a:cubicBezTo>
                          <a:cubicBezTo>
                            <a:pt x="563899" y="69990"/>
                            <a:pt x="559155" y="66690"/>
                            <a:pt x="554308" y="63441"/>
                          </a:cubicBezTo>
                          <a:cubicBezTo>
                            <a:pt x="473611" y="9918"/>
                            <a:pt x="375175" y="-12770"/>
                            <a:pt x="275038" y="7134"/>
                          </a:cubicBezTo>
                          <a:lnTo>
                            <a:pt x="274987" y="7134"/>
                          </a:lnTo>
                          <a:cubicBezTo>
                            <a:pt x="273440" y="7391"/>
                            <a:pt x="271944" y="7701"/>
                            <a:pt x="270449" y="8062"/>
                          </a:cubicBezTo>
                          <a:cubicBezTo>
                            <a:pt x="269572" y="8217"/>
                            <a:pt x="268696" y="8423"/>
                            <a:pt x="267819" y="8577"/>
                          </a:cubicBezTo>
                          <a:cubicBezTo>
                            <a:pt x="265550" y="9041"/>
                            <a:pt x="263333" y="9609"/>
                            <a:pt x="261116" y="10176"/>
                          </a:cubicBezTo>
                          <a:cubicBezTo>
                            <a:pt x="249927" y="12857"/>
                            <a:pt x="239150" y="16261"/>
                            <a:pt x="228734" y="20334"/>
                          </a:cubicBezTo>
                          <a:cubicBezTo>
                            <a:pt x="43104" y="91750"/>
                            <a:pt x="-29808" y="359934"/>
                            <a:pt x="10979" y="576296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12" name="图形 2">
                      <a:extLst>
                        <a:ext uri="{FF2B5EF4-FFF2-40B4-BE49-F238E27FC236}">
                          <a16:creationId xmlns:a16="http://schemas.microsoft.com/office/drawing/2014/main" id="{ADF3A812-5A78-A243-BDD5-E0A7060A048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136240" y="6205768"/>
                      <a:ext cx="634906" cy="651252"/>
                      <a:chOff x="5136240" y="6205768"/>
                      <a:chExt cx="634906" cy="651252"/>
                    </a:xfrm>
                  </p:grpSpPr>
                  <p:sp>
                    <p:nvSpPr>
                      <p:cNvPr id="113" name="任意多边形: 形状 112">
                        <a:extLst>
                          <a:ext uri="{FF2B5EF4-FFF2-40B4-BE49-F238E27FC236}">
                            <a16:creationId xmlns:a16="http://schemas.microsoft.com/office/drawing/2014/main" id="{1662507B-053B-BF31-9A29-46BBA46F6A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50121" y="6205768"/>
                        <a:ext cx="607181" cy="543380"/>
                      </a:xfrm>
                      <a:custGeom>
                        <a:avLst/>
                        <a:gdLst>
                          <a:gd name="connsiteX0" fmla="*/ 594625 w 607181"/>
                          <a:gd name="connsiteY0" fmla="*/ 543381 h 543380"/>
                          <a:gd name="connsiteX1" fmla="*/ 308858 w 607181"/>
                          <a:gd name="connsiteY1" fmla="*/ 0 h 543380"/>
                          <a:gd name="connsiteX2" fmla="*/ 13139 w 607181"/>
                          <a:gd name="connsiteY2" fmla="*/ 521156 h 543380"/>
                          <a:gd name="connsiteX3" fmla="*/ 594625 w 607181"/>
                          <a:gd name="connsiteY3" fmla="*/ 543381 h 5433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607181" h="543380">
                            <a:moveTo>
                              <a:pt x="594625" y="543381"/>
                            </a:moveTo>
                            <a:cubicBezTo>
                              <a:pt x="594625" y="543381"/>
                              <a:pt x="698475" y="0"/>
                              <a:pt x="308858" y="0"/>
                            </a:cubicBezTo>
                            <a:cubicBezTo>
                              <a:pt x="-94939" y="0"/>
                              <a:pt x="13139" y="521156"/>
                              <a:pt x="13139" y="521156"/>
                            </a:cubicBezTo>
                            <a:lnTo>
                              <a:pt x="594625" y="543381"/>
                            </a:lnTo>
                            <a:close/>
                          </a:path>
                        </a:pathLst>
                      </a:custGeom>
                      <a:solidFill>
                        <a:srgbClr val="6D5446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4" name="任意多边形: 形状 113">
                        <a:extLst>
                          <a:ext uri="{FF2B5EF4-FFF2-40B4-BE49-F238E27FC236}">
                            <a16:creationId xmlns:a16="http://schemas.microsoft.com/office/drawing/2014/main" id="{59C7A243-7C37-BBBE-469F-BBC9F550A1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62699" y="6467093"/>
                        <a:ext cx="583068" cy="282054"/>
                      </a:xfrm>
                      <a:custGeom>
                        <a:avLst/>
                        <a:gdLst>
                          <a:gd name="connsiteX0" fmla="*/ 582046 w 583068"/>
                          <a:gd name="connsiteY0" fmla="*/ 282055 h 282054"/>
                          <a:gd name="connsiteX1" fmla="*/ 295145 w 583068"/>
                          <a:gd name="connsiteY1" fmla="*/ 0 h 282054"/>
                          <a:gd name="connsiteX2" fmla="*/ 508 w 583068"/>
                          <a:gd name="connsiteY2" fmla="*/ 282055 h 282054"/>
                          <a:gd name="connsiteX3" fmla="*/ 582046 w 583068"/>
                          <a:gd name="connsiteY3" fmla="*/ 282055 h 2820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583068" h="282054">
                            <a:moveTo>
                              <a:pt x="582046" y="282055"/>
                            </a:moveTo>
                            <a:cubicBezTo>
                              <a:pt x="582046" y="282055"/>
                              <a:pt x="615821" y="0"/>
                              <a:pt x="295145" y="0"/>
                            </a:cubicBezTo>
                            <a:cubicBezTo>
                              <a:pt x="-25531" y="0"/>
                              <a:pt x="508" y="282055"/>
                              <a:pt x="508" y="282055"/>
                            </a:cubicBezTo>
                            <a:lnTo>
                              <a:pt x="582046" y="282055"/>
                            </a:lnTo>
                            <a:close/>
                          </a:path>
                        </a:pathLst>
                      </a:custGeom>
                      <a:solidFill>
                        <a:srgbClr val="755C50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5" name="任意多边形: 形状 114">
                        <a:extLst>
                          <a:ext uri="{FF2B5EF4-FFF2-40B4-BE49-F238E27FC236}">
                            <a16:creationId xmlns:a16="http://schemas.microsoft.com/office/drawing/2014/main" id="{363B55A3-0144-3ED7-BE60-7CF58F56B53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36240" y="6705576"/>
                        <a:ext cx="634906" cy="151443"/>
                      </a:xfrm>
                      <a:custGeom>
                        <a:avLst/>
                        <a:gdLst>
                          <a:gd name="connsiteX0" fmla="*/ 9436 w 634906"/>
                          <a:gd name="connsiteY0" fmla="*/ 151444 h 151443"/>
                          <a:gd name="connsiteX1" fmla="*/ 625470 w 634906"/>
                          <a:gd name="connsiteY1" fmla="*/ 151444 h 151443"/>
                          <a:gd name="connsiteX2" fmla="*/ 634906 w 634906"/>
                          <a:gd name="connsiteY2" fmla="*/ 142007 h 151443"/>
                          <a:gd name="connsiteX3" fmla="*/ 634906 w 634906"/>
                          <a:gd name="connsiteY3" fmla="*/ 10416 h 151443"/>
                          <a:gd name="connsiteX4" fmla="*/ 624490 w 634906"/>
                          <a:gd name="connsiteY4" fmla="*/ 0 h 151443"/>
                          <a:gd name="connsiteX5" fmla="*/ 10416 w 634906"/>
                          <a:gd name="connsiteY5" fmla="*/ 0 h 151443"/>
                          <a:gd name="connsiteX6" fmla="*/ 0 w 634906"/>
                          <a:gd name="connsiteY6" fmla="*/ 10416 h 151443"/>
                          <a:gd name="connsiteX7" fmla="*/ 0 w 634906"/>
                          <a:gd name="connsiteY7" fmla="*/ 142007 h 151443"/>
                          <a:gd name="connsiteX8" fmla="*/ 9436 w 634906"/>
                          <a:gd name="connsiteY8" fmla="*/ 151444 h 151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634906" h="151443">
                            <a:moveTo>
                              <a:pt x="9436" y="151444"/>
                            </a:moveTo>
                            <a:lnTo>
                              <a:pt x="625470" y="151444"/>
                            </a:lnTo>
                            <a:cubicBezTo>
                              <a:pt x="630678" y="151444"/>
                              <a:pt x="634906" y="147215"/>
                              <a:pt x="634906" y="142007"/>
                            </a:cubicBezTo>
                            <a:lnTo>
                              <a:pt x="634906" y="10416"/>
                            </a:lnTo>
                            <a:cubicBezTo>
                              <a:pt x="634906" y="4641"/>
                              <a:pt x="630266" y="0"/>
                              <a:pt x="624490" y="0"/>
                            </a:cubicBezTo>
                            <a:lnTo>
                              <a:pt x="10416" y="0"/>
                            </a:lnTo>
                            <a:cubicBezTo>
                              <a:pt x="4641" y="0"/>
                              <a:pt x="0" y="4641"/>
                              <a:pt x="0" y="10416"/>
                            </a:cubicBezTo>
                            <a:lnTo>
                              <a:pt x="0" y="142007"/>
                            </a:lnTo>
                            <a:cubicBezTo>
                              <a:pt x="0" y="147215"/>
                              <a:pt x="4228" y="151444"/>
                              <a:pt x="9436" y="151444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6" name="任意多边形: 形状 115">
                        <a:extLst>
                          <a:ext uri="{FF2B5EF4-FFF2-40B4-BE49-F238E27FC236}">
                            <a16:creationId xmlns:a16="http://schemas.microsoft.com/office/drawing/2014/main" id="{20AD4EE8-1C4C-1F3D-F8DC-A1429449DC5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86612" y="6400576"/>
                        <a:ext cx="334234" cy="52860"/>
                      </a:xfrm>
                      <a:custGeom>
                        <a:avLst/>
                        <a:gdLst>
                          <a:gd name="connsiteX0" fmla="*/ 319685 w 334234"/>
                          <a:gd name="connsiteY0" fmla="*/ 52853 h 52860"/>
                          <a:gd name="connsiteX1" fmla="*/ 333813 w 334234"/>
                          <a:gd name="connsiteY1" fmla="*/ 41767 h 52860"/>
                          <a:gd name="connsiteX2" fmla="*/ 323140 w 334234"/>
                          <a:gd name="connsiteY2" fmla="*/ 24183 h 52860"/>
                          <a:gd name="connsiteX3" fmla="*/ 156640 w 334234"/>
                          <a:gd name="connsiteY3" fmla="*/ 0 h 52860"/>
                          <a:gd name="connsiteX4" fmla="*/ 10198 w 334234"/>
                          <a:gd name="connsiteY4" fmla="*/ 24441 h 52860"/>
                          <a:gd name="connsiteX5" fmla="*/ 659 w 334234"/>
                          <a:gd name="connsiteY5" fmla="*/ 42643 h 52860"/>
                          <a:gd name="connsiteX6" fmla="*/ 18861 w 334234"/>
                          <a:gd name="connsiteY6" fmla="*/ 52183 h 52860"/>
                          <a:gd name="connsiteX7" fmla="*/ 156640 w 334234"/>
                          <a:gd name="connsiteY7" fmla="*/ 29082 h 52860"/>
                          <a:gd name="connsiteX8" fmla="*/ 316230 w 334234"/>
                          <a:gd name="connsiteY8" fmla="*/ 52440 h 52860"/>
                          <a:gd name="connsiteX9" fmla="*/ 319685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319685" y="52853"/>
                            </a:moveTo>
                            <a:cubicBezTo>
                              <a:pt x="326233" y="52853"/>
                              <a:pt x="332163" y="48419"/>
                              <a:pt x="333813" y="41767"/>
                            </a:cubicBezTo>
                            <a:cubicBezTo>
                              <a:pt x="335721" y="33980"/>
                              <a:pt x="330977" y="26091"/>
                              <a:pt x="323140" y="24183"/>
                            </a:cubicBezTo>
                            <a:cubicBezTo>
                              <a:pt x="319118" y="23204"/>
                              <a:pt x="223776" y="0"/>
                              <a:pt x="156640" y="0"/>
                            </a:cubicBezTo>
                            <a:cubicBezTo>
                              <a:pt x="89039" y="0"/>
                              <a:pt x="13395" y="23410"/>
                              <a:pt x="10198" y="24441"/>
                            </a:cubicBezTo>
                            <a:cubicBezTo>
                              <a:pt x="2515" y="26813"/>
                              <a:pt x="-1713" y="35011"/>
                              <a:pt x="659" y="42643"/>
                            </a:cubicBezTo>
                            <a:cubicBezTo>
                              <a:pt x="3031" y="50326"/>
                              <a:pt x="11178" y="54606"/>
                              <a:pt x="18861" y="52183"/>
                            </a:cubicBezTo>
                            <a:cubicBezTo>
                              <a:pt x="19583" y="51976"/>
                              <a:pt x="93525" y="29082"/>
                              <a:pt x="156640" y="29082"/>
                            </a:cubicBezTo>
                            <a:cubicBezTo>
                              <a:pt x="220321" y="29082"/>
                              <a:pt x="315302" y="52183"/>
                              <a:pt x="316230" y="52440"/>
                            </a:cubicBezTo>
                            <a:cubicBezTo>
                              <a:pt x="317365" y="52750"/>
                              <a:pt x="318499" y="52853"/>
                              <a:pt x="319685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7" name="任意多边形: 形状 116">
                        <a:extLst>
                          <a:ext uri="{FF2B5EF4-FFF2-40B4-BE49-F238E27FC236}">
                            <a16:creationId xmlns:a16="http://schemas.microsoft.com/office/drawing/2014/main" id="{95CB1EE7-AB8F-DB16-E3BB-BB3CDA47AC8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86612" y="6313949"/>
                        <a:ext cx="334234" cy="52860"/>
                      </a:xfrm>
                      <a:custGeom>
                        <a:avLst/>
                        <a:gdLst>
                          <a:gd name="connsiteX0" fmla="*/ 319685 w 334234"/>
                          <a:gd name="connsiteY0" fmla="*/ 52853 h 52860"/>
                          <a:gd name="connsiteX1" fmla="*/ 333813 w 334234"/>
                          <a:gd name="connsiteY1" fmla="*/ 41767 h 52860"/>
                          <a:gd name="connsiteX2" fmla="*/ 323140 w 334234"/>
                          <a:gd name="connsiteY2" fmla="*/ 24184 h 52860"/>
                          <a:gd name="connsiteX3" fmla="*/ 156640 w 334234"/>
                          <a:gd name="connsiteY3" fmla="*/ 0 h 52860"/>
                          <a:gd name="connsiteX4" fmla="*/ 10198 w 334234"/>
                          <a:gd name="connsiteY4" fmla="*/ 24441 h 52860"/>
                          <a:gd name="connsiteX5" fmla="*/ 659 w 334234"/>
                          <a:gd name="connsiteY5" fmla="*/ 42643 h 52860"/>
                          <a:gd name="connsiteX6" fmla="*/ 18861 w 334234"/>
                          <a:gd name="connsiteY6" fmla="*/ 52183 h 52860"/>
                          <a:gd name="connsiteX7" fmla="*/ 156640 w 334234"/>
                          <a:gd name="connsiteY7" fmla="*/ 29082 h 52860"/>
                          <a:gd name="connsiteX8" fmla="*/ 316230 w 334234"/>
                          <a:gd name="connsiteY8" fmla="*/ 52441 h 52860"/>
                          <a:gd name="connsiteX9" fmla="*/ 319685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319685" y="52853"/>
                            </a:moveTo>
                            <a:cubicBezTo>
                              <a:pt x="326233" y="52853"/>
                              <a:pt x="332163" y="48419"/>
                              <a:pt x="333813" y="41767"/>
                            </a:cubicBezTo>
                            <a:cubicBezTo>
                              <a:pt x="335721" y="33980"/>
                              <a:pt x="330977" y="26092"/>
                              <a:pt x="323140" y="24184"/>
                            </a:cubicBezTo>
                            <a:cubicBezTo>
                              <a:pt x="319118" y="23204"/>
                              <a:pt x="223776" y="0"/>
                              <a:pt x="156640" y="0"/>
                            </a:cubicBezTo>
                            <a:cubicBezTo>
                              <a:pt x="89039" y="0"/>
                              <a:pt x="13395" y="23410"/>
                              <a:pt x="10198" y="24441"/>
                            </a:cubicBezTo>
                            <a:cubicBezTo>
                              <a:pt x="2515" y="26865"/>
                              <a:pt x="-1713" y="35012"/>
                              <a:pt x="659" y="42643"/>
                            </a:cubicBezTo>
                            <a:cubicBezTo>
                              <a:pt x="3031" y="50326"/>
                              <a:pt x="11230" y="54606"/>
                              <a:pt x="18861" y="52183"/>
                            </a:cubicBezTo>
                            <a:cubicBezTo>
                              <a:pt x="19583" y="51976"/>
                              <a:pt x="93525" y="29082"/>
                              <a:pt x="156640" y="29082"/>
                            </a:cubicBezTo>
                            <a:cubicBezTo>
                              <a:pt x="220321" y="29082"/>
                              <a:pt x="315302" y="52183"/>
                              <a:pt x="316230" y="52441"/>
                            </a:cubicBezTo>
                            <a:cubicBezTo>
                              <a:pt x="317365" y="52750"/>
                              <a:pt x="318499" y="52853"/>
                              <a:pt x="319685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118" name="任意多边形: 形状 117">
                      <a:extLst>
                        <a:ext uri="{FF2B5EF4-FFF2-40B4-BE49-F238E27FC236}">
                          <a16:creationId xmlns:a16="http://schemas.microsoft.com/office/drawing/2014/main" id="{A7E824C4-5B15-6515-C092-40CE39D769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52467" y="3440274"/>
                      <a:ext cx="992794" cy="2671956"/>
                    </a:xfrm>
                    <a:custGeom>
                      <a:avLst/>
                      <a:gdLst>
                        <a:gd name="connsiteX0" fmla="*/ 11688 w 992794"/>
                        <a:gd name="connsiteY0" fmla="*/ 576296 h 2671956"/>
                        <a:gd name="connsiteX1" fmla="*/ 11688 w 992794"/>
                        <a:gd name="connsiteY1" fmla="*/ 576451 h 2671956"/>
                        <a:gd name="connsiteX2" fmla="*/ 15452 w 992794"/>
                        <a:gd name="connsiteY2" fmla="*/ 596973 h 2671956"/>
                        <a:gd name="connsiteX3" fmla="*/ 22052 w 992794"/>
                        <a:gd name="connsiteY3" fmla="*/ 632913 h 2671956"/>
                        <a:gd name="connsiteX4" fmla="*/ 22052 w 992794"/>
                        <a:gd name="connsiteY4" fmla="*/ 632965 h 2671956"/>
                        <a:gd name="connsiteX5" fmla="*/ 32159 w 992794"/>
                        <a:gd name="connsiteY5" fmla="*/ 688138 h 2671956"/>
                        <a:gd name="connsiteX6" fmla="*/ 50876 w 992794"/>
                        <a:gd name="connsiteY6" fmla="*/ 790493 h 2671956"/>
                        <a:gd name="connsiteX7" fmla="*/ 54795 w 992794"/>
                        <a:gd name="connsiteY7" fmla="*/ 811995 h 2671956"/>
                        <a:gd name="connsiteX8" fmla="*/ 54795 w 992794"/>
                        <a:gd name="connsiteY8" fmla="*/ 812046 h 2671956"/>
                        <a:gd name="connsiteX9" fmla="*/ 63097 w 992794"/>
                        <a:gd name="connsiteY9" fmla="*/ 857268 h 2671956"/>
                        <a:gd name="connsiteX10" fmla="*/ 68821 w 992794"/>
                        <a:gd name="connsiteY10" fmla="*/ 888567 h 2671956"/>
                        <a:gd name="connsiteX11" fmla="*/ 352731 w 992794"/>
                        <a:gd name="connsiteY11" fmla="*/ 2671957 h 2671956"/>
                        <a:gd name="connsiteX12" fmla="*/ 992794 w 992794"/>
                        <a:gd name="connsiteY12" fmla="*/ 2611421 h 2671956"/>
                        <a:gd name="connsiteX13" fmla="*/ 820777 w 992794"/>
                        <a:gd name="connsiteY13" fmla="*/ 838756 h 2671956"/>
                        <a:gd name="connsiteX14" fmla="*/ 819333 w 992794"/>
                        <a:gd name="connsiteY14" fmla="*/ 818286 h 2671956"/>
                        <a:gd name="connsiteX15" fmla="*/ 811857 w 992794"/>
                        <a:gd name="connsiteY15" fmla="*/ 712219 h 2671956"/>
                        <a:gd name="connsiteX16" fmla="*/ 811135 w 992794"/>
                        <a:gd name="connsiteY16" fmla="*/ 701339 h 2671956"/>
                        <a:gd name="connsiteX17" fmla="*/ 789633 w 992794"/>
                        <a:gd name="connsiteY17" fmla="*/ 396390 h 2671956"/>
                        <a:gd name="connsiteX18" fmla="*/ 785920 w 992794"/>
                        <a:gd name="connsiteY18" fmla="*/ 362873 h 2671956"/>
                        <a:gd name="connsiteX19" fmla="*/ 785920 w 992794"/>
                        <a:gd name="connsiteY19" fmla="*/ 362821 h 2671956"/>
                        <a:gd name="connsiteX20" fmla="*/ 784528 w 992794"/>
                        <a:gd name="connsiteY20" fmla="*/ 353798 h 2671956"/>
                        <a:gd name="connsiteX21" fmla="*/ 782310 w 992794"/>
                        <a:gd name="connsiteY21" fmla="*/ 341886 h 2671956"/>
                        <a:gd name="connsiteX22" fmla="*/ 605343 w 992794"/>
                        <a:gd name="connsiteY22" fmla="*/ 73393 h 2671956"/>
                        <a:gd name="connsiteX23" fmla="*/ 590183 w 992794"/>
                        <a:gd name="connsiteY23" fmla="*/ 63441 h 2671956"/>
                        <a:gd name="connsiteX24" fmla="*/ 292866 w 992794"/>
                        <a:gd name="connsiteY24" fmla="*/ 7134 h 2671956"/>
                        <a:gd name="connsiteX25" fmla="*/ 292814 w 992794"/>
                        <a:gd name="connsiteY25" fmla="*/ 7134 h 2671956"/>
                        <a:gd name="connsiteX26" fmla="*/ 287967 w 992794"/>
                        <a:gd name="connsiteY26" fmla="*/ 8062 h 2671956"/>
                        <a:gd name="connsiteX27" fmla="*/ 285183 w 992794"/>
                        <a:gd name="connsiteY27" fmla="*/ 8577 h 2671956"/>
                        <a:gd name="connsiteX28" fmla="*/ 278015 w 992794"/>
                        <a:gd name="connsiteY28" fmla="*/ 10176 h 2671956"/>
                        <a:gd name="connsiteX29" fmla="*/ 243519 w 992794"/>
                        <a:gd name="connsiteY29" fmla="*/ 20334 h 2671956"/>
                        <a:gd name="connsiteX30" fmla="*/ 11688 w 992794"/>
                        <a:gd name="connsiteY30" fmla="*/ 576296 h 26719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992794" h="2671956">
                          <a:moveTo>
                            <a:pt x="11688" y="576296"/>
                          </a:moveTo>
                          <a:lnTo>
                            <a:pt x="11688" y="576451"/>
                          </a:lnTo>
                          <a:lnTo>
                            <a:pt x="15452" y="596973"/>
                          </a:lnTo>
                          <a:lnTo>
                            <a:pt x="22052" y="632913"/>
                          </a:lnTo>
                          <a:lnTo>
                            <a:pt x="22052" y="632965"/>
                          </a:lnTo>
                          <a:lnTo>
                            <a:pt x="32159" y="688138"/>
                          </a:lnTo>
                          <a:lnTo>
                            <a:pt x="50876" y="790493"/>
                          </a:lnTo>
                          <a:lnTo>
                            <a:pt x="54795" y="811995"/>
                          </a:lnTo>
                          <a:lnTo>
                            <a:pt x="54795" y="812046"/>
                          </a:lnTo>
                          <a:lnTo>
                            <a:pt x="63097" y="857268"/>
                          </a:lnTo>
                          <a:lnTo>
                            <a:pt x="68821" y="888567"/>
                          </a:lnTo>
                          <a:lnTo>
                            <a:pt x="352731" y="2671957"/>
                          </a:lnTo>
                          <a:cubicBezTo>
                            <a:pt x="352731" y="2671957"/>
                            <a:pt x="616275" y="2568777"/>
                            <a:pt x="992794" y="2611421"/>
                          </a:cubicBezTo>
                          <a:lnTo>
                            <a:pt x="820777" y="838756"/>
                          </a:lnTo>
                          <a:lnTo>
                            <a:pt x="819333" y="818286"/>
                          </a:lnTo>
                          <a:lnTo>
                            <a:pt x="811857" y="712219"/>
                          </a:lnTo>
                          <a:lnTo>
                            <a:pt x="811135" y="701339"/>
                          </a:lnTo>
                          <a:lnTo>
                            <a:pt x="789633" y="396390"/>
                          </a:lnTo>
                          <a:cubicBezTo>
                            <a:pt x="788859" y="385819"/>
                            <a:pt x="787570" y="374269"/>
                            <a:pt x="785920" y="362873"/>
                          </a:cubicBezTo>
                          <a:lnTo>
                            <a:pt x="785920" y="362821"/>
                          </a:lnTo>
                          <a:cubicBezTo>
                            <a:pt x="785456" y="359779"/>
                            <a:pt x="784992" y="356737"/>
                            <a:pt x="784528" y="353798"/>
                          </a:cubicBezTo>
                          <a:cubicBezTo>
                            <a:pt x="783806" y="349776"/>
                            <a:pt x="783135" y="345754"/>
                            <a:pt x="782310" y="341886"/>
                          </a:cubicBezTo>
                          <a:cubicBezTo>
                            <a:pt x="759416" y="227930"/>
                            <a:pt x="693569" y="133775"/>
                            <a:pt x="605343" y="73393"/>
                          </a:cubicBezTo>
                          <a:cubicBezTo>
                            <a:pt x="600393" y="69990"/>
                            <a:pt x="595340" y="66690"/>
                            <a:pt x="590183" y="63441"/>
                          </a:cubicBezTo>
                          <a:cubicBezTo>
                            <a:pt x="504278" y="9918"/>
                            <a:pt x="399500" y="-12770"/>
                            <a:pt x="292866" y="7134"/>
                          </a:cubicBezTo>
                          <a:lnTo>
                            <a:pt x="292814" y="7134"/>
                          </a:lnTo>
                          <a:cubicBezTo>
                            <a:pt x="291164" y="7391"/>
                            <a:pt x="289566" y="7701"/>
                            <a:pt x="287967" y="8062"/>
                          </a:cubicBezTo>
                          <a:cubicBezTo>
                            <a:pt x="287039" y="8217"/>
                            <a:pt x="286059" y="8423"/>
                            <a:pt x="285183" y="8577"/>
                          </a:cubicBezTo>
                          <a:cubicBezTo>
                            <a:pt x="282759" y="9041"/>
                            <a:pt x="280387" y="9609"/>
                            <a:pt x="278015" y="10176"/>
                          </a:cubicBezTo>
                          <a:cubicBezTo>
                            <a:pt x="266104" y="12857"/>
                            <a:pt x="254657" y="16261"/>
                            <a:pt x="243519" y="20334"/>
                          </a:cubicBezTo>
                          <a:cubicBezTo>
                            <a:pt x="45875" y="91750"/>
                            <a:pt x="-31729" y="359934"/>
                            <a:pt x="11688" y="576296"/>
                          </a:cubicBezTo>
                          <a:close/>
                        </a:path>
                      </a:pathLst>
                    </a:custGeom>
                    <a:solidFill>
                      <a:srgbClr val="28528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119" name="图形 2">
                  <a:extLst>
                    <a:ext uri="{FF2B5EF4-FFF2-40B4-BE49-F238E27FC236}">
                      <a16:creationId xmlns:a16="http://schemas.microsoft.com/office/drawing/2014/main" id="{EDE2DD58-6716-7E48-142E-9F2968FE7539}"/>
                    </a:ext>
                  </a:extLst>
                </p:cNvPr>
                <p:cNvGrpSpPr/>
                <p:nvPr/>
              </p:nvGrpSpPr>
              <p:grpSpPr>
                <a:xfrm>
                  <a:off x="4535127" y="1558003"/>
                  <a:ext cx="3022416" cy="5299017"/>
                  <a:chOff x="4535127" y="1558003"/>
                  <a:chExt cx="3022416" cy="5299017"/>
                </a:xfrm>
              </p:grpSpPr>
              <p:sp>
                <p:nvSpPr>
                  <p:cNvPr id="120" name="任意多边形: 形状 119">
                    <a:extLst>
                      <a:ext uri="{FF2B5EF4-FFF2-40B4-BE49-F238E27FC236}">
                        <a16:creationId xmlns:a16="http://schemas.microsoft.com/office/drawing/2014/main" id="{D69B6ECD-E64B-0FB4-0F64-190384999298}"/>
                      </a:ext>
                    </a:extLst>
                  </p:cNvPr>
                  <p:cNvSpPr/>
                  <p:nvPr/>
                </p:nvSpPr>
                <p:spPr>
                  <a:xfrm>
                    <a:off x="5583505" y="1558003"/>
                    <a:ext cx="871636" cy="217238"/>
                  </a:xfrm>
                  <a:custGeom>
                    <a:avLst/>
                    <a:gdLst>
                      <a:gd name="connsiteX0" fmla="*/ 871018 w 871636"/>
                      <a:gd name="connsiteY0" fmla="*/ 11189 h 217238"/>
                      <a:gd name="connsiteX1" fmla="*/ 742417 w 871636"/>
                      <a:gd name="connsiteY1" fmla="*/ 2372 h 217238"/>
                      <a:gd name="connsiteX2" fmla="*/ 726793 w 871636"/>
                      <a:gd name="connsiteY2" fmla="*/ 37126 h 217238"/>
                      <a:gd name="connsiteX3" fmla="*/ 475007 w 871636"/>
                      <a:gd name="connsiteY3" fmla="*/ 128961 h 217238"/>
                      <a:gd name="connsiteX4" fmla="*/ 200635 w 871636"/>
                      <a:gd name="connsiteY4" fmla="*/ 0 h 217238"/>
                      <a:gd name="connsiteX5" fmla="*/ 54400 w 871636"/>
                      <a:gd name="connsiteY5" fmla="*/ 10158 h 217238"/>
                      <a:gd name="connsiteX6" fmla="*/ 0 w 871636"/>
                      <a:gd name="connsiteY6" fmla="*/ 17429 h 217238"/>
                      <a:gd name="connsiteX7" fmla="*/ 79099 w 871636"/>
                      <a:gd name="connsiteY7" fmla="*/ 15005 h 217238"/>
                      <a:gd name="connsiteX8" fmla="*/ 481349 w 871636"/>
                      <a:gd name="connsiteY8" fmla="*/ 217239 h 217238"/>
                      <a:gd name="connsiteX9" fmla="*/ 749585 w 871636"/>
                      <a:gd name="connsiteY9" fmla="*/ 156857 h 217238"/>
                      <a:gd name="connsiteX10" fmla="*/ 808986 w 871636"/>
                      <a:gd name="connsiteY10" fmla="*/ 111894 h 217238"/>
                      <a:gd name="connsiteX11" fmla="*/ 809863 w 871636"/>
                      <a:gd name="connsiteY11" fmla="*/ 111069 h 217238"/>
                      <a:gd name="connsiteX12" fmla="*/ 857766 w 871636"/>
                      <a:gd name="connsiteY12" fmla="*/ 46201 h 217238"/>
                      <a:gd name="connsiteX13" fmla="*/ 858178 w 871636"/>
                      <a:gd name="connsiteY13" fmla="*/ 45428 h 217238"/>
                      <a:gd name="connsiteX14" fmla="*/ 871637 w 871636"/>
                      <a:gd name="connsiteY14" fmla="*/ 11344 h 217238"/>
                      <a:gd name="connsiteX15" fmla="*/ 871018 w 871636"/>
                      <a:gd name="connsiteY15" fmla="*/ 11189 h 217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871636" h="217238">
                        <a:moveTo>
                          <a:pt x="871018" y="11189"/>
                        </a:moveTo>
                        <a:cubicBezTo>
                          <a:pt x="819247" y="4899"/>
                          <a:pt x="742417" y="2372"/>
                          <a:pt x="742417" y="2372"/>
                        </a:cubicBezTo>
                        <a:cubicBezTo>
                          <a:pt x="742417" y="2372"/>
                          <a:pt x="740870" y="16913"/>
                          <a:pt x="726793" y="37126"/>
                        </a:cubicBezTo>
                        <a:cubicBezTo>
                          <a:pt x="700393" y="75129"/>
                          <a:pt x="632071" y="128961"/>
                          <a:pt x="475007" y="128961"/>
                        </a:cubicBezTo>
                        <a:cubicBezTo>
                          <a:pt x="200635" y="128961"/>
                          <a:pt x="200635" y="0"/>
                          <a:pt x="200635" y="0"/>
                        </a:cubicBezTo>
                        <a:cubicBezTo>
                          <a:pt x="200223" y="0"/>
                          <a:pt x="141440" y="52"/>
                          <a:pt x="54400" y="10158"/>
                        </a:cubicBezTo>
                        <a:cubicBezTo>
                          <a:pt x="37281" y="12169"/>
                          <a:pt x="19027" y="14541"/>
                          <a:pt x="0" y="17429"/>
                        </a:cubicBezTo>
                        <a:cubicBezTo>
                          <a:pt x="49450" y="15005"/>
                          <a:pt x="78687" y="15005"/>
                          <a:pt x="79099" y="15005"/>
                        </a:cubicBezTo>
                        <a:cubicBezTo>
                          <a:pt x="79099" y="15005"/>
                          <a:pt x="79099" y="217239"/>
                          <a:pt x="481349" y="217239"/>
                        </a:cubicBezTo>
                        <a:cubicBezTo>
                          <a:pt x="605773" y="217239"/>
                          <a:pt x="691163" y="190941"/>
                          <a:pt x="749585" y="156857"/>
                        </a:cubicBezTo>
                        <a:cubicBezTo>
                          <a:pt x="773716" y="142780"/>
                          <a:pt x="793259" y="127363"/>
                          <a:pt x="808986" y="111894"/>
                        </a:cubicBezTo>
                        <a:cubicBezTo>
                          <a:pt x="809244" y="111584"/>
                          <a:pt x="809553" y="111326"/>
                          <a:pt x="809863" y="111069"/>
                        </a:cubicBezTo>
                        <a:cubicBezTo>
                          <a:pt x="833273" y="87968"/>
                          <a:pt x="848278" y="64867"/>
                          <a:pt x="857766" y="46201"/>
                        </a:cubicBezTo>
                        <a:cubicBezTo>
                          <a:pt x="857920" y="45943"/>
                          <a:pt x="858075" y="45686"/>
                          <a:pt x="858178" y="45428"/>
                        </a:cubicBezTo>
                        <a:cubicBezTo>
                          <a:pt x="865810" y="30320"/>
                          <a:pt x="869780" y="18151"/>
                          <a:pt x="871637" y="11344"/>
                        </a:cubicBezTo>
                        <a:lnTo>
                          <a:pt x="871018" y="11189"/>
                        </a:ln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任意多边形: 形状 120">
                    <a:extLst>
                      <a:ext uri="{FF2B5EF4-FFF2-40B4-BE49-F238E27FC236}">
                        <a16:creationId xmlns:a16="http://schemas.microsoft.com/office/drawing/2014/main" id="{9113AA6D-2B18-DAA4-B44E-5419029BE854}"/>
                      </a:ext>
                    </a:extLst>
                  </p:cNvPr>
                  <p:cNvSpPr/>
                  <p:nvPr/>
                </p:nvSpPr>
                <p:spPr>
                  <a:xfrm>
                    <a:off x="4981033" y="3081098"/>
                    <a:ext cx="2113759" cy="510105"/>
                  </a:xfrm>
                  <a:custGeom>
                    <a:avLst/>
                    <a:gdLst>
                      <a:gd name="connsiteX0" fmla="*/ 2113759 w 2113759"/>
                      <a:gd name="connsiteY0" fmla="*/ 50533 h 510105"/>
                      <a:gd name="connsiteX1" fmla="*/ 2087926 w 2113759"/>
                      <a:gd name="connsiteY1" fmla="*/ 367238 h 510105"/>
                      <a:gd name="connsiteX2" fmla="*/ 2064877 w 2113759"/>
                      <a:gd name="connsiteY2" fmla="*/ 371260 h 510105"/>
                      <a:gd name="connsiteX3" fmla="*/ 1185145 w 2113759"/>
                      <a:gd name="connsiteY3" fmla="*/ 509348 h 510105"/>
                      <a:gd name="connsiteX4" fmla="*/ 32176 w 2113759"/>
                      <a:gd name="connsiteY4" fmla="*/ 373787 h 510105"/>
                      <a:gd name="connsiteX5" fmla="*/ 22430 w 2113759"/>
                      <a:gd name="connsiteY5" fmla="*/ 376829 h 510105"/>
                      <a:gd name="connsiteX6" fmla="*/ 0 w 2113759"/>
                      <a:gd name="connsiteY6" fmla="*/ 145977 h 510105"/>
                      <a:gd name="connsiteX7" fmla="*/ 1175038 w 2113759"/>
                      <a:gd name="connsiteY7" fmla="*/ 336867 h 510105"/>
                      <a:gd name="connsiteX8" fmla="*/ 2092876 w 2113759"/>
                      <a:gd name="connsiteY8" fmla="*/ 150257 h 510105"/>
                      <a:gd name="connsiteX9" fmla="*/ 2113192 w 2113759"/>
                      <a:gd name="connsiteY9" fmla="*/ 0 h 510105"/>
                      <a:gd name="connsiteX10" fmla="*/ 2113759 w 2113759"/>
                      <a:gd name="connsiteY10" fmla="*/ 50533 h 5101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113759" h="510105">
                        <a:moveTo>
                          <a:pt x="2113759" y="50533"/>
                        </a:moveTo>
                        <a:cubicBezTo>
                          <a:pt x="2113759" y="172017"/>
                          <a:pt x="2104839" y="276846"/>
                          <a:pt x="2087926" y="367238"/>
                        </a:cubicBezTo>
                        <a:cubicBezTo>
                          <a:pt x="2080655" y="368424"/>
                          <a:pt x="2072972" y="369765"/>
                          <a:pt x="2064877" y="371260"/>
                        </a:cubicBezTo>
                        <a:cubicBezTo>
                          <a:pt x="1891261" y="402920"/>
                          <a:pt x="1530262" y="499809"/>
                          <a:pt x="1185145" y="509348"/>
                        </a:cubicBezTo>
                        <a:cubicBezTo>
                          <a:pt x="762733" y="520950"/>
                          <a:pt x="182124" y="395804"/>
                          <a:pt x="32176" y="373787"/>
                        </a:cubicBezTo>
                        <a:cubicBezTo>
                          <a:pt x="32073" y="374148"/>
                          <a:pt x="22533" y="376468"/>
                          <a:pt x="22430" y="376829"/>
                        </a:cubicBezTo>
                        <a:cubicBezTo>
                          <a:pt x="12530" y="321965"/>
                          <a:pt x="3919" y="211773"/>
                          <a:pt x="0" y="145977"/>
                        </a:cubicBezTo>
                        <a:cubicBezTo>
                          <a:pt x="168614" y="177947"/>
                          <a:pt x="754793" y="350531"/>
                          <a:pt x="1175038" y="336867"/>
                        </a:cubicBezTo>
                        <a:cubicBezTo>
                          <a:pt x="1542741" y="324853"/>
                          <a:pt x="1927046" y="182123"/>
                          <a:pt x="2092876" y="150257"/>
                        </a:cubicBezTo>
                        <a:cubicBezTo>
                          <a:pt x="2101951" y="92866"/>
                          <a:pt x="2108758" y="67497"/>
                          <a:pt x="2113192" y="0"/>
                        </a:cubicBezTo>
                        <a:cubicBezTo>
                          <a:pt x="2113605" y="16810"/>
                          <a:pt x="2113759" y="33619"/>
                          <a:pt x="2113759" y="50533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任意多边形: 形状 121">
                    <a:extLst>
                      <a:ext uri="{FF2B5EF4-FFF2-40B4-BE49-F238E27FC236}">
                        <a16:creationId xmlns:a16="http://schemas.microsoft.com/office/drawing/2014/main" id="{C6B4DAF8-6177-4C7E-C6A2-57CD9C01FD87}"/>
                      </a:ext>
                    </a:extLst>
                  </p:cNvPr>
                  <p:cNvSpPr/>
                  <p:nvPr/>
                </p:nvSpPr>
                <p:spPr>
                  <a:xfrm>
                    <a:off x="4978351" y="1567749"/>
                    <a:ext cx="2116904" cy="1867127"/>
                  </a:xfrm>
                  <a:custGeom>
                    <a:avLst/>
                    <a:gdLst>
                      <a:gd name="connsiteX0" fmla="*/ 1476172 w 2116904"/>
                      <a:gd name="connsiteY0" fmla="*/ 1444 h 1867127"/>
                      <a:gd name="connsiteX1" fmla="*/ 1463332 w 2116904"/>
                      <a:gd name="connsiteY1" fmla="*/ 35631 h 1867127"/>
                      <a:gd name="connsiteX2" fmla="*/ 1462920 w 2116904"/>
                      <a:gd name="connsiteY2" fmla="*/ 36404 h 1867127"/>
                      <a:gd name="connsiteX3" fmla="*/ 1431878 w 2116904"/>
                      <a:gd name="connsiteY3" fmla="*/ 83688 h 1867127"/>
                      <a:gd name="connsiteX4" fmla="*/ 1415017 w 2116904"/>
                      <a:gd name="connsiteY4" fmla="*/ 101271 h 1867127"/>
                      <a:gd name="connsiteX5" fmla="*/ 1414140 w 2116904"/>
                      <a:gd name="connsiteY5" fmla="*/ 102096 h 1867127"/>
                      <a:gd name="connsiteX6" fmla="*/ 1354326 w 2116904"/>
                      <a:gd name="connsiteY6" fmla="*/ 145204 h 1867127"/>
                      <a:gd name="connsiteX7" fmla="*/ 1087483 w 2116904"/>
                      <a:gd name="connsiteY7" fmla="*/ 202234 h 1867127"/>
                      <a:gd name="connsiteX8" fmla="*/ 691472 w 2116904"/>
                      <a:gd name="connsiteY8" fmla="*/ 31454 h 1867127"/>
                      <a:gd name="connsiteX9" fmla="*/ 685233 w 2116904"/>
                      <a:gd name="connsiteY9" fmla="*/ 0 h 1867127"/>
                      <a:gd name="connsiteX10" fmla="*/ 659605 w 2116904"/>
                      <a:gd name="connsiteY10" fmla="*/ 412 h 1867127"/>
                      <a:gd name="connsiteX11" fmla="*/ 606134 w 2116904"/>
                      <a:gd name="connsiteY11" fmla="*/ 2424 h 1867127"/>
                      <a:gd name="connsiteX12" fmla="*/ 397248 w 2116904"/>
                      <a:gd name="connsiteY12" fmla="*/ 48728 h 1867127"/>
                      <a:gd name="connsiteX13" fmla="*/ 224612 w 2116904"/>
                      <a:gd name="connsiteY13" fmla="*/ 118133 h 1867127"/>
                      <a:gd name="connsiteX14" fmla="*/ 184289 w 2116904"/>
                      <a:gd name="connsiteY14" fmla="*/ 140666 h 1867127"/>
                      <a:gd name="connsiteX15" fmla="*/ 240546 w 2116904"/>
                      <a:gd name="connsiteY15" fmla="*/ 273495 h 1867127"/>
                      <a:gd name="connsiteX16" fmla="*/ 317221 w 2116904"/>
                      <a:gd name="connsiteY16" fmla="*/ 498520 h 1867127"/>
                      <a:gd name="connsiteX17" fmla="*/ 329390 w 2116904"/>
                      <a:gd name="connsiteY17" fmla="*/ 545030 h 1867127"/>
                      <a:gd name="connsiteX18" fmla="*/ 361824 w 2116904"/>
                      <a:gd name="connsiteY18" fmla="*/ 847608 h 1867127"/>
                      <a:gd name="connsiteX19" fmla="*/ 10519 w 2116904"/>
                      <a:gd name="connsiteY19" fmla="*/ 1335866 h 1867127"/>
                      <a:gd name="connsiteX20" fmla="*/ 9797 w 2116904"/>
                      <a:gd name="connsiteY20" fmla="*/ 1339940 h 1867127"/>
                      <a:gd name="connsiteX21" fmla="*/ 0 w 2116904"/>
                      <a:gd name="connsiteY21" fmla="*/ 1558622 h 1867127"/>
                      <a:gd name="connsiteX22" fmla="*/ 3661 w 2116904"/>
                      <a:gd name="connsiteY22" fmla="*/ 1687429 h 1867127"/>
                      <a:gd name="connsiteX23" fmla="*/ 1177565 w 2116904"/>
                      <a:gd name="connsiteY23" fmla="*/ 1866304 h 1867127"/>
                      <a:gd name="connsiteX24" fmla="*/ 2112574 w 2116904"/>
                      <a:gd name="connsiteY24" fmla="*/ 1696401 h 1867127"/>
                      <a:gd name="connsiteX25" fmla="*/ 2116905 w 2116904"/>
                      <a:gd name="connsiteY25" fmla="*/ 1508090 h 1867127"/>
                      <a:gd name="connsiteX26" fmla="*/ 2114327 w 2116904"/>
                      <a:gd name="connsiteY26" fmla="*/ 1434456 h 1867127"/>
                      <a:gd name="connsiteX27" fmla="*/ 2114120 w 2116904"/>
                      <a:gd name="connsiteY27" fmla="*/ 1430074 h 1867127"/>
                      <a:gd name="connsiteX28" fmla="*/ 2093031 w 2116904"/>
                      <a:gd name="connsiteY28" fmla="*/ 1214485 h 1867127"/>
                      <a:gd name="connsiteX29" fmla="*/ 1875586 w 2116904"/>
                      <a:gd name="connsiteY29" fmla="*/ 846989 h 1867127"/>
                      <a:gd name="connsiteX30" fmla="*/ 1873678 w 2116904"/>
                      <a:gd name="connsiteY30" fmla="*/ 813008 h 1867127"/>
                      <a:gd name="connsiteX31" fmla="*/ 1906937 w 2116904"/>
                      <a:gd name="connsiteY31" fmla="*/ 459177 h 1867127"/>
                      <a:gd name="connsiteX32" fmla="*/ 1994028 w 2116904"/>
                      <a:gd name="connsiteY32" fmla="*/ 181505 h 1867127"/>
                      <a:gd name="connsiteX33" fmla="*/ 1994750 w 2116904"/>
                      <a:gd name="connsiteY33" fmla="*/ 179649 h 1867127"/>
                      <a:gd name="connsiteX34" fmla="*/ 1918487 w 2116904"/>
                      <a:gd name="connsiteY34" fmla="*/ 131385 h 1867127"/>
                      <a:gd name="connsiteX35" fmla="*/ 1476842 w 2116904"/>
                      <a:gd name="connsiteY35" fmla="*/ 1444 h 1867127"/>
                      <a:gd name="connsiteX36" fmla="*/ 1476172 w 2116904"/>
                      <a:gd name="connsiteY36" fmla="*/ 1444 h 1867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2116904" h="1867127">
                        <a:moveTo>
                          <a:pt x="1476172" y="1444"/>
                        </a:moveTo>
                        <a:cubicBezTo>
                          <a:pt x="1474058" y="9178"/>
                          <a:pt x="1470139" y="21399"/>
                          <a:pt x="1463332" y="35631"/>
                        </a:cubicBezTo>
                        <a:cubicBezTo>
                          <a:pt x="1463229" y="35888"/>
                          <a:pt x="1463126" y="36146"/>
                          <a:pt x="1462920" y="36404"/>
                        </a:cubicBezTo>
                        <a:cubicBezTo>
                          <a:pt x="1455959" y="50945"/>
                          <a:pt x="1445904" y="67549"/>
                          <a:pt x="1431878" y="83688"/>
                        </a:cubicBezTo>
                        <a:cubicBezTo>
                          <a:pt x="1426825" y="89463"/>
                          <a:pt x="1421205" y="95393"/>
                          <a:pt x="1415017" y="101271"/>
                        </a:cubicBezTo>
                        <a:cubicBezTo>
                          <a:pt x="1414707" y="101529"/>
                          <a:pt x="1414398" y="101787"/>
                          <a:pt x="1414140" y="102096"/>
                        </a:cubicBezTo>
                        <a:cubicBezTo>
                          <a:pt x="1398310" y="116895"/>
                          <a:pt x="1378716" y="131746"/>
                          <a:pt x="1354326" y="145204"/>
                        </a:cubicBezTo>
                        <a:cubicBezTo>
                          <a:pt x="1296265" y="177380"/>
                          <a:pt x="1211339" y="202234"/>
                          <a:pt x="1087483" y="202234"/>
                        </a:cubicBezTo>
                        <a:cubicBezTo>
                          <a:pt x="785576" y="202234"/>
                          <a:pt x="710293" y="88277"/>
                          <a:pt x="691472" y="31454"/>
                        </a:cubicBezTo>
                        <a:cubicBezTo>
                          <a:pt x="685233" y="12582"/>
                          <a:pt x="685233" y="0"/>
                          <a:pt x="685233" y="0"/>
                        </a:cubicBezTo>
                        <a:cubicBezTo>
                          <a:pt x="685026" y="0"/>
                          <a:pt x="675951" y="0"/>
                          <a:pt x="659605" y="412"/>
                        </a:cubicBezTo>
                        <a:cubicBezTo>
                          <a:pt x="646405" y="773"/>
                          <a:pt x="628306" y="1392"/>
                          <a:pt x="606134" y="2424"/>
                        </a:cubicBezTo>
                        <a:cubicBezTo>
                          <a:pt x="543174" y="11808"/>
                          <a:pt x="470778" y="26298"/>
                          <a:pt x="397248" y="48728"/>
                        </a:cubicBezTo>
                        <a:cubicBezTo>
                          <a:pt x="339033" y="66466"/>
                          <a:pt x="280147" y="89102"/>
                          <a:pt x="224612" y="118133"/>
                        </a:cubicBezTo>
                        <a:cubicBezTo>
                          <a:pt x="210948" y="125197"/>
                          <a:pt x="197490" y="132725"/>
                          <a:pt x="184289" y="140666"/>
                        </a:cubicBezTo>
                        <a:cubicBezTo>
                          <a:pt x="202801" y="181711"/>
                          <a:pt x="221983" y="226469"/>
                          <a:pt x="240546" y="273495"/>
                        </a:cubicBezTo>
                        <a:cubicBezTo>
                          <a:pt x="268803" y="344756"/>
                          <a:pt x="295719" y="421277"/>
                          <a:pt x="317221" y="498520"/>
                        </a:cubicBezTo>
                        <a:cubicBezTo>
                          <a:pt x="321450" y="514041"/>
                          <a:pt x="325575" y="529510"/>
                          <a:pt x="329390" y="545030"/>
                        </a:cubicBezTo>
                        <a:cubicBezTo>
                          <a:pt x="355378" y="650376"/>
                          <a:pt x="369765" y="755205"/>
                          <a:pt x="361824" y="847608"/>
                        </a:cubicBezTo>
                        <a:cubicBezTo>
                          <a:pt x="344602" y="1048501"/>
                          <a:pt x="168820" y="1220260"/>
                          <a:pt x="10519" y="1335866"/>
                        </a:cubicBezTo>
                        <a:cubicBezTo>
                          <a:pt x="10261" y="1337207"/>
                          <a:pt x="10003" y="1338599"/>
                          <a:pt x="9797" y="1339940"/>
                        </a:cubicBezTo>
                        <a:cubicBezTo>
                          <a:pt x="3352" y="1411459"/>
                          <a:pt x="0" y="1484422"/>
                          <a:pt x="0" y="1558622"/>
                        </a:cubicBezTo>
                        <a:cubicBezTo>
                          <a:pt x="0" y="1603792"/>
                          <a:pt x="1237" y="1646745"/>
                          <a:pt x="3661" y="1687429"/>
                        </a:cubicBezTo>
                        <a:cubicBezTo>
                          <a:pt x="172275" y="1719399"/>
                          <a:pt x="757268" y="1879969"/>
                          <a:pt x="1177565" y="1866304"/>
                        </a:cubicBezTo>
                        <a:cubicBezTo>
                          <a:pt x="1545267" y="1854290"/>
                          <a:pt x="1946744" y="1728268"/>
                          <a:pt x="2112574" y="1696401"/>
                        </a:cubicBezTo>
                        <a:cubicBezTo>
                          <a:pt x="2121649" y="1639011"/>
                          <a:pt x="2112470" y="1575587"/>
                          <a:pt x="2116905" y="1508090"/>
                        </a:cubicBezTo>
                        <a:cubicBezTo>
                          <a:pt x="2116441" y="1483390"/>
                          <a:pt x="2115513" y="1458846"/>
                          <a:pt x="2114327" y="1434456"/>
                        </a:cubicBezTo>
                        <a:cubicBezTo>
                          <a:pt x="2114224" y="1433013"/>
                          <a:pt x="2114172" y="1431517"/>
                          <a:pt x="2114120" y="1430074"/>
                        </a:cubicBezTo>
                        <a:cubicBezTo>
                          <a:pt x="2110305" y="1356749"/>
                          <a:pt x="2103189" y="1284715"/>
                          <a:pt x="2093031" y="1214485"/>
                        </a:cubicBezTo>
                        <a:cubicBezTo>
                          <a:pt x="1949013" y="1166994"/>
                          <a:pt x="1884197" y="964658"/>
                          <a:pt x="1875586" y="846989"/>
                        </a:cubicBezTo>
                        <a:cubicBezTo>
                          <a:pt x="1874709" y="835593"/>
                          <a:pt x="1874142" y="824249"/>
                          <a:pt x="1873678" y="813008"/>
                        </a:cubicBezTo>
                        <a:cubicBezTo>
                          <a:pt x="1868160" y="688120"/>
                          <a:pt x="1882856" y="567822"/>
                          <a:pt x="1906937" y="459177"/>
                        </a:cubicBezTo>
                        <a:cubicBezTo>
                          <a:pt x="1930398" y="353471"/>
                          <a:pt x="1962729" y="258696"/>
                          <a:pt x="1994028" y="181505"/>
                        </a:cubicBezTo>
                        <a:cubicBezTo>
                          <a:pt x="1994286" y="180886"/>
                          <a:pt x="1994492" y="180267"/>
                          <a:pt x="1994750" y="179649"/>
                        </a:cubicBezTo>
                        <a:cubicBezTo>
                          <a:pt x="1970566" y="161962"/>
                          <a:pt x="1944939" y="145926"/>
                          <a:pt x="1918487" y="131385"/>
                        </a:cubicBezTo>
                        <a:cubicBezTo>
                          <a:pt x="1772097" y="50997"/>
                          <a:pt x="1598894" y="16397"/>
                          <a:pt x="1476842" y="1444"/>
                        </a:cubicBezTo>
                        <a:lnTo>
                          <a:pt x="1476172" y="1444"/>
                        </a:lnTo>
                        <a:close/>
                      </a:path>
                    </a:pathLst>
                  </a:custGeom>
                  <a:solidFill>
                    <a:srgbClr val="E07D4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任意多边形: 形状 122">
                    <a:extLst>
                      <a:ext uri="{FF2B5EF4-FFF2-40B4-BE49-F238E27FC236}">
                        <a16:creationId xmlns:a16="http://schemas.microsoft.com/office/drawing/2014/main" id="{A29FCBDB-7873-841E-A0DC-F508C5B4158A}"/>
                      </a:ext>
                    </a:extLst>
                  </p:cNvPr>
                  <p:cNvSpPr/>
                  <p:nvPr/>
                </p:nvSpPr>
                <p:spPr>
                  <a:xfrm>
                    <a:off x="6296349" y="2538800"/>
                    <a:ext cx="264962" cy="391937"/>
                  </a:xfrm>
                  <a:custGeom>
                    <a:avLst/>
                    <a:gdLst>
                      <a:gd name="connsiteX0" fmla="*/ 57727 w 264962"/>
                      <a:gd name="connsiteY0" fmla="*/ 391937 h 391937"/>
                      <a:gd name="connsiteX1" fmla="*/ 4204 w 264962"/>
                      <a:gd name="connsiteY1" fmla="*/ 199449 h 391937"/>
                      <a:gd name="connsiteX2" fmla="*/ 136620 w 264962"/>
                      <a:gd name="connsiteY2" fmla="*/ 0 h 391937"/>
                      <a:gd name="connsiteX3" fmla="*/ 264962 w 264962"/>
                      <a:gd name="connsiteY3" fmla="*/ 168511 h 391937"/>
                      <a:gd name="connsiteX4" fmla="*/ 57727 w 264962"/>
                      <a:gd name="connsiteY4" fmla="*/ 391937 h 391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4962" h="391937">
                        <a:moveTo>
                          <a:pt x="57727" y="391937"/>
                        </a:moveTo>
                        <a:cubicBezTo>
                          <a:pt x="57727" y="391937"/>
                          <a:pt x="-18433" y="312323"/>
                          <a:pt x="4204" y="199449"/>
                        </a:cubicBezTo>
                        <a:cubicBezTo>
                          <a:pt x="26840" y="86576"/>
                          <a:pt x="136620" y="0"/>
                          <a:pt x="136620" y="0"/>
                        </a:cubicBezTo>
                        <a:lnTo>
                          <a:pt x="264962" y="168511"/>
                        </a:lnTo>
                        <a:lnTo>
                          <a:pt x="57727" y="391937"/>
                        </a:lnTo>
                        <a:close/>
                      </a:path>
                    </a:pathLst>
                  </a:custGeom>
                  <a:solidFill>
                    <a:srgbClr val="DB513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任意多边形: 形状 123">
                    <a:extLst>
                      <a:ext uri="{FF2B5EF4-FFF2-40B4-BE49-F238E27FC236}">
                        <a16:creationId xmlns:a16="http://schemas.microsoft.com/office/drawing/2014/main" id="{DC0C9775-A5D6-9D8C-FB40-4816C8E30355}"/>
                      </a:ext>
                    </a:extLst>
                  </p:cNvPr>
                  <p:cNvSpPr/>
                  <p:nvPr/>
                </p:nvSpPr>
                <p:spPr>
                  <a:xfrm>
                    <a:off x="5357294" y="2723193"/>
                    <a:ext cx="388762" cy="465003"/>
                  </a:xfrm>
                  <a:custGeom>
                    <a:avLst/>
                    <a:gdLst>
                      <a:gd name="connsiteX0" fmla="*/ 253179 w 388762"/>
                      <a:gd name="connsiteY0" fmla="*/ 0 h 465003"/>
                      <a:gd name="connsiteX1" fmla="*/ 388740 w 388762"/>
                      <a:gd name="connsiteY1" fmla="*/ 309487 h 465003"/>
                      <a:gd name="connsiteX2" fmla="*/ 321450 w 388762"/>
                      <a:gd name="connsiteY2" fmla="*/ 465003 h 465003"/>
                      <a:gd name="connsiteX3" fmla="*/ 0 w 388762"/>
                      <a:gd name="connsiteY3" fmla="*/ 282570 h 465003"/>
                      <a:gd name="connsiteX4" fmla="*/ 253179 w 388762"/>
                      <a:gd name="connsiteY4" fmla="*/ 0 h 465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8762" h="465003">
                        <a:moveTo>
                          <a:pt x="253179" y="0"/>
                        </a:moveTo>
                        <a:cubicBezTo>
                          <a:pt x="299741" y="35115"/>
                          <a:pt x="390390" y="199707"/>
                          <a:pt x="388740" y="309487"/>
                        </a:cubicBezTo>
                        <a:cubicBezTo>
                          <a:pt x="387090" y="419266"/>
                          <a:pt x="321450" y="465003"/>
                          <a:pt x="321450" y="465003"/>
                        </a:cubicBezTo>
                        <a:lnTo>
                          <a:pt x="0" y="282570"/>
                        </a:lnTo>
                        <a:lnTo>
                          <a:pt x="253179" y="0"/>
                        </a:lnTo>
                        <a:close/>
                      </a:path>
                    </a:pathLst>
                  </a:custGeom>
                  <a:solidFill>
                    <a:srgbClr val="DB513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任意多边形: 形状 124">
                    <a:extLst>
                      <a:ext uri="{FF2B5EF4-FFF2-40B4-BE49-F238E27FC236}">
                        <a16:creationId xmlns:a16="http://schemas.microsoft.com/office/drawing/2014/main" id="{14F37791-4CC7-F9C2-F77B-B5077DA48C36}"/>
                      </a:ext>
                    </a:extLst>
                  </p:cNvPr>
                  <p:cNvSpPr/>
                  <p:nvPr/>
                </p:nvSpPr>
                <p:spPr>
                  <a:xfrm>
                    <a:off x="5864322" y="2913345"/>
                    <a:ext cx="903170" cy="3943675"/>
                  </a:xfrm>
                  <a:custGeom>
                    <a:avLst/>
                    <a:gdLst>
                      <a:gd name="connsiteX0" fmla="*/ 281075 w 903170"/>
                      <a:gd name="connsiteY0" fmla="*/ 3943676 h 3943675"/>
                      <a:gd name="connsiteX1" fmla="*/ 0 w 903170"/>
                      <a:gd name="connsiteY1" fmla="*/ 3943676 h 3943675"/>
                      <a:gd name="connsiteX2" fmla="*/ 0 w 903170"/>
                      <a:gd name="connsiteY2" fmla="*/ 626414 h 3943675"/>
                      <a:gd name="connsiteX3" fmla="*/ 26658 w 903170"/>
                      <a:gd name="connsiteY3" fmla="*/ 393346 h 3943675"/>
                      <a:gd name="connsiteX4" fmla="*/ 269834 w 903170"/>
                      <a:gd name="connsiteY4" fmla="*/ 28943 h 3943675"/>
                      <a:gd name="connsiteX5" fmla="*/ 542607 w 903170"/>
                      <a:gd name="connsiteY5" fmla="*/ 24405 h 3943675"/>
                      <a:gd name="connsiteX6" fmla="*/ 839099 w 903170"/>
                      <a:gd name="connsiteY6" fmla="*/ 212098 h 3943675"/>
                      <a:gd name="connsiteX7" fmla="*/ 869006 w 903170"/>
                      <a:gd name="connsiteY7" fmla="*/ 238447 h 3943675"/>
                      <a:gd name="connsiteX8" fmla="*/ 878030 w 903170"/>
                      <a:gd name="connsiteY8" fmla="*/ 380557 h 3943675"/>
                      <a:gd name="connsiteX9" fmla="*/ 825384 w 903170"/>
                      <a:gd name="connsiteY9" fmla="*/ 440372 h 3943675"/>
                      <a:gd name="connsiteX10" fmla="*/ 683273 w 903170"/>
                      <a:gd name="connsiteY10" fmla="*/ 449395 h 3943675"/>
                      <a:gd name="connsiteX11" fmla="*/ 653366 w 903170"/>
                      <a:gd name="connsiteY11" fmla="*/ 423046 h 3943675"/>
                      <a:gd name="connsiteX12" fmla="*/ 385698 w 903170"/>
                      <a:gd name="connsiteY12" fmla="*/ 285010 h 3943675"/>
                      <a:gd name="connsiteX13" fmla="*/ 302268 w 903170"/>
                      <a:gd name="connsiteY13" fmla="*/ 449189 h 3943675"/>
                      <a:gd name="connsiteX14" fmla="*/ 281178 w 903170"/>
                      <a:gd name="connsiteY14" fmla="*/ 626672 h 3943675"/>
                      <a:gd name="connsiteX15" fmla="*/ 281178 w 903170"/>
                      <a:gd name="connsiteY15" fmla="*/ 3943676 h 3943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903170" h="3943675">
                        <a:moveTo>
                          <a:pt x="281075" y="3943676"/>
                        </a:moveTo>
                        <a:lnTo>
                          <a:pt x="0" y="3943676"/>
                        </a:lnTo>
                        <a:lnTo>
                          <a:pt x="0" y="626414"/>
                        </a:lnTo>
                        <a:cubicBezTo>
                          <a:pt x="0" y="621876"/>
                          <a:pt x="309" y="513592"/>
                          <a:pt x="26658" y="393346"/>
                        </a:cubicBezTo>
                        <a:cubicBezTo>
                          <a:pt x="67703" y="205910"/>
                          <a:pt x="149535" y="83292"/>
                          <a:pt x="269834" y="28943"/>
                        </a:cubicBezTo>
                        <a:cubicBezTo>
                          <a:pt x="351718" y="-8080"/>
                          <a:pt x="443501" y="-9575"/>
                          <a:pt x="542607" y="24405"/>
                        </a:cubicBezTo>
                        <a:cubicBezTo>
                          <a:pt x="634339" y="55860"/>
                          <a:pt x="731331" y="117272"/>
                          <a:pt x="839099" y="212098"/>
                        </a:cubicBezTo>
                        <a:lnTo>
                          <a:pt x="869006" y="238447"/>
                        </a:lnTo>
                        <a:cubicBezTo>
                          <a:pt x="910773" y="275212"/>
                          <a:pt x="914795" y="338842"/>
                          <a:pt x="878030" y="380557"/>
                        </a:cubicBezTo>
                        <a:lnTo>
                          <a:pt x="825384" y="440372"/>
                        </a:lnTo>
                        <a:cubicBezTo>
                          <a:pt x="788618" y="482138"/>
                          <a:pt x="724988" y="486161"/>
                          <a:pt x="683273" y="449395"/>
                        </a:cubicBezTo>
                        <a:lnTo>
                          <a:pt x="653366" y="423046"/>
                        </a:lnTo>
                        <a:cubicBezTo>
                          <a:pt x="509967" y="296818"/>
                          <a:pt x="419524" y="269798"/>
                          <a:pt x="385698" y="285010"/>
                        </a:cubicBezTo>
                        <a:cubicBezTo>
                          <a:pt x="360690" y="296251"/>
                          <a:pt x="325678" y="345288"/>
                          <a:pt x="302268" y="449189"/>
                        </a:cubicBezTo>
                        <a:cubicBezTo>
                          <a:pt x="281745" y="540251"/>
                          <a:pt x="281178" y="625795"/>
                          <a:pt x="281178" y="626672"/>
                        </a:cubicBezTo>
                        <a:lnTo>
                          <a:pt x="281178" y="3943676"/>
                        </a:lnTo>
                        <a:close/>
                      </a:path>
                    </a:pathLst>
                  </a:custGeom>
                  <a:solidFill>
                    <a:srgbClr val="44413E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26" name="图形 2">
                    <a:extLst>
                      <a:ext uri="{FF2B5EF4-FFF2-40B4-BE49-F238E27FC236}">
                        <a16:creationId xmlns:a16="http://schemas.microsoft.com/office/drawing/2014/main" id="{90B8512D-4143-6094-AF13-2F5EF297DF38}"/>
                      </a:ext>
                    </a:extLst>
                  </p:cNvPr>
                  <p:cNvGrpSpPr/>
                  <p:nvPr/>
                </p:nvGrpSpPr>
                <p:grpSpPr>
                  <a:xfrm>
                    <a:off x="4546122" y="2564297"/>
                    <a:ext cx="2991734" cy="771433"/>
                    <a:chOff x="4546122" y="2564297"/>
                    <a:chExt cx="2991734" cy="771433"/>
                  </a:xfrm>
                  <a:solidFill>
                    <a:srgbClr val="F7CBA4"/>
                  </a:solidFill>
                </p:grpSpPr>
                <p:sp>
                  <p:nvSpPr>
                    <p:cNvPr id="127" name="任意多边形: 形状 126">
                      <a:extLst>
                        <a:ext uri="{FF2B5EF4-FFF2-40B4-BE49-F238E27FC236}">
                          <a16:creationId xmlns:a16="http://schemas.microsoft.com/office/drawing/2014/main" id="{9546E5B5-64E5-3853-ADBA-3BDFD02615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46122" y="2564297"/>
                      <a:ext cx="2991734" cy="771433"/>
                    </a:xfrm>
                    <a:custGeom>
                      <a:avLst/>
                      <a:gdLst>
                        <a:gd name="connsiteX0" fmla="*/ 2860013 w 2991734"/>
                        <a:gd name="connsiteY0" fmla="*/ 367369 h 771433"/>
                        <a:gd name="connsiteX1" fmla="*/ 2390472 w 2991734"/>
                        <a:gd name="connsiteY1" fmla="*/ 192567 h 771433"/>
                        <a:gd name="connsiteX2" fmla="*/ 2139253 w 2991734"/>
                        <a:gd name="connsiteY2" fmla="*/ 98979 h 771433"/>
                        <a:gd name="connsiteX3" fmla="*/ 2139356 w 2991734"/>
                        <a:gd name="connsiteY3" fmla="*/ 98824 h 771433"/>
                        <a:gd name="connsiteX4" fmla="*/ 2003175 w 2991734"/>
                        <a:gd name="connsiteY4" fmla="*/ 48343 h 771433"/>
                        <a:gd name="connsiteX5" fmla="*/ 1896129 w 2991734"/>
                        <a:gd name="connsiteY5" fmla="*/ 22045 h 771433"/>
                        <a:gd name="connsiteX6" fmla="*/ 1875297 w 2991734"/>
                        <a:gd name="connsiteY6" fmla="*/ 17972 h 771433"/>
                        <a:gd name="connsiteX7" fmla="*/ 1476089 w 2991734"/>
                        <a:gd name="connsiteY7" fmla="*/ 21736 h 771433"/>
                        <a:gd name="connsiteX8" fmla="*/ 1200067 w 2991734"/>
                        <a:gd name="connsiteY8" fmla="*/ 211852 h 771433"/>
                        <a:gd name="connsiteX9" fmla="*/ 1132674 w 2991734"/>
                        <a:gd name="connsiteY9" fmla="*/ 223041 h 771433"/>
                        <a:gd name="connsiteX10" fmla="*/ 1132674 w 2991734"/>
                        <a:gd name="connsiteY10" fmla="*/ 223041 h 771433"/>
                        <a:gd name="connsiteX11" fmla="*/ 1080955 w 2991734"/>
                        <a:gd name="connsiteY11" fmla="*/ 230879 h 771433"/>
                        <a:gd name="connsiteX12" fmla="*/ 536646 w 2991734"/>
                        <a:gd name="connsiteY12" fmla="*/ 313742 h 771433"/>
                        <a:gd name="connsiteX13" fmla="*/ 171883 w 2991734"/>
                        <a:gd name="connsiteY13" fmla="*/ 369225 h 771433"/>
                        <a:gd name="connsiteX14" fmla="*/ 163014 w 2991734"/>
                        <a:gd name="connsiteY14" fmla="*/ 370772 h 771433"/>
                        <a:gd name="connsiteX15" fmla="*/ 3424 w 2991734"/>
                        <a:gd name="connsiteY15" fmla="*/ 532322 h 771433"/>
                        <a:gd name="connsiteX16" fmla="*/ 3888 w 2991734"/>
                        <a:gd name="connsiteY16" fmla="*/ 608430 h 771433"/>
                        <a:gd name="connsiteX17" fmla="*/ 241546 w 2991734"/>
                        <a:gd name="connsiteY17" fmla="*/ 767556 h 771433"/>
                        <a:gd name="connsiteX18" fmla="*/ 1120608 w 2991734"/>
                        <a:gd name="connsiteY18" fmla="*/ 593579 h 771433"/>
                        <a:gd name="connsiteX19" fmla="*/ 1216929 w 2991734"/>
                        <a:gd name="connsiteY19" fmla="*/ 574501 h 771433"/>
                        <a:gd name="connsiteX20" fmla="*/ 1216929 w 2991734"/>
                        <a:gd name="connsiteY20" fmla="*/ 574501 h 771433"/>
                        <a:gd name="connsiteX21" fmla="*/ 1216929 w 2991734"/>
                        <a:gd name="connsiteY21" fmla="*/ 574501 h 771433"/>
                        <a:gd name="connsiteX22" fmla="*/ 1287520 w 2991734"/>
                        <a:gd name="connsiteY22" fmla="*/ 560527 h 771433"/>
                        <a:gd name="connsiteX23" fmla="*/ 1351562 w 2991734"/>
                        <a:gd name="connsiteY23" fmla="*/ 534023 h 771433"/>
                        <a:gd name="connsiteX24" fmla="*/ 1463095 w 2991734"/>
                        <a:gd name="connsiteY24" fmla="*/ 516852 h 771433"/>
                        <a:gd name="connsiteX25" fmla="*/ 1812956 w 2991734"/>
                        <a:gd name="connsiteY25" fmla="*/ 597756 h 771433"/>
                        <a:gd name="connsiteX26" fmla="*/ 2017820 w 2991734"/>
                        <a:gd name="connsiteY26" fmla="*/ 496639 h 771433"/>
                        <a:gd name="connsiteX27" fmla="*/ 1978219 w 2991734"/>
                        <a:gd name="connsiteY27" fmla="*/ 429039 h 771433"/>
                        <a:gd name="connsiteX28" fmla="*/ 2709704 w 2991734"/>
                        <a:gd name="connsiteY28" fmla="*/ 742805 h 771433"/>
                        <a:gd name="connsiteX29" fmla="*/ 2718883 w 2991734"/>
                        <a:gd name="connsiteY29" fmla="*/ 746467 h 771433"/>
                        <a:gd name="connsiteX30" fmla="*/ 2880432 w 2991734"/>
                        <a:gd name="connsiteY30" fmla="*/ 737495 h 771433"/>
                        <a:gd name="connsiteX31" fmla="*/ 2880587 w 2991734"/>
                        <a:gd name="connsiteY31" fmla="*/ 737391 h 771433"/>
                        <a:gd name="connsiteX32" fmla="*/ 2978971 w 2991734"/>
                        <a:gd name="connsiteY32" fmla="*/ 627457 h 771433"/>
                        <a:gd name="connsiteX33" fmla="*/ 2860013 w 2991734"/>
                        <a:gd name="connsiteY33" fmla="*/ 367369 h 7714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</a:cxnLst>
                      <a:rect l="l" t="t" r="r" b="b"/>
                      <a:pathLst>
                        <a:path w="2991734" h="771433">
                          <a:moveTo>
                            <a:pt x="2860013" y="367369"/>
                          </a:moveTo>
                          <a:lnTo>
                            <a:pt x="2390472" y="192567"/>
                          </a:lnTo>
                          <a:lnTo>
                            <a:pt x="2139253" y="98979"/>
                          </a:lnTo>
                          <a:lnTo>
                            <a:pt x="2139356" y="98824"/>
                          </a:lnTo>
                          <a:cubicBezTo>
                            <a:pt x="2139356" y="98824"/>
                            <a:pt x="2087792" y="73403"/>
                            <a:pt x="2003175" y="48343"/>
                          </a:cubicBezTo>
                          <a:cubicBezTo>
                            <a:pt x="2003175" y="48343"/>
                            <a:pt x="1949652" y="33080"/>
                            <a:pt x="1896129" y="22045"/>
                          </a:cubicBezTo>
                          <a:cubicBezTo>
                            <a:pt x="1889168" y="20601"/>
                            <a:pt x="1882155" y="19209"/>
                            <a:pt x="1875297" y="17972"/>
                          </a:cubicBezTo>
                          <a:cubicBezTo>
                            <a:pt x="1762011" y="-2499"/>
                            <a:pt x="1622221" y="-10646"/>
                            <a:pt x="1476089" y="21736"/>
                          </a:cubicBezTo>
                          <a:cubicBezTo>
                            <a:pt x="1291181" y="62729"/>
                            <a:pt x="1202491" y="145386"/>
                            <a:pt x="1200067" y="211852"/>
                          </a:cubicBezTo>
                          <a:cubicBezTo>
                            <a:pt x="1157476" y="217266"/>
                            <a:pt x="1132674" y="223041"/>
                            <a:pt x="1132674" y="223041"/>
                          </a:cubicBezTo>
                          <a:lnTo>
                            <a:pt x="1132674" y="223041"/>
                          </a:lnTo>
                          <a:lnTo>
                            <a:pt x="1080955" y="230879"/>
                          </a:lnTo>
                          <a:lnTo>
                            <a:pt x="536646" y="313742"/>
                          </a:lnTo>
                          <a:lnTo>
                            <a:pt x="171883" y="369225"/>
                          </a:lnTo>
                          <a:cubicBezTo>
                            <a:pt x="169150" y="369689"/>
                            <a:pt x="165747" y="370256"/>
                            <a:pt x="163014" y="370772"/>
                          </a:cubicBezTo>
                          <a:cubicBezTo>
                            <a:pt x="79326" y="387324"/>
                            <a:pt x="18068" y="453326"/>
                            <a:pt x="3424" y="532322"/>
                          </a:cubicBezTo>
                          <a:cubicBezTo>
                            <a:pt x="-1165" y="556763"/>
                            <a:pt x="-1269" y="582545"/>
                            <a:pt x="3888" y="608430"/>
                          </a:cubicBezTo>
                          <a:cubicBezTo>
                            <a:pt x="25596" y="717952"/>
                            <a:pt x="131973" y="789213"/>
                            <a:pt x="241546" y="767556"/>
                          </a:cubicBezTo>
                          <a:lnTo>
                            <a:pt x="1120608" y="593579"/>
                          </a:lnTo>
                          <a:lnTo>
                            <a:pt x="1216929" y="574501"/>
                          </a:lnTo>
                          <a:lnTo>
                            <a:pt x="1216929" y="574501"/>
                          </a:lnTo>
                          <a:lnTo>
                            <a:pt x="1216929" y="574501"/>
                          </a:lnTo>
                          <a:lnTo>
                            <a:pt x="1287520" y="560527"/>
                          </a:lnTo>
                          <a:cubicBezTo>
                            <a:pt x="1311033" y="555835"/>
                            <a:pt x="1332638" y="546656"/>
                            <a:pt x="1351562" y="534023"/>
                          </a:cubicBezTo>
                          <a:cubicBezTo>
                            <a:pt x="1390338" y="524639"/>
                            <a:pt x="1430816" y="517213"/>
                            <a:pt x="1463095" y="516852"/>
                          </a:cubicBezTo>
                          <a:cubicBezTo>
                            <a:pt x="1553951" y="515821"/>
                            <a:pt x="1552661" y="520410"/>
                            <a:pt x="1812956" y="597756"/>
                          </a:cubicBezTo>
                          <a:cubicBezTo>
                            <a:pt x="1966926" y="643545"/>
                            <a:pt x="2045870" y="584556"/>
                            <a:pt x="2017820" y="496639"/>
                          </a:cubicBezTo>
                          <a:cubicBezTo>
                            <a:pt x="2011065" y="475447"/>
                            <a:pt x="1997916" y="452501"/>
                            <a:pt x="1978219" y="429039"/>
                          </a:cubicBezTo>
                          <a:lnTo>
                            <a:pt x="2709704" y="742805"/>
                          </a:lnTo>
                          <a:cubicBezTo>
                            <a:pt x="2712489" y="743992"/>
                            <a:pt x="2715995" y="745384"/>
                            <a:pt x="2718883" y="746467"/>
                          </a:cubicBezTo>
                          <a:cubicBezTo>
                            <a:pt x="2773798" y="766886"/>
                            <a:pt x="2831962" y="761987"/>
                            <a:pt x="2880432" y="737495"/>
                          </a:cubicBezTo>
                          <a:cubicBezTo>
                            <a:pt x="2880535" y="737495"/>
                            <a:pt x="2880587" y="737495"/>
                            <a:pt x="2880587" y="737391"/>
                          </a:cubicBezTo>
                          <a:cubicBezTo>
                            <a:pt x="2924468" y="715322"/>
                            <a:pt x="2960460" y="677165"/>
                            <a:pt x="2978971" y="627457"/>
                          </a:cubicBezTo>
                          <a:cubicBezTo>
                            <a:pt x="3017953" y="522731"/>
                            <a:pt x="2964636" y="406299"/>
                            <a:pt x="2860013" y="367369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28" name="任意多边形: 形状 127">
                      <a:extLst>
                        <a:ext uri="{FF2B5EF4-FFF2-40B4-BE49-F238E27FC236}">
                          <a16:creationId xmlns:a16="http://schemas.microsoft.com/office/drawing/2014/main" id="{040EC32F-B9A7-B857-72F2-2D22D32F52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21411" y="2777077"/>
                      <a:ext cx="842530" cy="283807"/>
                    </a:xfrm>
                    <a:custGeom>
                      <a:avLst/>
                      <a:gdLst>
                        <a:gd name="connsiteX0" fmla="*/ 842531 w 842530"/>
                        <a:gd name="connsiteY0" fmla="*/ 283808 h 283807"/>
                        <a:gd name="connsiteX1" fmla="*/ 575636 w 842530"/>
                        <a:gd name="connsiteY1" fmla="*/ 171244 h 283807"/>
                        <a:gd name="connsiteX2" fmla="*/ 256043 w 842530"/>
                        <a:gd name="connsiteY2" fmla="*/ 168356 h 283807"/>
                        <a:gd name="connsiteX3" fmla="*/ 216493 w 842530"/>
                        <a:gd name="connsiteY3" fmla="*/ 170780 h 283807"/>
                        <a:gd name="connsiteX4" fmla="*/ 4772 w 842530"/>
                        <a:gd name="connsiteY4" fmla="*/ 3042 h 283807"/>
                        <a:gd name="connsiteX5" fmla="*/ 24778 w 842530"/>
                        <a:gd name="connsiteY5" fmla="*/ 0 h 283807"/>
                        <a:gd name="connsiteX6" fmla="*/ 33957 w 842530"/>
                        <a:gd name="connsiteY6" fmla="*/ 37126 h 283807"/>
                        <a:gd name="connsiteX7" fmla="*/ 216545 w 842530"/>
                        <a:gd name="connsiteY7" fmla="*/ 96786 h 283807"/>
                        <a:gd name="connsiteX8" fmla="*/ 238666 w 842530"/>
                        <a:gd name="connsiteY8" fmla="*/ 95445 h 283807"/>
                        <a:gd name="connsiteX9" fmla="*/ 575636 w 842530"/>
                        <a:gd name="connsiteY9" fmla="*/ 97301 h 283807"/>
                        <a:gd name="connsiteX10" fmla="*/ 582494 w 842530"/>
                        <a:gd name="connsiteY10" fmla="*/ 99106 h 283807"/>
                        <a:gd name="connsiteX11" fmla="*/ 593374 w 842530"/>
                        <a:gd name="connsiteY11" fmla="*/ 102354 h 283807"/>
                        <a:gd name="connsiteX12" fmla="*/ 597138 w 842530"/>
                        <a:gd name="connsiteY12" fmla="*/ 103592 h 283807"/>
                        <a:gd name="connsiteX13" fmla="*/ 615340 w 842530"/>
                        <a:gd name="connsiteY13" fmla="*/ 110089 h 283807"/>
                        <a:gd name="connsiteX14" fmla="*/ 619929 w 842530"/>
                        <a:gd name="connsiteY14" fmla="*/ 111894 h 283807"/>
                        <a:gd name="connsiteX15" fmla="*/ 624621 w 842530"/>
                        <a:gd name="connsiteY15" fmla="*/ 113802 h 283807"/>
                        <a:gd name="connsiteX16" fmla="*/ 629314 w 842530"/>
                        <a:gd name="connsiteY16" fmla="*/ 115709 h 283807"/>
                        <a:gd name="connsiteX17" fmla="*/ 650403 w 842530"/>
                        <a:gd name="connsiteY17" fmla="*/ 124939 h 283807"/>
                        <a:gd name="connsiteX18" fmla="*/ 657055 w 842530"/>
                        <a:gd name="connsiteY18" fmla="*/ 128033 h 283807"/>
                        <a:gd name="connsiteX19" fmla="*/ 676856 w 842530"/>
                        <a:gd name="connsiteY19" fmla="*/ 137624 h 283807"/>
                        <a:gd name="connsiteX20" fmla="*/ 686085 w 842530"/>
                        <a:gd name="connsiteY20" fmla="*/ 142316 h 283807"/>
                        <a:gd name="connsiteX21" fmla="*/ 744714 w 842530"/>
                        <a:gd name="connsiteY21" fmla="*/ 174338 h 283807"/>
                        <a:gd name="connsiteX22" fmla="*/ 750180 w 842530"/>
                        <a:gd name="connsiteY22" fmla="*/ 177431 h 283807"/>
                        <a:gd name="connsiteX23" fmla="*/ 789471 w 842530"/>
                        <a:gd name="connsiteY23" fmla="*/ 201202 h 283807"/>
                        <a:gd name="connsiteX24" fmla="*/ 842531 w 842530"/>
                        <a:gd name="connsiteY24" fmla="*/ 283808 h 2838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842530" h="283807">
                          <a:moveTo>
                            <a:pt x="842531" y="283808"/>
                          </a:moveTo>
                          <a:cubicBezTo>
                            <a:pt x="796897" y="261120"/>
                            <a:pt x="649578" y="189394"/>
                            <a:pt x="575636" y="171244"/>
                          </a:cubicBezTo>
                          <a:cubicBezTo>
                            <a:pt x="491896" y="150670"/>
                            <a:pt x="487822" y="153970"/>
                            <a:pt x="256043" y="168356"/>
                          </a:cubicBezTo>
                          <a:cubicBezTo>
                            <a:pt x="243513" y="169130"/>
                            <a:pt x="230415" y="169955"/>
                            <a:pt x="216493" y="170780"/>
                          </a:cubicBezTo>
                          <a:cubicBezTo>
                            <a:pt x="74383" y="179339"/>
                            <a:pt x="-23124" y="95238"/>
                            <a:pt x="4772" y="3042"/>
                          </a:cubicBezTo>
                          <a:lnTo>
                            <a:pt x="24778" y="0"/>
                          </a:lnTo>
                          <a:cubicBezTo>
                            <a:pt x="24418" y="13200"/>
                            <a:pt x="27511" y="25679"/>
                            <a:pt x="33957" y="37126"/>
                          </a:cubicBezTo>
                          <a:cubicBezTo>
                            <a:pt x="56026" y="76572"/>
                            <a:pt x="118006" y="102715"/>
                            <a:pt x="216545" y="96786"/>
                          </a:cubicBezTo>
                          <a:cubicBezTo>
                            <a:pt x="224125" y="96321"/>
                            <a:pt x="231498" y="95857"/>
                            <a:pt x="238666" y="95445"/>
                          </a:cubicBezTo>
                          <a:cubicBezTo>
                            <a:pt x="487668" y="80182"/>
                            <a:pt x="489833" y="76263"/>
                            <a:pt x="575636" y="97301"/>
                          </a:cubicBezTo>
                          <a:cubicBezTo>
                            <a:pt x="577853" y="97868"/>
                            <a:pt x="580173" y="98435"/>
                            <a:pt x="582494" y="99106"/>
                          </a:cubicBezTo>
                          <a:cubicBezTo>
                            <a:pt x="586052" y="100085"/>
                            <a:pt x="589713" y="101168"/>
                            <a:pt x="593374" y="102354"/>
                          </a:cubicBezTo>
                          <a:cubicBezTo>
                            <a:pt x="594663" y="102767"/>
                            <a:pt x="595900" y="103128"/>
                            <a:pt x="597138" y="103592"/>
                          </a:cubicBezTo>
                          <a:cubicBezTo>
                            <a:pt x="603068" y="105500"/>
                            <a:pt x="609152" y="107717"/>
                            <a:pt x="615340" y="110089"/>
                          </a:cubicBezTo>
                          <a:cubicBezTo>
                            <a:pt x="616887" y="110656"/>
                            <a:pt x="618434" y="111275"/>
                            <a:pt x="619929" y="111894"/>
                          </a:cubicBezTo>
                          <a:cubicBezTo>
                            <a:pt x="621476" y="112512"/>
                            <a:pt x="623023" y="113131"/>
                            <a:pt x="624621" y="113802"/>
                          </a:cubicBezTo>
                          <a:cubicBezTo>
                            <a:pt x="626168" y="114420"/>
                            <a:pt x="627715" y="115091"/>
                            <a:pt x="629314" y="115709"/>
                          </a:cubicBezTo>
                          <a:cubicBezTo>
                            <a:pt x="636275" y="118597"/>
                            <a:pt x="643339" y="121691"/>
                            <a:pt x="650403" y="124939"/>
                          </a:cubicBezTo>
                          <a:cubicBezTo>
                            <a:pt x="652621" y="125971"/>
                            <a:pt x="654889" y="126950"/>
                            <a:pt x="657055" y="128033"/>
                          </a:cubicBezTo>
                          <a:cubicBezTo>
                            <a:pt x="663707" y="131179"/>
                            <a:pt x="670307" y="134376"/>
                            <a:pt x="676856" y="137624"/>
                          </a:cubicBezTo>
                          <a:cubicBezTo>
                            <a:pt x="679949" y="139223"/>
                            <a:pt x="682992" y="140769"/>
                            <a:pt x="686085" y="142316"/>
                          </a:cubicBezTo>
                          <a:cubicBezTo>
                            <a:pt x="707175" y="153093"/>
                            <a:pt x="727285" y="164231"/>
                            <a:pt x="744714" y="174338"/>
                          </a:cubicBezTo>
                          <a:cubicBezTo>
                            <a:pt x="746570" y="175369"/>
                            <a:pt x="748375" y="176452"/>
                            <a:pt x="750180" y="177431"/>
                          </a:cubicBezTo>
                          <a:cubicBezTo>
                            <a:pt x="766629" y="187074"/>
                            <a:pt x="780241" y="195427"/>
                            <a:pt x="789471" y="201202"/>
                          </a:cubicBezTo>
                          <a:cubicBezTo>
                            <a:pt x="816903" y="229872"/>
                            <a:pt x="834280" y="258077"/>
                            <a:pt x="842531" y="283808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29" name="图形 2">
                      <a:extLst>
                        <a:ext uri="{FF2B5EF4-FFF2-40B4-BE49-F238E27FC236}">
                          <a16:creationId xmlns:a16="http://schemas.microsoft.com/office/drawing/2014/main" id="{F92EFAA1-0C86-0E6D-C672-2C7A38D8670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812423" y="2636802"/>
                      <a:ext cx="725049" cy="524139"/>
                      <a:chOff x="5812423" y="2636802"/>
                      <a:chExt cx="725049" cy="524139"/>
                    </a:xfrm>
                    <a:solidFill>
                      <a:srgbClr val="F7CBA4"/>
                    </a:solidFill>
                  </p:grpSpPr>
                  <p:sp>
                    <p:nvSpPr>
                      <p:cNvPr id="130" name="任意多边形: 形状 129">
                        <a:extLst>
                          <a:ext uri="{FF2B5EF4-FFF2-40B4-BE49-F238E27FC236}">
                            <a16:creationId xmlns:a16="http://schemas.microsoft.com/office/drawing/2014/main" id="{3D8E12D1-97AC-4BA7-2215-47CF2C53D99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812423" y="2636802"/>
                        <a:ext cx="175850" cy="104295"/>
                      </a:xfrm>
                      <a:custGeom>
                        <a:avLst/>
                        <a:gdLst>
                          <a:gd name="connsiteX0" fmla="*/ 174828 w 175850"/>
                          <a:gd name="connsiteY0" fmla="*/ 15026 h 104295"/>
                          <a:gd name="connsiteX1" fmla="*/ 78919 w 175850"/>
                          <a:gd name="connsiteY1" fmla="*/ 15593 h 104295"/>
                          <a:gd name="connsiteX2" fmla="*/ 800 w 175850"/>
                          <a:gd name="connsiteY2" fmla="*/ 91083 h 104295"/>
                          <a:gd name="connsiteX3" fmla="*/ 18022 w 175850"/>
                          <a:gd name="connsiteY3" fmla="*/ 101757 h 104295"/>
                          <a:gd name="connsiteX4" fmla="*/ 97740 w 175850"/>
                          <a:gd name="connsiteY4" fmla="*/ 44985 h 104295"/>
                          <a:gd name="connsiteX5" fmla="*/ 142910 w 175850"/>
                          <a:gd name="connsiteY5" fmla="*/ 34672 h 104295"/>
                          <a:gd name="connsiteX6" fmla="*/ 173590 w 175850"/>
                          <a:gd name="connsiteY6" fmla="*/ 24823 h 104295"/>
                          <a:gd name="connsiteX7" fmla="*/ 174828 w 175850"/>
                          <a:gd name="connsiteY7" fmla="*/ 15026 h 1042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175850" h="104295">
                            <a:moveTo>
                              <a:pt x="174828" y="15026"/>
                            </a:moveTo>
                            <a:cubicBezTo>
                              <a:pt x="156678" y="-13334"/>
                              <a:pt x="102793" y="5281"/>
                              <a:pt x="78919" y="15593"/>
                            </a:cubicBezTo>
                            <a:cubicBezTo>
                              <a:pt x="45454" y="30083"/>
                              <a:pt x="15031" y="55143"/>
                              <a:pt x="800" y="91083"/>
                            </a:cubicBezTo>
                            <a:cubicBezTo>
                              <a:pt x="-3583" y="102221"/>
                              <a:pt x="11164" y="107944"/>
                              <a:pt x="18022" y="101757"/>
                            </a:cubicBezTo>
                            <a:cubicBezTo>
                              <a:pt x="42979" y="79223"/>
                              <a:pt x="66337" y="56999"/>
                              <a:pt x="97740" y="44985"/>
                            </a:cubicBezTo>
                            <a:cubicBezTo>
                              <a:pt x="112384" y="39364"/>
                              <a:pt x="127492" y="36477"/>
                              <a:pt x="142910" y="34672"/>
                            </a:cubicBezTo>
                            <a:cubicBezTo>
                              <a:pt x="154718" y="33280"/>
                              <a:pt x="164824" y="34053"/>
                              <a:pt x="173590" y="24823"/>
                            </a:cubicBezTo>
                            <a:cubicBezTo>
                              <a:pt x="175859" y="22451"/>
                              <a:pt x="176684" y="17965"/>
                              <a:pt x="174828" y="15026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1" name="任意多边形: 形状 130">
                        <a:extLst>
                          <a:ext uri="{FF2B5EF4-FFF2-40B4-BE49-F238E27FC236}">
                            <a16:creationId xmlns:a16="http://schemas.microsoft.com/office/drawing/2014/main" id="{9DF1F53A-B24E-0FE4-5F72-407AA6C360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851769" y="2720924"/>
                        <a:ext cx="172416" cy="67944"/>
                      </a:xfrm>
                      <a:custGeom>
                        <a:avLst/>
                        <a:gdLst>
                          <a:gd name="connsiteX0" fmla="*/ 169204 w 172416"/>
                          <a:gd name="connsiteY0" fmla="*/ 6188 h 67944"/>
                          <a:gd name="connsiteX1" fmla="*/ 83557 w 172416"/>
                          <a:gd name="connsiteY1" fmla="*/ 11963 h 67944"/>
                          <a:gd name="connsiteX2" fmla="*/ 1724 w 172416"/>
                          <a:gd name="connsiteY2" fmla="*/ 57391 h 67944"/>
                          <a:gd name="connsiteX3" fmla="*/ 7345 w 172416"/>
                          <a:gd name="connsiteY3" fmla="*/ 67600 h 67944"/>
                          <a:gd name="connsiteX4" fmla="*/ 90260 w 172416"/>
                          <a:gd name="connsiteY4" fmla="*/ 37796 h 67944"/>
                          <a:gd name="connsiteX5" fmla="*/ 169204 w 172416"/>
                          <a:gd name="connsiteY5" fmla="*/ 18305 h 67944"/>
                          <a:gd name="connsiteX6" fmla="*/ 169204 w 172416"/>
                          <a:gd name="connsiteY6" fmla="*/ 6188 h 679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72416" h="67944">
                            <a:moveTo>
                              <a:pt x="169204" y="6188"/>
                            </a:moveTo>
                            <a:cubicBezTo>
                              <a:pt x="142288" y="-6652"/>
                              <a:pt x="110524" y="3094"/>
                              <a:pt x="83557" y="11963"/>
                            </a:cubicBezTo>
                            <a:cubicBezTo>
                              <a:pt x="53546" y="21863"/>
                              <a:pt x="26166" y="36353"/>
                              <a:pt x="1724" y="57391"/>
                            </a:cubicBezTo>
                            <a:cubicBezTo>
                              <a:pt x="-2658" y="61155"/>
                              <a:pt x="2085" y="69766"/>
                              <a:pt x="7345" y="67600"/>
                            </a:cubicBezTo>
                            <a:cubicBezTo>
                              <a:pt x="34519" y="56359"/>
                              <a:pt x="61900" y="45170"/>
                              <a:pt x="90260" y="37796"/>
                            </a:cubicBezTo>
                            <a:cubicBezTo>
                              <a:pt x="116196" y="31042"/>
                              <a:pt x="145536" y="32176"/>
                              <a:pt x="169204" y="18305"/>
                            </a:cubicBezTo>
                            <a:cubicBezTo>
                              <a:pt x="173226" y="15933"/>
                              <a:pt x="173742" y="8405"/>
                              <a:pt x="169204" y="6188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2" name="任意多边形: 形状 131">
                        <a:extLst>
                          <a:ext uri="{FF2B5EF4-FFF2-40B4-BE49-F238E27FC236}">
                            <a16:creationId xmlns:a16="http://schemas.microsoft.com/office/drawing/2014/main" id="{B41B8F95-3FDC-2BE1-C4D0-F3E6F83DE72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928416" y="2788567"/>
                        <a:ext cx="216687" cy="34980"/>
                      </a:xfrm>
                      <a:custGeom>
                        <a:avLst/>
                        <a:gdLst>
                          <a:gd name="connsiteX0" fmla="*/ 211928 w 216687"/>
                          <a:gd name="connsiteY0" fmla="*/ 13879 h 34980"/>
                          <a:gd name="connsiteX1" fmla="*/ 103747 w 216687"/>
                          <a:gd name="connsiteY1" fmla="*/ 1195 h 34980"/>
                          <a:gd name="connsiteX2" fmla="*/ 1702 w 216687"/>
                          <a:gd name="connsiteY2" fmla="*/ 27234 h 34980"/>
                          <a:gd name="connsiteX3" fmla="*/ 4332 w 216687"/>
                          <a:gd name="connsiteY3" fmla="*/ 33783 h 34980"/>
                          <a:gd name="connsiteX4" fmla="*/ 112358 w 216687"/>
                          <a:gd name="connsiteY4" fmla="*/ 26306 h 34980"/>
                          <a:gd name="connsiteX5" fmla="*/ 209608 w 216687"/>
                          <a:gd name="connsiteY5" fmla="*/ 32958 h 34980"/>
                          <a:gd name="connsiteX6" fmla="*/ 211928 w 216687"/>
                          <a:gd name="connsiteY6" fmla="*/ 13879 h 349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16687" h="34980">
                            <a:moveTo>
                              <a:pt x="211928" y="13879"/>
                            </a:moveTo>
                            <a:cubicBezTo>
                              <a:pt x="180938" y="-2003"/>
                              <a:pt x="137469" y="-920"/>
                              <a:pt x="103747" y="1195"/>
                            </a:cubicBezTo>
                            <a:cubicBezTo>
                              <a:pt x="68116" y="3412"/>
                              <a:pt x="34239" y="11404"/>
                              <a:pt x="1702" y="27234"/>
                            </a:cubicBezTo>
                            <a:cubicBezTo>
                              <a:pt x="-1856" y="28987"/>
                              <a:pt x="722" y="34814"/>
                              <a:pt x="4332" y="33783"/>
                            </a:cubicBezTo>
                            <a:cubicBezTo>
                              <a:pt x="39807" y="23934"/>
                              <a:pt x="75954" y="23212"/>
                              <a:pt x="112358" y="26306"/>
                            </a:cubicBezTo>
                            <a:cubicBezTo>
                              <a:pt x="143503" y="28936"/>
                              <a:pt x="178772" y="39300"/>
                              <a:pt x="209608" y="32958"/>
                            </a:cubicBezTo>
                            <a:cubicBezTo>
                              <a:pt x="217652" y="31256"/>
                              <a:pt x="219405" y="17695"/>
                              <a:pt x="211928" y="13879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3" name="任意多边形: 形状 132">
                        <a:extLst>
                          <a:ext uri="{FF2B5EF4-FFF2-40B4-BE49-F238E27FC236}">
                            <a16:creationId xmlns:a16="http://schemas.microsoft.com/office/drawing/2014/main" id="{53AF8105-B619-78B4-5DB1-7A8A797B947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85600" y="3071342"/>
                        <a:ext cx="164498" cy="89600"/>
                      </a:xfrm>
                      <a:custGeom>
                        <a:avLst/>
                        <a:gdLst>
                          <a:gd name="connsiteX0" fmla="*/ 162065 w 164498"/>
                          <a:gd name="connsiteY0" fmla="*/ 72664 h 89600"/>
                          <a:gd name="connsiteX1" fmla="*/ 6238 w 164498"/>
                          <a:gd name="connsiteY1" fmla="*/ 11 h 89600"/>
                          <a:gd name="connsiteX2" fmla="*/ 4537 w 164498"/>
                          <a:gd name="connsiteY2" fmla="*/ 13417 h 89600"/>
                          <a:gd name="connsiteX3" fmla="*/ 150772 w 164498"/>
                          <a:gd name="connsiteY3" fmla="*/ 88185 h 89600"/>
                          <a:gd name="connsiteX4" fmla="*/ 162065 w 164498"/>
                          <a:gd name="connsiteY4" fmla="*/ 72664 h 896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4498" h="89600">
                            <a:moveTo>
                              <a:pt x="162065" y="72664"/>
                            </a:moveTo>
                            <a:cubicBezTo>
                              <a:pt x="124733" y="26463"/>
                              <a:pt x="62443" y="3208"/>
                              <a:pt x="6238" y="11"/>
                            </a:cubicBezTo>
                            <a:cubicBezTo>
                              <a:pt x="-1187" y="-402"/>
                              <a:pt x="-2269" y="11252"/>
                              <a:pt x="4537" y="13417"/>
                            </a:cubicBezTo>
                            <a:cubicBezTo>
                              <a:pt x="58421" y="30588"/>
                              <a:pt x="102405" y="59000"/>
                              <a:pt x="150772" y="88185"/>
                            </a:cubicBezTo>
                            <a:cubicBezTo>
                              <a:pt x="160363" y="93908"/>
                              <a:pt x="168820" y="80966"/>
                              <a:pt x="162065" y="72664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4" name="任意多边形: 形状 133">
                        <a:extLst>
                          <a:ext uri="{FF2B5EF4-FFF2-40B4-BE49-F238E27FC236}">
                            <a16:creationId xmlns:a16="http://schemas.microsoft.com/office/drawing/2014/main" id="{B92D1A82-1B05-6BEA-A794-FA7D241AC5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55336" y="3012459"/>
                        <a:ext cx="182135" cy="112239"/>
                      </a:xfrm>
                      <a:custGeom>
                        <a:avLst/>
                        <a:gdLst>
                          <a:gd name="connsiteX0" fmla="*/ 179833 w 182135"/>
                          <a:gd name="connsiteY0" fmla="*/ 94111 h 112239"/>
                          <a:gd name="connsiteX1" fmla="*/ 93154 w 182135"/>
                          <a:gd name="connsiteY1" fmla="*/ 31100 h 112239"/>
                          <a:gd name="connsiteX2" fmla="*/ 8640 w 182135"/>
                          <a:gd name="connsiteY2" fmla="*/ 7 h 112239"/>
                          <a:gd name="connsiteX3" fmla="*/ 6320 w 182135"/>
                          <a:gd name="connsiteY3" fmla="*/ 18364 h 112239"/>
                          <a:gd name="connsiteX4" fmla="*/ 170293 w 182135"/>
                          <a:gd name="connsiteY4" fmla="*/ 111540 h 112239"/>
                          <a:gd name="connsiteX5" fmla="*/ 179833 w 182135"/>
                          <a:gd name="connsiteY5" fmla="*/ 94111 h 11223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82135" h="112239">
                            <a:moveTo>
                              <a:pt x="179833" y="94111"/>
                            </a:moveTo>
                            <a:cubicBezTo>
                              <a:pt x="157506" y="65803"/>
                              <a:pt x="123473" y="47962"/>
                              <a:pt x="93154" y="31100"/>
                            </a:cubicBezTo>
                            <a:cubicBezTo>
                              <a:pt x="66805" y="16456"/>
                              <a:pt x="38805" y="1348"/>
                              <a:pt x="8640" y="7"/>
                            </a:cubicBezTo>
                            <a:cubicBezTo>
                              <a:pt x="-1053" y="-405"/>
                              <a:pt x="-3632" y="16817"/>
                              <a:pt x="6320" y="18364"/>
                            </a:cubicBezTo>
                            <a:cubicBezTo>
                              <a:pt x="67939" y="27904"/>
                              <a:pt x="113521" y="88646"/>
                              <a:pt x="170293" y="111540"/>
                            </a:cubicBezTo>
                            <a:cubicBezTo>
                              <a:pt x="180348" y="115562"/>
                              <a:pt x="185402" y="101227"/>
                              <a:pt x="179833" y="94111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79FF143F-9868-36B8-A5DB-ECE82B4C0DCB}"/>
                      </a:ext>
                    </a:extLst>
                  </p:cNvPr>
                  <p:cNvSpPr/>
                  <p:nvPr/>
                </p:nvSpPr>
                <p:spPr>
                  <a:xfrm>
                    <a:off x="4546122" y="1640196"/>
                    <a:ext cx="1132621" cy="1695482"/>
                  </a:xfrm>
                  <a:custGeom>
                    <a:avLst/>
                    <a:gdLst>
                      <a:gd name="connsiteX0" fmla="*/ 1132622 w 1132621"/>
                      <a:gd name="connsiteY0" fmla="*/ 1548000 h 1695482"/>
                      <a:gd name="connsiteX1" fmla="*/ 241546 w 1132621"/>
                      <a:gd name="connsiteY1" fmla="*/ 1691606 h 1695482"/>
                      <a:gd name="connsiteX2" fmla="*/ 3888 w 1132621"/>
                      <a:gd name="connsiteY2" fmla="*/ 1532479 h 1695482"/>
                      <a:gd name="connsiteX3" fmla="*/ 3424 w 1132621"/>
                      <a:gd name="connsiteY3" fmla="*/ 1456371 h 1695482"/>
                      <a:gd name="connsiteX4" fmla="*/ 13943 w 1132621"/>
                      <a:gd name="connsiteY4" fmla="*/ 1398568 h 1695482"/>
                      <a:gd name="connsiteX5" fmla="*/ 73912 w 1132621"/>
                      <a:gd name="connsiteY5" fmla="*/ 1149153 h 1695482"/>
                      <a:gd name="connsiteX6" fmla="*/ 431301 w 1132621"/>
                      <a:gd name="connsiteY6" fmla="*/ 245444 h 1695482"/>
                      <a:gd name="connsiteX7" fmla="*/ 569492 w 1132621"/>
                      <a:gd name="connsiteY7" fmla="*/ 103643 h 1695482"/>
                      <a:gd name="connsiteX8" fmla="*/ 773118 w 1132621"/>
                      <a:gd name="connsiteY8" fmla="*/ 0 h 1695482"/>
                      <a:gd name="connsiteX9" fmla="*/ 1101580 w 1132621"/>
                      <a:gd name="connsiteY9" fmla="*/ 559726 h 1695482"/>
                      <a:gd name="connsiteX10" fmla="*/ 678808 w 1132621"/>
                      <a:gd name="connsiteY10" fmla="*/ 1098002 h 1695482"/>
                      <a:gd name="connsiteX11" fmla="*/ 730166 w 1132621"/>
                      <a:gd name="connsiteY11" fmla="*/ 1179989 h 1695482"/>
                      <a:gd name="connsiteX12" fmla="*/ 1065795 w 1132621"/>
                      <a:gd name="connsiteY12" fmla="*/ 1079542 h 1695482"/>
                      <a:gd name="connsiteX13" fmla="*/ 987624 w 1132621"/>
                      <a:gd name="connsiteY13" fmla="*/ 1331122 h 1695482"/>
                      <a:gd name="connsiteX14" fmla="*/ 1132622 w 1132621"/>
                      <a:gd name="connsiteY14" fmla="*/ 1548000 h 1695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132621" h="1695482">
                        <a:moveTo>
                          <a:pt x="1132622" y="1548000"/>
                        </a:moveTo>
                        <a:lnTo>
                          <a:pt x="241546" y="1691606"/>
                        </a:lnTo>
                        <a:cubicBezTo>
                          <a:pt x="131973" y="1713262"/>
                          <a:pt x="25596" y="1642001"/>
                          <a:pt x="3888" y="1532479"/>
                        </a:cubicBezTo>
                        <a:cubicBezTo>
                          <a:pt x="-1269" y="1506543"/>
                          <a:pt x="-1165" y="1480813"/>
                          <a:pt x="3424" y="1456371"/>
                        </a:cubicBezTo>
                        <a:cubicBezTo>
                          <a:pt x="3682" y="1436932"/>
                          <a:pt x="7136" y="1417389"/>
                          <a:pt x="13943" y="1398568"/>
                        </a:cubicBezTo>
                        <a:lnTo>
                          <a:pt x="73912" y="1149153"/>
                        </a:lnTo>
                        <a:cubicBezTo>
                          <a:pt x="262068" y="475574"/>
                          <a:pt x="410933" y="277104"/>
                          <a:pt x="431301" y="245444"/>
                        </a:cubicBezTo>
                        <a:cubicBezTo>
                          <a:pt x="467602" y="188982"/>
                          <a:pt x="515299" y="142265"/>
                          <a:pt x="569492" y="103643"/>
                        </a:cubicBezTo>
                        <a:cubicBezTo>
                          <a:pt x="631472" y="59350"/>
                          <a:pt x="701806" y="25679"/>
                          <a:pt x="773118" y="0"/>
                        </a:cubicBezTo>
                        <a:lnTo>
                          <a:pt x="1101580" y="559726"/>
                        </a:lnTo>
                        <a:lnTo>
                          <a:pt x="678808" y="1098002"/>
                        </a:lnTo>
                        <a:cubicBezTo>
                          <a:pt x="641424" y="1156836"/>
                          <a:pt x="663390" y="1199944"/>
                          <a:pt x="730166" y="1179989"/>
                        </a:cubicBezTo>
                        <a:lnTo>
                          <a:pt x="1065795" y="1079542"/>
                        </a:lnTo>
                        <a:cubicBezTo>
                          <a:pt x="1050790" y="1122031"/>
                          <a:pt x="977157" y="1144358"/>
                          <a:pt x="987624" y="1331122"/>
                        </a:cubicBezTo>
                        <a:cubicBezTo>
                          <a:pt x="997937" y="1515670"/>
                          <a:pt x="1103488" y="1498447"/>
                          <a:pt x="1132622" y="1548000"/>
                        </a:cubicBezTo>
                        <a:close/>
                      </a:path>
                    </a:pathLst>
                  </a:custGeom>
                  <a:solidFill>
                    <a:srgbClr val="E07D4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" name="任意多边形: 形状 135">
                    <a:extLst>
                      <a:ext uri="{FF2B5EF4-FFF2-40B4-BE49-F238E27FC236}">
                        <a16:creationId xmlns:a16="http://schemas.microsoft.com/office/drawing/2014/main" id="{4760904D-6AD4-4496-2E2B-FA5E5C56594D}"/>
                      </a:ext>
                    </a:extLst>
                  </p:cNvPr>
                  <p:cNvSpPr/>
                  <p:nvPr/>
                </p:nvSpPr>
                <p:spPr>
                  <a:xfrm>
                    <a:off x="5163955" y="2407693"/>
                    <a:ext cx="456060" cy="429095"/>
                  </a:xfrm>
                  <a:custGeom>
                    <a:avLst/>
                    <a:gdLst>
                      <a:gd name="connsiteX0" fmla="*/ 82734 w 456060"/>
                      <a:gd name="connsiteY0" fmla="*/ 429096 h 429095"/>
                      <a:gd name="connsiteX1" fmla="*/ 16939 w 456060"/>
                      <a:gd name="connsiteY1" fmla="*/ 396095 h 429095"/>
                      <a:gd name="connsiteX2" fmla="*/ 12659 w 456060"/>
                      <a:gd name="connsiteY2" fmla="*/ 302248 h 429095"/>
                      <a:gd name="connsiteX3" fmla="*/ 145230 w 456060"/>
                      <a:gd name="connsiteY3" fmla="*/ 6478 h 429095"/>
                      <a:gd name="connsiteX4" fmla="*/ 159719 w 456060"/>
                      <a:gd name="connsiteY4" fmla="*/ 960 h 429095"/>
                      <a:gd name="connsiteX5" fmla="*/ 165237 w 456060"/>
                      <a:gd name="connsiteY5" fmla="*/ 15450 h 429095"/>
                      <a:gd name="connsiteX6" fmla="*/ 32047 w 456060"/>
                      <a:gd name="connsiteY6" fmla="*/ 312664 h 429095"/>
                      <a:gd name="connsiteX7" fmla="*/ 31635 w 456060"/>
                      <a:gd name="connsiteY7" fmla="*/ 313335 h 429095"/>
                      <a:gd name="connsiteX8" fmla="*/ 34471 w 456060"/>
                      <a:gd name="connsiteY8" fmla="*/ 382843 h 429095"/>
                      <a:gd name="connsiteX9" fmla="*/ 100576 w 456060"/>
                      <a:gd name="connsiteY9" fmla="*/ 404500 h 429095"/>
                      <a:gd name="connsiteX10" fmla="*/ 442083 w 456060"/>
                      <a:gd name="connsiteY10" fmla="*/ 307972 h 429095"/>
                      <a:gd name="connsiteX11" fmla="*/ 455645 w 456060"/>
                      <a:gd name="connsiteY11" fmla="*/ 315552 h 429095"/>
                      <a:gd name="connsiteX12" fmla="*/ 448065 w 456060"/>
                      <a:gd name="connsiteY12" fmla="*/ 329113 h 429095"/>
                      <a:gd name="connsiteX13" fmla="*/ 106712 w 456060"/>
                      <a:gd name="connsiteY13" fmla="*/ 425589 h 429095"/>
                      <a:gd name="connsiteX14" fmla="*/ 82734 w 456060"/>
                      <a:gd name="connsiteY14" fmla="*/ 429096 h 429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56060" h="429095">
                        <a:moveTo>
                          <a:pt x="82734" y="429096"/>
                        </a:moveTo>
                        <a:cubicBezTo>
                          <a:pt x="57313" y="429096"/>
                          <a:pt x="33027" y="417339"/>
                          <a:pt x="16939" y="396095"/>
                        </a:cubicBezTo>
                        <a:cubicBezTo>
                          <a:pt x="-3996" y="368405"/>
                          <a:pt x="-5646" y="331640"/>
                          <a:pt x="12659" y="302248"/>
                        </a:cubicBezTo>
                        <a:lnTo>
                          <a:pt x="145230" y="6478"/>
                        </a:lnTo>
                        <a:cubicBezTo>
                          <a:pt x="147705" y="960"/>
                          <a:pt x="154202" y="-1515"/>
                          <a:pt x="159719" y="960"/>
                        </a:cubicBezTo>
                        <a:cubicBezTo>
                          <a:pt x="165237" y="3435"/>
                          <a:pt x="167712" y="9932"/>
                          <a:pt x="165237" y="15450"/>
                        </a:cubicBezTo>
                        <a:lnTo>
                          <a:pt x="32047" y="312664"/>
                        </a:lnTo>
                        <a:lnTo>
                          <a:pt x="31635" y="313335"/>
                        </a:lnTo>
                        <a:cubicBezTo>
                          <a:pt x="14876" y="339684"/>
                          <a:pt x="22095" y="366497"/>
                          <a:pt x="34471" y="382843"/>
                        </a:cubicBezTo>
                        <a:cubicBezTo>
                          <a:pt x="46846" y="399188"/>
                          <a:pt x="70669" y="413420"/>
                          <a:pt x="100576" y="404500"/>
                        </a:cubicBezTo>
                        <a:lnTo>
                          <a:pt x="442083" y="307972"/>
                        </a:lnTo>
                        <a:cubicBezTo>
                          <a:pt x="447910" y="306373"/>
                          <a:pt x="453995" y="309725"/>
                          <a:pt x="455645" y="315552"/>
                        </a:cubicBezTo>
                        <a:cubicBezTo>
                          <a:pt x="457295" y="321379"/>
                          <a:pt x="453892" y="327463"/>
                          <a:pt x="448065" y="329113"/>
                        </a:cubicBezTo>
                        <a:lnTo>
                          <a:pt x="106712" y="425589"/>
                        </a:lnTo>
                        <a:cubicBezTo>
                          <a:pt x="98771" y="427961"/>
                          <a:pt x="90675" y="429096"/>
                          <a:pt x="82734" y="429096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" name="任意多边形: 形状 136">
                    <a:extLst>
                      <a:ext uri="{FF2B5EF4-FFF2-40B4-BE49-F238E27FC236}">
                        <a16:creationId xmlns:a16="http://schemas.microsoft.com/office/drawing/2014/main" id="{C63514B3-75E3-300D-1F6E-3828FB23C1DA}"/>
                      </a:ext>
                    </a:extLst>
                  </p:cNvPr>
                  <p:cNvSpPr/>
                  <p:nvPr/>
                </p:nvSpPr>
                <p:spPr>
                  <a:xfrm>
                    <a:off x="4535127" y="2961429"/>
                    <a:ext cx="1154590" cy="385273"/>
                  </a:xfrm>
                  <a:custGeom>
                    <a:avLst/>
                    <a:gdLst>
                      <a:gd name="connsiteX0" fmla="*/ 213094 w 1154590"/>
                      <a:gd name="connsiteY0" fmla="*/ 385274 h 385273"/>
                      <a:gd name="connsiteX1" fmla="*/ 4106 w 1154590"/>
                      <a:gd name="connsiteY1" fmla="*/ 213412 h 385273"/>
                      <a:gd name="connsiteX2" fmla="*/ 3487 w 1154590"/>
                      <a:gd name="connsiteY2" fmla="*/ 134055 h 385273"/>
                      <a:gd name="connsiteX3" fmla="*/ 14625 w 1154590"/>
                      <a:gd name="connsiteY3" fmla="*/ 73622 h 385273"/>
                      <a:gd name="connsiteX4" fmla="*/ 38499 w 1154590"/>
                      <a:gd name="connsiteY4" fmla="*/ 7259 h 385273"/>
                      <a:gd name="connsiteX5" fmla="*/ 52524 w 1154590"/>
                      <a:gd name="connsiteY5" fmla="*/ 659 h 385273"/>
                      <a:gd name="connsiteX6" fmla="*/ 59124 w 1154590"/>
                      <a:gd name="connsiteY6" fmla="*/ 14684 h 385273"/>
                      <a:gd name="connsiteX7" fmla="*/ 35250 w 1154590"/>
                      <a:gd name="connsiteY7" fmla="*/ 81047 h 385273"/>
                      <a:gd name="connsiteX8" fmla="*/ 25402 w 1154590"/>
                      <a:gd name="connsiteY8" fmla="*/ 135292 h 385273"/>
                      <a:gd name="connsiteX9" fmla="*/ 25195 w 1154590"/>
                      <a:gd name="connsiteY9" fmla="*/ 137148 h 385273"/>
                      <a:gd name="connsiteX10" fmla="*/ 25608 w 1154590"/>
                      <a:gd name="connsiteY10" fmla="*/ 209080 h 385273"/>
                      <a:gd name="connsiteX11" fmla="*/ 250375 w 1154590"/>
                      <a:gd name="connsiteY11" fmla="*/ 359595 h 385273"/>
                      <a:gd name="connsiteX12" fmla="*/ 1141863 w 1154590"/>
                      <a:gd name="connsiteY12" fmla="*/ 215887 h 385273"/>
                      <a:gd name="connsiteX13" fmla="*/ 1154445 w 1154590"/>
                      <a:gd name="connsiteY13" fmla="*/ 224962 h 385273"/>
                      <a:gd name="connsiteX14" fmla="*/ 1145370 w 1154590"/>
                      <a:gd name="connsiteY14" fmla="*/ 237543 h 385273"/>
                      <a:gd name="connsiteX15" fmla="*/ 254294 w 1154590"/>
                      <a:gd name="connsiteY15" fmla="*/ 381149 h 385273"/>
                      <a:gd name="connsiteX16" fmla="*/ 213094 w 1154590"/>
                      <a:gd name="connsiteY16" fmla="*/ 385274 h 385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154590" h="385273">
                        <a:moveTo>
                          <a:pt x="213094" y="385274"/>
                        </a:moveTo>
                        <a:cubicBezTo>
                          <a:pt x="113627" y="385274"/>
                          <a:pt x="24216" y="314838"/>
                          <a:pt x="4106" y="213412"/>
                        </a:cubicBezTo>
                        <a:cubicBezTo>
                          <a:pt x="-1154" y="186959"/>
                          <a:pt x="-1360" y="160301"/>
                          <a:pt x="3487" y="134055"/>
                        </a:cubicBezTo>
                        <a:cubicBezTo>
                          <a:pt x="3848" y="113481"/>
                          <a:pt x="7612" y="93165"/>
                          <a:pt x="14625" y="73622"/>
                        </a:cubicBezTo>
                        <a:lnTo>
                          <a:pt x="38499" y="7259"/>
                        </a:lnTo>
                        <a:cubicBezTo>
                          <a:pt x="40561" y="1535"/>
                          <a:pt x="46852" y="-1404"/>
                          <a:pt x="52524" y="659"/>
                        </a:cubicBezTo>
                        <a:cubicBezTo>
                          <a:pt x="58248" y="2721"/>
                          <a:pt x="61187" y="9012"/>
                          <a:pt x="59124" y="14684"/>
                        </a:cubicBezTo>
                        <a:lnTo>
                          <a:pt x="35250" y="81047"/>
                        </a:lnTo>
                        <a:cubicBezTo>
                          <a:pt x="28959" y="98579"/>
                          <a:pt x="25659" y="116781"/>
                          <a:pt x="25402" y="135292"/>
                        </a:cubicBezTo>
                        <a:lnTo>
                          <a:pt x="25195" y="137148"/>
                        </a:lnTo>
                        <a:cubicBezTo>
                          <a:pt x="20709" y="160920"/>
                          <a:pt x="20864" y="185103"/>
                          <a:pt x="25608" y="209080"/>
                        </a:cubicBezTo>
                        <a:cubicBezTo>
                          <a:pt x="46079" y="312517"/>
                          <a:pt x="146938" y="380015"/>
                          <a:pt x="250375" y="359595"/>
                        </a:cubicBezTo>
                        <a:lnTo>
                          <a:pt x="1141863" y="215887"/>
                        </a:lnTo>
                        <a:cubicBezTo>
                          <a:pt x="1147896" y="214907"/>
                          <a:pt x="1153465" y="218980"/>
                          <a:pt x="1154445" y="224962"/>
                        </a:cubicBezTo>
                        <a:cubicBezTo>
                          <a:pt x="1155425" y="230943"/>
                          <a:pt x="1151351" y="236564"/>
                          <a:pt x="1145370" y="237543"/>
                        </a:cubicBezTo>
                        <a:lnTo>
                          <a:pt x="254294" y="381149"/>
                        </a:lnTo>
                        <a:cubicBezTo>
                          <a:pt x="240475" y="383934"/>
                          <a:pt x="226655" y="385274"/>
                          <a:pt x="213094" y="385274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" name="任意多边形: 形状 137">
                    <a:extLst>
                      <a:ext uri="{FF2B5EF4-FFF2-40B4-BE49-F238E27FC236}">
                        <a16:creationId xmlns:a16="http://schemas.microsoft.com/office/drawing/2014/main" id="{A5FF7C28-9A18-1181-15B0-F57BF6356D6A}"/>
                      </a:ext>
                    </a:extLst>
                  </p:cNvPr>
                  <p:cNvSpPr/>
                  <p:nvPr/>
                </p:nvSpPr>
                <p:spPr>
                  <a:xfrm>
                    <a:off x="6363513" y="1699185"/>
                    <a:ext cx="1183291" cy="1624265"/>
                  </a:xfrm>
                  <a:custGeom>
                    <a:avLst/>
                    <a:gdLst>
                      <a:gd name="connsiteX0" fmla="*/ 1063196 w 1183291"/>
                      <a:gd name="connsiteY0" fmla="*/ 1602452 h 1624265"/>
                      <a:gd name="connsiteX1" fmla="*/ 1063042 w 1183291"/>
                      <a:gd name="connsiteY1" fmla="*/ 1602555 h 1624265"/>
                      <a:gd name="connsiteX2" fmla="*/ 901492 w 1183291"/>
                      <a:gd name="connsiteY2" fmla="*/ 1611527 h 1624265"/>
                      <a:gd name="connsiteX3" fmla="*/ 892313 w 1183291"/>
                      <a:gd name="connsiteY3" fmla="*/ 1607866 h 1624265"/>
                      <a:gd name="connsiteX4" fmla="*/ 0 w 1183291"/>
                      <a:gd name="connsiteY4" fmla="*/ 1225159 h 1624265"/>
                      <a:gd name="connsiteX5" fmla="*/ 89773 w 1183291"/>
                      <a:gd name="connsiteY5" fmla="*/ 1027050 h 1624265"/>
                      <a:gd name="connsiteX6" fmla="*/ 76315 w 1183291"/>
                      <a:gd name="connsiteY6" fmla="*/ 846112 h 1624265"/>
                      <a:gd name="connsiteX7" fmla="*/ 206050 w 1183291"/>
                      <a:gd name="connsiteY7" fmla="*/ 898450 h 1624265"/>
                      <a:gd name="connsiteX8" fmla="*/ 573133 w 1183291"/>
                      <a:gd name="connsiteY8" fmla="*/ 1057679 h 1624265"/>
                      <a:gd name="connsiteX9" fmla="*/ 442728 w 1183291"/>
                      <a:gd name="connsiteY9" fmla="*/ 852558 h 1624265"/>
                      <a:gd name="connsiteX10" fmla="*/ 228841 w 1183291"/>
                      <a:gd name="connsiteY10" fmla="*/ 325729 h 1624265"/>
                      <a:gd name="connsiteX11" fmla="*/ 533326 w 1183291"/>
                      <a:gd name="connsiteY11" fmla="*/ 0 h 1624265"/>
                      <a:gd name="connsiteX12" fmla="*/ 673940 w 1183291"/>
                      <a:gd name="connsiteY12" fmla="*/ 102509 h 1624265"/>
                      <a:gd name="connsiteX13" fmla="*/ 908040 w 1183291"/>
                      <a:gd name="connsiteY13" fmla="*/ 480421 h 1624265"/>
                      <a:gd name="connsiteX14" fmla="*/ 1093516 w 1183291"/>
                      <a:gd name="connsiteY14" fmla="*/ 982447 h 1624265"/>
                      <a:gd name="connsiteX15" fmla="*/ 1172821 w 1183291"/>
                      <a:gd name="connsiteY15" fmla="*/ 1339579 h 1624265"/>
                      <a:gd name="connsiteX16" fmla="*/ 1063196 w 1183291"/>
                      <a:gd name="connsiteY16" fmla="*/ 1602452 h 1624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183291" h="1624265">
                        <a:moveTo>
                          <a:pt x="1063196" y="1602452"/>
                        </a:moveTo>
                        <a:cubicBezTo>
                          <a:pt x="1063145" y="1602555"/>
                          <a:pt x="1063093" y="1602555"/>
                          <a:pt x="1063042" y="1602555"/>
                        </a:cubicBezTo>
                        <a:cubicBezTo>
                          <a:pt x="1014572" y="1626996"/>
                          <a:pt x="956407" y="1631946"/>
                          <a:pt x="901492" y="1611527"/>
                        </a:cubicBezTo>
                        <a:cubicBezTo>
                          <a:pt x="898604" y="1610496"/>
                          <a:pt x="895149" y="1609052"/>
                          <a:pt x="892313" y="1607866"/>
                        </a:cubicBezTo>
                        <a:lnTo>
                          <a:pt x="0" y="1225159"/>
                        </a:lnTo>
                        <a:cubicBezTo>
                          <a:pt x="0" y="1225159"/>
                          <a:pt x="67291" y="1146214"/>
                          <a:pt x="89773" y="1027050"/>
                        </a:cubicBezTo>
                        <a:cubicBezTo>
                          <a:pt x="98384" y="981261"/>
                          <a:pt x="97249" y="895459"/>
                          <a:pt x="76315" y="846112"/>
                        </a:cubicBezTo>
                        <a:cubicBezTo>
                          <a:pt x="129838" y="857147"/>
                          <a:pt x="206050" y="898450"/>
                          <a:pt x="206050" y="898450"/>
                        </a:cubicBezTo>
                        <a:cubicBezTo>
                          <a:pt x="326812" y="945682"/>
                          <a:pt x="573133" y="1057679"/>
                          <a:pt x="573133" y="1057679"/>
                        </a:cubicBezTo>
                        <a:lnTo>
                          <a:pt x="442728" y="852558"/>
                        </a:lnTo>
                        <a:lnTo>
                          <a:pt x="228841" y="325729"/>
                        </a:lnTo>
                        <a:lnTo>
                          <a:pt x="533326" y="0"/>
                        </a:lnTo>
                        <a:cubicBezTo>
                          <a:pt x="584632" y="28205"/>
                          <a:pt x="632638" y="61980"/>
                          <a:pt x="673940" y="102509"/>
                        </a:cubicBezTo>
                        <a:cubicBezTo>
                          <a:pt x="782792" y="213578"/>
                          <a:pt x="834459" y="342178"/>
                          <a:pt x="908040" y="480421"/>
                        </a:cubicBezTo>
                        <a:cubicBezTo>
                          <a:pt x="992296" y="638619"/>
                          <a:pt x="1054637" y="807491"/>
                          <a:pt x="1093516" y="982447"/>
                        </a:cubicBezTo>
                        <a:lnTo>
                          <a:pt x="1172821" y="1339579"/>
                        </a:lnTo>
                        <a:cubicBezTo>
                          <a:pt x="1206389" y="1432858"/>
                          <a:pt x="1156424" y="1568781"/>
                          <a:pt x="1063196" y="1602452"/>
                        </a:cubicBezTo>
                        <a:close/>
                      </a:path>
                    </a:pathLst>
                  </a:custGeom>
                  <a:solidFill>
                    <a:srgbClr val="E07D4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45FDDCFF-2379-C756-C255-6E4A276868C5}"/>
                      </a:ext>
                    </a:extLst>
                  </p:cNvPr>
                  <p:cNvSpPr/>
                  <p:nvPr/>
                </p:nvSpPr>
                <p:spPr>
                  <a:xfrm>
                    <a:off x="6428783" y="2366065"/>
                    <a:ext cx="455126" cy="345525"/>
                  </a:xfrm>
                  <a:custGeom>
                    <a:avLst/>
                    <a:gdLst>
                      <a:gd name="connsiteX0" fmla="*/ 393236 w 455126"/>
                      <a:gd name="connsiteY0" fmla="*/ 345525 h 345525"/>
                      <a:gd name="connsiteX1" fmla="*/ 367763 w 455126"/>
                      <a:gd name="connsiteY1" fmla="*/ 340060 h 345525"/>
                      <a:gd name="connsiteX2" fmla="*/ 136706 w 455126"/>
                      <a:gd name="connsiteY2" fmla="*/ 241727 h 345525"/>
                      <a:gd name="connsiteX3" fmla="*/ 135468 w 455126"/>
                      <a:gd name="connsiteY3" fmla="*/ 241160 h 345525"/>
                      <a:gd name="connsiteX4" fmla="*/ 8776 w 455126"/>
                      <a:gd name="connsiteY4" fmla="*/ 189906 h 345525"/>
                      <a:gd name="connsiteX5" fmla="*/ 216 w 455126"/>
                      <a:gd name="connsiteY5" fmla="*/ 176912 h 345525"/>
                      <a:gd name="connsiteX6" fmla="*/ 13210 w 455126"/>
                      <a:gd name="connsiteY6" fmla="*/ 168403 h 345525"/>
                      <a:gd name="connsiteX7" fmla="*/ 145317 w 455126"/>
                      <a:gd name="connsiteY7" fmla="*/ 221514 h 345525"/>
                      <a:gd name="connsiteX8" fmla="*/ 376633 w 455126"/>
                      <a:gd name="connsiteY8" fmla="*/ 319950 h 345525"/>
                      <a:gd name="connsiteX9" fmla="*/ 422267 w 455126"/>
                      <a:gd name="connsiteY9" fmla="*/ 310617 h 345525"/>
                      <a:gd name="connsiteX10" fmla="*/ 428351 w 455126"/>
                      <a:gd name="connsiteY10" fmla="*/ 264416 h 345525"/>
                      <a:gd name="connsiteX11" fmla="*/ 296760 w 455126"/>
                      <a:gd name="connsiteY11" fmla="*/ 16135 h 345525"/>
                      <a:gd name="connsiteX12" fmla="*/ 301297 w 455126"/>
                      <a:gd name="connsiteY12" fmla="*/ 1285 h 345525"/>
                      <a:gd name="connsiteX13" fmla="*/ 316148 w 455126"/>
                      <a:gd name="connsiteY13" fmla="*/ 5822 h 345525"/>
                      <a:gd name="connsiteX14" fmla="*/ 447739 w 455126"/>
                      <a:gd name="connsiteY14" fmla="*/ 254103 h 345525"/>
                      <a:gd name="connsiteX15" fmla="*/ 438303 w 455126"/>
                      <a:gd name="connsiteY15" fmla="*/ 325570 h 345525"/>
                      <a:gd name="connsiteX16" fmla="*/ 393236 w 455126"/>
                      <a:gd name="connsiteY16" fmla="*/ 345525 h 345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55126" h="345525">
                        <a:moveTo>
                          <a:pt x="393236" y="345525"/>
                        </a:moveTo>
                        <a:cubicBezTo>
                          <a:pt x="384728" y="345525"/>
                          <a:pt x="376065" y="343721"/>
                          <a:pt x="367763" y="340060"/>
                        </a:cubicBezTo>
                        <a:cubicBezTo>
                          <a:pt x="297018" y="308760"/>
                          <a:pt x="199510" y="266323"/>
                          <a:pt x="136706" y="241727"/>
                        </a:cubicBezTo>
                        <a:lnTo>
                          <a:pt x="135468" y="241160"/>
                        </a:lnTo>
                        <a:cubicBezTo>
                          <a:pt x="134695" y="240748"/>
                          <a:pt x="60030" y="200476"/>
                          <a:pt x="8776" y="189906"/>
                        </a:cubicBezTo>
                        <a:cubicBezTo>
                          <a:pt x="2846" y="188668"/>
                          <a:pt x="-970" y="182893"/>
                          <a:pt x="216" y="176912"/>
                        </a:cubicBezTo>
                        <a:cubicBezTo>
                          <a:pt x="1454" y="170982"/>
                          <a:pt x="7229" y="167166"/>
                          <a:pt x="13210" y="168403"/>
                        </a:cubicBezTo>
                        <a:cubicBezTo>
                          <a:pt x="65754" y="179232"/>
                          <a:pt x="137428" y="217286"/>
                          <a:pt x="145317" y="221514"/>
                        </a:cubicBezTo>
                        <a:cubicBezTo>
                          <a:pt x="208534" y="246265"/>
                          <a:pt x="305938" y="288651"/>
                          <a:pt x="376633" y="319950"/>
                        </a:cubicBezTo>
                        <a:cubicBezTo>
                          <a:pt x="395917" y="328458"/>
                          <a:pt x="412882" y="320723"/>
                          <a:pt x="422267" y="310617"/>
                        </a:cubicBezTo>
                        <a:cubicBezTo>
                          <a:pt x="431703" y="300510"/>
                          <a:pt x="438252" y="283030"/>
                          <a:pt x="428351" y="264416"/>
                        </a:cubicBezTo>
                        <a:lnTo>
                          <a:pt x="296760" y="16135"/>
                        </a:lnTo>
                        <a:cubicBezTo>
                          <a:pt x="293924" y="10773"/>
                          <a:pt x="295987" y="4121"/>
                          <a:pt x="301297" y="1285"/>
                        </a:cubicBezTo>
                        <a:cubicBezTo>
                          <a:pt x="306660" y="-1551"/>
                          <a:pt x="313312" y="460"/>
                          <a:pt x="316148" y="5822"/>
                        </a:cubicBezTo>
                        <a:lnTo>
                          <a:pt x="447739" y="254103"/>
                        </a:lnTo>
                        <a:cubicBezTo>
                          <a:pt x="460321" y="277874"/>
                          <a:pt x="456608" y="305924"/>
                          <a:pt x="438303" y="325570"/>
                        </a:cubicBezTo>
                        <a:cubicBezTo>
                          <a:pt x="426237" y="338616"/>
                          <a:pt x="409994" y="345525"/>
                          <a:pt x="393236" y="345525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5756DFC9-A18D-4C0B-373A-00D869EE3D9F}"/>
                      </a:ext>
                    </a:extLst>
                  </p:cNvPr>
                  <p:cNvSpPr/>
                  <p:nvPr/>
                </p:nvSpPr>
                <p:spPr>
                  <a:xfrm>
                    <a:off x="6352576" y="2847500"/>
                    <a:ext cx="1204967" cy="486828"/>
                  </a:xfrm>
                  <a:custGeom>
                    <a:avLst/>
                    <a:gdLst>
                      <a:gd name="connsiteX0" fmla="*/ 982865 w 1204967"/>
                      <a:gd name="connsiteY0" fmla="*/ 486828 h 486828"/>
                      <a:gd name="connsiteX1" fmla="*/ 908613 w 1204967"/>
                      <a:gd name="connsiteY1" fmla="*/ 473473 h 486828"/>
                      <a:gd name="connsiteX2" fmla="*/ 899022 w 1204967"/>
                      <a:gd name="connsiteY2" fmla="*/ 469657 h 486828"/>
                      <a:gd name="connsiteX3" fmla="*/ 6657 w 1204967"/>
                      <a:gd name="connsiteY3" fmla="*/ 86898 h 486828"/>
                      <a:gd name="connsiteX4" fmla="*/ 882 w 1204967"/>
                      <a:gd name="connsiteY4" fmla="*/ 72461 h 486828"/>
                      <a:gd name="connsiteX5" fmla="*/ 15319 w 1204967"/>
                      <a:gd name="connsiteY5" fmla="*/ 66685 h 486828"/>
                      <a:gd name="connsiteX6" fmla="*/ 907633 w 1204967"/>
                      <a:gd name="connsiteY6" fmla="*/ 449444 h 486828"/>
                      <a:gd name="connsiteX7" fmla="*/ 916244 w 1204967"/>
                      <a:gd name="connsiteY7" fmla="*/ 452847 h 486828"/>
                      <a:gd name="connsiteX8" fmla="*/ 1065934 w 1204967"/>
                      <a:gd name="connsiteY8" fmla="*/ 445938 h 486828"/>
                      <a:gd name="connsiteX9" fmla="*/ 1066244 w 1204967"/>
                      <a:gd name="connsiteY9" fmla="*/ 445319 h 486828"/>
                      <a:gd name="connsiteX10" fmla="*/ 1072019 w 1204967"/>
                      <a:gd name="connsiteY10" fmla="*/ 443205 h 486828"/>
                      <a:gd name="connsiteX11" fmla="*/ 1166381 w 1204967"/>
                      <a:gd name="connsiteY11" fmla="*/ 340954 h 486828"/>
                      <a:gd name="connsiteX12" fmla="*/ 1173496 w 1204967"/>
                      <a:gd name="connsiteY12" fmla="*/ 194976 h 486828"/>
                      <a:gd name="connsiteX13" fmla="*/ 1173136 w 1204967"/>
                      <a:gd name="connsiteY13" fmla="*/ 193636 h 486828"/>
                      <a:gd name="connsiteX14" fmla="*/ 1133070 w 1204967"/>
                      <a:gd name="connsiteY14" fmla="*/ 13368 h 486828"/>
                      <a:gd name="connsiteX15" fmla="*/ 1141424 w 1204967"/>
                      <a:gd name="connsiteY15" fmla="*/ 271 h 486828"/>
                      <a:gd name="connsiteX16" fmla="*/ 1154521 w 1204967"/>
                      <a:gd name="connsiteY16" fmla="*/ 8624 h 486828"/>
                      <a:gd name="connsiteX17" fmla="*/ 1194432 w 1204967"/>
                      <a:gd name="connsiteY17" fmla="*/ 188273 h 486828"/>
                      <a:gd name="connsiteX18" fmla="*/ 1082229 w 1204967"/>
                      <a:gd name="connsiteY18" fmla="*/ 462902 h 486828"/>
                      <a:gd name="connsiteX19" fmla="*/ 1081146 w 1204967"/>
                      <a:gd name="connsiteY19" fmla="*/ 465171 h 486828"/>
                      <a:gd name="connsiteX20" fmla="*/ 1076660 w 1204967"/>
                      <a:gd name="connsiteY20" fmla="*/ 465223 h 486828"/>
                      <a:gd name="connsiteX21" fmla="*/ 982865 w 1204967"/>
                      <a:gd name="connsiteY21" fmla="*/ 486828 h 486828"/>
                      <a:gd name="connsiteX22" fmla="*/ 1073978 w 1204967"/>
                      <a:gd name="connsiteY22" fmla="*/ 454240 h 486828"/>
                      <a:gd name="connsiteX23" fmla="*/ 1073978 w 1204967"/>
                      <a:gd name="connsiteY23" fmla="*/ 454240 h 486828"/>
                      <a:gd name="connsiteX24" fmla="*/ 1073978 w 1204967"/>
                      <a:gd name="connsiteY24" fmla="*/ 454240 h 486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1204967" h="486828">
                        <a:moveTo>
                          <a:pt x="982865" y="486828"/>
                        </a:moveTo>
                        <a:cubicBezTo>
                          <a:pt x="957701" y="486828"/>
                          <a:pt x="932538" y="482394"/>
                          <a:pt x="908613" y="473473"/>
                        </a:cubicBezTo>
                        <a:cubicBezTo>
                          <a:pt x="905622" y="472390"/>
                          <a:pt x="901961" y="470895"/>
                          <a:pt x="899022" y="469657"/>
                        </a:cubicBezTo>
                        <a:lnTo>
                          <a:pt x="6657" y="86898"/>
                        </a:lnTo>
                        <a:cubicBezTo>
                          <a:pt x="1088" y="84526"/>
                          <a:pt x="-1491" y="78029"/>
                          <a:pt x="882" y="72461"/>
                        </a:cubicBezTo>
                        <a:cubicBezTo>
                          <a:pt x="3254" y="66892"/>
                          <a:pt x="9751" y="64313"/>
                          <a:pt x="15319" y="66685"/>
                        </a:cubicBezTo>
                        <a:lnTo>
                          <a:pt x="907633" y="449444"/>
                        </a:lnTo>
                        <a:cubicBezTo>
                          <a:pt x="910211" y="450527"/>
                          <a:pt x="913511" y="451868"/>
                          <a:pt x="916244" y="452847"/>
                        </a:cubicBezTo>
                        <a:cubicBezTo>
                          <a:pt x="964972" y="470998"/>
                          <a:pt x="1019269" y="468420"/>
                          <a:pt x="1065934" y="445938"/>
                        </a:cubicBezTo>
                        <a:lnTo>
                          <a:pt x="1066244" y="445319"/>
                        </a:lnTo>
                        <a:lnTo>
                          <a:pt x="1072019" y="443205"/>
                        </a:lnTo>
                        <a:cubicBezTo>
                          <a:pt x="1112032" y="428148"/>
                          <a:pt x="1146374" y="390971"/>
                          <a:pt x="1166381" y="340954"/>
                        </a:cubicBezTo>
                        <a:cubicBezTo>
                          <a:pt x="1186078" y="291813"/>
                          <a:pt x="1188708" y="237207"/>
                          <a:pt x="1173496" y="194976"/>
                        </a:cubicBezTo>
                        <a:lnTo>
                          <a:pt x="1173136" y="193636"/>
                        </a:lnTo>
                        <a:lnTo>
                          <a:pt x="1133070" y="13368"/>
                        </a:lnTo>
                        <a:cubicBezTo>
                          <a:pt x="1131781" y="7438"/>
                          <a:pt x="1135494" y="1560"/>
                          <a:pt x="1141424" y="271"/>
                        </a:cubicBezTo>
                        <a:cubicBezTo>
                          <a:pt x="1147354" y="-1070"/>
                          <a:pt x="1153232" y="2695"/>
                          <a:pt x="1154521" y="8624"/>
                        </a:cubicBezTo>
                        <a:lnTo>
                          <a:pt x="1194432" y="188273"/>
                        </a:lnTo>
                        <a:cubicBezTo>
                          <a:pt x="1227175" y="280573"/>
                          <a:pt x="1181901" y="423353"/>
                          <a:pt x="1082229" y="462902"/>
                        </a:cubicBezTo>
                        <a:lnTo>
                          <a:pt x="1081146" y="465171"/>
                        </a:lnTo>
                        <a:lnTo>
                          <a:pt x="1076660" y="465223"/>
                        </a:lnTo>
                        <a:cubicBezTo>
                          <a:pt x="1047216" y="479557"/>
                          <a:pt x="1015092" y="486828"/>
                          <a:pt x="982865" y="486828"/>
                        </a:cubicBezTo>
                        <a:close/>
                        <a:moveTo>
                          <a:pt x="1073978" y="454240"/>
                        </a:moveTo>
                        <a:lnTo>
                          <a:pt x="1073978" y="454240"/>
                        </a:lnTo>
                        <a:lnTo>
                          <a:pt x="1073978" y="454240"/>
                        </a:ln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1385014-E579-2CFC-AE99-9CC2561CA5DA}"/>
              </a:ext>
            </a:extLst>
          </p:cNvPr>
          <p:cNvGrpSpPr/>
          <p:nvPr/>
        </p:nvGrpSpPr>
        <p:grpSpPr>
          <a:xfrm>
            <a:off x="825898" y="3137848"/>
            <a:ext cx="2006244" cy="2618999"/>
            <a:chOff x="825898" y="3137848"/>
            <a:chExt cx="2006244" cy="2618999"/>
          </a:xfrm>
        </p:grpSpPr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3653ECE4-34FD-2577-1923-186CEA57A99D}"/>
                </a:ext>
              </a:extLst>
            </p:cNvPr>
            <p:cNvSpPr/>
            <p:nvPr/>
          </p:nvSpPr>
          <p:spPr>
            <a:xfrm>
              <a:off x="1039877" y="3402037"/>
              <a:ext cx="1792265" cy="965875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6BBD499C-D18F-A085-4464-E945F35F4499}"/>
                </a:ext>
              </a:extLst>
            </p:cNvPr>
            <p:cNvSpPr/>
            <p:nvPr/>
          </p:nvSpPr>
          <p:spPr>
            <a:xfrm>
              <a:off x="1156965" y="3893872"/>
              <a:ext cx="1675172" cy="47402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F8EDC884-4158-CF36-95B2-7F8D4D1010FD}"/>
                </a:ext>
              </a:extLst>
            </p:cNvPr>
            <p:cNvSpPr/>
            <p:nvPr/>
          </p:nvSpPr>
          <p:spPr>
            <a:xfrm>
              <a:off x="1246521" y="3857696"/>
              <a:ext cx="1049019" cy="1899124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6F851167-8B7A-0B17-176B-DAA4497D74A6}"/>
                </a:ext>
              </a:extLst>
            </p:cNvPr>
            <p:cNvSpPr/>
            <p:nvPr/>
          </p:nvSpPr>
          <p:spPr>
            <a:xfrm>
              <a:off x="1719017" y="3882443"/>
              <a:ext cx="576523" cy="1874404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522D06A7-7607-E399-B460-8C3137AAFF58}"/>
                </a:ext>
              </a:extLst>
            </p:cNvPr>
            <p:cNvSpPr/>
            <p:nvPr/>
          </p:nvSpPr>
          <p:spPr>
            <a:xfrm>
              <a:off x="825898" y="3200252"/>
              <a:ext cx="1785032" cy="99379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7A31E4D6-190B-B930-A15D-D72D46E359C6}"/>
                </a:ext>
              </a:extLst>
            </p:cNvPr>
            <p:cNvSpPr/>
            <p:nvPr/>
          </p:nvSpPr>
          <p:spPr>
            <a:xfrm>
              <a:off x="2036371" y="3447463"/>
              <a:ext cx="54207" cy="58314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8BDA0462-D3AD-E1BE-B79D-7F772536D2A6}"/>
                </a:ext>
              </a:extLst>
            </p:cNvPr>
            <p:cNvSpPr/>
            <p:nvPr/>
          </p:nvSpPr>
          <p:spPr>
            <a:xfrm>
              <a:off x="2093638" y="3471711"/>
              <a:ext cx="58258" cy="54246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FFD67476-99C6-DAEB-08C1-9BA0E913892F}"/>
                </a:ext>
              </a:extLst>
            </p:cNvPr>
            <p:cNvSpPr/>
            <p:nvPr/>
          </p:nvSpPr>
          <p:spPr>
            <a:xfrm>
              <a:off x="1764834" y="3840714"/>
              <a:ext cx="75083" cy="38136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82F72560-B83F-8E73-7AE3-34287176D1F1}"/>
                </a:ext>
              </a:extLst>
            </p:cNvPr>
            <p:cNvSpPr/>
            <p:nvPr/>
          </p:nvSpPr>
          <p:spPr>
            <a:xfrm>
              <a:off x="1860886" y="3811682"/>
              <a:ext cx="38101" cy="75137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AA4C5B4A-D412-616F-627F-8D30873F2FCB}"/>
                </a:ext>
              </a:extLst>
            </p:cNvPr>
            <p:cNvSpPr/>
            <p:nvPr/>
          </p:nvSpPr>
          <p:spPr>
            <a:xfrm>
              <a:off x="2568364" y="3342264"/>
              <a:ext cx="39607" cy="90371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769C1D22-1875-E0BE-17E0-1A068AEAFB45}"/>
                </a:ext>
              </a:extLst>
            </p:cNvPr>
            <p:cNvSpPr/>
            <p:nvPr/>
          </p:nvSpPr>
          <p:spPr>
            <a:xfrm>
              <a:off x="2590764" y="3442944"/>
              <a:ext cx="88061" cy="41785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BD9A4B38-486C-7506-CB07-A90318E11322}"/>
                </a:ext>
              </a:extLst>
            </p:cNvPr>
            <p:cNvSpPr/>
            <p:nvPr/>
          </p:nvSpPr>
          <p:spPr>
            <a:xfrm>
              <a:off x="1120640" y="3345527"/>
              <a:ext cx="83399" cy="46269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C4171E8B-DD9E-2BBB-8B5F-B6987695984B}"/>
                </a:ext>
              </a:extLst>
            </p:cNvPr>
            <p:cNvSpPr/>
            <p:nvPr/>
          </p:nvSpPr>
          <p:spPr>
            <a:xfrm>
              <a:off x="1226388" y="3294292"/>
              <a:ext cx="38866" cy="91118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4B573F82-C7B1-CD15-7214-048AAAE72A62}"/>
                </a:ext>
              </a:extLst>
            </p:cNvPr>
            <p:cNvSpPr/>
            <p:nvPr/>
          </p:nvSpPr>
          <p:spPr>
            <a:xfrm>
              <a:off x="1621829" y="3137848"/>
              <a:ext cx="46939" cy="82720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F835B46E-AEF7-0BE4-20CC-595BD36819E0}"/>
                </a:ext>
              </a:extLst>
            </p:cNvPr>
            <p:cNvSpPr/>
            <p:nvPr/>
          </p:nvSpPr>
          <p:spPr>
            <a:xfrm>
              <a:off x="1256047" y="3675920"/>
              <a:ext cx="79445" cy="33920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691D3E04-19FF-B1D7-2766-1FDFF6DA8786}"/>
                </a:ext>
              </a:extLst>
            </p:cNvPr>
            <p:cNvSpPr/>
            <p:nvPr/>
          </p:nvSpPr>
          <p:spPr>
            <a:xfrm>
              <a:off x="1320789" y="3611137"/>
              <a:ext cx="33892" cy="79500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3" name="文本框 272">
            <a:extLst>
              <a:ext uri="{FF2B5EF4-FFF2-40B4-BE49-F238E27FC236}">
                <a16:creationId xmlns:a16="http://schemas.microsoft.com/office/drawing/2014/main" id="{AE3C1750-5ECA-23F5-EC65-B62AD0EA074F}"/>
              </a:ext>
            </a:extLst>
          </p:cNvPr>
          <p:cNvSpPr txBox="1"/>
          <p:nvPr/>
        </p:nvSpPr>
        <p:spPr>
          <a:xfrm>
            <a:off x="1968097" y="632910"/>
            <a:ext cx="8309402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3800" dirty="0">
                <a:ln w="25400">
                  <a:solidFill>
                    <a:schemeClr val="bg1"/>
                  </a:solidFill>
                </a:ln>
                <a:solidFill>
                  <a:srgbClr val="D27F5D"/>
                </a:solidFill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latin typeface="荆南波波黑" panose="00020600040101010101" pitchFamily="18" charset="-122"/>
                <a:ea typeface="荆南波波黑" panose="00020600040101010101" pitchFamily="18" charset="-122"/>
                <a:cs typeface="+mn-ea"/>
                <a:sym typeface="+mn-lt"/>
              </a:rPr>
              <a:t>谢谢观看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C274981-25C2-5DA8-D426-83C6E5494676}"/>
              </a:ext>
            </a:extLst>
          </p:cNvPr>
          <p:cNvGrpSpPr/>
          <p:nvPr/>
        </p:nvGrpSpPr>
        <p:grpSpPr>
          <a:xfrm>
            <a:off x="9620609" y="3147065"/>
            <a:ext cx="2167893" cy="2774908"/>
            <a:chOff x="9620609" y="3147065"/>
            <a:chExt cx="2167893" cy="2774908"/>
          </a:xfrm>
        </p:grpSpPr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4EEB73B5-5C38-1C3D-07D2-E53A9BF07097}"/>
                </a:ext>
              </a:extLst>
            </p:cNvPr>
            <p:cNvSpPr/>
            <p:nvPr/>
          </p:nvSpPr>
          <p:spPr>
            <a:xfrm>
              <a:off x="9620609" y="3147065"/>
              <a:ext cx="2167887" cy="1255935"/>
            </a:xfrm>
            <a:custGeom>
              <a:avLst/>
              <a:gdLst>
                <a:gd name="connsiteX0" fmla="*/ 2159587 w 2167887"/>
                <a:gd name="connsiteY0" fmla="*/ 930882 h 1255935"/>
                <a:gd name="connsiteX1" fmla="*/ 2109346 w 2167887"/>
                <a:gd name="connsiteY1" fmla="*/ 737937 h 1255935"/>
                <a:gd name="connsiteX2" fmla="*/ 1931895 w 2167887"/>
                <a:gd name="connsiteY2" fmla="*/ 412692 h 1255935"/>
                <a:gd name="connsiteX3" fmla="*/ 1819281 w 2167887"/>
                <a:gd name="connsiteY3" fmla="*/ 403585 h 1255935"/>
                <a:gd name="connsiteX4" fmla="*/ 1676801 w 2167887"/>
                <a:gd name="connsiteY4" fmla="*/ 278791 h 1255935"/>
                <a:gd name="connsiteX5" fmla="*/ 1579185 w 2167887"/>
                <a:gd name="connsiteY5" fmla="*/ 270789 h 1255935"/>
                <a:gd name="connsiteX6" fmla="*/ 1409048 w 2167887"/>
                <a:gd name="connsiteY6" fmla="*/ 110111 h 1255935"/>
                <a:gd name="connsiteX7" fmla="*/ 1139453 w 2167887"/>
                <a:gd name="connsiteY7" fmla="*/ 183079 h 1255935"/>
                <a:gd name="connsiteX8" fmla="*/ 986074 w 2167887"/>
                <a:gd name="connsiteY8" fmla="*/ 9645 h 1255935"/>
                <a:gd name="connsiteX9" fmla="*/ 710141 w 2167887"/>
                <a:gd name="connsiteY9" fmla="*/ 156910 h 1255935"/>
                <a:gd name="connsiteX10" fmla="*/ 705116 w 2167887"/>
                <a:gd name="connsiteY10" fmla="*/ 176821 h 1255935"/>
                <a:gd name="connsiteX11" fmla="*/ 663950 w 2167887"/>
                <a:gd name="connsiteY11" fmla="*/ 158239 h 1255935"/>
                <a:gd name="connsiteX12" fmla="*/ 516909 w 2167887"/>
                <a:gd name="connsiteY12" fmla="*/ 179142 h 1255935"/>
                <a:gd name="connsiteX13" fmla="*/ 452455 w 2167887"/>
                <a:gd name="connsiteY13" fmla="*/ 146891 h 1255935"/>
                <a:gd name="connsiteX14" fmla="*/ 184109 w 2167887"/>
                <a:gd name="connsiteY14" fmla="*/ 290107 h 1255935"/>
                <a:gd name="connsiteX15" fmla="*/ 175322 w 2167887"/>
                <a:gd name="connsiteY15" fmla="*/ 337867 h 1255935"/>
                <a:gd name="connsiteX16" fmla="*/ 108132 w 2167887"/>
                <a:gd name="connsiteY16" fmla="*/ 359890 h 1255935"/>
                <a:gd name="connsiteX17" fmla="*/ 24055 w 2167887"/>
                <a:gd name="connsiteY17" fmla="*/ 636319 h 1255935"/>
                <a:gd name="connsiteX18" fmla="*/ 112229 w 2167887"/>
                <a:gd name="connsiteY18" fmla="*/ 722540 h 1255935"/>
                <a:gd name="connsiteX19" fmla="*/ 320587 w 2167887"/>
                <a:gd name="connsiteY19" fmla="*/ 1052187 h 1255935"/>
                <a:gd name="connsiteX20" fmla="*/ 525151 w 2167887"/>
                <a:gd name="connsiteY20" fmla="*/ 1040935 h 1255935"/>
                <a:gd name="connsiteX21" fmla="*/ 687398 w 2167887"/>
                <a:gd name="connsiteY21" fmla="*/ 1156718 h 1255935"/>
                <a:gd name="connsiteX22" fmla="*/ 1049215 w 2167887"/>
                <a:gd name="connsiteY22" fmla="*/ 1014414 h 1255935"/>
                <a:gd name="connsiteX23" fmla="*/ 1183900 w 2167887"/>
                <a:gd name="connsiteY23" fmla="*/ 1127284 h 1255935"/>
                <a:gd name="connsiteX24" fmla="*/ 1406759 w 2167887"/>
                <a:gd name="connsiteY24" fmla="*/ 1072641 h 1255935"/>
                <a:gd name="connsiteX25" fmla="*/ 1555289 w 2167887"/>
                <a:gd name="connsiteY25" fmla="*/ 1216898 h 1255935"/>
                <a:gd name="connsiteX26" fmla="*/ 1732676 w 2167887"/>
                <a:gd name="connsiteY26" fmla="*/ 1197323 h 1255935"/>
                <a:gd name="connsiteX27" fmla="*/ 1818401 w 2167887"/>
                <a:gd name="connsiteY27" fmla="*/ 1246204 h 1255935"/>
                <a:gd name="connsiteX28" fmla="*/ 2096766 w 2167887"/>
                <a:gd name="connsiteY28" fmla="*/ 1097642 h 1255935"/>
                <a:gd name="connsiteX29" fmla="*/ 2105873 w 2167887"/>
                <a:gd name="connsiteY29" fmla="*/ 1016094 h 1255935"/>
                <a:gd name="connsiteX30" fmla="*/ 2159587 w 2167887"/>
                <a:gd name="connsiteY30" fmla="*/ 930882 h 125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67887" h="1255935">
                  <a:moveTo>
                    <a:pt x="2159587" y="930882"/>
                  </a:moveTo>
                  <a:cubicBezTo>
                    <a:pt x="2181178" y="859898"/>
                    <a:pt x="2159331" y="786097"/>
                    <a:pt x="2109346" y="737937"/>
                  </a:cubicBezTo>
                  <a:cubicBezTo>
                    <a:pt x="2148527" y="599603"/>
                    <a:pt x="2069957" y="454738"/>
                    <a:pt x="1931895" y="412692"/>
                  </a:cubicBezTo>
                  <a:cubicBezTo>
                    <a:pt x="1894202" y="401216"/>
                    <a:pt x="1855918" y="398575"/>
                    <a:pt x="1819281" y="403585"/>
                  </a:cubicBezTo>
                  <a:cubicBezTo>
                    <a:pt x="1792793" y="345598"/>
                    <a:pt x="1742551" y="298814"/>
                    <a:pt x="1676801" y="278791"/>
                  </a:cubicBezTo>
                  <a:cubicBezTo>
                    <a:pt x="1644135" y="268836"/>
                    <a:pt x="1610956" y="266515"/>
                    <a:pt x="1579185" y="270789"/>
                  </a:cubicBezTo>
                  <a:cubicBezTo>
                    <a:pt x="1551656" y="196268"/>
                    <a:pt x="1490867" y="135031"/>
                    <a:pt x="1409048" y="110111"/>
                  </a:cubicBezTo>
                  <a:cubicBezTo>
                    <a:pt x="1309463" y="79781"/>
                    <a:pt x="1205779" y="111471"/>
                    <a:pt x="1139453" y="183079"/>
                  </a:cubicBezTo>
                  <a:cubicBezTo>
                    <a:pt x="1125449" y="103645"/>
                    <a:pt x="1068454" y="34741"/>
                    <a:pt x="986074" y="9645"/>
                  </a:cubicBezTo>
                  <a:cubicBezTo>
                    <a:pt x="869235" y="-25935"/>
                    <a:pt x="745706" y="39991"/>
                    <a:pt x="710141" y="156910"/>
                  </a:cubicBezTo>
                  <a:cubicBezTo>
                    <a:pt x="708125" y="163537"/>
                    <a:pt x="706476" y="170179"/>
                    <a:pt x="705116" y="176821"/>
                  </a:cubicBezTo>
                  <a:cubicBezTo>
                    <a:pt x="692536" y="169058"/>
                    <a:pt x="678771" y="162752"/>
                    <a:pt x="663950" y="158239"/>
                  </a:cubicBezTo>
                  <a:cubicBezTo>
                    <a:pt x="612252" y="142490"/>
                    <a:pt x="558923" y="151789"/>
                    <a:pt x="516909" y="179142"/>
                  </a:cubicBezTo>
                  <a:cubicBezTo>
                    <a:pt x="497895" y="165201"/>
                    <a:pt x="476287" y="154142"/>
                    <a:pt x="452455" y="146891"/>
                  </a:cubicBezTo>
                  <a:cubicBezTo>
                    <a:pt x="338833" y="112287"/>
                    <a:pt x="218697" y="176405"/>
                    <a:pt x="184109" y="290107"/>
                  </a:cubicBezTo>
                  <a:cubicBezTo>
                    <a:pt x="179276" y="305984"/>
                    <a:pt x="176443" y="321990"/>
                    <a:pt x="175322" y="337867"/>
                  </a:cubicBezTo>
                  <a:cubicBezTo>
                    <a:pt x="152435" y="341132"/>
                    <a:pt x="129723" y="348367"/>
                    <a:pt x="108132" y="359890"/>
                  </a:cubicBezTo>
                  <a:cubicBezTo>
                    <a:pt x="8642" y="412996"/>
                    <a:pt x="-29002" y="536750"/>
                    <a:pt x="24055" y="636319"/>
                  </a:cubicBezTo>
                  <a:cubicBezTo>
                    <a:pt x="44654" y="674956"/>
                    <a:pt x="75897" y="704230"/>
                    <a:pt x="112229" y="722540"/>
                  </a:cubicBezTo>
                  <a:cubicBezTo>
                    <a:pt x="90670" y="866572"/>
                    <a:pt x="177179" y="1008508"/>
                    <a:pt x="320587" y="1052187"/>
                  </a:cubicBezTo>
                  <a:cubicBezTo>
                    <a:pt x="390738" y="1073554"/>
                    <a:pt x="462666" y="1067792"/>
                    <a:pt x="525151" y="1040935"/>
                  </a:cubicBezTo>
                  <a:cubicBezTo>
                    <a:pt x="563789" y="1094345"/>
                    <a:pt x="619503" y="1136039"/>
                    <a:pt x="687398" y="1156718"/>
                  </a:cubicBezTo>
                  <a:cubicBezTo>
                    <a:pt x="829189" y="1199916"/>
                    <a:pt x="977959" y="1137431"/>
                    <a:pt x="1049215" y="1014414"/>
                  </a:cubicBezTo>
                  <a:cubicBezTo>
                    <a:pt x="1075977" y="1066864"/>
                    <a:pt x="1123160" y="1108782"/>
                    <a:pt x="1183900" y="1127284"/>
                  </a:cubicBezTo>
                  <a:cubicBezTo>
                    <a:pt x="1265335" y="1152092"/>
                    <a:pt x="1349972" y="1128340"/>
                    <a:pt x="1406759" y="1072641"/>
                  </a:cubicBezTo>
                  <a:cubicBezTo>
                    <a:pt x="1429358" y="1139464"/>
                    <a:pt x="1482704" y="1194778"/>
                    <a:pt x="1555289" y="1216898"/>
                  </a:cubicBezTo>
                  <a:cubicBezTo>
                    <a:pt x="1617038" y="1235704"/>
                    <a:pt x="1680610" y="1226805"/>
                    <a:pt x="1732676" y="1197323"/>
                  </a:cubicBezTo>
                  <a:cubicBezTo>
                    <a:pt x="1756492" y="1219171"/>
                    <a:pt x="1785430" y="1236168"/>
                    <a:pt x="1818401" y="1246204"/>
                  </a:cubicBezTo>
                  <a:cubicBezTo>
                    <a:pt x="1936265" y="1282104"/>
                    <a:pt x="2060898" y="1215585"/>
                    <a:pt x="2096766" y="1097642"/>
                  </a:cubicBezTo>
                  <a:cubicBezTo>
                    <a:pt x="2105041" y="1070433"/>
                    <a:pt x="2107858" y="1042855"/>
                    <a:pt x="2105873" y="1016094"/>
                  </a:cubicBezTo>
                  <a:cubicBezTo>
                    <a:pt x="2130298" y="993783"/>
                    <a:pt x="2149264" y="964845"/>
                    <a:pt x="2159587" y="93088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A0B05245-1BE5-C24F-6E3B-224DE20D874A}"/>
                </a:ext>
              </a:extLst>
            </p:cNvPr>
            <p:cNvSpPr/>
            <p:nvPr/>
          </p:nvSpPr>
          <p:spPr>
            <a:xfrm>
              <a:off x="9729749" y="3923976"/>
              <a:ext cx="2058753" cy="479016"/>
            </a:xfrm>
            <a:custGeom>
              <a:avLst/>
              <a:gdLst>
                <a:gd name="connsiteX0" fmla="*/ 2050447 w 2058753"/>
                <a:gd name="connsiteY0" fmla="*/ 153972 h 479016"/>
                <a:gd name="connsiteX1" fmla="*/ 1996718 w 2058753"/>
                <a:gd name="connsiteY1" fmla="*/ 239168 h 479016"/>
                <a:gd name="connsiteX2" fmla="*/ 1987626 w 2058753"/>
                <a:gd name="connsiteY2" fmla="*/ 320700 h 479016"/>
                <a:gd name="connsiteX3" fmla="*/ 1709229 w 2058753"/>
                <a:gd name="connsiteY3" fmla="*/ 469277 h 479016"/>
                <a:gd name="connsiteX4" fmla="*/ 1623504 w 2058753"/>
                <a:gd name="connsiteY4" fmla="*/ 420397 h 479016"/>
                <a:gd name="connsiteX5" fmla="*/ 1446133 w 2058753"/>
                <a:gd name="connsiteY5" fmla="*/ 439955 h 479016"/>
                <a:gd name="connsiteX6" fmla="*/ 1297603 w 2058753"/>
                <a:gd name="connsiteY6" fmla="*/ 295731 h 479016"/>
                <a:gd name="connsiteX7" fmla="*/ 1074728 w 2058753"/>
                <a:gd name="connsiteY7" fmla="*/ 350357 h 479016"/>
                <a:gd name="connsiteX8" fmla="*/ 940043 w 2058753"/>
                <a:gd name="connsiteY8" fmla="*/ 237488 h 479016"/>
                <a:gd name="connsiteX9" fmla="*/ 578242 w 2058753"/>
                <a:gd name="connsiteY9" fmla="*/ 379791 h 479016"/>
                <a:gd name="connsiteX10" fmla="*/ 415996 w 2058753"/>
                <a:gd name="connsiteY10" fmla="*/ 264009 h 479016"/>
                <a:gd name="connsiteX11" fmla="*/ 211447 w 2058753"/>
                <a:gd name="connsiteY11" fmla="*/ 275260 h 479016"/>
                <a:gd name="connsiteX12" fmla="*/ 0 w 2058753"/>
                <a:gd name="connsiteY12" fmla="*/ 0 h 479016"/>
                <a:gd name="connsiteX13" fmla="*/ 187407 w 2058753"/>
                <a:gd name="connsiteY13" fmla="*/ 168024 h 479016"/>
                <a:gd name="connsiteX14" fmla="*/ 391971 w 2058753"/>
                <a:gd name="connsiteY14" fmla="*/ 156757 h 479016"/>
                <a:gd name="connsiteX15" fmla="*/ 554218 w 2058753"/>
                <a:gd name="connsiteY15" fmla="*/ 272571 h 479016"/>
                <a:gd name="connsiteX16" fmla="*/ 916019 w 2058753"/>
                <a:gd name="connsiteY16" fmla="*/ 130252 h 479016"/>
                <a:gd name="connsiteX17" fmla="*/ 1050704 w 2058753"/>
                <a:gd name="connsiteY17" fmla="*/ 243122 h 479016"/>
                <a:gd name="connsiteX18" fmla="*/ 1273579 w 2058753"/>
                <a:gd name="connsiteY18" fmla="*/ 188495 h 479016"/>
                <a:gd name="connsiteX19" fmla="*/ 1422093 w 2058753"/>
                <a:gd name="connsiteY19" fmla="*/ 332752 h 479016"/>
                <a:gd name="connsiteX20" fmla="*/ 1599480 w 2058753"/>
                <a:gd name="connsiteY20" fmla="*/ 313161 h 479016"/>
                <a:gd name="connsiteX21" fmla="*/ 1685205 w 2058753"/>
                <a:gd name="connsiteY21" fmla="*/ 362057 h 479016"/>
                <a:gd name="connsiteX22" fmla="*/ 1963570 w 2058753"/>
                <a:gd name="connsiteY22" fmla="*/ 213480 h 479016"/>
                <a:gd name="connsiteX23" fmla="*/ 1972693 w 2058753"/>
                <a:gd name="connsiteY23" fmla="*/ 131948 h 479016"/>
                <a:gd name="connsiteX24" fmla="*/ 2026423 w 2058753"/>
                <a:gd name="connsiteY24" fmla="*/ 46736 h 479016"/>
                <a:gd name="connsiteX25" fmla="*/ 2034202 w 2058753"/>
                <a:gd name="connsiteY25" fmla="*/ 4978 h 479016"/>
                <a:gd name="connsiteX26" fmla="*/ 2050447 w 2058753"/>
                <a:gd name="connsiteY26" fmla="*/ 153972 h 47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58753" h="479016">
                  <a:moveTo>
                    <a:pt x="2050447" y="153972"/>
                  </a:moveTo>
                  <a:cubicBezTo>
                    <a:pt x="2040123" y="187935"/>
                    <a:pt x="2021158" y="216873"/>
                    <a:pt x="1996718" y="239168"/>
                  </a:cubicBezTo>
                  <a:cubicBezTo>
                    <a:pt x="1998718" y="265929"/>
                    <a:pt x="1995885" y="293490"/>
                    <a:pt x="1987626" y="320700"/>
                  </a:cubicBezTo>
                  <a:cubicBezTo>
                    <a:pt x="1951742" y="438675"/>
                    <a:pt x="1827093" y="505193"/>
                    <a:pt x="1709229" y="469277"/>
                  </a:cubicBezTo>
                  <a:cubicBezTo>
                    <a:pt x="1676258" y="459242"/>
                    <a:pt x="1647320" y="442260"/>
                    <a:pt x="1623504" y="420397"/>
                  </a:cubicBezTo>
                  <a:cubicBezTo>
                    <a:pt x="1571455" y="449879"/>
                    <a:pt x="1507881" y="458778"/>
                    <a:pt x="1446133" y="439955"/>
                  </a:cubicBezTo>
                  <a:cubicBezTo>
                    <a:pt x="1373564" y="417852"/>
                    <a:pt x="1320203" y="362522"/>
                    <a:pt x="1297603" y="295731"/>
                  </a:cubicBezTo>
                  <a:cubicBezTo>
                    <a:pt x="1240800" y="351414"/>
                    <a:pt x="1156163" y="375150"/>
                    <a:pt x="1074728" y="350357"/>
                  </a:cubicBezTo>
                  <a:cubicBezTo>
                    <a:pt x="1013988" y="331839"/>
                    <a:pt x="966820" y="289937"/>
                    <a:pt x="940043" y="237488"/>
                  </a:cubicBezTo>
                  <a:cubicBezTo>
                    <a:pt x="868804" y="360505"/>
                    <a:pt x="720049" y="422990"/>
                    <a:pt x="578242" y="379791"/>
                  </a:cubicBezTo>
                  <a:cubicBezTo>
                    <a:pt x="510363" y="359112"/>
                    <a:pt x="454616" y="317402"/>
                    <a:pt x="415996" y="264009"/>
                  </a:cubicBezTo>
                  <a:cubicBezTo>
                    <a:pt x="353511" y="290850"/>
                    <a:pt x="281583" y="296611"/>
                    <a:pt x="211447" y="275260"/>
                  </a:cubicBezTo>
                  <a:cubicBezTo>
                    <a:pt x="86189" y="237120"/>
                    <a:pt x="4354" y="123994"/>
                    <a:pt x="0" y="0"/>
                  </a:cubicBezTo>
                  <a:cubicBezTo>
                    <a:pt x="33483" y="78042"/>
                    <a:pt x="99841" y="141343"/>
                    <a:pt x="187407" y="168024"/>
                  </a:cubicBezTo>
                  <a:cubicBezTo>
                    <a:pt x="257543" y="189392"/>
                    <a:pt x="329471" y="183630"/>
                    <a:pt x="391971" y="156757"/>
                  </a:cubicBezTo>
                  <a:cubicBezTo>
                    <a:pt x="430593" y="210182"/>
                    <a:pt x="486307" y="251876"/>
                    <a:pt x="554218" y="272571"/>
                  </a:cubicBezTo>
                  <a:cubicBezTo>
                    <a:pt x="696009" y="315754"/>
                    <a:pt x="844764" y="253285"/>
                    <a:pt x="916019" y="130252"/>
                  </a:cubicBezTo>
                  <a:cubicBezTo>
                    <a:pt x="942796" y="182701"/>
                    <a:pt x="989964" y="224635"/>
                    <a:pt x="1050704" y="243122"/>
                  </a:cubicBezTo>
                  <a:cubicBezTo>
                    <a:pt x="1132123" y="267946"/>
                    <a:pt x="1216776" y="244178"/>
                    <a:pt x="1273579" y="188495"/>
                  </a:cubicBezTo>
                  <a:cubicBezTo>
                    <a:pt x="1296162" y="255318"/>
                    <a:pt x="1349524" y="310616"/>
                    <a:pt x="1422093" y="332752"/>
                  </a:cubicBezTo>
                  <a:cubicBezTo>
                    <a:pt x="1483857" y="351542"/>
                    <a:pt x="1547431" y="342643"/>
                    <a:pt x="1599480" y="313161"/>
                  </a:cubicBezTo>
                  <a:cubicBezTo>
                    <a:pt x="1623296" y="335008"/>
                    <a:pt x="1652234" y="352006"/>
                    <a:pt x="1685205" y="362057"/>
                  </a:cubicBezTo>
                  <a:cubicBezTo>
                    <a:pt x="1803068" y="397941"/>
                    <a:pt x="1927702" y="331439"/>
                    <a:pt x="1963570" y="213480"/>
                  </a:cubicBezTo>
                  <a:cubicBezTo>
                    <a:pt x="1971861" y="186270"/>
                    <a:pt x="1974662" y="158709"/>
                    <a:pt x="1972693" y="131948"/>
                  </a:cubicBezTo>
                  <a:cubicBezTo>
                    <a:pt x="1997101" y="109621"/>
                    <a:pt x="2016083" y="80683"/>
                    <a:pt x="2026423" y="46736"/>
                  </a:cubicBezTo>
                  <a:cubicBezTo>
                    <a:pt x="2030633" y="32859"/>
                    <a:pt x="2033209" y="18854"/>
                    <a:pt x="2034202" y="4978"/>
                  </a:cubicBezTo>
                  <a:cubicBezTo>
                    <a:pt x="2058818" y="48752"/>
                    <a:pt x="2066228" y="102098"/>
                    <a:pt x="2050447" y="153972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5E23EC71-3B98-79F5-032D-2D9997D648A6}"/>
                </a:ext>
              </a:extLst>
            </p:cNvPr>
            <p:cNvSpPr/>
            <p:nvPr/>
          </p:nvSpPr>
          <p:spPr>
            <a:xfrm>
              <a:off x="10253387" y="3284721"/>
              <a:ext cx="685637" cy="2637252"/>
            </a:xfrm>
            <a:custGeom>
              <a:avLst/>
              <a:gdLst>
                <a:gd name="connsiteX0" fmla="*/ 672298 w 685637"/>
                <a:gd name="connsiteY0" fmla="*/ 1023511 h 2637252"/>
                <a:gd name="connsiteX1" fmla="*/ 673691 w 685637"/>
                <a:gd name="connsiteY1" fmla="*/ 467741 h 2637252"/>
                <a:gd name="connsiteX2" fmla="*/ 588910 w 685637"/>
                <a:gd name="connsiteY2" fmla="*/ 970421 h 2637252"/>
                <a:gd name="connsiteX3" fmla="*/ 453265 w 685637"/>
                <a:gd name="connsiteY3" fmla="*/ 1257990 h 2637252"/>
                <a:gd name="connsiteX4" fmla="*/ 335978 w 685637"/>
                <a:gd name="connsiteY4" fmla="*/ 961618 h 2637252"/>
                <a:gd name="connsiteX5" fmla="*/ 281784 w 685637"/>
                <a:gd name="connsiteY5" fmla="*/ 312409 h 2637252"/>
                <a:gd name="connsiteX6" fmla="*/ 231351 w 685637"/>
                <a:gd name="connsiteY6" fmla="*/ 1020262 h 2637252"/>
                <a:gd name="connsiteX7" fmla="*/ 107998 w 685637"/>
                <a:gd name="connsiteY7" fmla="*/ 700971 h 2637252"/>
                <a:gd name="connsiteX8" fmla="*/ 185896 w 685637"/>
                <a:gd name="connsiteY8" fmla="*/ 0 h 2637252"/>
                <a:gd name="connsiteX9" fmla="*/ 50378 w 685637"/>
                <a:gd name="connsiteY9" fmla="*/ 904063 h 2637252"/>
                <a:gd name="connsiteX10" fmla="*/ 301166 w 685637"/>
                <a:gd name="connsiteY10" fmla="*/ 1275564 h 2637252"/>
                <a:gd name="connsiteX11" fmla="*/ 342812 w 685637"/>
                <a:gd name="connsiteY11" fmla="*/ 1927414 h 2637252"/>
                <a:gd name="connsiteX12" fmla="*/ 305120 w 685637"/>
                <a:gd name="connsiteY12" fmla="*/ 2627665 h 2637252"/>
                <a:gd name="connsiteX13" fmla="*/ 597090 w 685637"/>
                <a:gd name="connsiteY13" fmla="*/ 2637252 h 2637252"/>
                <a:gd name="connsiteX14" fmla="*/ 576891 w 685637"/>
                <a:gd name="connsiteY14" fmla="*/ 1751723 h 2637252"/>
                <a:gd name="connsiteX15" fmla="*/ 576891 w 685637"/>
                <a:gd name="connsiteY15" fmla="*/ 1751611 h 2637252"/>
                <a:gd name="connsiteX16" fmla="*/ 672298 w 685637"/>
                <a:gd name="connsiteY16" fmla="*/ 1023511 h 2637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85637" h="2637252">
                  <a:moveTo>
                    <a:pt x="672298" y="1023511"/>
                  </a:moveTo>
                  <a:cubicBezTo>
                    <a:pt x="701476" y="698730"/>
                    <a:pt x="673691" y="467741"/>
                    <a:pt x="673691" y="467741"/>
                  </a:cubicBezTo>
                  <a:cubicBezTo>
                    <a:pt x="673691" y="467741"/>
                    <a:pt x="625050" y="741689"/>
                    <a:pt x="588910" y="970421"/>
                  </a:cubicBezTo>
                  <a:cubicBezTo>
                    <a:pt x="567399" y="1106611"/>
                    <a:pt x="496704" y="1207173"/>
                    <a:pt x="453265" y="1257990"/>
                  </a:cubicBezTo>
                  <a:cubicBezTo>
                    <a:pt x="404897" y="1159525"/>
                    <a:pt x="356113" y="1071943"/>
                    <a:pt x="335978" y="961618"/>
                  </a:cubicBezTo>
                  <a:cubicBezTo>
                    <a:pt x="294284" y="733094"/>
                    <a:pt x="281784" y="312409"/>
                    <a:pt x="281784" y="312409"/>
                  </a:cubicBezTo>
                  <a:cubicBezTo>
                    <a:pt x="281784" y="312409"/>
                    <a:pt x="209088" y="739448"/>
                    <a:pt x="231351" y="1020262"/>
                  </a:cubicBezTo>
                  <a:cubicBezTo>
                    <a:pt x="187384" y="954832"/>
                    <a:pt x="129909" y="846028"/>
                    <a:pt x="107998" y="700971"/>
                  </a:cubicBezTo>
                  <a:cubicBezTo>
                    <a:pt x="68304" y="438307"/>
                    <a:pt x="150444" y="84316"/>
                    <a:pt x="185896" y="0"/>
                  </a:cubicBezTo>
                  <a:cubicBezTo>
                    <a:pt x="-28833" y="341955"/>
                    <a:pt x="-32993" y="744794"/>
                    <a:pt x="50378" y="904063"/>
                  </a:cubicBezTo>
                  <a:cubicBezTo>
                    <a:pt x="133766" y="1063317"/>
                    <a:pt x="245115" y="1152162"/>
                    <a:pt x="301166" y="1275564"/>
                  </a:cubicBezTo>
                  <a:cubicBezTo>
                    <a:pt x="333577" y="1376365"/>
                    <a:pt x="354016" y="1645223"/>
                    <a:pt x="342812" y="1927414"/>
                  </a:cubicBezTo>
                  <a:cubicBezTo>
                    <a:pt x="329160" y="2271033"/>
                    <a:pt x="305120" y="2627665"/>
                    <a:pt x="305120" y="2627665"/>
                  </a:cubicBezTo>
                  <a:lnTo>
                    <a:pt x="597090" y="2637252"/>
                  </a:lnTo>
                  <a:cubicBezTo>
                    <a:pt x="597090" y="2637252"/>
                    <a:pt x="586958" y="2042461"/>
                    <a:pt x="576891" y="1751723"/>
                  </a:cubicBezTo>
                  <a:cubicBezTo>
                    <a:pt x="576891" y="1751691"/>
                    <a:pt x="576891" y="1751643"/>
                    <a:pt x="576891" y="1751611"/>
                  </a:cubicBezTo>
                  <a:cubicBezTo>
                    <a:pt x="583501" y="1489027"/>
                    <a:pt x="655621" y="1209125"/>
                    <a:pt x="672298" y="1023511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11C62D62-8EE6-5EE9-A3B4-622338DB964B}"/>
                </a:ext>
              </a:extLst>
            </p:cNvPr>
            <p:cNvSpPr/>
            <p:nvPr/>
          </p:nvSpPr>
          <p:spPr>
            <a:xfrm>
              <a:off x="10786151" y="3752430"/>
              <a:ext cx="152876" cy="2169527"/>
            </a:xfrm>
            <a:custGeom>
              <a:avLst/>
              <a:gdLst>
                <a:gd name="connsiteX0" fmla="*/ 44142 w 152876"/>
                <a:gd name="connsiteY0" fmla="*/ 1283886 h 2169527"/>
                <a:gd name="connsiteX1" fmla="*/ 44142 w 152876"/>
                <a:gd name="connsiteY1" fmla="*/ 1283998 h 2169527"/>
                <a:gd name="connsiteX2" fmla="*/ 64341 w 152876"/>
                <a:gd name="connsiteY2" fmla="*/ 2169527 h 2169527"/>
                <a:gd name="connsiteX3" fmla="*/ 9347 w 152876"/>
                <a:gd name="connsiteY3" fmla="*/ 2168135 h 2169527"/>
                <a:gd name="connsiteX4" fmla="*/ 0 w 152876"/>
                <a:gd name="connsiteY4" fmla="*/ 1293153 h 2169527"/>
                <a:gd name="connsiteX5" fmla="*/ 0 w 152876"/>
                <a:gd name="connsiteY5" fmla="*/ 1293042 h 2169527"/>
                <a:gd name="connsiteX6" fmla="*/ 114310 w 152876"/>
                <a:gd name="connsiteY6" fmla="*/ 569199 h 2169527"/>
                <a:gd name="connsiteX7" fmla="*/ 132524 w 152876"/>
                <a:gd name="connsiteY7" fmla="*/ 47664 h 2169527"/>
                <a:gd name="connsiteX8" fmla="*/ 140927 w 152876"/>
                <a:gd name="connsiteY8" fmla="*/ 0 h 2169527"/>
                <a:gd name="connsiteX9" fmla="*/ 139519 w 152876"/>
                <a:gd name="connsiteY9" fmla="*/ 555786 h 2169527"/>
                <a:gd name="connsiteX10" fmla="*/ 44142 w 152876"/>
                <a:gd name="connsiteY10" fmla="*/ 1283886 h 216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876" h="2169527">
                  <a:moveTo>
                    <a:pt x="44142" y="1283886"/>
                  </a:moveTo>
                  <a:cubicBezTo>
                    <a:pt x="44142" y="1283950"/>
                    <a:pt x="44142" y="1283950"/>
                    <a:pt x="44142" y="1283998"/>
                  </a:cubicBezTo>
                  <a:cubicBezTo>
                    <a:pt x="54194" y="1574720"/>
                    <a:pt x="64341" y="2169527"/>
                    <a:pt x="64341" y="2169527"/>
                  </a:cubicBezTo>
                  <a:lnTo>
                    <a:pt x="9347" y="2168135"/>
                  </a:lnTo>
                  <a:cubicBezTo>
                    <a:pt x="13252" y="2086299"/>
                    <a:pt x="2305" y="1561003"/>
                    <a:pt x="0" y="1293153"/>
                  </a:cubicBezTo>
                  <a:cubicBezTo>
                    <a:pt x="0" y="1293153"/>
                    <a:pt x="0" y="1293090"/>
                    <a:pt x="0" y="1293042"/>
                  </a:cubicBezTo>
                  <a:cubicBezTo>
                    <a:pt x="13428" y="1030906"/>
                    <a:pt x="92799" y="753997"/>
                    <a:pt x="114310" y="569199"/>
                  </a:cubicBezTo>
                  <a:cubicBezTo>
                    <a:pt x="143424" y="318779"/>
                    <a:pt x="136941" y="123193"/>
                    <a:pt x="132524" y="47664"/>
                  </a:cubicBezTo>
                  <a:cubicBezTo>
                    <a:pt x="137790" y="17622"/>
                    <a:pt x="140927" y="0"/>
                    <a:pt x="140927" y="0"/>
                  </a:cubicBezTo>
                  <a:cubicBezTo>
                    <a:pt x="140927" y="0"/>
                    <a:pt x="168728" y="231053"/>
                    <a:pt x="139519" y="555786"/>
                  </a:cubicBezTo>
                  <a:cubicBezTo>
                    <a:pt x="122857" y="741401"/>
                    <a:pt x="50769" y="1021334"/>
                    <a:pt x="44142" y="1283886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CC358C1B-6790-7B0D-321F-177CAB7B9D4C}"/>
                </a:ext>
              </a:extLst>
            </p:cNvPr>
            <p:cNvSpPr/>
            <p:nvPr/>
          </p:nvSpPr>
          <p:spPr>
            <a:xfrm>
              <a:off x="10762938" y="3553504"/>
              <a:ext cx="813425" cy="614690"/>
            </a:xfrm>
            <a:custGeom>
              <a:avLst/>
              <a:gdLst>
                <a:gd name="connsiteX0" fmla="*/ 783244 w 813425"/>
                <a:gd name="connsiteY0" fmla="*/ 399762 h 614690"/>
                <a:gd name="connsiteX1" fmla="*/ 800433 w 813425"/>
                <a:gd name="connsiteY1" fmla="*/ 369784 h 614690"/>
                <a:gd name="connsiteX2" fmla="*/ 719478 w 813425"/>
                <a:gd name="connsiteY2" fmla="*/ 164147 h 614690"/>
                <a:gd name="connsiteX3" fmla="*/ 667556 w 813425"/>
                <a:gd name="connsiteY3" fmla="*/ 151518 h 614690"/>
                <a:gd name="connsiteX4" fmla="*/ 552959 w 813425"/>
                <a:gd name="connsiteY4" fmla="*/ 16721 h 614690"/>
                <a:gd name="connsiteX5" fmla="*/ 343608 w 813425"/>
                <a:gd name="connsiteY5" fmla="*/ 47115 h 614690"/>
                <a:gd name="connsiteX6" fmla="*/ 299929 w 813425"/>
                <a:gd name="connsiteY6" fmla="*/ 18626 h 614690"/>
                <a:gd name="connsiteX7" fmla="*/ 94453 w 813425"/>
                <a:gd name="connsiteY7" fmla="*/ 99645 h 614690"/>
                <a:gd name="connsiteX8" fmla="*/ 93412 w 813425"/>
                <a:gd name="connsiteY8" fmla="*/ 102190 h 614690"/>
                <a:gd name="connsiteX9" fmla="*/ 12985 w 813425"/>
                <a:gd name="connsiteY9" fmla="*/ 182953 h 614690"/>
                <a:gd name="connsiteX10" fmla="*/ 93941 w 813425"/>
                <a:gd name="connsiteY10" fmla="*/ 388590 h 614690"/>
                <a:gd name="connsiteX11" fmla="*/ 110522 w 813425"/>
                <a:gd name="connsiteY11" fmla="*/ 394688 h 614690"/>
                <a:gd name="connsiteX12" fmla="*/ 187204 w 813425"/>
                <a:gd name="connsiteY12" fmla="*/ 466680 h 614690"/>
                <a:gd name="connsiteX13" fmla="*/ 283412 w 813425"/>
                <a:gd name="connsiteY13" fmla="*/ 475883 h 614690"/>
                <a:gd name="connsiteX14" fmla="*/ 368144 w 813425"/>
                <a:gd name="connsiteY14" fmla="*/ 566554 h 614690"/>
                <a:gd name="connsiteX15" fmla="*/ 492522 w 813425"/>
                <a:gd name="connsiteY15" fmla="*/ 566586 h 614690"/>
                <a:gd name="connsiteX16" fmla="*/ 543227 w 813425"/>
                <a:gd name="connsiteY16" fmla="*/ 600133 h 614690"/>
                <a:gd name="connsiteX17" fmla="*/ 773320 w 813425"/>
                <a:gd name="connsiteY17" fmla="*/ 509414 h 614690"/>
                <a:gd name="connsiteX18" fmla="*/ 783244 w 813425"/>
                <a:gd name="connsiteY18" fmla="*/ 399762 h 6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25" h="614690">
                  <a:moveTo>
                    <a:pt x="783244" y="399762"/>
                  </a:moveTo>
                  <a:cubicBezTo>
                    <a:pt x="789918" y="390607"/>
                    <a:pt x="795744" y="380619"/>
                    <a:pt x="800433" y="369784"/>
                  </a:cubicBezTo>
                  <a:cubicBezTo>
                    <a:pt x="834829" y="290621"/>
                    <a:pt x="798577" y="198558"/>
                    <a:pt x="719478" y="164147"/>
                  </a:cubicBezTo>
                  <a:cubicBezTo>
                    <a:pt x="702528" y="156768"/>
                    <a:pt x="685003" y="152671"/>
                    <a:pt x="667556" y="151518"/>
                  </a:cubicBezTo>
                  <a:cubicBezTo>
                    <a:pt x="652704" y="93403"/>
                    <a:pt x="612194" y="42490"/>
                    <a:pt x="552959" y="16721"/>
                  </a:cubicBezTo>
                  <a:cubicBezTo>
                    <a:pt x="480710" y="-14713"/>
                    <a:pt x="400139" y="-292"/>
                    <a:pt x="343608" y="47115"/>
                  </a:cubicBezTo>
                  <a:cubicBezTo>
                    <a:pt x="331076" y="35544"/>
                    <a:pt x="316463" y="25812"/>
                    <a:pt x="299929" y="18626"/>
                  </a:cubicBezTo>
                  <a:cubicBezTo>
                    <a:pt x="220831" y="-15786"/>
                    <a:pt x="128832" y="20483"/>
                    <a:pt x="94453" y="99645"/>
                  </a:cubicBezTo>
                  <a:cubicBezTo>
                    <a:pt x="94085" y="100493"/>
                    <a:pt x="93764" y="101342"/>
                    <a:pt x="93412" y="102190"/>
                  </a:cubicBezTo>
                  <a:cubicBezTo>
                    <a:pt x="58648" y="117459"/>
                    <a:pt x="29310" y="145356"/>
                    <a:pt x="12985" y="182953"/>
                  </a:cubicBezTo>
                  <a:cubicBezTo>
                    <a:pt x="-21394" y="262115"/>
                    <a:pt x="14842" y="354178"/>
                    <a:pt x="93941" y="388590"/>
                  </a:cubicBezTo>
                  <a:cubicBezTo>
                    <a:pt x="99414" y="390975"/>
                    <a:pt x="104952" y="392975"/>
                    <a:pt x="110522" y="394688"/>
                  </a:cubicBezTo>
                  <a:cubicBezTo>
                    <a:pt x="126416" y="425738"/>
                    <a:pt x="152744" y="451683"/>
                    <a:pt x="187204" y="466680"/>
                  </a:cubicBezTo>
                  <a:cubicBezTo>
                    <a:pt x="218718" y="480381"/>
                    <a:pt x="252266" y="482846"/>
                    <a:pt x="283412" y="475883"/>
                  </a:cubicBezTo>
                  <a:cubicBezTo>
                    <a:pt x="297449" y="515096"/>
                    <a:pt x="326963" y="548644"/>
                    <a:pt x="368144" y="566554"/>
                  </a:cubicBezTo>
                  <a:cubicBezTo>
                    <a:pt x="409438" y="584512"/>
                    <a:pt x="454237" y="583183"/>
                    <a:pt x="492522" y="566586"/>
                  </a:cubicBezTo>
                  <a:cubicBezTo>
                    <a:pt x="506943" y="580286"/>
                    <a:pt x="523940" y="591746"/>
                    <a:pt x="543227" y="600133"/>
                  </a:cubicBezTo>
                  <a:cubicBezTo>
                    <a:pt x="631801" y="638674"/>
                    <a:pt x="734811" y="598052"/>
                    <a:pt x="773320" y="509414"/>
                  </a:cubicBezTo>
                  <a:cubicBezTo>
                    <a:pt x="788942" y="473482"/>
                    <a:pt x="791550" y="435181"/>
                    <a:pt x="783244" y="399762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8179CF5-CC5D-BBE9-DF8D-63EAEBFED902}"/>
                </a:ext>
              </a:extLst>
            </p:cNvPr>
            <p:cNvSpPr/>
            <p:nvPr/>
          </p:nvSpPr>
          <p:spPr>
            <a:xfrm>
              <a:off x="10527376" y="3597146"/>
              <a:ext cx="184622" cy="972165"/>
            </a:xfrm>
            <a:custGeom>
              <a:avLst/>
              <a:gdLst>
                <a:gd name="connsiteX0" fmla="*/ 184622 w 184622"/>
                <a:gd name="connsiteY0" fmla="*/ 939211 h 972165"/>
                <a:gd name="connsiteX1" fmla="*/ 158373 w 184622"/>
                <a:gd name="connsiteY1" fmla="*/ 972166 h 972165"/>
                <a:gd name="connsiteX2" fmla="*/ 41102 w 184622"/>
                <a:gd name="connsiteY2" fmla="*/ 675779 h 972165"/>
                <a:gd name="connsiteX3" fmla="*/ 0 w 184622"/>
                <a:gd name="connsiteY3" fmla="*/ 114214 h 972165"/>
                <a:gd name="connsiteX4" fmla="*/ 7810 w 184622"/>
                <a:gd name="connsiteY4" fmla="*/ 0 h 972165"/>
                <a:gd name="connsiteX5" fmla="*/ 62004 w 184622"/>
                <a:gd name="connsiteY5" fmla="*/ 649178 h 972165"/>
                <a:gd name="connsiteX6" fmla="*/ 179276 w 184622"/>
                <a:gd name="connsiteY6" fmla="*/ 945565 h 972165"/>
                <a:gd name="connsiteX7" fmla="*/ 184622 w 184622"/>
                <a:gd name="connsiteY7" fmla="*/ 939211 h 97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622" h="972165">
                  <a:moveTo>
                    <a:pt x="184622" y="939211"/>
                  </a:moveTo>
                  <a:cubicBezTo>
                    <a:pt x="175274" y="951807"/>
                    <a:pt x="166360" y="962835"/>
                    <a:pt x="158373" y="972166"/>
                  </a:cubicBezTo>
                  <a:cubicBezTo>
                    <a:pt x="110005" y="873701"/>
                    <a:pt x="61204" y="786152"/>
                    <a:pt x="41102" y="675779"/>
                  </a:cubicBezTo>
                  <a:cubicBezTo>
                    <a:pt x="11428" y="513084"/>
                    <a:pt x="6146" y="250532"/>
                    <a:pt x="0" y="114214"/>
                  </a:cubicBezTo>
                  <a:cubicBezTo>
                    <a:pt x="9667" y="43102"/>
                    <a:pt x="7810" y="0"/>
                    <a:pt x="7810" y="0"/>
                  </a:cubicBezTo>
                  <a:cubicBezTo>
                    <a:pt x="7810" y="0"/>
                    <a:pt x="20295" y="420637"/>
                    <a:pt x="62004" y="649178"/>
                  </a:cubicBezTo>
                  <a:cubicBezTo>
                    <a:pt x="82107" y="759487"/>
                    <a:pt x="130892" y="847100"/>
                    <a:pt x="179276" y="945565"/>
                  </a:cubicBezTo>
                  <a:cubicBezTo>
                    <a:pt x="181004" y="943532"/>
                    <a:pt x="182782" y="941420"/>
                    <a:pt x="184622" y="939211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AD98AE9D-C6E0-6AFE-732E-6C423D3B59F5}"/>
                </a:ext>
              </a:extLst>
            </p:cNvPr>
            <p:cNvSpPr/>
            <p:nvPr/>
          </p:nvSpPr>
          <p:spPr>
            <a:xfrm>
              <a:off x="9820477" y="3229984"/>
              <a:ext cx="960664" cy="646945"/>
            </a:xfrm>
            <a:custGeom>
              <a:avLst/>
              <a:gdLst>
                <a:gd name="connsiteX0" fmla="*/ 956615 w 960664"/>
                <a:gd name="connsiteY0" fmla="*/ 338096 h 646945"/>
                <a:gd name="connsiteX1" fmla="*/ 936191 w 960664"/>
                <a:gd name="connsiteY1" fmla="*/ 292849 h 646945"/>
                <a:gd name="connsiteX2" fmla="*/ 949716 w 960664"/>
                <a:gd name="connsiteY2" fmla="*/ 232701 h 646945"/>
                <a:gd name="connsiteX3" fmla="*/ 923819 w 960664"/>
                <a:gd name="connsiteY3" fmla="*/ 171336 h 646945"/>
                <a:gd name="connsiteX4" fmla="*/ 811286 w 960664"/>
                <a:gd name="connsiteY4" fmla="*/ 76793 h 646945"/>
                <a:gd name="connsiteX5" fmla="*/ 776330 w 960664"/>
                <a:gd name="connsiteY5" fmla="*/ 85756 h 646945"/>
                <a:gd name="connsiteX6" fmla="*/ 765222 w 960664"/>
                <a:gd name="connsiteY6" fmla="*/ 80394 h 646945"/>
                <a:gd name="connsiteX7" fmla="*/ 656065 w 960664"/>
                <a:gd name="connsiteY7" fmla="*/ 303 h 646945"/>
                <a:gd name="connsiteX8" fmla="*/ 599407 w 960664"/>
                <a:gd name="connsiteY8" fmla="*/ 22422 h 646945"/>
                <a:gd name="connsiteX9" fmla="*/ 535881 w 960664"/>
                <a:gd name="connsiteY9" fmla="*/ 7009 h 646945"/>
                <a:gd name="connsiteX10" fmla="*/ 482280 w 960664"/>
                <a:gd name="connsiteY10" fmla="*/ 26536 h 646945"/>
                <a:gd name="connsiteX11" fmla="*/ 407055 w 960664"/>
                <a:gd name="connsiteY11" fmla="*/ 1631 h 646945"/>
                <a:gd name="connsiteX12" fmla="*/ 311966 w 960664"/>
                <a:gd name="connsiteY12" fmla="*/ 103009 h 646945"/>
                <a:gd name="connsiteX13" fmla="*/ 295833 w 960664"/>
                <a:gd name="connsiteY13" fmla="*/ 102929 h 646945"/>
                <a:gd name="connsiteX14" fmla="*/ 203274 w 960664"/>
                <a:gd name="connsiteY14" fmla="*/ 168391 h 646945"/>
                <a:gd name="connsiteX15" fmla="*/ 159436 w 960664"/>
                <a:gd name="connsiteY15" fmla="*/ 171400 h 646945"/>
                <a:gd name="connsiteX16" fmla="*/ 64059 w 960664"/>
                <a:gd name="connsiteY16" fmla="*/ 306294 h 646945"/>
                <a:gd name="connsiteX17" fmla="*/ 3415 w 960664"/>
                <a:gd name="connsiteY17" fmla="*/ 437698 h 646945"/>
                <a:gd name="connsiteX18" fmla="*/ 45509 w 960664"/>
                <a:gd name="connsiteY18" fmla="*/ 501831 h 646945"/>
                <a:gd name="connsiteX19" fmla="*/ 47766 w 960664"/>
                <a:gd name="connsiteY19" fmla="*/ 551208 h 646945"/>
                <a:gd name="connsiteX20" fmla="*/ 200233 w 960664"/>
                <a:gd name="connsiteY20" fmla="*/ 643223 h 646945"/>
                <a:gd name="connsiteX21" fmla="*/ 273633 w 960664"/>
                <a:gd name="connsiteY21" fmla="*/ 592373 h 646945"/>
                <a:gd name="connsiteX22" fmla="*/ 373331 w 960664"/>
                <a:gd name="connsiteY22" fmla="*/ 620591 h 646945"/>
                <a:gd name="connsiteX23" fmla="*/ 452782 w 960664"/>
                <a:gd name="connsiteY23" fmla="*/ 522798 h 646945"/>
                <a:gd name="connsiteX24" fmla="*/ 512610 w 960664"/>
                <a:gd name="connsiteY24" fmla="*/ 532449 h 646945"/>
                <a:gd name="connsiteX25" fmla="*/ 597951 w 960664"/>
                <a:gd name="connsiteY25" fmla="*/ 491236 h 646945"/>
                <a:gd name="connsiteX26" fmla="*/ 717878 w 960664"/>
                <a:gd name="connsiteY26" fmla="*/ 518301 h 646945"/>
                <a:gd name="connsiteX27" fmla="*/ 766071 w 960664"/>
                <a:gd name="connsiteY27" fmla="*/ 495733 h 646945"/>
                <a:gd name="connsiteX28" fmla="*/ 856389 w 960664"/>
                <a:gd name="connsiteY28" fmla="*/ 504312 h 646945"/>
                <a:gd name="connsiteX29" fmla="*/ 956615 w 960664"/>
                <a:gd name="connsiteY29" fmla="*/ 338096 h 64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60664" h="646945">
                  <a:moveTo>
                    <a:pt x="956615" y="338096"/>
                  </a:moveTo>
                  <a:cubicBezTo>
                    <a:pt x="952485" y="321403"/>
                    <a:pt x="945443" y="306198"/>
                    <a:pt x="936191" y="292849"/>
                  </a:cubicBezTo>
                  <a:cubicBezTo>
                    <a:pt x="946275" y="275211"/>
                    <a:pt x="951364" y="254484"/>
                    <a:pt x="949716" y="232701"/>
                  </a:cubicBezTo>
                  <a:cubicBezTo>
                    <a:pt x="947923" y="209045"/>
                    <a:pt x="938352" y="187886"/>
                    <a:pt x="923819" y="171336"/>
                  </a:cubicBezTo>
                  <a:cubicBezTo>
                    <a:pt x="918202" y="114613"/>
                    <a:pt x="868393" y="72439"/>
                    <a:pt x="811286" y="76793"/>
                  </a:cubicBezTo>
                  <a:cubicBezTo>
                    <a:pt x="798834" y="77737"/>
                    <a:pt x="787101" y="80922"/>
                    <a:pt x="776330" y="85756"/>
                  </a:cubicBezTo>
                  <a:cubicBezTo>
                    <a:pt x="772857" y="83579"/>
                    <a:pt x="769144" y="81770"/>
                    <a:pt x="765222" y="80394"/>
                  </a:cubicBezTo>
                  <a:cubicBezTo>
                    <a:pt x="753715" y="31225"/>
                    <a:pt x="707955" y="-3634"/>
                    <a:pt x="656065" y="303"/>
                  </a:cubicBezTo>
                  <a:cubicBezTo>
                    <a:pt x="634586" y="1936"/>
                    <a:pt x="615124" y="9986"/>
                    <a:pt x="599407" y="22422"/>
                  </a:cubicBezTo>
                  <a:cubicBezTo>
                    <a:pt x="581000" y="11139"/>
                    <a:pt x="559057" y="5249"/>
                    <a:pt x="535881" y="7009"/>
                  </a:cubicBezTo>
                  <a:cubicBezTo>
                    <a:pt x="515811" y="8530"/>
                    <a:pt x="497549" y="15636"/>
                    <a:pt x="482280" y="26536"/>
                  </a:cubicBezTo>
                  <a:cubicBezTo>
                    <a:pt x="462257" y="9154"/>
                    <a:pt x="435576" y="-545"/>
                    <a:pt x="407055" y="1631"/>
                  </a:cubicBezTo>
                  <a:cubicBezTo>
                    <a:pt x="353437" y="5713"/>
                    <a:pt x="312607" y="50208"/>
                    <a:pt x="311966" y="103009"/>
                  </a:cubicBezTo>
                  <a:cubicBezTo>
                    <a:pt x="306653" y="102641"/>
                    <a:pt x="301291" y="102513"/>
                    <a:pt x="295833" y="102929"/>
                  </a:cubicBezTo>
                  <a:cubicBezTo>
                    <a:pt x="253867" y="106114"/>
                    <a:pt x="219199" y="132411"/>
                    <a:pt x="203274" y="168391"/>
                  </a:cubicBezTo>
                  <a:cubicBezTo>
                    <a:pt x="188982" y="166855"/>
                    <a:pt x="174192" y="167751"/>
                    <a:pt x="159436" y="171400"/>
                  </a:cubicBezTo>
                  <a:cubicBezTo>
                    <a:pt x="97783" y="186669"/>
                    <a:pt x="58042" y="244849"/>
                    <a:pt x="64059" y="306294"/>
                  </a:cubicBezTo>
                  <a:cubicBezTo>
                    <a:pt x="16620" y="329965"/>
                    <a:pt x="-9853" y="384064"/>
                    <a:pt x="3415" y="437698"/>
                  </a:cubicBezTo>
                  <a:cubicBezTo>
                    <a:pt x="9993" y="464298"/>
                    <a:pt x="25310" y="486402"/>
                    <a:pt x="45509" y="501831"/>
                  </a:cubicBezTo>
                  <a:cubicBezTo>
                    <a:pt x="43060" y="517804"/>
                    <a:pt x="43637" y="534530"/>
                    <a:pt x="47766" y="551208"/>
                  </a:cubicBezTo>
                  <a:cubicBezTo>
                    <a:pt x="64476" y="618750"/>
                    <a:pt x="132738" y="659948"/>
                    <a:pt x="200233" y="643223"/>
                  </a:cubicBezTo>
                  <a:cubicBezTo>
                    <a:pt x="231315" y="635524"/>
                    <a:pt x="256796" y="616846"/>
                    <a:pt x="273633" y="592373"/>
                  </a:cubicBezTo>
                  <a:cubicBezTo>
                    <a:pt x="298746" y="617806"/>
                    <a:pt x="336150" y="629810"/>
                    <a:pt x="373331" y="620591"/>
                  </a:cubicBezTo>
                  <a:cubicBezTo>
                    <a:pt x="419714" y="609099"/>
                    <a:pt x="451085" y="568301"/>
                    <a:pt x="452782" y="522798"/>
                  </a:cubicBezTo>
                  <a:cubicBezTo>
                    <a:pt x="471108" y="530465"/>
                    <a:pt x="491451" y="534050"/>
                    <a:pt x="512610" y="532449"/>
                  </a:cubicBezTo>
                  <a:cubicBezTo>
                    <a:pt x="546589" y="529873"/>
                    <a:pt x="576487" y="514411"/>
                    <a:pt x="597951" y="491236"/>
                  </a:cubicBezTo>
                  <a:cubicBezTo>
                    <a:pt x="630265" y="517692"/>
                    <a:pt x="674232" y="529120"/>
                    <a:pt x="717878" y="518301"/>
                  </a:cubicBezTo>
                  <a:cubicBezTo>
                    <a:pt x="735820" y="513851"/>
                    <a:pt x="752050" y="506041"/>
                    <a:pt x="766071" y="495733"/>
                  </a:cubicBezTo>
                  <a:cubicBezTo>
                    <a:pt x="793360" y="508329"/>
                    <a:pt x="824938" y="512106"/>
                    <a:pt x="856389" y="504312"/>
                  </a:cubicBezTo>
                  <a:cubicBezTo>
                    <a:pt x="929966" y="486130"/>
                    <a:pt x="974813" y="411689"/>
                    <a:pt x="956615" y="338096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98CE2FF-8370-3908-E497-38D8221DBECA}"/>
                </a:ext>
              </a:extLst>
            </p:cNvPr>
            <p:cNvGrpSpPr/>
            <p:nvPr/>
          </p:nvGrpSpPr>
          <p:grpSpPr>
            <a:xfrm>
              <a:off x="9658268" y="3149524"/>
              <a:ext cx="1785686" cy="787532"/>
              <a:chOff x="9658268" y="3149524"/>
              <a:chExt cx="1785686" cy="787532"/>
            </a:xfrm>
            <a:solidFill>
              <a:srgbClr val="F97F54"/>
            </a:solidFill>
          </p:grpSpPr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057FEFC1-6D94-F679-664F-3DA372072D1F}"/>
                  </a:ext>
                </a:extLst>
              </p:cNvPr>
              <p:cNvSpPr/>
              <p:nvPr/>
            </p:nvSpPr>
            <p:spPr>
              <a:xfrm>
                <a:off x="10947789" y="3765924"/>
                <a:ext cx="80107" cy="40699"/>
              </a:xfrm>
              <a:custGeom>
                <a:avLst/>
                <a:gdLst>
                  <a:gd name="connsiteX0" fmla="*/ 34140 w 80107"/>
                  <a:gd name="connsiteY0" fmla="*/ 37452 h 40699"/>
                  <a:gd name="connsiteX1" fmla="*/ 80107 w 80107"/>
                  <a:gd name="connsiteY1" fmla="*/ 34219 h 40699"/>
                  <a:gd name="connsiteX2" fmla="*/ 45968 w 80107"/>
                  <a:gd name="connsiteY2" fmla="*/ 3248 h 40699"/>
                  <a:gd name="connsiteX3" fmla="*/ 0 w 80107"/>
                  <a:gd name="connsiteY3" fmla="*/ 6481 h 40699"/>
                  <a:gd name="connsiteX4" fmla="*/ 34140 w 80107"/>
                  <a:gd name="connsiteY4" fmla="*/ 37452 h 4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107" h="40699">
                    <a:moveTo>
                      <a:pt x="34140" y="37452"/>
                    </a:moveTo>
                    <a:cubicBezTo>
                      <a:pt x="49889" y="42909"/>
                      <a:pt x="66358" y="41261"/>
                      <a:pt x="80107" y="34219"/>
                    </a:cubicBezTo>
                    <a:cubicBezTo>
                      <a:pt x="73641" y="20182"/>
                      <a:pt x="61701" y="8706"/>
                      <a:pt x="45968" y="3248"/>
                    </a:cubicBezTo>
                    <a:cubicBezTo>
                      <a:pt x="30218" y="-2210"/>
                      <a:pt x="13748" y="-561"/>
                      <a:pt x="0" y="6481"/>
                    </a:cubicBezTo>
                    <a:cubicBezTo>
                      <a:pt x="6466" y="20518"/>
                      <a:pt x="18406" y="31994"/>
                      <a:pt x="34140" y="37452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B40FD566-83A5-4FED-F609-3F037DC42682}"/>
                  </a:ext>
                </a:extLst>
              </p:cNvPr>
              <p:cNvSpPr/>
              <p:nvPr/>
            </p:nvSpPr>
            <p:spPr>
              <a:xfrm>
                <a:off x="11050268" y="3734936"/>
                <a:ext cx="40656" cy="80170"/>
              </a:xfrm>
              <a:custGeom>
                <a:avLst/>
                <a:gdLst>
                  <a:gd name="connsiteX0" fmla="*/ 37408 w 40656"/>
                  <a:gd name="connsiteY0" fmla="*/ 45999 h 80170"/>
                  <a:gd name="connsiteX1" fmla="*/ 6469 w 40656"/>
                  <a:gd name="connsiteY1" fmla="*/ 80171 h 80170"/>
                  <a:gd name="connsiteX2" fmla="*/ 3237 w 40656"/>
                  <a:gd name="connsiteY2" fmla="*/ 34171 h 80170"/>
                  <a:gd name="connsiteX3" fmla="*/ 34175 w 40656"/>
                  <a:gd name="connsiteY3" fmla="*/ 0 h 80170"/>
                  <a:gd name="connsiteX4" fmla="*/ 37408 w 40656"/>
                  <a:gd name="connsiteY4" fmla="*/ 45999 h 80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56" h="80170">
                    <a:moveTo>
                      <a:pt x="37408" y="45999"/>
                    </a:moveTo>
                    <a:cubicBezTo>
                      <a:pt x="31966" y="61749"/>
                      <a:pt x="20490" y="73689"/>
                      <a:pt x="6469" y="80171"/>
                    </a:cubicBezTo>
                    <a:cubicBezTo>
                      <a:pt x="-556" y="66406"/>
                      <a:pt x="-2205" y="49921"/>
                      <a:pt x="3237" y="34171"/>
                    </a:cubicBezTo>
                    <a:cubicBezTo>
                      <a:pt x="8679" y="18422"/>
                      <a:pt x="20154" y="6482"/>
                      <a:pt x="34175" y="0"/>
                    </a:cubicBezTo>
                    <a:cubicBezTo>
                      <a:pt x="41218" y="13765"/>
                      <a:pt x="42866" y="30250"/>
                      <a:pt x="37408" y="45999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A81C0A4F-F776-F487-806F-D9105517707A}"/>
                  </a:ext>
                </a:extLst>
              </p:cNvPr>
              <p:cNvSpPr/>
              <p:nvPr/>
            </p:nvSpPr>
            <p:spPr>
              <a:xfrm>
                <a:off x="9988124" y="3579148"/>
                <a:ext cx="82491" cy="38381"/>
              </a:xfrm>
              <a:custGeom>
                <a:avLst/>
                <a:gdLst>
                  <a:gd name="connsiteX0" fmla="*/ 45423 w 82491"/>
                  <a:gd name="connsiteY0" fmla="*/ 36789 h 38381"/>
                  <a:gd name="connsiteX1" fmla="*/ 82492 w 82491"/>
                  <a:gd name="connsiteY1" fmla="*/ 9420 h 38381"/>
                  <a:gd name="connsiteX2" fmla="*/ 37084 w 82491"/>
                  <a:gd name="connsiteY2" fmla="*/ 1593 h 38381"/>
                  <a:gd name="connsiteX3" fmla="*/ 0 w 82491"/>
                  <a:gd name="connsiteY3" fmla="*/ 28962 h 38381"/>
                  <a:gd name="connsiteX4" fmla="*/ 45423 w 82491"/>
                  <a:gd name="connsiteY4" fmla="*/ 36789 h 38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491" h="38381">
                    <a:moveTo>
                      <a:pt x="45423" y="36789"/>
                    </a:moveTo>
                    <a:cubicBezTo>
                      <a:pt x="61636" y="32948"/>
                      <a:pt x="74665" y="22720"/>
                      <a:pt x="82492" y="9420"/>
                    </a:cubicBezTo>
                    <a:cubicBezTo>
                      <a:pt x="69511" y="1049"/>
                      <a:pt x="53298" y="-2248"/>
                      <a:pt x="37084" y="1593"/>
                    </a:cubicBezTo>
                    <a:cubicBezTo>
                      <a:pt x="20871" y="5434"/>
                      <a:pt x="7842" y="15662"/>
                      <a:pt x="0" y="28962"/>
                    </a:cubicBezTo>
                    <a:cubicBezTo>
                      <a:pt x="12997" y="37333"/>
                      <a:pt x="29210" y="40630"/>
                      <a:pt x="45423" y="36789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ABE9A34F-AE77-2FCD-BF33-FECDE69DBDEE}"/>
                  </a:ext>
                </a:extLst>
              </p:cNvPr>
              <p:cNvSpPr/>
              <p:nvPr/>
            </p:nvSpPr>
            <p:spPr>
              <a:xfrm>
                <a:off x="10074047" y="3503179"/>
                <a:ext cx="38366" cy="82539"/>
              </a:xfrm>
              <a:custGeom>
                <a:avLst/>
                <a:gdLst>
                  <a:gd name="connsiteX0" fmla="*/ 36773 w 38366"/>
                  <a:gd name="connsiteY0" fmla="*/ 37100 h 82539"/>
                  <a:gd name="connsiteX1" fmla="*/ 28947 w 38366"/>
                  <a:gd name="connsiteY1" fmla="*/ 82540 h 82539"/>
                  <a:gd name="connsiteX2" fmla="*/ 1593 w 38366"/>
                  <a:gd name="connsiteY2" fmla="*/ 45439 h 82539"/>
                  <a:gd name="connsiteX3" fmla="*/ 9420 w 38366"/>
                  <a:gd name="connsiteY3" fmla="*/ 0 h 82539"/>
                  <a:gd name="connsiteX4" fmla="*/ 36773 w 38366"/>
                  <a:gd name="connsiteY4" fmla="*/ 37100 h 82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366" h="82539">
                    <a:moveTo>
                      <a:pt x="36773" y="37100"/>
                    </a:moveTo>
                    <a:cubicBezTo>
                      <a:pt x="40615" y="53330"/>
                      <a:pt x="37317" y="69559"/>
                      <a:pt x="28947" y="82540"/>
                    </a:cubicBezTo>
                    <a:cubicBezTo>
                      <a:pt x="15646" y="74697"/>
                      <a:pt x="5435" y="61653"/>
                      <a:pt x="1593" y="45439"/>
                    </a:cubicBezTo>
                    <a:cubicBezTo>
                      <a:pt x="-2248" y="29210"/>
                      <a:pt x="1049" y="12980"/>
                      <a:pt x="9420" y="0"/>
                    </a:cubicBezTo>
                    <a:cubicBezTo>
                      <a:pt x="22720" y="7843"/>
                      <a:pt x="32932" y="20871"/>
                      <a:pt x="36773" y="37100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0BA4B389-A12B-5A6B-F3AD-0419A0DA2F8C}"/>
                  </a:ext>
                </a:extLst>
              </p:cNvPr>
              <p:cNvSpPr/>
              <p:nvPr/>
            </p:nvSpPr>
            <p:spPr>
              <a:xfrm>
                <a:off x="10492860" y="3361595"/>
                <a:ext cx="36804" cy="84140"/>
              </a:xfrm>
              <a:custGeom>
                <a:avLst/>
                <a:gdLst>
                  <a:gd name="connsiteX0" fmla="*/ 473 w 36804"/>
                  <a:gd name="connsiteY0" fmla="*/ 44351 h 84140"/>
                  <a:gd name="connsiteX1" fmla="*/ 23745 w 36804"/>
                  <a:gd name="connsiteY1" fmla="*/ 84140 h 84140"/>
                  <a:gd name="connsiteX2" fmla="*/ 36325 w 36804"/>
                  <a:gd name="connsiteY2" fmla="*/ 39789 h 84140"/>
                  <a:gd name="connsiteX3" fmla="*/ 13053 w 36804"/>
                  <a:gd name="connsiteY3" fmla="*/ 0 h 84140"/>
                  <a:gd name="connsiteX4" fmla="*/ 473 w 36804"/>
                  <a:gd name="connsiteY4" fmla="*/ 44351 h 8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04" h="84140">
                    <a:moveTo>
                      <a:pt x="473" y="44351"/>
                    </a:moveTo>
                    <a:cubicBezTo>
                      <a:pt x="2570" y="60884"/>
                      <a:pt x="11356" y="74937"/>
                      <a:pt x="23745" y="84140"/>
                    </a:cubicBezTo>
                    <a:cubicBezTo>
                      <a:pt x="33444" y="72120"/>
                      <a:pt x="38438" y="56323"/>
                      <a:pt x="36325" y="39789"/>
                    </a:cubicBezTo>
                    <a:cubicBezTo>
                      <a:pt x="34228" y="23256"/>
                      <a:pt x="25442" y="9203"/>
                      <a:pt x="13053" y="0"/>
                    </a:cubicBezTo>
                    <a:cubicBezTo>
                      <a:pt x="3370" y="12020"/>
                      <a:pt x="-1624" y="27817"/>
                      <a:pt x="473" y="44351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21C2AF3E-67EB-8FB4-05D4-291321FB3801}"/>
                  </a:ext>
                </a:extLst>
              </p:cNvPr>
              <p:cNvSpPr/>
              <p:nvPr/>
            </p:nvSpPr>
            <p:spPr>
              <a:xfrm>
                <a:off x="10525215" y="3403664"/>
                <a:ext cx="70999" cy="49394"/>
              </a:xfrm>
              <a:custGeom>
                <a:avLst/>
                <a:gdLst>
                  <a:gd name="connsiteX0" fmla="*/ 45375 w 70999"/>
                  <a:gd name="connsiteY0" fmla="*/ 39846 h 49394"/>
                  <a:gd name="connsiteX1" fmla="*/ 0 w 70999"/>
                  <a:gd name="connsiteY1" fmla="*/ 47865 h 49394"/>
                  <a:gd name="connsiteX2" fmla="*/ 25625 w 70999"/>
                  <a:gd name="connsiteY2" fmla="*/ 9548 h 49394"/>
                  <a:gd name="connsiteX3" fmla="*/ 71000 w 70999"/>
                  <a:gd name="connsiteY3" fmla="*/ 1530 h 49394"/>
                  <a:gd name="connsiteX4" fmla="*/ 45375 w 70999"/>
                  <a:gd name="connsiteY4" fmla="*/ 39846 h 49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999" h="49394">
                    <a:moveTo>
                      <a:pt x="45375" y="39846"/>
                    </a:moveTo>
                    <a:cubicBezTo>
                      <a:pt x="31418" y="48954"/>
                      <a:pt x="15045" y="51354"/>
                      <a:pt x="0" y="47865"/>
                    </a:cubicBezTo>
                    <a:cubicBezTo>
                      <a:pt x="2881" y="32676"/>
                      <a:pt x="11668" y="18655"/>
                      <a:pt x="25625" y="9548"/>
                    </a:cubicBezTo>
                    <a:cubicBezTo>
                      <a:pt x="39581" y="441"/>
                      <a:pt x="55955" y="-1960"/>
                      <a:pt x="71000" y="1530"/>
                    </a:cubicBezTo>
                    <a:cubicBezTo>
                      <a:pt x="68119" y="16703"/>
                      <a:pt x="59332" y="30739"/>
                      <a:pt x="45375" y="39846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2DBE9D52-1D7C-4801-D2C1-55BC57F29716}"/>
                  </a:ext>
                </a:extLst>
              </p:cNvPr>
              <p:cNvSpPr/>
              <p:nvPr/>
            </p:nvSpPr>
            <p:spPr>
              <a:xfrm>
                <a:off x="10257819" y="3149556"/>
                <a:ext cx="49286" cy="71127"/>
              </a:xfrm>
              <a:custGeom>
                <a:avLst/>
                <a:gdLst>
                  <a:gd name="connsiteX0" fmla="*/ 9486 w 49286"/>
                  <a:gd name="connsiteY0" fmla="*/ 45423 h 71127"/>
                  <a:gd name="connsiteX1" fmla="*/ 47739 w 49286"/>
                  <a:gd name="connsiteY1" fmla="*/ 71128 h 71127"/>
                  <a:gd name="connsiteX2" fmla="*/ 39801 w 49286"/>
                  <a:gd name="connsiteY2" fmla="*/ 25705 h 71127"/>
                  <a:gd name="connsiteX3" fmla="*/ 1547 w 49286"/>
                  <a:gd name="connsiteY3" fmla="*/ 0 h 71127"/>
                  <a:gd name="connsiteX4" fmla="*/ 9486 w 49286"/>
                  <a:gd name="connsiteY4" fmla="*/ 45423 h 7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86" h="71127">
                    <a:moveTo>
                      <a:pt x="9486" y="45423"/>
                    </a:moveTo>
                    <a:cubicBezTo>
                      <a:pt x="18562" y="59396"/>
                      <a:pt x="32582" y="68231"/>
                      <a:pt x="47739" y="71128"/>
                    </a:cubicBezTo>
                    <a:cubicBezTo>
                      <a:pt x="51244" y="56083"/>
                      <a:pt x="48876" y="39677"/>
                      <a:pt x="39801" y="25705"/>
                    </a:cubicBezTo>
                    <a:cubicBezTo>
                      <a:pt x="30725" y="11732"/>
                      <a:pt x="16705" y="2897"/>
                      <a:pt x="1547" y="0"/>
                    </a:cubicBezTo>
                    <a:cubicBezTo>
                      <a:pt x="-1958" y="15045"/>
                      <a:pt x="411" y="31435"/>
                      <a:pt x="9486" y="45423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374BC916-6A55-F719-9576-0A5EEDCF7AE1}"/>
                  </a:ext>
                </a:extLst>
              </p:cNvPr>
              <p:cNvSpPr/>
              <p:nvPr/>
            </p:nvSpPr>
            <p:spPr>
              <a:xfrm>
                <a:off x="10313782" y="3149524"/>
                <a:ext cx="47860" cy="72632"/>
              </a:xfrm>
              <a:custGeom>
                <a:avLst/>
                <a:gdLst>
                  <a:gd name="connsiteX0" fmla="*/ 39407 w 47860"/>
                  <a:gd name="connsiteY0" fmla="*/ 45663 h 72632"/>
                  <a:gd name="connsiteX1" fmla="*/ 2035 w 47860"/>
                  <a:gd name="connsiteY1" fmla="*/ 72632 h 72632"/>
                  <a:gd name="connsiteX2" fmla="*/ 8453 w 47860"/>
                  <a:gd name="connsiteY2" fmla="*/ 26969 h 72632"/>
                  <a:gd name="connsiteX3" fmla="*/ 45826 w 47860"/>
                  <a:gd name="connsiteY3" fmla="*/ 0 h 72632"/>
                  <a:gd name="connsiteX4" fmla="*/ 39407 w 47860"/>
                  <a:gd name="connsiteY4" fmla="*/ 45663 h 72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860" h="72632">
                    <a:moveTo>
                      <a:pt x="39407" y="45663"/>
                    </a:moveTo>
                    <a:cubicBezTo>
                      <a:pt x="30797" y="59940"/>
                      <a:pt x="17096" y="69223"/>
                      <a:pt x="2035" y="72632"/>
                    </a:cubicBezTo>
                    <a:cubicBezTo>
                      <a:pt x="-1982" y="57715"/>
                      <a:pt x="-157" y="41246"/>
                      <a:pt x="8453" y="26969"/>
                    </a:cubicBezTo>
                    <a:cubicBezTo>
                      <a:pt x="17064" y="12692"/>
                      <a:pt x="30765" y="3409"/>
                      <a:pt x="45826" y="0"/>
                    </a:cubicBezTo>
                    <a:cubicBezTo>
                      <a:pt x="49843" y="14917"/>
                      <a:pt x="48018" y="31387"/>
                      <a:pt x="39407" y="45663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3A8255B7-317C-0323-4C7B-10E18FF9F319}"/>
                  </a:ext>
                </a:extLst>
              </p:cNvPr>
              <p:cNvSpPr/>
              <p:nvPr/>
            </p:nvSpPr>
            <p:spPr>
              <a:xfrm>
                <a:off x="9658268" y="3427062"/>
                <a:ext cx="84748" cy="36194"/>
              </a:xfrm>
              <a:custGeom>
                <a:avLst/>
                <a:gdLst>
                  <a:gd name="connsiteX0" fmla="*/ 42719 w 84748"/>
                  <a:gd name="connsiteY0" fmla="*/ 36183 h 36194"/>
                  <a:gd name="connsiteX1" fmla="*/ 84749 w 84748"/>
                  <a:gd name="connsiteY1" fmla="*/ 17297 h 36194"/>
                  <a:gd name="connsiteX2" fmla="*/ 42030 w 84748"/>
                  <a:gd name="connsiteY2" fmla="*/ 11 h 36194"/>
                  <a:gd name="connsiteX3" fmla="*/ 0 w 84748"/>
                  <a:gd name="connsiteY3" fmla="*/ 18897 h 36194"/>
                  <a:gd name="connsiteX4" fmla="*/ 42719 w 84748"/>
                  <a:gd name="connsiteY4" fmla="*/ 36183 h 3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748" h="36194">
                    <a:moveTo>
                      <a:pt x="42719" y="36183"/>
                    </a:moveTo>
                    <a:cubicBezTo>
                      <a:pt x="59380" y="35863"/>
                      <a:pt x="74266" y="28645"/>
                      <a:pt x="84749" y="17297"/>
                    </a:cubicBezTo>
                    <a:cubicBezTo>
                      <a:pt x="73849" y="6365"/>
                      <a:pt x="58692" y="-309"/>
                      <a:pt x="42030" y="11"/>
                    </a:cubicBezTo>
                    <a:cubicBezTo>
                      <a:pt x="25369" y="331"/>
                      <a:pt x="10484" y="7550"/>
                      <a:pt x="0" y="18897"/>
                    </a:cubicBezTo>
                    <a:cubicBezTo>
                      <a:pt x="10900" y="29845"/>
                      <a:pt x="26057" y="36503"/>
                      <a:pt x="42719" y="36183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41657DE8-0A38-7C2A-D012-BD155B22030B}"/>
                  </a:ext>
                </a:extLst>
              </p:cNvPr>
              <p:cNvSpPr/>
              <p:nvPr/>
            </p:nvSpPr>
            <p:spPr>
              <a:xfrm>
                <a:off x="9738037" y="3380770"/>
                <a:ext cx="45012" cy="75609"/>
              </a:xfrm>
              <a:custGeom>
                <a:avLst/>
                <a:gdLst>
                  <a:gd name="connsiteX0" fmla="*/ 38624 w 45012"/>
                  <a:gd name="connsiteY0" fmla="*/ 29610 h 75609"/>
                  <a:gd name="connsiteX1" fmla="*/ 41713 w 45012"/>
                  <a:gd name="connsiteY1" fmla="*/ 75609 h 75609"/>
                  <a:gd name="connsiteX2" fmla="*/ 6389 w 45012"/>
                  <a:gd name="connsiteY2" fmla="*/ 45999 h 75609"/>
                  <a:gd name="connsiteX3" fmla="*/ 3300 w 45012"/>
                  <a:gd name="connsiteY3" fmla="*/ 0 h 75609"/>
                  <a:gd name="connsiteX4" fmla="*/ 38624 w 45012"/>
                  <a:gd name="connsiteY4" fmla="*/ 29610 h 75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2" h="75609">
                    <a:moveTo>
                      <a:pt x="38624" y="29610"/>
                    </a:moveTo>
                    <a:cubicBezTo>
                      <a:pt x="46178" y="44463"/>
                      <a:pt x="46802" y="61028"/>
                      <a:pt x="41713" y="75609"/>
                    </a:cubicBezTo>
                    <a:cubicBezTo>
                      <a:pt x="26940" y="71128"/>
                      <a:pt x="13943" y="60868"/>
                      <a:pt x="6389" y="45999"/>
                    </a:cubicBezTo>
                    <a:cubicBezTo>
                      <a:pt x="-1166" y="31146"/>
                      <a:pt x="-1790" y="14581"/>
                      <a:pt x="3300" y="0"/>
                    </a:cubicBezTo>
                    <a:cubicBezTo>
                      <a:pt x="18073" y="4481"/>
                      <a:pt x="31069" y="14741"/>
                      <a:pt x="38624" y="29610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18A9D104-7C81-A962-31FD-5A72A9D689FD}"/>
                  </a:ext>
                </a:extLst>
              </p:cNvPr>
              <p:cNvSpPr/>
              <p:nvPr/>
            </p:nvSpPr>
            <p:spPr>
              <a:xfrm>
                <a:off x="11208344" y="3250038"/>
                <a:ext cx="36163" cy="84796"/>
              </a:xfrm>
              <a:custGeom>
                <a:avLst/>
                <a:gdLst>
                  <a:gd name="connsiteX0" fmla="*/ 12 w 36163"/>
                  <a:gd name="connsiteY0" fmla="*/ 42030 h 84796"/>
                  <a:gd name="connsiteX1" fmla="*/ 17218 w 36163"/>
                  <a:gd name="connsiteY1" fmla="*/ 84796 h 84796"/>
                  <a:gd name="connsiteX2" fmla="*/ 36152 w 36163"/>
                  <a:gd name="connsiteY2" fmla="*/ 42766 h 84796"/>
                  <a:gd name="connsiteX3" fmla="*/ 18946 w 36163"/>
                  <a:gd name="connsiteY3" fmla="*/ 0 h 84796"/>
                  <a:gd name="connsiteX4" fmla="*/ 12 w 36163"/>
                  <a:gd name="connsiteY4" fmla="*/ 42030 h 84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63" h="84796">
                    <a:moveTo>
                      <a:pt x="12" y="42030"/>
                    </a:moveTo>
                    <a:cubicBezTo>
                      <a:pt x="-325" y="58692"/>
                      <a:pt x="6302" y="73881"/>
                      <a:pt x="17218" y="84796"/>
                    </a:cubicBezTo>
                    <a:cubicBezTo>
                      <a:pt x="28566" y="74329"/>
                      <a:pt x="35816" y="59428"/>
                      <a:pt x="36152" y="42766"/>
                    </a:cubicBezTo>
                    <a:cubicBezTo>
                      <a:pt x="36488" y="26105"/>
                      <a:pt x="29862" y="10916"/>
                      <a:pt x="18946" y="0"/>
                    </a:cubicBezTo>
                    <a:cubicBezTo>
                      <a:pt x="7598" y="10467"/>
                      <a:pt x="348" y="25352"/>
                      <a:pt x="12" y="42030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A0A0A010-9271-F4E2-0C16-5830B8191CE8}"/>
                  </a:ext>
                </a:extLst>
              </p:cNvPr>
              <p:cNvSpPr/>
              <p:nvPr/>
            </p:nvSpPr>
            <p:spPr>
              <a:xfrm>
                <a:off x="11231692" y="3339768"/>
                <a:ext cx="77017" cy="43639"/>
              </a:xfrm>
              <a:custGeom>
                <a:avLst/>
                <a:gdLst>
                  <a:gd name="connsiteX0" fmla="*/ 46064 w 77017"/>
                  <a:gd name="connsiteY0" fmla="*/ 38249 h 43639"/>
                  <a:gd name="connsiteX1" fmla="*/ 0 w 77017"/>
                  <a:gd name="connsiteY1" fmla="*/ 39545 h 43639"/>
                  <a:gd name="connsiteX2" fmla="*/ 30955 w 77017"/>
                  <a:gd name="connsiteY2" fmla="*/ 5390 h 43639"/>
                  <a:gd name="connsiteX3" fmla="*/ 77018 w 77017"/>
                  <a:gd name="connsiteY3" fmla="*/ 4094 h 43639"/>
                  <a:gd name="connsiteX4" fmla="*/ 46064 w 77017"/>
                  <a:gd name="connsiteY4" fmla="*/ 38249 h 43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017" h="43639">
                    <a:moveTo>
                      <a:pt x="46064" y="38249"/>
                    </a:moveTo>
                    <a:cubicBezTo>
                      <a:pt x="30923" y="45211"/>
                      <a:pt x="14373" y="45195"/>
                      <a:pt x="0" y="39545"/>
                    </a:cubicBezTo>
                    <a:cubicBezTo>
                      <a:pt x="5058" y="24949"/>
                      <a:pt x="15814" y="12352"/>
                      <a:pt x="30955" y="5390"/>
                    </a:cubicBezTo>
                    <a:cubicBezTo>
                      <a:pt x="46096" y="-1572"/>
                      <a:pt x="62645" y="-1556"/>
                      <a:pt x="77018" y="4094"/>
                    </a:cubicBezTo>
                    <a:cubicBezTo>
                      <a:pt x="71960" y="18690"/>
                      <a:pt x="61205" y="31287"/>
                      <a:pt x="46064" y="38249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6D683176-7BC2-F8BF-F3D5-43A27EA0FC1D}"/>
                  </a:ext>
                </a:extLst>
              </p:cNvPr>
              <p:cNvSpPr/>
              <p:nvPr/>
            </p:nvSpPr>
            <p:spPr>
              <a:xfrm>
                <a:off x="11350783" y="3776870"/>
                <a:ext cx="44185" cy="76457"/>
              </a:xfrm>
              <a:custGeom>
                <a:avLst/>
                <a:gdLst>
                  <a:gd name="connsiteX0" fmla="*/ 5799 w 44185"/>
                  <a:gd name="connsiteY0" fmla="*/ 30394 h 76457"/>
                  <a:gd name="connsiteX1" fmla="*/ 3750 w 44185"/>
                  <a:gd name="connsiteY1" fmla="*/ 76458 h 76457"/>
                  <a:gd name="connsiteX2" fmla="*/ 38386 w 44185"/>
                  <a:gd name="connsiteY2" fmla="*/ 46063 h 76457"/>
                  <a:gd name="connsiteX3" fmla="*/ 40435 w 44185"/>
                  <a:gd name="connsiteY3" fmla="*/ 0 h 76457"/>
                  <a:gd name="connsiteX4" fmla="*/ 5799 w 44185"/>
                  <a:gd name="connsiteY4" fmla="*/ 30394 h 76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85" h="76457">
                    <a:moveTo>
                      <a:pt x="5799" y="30394"/>
                    </a:moveTo>
                    <a:cubicBezTo>
                      <a:pt x="-1420" y="45423"/>
                      <a:pt x="-1659" y="61989"/>
                      <a:pt x="3750" y="76458"/>
                    </a:cubicBezTo>
                    <a:cubicBezTo>
                      <a:pt x="18411" y="71640"/>
                      <a:pt x="31184" y="61076"/>
                      <a:pt x="38386" y="46063"/>
                    </a:cubicBezTo>
                    <a:cubicBezTo>
                      <a:pt x="45605" y="31034"/>
                      <a:pt x="45845" y="14469"/>
                      <a:pt x="40435" y="0"/>
                    </a:cubicBezTo>
                    <a:cubicBezTo>
                      <a:pt x="25774" y="4818"/>
                      <a:pt x="13017" y="15381"/>
                      <a:pt x="5799" y="30394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9D9A21F7-E10F-0737-5394-2DA7F7394DE0}"/>
                  </a:ext>
                </a:extLst>
              </p:cNvPr>
              <p:cNvSpPr/>
              <p:nvPr/>
            </p:nvSpPr>
            <p:spPr>
              <a:xfrm>
                <a:off x="11361799" y="3898331"/>
                <a:ext cx="82155" cy="38725"/>
              </a:xfrm>
              <a:custGeom>
                <a:avLst/>
                <a:gdLst>
                  <a:gd name="connsiteX0" fmla="*/ 45536 w 82155"/>
                  <a:gd name="connsiteY0" fmla="*/ 36897 h 38725"/>
                  <a:gd name="connsiteX1" fmla="*/ 0 w 82155"/>
                  <a:gd name="connsiteY1" fmla="*/ 29822 h 38725"/>
                  <a:gd name="connsiteX2" fmla="*/ 36621 w 82155"/>
                  <a:gd name="connsiteY2" fmla="*/ 1829 h 38725"/>
                  <a:gd name="connsiteX3" fmla="*/ 82156 w 82155"/>
                  <a:gd name="connsiteY3" fmla="*/ 8903 h 38725"/>
                  <a:gd name="connsiteX4" fmla="*/ 45536 w 82155"/>
                  <a:gd name="connsiteY4" fmla="*/ 36897 h 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" h="38725">
                    <a:moveTo>
                      <a:pt x="45536" y="36897"/>
                    </a:moveTo>
                    <a:cubicBezTo>
                      <a:pt x="29386" y="41010"/>
                      <a:pt x="13108" y="37985"/>
                      <a:pt x="0" y="29822"/>
                    </a:cubicBezTo>
                    <a:cubicBezTo>
                      <a:pt x="7619" y="16378"/>
                      <a:pt x="20471" y="5942"/>
                      <a:pt x="36621" y="1829"/>
                    </a:cubicBezTo>
                    <a:cubicBezTo>
                      <a:pt x="52770" y="-2285"/>
                      <a:pt x="69047" y="740"/>
                      <a:pt x="82156" y="8903"/>
                    </a:cubicBezTo>
                    <a:cubicBezTo>
                      <a:pt x="74521" y="22332"/>
                      <a:pt x="61685" y="32783"/>
                      <a:pt x="45536" y="36897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7964331-599D-7EAD-29EE-AF2C83EFDD1B}"/>
              </a:ext>
            </a:extLst>
          </p:cNvPr>
          <p:cNvGrpSpPr/>
          <p:nvPr/>
        </p:nvGrpSpPr>
        <p:grpSpPr>
          <a:xfrm>
            <a:off x="8179917" y="3704163"/>
            <a:ext cx="1217383" cy="2145648"/>
            <a:chOff x="8141905" y="3824503"/>
            <a:chExt cx="1217383" cy="2145648"/>
          </a:xfrm>
        </p:grpSpPr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4DA485F-E686-B573-99C8-1568A8CAB9AC}"/>
                </a:ext>
              </a:extLst>
            </p:cNvPr>
            <p:cNvSpPr/>
            <p:nvPr/>
          </p:nvSpPr>
          <p:spPr>
            <a:xfrm>
              <a:off x="8406873" y="4976715"/>
              <a:ext cx="710318" cy="993405"/>
            </a:xfrm>
            <a:custGeom>
              <a:avLst/>
              <a:gdLst>
                <a:gd name="connsiteX0" fmla="*/ 492181 w 710318"/>
                <a:gd name="connsiteY0" fmla="*/ 325453 h 993405"/>
                <a:gd name="connsiteX1" fmla="*/ 356984 w 710318"/>
                <a:gd name="connsiteY1" fmla="*/ 399926 h 993405"/>
                <a:gd name="connsiteX2" fmla="*/ 354823 w 710318"/>
                <a:gd name="connsiteY2" fmla="*/ 373965 h 993405"/>
                <a:gd name="connsiteX3" fmla="*/ 341363 w 710318"/>
                <a:gd name="connsiteY3" fmla="*/ 53234 h 993405"/>
                <a:gd name="connsiteX4" fmla="*/ 294227 w 710318"/>
                <a:gd name="connsiteY4" fmla="*/ 69399 h 993405"/>
                <a:gd name="connsiteX5" fmla="*/ 268635 w 710318"/>
                <a:gd name="connsiteY5" fmla="*/ 392932 h 993405"/>
                <a:gd name="connsiteX6" fmla="*/ 268250 w 710318"/>
                <a:gd name="connsiteY6" fmla="*/ 402359 h 993405"/>
                <a:gd name="connsiteX7" fmla="*/ 133981 w 710318"/>
                <a:gd name="connsiteY7" fmla="*/ 262104 h 993405"/>
                <a:gd name="connsiteX8" fmla="*/ 0 w 710318"/>
                <a:gd name="connsiteY8" fmla="*/ 0 h 993405"/>
                <a:gd name="connsiteX9" fmla="*/ 55715 w 710318"/>
                <a:gd name="connsiteY9" fmla="*/ 247363 h 993405"/>
                <a:gd name="connsiteX10" fmla="*/ 263960 w 710318"/>
                <a:gd name="connsiteY10" fmla="*/ 507658 h 993405"/>
                <a:gd name="connsiteX11" fmla="*/ 244402 w 710318"/>
                <a:gd name="connsiteY11" fmla="*/ 993405 h 993405"/>
                <a:gd name="connsiteX12" fmla="*/ 405992 w 710318"/>
                <a:gd name="connsiteY12" fmla="*/ 993405 h 993405"/>
                <a:gd name="connsiteX13" fmla="*/ 363962 w 710318"/>
                <a:gd name="connsiteY13" fmla="*/ 484018 h 993405"/>
                <a:gd name="connsiteX14" fmla="*/ 583732 w 710318"/>
                <a:gd name="connsiteY14" fmla="*/ 321404 h 993405"/>
                <a:gd name="connsiteX15" fmla="*/ 710319 w 710318"/>
                <a:gd name="connsiteY15" fmla="*/ 96352 h 993405"/>
                <a:gd name="connsiteX16" fmla="*/ 492181 w 710318"/>
                <a:gd name="connsiteY16" fmla="*/ 325453 h 99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10318" h="993405">
                  <a:moveTo>
                    <a:pt x="492181" y="325453"/>
                  </a:moveTo>
                  <a:cubicBezTo>
                    <a:pt x="440164" y="371244"/>
                    <a:pt x="387922" y="391363"/>
                    <a:pt x="356984" y="399926"/>
                  </a:cubicBezTo>
                  <a:cubicBezTo>
                    <a:pt x="356264" y="391267"/>
                    <a:pt x="355543" y="382624"/>
                    <a:pt x="354823" y="373965"/>
                  </a:cubicBezTo>
                  <a:cubicBezTo>
                    <a:pt x="334625" y="131404"/>
                    <a:pt x="341363" y="53234"/>
                    <a:pt x="341363" y="53234"/>
                  </a:cubicBezTo>
                  <a:lnTo>
                    <a:pt x="294227" y="69399"/>
                  </a:lnTo>
                  <a:cubicBezTo>
                    <a:pt x="294227" y="69399"/>
                    <a:pt x="272684" y="296099"/>
                    <a:pt x="268635" y="392932"/>
                  </a:cubicBezTo>
                  <a:cubicBezTo>
                    <a:pt x="268522" y="395733"/>
                    <a:pt x="268394" y="398902"/>
                    <a:pt x="268250" y="402359"/>
                  </a:cubicBezTo>
                  <a:cubicBezTo>
                    <a:pt x="237424" y="376366"/>
                    <a:pt x="165640" y="313113"/>
                    <a:pt x="133981" y="262104"/>
                  </a:cubicBezTo>
                  <a:cubicBezTo>
                    <a:pt x="54531" y="134077"/>
                    <a:pt x="0" y="0"/>
                    <a:pt x="0" y="0"/>
                  </a:cubicBezTo>
                  <a:cubicBezTo>
                    <a:pt x="0" y="0"/>
                    <a:pt x="6066" y="131388"/>
                    <a:pt x="55715" y="247363"/>
                  </a:cubicBezTo>
                  <a:cubicBezTo>
                    <a:pt x="104659" y="361689"/>
                    <a:pt x="229822" y="477424"/>
                    <a:pt x="263960" y="507658"/>
                  </a:cubicBezTo>
                  <a:cubicBezTo>
                    <a:pt x="256631" y="688615"/>
                    <a:pt x="244402" y="993405"/>
                    <a:pt x="244402" y="993405"/>
                  </a:cubicBezTo>
                  <a:lnTo>
                    <a:pt x="405992" y="993405"/>
                  </a:lnTo>
                  <a:cubicBezTo>
                    <a:pt x="405992" y="993405"/>
                    <a:pt x="386178" y="751724"/>
                    <a:pt x="363962" y="484018"/>
                  </a:cubicBezTo>
                  <a:cubicBezTo>
                    <a:pt x="401783" y="469757"/>
                    <a:pt x="500968" y="424830"/>
                    <a:pt x="583732" y="321404"/>
                  </a:cubicBezTo>
                  <a:cubicBezTo>
                    <a:pt x="680420" y="200563"/>
                    <a:pt x="710319" y="96352"/>
                    <a:pt x="710319" y="96352"/>
                  </a:cubicBezTo>
                  <a:cubicBezTo>
                    <a:pt x="710319" y="96352"/>
                    <a:pt x="637606" y="197426"/>
                    <a:pt x="492181" y="325453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A28E803B-2FFF-222F-FF79-DF231DFE70BE}"/>
                </a:ext>
              </a:extLst>
            </p:cNvPr>
            <p:cNvSpPr/>
            <p:nvPr/>
          </p:nvSpPr>
          <p:spPr>
            <a:xfrm>
              <a:off x="8409578" y="4978892"/>
              <a:ext cx="265433" cy="427135"/>
            </a:xfrm>
            <a:custGeom>
              <a:avLst/>
              <a:gdLst>
                <a:gd name="connsiteX0" fmla="*/ 265433 w 265433"/>
                <a:gd name="connsiteY0" fmla="*/ 400022 h 427135"/>
                <a:gd name="connsiteX1" fmla="*/ 264601 w 265433"/>
                <a:gd name="connsiteY1" fmla="*/ 417724 h 427135"/>
                <a:gd name="connsiteX2" fmla="*/ 264201 w 265433"/>
                <a:gd name="connsiteY2" fmla="*/ 427135 h 427135"/>
                <a:gd name="connsiteX3" fmla="*/ 129948 w 265433"/>
                <a:gd name="connsiteY3" fmla="*/ 286880 h 427135"/>
                <a:gd name="connsiteX4" fmla="*/ 4097 w 265433"/>
                <a:gd name="connsiteY4" fmla="*/ 44095 h 427135"/>
                <a:gd name="connsiteX5" fmla="*/ 4097 w 265433"/>
                <a:gd name="connsiteY5" fmla="*/ 44015 h 427135"/>
                <a:gd name="connsiteX6" fmla="*/ 0 w 265433"/>
                <a:gd name="connsiteY6" fmla="*/ 0 h 427135"/>
                <a:gd name="connsiteX7" fmla="*/ 133965 w 265433"/>
                <a:gd name="connsiteY7" fmla="*/ 262120 h 427135"/>
                <a:gd name="connsiteX8" fmla="*/ 265433 w 265433"/>
                <a:gd name="connsiteY8" fmla="*/ 400022 h 42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433" h="427135">
                  <a:moveTo>
                    <a:pt x="265433" y="400022"/>
                  </a:moveTo>
                  <a:cubicBezTo>
                    <a:pt x="265113" y="406328"/>
                    <a:pt x="264841" y="412218"/>
                    <a:pt x="264601" y="417724"/>
                  </a:cubicBezTo>
                  <a:cubicBezTo>
                    <a:pt x="264473" y="420509"/>
                    <a:pt x="264361" y="423710"/>
                    <a:pt x="264201" y="427135"/>
                  </a:cubicBezTo>
                  <a:cubicBezTo>
                    <a:pt x="233374" y="401142"/>
                    <a:pt x="161590" y="337921"/>
                    <a:pt x="129948" y="286880"/>
                  </a:cubicBezTo>
                  <a:cubicBezTo>
                    <a:pt x="68647" y="188095"/>
                    <a:pt x="22152" y="85709"/>
                    <a:pt x="4097" y="44095"/>
                  </a:cubicBezTo>
                  <a:cubicBezTo>
                    <a:pt x="4097" y="44063"/>
                    <a:pt x="4097" y="44015"/>
                    <a:pt x="4097" y="44015"/>
                  </a:cubicBezTo>
                  <a:cubicBezTo>
                    <a:pt x="785" y="16950"/>
                    <a:pt x="0" y="0"/>
                    <a:pt x="0" y="0"/>
                  </a:cubicBezTo>
                  <a:cubicBezTo>
                    <a:pt x="0" y="0"/>
                    <a:pt x="54531" y="134109"/>
                    <a:pt x="133965" y="262120"/>
                  </a:cubicBezTo>
                  <a:cubicBezTo>
                    <a:pt x="164728" y="311640"/>
                    <a:pt x="233278" y="372717"/>
                    <a:pt x="265433" y="400022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4DE357EC-0EE1-18C1-41B6-0557DD90A31A}"/>
                </a:ext>
              </a:extLst>
            </p:cNvPr>
            <p:cNvSpPr/>
            <p:nvPr/>
          </p:nvSpPr>
          <p:spPr>
            <a:xfrm>
              <a:off x="8223094" y="4767168"/>
              <a:ext cx="614025" cy="492229"/>
            </a:xfrm>
            <a:custGeom>
              <a:avLst/>
              <a:gdLst>
                <a:gd name="connsiteX0" fmla="*/ 532328 w 614025"/>
                <a:gd name="connsiteY0" fmla="*/ 464128 h 492229"/>
                <a:gd name="connsiteX1" fmla="*/ 350315 w 614025"/>
                <a:gd name="connsiteY1" fmla="*/ 426852 h 492229"/>
                <a:gd name="connsiteX2" fmla="*/ 294856 w 614025"/>
                <a:gd name="connsiteY2" fmla="*/ 476453 h 492229"/>
                <a:gd name="connsiteX3" fmla="*/ 99896 w 614025"/>
                <a:gd name="connsiteY3" fmla="*/ 412783 h 492229"/>
                <a:gd name="connsiteX4" fmla="*/ 98422 w 614025"/>
                <a:gd name="connsiteY4" fmla="*/ 409758 h 492229"/>
                <a:gd name="connsiteX5" fmla="*/ 11418 w 614025"/>
                <a:gd name="connsiteY5" fmla="*/ 352427 h 492229"/>
                <a:gd name="connsiteX6" fmla="*/ 39299 w 614025"/>
                <a:gd name="connsiteY6" fmla="*/ 222864 h 492229"/>
                <a:gd name="connsiteX7" fmla="*/ 51367 w 614025"/>
                <a:gd name="connsiteY7" fmla="*/ 71645 h 492229"/>
                <a:gd name="connsiteX8" fmla="*/ 73519 w 614025"/>
                <a:gd name="connsiteY8" fmla="*/ 47445 h 492229"/>
                <a:gd name="connsiteX9" fmla="*/ 103192 w 614025"/>
                <a:gd name="connsiteY9" fmla="*/ 27438 h 492229"/>
                <a:gd name="connsiteX10" fmla="*/ 260381 w 614025"/>
                <a:gd name="connsiteY10" fmla="*/ 43940 h 492229"/>
                <a:gd name="connsiteX11" fmla="*/ 263086 w 614025"/>
                <a:gd name="connsiteY11" fmla="*/ 46132 h 492229"/>
                <a:gd name="connsiteX12" fmla="*/ 271777 w 614025"/>
                <a:gd name="connsiteY12" fmla="*/ 37954 h 492229"/>
                <a:gd name="connsiteX13" fmla="*/ 303164 w 614025"/>
                <a:gd name="connsiteY13" fmla="*/ 16699 h 492229"/>
                <a:gd name="connsiteX14" fmla="*/ 421443 w 614025"/>
                <a:gd name="connsiteY14" fmla="*/ 8008 h 492229"/>
                <a:gd name="connsiteX15" fmla="*/ 456863 w 614025"/>
                <a:gd name="connsiteY15" fmla="*/ 25149 h 492229"/>
                <a:gd name="connsiteX16" fmla="*/ 509569 w 614025"/>
                <a:gd name="connsiteY16" fmla="*/ 84113 h 492229"/>
                <a:gd name="connsiteX17" fmla="*/ 521124 w 614025"/>
                <a:gd name="connsiteY17" fmla="*/ 192661 h 492229"/>
                <a:gd name="connsiteX18" fmla="*/ 597806 w 614025"/>
                <a:gd name="connsiteY18" fmla="*/ 263309 h 492229"/>
                <a:gd name="connsiteX19" fmla="*/ 532328 w 614025"/>
                <a:gd name="connsiteY19" fmla="*/ 464128 h 49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4025" h="492229">
                  <a:moveTo>
                    <a:pt x="532328" y="464128"/>
                  </a:moveTo>
                  <a:cubicBezTo>
                    <a:pt x="469155" y="496267"/>
                    <a:pt x="393898" y="479046"/>
                    <a:pt x="350315" y="426852"/>
                  </a:cubicBezTo>
                  <a:cubicBezTo>
                    <a:pt x="336934" y="447259"/>
                    <a:pt x="318209" y="464609"/>
                    <a:pt x="294856" y="476453"/>
                  </a:cubicBezTo>
                  <a:cubicBezTo>
                    <a:pt x="223425" y="512769"/>
                    <a:pt x="136148" y="484263"/>
                    <a:pt x="99896" y="412783"/>
                  </a:cubicBezTo>
                  <a:cubicBezTo>
                    <a:pt x="99383" y="411791"/>
                    <a:pt x="98935" y="410751"/>
                    <a:pt x="98422" y="409758"/>
                  </a:cubicBezTo>
                  <a:cubicBezTo>
                    <a:pt x="62571" y="407454"/>
                    <a:pt x="28832" y="386791"/>
                    <a:pt x="11418" y="352427"/>
                  </a:cubicBezTo>
                  <a:cubicBezTo>
                    <a:pt x="-11534" y="307260"/>
                    <a:pt x="1302" y="253322"/>
                    <a:pt x="39299" y="222864"/>
                  </a:cubicBezTo>
                  <a:cubicBezTo>
                    <a:pt x="13850" y="172511"/>
                    <a:pt x="20413" y="114395"/>
                    <a:pt x="51367" y="71645"/>
                  </a:cubicBezTo>
                  <a:cubicBezTo>
                    <a:pt x="57737" y="62842"/>
                    <a:pt x="65148" y="54695"/>
                    <a:pt x="73519" y="47445"/>
                  </a:cubicBezTo>
                  <a:cubicBezTo>
                    <a:pt x="82354" y="39714"/>
                    <a:pt x="92277" y="32976"/>
                    <a:pt x="103192" y="27438"/>
                  </a:cubicBezTo>
                  <a:cubicBezTo>
                    <a:pt x="155898" y="645"/>
                    <a:pt x="217167" y="9064"/>
                    <a:pt x="260381" y="43940"/>
                  </a:cubicBezTo>
                  <a:cubicBezTo>
                    <a:pt x="261293" y="44612"/>
                    <a:pt x="262222" y="45380"/>
                    <a:pt x="263086" y="46132"/>
                  </a:cubicBezTo>
                  <a:cubicBezTo>
                    <a:pt x="265871" y="43299"/>
                    <a:pt x="268736" y="40547"/>
                    <a:pt x="271777" y="37954"/>
                  </a:cubicBezTo>
                  <a:cubicBezTo>
                    <a:pt x="281092" y="29743"/>
                    <a:pt x="291575" y="22604"/>
                    <a:pt x="303164" y="16699"/>
                  </a:cubicBezTo>
                  <a:cubicBezTo>
                    <a:pt x="341320" y="-2716"/>
                    <a:pt x="383799" y="-4637"/>
                    <a:pt x="421443" y="8008"/>
                  </a:cubicBezTo>
                  <a:cubicBezTo>
                    <a:pt x="433879" y="12153"/>
                    <a:pt x="445787" y="17899"/>
                    <a:pt x="456863" y="25149"/>
                  </a:cubicBezTo>
                  <a:cubicBezTo>
                    <a:pt x="478582" y="39346"/>
                    <a:pt x="496972" y="59273"/>
                    <a:pt x="509569" y="84113"/>
                  </a:cubicBezTo>
                  <a:cubicBezTo>
                    <a:pt x="527303" y="119037"/>
                    <a:pt x="530359" y="157546"/>
                    <a:pt x="521124" y="192661"/>
                  </a:cubicBezTo>
                  <a:cubicBezTo>
                    <a:pt x="553199" y="205786"/>
                    <a:pt x="580921" y="229970"/>
                    <a:pt x="597806" y="263309"/>
                  </a:cubicBezTo>
                  <a:cubicBezTo>
                    <a:pt x="635147" y="336870"/>
                    <a:pt x="605825" y="426772"/>
                    <a:pt x="532328" y="464128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9F0750F5-4FA0-B18C-AF47-5E8EE228CB21}"/>
                </a:ext>
              </a:extLst>
            </p:cNvPr>
            <p:cNvSpPr/>
            <p:nvPr/>
          </p:nvSpPr>
          <p:spPr>
            <a:xfrm rot="16204170">
              <a:off x="8341752" y="4288740"/>
              <a:ext cx="290241" cy="290017"/>
            </a:xfrm>
            <a:custGeom>
              <a:avLst/>
              <a:gdLst>
                <a:gd name="connsiteX0" fmla="*/ 290241 w 290241"/>
                <a:gd name="connsiteY0" fmla="*/ 145009 h 290017"/>
                <a:gd name="connsiteX1" fmla="*/ 145120 w 290241"/>
                <a:gd name="connsiteY1" fmla="*/ 290017 h 290017"/>
                <a:gd name="connsiteX2" fmla="*/ 0 w 290241"/>
                <a:gd name="connsiteY2" fmla="*/ 145009 h 290017"/>
                <a:gd name="connsiteX3" fmla="*/ 145120 w 290241"/>
                <a:gd name="connsiteY3" fmla="*/ 0 h 290017"/>
                <a:gd name="connsiteX4" fmla="*/ 290241 w 290241"/>
                <a:gd name="connsiteY4" fmla="*/ 145009 h 29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41" h="290017">
                  <a:moveTo>
                    <a:pt x="290241" y="145009"/>
                  </a:moveTo>
                  <a:cubicBezTo>
                    <a:pt x="290241" y="225095"/>
                    <a:pt x="225268" y="290017"/>
                    <a:pt x="145120" y="290017"/>
                  </a:cubicBezTo>
                  <a:cubicBezTo>
                    <a:pt x="64972" y="290017"/>
                    <a:pt x="0" y="225095"/>
                    <a:pt x="0" y="145009"/>
                  </a:cubicBezTo>
                  <a:cubicBezTo>
                    <a:pt x="0" y="64923"/>
                    <a:pt x="64972" y="0"/>
                    <a:pt x="145120" y="0"/>
                  </a:cubicBezTo>
                  <a:cubicBezTo>
                    <a:pt x="225268" y="0"/>
                    <a:pt x="290241" y="64923"/>
                    <a:pt x="290241" y="14500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7B093BC0-9356-DD9C-D603-142A09B11E7A}"/>
                </a:ext>
              </a:extLst>
            </p:cNvPr>
            <p:cNvSpPr/>
            <p:nvPr/>
          </p:nvSpPr>
          <p:spPr>
            <a:xfrm>
              <a:off x="8561493" y="4323225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C0683CC-280F-88D5-84AF-DE7C9923681F}"/>
                </a:ext>
              </a:extLst>
            </p:cNvPr>
            <p:cNvSpPr/>
            <p:nvPr/>
          </p:nvSpPr>
          <p:spPr>
            <a:xfrm>
              <a:off x="8868596" y="4560415"/>
              <a:ext cx="307051" cy="307294"/>
            </a:xfrm>
            <a:custGeom>
              <a:avLst/>
              <a:gdLst>
                <a:gd name="connsiteX0" fmla="*/ 183326 w 307051"/>
                <a:gd name="connsiteY0" fmla="*/ 304343 h 307294"/>
                <a:gd name="connsiteX1" fmla="*/ 2946 w 307051"/>
                <a:gd name="connsiteY1" fmla="*/ 183470 h 307294"/>
                <a:gd name="connsiteX2" fmla="*/ 27242 w 307051"/>
                <a:gd name="connsiteY2" fmla="*/ 66375 h 307294"/>
                <a:gd name="connsiteX3" fmla="*/ 48433 w 307051"/>
                <a:gd name="connsiteY3" fmla="*/ 41662 h 307294"/>
                <a:gd name="connsiteX4" fmla="*/ 123722 w 307051"/>
                <a:gd name="connsiteY4" fmla="*/ 2945 h 307294"/>
                <a:gd name="connsiteX5" fmla="*/ 292547 w 307051"/>
                <a:gd name="connsiteY5" fmla="*/ 88622 h 307294"/>
                <a:gd name="connsiteX6" fmla="*/ 300997 w 307051"/>
                <a:gd name="connsiteY6" fmla="*/ 110982 h 307294"/>
                <a:gd name="connsiteX7" fmla="*/ 304102 w 307051"/>
                <a:gd name="connsiteY7" fmla="*/ 123818 h 307294"/>
                <a:gd name="connsiteX8" fmla="*/ 183326 w 307051"/>
                <a:gd name="connsiteY8" fmla="*/ 304343 h 30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051" h="307294">
                  <a:moveTo>
                    <a:pt x="183326" y="304343"/>
                  </a:moveTo>
                  <a:cubicBezTo>
                    <a:pt x="100179" y="320812"/>
                    <a:pt x="19399" y="266714"/>
                    <a:pt x="2946" y="183470"/>
                  </a:cubicBezTo>
                  <a:cubicBezTo>
                    <a:pt x="-5425" y="141088"/>
                    <a:pt x="4466" y="99346"/>
                    <a:pt x="27242" y="66375"/>
                  </a:cubicBezTo>
                  <a:cubicBezTo>
                    <a:pt x="33372" y="57444"/>
                    <a:pt x="40462" y="49153"/>
                    <a:pt x="48433" y="41662"/>
                  </a:cubicBezTo>
                  <a:cubicBezTo>
                    <a:pt x="68712" y="22568"/>
                    <a:pt x="94400" y="8771"/>
                    <a:pt x="123722" y="2945"/>
                  </a:cubicBezTo>
                  <a:cubicBezTo>
                    <a:pt x="194434" y="-11043"/>
                    <a:pt x="263465" y="25993"/>
                    <a:pt x="292547" y="88622"/>
                  </a:cubicBezTo>
                  <a:cubicBezTo>
                    <a:pt x="295940" y="95760"/>
                    <a:pt x="298757" y="103219"/>
                    <a:pt x="300997" y="110982"/>
                  </a:cubicBezTo>
                  <a:cubicBezTo>
                    <a:pt x="302198" y="115159"/>
                    <a:pt x="303222" y="119432"/>
                    <a:pt x="304102" y="123818"/>
                  </a:cubicBezTo>
                  <a:cubicBezTo>
                    <a:pt x="320556" y="207030"/>
                    <a:pt x="266506" y="287873"/>
                    <a:pt x="183326" y="304343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38B0534B-0474-4B80-A84E-7DF846292BD6}"/>
                </a:ext>
              </a:extLst>
            </p:cNvPr>
            <p:cNvSpPr/>
            <p:nvPr/>
          </p:nvSpPr>
          <p:spPr>
            <a:xfrm rot="21593278">
              <a:off x="8824979" y="4308926"/>
              <a:ext cx="307015" cy="307239"/>
            </a:xfrm>
            <a:custGeom>
              <a:avLst/>
              <a:gdLst>
                <a:gd name="connsiteX0" fmla="*/ 307015 w 307015"/>
                <a:gd name="connsiteY0" fmla="*/ 153620 h 307239"/>
                <a:gd name="connsiteX1" fmla="*/ 153507 w 307015"/>
                <a:gd name="connsiteY1" fmla="*/ 307240 h 307239"/>
                <a:gd name="connsiteX2" fmla="*/ -1 w 307015"/>
                <a:gd name="connsiteY2" fmla="*/ 153620 h 307239"/>
                <a:gd name="connsiteX3" fmla="*/ 153507 w 307015"/>
                <a:gd name="connsiteY3" fmla="*/ 0 h 307239"/>
                <a:gd name="connsiteX4" fmla="*/ 307015 w 307015"/>
                <a:gd name="connsiteY4" fmla="*/ 153620 h 30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5" h="307239">
                  <a:moveTo>
                    <a:pt x="307015" y="153620"/>
                  </a:moveTo>
                  <a:cubicBezTo>
                    <a:pt x="307015" y="238462"/>
                    <a:pt x="238287" y="307240"/>
                    <a:pt x="153507" y="307240"/>
                  </a:cubicBezTo>
                  <a:cubicBezTo>
                    <a:pt x="68727" y="307240"/>
                    <a:pt x="-1" y="238462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564312CF-D3FD-98F8-CCF4-91E0F6D5E37E}"/>
                </a:ext>
              </a:extLst>
            </p:cNvPr>
            <p:cNvSpPr/>
            <p:nvPr/>
          </p:nvSpPr>
          <p:spPr>
            <a:xfrm>
              <a:off x="8772964" y="4406796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0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20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1D979018-9C32-E990-68CE-7E2BC18A575B}"/>
                </a:ext>
              </a:extLst>
            </p:cNvPr>
            <p:cNvSpPr/>
            <p:nvPr/>
          </p:nvSpPr>
          <p:spPr>
            <a:xfrm>
              <a:off x="8699940" y="4253090"/>
              <a:ext cx="307078" cy="307320"/>
            </a:xfrm>
            <a:custGeom>
              <a:avLst/>
              <a:gdLst>
                <a:gd name="connsiteX0" fmla="*/ 2953 w 307078"/>
                <a:gd name="connsiteY0" fmla="*/ 183492 h 307320"/>
                <a:gd name="connsiteX1" fmla="*/ 123729 w 307078"/>
                <a:gd name="connsiteY1" fmla="*/ 2952 h 307320"/>
                <a:gd name="connsiteX2" fmla="*/ 304126 w 307078"/>
                <a:gd name="connsiteY2" fmla="*/ 123824 h 307320"/>
                <a:gd name="connsiteX3" fmla="*/ 183349 w 307078"/>
                <a:gd name="connsiteY3" fmla="*/ 304365 h 307320"/>
                <a:gd name="connsiteX4" fmla="*/ 2953 w 307078"/>
                <a:gd name="connsiteY4" fmla="*/ 183492 h 307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20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50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B10DACB-F474-A715-949D-004A38E34DD5}"/>
                </a:ext>
              </a:extLst>
            </p:cNvPr>
            <p:cNvSpPr/>
            <p:nvPr/>
          </p:nvSpPr>
          <p:spPr>
            <a:xfrm>
              <a:off x="8707716" y="4205772"/>
              <a:ext cx="307123" cy="307299"/>
            </a:xfrm>
            <a:custGeom>
              <a:avLst/>
              <a:gdLst>
                <a:gd name="connsiteX0" fmla="*/ 183384 w 307123"/>
                <a:gd name="connsiteY0" fmla="*/ 304339 h 307299"/>
                <a:gd name="connsiteX1" fmla="*/ 2956 w 307123"/>
                <a:gd name="connsiteY1" fmla="*/ 183466 h 307299"/>
                <a:gd name="connsiteX2" fmla="*/ 40168 w 307123"/>
                <a:gd name="connsiteY2" fmla="*/ 50109 h 307299"/>
                <a:gd name="connsiteX3" fmla="*/ 48059 w 307123"/>
                <a:gd name="connsiteY3" fmla="*/ 42011 h 307299"/>
                <a:gd name="connsiteX4" fmla="*/ 123748 w 307123"/>
                <a:gd name="connsiteY4" fmla="*/ 2942 h 307299"/>
                <a:gd name="connsiteX5" fmla="*/ 176694 w 307123"/>
                <a:gd name="connsiteY5" fmla="*/ 1789 h 307299"/>
                <a:gd name="connsiteX6" fmla="*/ 199757 w 307123"/>
                <a:gd name="connsiteY6" fmla="*/ 7135 h 307299"/>
                <a:gd name="connsiteX7" fmla="*/ 304177 w 307123"/>
                <a:gd name="connsiteY7" fmla="*/ 123830 h 307299"/>
                <a:gd name="connsiteX8" fmla="*/ 183384 w 307123"/>
                <a:gd name="connsiteY8" fmla="*/ 304339 h 30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123" h="307299">
                  <a:moveTo>
                    <a:pt x="183384" y="304339"/>
                  </a:moveTo>
                  <a:cubicBezTo>
                    <a:pt x="100205" y="320840"/>
                    <a:pt x="19457" y="266710"/>
                    <a:pt x="2956" y="183466"/>
                  </a:cubicBezTo>
                  <a:cubicBezTo>
                    <a:pt x="-6888" y="133753"/>
                    <a:pt x="8446" y="84873"/>
                    <a:pt x="40168" y="50109"/>
                  </a:cubicBezTo>
                  <a:cubicBezTo>
                    <a:pt x="42681" y="47324"/>
                    <a:pt x="45306" y="44604"/>
                    <a:pt x="48059" y="42011"/>
                  </a:cubicBezTo>
                  <a:cubicBezTo>
                    <a:pt x="68370" y="22708"/>
                    <a:pt x="94235" y="8800"/>
                    <a:pt x="123748" y="2942"/>
                  </a:cubicBezTo>
                  <a:cubicBezTo>
                    <a:pt x="141722" y="-612"/>
                    <a:pt x="159600" y="-884"/>
                    <a:pt x="176694" y="1789"/>
                  </a:cubicBezTo>
                  <a:cubicBezTo>
                    <a:pt x="184584" y="2942"/>
                    <a:pt x="192267" y="4734"/>
                    <a:pt x="199757" y="7135"/>
                  </a:cubicBezTo>
                  <a:cubicBezTo>
                    <a:pt x="251471" y="23476"/>
                    <a:pt x="292860" y="66851"/>
                    <a:pt x="304177" y="123830"/>
                  </a:cubicBezTo>
                  <a:cubicBezTo>
                    <a:pt x="320630" y="207026"/>
                    <a:pt x="266532" y="287869"/>
                    <a:pt x="183384" y="30433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50DB58B8-7A3C-6B3B-415A-0718461781D2}"/>
                </a:ext>
              </a:extLst>
            </p:cNvPr>
            <p:cNvSpPr/>
            <p:nvPr/>
          </p:nvSpPr>
          <p:spPr>
            <a:xfrm rot="16212863">
              <a:off x="8273697" y="4578992"/>
              <a:ext cx="307241" cy="307017"/>
            </a:xfrm>
            <a:custGeom>
              <a:avLst/>
              <a:gdLst>
                <a:gd name="connsiteX0" fmla="*/ 307241 w 307241"/>
                <a:gd name="connsiteY0" fmla="*/ 153508 h 307017"/>
                <a:gd name="connsiteX1" fmla="*/ 153620 w 307241"/>
                <a:gd name="connsiteY1" fmla="*/ 307017 h 307017"/>
                <a:gd name="connsiteX2" fmla="*/ 0 w 307241"/>
                <a:gd name="connsiteY2" fmla="*/ 153508 h 307017"/>
                <a:gd name="connsiteX3" fmla="*/ 153620 w 307241"/>
                <a:gd name="connsiteY3" fmla="*/ 0 h 307017"/>
                <a:gd name="connsiteX4" fmla="*/ 307241 w 307241"/>
                <a:gd name="connsiteY4" fmla="*/ 153508 h 30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241" h="307017">
                  <a:moveTo>
                    <a:pt x="307241" y="153508"/>
                  </a:moveTo>
                  <a:cubicBezTo>
                    <a:pt x="307241" y="238289"/>
                    <a:pt x="238463" y="307017"/>
                    <a:pt x="153620" y="307017"/>
                  </a:cubicBezTo>
                  <a:cubicBezTo>
                    <a:pt x="68778" y="307017"/>
                    <a:pt x="0" y="238289"/>
                    <a:pt x="0" y="153508"/>
                  </a:cubicBezTo>
                  <a:cubicBezTo>
                    <a:pt x="0" y="68728"/>
                    <a:pt x="68778" y="0"/>
                    <a:pt x="153620" y="0"/>
                  </a:cubicBezTo>
                  <a:cubicBezTo>
                    <a:pt x="238463" y="0"/>
                    <a:pt x="307241" y="68728"/>
                    <a:pt x="307241" y="153508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F03C30FF-C62D-8797-8540-E3E96EB610B7}"/>
                </a:ext>
              </a:extLst>
            </p:cNvPr>
            <p:cNvSpPr/>
            <p:nvPr/>
          </p:nvSpPr>
          <p:spPr>
            <a:xfrm>
              <a:off x="8407994" y="4562080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-1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0CD071A7-6386-9637-951E-E8309B00FC33}"/>
                </a:ext>
              </a:extLst>
            </p:cNvPr>
            <p:cNvSpPr/>
            <p:nvPr/>
          </p:nvSpPr>
          <p:spPr>
            <a:xfrm>
              <a:off x="8554235" y="4578934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5A6A9CD-582E-F992-18DE-960D38860624}"/>
                </a:ext>
              </a:extLst>
            </p:cNvPr>
            <p:cNvSpPr/>
            <p:nvPr/>
          </p:nvSpPr>
          <p:spPr>
            <a:xfrm>
              <a:off x="8741242" y="5073147"/>
              <a:ext cx="375933" cy="897004"/>
            </a:xfrm>
            <a:custGeom>
              <a:avLst/>
              <a:gdLst>
                <a:gd name="connsiteX0" fmla="*/ 375934 w 375933"/>
                <a:gd name="connsiteY0" fmla="*/ 0 h 897004"/>
                <a:gd name="connsiteX1" fmla="*/ 249380 w 375933"/>
                <a:gd name="connsiteY1" fmla="*/ 224971 h 897004"/>
                <a:gd name="connsiteX2" fmla="*/ 29594 w 375933"/>
                <a:gd name="connsiteY2" fmla="*/ 387586 h 897004"/>
                <a:gd name="connsiteX3" fmla="*/ 71624 w 375933"/>
                <a:gd name="connsiteY3" fmla="*/ 897005 h 897004"/>
                <a:gd name="connsiteX4" fmla="*/ 42030 w 375933"/>
                <a:gd name="connsiteY4" fmla="*/ 897005 h 897004"/>
                <a:gd name="connsiteX5" fmla="*/ 0 w 375933"/>
                <a:gd name="connsiteY5" fmla="*/ 387586 h 897004"/>
                <a:gd name="connsiteX6" fmla="*/ 224155 w 375933"/>
                <a:gd name="connsiteY6" fmla="*/ 225660 h 897004"/>
                <a:gd name="connsiteX7" fmla="*/ 330190 w 375933"/>
                <a:gd name="connsiteY7" fmla="*/ 71352 h 897004"/>
                <a:gd name="connsiteX8" fmla="*/ 375934 w 375933"/>
                <a:gd name="connsiteY8" fmla="*/ 0 h 89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5933" h="897004">
                  <a:moveTo>
                    <a:pt x="375934" y="0"/>
                  </a:moveTo>
                  <a:cubicBezTo>
                    <a:pt x="375022" y="3185"/>
                    <a:pt x="344547" y="106004"/>
                    <a:pt x="249380" y="224971"/>
                  </a:cubicBezTo>
                  <a:cubicBezTo>
                    <a:pt x="166632" y="328430"/>
                    <a:pt x="67447" y="373357"/>
                    <a:pt x="29594" y="387586"/>
                  </a:cubicBezTo>
                  <a:cubicBezTo>
                    <a:pt x="51825" y="655292"/>
                    <a:pt x="71624" y="897005"/>
                    <a:pt x="71624" y="897005"/>
                  </a:cubicBezTo>
                  <a:lnTo>
                    <a:pt x="42030" y="897005"/>
                  </a:lnTo>
                  <a:cubicBezTo>
                    <a:pt x="42030" y="897005"/>
                    <a:pt x="22200" y="655292"/>
                    <a:pt x="0" y="387586"/>
                  </a:cubicBezTo>
                  <a:cubicBezTo>
                    <a:pt x="37805" y="373357"/>
                    <a:pt x="141408" y="329102"/>
                    <a:pt x="224155" y="225660"/>
                  </a:cubicBezTo>
                  <a:cubicBezTo>
                    <a:pt x="271051" y="167064"/>
                    <a:pt x="310552" y="112150"/>
                    <a:pt x="330190" y="71352"/>
                  </a:cubicBezTo>
                  <a:cubicBezTo>
                    <a:pt x="368012" y="28778"/>
                    <a:pt x="374782" y="1552"/>
                    <a:pt x="375934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8DB4A10D-9E74-EA15-1305-26E3576B6FB9}"/>
                </a:ext>
              </a:extLst>
            </p:cNvPr>
            <p:cNvSpPr/>
            <p:nvPr/>
          </p:nvSpPr>
          <p:spPr>
            <a:xfrm>
              <a:off x="8600114" y="4560409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4B85507E-7419-5049-C5BB-F68E22899553}"/>
                </a:ext>
              </a:extLst>
            </p:cNvPr>
            <p:cNvSpPr/>
            <p:nvPr/>
          </p:nvSpPr>
          <p:spPr>
            <a:xfrm>
              <a:off x="8288738" y="4430484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0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19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4ADD77DA-C578-6EE8-8A34-6BFA115F96C9}"/>
                </a:ext>
              </a:extLst>
            </p:cNvPr>
            <p:cNvSpPr/>
            <p:nvPr/>
          </p:nvSpPr>
          <p:spPr>
            <a:xfrm>
              <a:off x="8523873" y="4132912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0C0A2232-0095-18E5-075A-F529CA763774}"/>
                </a:ext>
              </a:extLst>
            </p:cNvPr>
            <p:cNvSpPr/>
            <p:nvPr/>
          </p:nvSpPr>
          <p:spPr>
            <a:xfrm>
              <a:off x="8378416" y="4107560"/>
              <a:ext cx="290849" cy="291073"/>
            </a:xfrm>
            <a:custGeom>
              <a:avLst/>
              <a:gdLst>
                <a:gd name="connsiteX0" fmla="*/ 290849 w 290849"/>
                <a:gd name="connsiteY0" fmla="*/ 145537 h 291073"/>
                <a:gd name="connsiteX1" fmla="*/ 145425 w 290849"/>
                <a:gd name="connsiteY1" fmla="*/ 291074 h 291073"/>
                <a:gd name="connsiteX2" fmla="*/ 0 w 290849"/>
                <a:gd name="connsiteY2" fmla="*/ 145537 h 291073"/>
                <a:gd name="connsiteX3" fmla="*/ 145425 w 290849"/>
                <a:gd name="connsiteY3" fmla="*/ 0 h 291073"/>
                <a:gd name="connsiteX4" fmla="*/ 290849 w 290849"/>
                <a:gd name="connsiteY4" fmla="*/ 145537 h 29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849" h="291073">
                  <a:moveTo>
                    <a:pt x="290849" y="145537"/>
                  </a:moveTo>
                  <a:cubicBezTo>
                    <a:pt x="290849" y="225915"/>
                    <a:pt x="225741" y="291074"/>
                    <a:pt x="145425" y="291074"/>
                  </a:cubicBezTo>
                  <a:cubicBezTo>
                    <a:pt x="65109" y="291074"/>
                    <a:pt x="0" y="225915"/>
                    <a:pt x="0" y="145537"/>
                  </a:cubicBezTo>
                  <a:cubicBezTo>
                    <a:pt x="0" y="65159"/>
                    <a:pt x="65109" y="0"/>
                    <a:pt x="145425" y="0"/>
                  </a:cubicBezTo>
                  <a:cubicBezTo>
                    <a:pt x="225741" y="0"/>
                    <a:pt x="290849" y="65159"/>
                    <a:pt x="290849" y="145537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E3DDB1E5-F731-82C3-CA27-78526B909118}"/>
                </a:ext>
              </a:extLst>
            </p:cNvPr>
            <p:cNvSpPr/>
            <p:nvPr/>
          </p:nvSpPr>
          <p:spPr>
            <a:xfrm>
              <a:off x="8274461" y="4516417"/>
              <a:ext cx="477449" cy="354120"/>
            </a:xfrm>
            <a:custGeom>
              <a:avLst/>
              <a:gdLst>
                <a:gd name="connsiteX0" fmla="*/ 426975 w 477449"/>
                <a:gd name="connsiteY0" fmla="*/ 175915 h 354120"/>
                <a:gd name="connsiteX1" fmla="*/ 405496 w 477449"/>
                <a:gd name="connsiteY1" fmla="*/ 275901 h 354120"/>
                <a:gd name="connsiteX2" fmla="*/ 340050 w 477449"/>
                <a:gd name="connsiteY2" fmla="*/ 326766 h 354120"/>
                <a:gd name="connsiteX3" fmla="*/ 241009 w 477449"/>
                <a:gd name="connsiteY3" fmla="*/ 317082 h 354120"/>
                <a:gd name="connsiteX4" fmla="*/ 195394 w 477449"/>
                <a:gd name="connsiteY4" fmla="*/ 349845 h 354120"/>
                <a:gd name="connsiteX5" fmla="*/ 95440 w 477449"/>
                <a:gd name="connsiteY5" fmla="*/ 317707 h 354120"/>
                <a:gd name="connsiteX6" fmla="*/ 82060 w 477449"/>
                <a:gd name="connsiteY6" fmla="*/ 322764 h 354120"/>
                <a:gd name="connsiteX7" fmla="*/ 0 w 477449"/>
                <a:gd name="connsiteY7" fmla="*/ 322364 h 354120"/>
                <a:gd name="connsiteX8" fmla="*/ 22152 w 477449"/>
                <a:gd name="connsiteY8" fmla="*/ 298164 h 354120"/>
                <a:gd name="connsiteX9" fmla="*/ 57043 w 477449"/>
                <a:gd name="connsiteY9" fmla="*/ 291986 h 354120"/>
                <a:gd name="connsiteX10" fmla="*/ 70424 w 477449"/>
                <a:gd name="connsiteY10" fmla="*/ 286928 h 354120"/>
                <a:gd name="connsiteX11" fmla="*/ 170377 w 477449"/>
                <a:gd name="connsiteY11" fmla="*/ 319019 h 354120"/>
                <a:gd name="connsiteX12" fmla="*/ 209015 w 477449"/>
                <a:gd name="connsiteY12" fmla="*/ 294659 h 354120"/>
                <a:gd name="connsiteX13" fmla="*/ 215993 w 477449"/>
                <a:gd name="connsiteY13" fmla="*/ 286240 h 354120"/>
                <a:gd name="connsiteX14" fmla="*/ 220410 w 477449"/>
                <a:gd name="connsiteY14" fmla="*/ 288673 h 354120"/>
                <a:gd name="connsiteX15" fmla="*/ 315018 w 477449"/>
                <a:gd name="connsiteY15" fmla="*/ 295923 h 354120"/>
                <a:gd name="connsiteX16" fmla="*/ 370076 w 477449"/>
                <a:gd name="connsiteY16" fmla="*/ 258727 h 354120"/>
                <a:gd name="connsiteX17" fmla="*/ 401911 w 477449"/>
                <a:gd name="connsiteY17" fmla="*/ 145073 h 354120"/>
                <a:gd name="connsiteX18" fmla="*/ 447238 w 477449"/>
                <a:gd name="connsiteY18" fmla="*/ 19495 h 354120"/>
                <a:gd name="connsiteX19" fmla="*/ 438915 w 477449"/>
                <a:gd name="connsiteY19" fmla="*/ 0 h 354120"/>
                <a:gd name="connsiteX20" fmla="*/ 472254 w 477449"/>
                <a:gd name="connsiteY20" fmla="*/ 50305 h 354120"/>
                <a:gd name="connsiteX21" fmla="*/ 426975 w 477449"/>
                <a:gd name="connsiteY21" fmla="*/ 175915 h 35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7449" h="354120">
                  <a:moveTo>
                    <a:pt x="426975" y="175915"/>
                  </a:moveTo>
                  <a:cubicBezTo>
                    <a:pt x="432913" y="211591"/>
                    <a:pt x="424510" y="247443"/>
                    <a:pt x="405496" y="275901"/>
                  </a:cubicBezTo>
                  <a:cubicBezTo>
                    <a:pt x="390035" y="299108"/>
                    <a:pt x="367579" y="317402"/>
                    <a:pt x="340050" y="326766"/>
                  </a:cubicBezTo>
                  <a:cubicBezTo>
                    <a:pt x="305638" y="338450"/>
                    <a:pt x="270139" y="333856"/>
                    <a:pt x="241009" y="317082"/>
                  </a:cubicBezTo>
                  <a:cubicBezTo>
                    <a:pt x="230061" y="332031"/>
                    <a:pt x="214440" y="343795"/>
                    <a:pt x="195394" y="349845"/>
                  </a:cubicBezTo>
                  <a:cubicBezTo>
                    <a:pt x="157669" y="361849"/>
                    <a:pt x="117911" y="347765"/>
                    <a:pt x="95440" y="317707"/>
                  </a:cubicBezTo>
                  <a:cubicBezTo>
                    <a:pt x="91134" y="319627"/>
                    <a:pt x="86669" y="321340"/>
                    <a:pt x="82060" y="322764"/>
                  </a:cubicBezTo>
                  <a:cubicBezTo>
                    <a:pt x="54258" y="331615"/>
                    <a:pt x="25737" y="330863"/>
                    <a:pt x="0" y="322364"/>
                  </a:cubicBezTo>
                  <a:cubicBezTo>
                    <a:pt x="6370" y="313561"/>
                    <a:pt x="13781" y="305414"/>
                    <a:pt x="22152" y="298164"/>
                  </a:cubicBezTo>
                  <a:cubicBezTo>
                    <a:pt x="33739" y="297684"/>
                    <a:pt x="45455" y="295651"/>
                    <a:pt x="57043" y="291986"/>
                  </a:cubicBezTo>
                  <a:cubicBezTo>
                    <a:pt x="61669" y="290514"/>
                    <a:pt x="66135" y="288801"/>
                    <a:pt x="70424" y="286928"/>
                  </a:cubicBezTo>
                  <a:cubicBezTo>
                    <a:pt x="92895" y="316954"/>
                    <a:pt x="132652" y="331023"/>
                    <a:pt x="170377" y="319019"/>
                  </a:cubicBezTo>
                  <a:cubicBezTo>
                    <a:pt x="185711" y="314201"/>
                    <a:pt x="198787" y="305622"/>
                    <a:pt x="209015" y="294659"/>
                  </a:cubicBezTo>
                  <a:cubicBezTo>
                    <a:pt x="211527" y="291986"/>
                    <a:pt x="213832" y="289153"/>
                    <a:pt x="215993" y="286240"/>
                  </a:cubicBezTo>
                  <a:cubicBezTo>
                    <a:pt x="217465" y="287072"/>
                    <a:pt x="218937" y="287873"/>
                    <a:pt x="220410" y="288673"/>
                  </a:cubicBezTo>
                  <a:cubicBezTo>
                    <a:pt x="248660" y="303462"/>
                    <a:pt x="282319" y="307047"/>
                    <a:pt x="315018" y="295923"/>
                  </a:cubicBezTo>
                  <a:cubicBezTo>
                    <a:pt x="336881" y="288513"/>
                    <a:pt x="355575" y="275436"/>
                    <a:pt x="370076" y="258727"/>
                  </a:cubicBezTo>
                  <a:cubicBezTo>
                    <a:pt x="396245" y="228637"/>
                    <a:pt x="408841" y="186735"/>
                    <a:pt x="401911" y="145073"/>
                  </a:cubicBezTo>
                  <a:cubicBezTo>
                    <a:pt x="442709" y="118952"/>
                    <a:pt x="462587" y="67847"/>
                    <a:pt x="447238" y="19495"/>
                  </a:cubicBezTo>
                  <a:cubicBezTo>
                    <a:pt x="445045" y="12596"/>
                    <a:pt x="442261" y="6098"/>
                    <a:pt x="438915" y="0"/>
                  </a:cubicBezTo>
                  <a:cubicBezTo>
                    <a:pt x="454008" y="12884"/>
                    <a:pt x="465805" y="29978"/>
                    <a:pt x="472254" y="50305"/>
                  </a:cubicBezTo>
                  <a:cubicBezTo>
                    <a:pt x="487652" y="98705"/>
                    <a:pt x="467725" y="149810"/>
                    <a:pt x="426975" y="175915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A8B06039-05D4-2C44-8B0B-76CAA3C1D5FF}"/>
                </a:ext>
              </a:extLst>
            </p:cNvPr>
            <p:cNvSpPr/>
            <p:nvPr/>
          </p:nvSpPr>
          <p:spPr>
            <a:xfrm>
              <a:off x="8223092" y="5038752"/>
              <a:ext cx="614038" cy="220645"/>
            </a:xfrm>
            <a:custGeom>
              <a:avLst/>
              <a:gdLst>
                <a:gd name="connsiteX0" fmla="*/ 532330 w 614038"/>
                <a:gd name="connsiteY0" fmla="*/ 192544 h 220645"/>
                <a:gd name="connsiteX1" fmla="*/ 350318 w 614038"/>
                <a:gd name="connsiteY1" fmla="*/ 155268 h 220645"/>
                <a:gd name="connsiteX2" fmla="*/ 294858 w 614038"/>
                <a:gd name="connsiteY2" fmla="*/ 204869 h 220645"/>
                <a:gd name="connsiteX3" fmla="*/ 99898 w 614038"/>
                <a:gd name="connsiteY3" fmla="*/ 141199 h 220645"/>
                <a:gd name="connsiteX4" fmla="*/ 98425 w 614038"/>
                <a:gd name="connsiteY4" fmla="*/ 138174 h 220645"/>
                <a:gd name="connsiteX5" fmla="*/ 11420 w 614038"/>
                <a:gd name="connsiteY5" fmla="*/ 80843 h 220645"/>
                <a:gd name="connsiteX6" fmla="*/ 72 w 614038"/>
                <a:gd name="connsiteY6" fmla="*/ 29418 h 220645"/>
                <a:gd name="connsiteX7" fmla="*/ 86245 w 614038"/>
                <a:gd name="connsiteY7" fmla="*/ 85037 h 220645"/>
                <a:gd name="connsiteX8" fmla="*/ 87685 w 614038"/>
                <a:gd name="connsiteY8" fmla="*/ 88109 h 220645"/>
                <a:gd name="connsiteX9" fmla="*/ 282695 w 614038"/>
                <a:gd name="connsiteY9" fmla="*/ 151779 h 220645"/>
                <a:gd name="connsiteX10" fmla="*/ 338153 w 614038"/>
                <a:gd name="connsiteY10" fmla="*/ 102146 h 220645"/>
                <a:gd name="connsiteX11" fmla="*/ 520166 w 614038"/>
                <a:gd name="connsiteY11" fmla="*/ 139455 h 220645"/>
                <a:gd name="connsiteX12" fmla="*/ 601714 w 614038"/>
                <a:gd name="connsiteY12" fmla="*/ 0 h 220645"/>
                <a:gd name="connsiteX13" fmla="*/ 532330 w 614038"/>
                <a:gd name="connsiteY13" fmla="*/ 192544 h 2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4038" h="220645">
                  <a:moveTo>
                    <a:pt x="532330" y="192544"/>
                  </a:moveTo>
                  <a:cubicBezTo>
                    <a:pt x="469157" y="224683"/>
                    <a:pt x="393900" y="207462"/>
                    <a:pt x="350318" y="155268"/>
                  </a:cubicBezTo>
                  <a:cubicBezTo>
                    <a:pt x="336936" y="175675"/>
                    <a:pt x="318211" y="193025"/>
                    <a:pt x="294858" y="204869"/>
                  </a:cubicBezTo>
                  <a:cubicBezTo>
                    <a:pt x="223427" y="241185"/>
                    <a:pt x="136150" y="212679"/>
                    <a:pt x="99898" y="141199"/>
                  </a:cubicBezTo>
                  <a:cubicBezTo>
                    <a:pt x="99385" y="140207"/>
                    <a:pt x="98937" y="139167"/>
                    <a:pt x="98425" y="138174"/>
                  </a:cubicBezTo>
                  <a:cubicBezTo>
                    <a:pt x="62573" y="135870"/>
                    <a:pt x="28834" y="115207"/>
                    <a:pt x="11420" y="80843"/>
                  </a:cubicBezTo>
                  <a:cubicBezTo>
                    <a:pt x="3049" y="64341"/>
                    <a:pt x="-568" y="46672"/>
                    <a:pt x="72" y="29418"/>
                  </a:cubicBezTo>
                  <a:cubicBezTo>
                    <a:pt x="17758" y="62789"/>
                    <a:pt x="50985" y="82764"/>
                    <a:pt x="86245" y="85037"/>
                  </a:cubicBezTo>
                  <a:cubicBezTo>
                    <a:pt x="86725" y="86077"/>
                    <a:pt x="87205" y="87069"/>
                    <a:pt x="87685" y="88109"/>
                  </a:cubicBezTo>
                  <a:cubicBezTo>
                    <a:pt x="123985" y="159557"/>
                    <a:pt x="211262" y="188063"/>
                    <a:pt x="282695" y="151779"/>
                  </a:cubicBezTo>
                  <a:cubicBezTo>
                    <a:pt x="305999" y="139903"/>
                    <a:pt x="324725" y="122601"/>
                    <a:pt x="338153" y="102146"/>
                  </a:cubicBezTo>
                  <a:cubicBezTo>
                    <a:pt x="381736" y="154340"/>
                    <a:pt x="456993" y="171561"/>
                    <a:pt x="520166" y="139455"/>
                  </a:cubicBezTo>
                  <a:cubicBezTo>
                    <a:pt x="573944" y="112102"/>
                    <a:pt x="604099" y="56611"/>
                    <a:pt x="601714" y="0"/>
                  </a:cubicBezTo>
                  <a:cubicBezTo>
                    <a:pt x="632908" y="71864"/>
                    <a:pt x="603122" y="156580"/>
                    <a:pt x="532330" y="192544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C00E5CD9-94C2-E471-CD07-9B8B86AB5C9A}"/>
                </a:ext>
              </a:extLst>
            </p:cNvPr>
            <p:cNvSpPr/>
            <p:nvPr/>
          </p:nvSpPr>
          <p:spPr>
            <a:xfrm>
              <a:off x="8319737" y="4275101"/>
              <a:ext cx="210109" cy="210268"/>
            </a:xfrm>
            <a:custGeom>
              <a:avLst/>
              <a:gdLst>
                <a:gd name="connsiteX0" fmla="*/ 2020 w 210109"/>
                <a:gd name="connsiteY0" fmla="*/ 125549 h 210268"/>
                <a:gd name="connsiteX1" fmla="*/ 84656 w 210109"/>
                <a:gd name="connsiteY1" fmla="*/ 2019 h 210268"/>
                <a:gd name="connsiteX2" fmla="*/ 208089 w 210109"/>
                <a:gd name="connsiteY2" fmla="*/ 84719 h 210268"/>
                <a:gd name="connsiteX3" fmla="*/ 125453 w 210109"/>
                <a:gd name="connsiteY3" fmla="*/ 208249 h 210268"/>
                <a:gd name="connsiteX4" fmla="*/ 2020 w 210109"/>
                <a:gd name="connsiteY4" fmla="*/ 125549 h 21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109" h="210268">
                  <a:moveTo>
                    <a:pt x="2020" y="125549"/>
                  </a:moveTo>
                  <a:cubicBezTo>
                    <a:pt x="-9248" y="68602"/>
                    <a:pt x="27756" y="13303"/>
                    <a:pt x="84656" y="2019"/>
                  </a:cubicBezTo>
                  <a:cubicBezTo>
                    <a:pt x="141555" y="-9248"/>
                    <a:pt x="196821" y="27772"/>
                    <a:pt x="208089" y="84719"/>
                  </a:cubicBezTo>
                  <a:cubicBezTo>
                    <a:pt x="219357" y="141666"/>
                    <a:pt x="182353" y="196965"/>
                    <a:pt x="125453" y="208249"/>
                  </a:cubicBezTo>
                  <a:cubicBezTo>
                    <a:pt x="68539" y="219516"/>
                    <a:pt x="13288" y="182496"/>
                    <a:pt x="2020" y="12554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498ED29E-7D3E-5A2F-7DBE-040A6FB2211C}"/>
                </a:ext>
              </a:extLst>
            </p:cNvPr>
            <p:cNvSpPr/>
            <p:nvPr/>
          </p:nvSpPr>
          <p:spPr>
            <a:xfrm>
              <a:off x="8619905" y="4698490"/>
              <a:ext cx="690963" cy="556463"/>
            </a:xfrm>
            <a:custGeom>
              <a:avLst/>
              <a:gdLst>
                <a:gd name="connsiteX0" fmla="*/ 680788 w 690963"/>
                <a:gd name="connsiteY0" fmla="*/ 228048 h 556463"/>
                <a:gd name="connsiteX1" fmla="*/ 572144 w 690963"/>
                <a:gd name="connsiteY1" fmla="*/ 162074 h 556463"/>
                <a:gd name="connsiteX2" fmla="*/ 557322 w 690963"/>
                <a:gd name="connsiteY2" fmla="*/ 96708 h 556463"/>
                <a:gd name="connsiteX3" fmla="*/ 338801 w 690963"/>
                <a:gd name="connsiteY3" fmla="*/ 14889 h 556463"/>
                <a:gd name="connsiteX4" fmla="*/ 294419 w 690963"/>
                <a:gd name="connsiteY4" fmla="*/ 44627 h 556463"/>
                <a:gd name="connsiteX5" fmla="*/ 123609 w 690963"/>
                <a:gd name="connsiteY5" fmla="*/ 17242 h 556463"/>
                <a:gd name="connsiteX6" fmla="*/ 46047 w 690963"/>
                <a:gd name="connsiteY6" fmla="*/ 224143 h 556463"/>
                <a:gd name="connsiteX7" fmla="*/ 10179 w 690963"/>
                <a:gd name="connsiteY7" fmla="*/ 361997 h 556463"/>
                <a:gd name="connsiteX8" fmla="*/ 101009 w 690963"/>
                <a:gd name="connsiteY8" fmla="*/ 427507 h 556463"/>
                <a:gd name="connsiteX9" fmla="*/ 102434 w 690963"/>
                <a:gd name="connsiteY9" fmla="*/ 430852 h 556463"/>
                <a:gd name="connsiteX10" fmla="*/ 308855 w 690963"/>
                <a:gd name="connsiteY10" fmla="*/ 508142 h 556463"/>
                <a:gd name="connsiteX11" fmla="*/ 339506 w 690963"/>
                <a:gd name="connsiteY11" fmla="*/ 489640 h 556463"/>
                <a:gd name="connsiteX12" fmla="*/ 540437 w 690963"/>
                <a:gd name="connsiteY12" fmla="*/ 541578 h 556463"/>
                <a:gd name="connsiteX13" fmla="*/ 635892 w 690963"/>
                <a:gd name="connsiteY13" fmla="*/ 371857 h 556463"/>
                <a:gd name="connsiteX14" fmla="*/ 680788 w 690963"/>
                <a:gd name="connsiteY14" fmla="*/ 228048 h 55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0963" h="556463">
                  <a:moveTo>
                    <a:pt x="680788" y="228048"/>
                  </a:moveTo>
                  <a:cubicBezTo>
                    <a:pt x="661005" y="184562"/>
                    <a:pt x="617102" y="159721"/>
                    <a:pt x="572144" y="162074"/>
                  </a:cubicBezTo>
                  <a:cubicBezTo>
                    <a:pt x="571744" y="140147"/>
                    <a:pt x="566990" y="117931"/>
                    <a:pt x="557322" y="96708"/>
                  </a:cubicBezTo>
                  <a:cubicBezTo>
                    <a:pt x="519549" y="13721"/>
                    <a:pt x="421725" y="-22900"/>
                    <a:pt x="338801" y="14889"/>
                  </a:cubicBezTo>
                  <a:cubicBezTo>
                    <a:pt x="322028" y="22539"/>
                    <a:pt x="307174" y="32687"/>
                    <a:pt x="294419" y="44627"/>
                  </a:cubicBezTo>
                  <a:cubicBezTo>
                    <a:pt x="249571" y="3237"/>
                    <a:pt x="182605" y="-9647"/>
                    <a:pt x="123609" y="17242"/>
                  </a:cubicBezTo>
                  <a:cubicBezTo>
                    <a:pt x="45135" y="53014"/>
                    <a:pt x="10467" y="145589"/>
                    <a:pt x="46047" y="224143"/>
                  </a:cubicBezTo>
                  <a:cubicBezTo>
                    <a:pt x="3841" y="255129"/>
                    <a:pt x="-12373" y="312445"/>
                    <a:pt x="10179" y="361997"/>
                  </a:cubicBezTo>
                  <a:cubicBezTo>
                    <a:pt x="27337" y="399706"/>
                    <a:pt x="62628" y="423394"/>
                    <a:pt x="101009" y="427507"/>
                  </a:cubicBezTo>
                  <a:cubicBezTo>
                    <a:pt x="101490" y="428628"/>
                    <a:pt x="101922" y="429748"/>
                    <a:pt x="102434" y="430852"/>
                  </a:cubicBezTo>
                  <a:cubicBezTo>
                    <a:pt x="138110" y="509247"/>
                    <a:pt x="230525" y="543850"/>
                    <a:pt x="308855" y="508142"/>
                  </a:cubicBezTo>
                  <a:cubicBezTo>
                    <a:pt x="319995" y="503069"/>
                    <a:pt x="330222" y="496810"/>
                    <a:pt x="339506" y="489640"/>
                  </a:cubicBezTo>
                  <a:cubicBezTo>
                    <a:pt x="384832" y="550973"/>
                    <a:pt x="468285" y="574468"/>
                    <a:pt x="540437" y="541578"/>
                  </a:cubicBezTo>
                  <a:cubicBezTo>
                    <a:pt x="607420" y="511039"/>
                    <a:pt x="644151" y="441288"/>
                    <a:pt x="635892" y="371857"/>
                  </a:cubicBezTo>
                  <a:cubicBezTo>
                    <a:pt x="684725" y="342775"/>
                    <a:pt x="704876" y="280978"/>
                    <a:pt x="680788" y="228048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665AF8D-FFF4-4247-3660-A8A7489FE2E2}"/>
                </a:ext>
              </a:extLst>
            </p:cNvPr>
            <p:cNvSpPr/>
            <p:nvPr/>
          </p:nvSpPr>
          <p:spPr>
            <a:xfrm>
              <a:off x="8182617" y="4437846"/>
              <a:ext cx="544263" cy="401881"/>
            </a:xfrm>
            <a:custGeom>
              <a:avLst/>
              <a:gdLst>
                <a:gd name="connsiteX0" fmla="*/ 493771 w 544263"/>
                <a:gd name="connsiteY0" fmla="*/ 223676 h 401881"/>
                <a:gd name="connsiteX1" fmla="*/ 406894 w 544263"/>
                <a:gd name="connsiteY1" fmla="*/ 374526 h 401881"/>
                <a:gd name="connsiteX2" fmla="*/ 307852 w 544263"/>
                <a:gd name="connsiteY2" fmla="*/ 364843 h 401881"/>
                <a:gd name="connsiteX3" fmla="*/ 262237 w 544263"/>
                <a:gd name="connsiteY3" fmla="*/ 397606 h 401881"/>
                <a:gd name="connsiteX4" fmla="*/ 162284 w 544263"/>
                <a:gd name="connsiteY4" fmla="*/ 365515 h 401881"/>
                <a:gd name="connsiteX5" fmla="*/ 148903 w 544263"/>
                <a:gd name="connsiteY5" fmla="*/ 370573 h 401881"/>
                <a:gd name="connsiteX6" fmla="*/ 18604 w 544263"/>
                <a:gd name="connsiteY6" fmla="*/ 341987 h 401881"/>
                <a:gd name="connsiteX7" fmla="*/ 6295 w 544263"/>
                <a:gd name="connsiteY7" fmla="*/ 314442 h 401881"/>
                <a:gd name="connsiteX8" fmla="*/ 93140 w 544263"/>
                <a:gd name="connsiteY8" fmla="*/ 146690 h 401881"/>
                <a:gd name="connsiteX9" fmla="*/ 93813 w 544263"/>
                <a:gd name="connsiteY9" fmla="*/ 146498 h 401881"/>
                <a:gd name="connsiteX10" fmla="*/ 78832 w 544263"/>
                <a:gd name="connsiteY10" fmla="*/ 118072 h 401881"/>
                <a:gd name="connsiteX11" fmla="*/ 137748 w 544263"/>
                <a:gd name="connsiteY11" fmla="*/ 4258 h 401881"/>
                <a:gd name="connsiteX12" fmla="*/ 240086 w 544263"/>
                <a:gd name="connsiteY12" fmla="*/ 39742 h 401881"/>
                <a:gd name="connsiteX13" fmla="*/ 287334 w 544263"/>
                <a:gd name="connsiteY13" fmla="*/ 13189 h 401881"/>
                <a:gd name="connsiteX14" fmla="*/ 431222 w 544263"/>
                <a:gd name="connsiteY14" fmla="*/ 56163 h 401881"/>
                <a:gd name="connsiteX15" fmla="*/ 530775 w 544263"/>
                <a:gd name="connsiteY15" fmla="*/ 78603 h 401881"/>
                <a:gd name="connsiteX16" fmla="*/ 539098 w 544263"/>
                <a:gd name="connsiteY16" fmla="*/ 98098 h 401881"/>
                <a:gd name="connsiteX17" fmla="*/ 493771 w 544263"/>
                <a:gd name="connsiteY17" fmla="*/ 223676 h 40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4263" h="401881">
                  <a:moveTo>
                    <a:pt x="493771" y="223676"/>
                  </a:moveTo>
                  <a:cubicBezTo>
                    <a:pt x="504574" y="288417"/>
                    <a:pt x="468194" y="353687"/>
                    <a:pt x="406894" y="374526"/>
                  </a:cubicBezTo>
                  <a:cubicBezTo>
                    <a:pt x="372482" y="386242"/>
                    <a:pt x="336982" y="381617"/>
                    <a:pt x="307852" y="364843"/>
                  </a:cubicBezTo>
                  <a:cubicBezTo>
                    <a:pt x="296905" y="379840"/>
                    <a:pt x="281284" y="391588"/>
                    <a:pt x="262237" y="397606"/>
                  </a:cubicBezTo>
                  <a:cubicBezTo>
                    <a:pt x="224513" y="409610"/>
                    <a:pt x="184756" y="395525"/>
                    <a:pt x="162284" y="365515"/>
                  </a:cubicBezTo>
                  <a:cubicBezTo>
                    <a:pt x="157979" y="367388"/>
                    <a:pt x="153513" y="369100"/>
                    <a:pt x="148903" y="370573"/>
                  </a:cubicBezTo>
                  <a:cubicBezTo>
                    <a:pt x="101864" y="385522"/>
                    <a:pt x="52663" y="373006"/>
                    <a:pt x="18604" y="341987"/>
                  </a:cubicBezTo>
                  <a:cubicBezTo>
                    <a:pt x="13546" y="333456"/>
                    <a:pt x="9401" y="324253"/>
                    <a:pt x="6295" y="314442"/>
                  </a:cubicBezTo>
                  <a:cubicBezTo>
                    <a:pt x="-16016" y="244114"/>
                    <a:pt x="22861" y="169001"/>
                    <a:pt x="93140" y="146690"/>
                  </a:cubicBezTo>
                  <a:cubicBezTo>
                    <a:pt x="93381" y="146610"/>
                    <a:pt x="93589" y="146578"/>
                    <a:pt x="93813" y="146498"/>
                  </a:cubicBezTo>
                  <a:cubicBezTo>
                    <a:pt x="87363" y="138239"/>
                    <a:pt x="82225" y="128684"/>
                    <a:pt x="78832" y="118072"/>
                  </a:cubicBezTo>
                  <a:cubicBezTo>
                    <a:pt x="63691" y="70392"/>
                    <a:pt x="90068" y="19399"/>
                    <a:pt x="137748" y="4258"/>
                  </a:cubicBezTo>
                  <a:cubicBezTo>
                    <a:pt x="176865" y="-8146"/>
                    <a:pt x="218142" y="7411"/>
                    <a:pt x="240086" y="39742"/>
                  </a:cubicBezTo>
                  <a:cubicBezTo>
                    <a:pt x="253434" y="28058"/>
                    <a:pt x="269360" y="18887"/>
                    <a:pt x="287334" y="13189"/>
                  </a:cubicBezTo>
                  <a:cubicBezTo>
                    <a:pt x="341112" y="-3921"/>
                    <a:pt x="397642" y="14902"/>
                    <a:pt x="431222" y="56163"/>
                  </a:cubicBezTo>
                  <a:cubicBezTo>
                    <a:pt x="467202" y="46480"/>
                    <a:pt x="504127" y="55923"/>
                    <a:pt x="530775" y="78603"/>
                  </a:cubicBezTo>
                  <a:cubicBezTo>
                    <a:pt x="534120" y="84701"/>
                    <a:pt x="536906" y="91199"/>
                    <a:pt x="539098" y="98098"/>
                  </a:cubicBezTo>
                  <a:cubicBezTo>
                    <a:pt x="554431" y="146450"/>
                    <a:pt x="534552" y="197555"/>
                    <a:pt x="493771" y="22367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3FFA9C1D-72F2-3CEE-203C-69F27A24BE93}"/>
                </a:ext>
              </a:extLst>
            </p:cNvPr>
            <p:cNvSpPr/>
            <p:nvPr/>
          </p:nvSpPr>
          <p:spPr>
            <a:xfrm>
              <a:off x="8766916" y="4270889"/>
              <a:ext cx="467326" cy="383298"/>
            </a:xfrm>
            <a:custGeom>
              <a:avLst/>
              <a:gdLst>
                <a:gd name="connsiteX0" fmla="*/ 454647 w 467326"/>
                <a:gd name="connsiteY0" fmla="*/ 227298 h 383298"/>
                <a:gd name="connsiteX1" fmla="*/ 413433 w 467326"/>
                <a:gd name="connsiteY1" fmla="*/ 185316 h 383298"/>
                <a:gd name="connsiteX2" fmla="*/ 415962 w 467326"/>
                <a:gd name="connsiteY2" fmla="*/ 98006 h 383298"/>
                <a:gd name="connsiteX3" fmla="*/ 307221 w 467326"/>
                <a:gd name="connsiteY3" fmla="*/ 58137 h 383298"/>
                <a:gd name="connsiteX4" fmla="*/ 156835 w 467326"/>
                <a:gd name="connsiteY4" fmla="*/ 13338 h 383298"/>
                <a:gd name="connsiteX5" fmla="*/ 138845 w 467326"/>
                <a:gd name="connsiteY5" fmla="*/ 25438 h 383298"/>
                <a:gd name="connsiteX6" fmla="*/ 54705 w 467326"/>
                <a:gd name="connsiteY6" fmla="*/ 24734 h 383298"/>
                <a:gd name="connsiteX7" fmla="*/ 19269 w 467326"/>
                <a:gd name="connsiteY7" fmla="*/ 143125 h 383298"/>
                <a:gd name="connsiteX8" fmla="*/ 26423 w 467326"/>
                <a:gd name="connsiteY8" fmla="*/ 154313 h 383298"/>
                <a:gd name="connsiteX9" fmla="*/ 12675 w 467326"/>
                <a:gd name="connsiteY9" fmla="*/ 274481 h 383298"/>
                <a:gd name="connsiteX10" fmla="*/ 143566 w 467326"/>
                <a:gd name="connsiteY10" fmla="*/ 323042 h 383298"/>
                <a:gd name="connsiteX11" fmla="*/ 279228 w 467326"/>
                <a:gd name="connsiteY11" fmla="*/ 353980 h 383298"/>
                <a:gd name="connsiteX12" fmla="*/ 285102 w 467326"/>
                <a:gd name="connsiteY12" fmla="*/ 350539 h 383298"/>
                <a:gd name="connsiteX13" fmla="*/ 411736 w 467326"/>
                <a:gd name="connsiteY13" fmla="*/ 370626 h 383298"/>
                <a:gd name="connsiteX14" fmla="*/ 454647 w 467326"/>
                <a:gd name="connsiteY14" fmla="*/ 227298 h 38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7326" h="383298">
                  <a:moveTo>
                    <a:pt x="454647" y="227298"/>
                  </a:moveTo>
                  <a:cubicBezTo>
                    <a:pt x="444787" y="209003"/>
                    <a:pt x="430303" y="194807"/>
                    <a:pt x="413433" y="185316"/>
                  </a:cubicBezTo>
                  <a:cubicBezTo>
                    <a:pt x="429214" y="159627"/>
                    <a:pt x="431294" y="126464"/>
                    <a:pt x="415962" y="98006"/>
                  </a:cubicBezTo>
                  <a:cubicBezTo>
                    <a:pt x="394771" y="58649"/>
                    <a:pt x="347763" y="42164"/>
                    <a:pt x="307221" y="58137"/>
                  </a:cubicBezTo>
                  <a:cubicBezTo>
                    <a:pt x="277995" y="4311"/>
                    <a:pt x="210757" y="-15744"/>
                    <a:pt x="156835" y="13338"/>
                  </a:cubicBezTo>
                  <a:cubicBezTo>
                    <a:pt x="150337" y="16843"/>
                    <a:pt x="144335" y="20908"/>
                    <a:pt x="138845" y="25438"/>
                  </a:cubicBezTo>
                  <a:cubicBezTo>
                    <a:pt x="113636" y="11337"/>
                    <a:pt x="82009" y="10009"/>
                    <a:pt x="54705" y="24734"/>
                  </a:cubicBezTo>
                  <a:cubicBezTo>
                    <a:pt x="12259" y="47637"/>
                    <a:pt x="-3603" y="100647"/>
                    <a:pt x="19269" y="143125"/>
                  </a:cubicBezTo>
                  <a:cubicBezTo>
                    <a:pt x="21398" y="147095"/>
                    <a:pt x="23799" y="150824"/>
                    <a:pt x="26423" y="154313"/>
                  </a:cubicBezTo>
                  <a:cubicBezTo>
                    <a:pt x="-2002" y="186580"/>
                    <a:pt x="-8916" y="234404"/>
                    <a:pt x="12675" y="274481"/>
                  </a:cubicBezTo>
                  <a:cubicBezTo>
                    <a:pt x="38203" y="321873"/>
                    <a:pt x="94654" y="341880"/>
                    <a:pt x="143566" y="323042"/>
                  </a:cubicBezTo>
                  <a:cubicBezTo>
                    <a:pt x="174185" y="365296"/>
                    <a:pt x="232044" y="379413"/>
                    <a:pt x="279228" y="353980"/>
                  </a:cubicBezTo>
                  <a:cubicBezTo>
                    <a:pt x="281244" y="352892"/>
                    <a:pt x="283197" y="351723"/>
                    <a:pt x="285102" y="350539"/>
                  </a:cubicBezTo>
                  <a:cubicBezTo>
                    <a:pt x="317161" y="384182"/>
                    <a:pt x="368858" y="393737"/>
                    <a:pt x="411736" y="370626"/>
                  </a:cubicBezTo>
                  <a:cubicBezTo>
                    <a:pt x="463146" y="342888"/>
                    <a:pt x="482352" y="278723"/>
                    <a:pt x="454647" y="227298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D47BCC8-5D42-81AA-0F97-D9C69C48EA91}"/>
                </a:ext>
              </a:extLst>
            </p:cNvPr>
            <p:cNvSpPr/>
            <p:nvPr/>
          </p:nvSpPr>
          <p:spPr>
            <a:xfrm>
              <a:off x="8157585" y="4407066"/>
              <a:ext cx="569310" cy="432704"/>
            </a:xfrm>
            <a:custGeom>
              <a:avLst/>
              <a:gdLst>
                <a:gd name="connsiteX0" fmla="*/ 564146 w 569310"/>
                <a:gd name="connsiteY0" fmla="*/ 128893 h 432704"/>
                <a:gd name="connsiteX1" fmla="*/ 431238 w 569310"/>
                <a:gd name="connsiteY1" fmla="*/ 56133 h 432704"/>
                <a:gd name="connsiteX2" fmla="*/ 287333 w 569310"/>
                <a:gd name="connsiteY2" fmla="*/ 13175 h 432704"/>
                <a:gd name="connsiteX3" fmla="*/ 240085 w 569310"/>
                <a:gd name="connsiteY3" fmla="*/ 39727 h 432704"/>
                <a:gd name="connsiteX4" fmla="*/ 137747 w 569310"/>
                <a:gd name="connsiteY4" fmla="*/ 4276 h 432704"/>
                <a:gd name="connsiteX5" fmla="*/ 78832 w 569310"/>
                <a:gd name="connsiteY5" fmla="*/ 118090 h 432704"/>
                <a:gd name="connsiteX6" fmla="*/ 93797 w 569310"/>
                <a:gd name="connsiteY6" fmla="*/ 146515 h 432704"/>
                <a:gd name="connsiteX7" fmla="*/ 93140 w 569310"/>
                <a:gd name="connsiteY7" fmla="*/ 146707 h 432704"/>
                <a:gd name="connsiteX8" fmla="*/ 6295 w 569310"/>
                <a:gd name="connsiteY8" fmla="*/ 314476 h 432704"/>
                <a:gd name="connsiteX9" fmla="*/ 173935 w 569310"/>
                <a:gd name="connsiteY9" fmla="*/ 401385 h 432704"/>
                <a:gd name="connsiteX10" fmla="*/ 187316 w 569310"/>
                <a:gd name="connsiteY10" fmla="*/ 396327 h 432704"/>
                <a:gd name="connsiteX11" fmla="*/ 287269 w 569310"/>
                <a:gd name="connsiteY11" fmla="*/ 428434 h 432704"/>
                <a:gd name="connsiteX12" fmla="*/ 332869 w 569310"/>
                <a:gd name="connsiteY12" fmla="*/ 395655 h 432704"/>
                <a:gd name="connsiteX13" fmla="*/ 431910 w 569310"/>
                <a:gd name="connsiteY13" fmla="*/ 405338 h 432704"/>
                <a:gd name="connsiteX14" fmla="*/ 518819 w 569310"/>
                <a:gd name="connsiteY14" fmla="*/ 254503 h 432704"/>
                <a:gd name="connsiteX15" fmla="*/ 564146 w 569310"/>
                <a:gd name="connsiteY15" fmla="*/ 128893 h 4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9310" h="432704">
                  <a:moveTo>
                    <a:pt x="564146" y="128893"/>
                  </a:moveTo>
                  <a:cubicBezTo>
                    <a:pt x="546333" y="72731"/>
                    <a:pt x="487545" y="40976"/>
                    <a:pt x="431238" y="56133"/>
                  </a:cubicBezTo>
                  <a:cubicBezTo>
                    <a:pt x="397642" y="14871"/>
                    <a:pt x="341096" y="-3919"/>
                    <a:pt x="287333" y="13175"/>
                  </a:cubicBezTo>
                  <a:cubicBezTo>
                    <a:pt x="269359" y="18889"/>
                    <a:pt x="253450" y="28060"/>
                    <a:pt x="240085" y="39727"/>
                  </a:cubicBezTo>
                  <a:cubicBezTo>
                    <a:pt x="218159" y="7397"/>
                    <a:pt x="176864" y="-8161"/>
                    <a:pt x="137747" y="4276"/>
                  </a:cubicBezTo>
                  <a:cubicBezTo>
                    <a:pt x="90067" y="19433"/>
                    <a:pt x="63690" y="70378"/>
                    <a:pt x="78832" y="118090"/>
                  </a:cubicBezTo>
                  <a:cubicBezTo>
                    <a:pt x="82193" y="128685"/>
                    <a:pt x="87330" y="138240"/>
                    <a:pt x="93797" y="146515"/>
                  </a:cubicBezTo>
                  <a:cubicBezTo>
                    <a:pt x="93573" y="146579"/>
                    <a:pt x="93348" y="146643"/>
                    <a:pt x="93140" y="146707"/>
                  </a:cubicBezTo>
                  <a:cubicBezTo>
                    <a:pt x="22861" y="169035"/>
                    <a:pt x="-16016" y="244148"/>
                    <a:pt x="6295" y="314476"/>
                  </a:cubicBezTo>
                  <a:cubicBezTo>
                    <a:pt x="28607" y="384803"/>
                    <a:pt x="103656" y="423712"/>
                    <a:pt x="173935" y="401385"/>
                  </a:cubicBezTo>
                  <a:cubicBezTo>
                    <a:pt x="178529" y="399928"/>
                    <a:pt x="182994" y="398216"/>
                    <a:pt x="187316" y="396327"/>
                  </a:cubicBezTo>
                  <a:cubicBezTo>
                    <a:pt x="209756" y="426369"/>
                    <a:pt x="249513" y="440422"/>
                    <a:pt x="287269" y="428434"/>
                  </a:cubicBezTo>
                  <a:cubicBezTo>
                    <a:pt x="306300" y="422384"/>
                    <a:pt x="321921" y="410636"/>
                    <a:pt x="332869" y="395655"/>
                  </a:cubicBezTo>
                  <a:cubicBezTo>
                    <a:pt x="362015" y="412444"/>
                    <a:pt x="397515" y="417038"/>
                    <a:pt x="431910" y="405338"/>
                  </a:cubicBezTo>
                  <a:cubicBezTo>
                    <a:pt x="493226" y="384483"/>
                    <a:pt x="529591" y="319245"/>
                    <a:pt x="518819" y="254503"/>
                  </a:cubicBezTo>
                  <a:cubicBezTo>
                    <a:pt x="559585" y="228351"/>
                    <a:pt x="579480" y="177246"/>
                    <a:pt x="564146" y="128893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0208937-2BCE-3CC9-4215-3C9CBFE76B5B}"/>
                </a:ext>
              </a:extLst>
            </p:cNvPr>
            <p:cNvSpPr/>
            <p:nvPr/>
          </p:nvSpPr>
          <p:spPr>
            <a:xfrm>
              <a:off x="8467288" y="3824503"/>
              <a:ext cx="435872" cy="430614"/>
            </a:xfrm>
            <a:custGeom>
              <a:avLst/>
              <a:gdLst>
                <a:gd name="connsiteX0" fmla="*/ 426101 w 435872"/>
                <a:gd name="connsiteY0" fmla="*/ 277103 h 430614"/>
                <a:gd name="connsiteX1" fmla="*/ 398171 w 435872"/>
                <a:gd name="connsiteY1" fmla="*/ 239858 h 430614"/>
                <a:gd name="connsiteX2" fmla="*/ 401228 w 435872"/>
                <a:gd name="connsiteY2" fmla="*/ 158711 h 430614"/>
                <a:gd name="connsiteX3" fmla="*/ 327411 w 435872"/>
                <a:gd name="connsiteY3" fmla="*/ 107158 h 430614"/>
                <a:gd name="connsiteX4" fmla="*/ 317968 w 435872"/>
                <a:gd name="connsiteY4" fmla="*/ 61574 h 430614"/>
                <a:gd name="connsiteX5" fmla="*/ 178850 w 435872"/>
                <a:gd name="connsiteY5" fmla="*/ 9477 h 430614"/>
                <a:gd name="connsiteX6" fmla="*/ 117741 w 435872"/>
                <a:gd name="connsiteY6" fmla="*/ 114312 h 430614"/>
                <a:gd name="connsiteX7" fmla="*/ 109434 w 435872"/>
                <a:gd name="connsiteY7" fmla="*/ 117593 h 430614"/>
                <a:gd name="connsiteX8" fmla="*/ 24862 w 435872"/>
                <a:gd name="connsiteY8" fmla="*/ 255575 h 430614"/>
                <a:gd name="connsiteX9" fmla="*/ 6808 w 435872"/>
                <a:gd name="connsiteY9" fmla="*/ 360635 h 430614"/>
                <a:gd name="connsiteX10" fmla="*/ 142198 w 435872"/>
                <a:gd name="connsiteY10" fmla="*/ 421775 h 430614"/>
                <a:gd name="connsiteX11" fmla="*/ 170527 w 435872"/>
                <a:gd name="connsiteY11" fmla="*/ 405658 h 430614"/>
                <a:gd name="connsiteX12" fmla="*/ 244136 w 435872"/>
                <a:gd name="connsiteY12" fmla="*/ 400632 h 430614"/>
                <a:gd name="connsiteX13" fmla="*/ 249802 w 435872"/>
                <a:gd name="connsiteY13" fmla="*/ 397831 h 430614"/>
                <a:gd name="connsiteX14" fmla="*/ 372387 w 435872"/>
                <a:gd name="connsiteY14" fmla="*/ 420831 h 430614"/>
                <a:gd name="connsiteX15" fmla="*/ 426101 w 435872"/>
                <a:gd name="connsiteY15" fmla="*/ 277103 h 43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5872" h="430614">
                  <a:moveTo>
                    <a:pt x="426101" y="277103"/>
                  </a:moveTo>
                  <a:cubicBezTo>
                    <a:pt x="419378" y="262314"/>
                    <a:pt x="409727" y="249797"/>
                    <a:pt x="398171" y="239858"/>
                  </a:cubicBezTo>
                  <a:cubicBezTo>
                    <a:pt x="413120" y="215578"/>
                    <a:pt x="415361" y="185728"/>
                    <a:pt x="401228" y="158711"/>
                  </a:cubicBezTo>
                  <a:cubicBezTo>
                    <a:pt x="386871" y="131262"/>
                    <a:pt x="358878" y="112984"/>
                    <a:pt x="327411" y="107158"/>
                  </a:cubicBezTo>
                  <a:cubicBezTo>
                    <a:pt x="327715" y="91920"/>
                    <a:pt x="324691" y="76379"/>
                    <a:pt x="317968" y="61574"/>
                  </a:cubicBezTo>
                  <a:cubicBezTo>
                    <a:pt x="293928" y="8741"/>
                    <a:pt x="231635" y="-14579"/>
                    <a:pt x="178850" y="9477"/>
                  </a:cubicBezTo>
                  <a:cubicBezTo>
                    <a:pt x="137236" y="28443"/>
                    <a:pt x="113964" y="71178"/>
                    <a:pt x="117741" y="114312"/>
                  </a:cubicBezTo>
                  <a:cubicBezTo>
                    <a:pt x="114957" y="115320"/>
                    <a:pt x="112188" y="116393"/>
                    <a:pt x="109434" y="117593"/>
                  </a:cubicBezTo>
                  <a:cubicBezTo>
                    <a:pt x="51719" y="142545"/>
                    <a:pt x="19484" y="198836"/>
                    <a:pt x="24862" y="255575"/>
                  </a:cubicBezTo>
                  <a:cubicBezTo>
                    <a:pt x="1078" y="283777"/>
                    <a:pt x="-7148" y="323662"/>
                    <a:pt x="6808" y="360635"/>
                  </a:cubicBezTo>
                  <a:cubicBezTo>
                    <a:pt x="27327" y="414941"/>
                    <a:pt x="87939" y="442310"/>
                    <a:pt x="142198" y="421775"/>
                  </a:cubicBezTo>
                  <a:cubicBezTo>
                    <a:pt x="152697" y="417806"/>
                    <a:pt x="162188" y="412300"/>
                    <a:pt x="170527" y="405658"/>
                  </a:cubicBezTo>
                  <a:cubicBezTo>
                    <a:pt x="194023" y="412700"/>
                    <a:pt x="220064" y="411596"/>
                    <a:pt x="244136" y="400632"/>
                  </a:cubicBezTo>
                  <a:cubicBezTo>
                    <a:pt x="246072" y="399752"/>
                    <a:pt x="247945" y="398807"/>
                    <a:pt x="249802" y="397831"/>
                  </a:cubicBezTo>
                  <a:cubicBezTo>
                    <a:pt x="280820" y="429682"/>
                    <a:pt x="329620" y="440325"/>
                    <a:pt x="372387" y="420831"/>
                  </a:cubicBezTo>
                  <a:cubicBezTo>
                    <a:pt x="426852" y="395974"/>
                    <a:pt x="450909" y="331633"/>
                    <a:pt x="426101" y="277103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1C665F90-F652-E743-4670-ED1BB3FAFCE0}"/>
                </a:ext>
              </a:extLst>
            </p:cNvPr>
            <p:cNvSpPr/>
            <p:nvPr/>
          </p:nvSpPr>
          <p:spPr>
            <a:xfrm>
              <a:off x="8753638" y="4471666"/>
              <a:ext cx="415954" cy="214869"/>
            </a:xfrm>
            <a:custGeom>
              <a:avLst/>
              <a:gdLst>
                <a:gd name="connsiteX0" fmla="*/ 415955 w 415954"/>
                <a:gd name="connsiteY0" fmla="*/ 199747 h 214869"/>
                <a:gd name="connsiteX1" fmla="*/ 411729 w 415954"/>
                <a:gd name="connsiteY1" fmla="*/ 202180 h 214869"/>
                <a:gd name="connsiteX2" fmla="*/ 285127 w 415954"/>
                <a:gd name="connsiteY2" fmla="*/ 182125 h 214869"/>
                <a:gd name="connsiteX3" fmla="*/ 279237 w 415954"/>
                <a:gd name="connsiteY3" fmla="*/ 185550 h 214869"/>
                <a:gd name="connsiteX4" fmla="*/ 143592 w 415954"/>
                <a:gd name="connsiteY4" fmla="*/ 154612 h 214869"/>
                <a:gd name="connsiteX5" fmla="*/ 142199 w 415954"/>
                <a:gd name="connsiteY5" fmla="*/ 155124 h 214869"/>
                <a:gd name="connsiteX6" fmla="*/ 12684 w 415954"/>
                <a:gd name="connsiteY6" fmla="*/ 106051 h 214869"/>
                <a:gd name="connsiteX7" fmla="*/ 15997 w 415954"/>
                <a:gd name="connsiteY7" fmla="*/ 0 h 214869"/>
                <a:gd name="connsiteX8" fmla="*/ 26000 w 415954"/>
                <a:gd name="connsiteY8" fmla="*/ 73721 h 214869"/>
                <a:gd name="connsiteX9" fmla="*/ 156860 w 415954"/>
                <a:gd name="connsiteY9" fmla="*/ 122281 h 214869"/>
                <a:gd name="connsiteX10" fmla="*/ 163391 w 415954"/>
                <a:gd name="connsiteY10" fmla="*/ 130412 h 214869"/>
                <a:gd name="connsiteX11" fmla="*/ 292538 w 415954"/>
                <a:gd name="connsiteY11" fmla="*/ 153219 h 214869"/>
                <a:gd name="connsiteX12" fmla="*/ 298396 w 415954"/>
                <a:gd name="connsiteY12" fmla="*/ 149746 h 214869"/>
                <a:gd name="connsiteX13" fmla="*/ 407504 w 415954"/>
                <a:gd name="connsiteY13" fmla="*/ 177371 h 214869"/>
                <a:gd name="connsiteX14" fmla="*/ 415955 w 415954"/>
                <a:gd name="connsiteY14" fmla="*/ 199747 h 214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5954" h="214869">
                  <a:moveTo>
                    <a:pt x="415955" y="199747"/>
                  </a:moveTo>
                  <a:cubicBezTo>
                    <a:pt x="414562" y="200579"/>
                    <a:pt x="413170" y="201428"/>
                    <a:pt x="411729" y="202180"/>
                  </a:cubicBezTo>
                  <a:cubicBezTo>
                    <a:pt x="368867" y="225307"/>
                    <a:pt x="317154" y="215768"/>
                    <a:pt x="285127" y="182125"/>
                  </a:cubicBezTo>
                  <a:cubicBezTo>
                    <a:pt x="283174" y="183325"/>
                    <a:pt x="281270" y="184478"/>
                    <a:pt x="279237" y="185550"/>
                  </a:cubicBezTo>
                  <a:cubicBezTo>
                    <a:pt x="232069" y="210983"/>
                    <a:pt x="174194" y="196866"/>
                    <a:pt x="143592" y="154612"/>
                  </a:cubicBezTo>
                  <a:cubicBezTo>
                    <a:pt x="143112" y="154772"/>
                    <a:pt x="142680" y="154964"/>
                    <a:pt x="142199" y="155124"/>
                  </a:cubicBezTo>
                  <a:cubicBezTo>
                    <a:pt x="93591" y="173066"/>
                    <a:pt x="37988" y="153011"/>
                    <a:pt x="12684" y="106051"/>
                  </a:cubicBezTo>
                  <a:cubicBezTo>
                    <a:pt x="-5962" y="71480"/>
                    <a:pt x="-3369" y="31146"/>
                    <a:pt x="15997" y="0"/>
                  </a:cubicBezTo>
                  <a:cubicBezTo>
                    <a:pt x="10459" y="24072"/>
                    <a:pt x="13372" y="50225"/>
                    <a:pt x="26000" y="73721"/>
                  </a:cubicBezTo>
                  <a:cubicBezTo>
                    <a:pt x="51497" y="121129"/>
                    <a:pt x="107948" y="141087"/>
                    <a:pt x="156860" y="122281"/>
                  </a:cubicBezTo>
                  <a:cubicBezTo>
                    <a:pt x="158925" y="125114"/>
                    <a:pt x="161086" y="127819"/>
                    <a:pt x="163391" y="130412"/>
                  </a:cubicBezTo>
                  <a:cubicBezTo>
                    <a:pt x="195225" y="166248"/>
                    <a:pt x="248523" y="176939"/>
                    <a:pt x="292538" y="153219"/>
                  </a:cubicBezTo>
                  <a:cubicBezTo>
                    <a:pt x="294522" y="152147"/>
                    <a:pt x="296475" y="150947"/>
                    <a:pt x="298396" y="149746"/>
                  </a:cubicBezTo>
                  <a:cubicBezTo>
                    <a:pt x="326197" y="178924"/>
                    <a:pt x="368755" y="189968"/>
                    <a:pt x="407504" y="177371"/>
                  </a:cubicBezTo>
                  <a:cubicBezTo>
                    <a:pt x="410898" y="184510"/>
                    <a:pt x="413730" y="191968"/>
                    <a:pt x="415955" y="199747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3B866DF2-1DD7-2D65-F2BA-2B61810240D3}"/>
                </a:ext>
              </a:extLst>
            </p:cNvPr>
            <p:cNvSpPr/>
            <p:nvPr/>
          </p:nvSpPr>
          <p:spPr>
            <a:xfrm>
              <a:off x="8495767" y="4207545"/>
              <a:ext cx="411705" cy="67561"/>
            </a:xfrm>
            <a:custGeom>
              <a:avLst/>
              <a:gdLst>
                <a:gd name="connsiteX0" fmla="*/ 411706 w 411705"/>
                <a:gd name="connsiteY0" fmla="*/ 5362 h 67561"/>
                <a:gd name="connsiteX1" fmla="*/ 358601 w 411705"/>
                <a:gd name="connsiteY1" fmla="*/ 57779 h 67561"/>
                <a:gd name="connsiteX2" fmla="*/ 252117 w 411705"/>
                <a:gd name="connsiteY2" fmla="*/ 48336 h 67561"/>
                <a:gd name="connsiteX3" fmla="*/ 236015 w 411705"/>
                <a:gd name="connsiteY3" fmla="*/ 34780 h 67561"/>
                <a:gd name="connsiteX4" fmla="*/ 230349 w 411705"/>
                <a:gd name="connsiteY4" fmla="*/ 37565 h 67561"/>
                <a:gd name="connsiteX5" fmla="*/ 156724 w 411705"/>
                <a:gd name="connsiteY5" fmla="*/ 42622 h 67561"/>
                <a:gd name="connsiteX6" fmla="*/ 128395 w 411705"/>
                <a:gd name="connsiteY6" fmla="*/ 58724 h 67561"/>
                <a:gd name="connsiteX7" fmla="*/ 0 w 411705"/>
                <a:gd name="connsiteY7" fmla="*/ 12436 h 67561"/>
                <a:gd name="connsiteX8" fmla="*/ 113654 w 411705"/>
                <a:gd name="connsiteY8" fmla="*/ 38701 h 67561"/>
                <a:gd name="connsiteX9" fmla="*/ 142016 w 411705"/>
                <a:gd name="connsiteY9" fmla="*/ 22600 h 67561"/>
                <a:gd name="connsiteX10" fmla="*/ 215593 w 411705"/>
                <a:gd name="connsiteY10" fmla="*/ 17574 h 67561"/>
                <a:gd name="connsiteX11" fmla="*/ 221242 w 411705"/>
                <a:gd name="connsiteY11" fmla="*/ 14741 h 67561"/>
                <a:gd name="connsiteX12" fmla="*/ 259959 w 411705"/>
                <a:gd name="connsiteY12" fmla="*/ 40221 h 67561"/>
                <a:gd name="connsiteX13" fmla="*/ 343860 w 411705"/>
                <a:gd name="connsiteY13" fmla="*/ 37757 h 67561"/>
                <a:gd name="connsiteX14" fmla="*/ 388594 w 411705"/>
                <a:gd name="connsiteY14" fmla="*/ 0 h 67561"/>
                <a:gd name="connsiteX15" fmla="*/ 411706 w 411705"/>
                <a:gd name="connsiteY15" fmla="*/ 5362 h 6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1705" h="67561">
                  <a:moveTo>
                    <a:pt x="411706" y="5362"/>
                  </a:moveTo>
                  <a:cubicBezTo>
                    <a:pt x="401142" y="27769"/>
                    <a:pt x="382896" y="46704"/>
                    <a:pt x="358601" y="57779"/>
                  </a:cubicBezTo>
                  <a:cubicBezTo>
                    <a:pt x="322668" y="74169"/>
                    <a:pt x="282431" y="69255"/>
                    <a:pt x="252117" y="48336"/>
                  </a:cubicBezTo>
                  <a:cubicBezTo>
                    <a:pt x="246386" y="44383"/>
                    <a:pt x="240961" y="39837"/>
                    <a:pt x="236015" y="34780"/>
                  </a:cubicBezTo>
                  <a:cubicBezTo>
                    <a:pt x="234191" y="35772"/>
                    <a:pt x="232270" y="36700"/>
                    <a:pt x="230349" y="37565"/>
                  </a:cubicBezTo>
                  <a:cubicBezTo>
                    <a:pt x="206293" y="48560"/>
                    <a:pt x="180236" y="49649"/>
                    <a:pt x="156724" y="42622"/>
                  </a:cubicBezTo>
                  <a:cubicBezTo>
                    <a:pt x="148402" y="49233"/>
                    <a:pt x="138927" y="54738"/>
                    <a:pt x="128395" y="58724"/>
                  </a:cubicBezTo>
                  <a:cubicBezTo>
                    <a:pt x="79355" y="77306"/>
                    <a:pt x="25144" y="56691"/>
                    <a:pt x="0" y="12436"/>
                  </a:cubicBezTo>
                  <a:cubicBezTo>
                    <a:pt x="28249" y="42462"/>
                    <a:pt x="72745" y="54178"/>
                    <a:pt x="113654" y="38701"/>
                  </a:cubicBezTo>
                  <a:cubicBezTo>
                    <a:pt x="124170" y="34716"/>
                    <a:pt x="133645" y="29258"/>
                    <a:pt x="142016" y="22600"/>
                  </a:cubicBezTo>
                  <a:cubicBezTo>
                    <a:pt x="165480" y="29610"/>
                    <a:pt x="191536" y="28538"/>
                    <a:pt x="215593" y="17574"/>
                  </a:cubicBezTo>
                  <a:cubicBezTo>
                    <a:pt x="217545" y="16694"/>
                    <a:pt x="219418" y="15733"/>
                    <a:pt x="221242" y="14741"/>
                  </a:cubicBezTo>
                  <a:cubicBezTo>
                    <a:pt x="232270" y="26057"/>
                    <a:pt x="245539" y="34668"/>
                    <a:pt x="259959" y="40221"/>
                  </a:cubicBezTo>
                  <a:cubicBezTo>
                    <a:pt x="286176" y="50353"/>
                    <a:pt x="316251" y="50305"/>
                    <a:pt x="343860" y="37757"/>
                  </a:cubicBezTo>
                  <a:cubicBezTo>
                    <a:pt x="362618" y="29178"/>
                    <a:pt x="377807" y="15957"/>
                    <a:pt x="388594" y="0"/>
                  </a:cubicBezTo>
                  <a:cubicBezTo>
                    <a:pt x="396533" y="1168"/>
                    <a:pt x="404216" y="2961"/>
                    <a:pt x="411706" y="5362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1449625-287D-948B-E24E-29087EB256B0}"/>
                </a:ext>
              </a:extLst>
            </p:cNvPr>
            <p:cNvGrpSpPr/>
            <p:nvPr/>
          </p:nvGrpSpPr>
          <p:grpSpPr>
            <a:xfrm>
              <a:off x="8141905" y="3874714"/>
              <a:ext cx="1217383" cy="1265159"/>
              <a:chOff x="8141905" y="3874714"/>
              <a:chExt cx="1217383" cy="1265159"/>
            </a:xfrm>
            <a:solidFill>
              <a:srgbClr val="D27F5D"/>
            </a:solidFill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6ACC0C58-3937-B789-59DA-47BF0BC18360}"/>
                  </a:ext>
                </a:extLst>
              </p:cNvPr>
              <p:cNvGrpSpPr/>
              <p:nvPr/>
            </p:nvGrpSpPr>
            <p:grpSpPr>
              <a:xfrm>
                <a:off x="8499833" y="3874714"/>
                <a:ext cx="66868" cy="59124"/>
                <a:chOff x="8499833" y="3874714"/>
                <a:chExt cx="66868" cy="59124"/>
              </a:xfrm>
              <a:grpFill/>
            </p:grpSpPr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8D4BB994-98B4-7B12-EBC3-BB26EDA790A0}"/>
                    </a:ext>
                  </a:extLst>
                </p:cNvPr>
                <p:cNvSpPr/>
                <p:nvPr/>
              </p:nvSpPr>
              <p:spPr>
                <a:xfrm>
                  <a:off x="8499833" y="3908436"/>
                  <a:ext cx="48032" cy="25402"/>
                </a:xfrm>
                <a:custGeom>
                  <a:avLst/>
                  <a:gdLst>
                    <a:gd name="connsiteX0" fmla="*/ 20023 w 48032"/>
                    <a:gd name="connsiteY0" fmla="*/ 22953 h 25402"/>
                    <a:gd name="connsiteX1" fmla="*/ 0 w 48032"/>
                    <a:gd name="connsiteY1" fmla="*/ 3330 h 25402"/>
                    <a:gd name="connsiteX2" fmla="*/ 28009 w 48032"/>
                    <a:gd name="connsiteY2" fmla="*/ 2450 h 25402"/>
                    <a:gd name="connsiteX3" fmla="*/ 48033 w 48032"/>
                    <a:gd name="connsiteY3" fmla="*/ 22072 h 25402"/>
                    <a:gd name="connsiteX4" fmla="*/ 20023 w 48032"/>
                    <a:gd name="connsiteY4" fmla="*/ 22953 h 25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032" h="25402">
                      <a:moveTo>
                        <a:pt x="20023" y="22953"/>
                      </a:moveTo>
                      <a:cubicBezTo>
                        <a:pt x="10579" y="19272"/>
                        <a:pt x="3601" y="12005"/>
                        <a:pt x="0" y="3330"/>
                      </a:cubicBezTo>
                      <a:cubicBezTo>
                        <a:pt x="8515" y="-623"/>
                        <a:pt x="18566" y="-1231"/>
                        <a:pt x="28009" y="2450"/>
                      </a:cubicBezTo>
                      <a:cubicBezTo>
                        <a:pt x="37452" y="6131"/>
                        <a:pt x="44431" y="13398"/>
                        <a:pt x="48033" y="22072"/>
                      </a:cubicBezTo>
                      <a:cubicBezTo>
                        <a:pt x="39502" y="26026"/>
                        <a:pt x="29450" y="26634"/>
                        <a:pt x="20023" y="22953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91CB13FF-EF37-A1B5-98D3-2155713211FD}"/>
                    </a:ext>
                  </a:extLst>
                </p:cNvPr>
                <p:cNvSpPr/>
                <p:nvPr/>
              </p:nvSpPr>
              <p:spPr>
                <a:xfrm>
                  <a:off x="8542601" y="3874714"/>
                  <a:ext cx="24100" cy="49392"/>
                </a:xfrm>
                <a:custGeom>
                  <a:avLst/>
                  <a:gdLst>
                    <a:gd name="connsiteX0" fmla="*/ 1519 w 24100"/>
                    <a:gd name="connsiteY0" fmla="*/ 27865 h 49392"/>
                    <a:gd name="connsiteX1" fmla="*/ 4623 w 24100"/>
                    <a:gd name="connsiteY1" fmla="*/ 0 h 49392"/>
                    <a:gd name="connsiteX2" fmla="*/ 22582 w 24100"/>
                    <a:gd name="connsiteY2" fmla="*/ 21527 h 49392"/>
                    <a:gd name="connsiteX3" fmla="*/ 19477 w 24100"/>
                    <a:gd name="connsiteY3" fmla="*/ 49393 h 49392"/>
                    <a:gd name="connsiteX4" fmla="*/ 1519 w 24100"/>
                    <a:gd name="connsiteY4" fmla="*/ 27865 h 49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100" h="49392">
                      <a:moveTo>
                        <a:pt x="1519" y="27865"/>
                      </a:moveTo>
                      <a:cubicBezTo>
                        <a:pt x="-1394" y="18150"/>
                        <a:pt x="14" y="8179"/>
                        <a:pt x="4623" y="0"/>
                      </a:cubicBezTo>
                      <a:cubicBezTo>
                        <a:pt x="12979" y="4289"/>
                        <a:pt x="19653" y="11828"/>
                        <a:pt x="22582" y="21527"/>
                      </a:cubicBezTo>
                      <a:cubicBezTo>
                        <a:pt x="25495" y="31243"/>
                        <a:pt x="24086" y="41214"/>
                        <a:pt x="19477" y="49393"/>
                      </a:cubicBezTo>
                      <a:cubicBezTo>
                        <a:pt x="11106" y="45119"/>
                        <a:pt x="4432" y="37565"/>
                        <a:pt x="1519" y="2786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82EF43A8-FB32-EBA5-10B5-C65FF41A5053}"/>
                  </a:ext>
                </a:extLst>
              </p:cNvPr>
              <p:cNvGrpSpPr/>
              <p:nvPr/>
            </p:nvGrpSpPr>
            <p:grpSpPr>
              <a:xfrm>
                <a:off x="8141905" y="3875146"/>
                <a:ext cx="1217383" cy="1264727"/>
                <a:chOff x="8141905" y="3875146"/>
                <a:chExt cx="1217383" cy="1264727"/>
              </a:xfrm>
              <a:grpFill/>
            </p:grpSpPr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B56FD232-6840-661C-0931-D1068F28EE94}"/>
                    </a:ext>
                  </a:extLst>
                </p:cNvPr>
                <p:cNvSpPr/>
                <p:nvPr/>
              </p:nvSpPr>
              <p:spPr>
                <a:xfrm>
                  <a:off x="9099047" y="4874649"/>
                  <a:ext cx="24732" cy="57955"/>
                </a:xfrm>
                <a:custGeom>
                  <a:avLst/>
                  <a:gdLst>
                    <a:gd name="connsiteX0" fmla="*/ 10 w 24732"/>
                    <a:gd name="connsiteY0" fmla="*/ 28698 h 57955"/>
                    <a:gd name="connsiteX1" fmla="*/ 11710 w 24732"/>
                    <a:gd name="connsiteY1" fmla="*/ 57955 h 57955"/>
                    <a:gd name="connsiteX2" fmla="*/ 24723 w 24732"/>
                    <a:gd name="connsiteY2" fmla="*/ 29258 h 57955"/>
                    <a:gd name="connsiteX3" fmla="*/ 13023 w 24732"/>
                    <a:gd name="connsiteY3" fmla="*/ 0 h 57955"/>
                    <a:gd name="connsiteX4" fmla="*/ 10 w 24732"/>
                    <a:gd name="connsiteY4" fmla="*/ 28698 h 57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32" h="57955">
                      <a:moveTo>
                        <a:pt x="10" y="28698"/>
                      </a:moveTo>
                      <a:cubicBezTo>
                        <a:pt x="-246" y="40094"/>
                        <a:pt x="4268" y="50465"/>
                        <a:pt x="11710" y="57955"/>
                      </a:cubicBezTo>
                      <a:cubicBezTo>
                        <a:pt x="19489" y="50817"/>
                        <a:pt x="24466" y="40654"/>
                        <a:pt x="24723" y="29258"/>
                      </a:cubicBezTo>
                      <a:cubicBezTo>
                        <a:pt x="24979" y="17862"/>
                        <a:pt x="20465" y="7491"/>
                        <a:pt x="13023" y="0"/>
                      </a:cubicBezTo>
                      <a:cubicBezTo>
                        <a:pt x="5244" y="7138"/>
                        <a:pt x="267" y="17318"/>
                        <a:pt x="10" y="28698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D8BAA4E7-9CF0-621E-E32D-519297081898}"/>
                    </a:ext>
                  </a:extLst>
                </p:cNvPr>
                <p:cNvSpPr/>
                <p:nvPr/>
              </p:nvSpPr>
              <p:spPr>
                <a:xfrm>
                  <a:off x="9107060" y="4942821"/>
                  <a:ext cx="57923" cy="24733"/>
                </a:xfrm>
                <a:custGeom>
                  <a:avLst/>
                  <a:gdLst>
                    <a:gd name="connsiteX0" fmla="*/ 28681 w 57923"/>
                    <a:gd name="connsiteY0" fmla="*/ 24723 h 24733"/>
                    <a:gd name="connsiteX1" fmla="*/ 0 w 57923"/>
                    <a:gd name="connsiteY1" fmla="*/ 11710 h 24733"/>
                    <a:gd name="connsiteX2" fmla="*/ 29242 w 57923"/>
                    <a:gd name="connsiteY2" fmla="*/ 10 h 24733"/>
                    <a:gd name="connsiteX3" fmla="*/ 57923 w 57923"/>
                    <a:gd name="connsiteY3" fmla="*/ 13023 h 24733"/>
                    <a:gd name="connsiteX4" fmla="*/ 28681 w 57923"/>
                    <a:gd name="connsiteY4" fmla="*/ 24723 h 24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23" h="24733">
                      <a:moveTo>
                        <a:pt x="28681" y="24723"/>
                      </a:moveTo>
                      <a:cubicBezTo>
                        <a:pt x="17302" y="24467"/>
                        <a:pt x="7138" y="19489"/>
                        <a:pt x="0" y="11710"/>
                      </a:cubicBezTo>
                      <a:cubicBezTo>
                        <a:pt x="7474" y="4268"/>
                        <a:pt x="17862" y="-246"/>
                        <a:pt x="29242" y="10"/>
                      </a:cubicBezTo>
                      <a:cubicBezTo>
                        <a:pt x="40621" y="266"/>
                        <a:pt x="50785" y="5244"/>
                        <a:pt x="57923" y="13023"/>
                      </a:cubicBezTo>
                      <a:cubicBezTo>
                        <a:pt x="50433" y="20465"/>
                        <a:pt x="40061" y="24979"/>
                        <a:pt x="28681" y="24723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F8F648B6-0765-3808-E4B5-C5FF1AB1A360}"/>
                    </a:ext>
                  </a:extLst>
                </p:cNvPr>
                <p:cNvSpPr/>
                <p:nvPr/>
              </p:nvSpPr>
              <p:spPr>
                <a:xfrm>
                  <a:off x="9307015" y="5032301"/>
                  <a:ext cx="52273" cy="30180"/>
                </a:xfrm>
                <a:custGeom>
                  <a:avLst/>
                  <a:gdLst>
                    <a:gd name="connsiteX0" fmla="*/ 20807 w 52273"/>
                    <a:gd name="connsiteY0" fmla="*/ 3938 h 30180"/>
                    <a:gd name="connsiteX1" fmla="*/ 0 w 52273"/>
                    <a:gd name="connsiteY1" fmla="*/ 27594 h 30180"/>
                    <a:gd name="connsiteX2" fmla="*/ 31467 w 52273"/>
                    <a:gd name="connsiteY2" fmla="*/ 26249 h 30180"/>
                    <a:gd name="connsiteX3" fmla="*/ 52274 w 52273"/>
                    <a:gd name="connsiteY3" fmla="*/ 2593 h 30180"/>
                    <a:gd name="connsiteX4" fmla="*/ 20807 w 52273"/>
                    <a:gd name="connsiteY4" fmla="*/ 3938 h 30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273" h="30180">
                      <a:moveTo>
                        <a:pt x="20807" y="3938"/>
                      </a:moveTo>
                      <a:cubicBezTo>
                        <a:pt x="10532" y="8852"/>
                        <a:pt x="3314" y="17574"/>
                        <a:pt x="0" y="27594"/>
                      </a:cubicBezTo>
                      <a:cubicBezTo>
                        <a:pt x="9876" y="31307"/>
                        <a:pt x="21191" y="31163"/>
                        <a:pt x="31467" y="26249"/>
                      </a:cubicBezTo>
                      <a:cubicBezTo>
                        <a:pt x="41742" y="21336"/>
                        <a:pt x="48961" y="12613"/>
                        <a:pt x="52274" y="2593"/>
                      </a:cubicBezTo>
                      <a:cubicBezTo>
                        <a:pt x="42399" y="-1136"/>
                        <a:pt x="31083" y="-976"/>
                        <a:pt x="20807" y="3938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FC04DC0A-5A17-535A-1B51-80F5D63A3B96}"/>
                    </a:ext>
                  </a:extLst>
                </p:cNvPr>
                <p:cNvSpPr/>
                <p:nvPr/>
              </p:nvSpPr>
              <p:spPr>
                <a:xfrm>
                  <a:off x="9287911" y="5087568"/>
                  <a:ext cx="30158" cy="52305"/>
                </a:xfrm>
                <a:custGeom>
                  <a:avLst/>
                  <a:gdLst>
                    <a:gd name="connsiteX0" fmla="*/ 3931 w 30158"/>
                    <a:gd name="connsiteY0" fmla="*/ 31482 h 52305"/>
                    <a:gd name="connsiteX1" fmla="*/ 2587 w 30158"/>
                    <a:gd name="connsiteY1" fmla="*/ 0 h 52305"/>
                    <a:gd name="connsiteX2" fmla="*/ 26227 w 30158"/>
                    <a:gd name="connsiteY2" fmla="*/ 20823 h 52305"/>
                    <a:gd name="connsiteX3" fmla="*/ 27571 w 30158"/>
                    <a:gd name="connsiteY3" fmla="*/ 52305 h 52305"/>
                    <a:gd name="connsiteX4" fmla="*/ 3931 w 30158"/>
                    <a:gd name="connsiteY4" fmla="*/ 31482 h 52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58" h="52305">
                      <a:moveTo>
                        <a:pt x="3931" y="31482"/>
                      </a:moveTo>
                      <a:cubicBezTo>
                        <a:pt x="-982" y="21207"/>
                        <a:pt x="-1126" y="9875"/>
                        <a:pt x="2587" y="0"/>
                      </a:cubicBezTo>
                      <a:cubicBezTo>
                        <a:pt x="12607" y="3313"/>
                        <a:pt x="21313" y="10547"/>
                        <a:pt x="26227" y="20823"/>
                      </a:cubicBezTo>
                      <a:cubicBezTo>
                        <a:pt x="31140" y="31098"/>
                        <a:pt x="31285" y="42430"/>
                        <a:pt x="27571" y="52305"/>
                      </a:cubicBezTo>
                      <a:cubicBezTo>
                        <a:pt x="17552" y="48976"/>
                        <a:pt x="8845" y="41758"/>
                        <a:pt x="3931" y="31482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4384C1B8-B6C4-D8A8-C315-B8E2A0845882}"/>
                    </a:ext>
                  </a:extLst>
                </p:cNvPr>
                <p:cNvSpPr/>
                <p:nvPr/>
              </p:nvSpPr>
              <p:spPr>
                <a:xfrm>
                  <a:off x="8718386" y="4889318"/>
                  <a:ext cx="50576" cy="31786"/>
                </a:xfrm>
                <a:custGeom>
                  <a:avLst/>
                  <a:gdLst>
                    <a:gd name="connsiteX0" fmla="*/ 19270 w 50576"/>
                    <a:gd name="connsiteY0" fmla="*/ 26689 h 31786"/>
                    <a:gd name="connsiteX1" fmla="*/ 50576 w 50576"/>
                    <a:gd name="connsiteY1" fmla="*/ 30018 h 31786"/>
                    <a:gd name="connsiteX2" fmla="*/ 31306 w 50576"/>
                    <a:gd name="connsiteY2" fmla="*/ 5098 h 31786"/>
                    <a:gd name="connsiteX3" fmla="*/ 0 w 50576"/>
                    <a:gd name="connsiteY3" fmla="*/ 1769 h 31786"/>
                    <a:gd name="connsiteX4" fmla="*/ 19270 w 50576"/>
                    <a:gd name="connsiteY4" fmla="*/ 26689 h 31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576" h="31786">
                      <a:moveTo>
                        <a:pt x="19270" y="26689"/>
                      </a:moveTo>
                      <a:cubicBezTo>
                        <a:pt x="29210" y="32243"/>
                        <a:pt x="40493" y="33107"/>
                        <a:pt x="50576" y="30018"/>
                      </a:cubicBezTo>
                      <a:cubicBezTo>
                        <a:pt x="47904" y="19807"/>
                        <a:pt x="41245" y="10652"/>
                        <a:pt x="31306" y="5098"/>
                      </a:cubicBezTo>
                      <a:cubicBezTo>
                        <a:pt x="21367" y="-456"/>
                        <a:pt x="10083" y="-1320"/>
                        <a:pt x="0" y="1769"/>
                      </a:cubicBezTo>
                      <a:cubicBezTo>
                        <a:pt x="2673" y="11980"/>
                        <a:pt x="9330" y="21135"/>
                        <a:pt x="19270" y="2668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B40A278D-5F7D-5849-5413-ED0541F3C32B}"/>
                    </a:ext>
                  </a:extLst>
                </p:cNvPr>
                <p:cNvSpPr/>
                <p:nvPr/>
              </p:nvSpPr>
              <p:spPr>
                <a:xfrm>
                  <a:off x="8763807" y="4839725"/>
                  <a:ext cx="25131" cy="57539"/>
                </a:xfrm>
                <a:custGeom>
                  <a:avLst/>
                  <a:gdLst>
                    <a:gd name="connsiteX0" fmla="*/ 24826 w 25131"/>
                    <a:gd name="connsiteY0" fmla="*/ 27257 h 57539"/>
                    <a:gd name="connsiteX1" fmla="*/ 16119 w 25131"/>
                    <a:gd name="connsiteY1" fmla="*/ 57539 h 57539"/>
                    <a:gd name="connsiteX2" fmla="*/ 306 w 25131"/>
                    <a:gd name="connsiteY2" fmla="*/ 30282 h 57539"/>
                    <a:gd name="connsiteX3" fmla="*/ 9013 w 25131"/>
                    <a:gd name="connsiteY3" fmla="*/ 0 h 57539"/>
                    <a:gd name="connsiteX4" fmla="*/ 24826 w 25131"/>
                    <a:gd name="connsiteY4" fmla="*/ 27257 h 5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31" h="57539">
                      <a:moveTo>
                        <a:pt x="24826" y="27257"/>
                      </a:moveTo>
                      <a:cubicBezTo>
                        <a:pt x="26219" y="38573"/>
                        <a:pt x="22778" y="49344"/>
                        <a:pt x="16119" y="57539"/>
                      </a:cubicBezTo>
                      <a:cubicBezTo>
                        <a:pt x="7669" y="51217"/>
                        <a:pt x="1699" y="41598"/>
                        <a:pt x="306" y="30282"/>
                      </a:cubicBezTo>
                      <a:cubicBezTo>
                        <a:pt x="-1087" y="18966"/>
                        <a:pt x="2354" y="8195"/>
                        <a:pt x="9013" y="0"/>
                      </a:cubicBezTo>
                      <a:cubicBezTo>
                        <a:pt x="17448" y="6338"/>
                        <a:pt x="23418" y="15957"/>
                        <a:pt x="24826" y="27257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71156730-5810-5159-9324-393D0C0BE021}"/>
                    </a:ext>
                  </a:extLst>
                </p:cNvPr>
                <p:cNvSpPr/>
                <p:nvPr/>
              </p:nvSpPr>
              <p:spPr>
                <a:xfrm>
                  <a:off x="8141905" y="4522139"/>
                  <a:ext cx="57907" cy="24760"/>
                </a:xfrm>
                <a:custGeom>
                  <a:avLst/>
                  <a:gdLst>
                    <a:gd name="connsiteX0" fmla="*/ 29386 w 57907"/>
                    <a:gd name="connsiteY0" fmla="*/ 24736 h 24760"/>
                    <a:gd name="connsiteX1" fmla="*/ 57907 w 57907"/>
                    <a:gd name="connsiteY1" fmla="*/ 11371 h 24760"/>
                    <a:gd name="connsiteX2" fmla="*/ 28521 w 57907"/>
                    <a:gd name="connsiteY2" fmla="*/ 23 h 24760"/>
                    <a:gd name="connsiteX3" fmla="*/ 0 w 57907"/>
                    <a:gd name="connsiteY3" fmla="*/ 13388 h 24760"/>
                    <a:gd name="connsiteX4" fmla="*/ 29386 w 57907"/>
                    <a:gd name="connsiteY4" fmla="*/ 24736 h 24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07" h="24760">
                      <a:moveTo>
                        <a:pt x="29386" y="24736"/>
                      </a:moveTo>
                      <a:cubicBezTo>
                        <a:pt x="40766" y="24335"/>
                        <a:pt x="50865" y="19230"/>
                        <a:pt x="57907" y="11371"/>
                      </a:cubicBezTo>
                      <a:cubicBezTo>
                        <a:pt x="50337" y="4009"/>
                        <a:pt x="39901" y="-361"/>
                        <a:pt x="28521" y="23"/>
                      </a:cubicBezTo>
                      <a:cubicBezTo>
                        <a:pt x="17142" y="424"/>
                        <a:pt x="7042" y="5529"/>
                        <a:pt x="0" y="13388"/>
                      </a:cubicBezTo>
                      <a:cubicBezTo>
                        <a:pt x="7571" y="20750"/>
                        <a:pt x="18006" y="25136"/>
                        <a:pt x="29386" y="24736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0B943483-2D17-89D0-359E-A7DBF395A377}"/>
                    </a:ext>
                  </a:extLst>
                </p:cNvPr>
                <p:cNvSpPr/>
                <p:nvPr/>
              </p:nvSpPr>
              <p:spPr>
                <a:xfrm>
                  <a:off x="8161524" y="4463407"/>
                  <a:ext cx="36611" cy="45551"/>
                </a:xfrm>
                <a:custGeom>
                  <a:avLst/>
                  <a:gdLst>
                    <a:gd name="connsiteX0" fmla="*/ 28013 w 36611"/>
                    <a:gd name="connsiteY0" fmla="*/ 15125 h 45551"/>
                    <a:gd name="connsiteX1" fmla="*/ 36224 w 36611"/>
                    <a:gd name="connsiteY1" fmla="*/ 45551 h 45551"/>
                    <a:gd name="connsiteX2" fmla="*/ 8599 w 36611"/>
                    <a:gd name="connsiteY2" fmla="*/ 30426 h 45551"/>
                    <a:gd name="connsiteX3" fmla="*/ 388 w 36611"/>
                    <a:gd name="connsiteY3" fmla="*/ 0 h 45551"/>
                    <a:gd name="connsiteX4" fmla="*/ 28013 w 36611"/>
                    <a:gd name="connsiteY4" fmla="*/ 15125 h 45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611" h="45551">
                      <a:moveTo>
                        <a:pt x="28013" y="15125"/>
                      </a:moveTo>
                      <a:cubicBezTo>
                        <a:pt x="35056" y="24072"/>
                        <a:pt x="37681" y="35084"/>
                        <a:pt x="36224" y="45551"/>
                      </a:cubicBezTo>
                      <a:cubicBezTo>
                        <a:pt x="25724" y="44511"/>
                        <a:pt x="15641" y="39373"/>
                        <a:pt x="8599" y="30426"/>
                      </a:cubicBezTo>
                      <a:cubicBezTo>
                        <a:pt x="1556" y="21479"/>
                        <a:pt x="-1069" y="10468"/>
                        <a:pt x="388" y="0"/>
                      </a:cubicBezTo>
                      <a:cubicBezTo>
                        <a:pt x="10888" y="1040"/>
                        <a:pt x="20971" y="6178"/>
                        <a:pt x="28013" y="1512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377DDE54-EEDE-C3BE-AD65-DD92D6C34A6C}"/>
                    </a:ext>
                  </a:extLst>
                </p:cNvPr>
                <p:cNvSpPr/>
                <p:nvPr/>
              </p:nvSpPr>
              <p:spPr>
                <a:xfrm>
                  <a:off x="9074735" y="4242037"/>
                  <a:ext cx="24972" cy="57715"/>
                </a:xfrm>
                <a:custGeom>
                  <a:avLst/>
                  <a:gdLst>
                    <a:gd name="connsiteX0" fmla="*/ 186 w 24972"/>
                    <a:gd name="connsiteY0" fmla="*/ 30042 h 57715"/>
                    <a:gd name="connsiteX1" fmla="*/ 15248 w 24972"/>
                    <a:gd name="connsiteY1" fmla="*/ 57715 h 57715"/>
                    <a:gd name="connsiteX2" fmla="*/ 24787 w 24972"/>
                    <a:gd name="connsiteY2" fmla="*/ 27673 h 57715"/>
                    <a:gd name="connsiteX3" fmla="*/ 9725 w 24972"/>
                    <a:gd name="connsiteY3" fmla="*/ 0 h 57715"/>
                    <a:gd name="connsiteX4" fmla="*/ 186 w 24972"/>
                    <a:gd name="connsiteY4" fmla="*/ 30042 h 57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972" h="57715">
                      <a:moveTo>
                        <a:pt x="186" y="30042"/>
                      </a:moveTo>
                      <a:cubicBezTo>
                        <a:pt x="1275" y="41390"/>
                        <a:pt x="6973" y="51169"/>
                        <a:pt x="15248" y="57715"/>
                      </a:cubicBezTo>
                      <a:cubicBezTo>
                        <a:pt x="22130" y="49713"/>
                        <a:pt x="25875" y="39021"/>
                        <a:pt x="24787" y="27673"/>
                      </a:cubicBezTo>
                      <a:cubicBezTo>
                        <a:pt x="23698" y="16325"/>
                        <a:pt x="18000" y="6546"/>
                        <a:pt x="9725" y="0"/>
                      </a:cubicBezTo>
                      <a:cubicBezTo>
                        <a:pt x="2844" y="8019"/>
                        <a:pt x="-902" y="18694"/>
                        <a:pt x="186" y="30042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04E0B499-AA34-157D-FBCD-F78FC22C223F}"/>
                    </a:ext>
                  </a:extLst>
                </p:cNvPr>
                <p:cNvSpPr/>
                <p:nvPr/>
              </p:nvSpPr>
              <p:spPr>
                <a:xfrm>
                  <a:off x="9212638" y="4397913"/>
                  <a:ext cx="24304" cy="34123"/>
                </a:xfrm>
                <a:custGeom>
                  <a:avLst/>
                  <a:gdLst>
                    <a:gd name="connsiteX0" fmla="*/ 4875 w 24304"/>
                    <a:gd name="connsiteY0" fmla="*/ 12148 h 34123"/>
                    <a:gd name="connsiteX1" fmla="*/ 650 w 24304"/>
                    <a:gd name="connsiteY1" fmla="*/ 34123 h 34123"/>
                    <a:gd name="connsiteX2" fmla="*/ 19424 w 24304"/>
                    <a:gd name="connsiteY2" fmla="*/ 21975 h 34123"/>
                    <a:gd name="connsiteX3" fmla="*/ 23665 w 24304"/>
                    <a:gd name="connsiteY3" fmla="*/ 0 h 34123"/>
                    <a:gd name="connsiteX4" fmla="*/ 4875 w 24304"/>
                    <a:gd name="connsiteY4" fmla="*/ 12148 h 3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04" h="34123">
                      <a:moveTo>
                        <a:pt x="4875" y="12148"/>
                      </a:moveTo>
                      <a:cubicBezTo>
                        <a:pt x="345" y="18854"/>
                        <a:pt x="-935" y="26793"/>
                        <a:pt x="650" y="34123"/>
                      </a:cubicBezTo>
                      <a:cubicBezTo>
                        <a:pt x="8028" y="32843"/>
                        <a:pt x="14910" y="28682"/>
                        <a:pt x="19424" y="21975"/>
                      </a:cubicBezTo>
                      <a:cubicBezTo>
                        <a:pt x="23953" y="15269"/>
                        <a:pt x="25234" y="7330"/>
                        <a:pt x="23665" y="0"/>
                      </a:cubicBezTo>
                      <a:cubicBezTo>
                        <a:pt x="16255" y="1280"/>
                        <a:pt x="9389" y="5442"/>
                        <a:pt x="4875" y="12148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CCAEE5F9-BE4E-6345-7502-3F3B79431705}"/>
                    </a:ext>
                  </a:extLst>
                </p:cNvPr>
                <p:cNvSpPr/>
                <p:nvPr/>
              </p:nvSpPr>
              <p:spPr>
                <a:xfrm>
                  <a:off x="9099698" y="4269205"/>
                  <a:ext cx="43262" cy="38799"/>
                </a:xfrm>
                <a:custGeom>
                  <a:avLst/>
                  <a:gdLst>
                    <a:gd name="connsiteX0" fmla="*/ 29850 w 43262"/>
                    <a:gd name="connsiteY0" fmla="*/ 28627 h 38799"/>
                    <a:gd name="connsiteX1" fmla="*/ 0 w 43262"/>
                    <a:gd name="connsiteY1" fmla="*/ 38678 h 38799"/>
                    <a:gd name="connsiteX2" fmla="*/ 13412 w 43262"/>
                    <a:gd name="connsiteY2" fmla="*/ 10173 h 38799"/>
                    <a:gd name="connsiteX3" fmla="*/ 43262 w 43262"/>
                    <a:gd name="connsiteY3" fmla="*/ 121 h 38799"/>
                    <a:gd name="connsiteX4" fmla="*/ 29850 w 43262"/>
                    <a:gd name="connsiteY4" fmla="*/ 28627 h 38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262" h="38799">
                      <a:moveTo>
                        <a:pt x="29850" y="28627"/>
                      </a:moveTo>
                      <a:cubicBezTo>
                        <a:pt x="21351" y="36197"/>
                        <a:pt x="10515" y="39495"/>
                        <a:pt x="0" y="38678"/>
                      </a:cubicBezTo>
                      <a:cubicBezTo>
                        <a:pt x="400" y="28131"/>
                        <a:pt x="4913" y="17743"/>
                        <a:pt x="13412" y="10173"/>
                      </a:cubicBezTo>
                      <a:cubicBezTo>
                        <a:pt x="21911" y="2602"/>
                        <a:pt x="32747" y="-695"/>
                        <a:pt x="43262" y="121"/>
                      </a:cubicBezTo>
                      <a:cubicBezTo>
                        <a:pt x="42878" y="10669"/>
                        <a:pt x="38365" y="21040"/>
                        <a:pt x="29850" y="28627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E5218FA3-65F7-02DB-3877-7D346F8BC42B}"/>
                    </a:ext>
                  </a:extLst>
                </p:cNvPr>
                <p:cNvSpPr/>
                <p:nvPr/>
              </p:nvSpPr>
              <p:spPr>
                <a:xfrm>
                  <a:off x="8866563" y="4395147"/>
                  <a:ext cx="47536" cy="34710"/>
                </a:xfrm>
                <a:custGeom>
                  <a:avLst/>
                  <a:gdLst>
                    <a:gd name="connsiteX0" fmla="*/ 16710 w 47536"/>
                    <a:gd name="connsiteY0" fmla="*/ 27495 h 34710"/>
                    <a:gd name="connsiteX1" fmla="*/ 47536 w 47536"/>
                    <a:gd name="connsiteY1" fmla="*/ 33929 h 34710"/>
                    <a:gd name="connsiteX2" fmla="*/ 30827 w 47536"/>
                    <a:gd name="connsiteY2" fmla="*/ 7216 h 34710"/>
                    <a:gd name="connsiteX3" fmla="*/ 0 w 47536"/>
                    <a:gd name="connsiteY3" fmla="*/ 782 h 34710"/>
                    <a:gd name="connsiteX4" fmla="*/ 16710 w 47536"/>
                    <a:gd name="connsiteY4" fmla="*/ 27495 h 3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36" h="34710">
                      <a:moveTo>
                        <a:pt x="16710" y="27495"/>
                      </a:moveTo>
                      <a:cubicBezTo>
                        <a:pt x="26057" y="34009"/>
                        <a:pt x="37197" y="35994"/>
                        <a:pt x="47536" y="33929"/>
                      </a:cubicBezTo>
                      <a:cubicBezTo>
                        <a:pt x="45888" y="23493"/>
                        <a:pt x="40174" y="13730"/>
                        <a:pt x="30827" y="7216"/>
                      </a:cubicBezTo>
                      <a:cubicBezTo>
                        <a:pt x="21480" y="702"/>
                        <a:pt x="10339" y="-1283"/>
                        <a:pt x="0" y="782"/>
                      </a:cubicBezTo>
                      <a:cubicBezTo>
                        <a:pt x="1649" y="11217"/>
                        <a:pt x="7363" y="20981"/>
                        <a:pt x="16710" y="2749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8103D3E0-BD96-6CFF-EA99-D0F59BD4A477}"/>
                    </a:ext>
                  </a:extLst>
                </p:cNvPr>
                <p:cNvSpPr/>
                <p:nvPr/>
              </p:nvSpPr>
              <p:spPr>
                <a:xfrm>
                  <a:off x="8913607" y="4355051"/>
                  <a:ext cx="25720" cy="56931"/>
                </a:xfrm>
                <a:custGeom>
                  <a:avLst/>
                  <a:gdLst>
                    <a:gd name="connsiteX0" fmla="*/ 24997 w 25720"/>
                    <a:gd name="connsiteY0" fmla="*/ 30794 h 56931"/>
                    <a:gd name="connsiteX1" fmla="*/ 7407 w 25720"/>
                    <a:gd name="connsiteY1" fmla="*/ 56931 h 56931"/>
                    <a:gd name="connsiteX2" fmla="*/ 717 w 25720"/>
                    <a:gd name="connsiteY2" fmla="*/ 26137 h 56931"/>
                    <a:gd name="connsiteX3" fmla="*/ 18307 w 25720"/>
                    <a:gd name="connsiteY3" fmla="*/ 0 h 56931"/>
                    <a:gd name="connsiteX4" fmla="*/ 24997 w 25720"/>
                    <a:gd name="connsiteY4" fmla="*/ 30794 h 56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20" h="56931">
                      <a:moveTo>
                        <a:pt x="24997" y="30794"/>
                      </a:moveTo>
                      <a:cubicBezTo>
                        <a:pt x="22853" y="41982"/>
                        <a:pt x="16258" y="51185"/>
                        <a:pt x="7407" y="56931"/>
                      </a:cubicBezTo>
                      <a:cubicBezTo>
                        <a:pt x="1309" y="48320"/>
                        <a:pt x="-1412" y="37325"/>
                        <a:pt x="717" y="26137"/>
                      </a:cubicBezTo>
                      <a:cubicBezTo>
                        <a:pt x="2862" y="14949"/>
                        <a:pt x="9456" y="5746"/>
                        <a:pt x="18307" y="0"/>
                      </a:cubicBezTo>
                      <a:cubicBezTo>
                        <a:pt x="24405" y="8611"/>
                        <a:pt x="27142" y="19607"/>
                        <a:pt x="24997" y="30794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6017DD92-2096-939D-38FB-24DC17D11BCB}"/>
                    </a:ext>
                  </a:extLst>
                </p:cNvPr>
                <p:cNvSpPr/>
                <p:nvPr/>
              </p:nvSpPr>
              <p:spPr>
                <a:xfrm>
                  <a:off x="8586469" y="3998454"/>
                  <a:ext cx="47536" cy="34710"/>
                </a:xfrm>
                <a:custGeom>
                  <a:avLst/>
                  <a:gdLst>
                    <a:gd name="connsiteX0" fmla="*/ 16710 w 47536"/>
                    <a:gd name="connsiteY0" fmla="*/ 27495 h 34710"/>
                    <a:gd name="connsiteX1" fmla="*/ 47536 w 47536"/>
                    <a:gd name="connsiteY1" fmla="*/ 33929 h 34710"/>
                    <a:gd name="connsiteX2" fmla="*/ 30827 w 47536"/>
                    <a:gd name="connsiteY2" fmla="*/ 7216 h 34710"/>
                    <a:gd name="connsiteX3" fmla="*/ 0 w 47536"/>
                    <a:gd name="connsiteY3" fmla="*/ 782 h 34710"/>
                    <a:gd name="connsiteX4" fmla="*/ 16710 w 47536"/>
                    <a:gd name="connsiteY4" fmla="*/ 27495 h 3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36" h="34710">
                      <a:moveTo>
                        <a:pt x="16710" y="27495"/>
                      </a:moveTo>
                      <a:cubicBezTo>
                        <a:pt x="26057" y="34009"/>
                        <a:pt x="37197" y="35994"/>
                        <a:pt x="47536" y="33929"/>
                      </a:cubicBezTo>
                      <a:cubicBezTo>
                        <a:pt x="45888" y="23493"/>
                        <a:pt x="40174" y="13730"/>
                        <a:pt x="30827" y="7216"/>
                      </a:cubicBezTo>
                      <a:cubicBezTo>
                        <a:pt x="21480" y="702"/>
                        <a:pt x="10339" y="-1283"/>
                        <a:pt x="0" y="782"/>
                      </a:cubicBezTo>
                      <a:cubicBezTo>
                        <a:pt x="1665" y="11201"/>
                        <a:pt x="7379" y="20981"/>
                        <a:pt x="16710" y="2749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357AAE37-1895-807E-8ED5-7A941741C7C2}"/>
                    </a:ext>
                  </a:extLst>
                </p:cNvPr>
                <p:cNvSpPr/>
                <p:nvPr/>
              </p:nvSpPr>
              <p:spPr>
                <a:xfrm>
                  <a:off x="8633513" y="3958358"/>
                  <a:ext cx="25722" cy="56931"/>
                </a:xfrm>
                <a:custGeom>
                  <a:avLst/>
                  <a:gdLst>
                    <a:gd name="connsiteX0" fmla="*/ 24997 w 25722"/>
                    <a:gd name="connsiteY0" fmla="*/ 30794 h 56931"/>
                    <a:gd name="connsiteX1" fmla="*/ 7407 w 25722"/>
                    <a:gd name="connsiteY1" fmla="*/ 56931 h 56931"/>
                    <a:gd name="connsiteX2" fmla="*/ 717 w 25722"/>
                    <a:gd name="connsiteY2" fmla="*/ 26137 h 56931"/>
                    <a:gd name="connsiteX3" fmla="*/ 18307 w 25722"/>
                    <a:gd name="connsiteY3" fmla="*/ 0 h 56931"/>
                    <a:gd name="connsiteX4" fmla="*/ 24997 w 25722"/>
                    <a:gd name="connsiteY4" fmla="*/ 30794 h 56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22" h="56931">
                      <a:moveTo>
                        <a:pt x="24997" y="30794"/>
                      </a:moveTo>
                      <a:cubicBezTo>
                        <a:pt x="22853" y="41982"/>
                        <a:pt x="16258" y="51185"/>
                        <a:pt x="7407" y="56931"/>
                      </a:cubicBezTo>
                      <a:cubicBezTo>
                        <a:pt x="1309" y="48320"/>
                        <a:pt x="-1412" y="37325"/>
                        <a:pt x="717" y="26137"/>
                      </a:cubicBezTo>
                      <a:cubicBezTo>
                        <a:pt x="2862" y="14949"/>
                        <a:pt x="9456" y="5746"/>
                        <a:pt x="18307" y="0"/>
                      </a:cubicBezTo>
                      <a:cubicBezTo>
                        <a:pt x="24421" y="8611"/>
                        <a:pt x="27142" y="19591"/>
                        <a:pt x="24997" y="30794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744C262A-9A09-7965-49FB-CFF0CCA0009F}"/>
                    </a:ext>
                  </a:extLst>
                </p:cNvPr>
                <p:cNvSpPr/>
                <p:nvPr/>
              </p:nvSpPr>
              <p:spPr>
                <a:xfrm>
                  <a:off x="8304767" y="4693564"/>
                  <a:ext cx="29914" cy="52561"/>
                </a:xfrm>
                <a:custGeom>
                  <a:avLst/>
                  <a:gdLst>
                    <a:gd name="connsiteX0" fmla="*/ 26161 w 29914"/>
                    <a:gd name="connsiteY0" fmla="*/ 31499 h 52561"/>
                    <a:gd name="connsiteX1" fmla="*/ 27185 w 29914"/>
                    <a:gd name="connsiteY1" fmla="*/ 0 h 52561"/>
                    <a:gd name="connsiteX2" fmla="*/ 3753 w 29914"/>
                    <a:gd name="connsiteY2" fmla="*/ 21063 h 52561"/>
                    <a:gd name="connsiteX3" fmla="*/ 2729 w 29914"/>
                    <a:gd name="connsiteY3" fmla="*/ 52562 h 52561"/>
                    <a:gd name="connsiteX4" fmla="*/ 26161 w 29914"/>
                    <a:gd name="connsiteY4" fmla="*/ 31499 h 52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14" h="52561">
                      <a:moveTo>
                        <a:pt x="26161" y="31499"/>
                      </a:moveTo>
                      <a:cubicBezTo>
                        <a:pt x="30963" y="21175"/>
                        <a:pt x="30995" y="9843"/>
                        <a:pt x="27185" y="0"/>
                      </a:cubicBezTo>
                      <a:cubicBezTo>
                        <a:pt x="17198" y="3409"/>
                        <a:pt x="8571" y="10724"/>
                        <a:pt x="3753" y="21063"/>
                      </a:cubicBezTo>
                      <a:cubicBezTo>
                        <a:pt x="-1048" y="31386"/>
                        <a:pt x="-1080" y="42718"/>
                        <a:pt x="2729" y="52562"/>
                      </a:cubicBezTo>
                      <a:cubicBezTo>
                        <a:pt x="12716" y="49137"/>
                        <a:pt x="21359" y="41822"/>
                        <a:pt x="26161" y="3149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C306AA40-AB6C-968A-B258-1FC336A000DD}"/>
                    </a:ext>
                  </a:extLst>
                </p:cNvPr>
                <p:cNvSpPr/>
                <p:nvPr/>
              </p:nvSpPr>
              <p:spPr>
                <a:xfrm>
                  <a:off x="8269580" y="4664669"/>
                  <a:ext cx="57923" cy="24738"/>
                </a:xfrm>
                <a:custGeom>
                  <a:avLst/>
                  <a:gdLst>
                    <a:gd name="connsiteX0" fmla="*/ 29161 w 57923"/>
                    <a:gd name="connsiteY0" fmla="*/ 6 h 24738"/>
                    <a:gd name="connsiteX1" fmla="*/ 57923 w 57923"/>
                    <a:gd name="connsiteY1" fmla="*/ 12842 h 24738"/>
                    <a:gd name="connsiteX2" fmla="*/ 28761 w 57923"/>
                    <a:gd name="connsiteY2" fmla="*/ 24734 h 24738"/>
                    <a:gd name="connsiteX3" fmla="*/ 0 w 57923"/>
                    <a:gd name="connsiteY3" fmla="*/ 11898 h 24738"/>
                    <a:gd name="connsiteX4" fmla="*/ 29161 w 57923"/>
                    <a:gd name="connsiteY4" fmla="*/ 6 h 24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23" h="24738">
                      <a:moveTo>
                        <a:pt x="29161" y="6"/>
                      </a:moveTo>
                      <a:cubicBezTo>
                        <a:pt x="40542" y="198"/>
                        <a:pt x="50737" y="5111"/>
                        <a:pt x="57923" y="12842"/>
                      </a:cubicBezTo>
                      <a:cubicBezTo>
                        <a:pt x="50497" y="20333"/>
                        <a:pt x="40142" y="24910"/>
                        <a:pt x="28761" y="24734"/>
                      </a:cubicBezTo>
                      <a:cubicBezTo>
                        <a:pt x="17382" y="24542"/>
                        <a:pt x="7186" y="19628"/>
                        <a:pt x="0" y="11898"/>
                      </a:cubicBezTo>
                      <a:cubicBezTo>
                        <a:pt x="7426" y="4391"/>
                        <a:pt x="17782" y="-186"/>
                        <a:pt x="29161" y="6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BBD8A382-94EB-3DB7-BBCC-DECA1973FEFA}"/>
                    </a:ext>
                  </a:extLst>
                </p:cNvPr>
                <p:cNvSpPr/>
                <p:nvPr/>
              </p:nvSpPr>
              <p:spPr>
                <a:xfrm>
                  <a:off x="8564156" y="4508446"/>
                  <a:ext cx="25276" cy="57411"/>
                </a:xfrm>
                <a:custGeom>
                  <a:avLst/>
                  <a:gdLst>
                    <a:gd name="connsiteX0" fmla="*/ 402 w 25276"/>
                    <a:gd name="connsiteY0" fmla="*/ 26969 h 57411"/>
                    <a:gd name="connsiteX1" fmla="*/ 8582 w 25276"/>
                    <a:gd name="connsiteY1" fmla="*/ 57411 h 57411"/>
                    <a:gd name="connsiteX2" fmla="*/ 24875 w 25276"/>
                    <a:gd name="connsiteY2" fmla="*/ 30442 h 57411"/>
                    <a:gd name="connsiteX3" fmla="*/ 16696 w 25276"/>
                    <a:gd name="connsiteY3" fmla="*/ 0 h 57411"/>
                    <a:gd name="connsiteX4" fmla="*/ 402 w 25276"/>
                    <a:gd name="connsiteY4" fmla="*/ 26969 h 57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276" h="57411">
                      <a:moveTo>
                        <a:pt x="402" y="26969"/>
                      </a:moveTo>
                      <a:cubicBezTo>
                        <a:pt x="-1198" y="38253"/>
                        <a:pt x="2067" y="49088"/>
                        <a:pt x="8582" y="57411"/>
                      </a:cubicBezTo>
                      <a:cubicBezTo>
                        <a:pt x="17144" y="51233"/>
                        <a:pt x="23274" y="41726"/>
                        <a:pt x="24875" y="30442"/>
                      </a:cubicBezTo>
                      <a:cubicBezTo>
                        <a:pt x="26475" y="19158"/>
                        <a:pt x="23210" y="8323"/>
                        <a:pt x="16696" y="0"/>
                      </a:cubicBezTo>
                      <a:cubicBezTo>
                        <a:pt x="8133" y="6162"/>
                        <a:pt x="2003" y="15685"/>
                        <a:pt x="402" y="2696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8B6148D4-DD2A-73AE-D4C6-7C88D8DA89AF}"/>
                    </a:ext>
                  </a:extLst>
                </p:cNvPr>
                <p:cNvSpPr/>
                <p:nvPr/>
              </p:nvSpPr>
              <p:spPr>
                <a:xfrm>
                  <a:off x="8581668" y="4558488"/>
                  <a:ext cx="55699" cy="26886"/>
                </a:xfrm>
                <a:custGeom>
                  <a:avLst/>
                  <a:gdLst>
                    <a:gd name="connsiteX0" fmla="*/ 31243 w 55699"/>
                    <a:gd name="connsiteY0" fmla="*/ 25327 h 26886"/>
                    <a:gd name="connsiteX1" fmla="*/ 0 w 55699"/>
                    <a:gd name="connsiteY1" fmla="*/ 21422 h 26886"/>
                    <a:gd name="connsiteX2" fmla="*/ 24457 w 55699"/>
                    <a:gd name="connsiteY2" fmla="*/ 1559 h 26886"/>
                    <a:gd name="connsiteX3" fmla="*/ 55699 w 55699"/>
                    <a:gd name="connsiteY3" fmla="*/ 5464 h 26886"/>
                    <a:gd name="connsiteX4" fmla="*/ 31243 w 55699"/>
                    <a:gd name="connsiteY4" fmla="*/ 25327 h 26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699" h="26886">
                      <a:moveTo>
                        <a:pt x="31243" y="25327"/>
                      </a:moveTo>
                      <a:cubicBezTo>
                        <a:pt x="20295" y="28464"/>
                        <a:pt x="9123" y="26720"/>
                        <a:pt x="0" y="21422"/>
                      </a:cubicBezTo>
                      <a:cubicBezTo>
                        <a:pt x="4930" y="12091"/>
                        <a:pt x="13508" y="4696"/>
                        <a:pt x="24457" y="1559"/>
                      </a:cubicBezTo>
                      <a:cubicBezTo>
                        <a:pt x="35404" y="-1578"/>
                        <a:pt x="46576" y="167"/>
                        <a:pt x="55699" y="5464"/>
                      </a:cubicBezTo>
                      <a:cubicBezTo>
                        <a:pt x="50753" y="14796"/>
                        <a:pt x="42191" y="22190"/>
                        <a:pt x="31243" y="25327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7A1B0AA1-61BC-6B55-EF1E-B7ED7424F512}"/>
                    </a:ext>
                  </a:extLst>
                </p:cNvPr>
                <p:cNvSpPr/>
                <p:nvPr/>
              </p:nvSpPr>
              <p:spPr>
                <a:xfrm>
                  <a:off x="8805401" y="3875146"/>
                  <a:ext cx="25284" cy="40445"/>
                </a:xfrm>
                <a:custGeom>
                  <a:avLst/>
                  <a:gdLst>
                    <a:gd name="connsiteX0" fmla="*/ 4023 w 25284"/>
                    <a:gd name="connsiteY0" fmla="*/ 15445 h 40445"/>
                    <a:gd name="connsiteX1" fmla="*/ 1430 w 25284"/>
                    <a:gd name="connsiteY1" fmla="*/ 40446 h 40445"/>
                    <a:gd name="connsiteX2" fmla="*/ 21261 w 25284"/>
                    <a:gd name="connsiteY2" fmla="*/ 25000 h 40445"/>
                    <a:gd name="connsiteX3" fmla="*/ 23854 w 25284"/>
                    <a:gd name="connsiteY3" fmla="*/ 0 h 40445"/>
                    <a:gd name="connsiteX4" fmla="*/ 4023 w 25284"/>
                    <a:gd name="connsiteY4" fmla="*/ 15445 h 40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284" h="40445">
                      <a:moveTo>
                        <a:pt x="4023" y="15445"/>
                      </a:moveTo>
                      <a:cubicBezTo>
                        <a:pt x="-378" y="23400"/>
                        <a:pt x="-1050" y="32395"/>
                        <a:pt x="1430" y="40446"/>
                      </a:cubicBezTo>
                      <a:cubicBezTo>
                        <a:pt x="9561" y="38285"/>
                        <a:pt x="16843" y="32955"/>
                        <a:pt x="21261" y="25000"/>
                      </a:cubicBezTo>
                      <a:cubicBezTo>
                        <a:pt x="25663" y="17046"/>
                        <a:pt x="26335" y="8051"/>
                        <a:pt x="23854" y="0"/>
                      </a:cubicBezTo>
                      <a:cubicBezTo>
                        <a:pt x="15707" y="2161"/>
                        <a:pt x="8425" y="7490"/>
                        <a:pt x="4023" y="1544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763EC6A3-F539-7748-33DA-B119B1622DB9}"/>
                    </a:ext>
                  </a:extLst>
                </p:cNvPr>
                <p:cNvSpPr/>
                <p:nvPr/>
              </p:nvSpPr>
              <p:spPr>
                <a:xfrm>
                  <a:off x="8820948" y="3915609"/>
                  <a:ext cx="46047" cy="19886"/>
                </a:xfrm>
                <a:custGeom>
                  <a:avLst/>
                  <a:gdLst>
                    <a:gd name="connsiteX0" fmla="*/ 22168 w 46047"/>
                    <a:gd name="connsiteY0" fmla="*/ 19765 h 19886"/>
                    <a:gd name="connsiteX1" fmla="*/ 0 w 46047"/>
                    <a:gd name="connsiteY1" fmla="*/ 7937 h 19886"/>
                    <a:gd name="connsiteX2" fmla="*/ 23881 w 46047"/>
                    <a:gd name="connsiteY2" fmla="*/ 126 h 19886"/>
                    <a:gd name="connsiteX3" fmla="*/ 46047 w 46047"/>
                    <a:gd name="connsiteY3" fmla="*/ 11954 h 19886"/>
                    <a:gd name="connsiteX4" fmla="*/ 22168 w 46047"/>
                    <a:gd name="connsiteY4" fmla="*/ 19765 h 19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047" h="19886">
                      <a:moveTo>
                        <a:pt x="22168" y="19765"/>
                      </a:moveTo>
                      <a:cubicBezTo>
                        <a:pt x="13125" y="18980"/>
                        <a:pt x="5282" y="14483"/>
                        <a:pt x="0" y="7937"/>
                      </a:cubicBezTo>
                      <a:cubicBezTo>
                        <a:pt x="6338" y="2383"/>
                        <a:pt x="14821" y="-674"/>
                        <a:pt x="23881" y="126"/>
                      </a:cubicBezTo>
                      <a:cubicBezTo>
                        <a:pt x="32939" y="926"/>
                        <a:pt x="40766" y="5408"/>
                        <a:pt x="46047" y="11954"/>
                      </a:cubicBezTo>
                      <a:cubicBezTo>
                        <a:pt x="39694" y="17492"/>
                        <a:pt x="31210" y="20549"/>
                        <a:pt x="22168" y="1976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080FD0E2-0C32-AAA4-AFF5-67389C2B399C}"/>
                    </a:ext>
                  </a:extLst>
                </p:cNvPr>
                <p:cNvSpPr/>
                <p:nvPr/>
              </p:nvSpPr>
              <p:spPr>
                <a:xfrm>
                  <a:off x="9215016" y="4443813"/>
                  <a:ext cx="40845" cy="17852"/>
                </a:xfrm>
                <a:custGeom>
                  <a:avLst/>
                  <a:gdLst>
                    <a:gd name="connsiteX0" fmla="*/ 21480 w 40845"/>
                    <a:gd name="connsiteY0" fmla="*/ 17641 h 17852"/>
                    <a:gd name="connsiteX1" fmla="*/ 0 w 40845"/>
                    <a:gd name="connsiteY1" fmla="*/ 11399 h 17852"/>
                    <a:gd name="connsiteX2" fmla="*/ 19367 w 40845"/>
                    <a:gd name="connsiteY2" fmla="*/ 211 h 17852"/>
                    <a:gd name="connsiteX3" fmla="*/ 40846 w 40845"/>
                    <a:gd name="connsiteY3" fmla="*/ 6453 h 17852"/>
                    <a:gd name="connsiteX4" fmla="*/ 21480 w 40845"/>
                    <a:gd name="connsiteY4" fmla="*/ 17641 h 17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45" h="17852">
                      <a:moveTo>
                        <a:pt x="21480" y="17641"/>
                      </a:moveTo>
                      <a:cubicBezTo>
                        <a:pt x="13461" y="18617"/>
                        <a:pt x="5811" y="16153"/>
                        <a:pt x="0" y="11399"/>
                      </a:cubicBezTo>
                      <a:cubicBezTo>
                        <a:pt x="4498" y="5397"/>
                        <a:pt x="11332" y="1171"/>
                        <a:pt x="19367" y="211"/>
                      </a:cubicBezTo>
                      <a:cubicBezTo>
                        <a:pt x="27386" y="-765"/>
                        <a:pt x="35036" y="1700"/>
                        <a:pt x="40846" y="6453"/>
                      </a:cubicBezTo>
                      <a:cubicBezTo>
                        <a:pt x="36349" y="12439"/>
                        <a:pt x="29515" y="16665"/>
                        <a:pt x="21480" y="17641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E45145F-0EE8-6B03-BF76-C0B26EE2F487}"/>
              </a:ext>
            </a:extLst>
          </p:cNvPr>
          <p:cNvGrpSpPr/>
          <p:nvPr/>
        </p:nvGrpSpPr>
        <p:grpSpPr>
          <a:xfrm>
            <a:off x="3927560" y="3627048"/>
            <a:ext cx="4756548" cy="280989"/>
            <a:chOff x="4387805" y="5868701"/>
            <a:chExt cx="2567735" cy="28098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046A884-3BF6-DFF0-6098-068BEAC7F39A}"/>
                </a:ext>
              </a:extLst>
            </p:cNvPr>
            <p:cNvSpPr txBox="1"/>
            <p:nvPr/>
          </p:nvSpPr>
          <p:spPr>
            <a:xfrm>
              <a:off x="4387805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6C516ED-F392-1DAF-18B0-EADF6BB4BBD9}"/>
                </a:ext>
              </a:extLst>
            </p:cNvPr>
            <p:cNvSpPr txBox="1"/>
            <p:nvPr/>
          </p:nvSpPr>
          <p:spPr>
            <a:xfrm>
              <a:off x="5856928" y="5872691"/>
              <a:ext cx="10986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 2023.10.18</a:t>
              </a:r>
              <a:endParaRPr lang="zh-CN" altLang="en-US" dirty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70" name="组合 269">
            <a:extLst>
              <a:ext uri="{FF2B5EF4-FFF2-40B4-BE49-F238E27FC236}">
                <a16:creationId xmlns:a16="http://schemas.microsoft.com/office/drawing/2014/main" id="{6032D603-5F20-900E-1473-4A1AEA97ABAC}"/>
              </a:ext>
            </a:extLst>
          </p:cNvPr>
          <p:cNvGrpSpPr/>
          <p:nvPr/>
        </p:nvGrpSpPr>
        <p:grpSpPr>
          <a:xfrm>
            <a:off x="4427312" y="2575245"/>
            <a:ext cx="3447456" cy="319786"/>
            <a:chOff x="4312900" y="2575245"/>
            <a:chExt cx="3447456" cy="319786"/>
          </a:xfrm>
        </p:grpSpPr>
        <p:sp>
          <p:nvSpPr>
            <p:cNvPr id="271" name="文本框 270">
              <a:extLst>
                <a:ext uri="{FF2B5EF4-FFF2-40B4-BE49-F238E27FC236}">
                  <a16:creationId xmlns:a16="http://schemas.microsoft.com/office/drawing/2014/main" id="{CEB50A92-2EA4-E93B-CB78-87B3A368D357}"/>
                </a:ext>
              </a:extLst>
            </p:cNvPr>
            <p:cNvSpPr txBox="1"/>
            <p:nvPr/>
          </p:nvSpPr>
          <p:spPr>
            <a:xfrm>
              <a:off x="6013249" y="2587254"/>
              <a:ext cx="174710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cs typeface="+mn-ea"/>
                  <a:sym typeface="+mn-lt"/>
                </a:rPr>
                <a:t>孝亲敬老主题班会</a:t>
              </a:r>
            </a:p>
          </p:txBody>
        </p:sp>
        <p:grpSp>
          <p:nvGrpSpPr>
            <p:cNvPr id="269" name="组合 268">
              <a:extLst>
                <a:ext uri="{FF2B5EF4-FFF2-40B4-BE49-F238E27FC236}">
                  <a16:creationId xmlns:a16="http://schemas.microsoft.com/office/drawing/2014/main" id="{DCF2FB4E-D0C3-9B17-2967-6F9C60CAC498}"/>
                </a:ext>
              </a:extLst>
            </p:cNvPr>
            <p:cNvGrpSpPr/>
            <p:nvPr/>
          </p:nvGrpSpPr>
          <p:grpSpPr>
            <a:xfrm>
              <a:off x="4312900" y="2575245"/>
              <a:ext cx="1707937" cy="309862"/>
              <a:chOff x="4532987" y="2575245"/>
              <a:chExt cx="1707937" cy="309862"/>
            </a:xfrm>
          </p:grpSpPr>
          <p:grpSp>
            <p:nvGrpSpPr>
              <p:cNvPr id="143" name="组合 142">
                <a:extLst>
                  <a:ext uri="{FF2B5EF4-FFF2-40B4-BE49-F238E27FC236}">
                    <a16:creationId xmlns:a16="http://schemas.microsoft.com/office/drawing/2014/main" id="{F0182BA0-00DC-A748-24CB-F613E25CBE79}"/>
                  </a:ext>
                </a:extLst>
              </p:cNvPr>
              <p:cNvGrpSpPr/>
              <p:nvPr/>
            </p:nvGrpSpPr>
            <p:grpSpPr>
              <a:xfrm>
                <a:off x="4532987" y="2575245"/>
                <a:ext cx="345325" cy="309862"/>
                <a:chOff x="4532987" y="2575245"/>
                <a:chExt cx="345325" cy="309862"/>
              </a:xfrm>
            </p:grpSpPr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id="{54D3C19C-0736-7136-F62A-8C2A89191C77}"/>
                    </a:ext>
                  </a:extLst>
                </p:cNvPr>
                <p:cNvSpPr/>
                <p:nvPr/>
              </p:nvSpPr>
              <p:spPr>
                <a:xfrm>
                  <a:off x="4541097" y="2575245"/>
                  <a:ext cx="300800" cy="300800"/>
                </a:xfrm>
                <a:prstGeom prst="ellipse">
                  <a:avLst/>
                </a:prstGeom>
                <a:noFill/>
                <a:ln>
                  <a:solidFill>
                    <a:srgbClr val="D27F5D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文本框 141">
                  <a:extLst>
                    <a:ext uri="{FF2B5EF4-FFF2-40B4-BE49-F238E27FC236}">
                      <a16:creationId xmlns:a16="http://schemas.microsoft.com/office/drawing/2014/main" id="{821090C5-56A4-AF10-CC9F-FF3B6BA44388}"/>
                    </a:ext>
                  </a:extLst>
                </p:cNvPr>
                <p:cNvSpPr txBox="1"/>
                <p:nvPr/>
              </p:nvSpPr>
              <p:spPr>
                <a:xfrm>
                  <a:off x="4532987" y="2577330"/>
                  <a:ext cx="345325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cs typeface="+mn-ea"/>
                      <a:sym typeface="+mn-lt"/>
                    </a:rPr>
                    <a:t>九</a:t>
                  </a:r>
                </a:p>
              </p:txBody>
            </p:sp>
          </p:grpSp>
          <p:grpSp>
            <p:nvGrpSpPr>
              <p:cNvPr id="144" name="组合 143">
                <a:extLst>
                  <a:ext uri="{FF2B5EF4-FFF2-40B4-BE49-F238E27FC236}">
                    <a16:creationId xmlns:a16="http://schemas.microsoft.com/office/drawing/2014/main" id="{5C092B8A-911C-FEB7-BC89-08CE52B5B8F6}"/>
                  </a:ext>
                </a:extLst>
              </p:cNvPr>
              <p:cNvGrpSpPr/>
              <p:nvPr/>
            </p:nvGrpSpPr>
            <p:grpSpPr>
              <a:xfrm>
                <a:off x="4873640" y="2575245"/>
                <a:ext cx="345325" cy="309862"/>
                <a:chOff x="4532987" y="2575245"/>
                <a:chExt cx="345325" cy="309862"/>
              </a:xfrm>
            </p:grpSpPr>
            <p:sp>
              <p:nvSpPr>
                <p:cNvPr id="145" name="椭圆 144">
                  <a:extLst>
                    <a:ext uri="{FF2B5EF4-FFF2-40B4-BE49-F238E27FC236}">
                      <a16:creationId xmlns:a16="http://schemas.microsoft.com/office/drawing/2014/main" id="{0409D70E-C532-D350-4D91-9906DC820D2F}"/>
                    </a:ext>
                  </a:extLst>
                </p:cNvPr>
                <p:cNvSpPr/>
                <p:nvPr/>
              </p:nvSpPr>
              <p:spPr>
                <a:xfrm>
                  <a:off x="4541097" y="2575245"/>
                  <a:ext cx="300800" cy="300800"/>
                </a:xfrm>
                <a:prstGeom prst="ellipse">
                  <a:avLst/>
                </a:prstGeom>
                <a:noFill/>
                <a:ln>
                  <a:solidFill>
                    <a:srgbClr val="D27F5D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6" name="文本框 145">
                  <a:extLst>
                    <a:ext uri="{FF2B5EF4-FFF2-40B4-BE49-F238E27FC236}">
                      <a16:creationId xmlns:a16="http://schemas.microsoft.com/office/drawing/2014/main" id="{362406D2-6F59-D8A6-F7DC-F086DED3DACD}"/>
                    </a:ext>
                  </a:extLst>
                </p:cNvPr>
                <p:cNvSpPr txBox="1"/>
                <p:nvPr/>
              </p:nvSpPr>
              <p:spPr>
                <a:xfrm>
                  <a:off x="4532987" y="2577330"/>
                  <a:ext cx="345325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cs typeface="+mn-ea"/>
                      <a:sym typeface="+mn-lt"/>
                    </a:rPr>
                    <a:t>九</a:t>
                  </a:r>
                </a:p>
              </p:txBody>
            </p:sp>
          </p:grpSp>
          <p:grpSp>
            <p:nvGrpSpPr>
              <p:cNvPr id="147" name="组合 146">
                <a:extLst>
                  <a:ext uri="{FF2B5EF4-FFF2-40B4-BE49-F238E27FC236}">
                    <a16:creationId xmlns:a16="http://schemas.microsoft.com/office/drawing/2014/main" id="{A4015DC1-C82E-B3C0-A773-4E1F2A6ED901}"/>
                  </a:ext>
                </a:extLst>
              </p:cNvPr>
              <p:cNvGrpSpPr/>
              <p:nvPr/>
            </p:nvGrpSpPr>
            <p:grpSpPr>
              <a:xfrm>
                <a:off x="5214293" y="2575245"/>
                <a:ext cx="345325" cy="309862"/>
                <a:chOff x="4532987" y="2575245"/>
                <a:chExt cx="345325" cy="309862"/>
              </a:xfrm>
            </p:grpSpPr>
            <p:sp>
              <p:nvSpPr>
                <p:cNvPr id="148" name="椭圆 147">
                  <a:extLst>
                    <a:ext uri="{FF2B5EF4-FFF2-40B4-BE49-F238E27FC236}">
                      <a16:creationId xmlns:a16="http://schemas.microsoft.com/office/drawing/2014/main" id="{16AF5568-C59C-4DF5-4BC7-CCBB37DEEC70}"/>
                    </a:ext>
                  </a:extLst>
                </p:cNvPr>
                <p:cNvSpPr/>
                <p:nvPr/>
              </p:nvSpPr>
              <p:spPr>
                <a:xfrm>
                  <a:off x="4541097" y="2575245"/>
                  <a:ext cx="300800" cy="300800"/>
                </a:xfrm>
                <a:prstGeom prst="ellipse">
                  <a:avLst/>
                </a:prstGeom>
                <a:noFill/>
                <a:ln>
                  <a:solidFill>
                    <a:srgbClr val="D27F5D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文本框 148">
                  <a:extLst>
                    <a:ext uri="{FF2B5EF4-FFF2-40B4-BE49-F238E27FC236}">
                      <a16:creationId xmlns:a16="http://schemas.microsoft.com/office/drawing/2014/main" id="{1D696BB3-511F-CE2A-A61D-FB7ECC6F5645}"/>
                    </a:ext>
                  </a:extLst>
                </p:cNvPr>
                <p:cNvSpPr txBox="1"/>
                <p:nvPr/>
              </p:nvSpPr>
              <p:spPr>
                <a:xfrm>
                  <a:off x="4532987" y="2577330"/>
                  <a:ext cx="345325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cs typeface="+mn-ea"/>
                      <a:sym typeface="+mn-lt"/>
                    </a:rPr>
                    <a:t>重</a:t>
                  </a:r>
                </a:p>
              </p:txBody>
            </p:sp>
          </p:grpSp>
          <p:grpSp>
            <p:nvGrpSpPr>
              <p:cNvPr id="157" name="组合 156">
                <a:extLst>
                  <a:ext uri="{FF2B5EF4-FFF2-40B4-BE49-F238E27FC236}">
                    <a16:creationId xmlns:a16="http://schemas.microsoft.com/office/drawing/2014/main" id="{F2941D39-FE65-1259-0B66-ACF82A525FFF}"/>
                  </a:ext>
                </a:extLst>
              </p:cNvPr>
              <p:cNvGrpSpPr/>
              <p:nvPr/>
            </p:nvGrpSpPr>
            <p:grpSpPr>
              <a:xfrm>
                <a:off x="5554946" y="2575245"/>
                <a:ext cx="345325" cy="309862"/>
                <a:chOff x="4532987" y="2575245"/>
                <a:chExt cx="345325" cy="309862"/>
              </a:xfrm>
            </p:grpSpPr>
            <p:sp>
              <p:nvSpPr>
                <p:cNvPr id="257" name="椭圆 256">
                  <a:extLst>
                    <a:ext uri="{FF2B5EF4-FFF2-40B4-BE49-F238E27FC236}">
                      <a16:creationId xmlns:a16="http://schemas.microsoft.com/office/drawing/2014/main" id="{42F719F8-2FB0-B43B-98D8-5980232DC00E}"/>
                    </a:ext>
                  </a:extLst>
                </p:cNvPr>
                <p:cNvSpPr/>
                <p:nvPr/>
              </p:nvSpPr>
              <p:spPr>
                <a:xfrm>
                  <a:off x="4541097" y="2575245"/>
                  <a:ext cx="300800" cy="300800"/>
                </a:xfrm>
                <a:prstGeom prst="ellipse">
                  <a:avLst/>
                </a:prstGeom>
                <a:noFill/>
                <a:ln>
                  <a:solidFill>
                    <a:srgbClr val="D27F5D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8" name="文本框 257">
                  <a:extLst>
                    <a:ext uri="{FF2B5EF4-FFF2-40B4-BE49-F238E27FC236}">
                      <a16:creationId xmlns:a16="http://schemas.microsoft.com/office/drawing/2014/main" id="{EA2F552D-A867-D36F-770F-EC521790EE79}"/>
                    </a:ext>
                  </a:extLst>
                </p:cNvPr>
                <p:cNvSpPr txBox="1"/>
                <p:nvPr/>
              </p:nvSpPr>
              <p:spPr>
                <a:xfrm>
                  <a:off x="4532987" y="2577330"/>
                  <a:ext cx="345325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cs typeface="+mn-ea"/>
                      <a:sym typeface="+mn-lt"/>
                    </a:rPr>
                    <a:t>阳</a:t>
                  </a:r>
                </a:p>
              </p:txBody>
            </p:sp>
          </p:grpSp>
          <p:grpSp>
            <p:nvGrpSpPr>
              <p:cNvPr id="265" name="组合 264">
                <a:extLst>
                  <a:ext uri="{FF2B5EF4-FFF2-40B4-BE49-F238E27FC236}">
                    <a16:creationId xmlns:a16="http://schemas.microsoft.com/office/drawing/2014/main" id="{981A79ED-C815-1EBB-27CE-BCD4C9E7A18E}"/>
                  </a:ext>
                </a:extLst>
              </p:cNvPr>
              <p:cNvGrpSpPr/>
              <p:nvPr/>
            </p:nvGrpSpPr>
            <p:grpSpPr>
              <a:xfrm>
                <a:off x="5895599" y="2575245"/>
                <a:ext cx="345325" cy="309862"/>
                <a:chOff x="4532987" y="2575245"/>
                <a:chExt cx="345325" cy="309862"/>
              </a:xfrm>
            </p:grpSpPr>
            <p:sp>
              <p:nvSpPr>
                <p:cNvPr id="266" name="椭圆 265">
                  <a:extLst>
                    <a:ext uri="{FF2B5EF4-FFF2-40B4-BE49-F238E27FC236}">
                      <a16:creationId xmlns:a16="http://schemas.microsoft.com/office/drawing/2014/main" id="{0BF761B9-B843-3550-3C30-C55AB01C44B2}"/>
                    </a:ext>
                  </a:extLst>
                </p:cNvPr>
                <p:cNvSpPr/>
                <p:nvPr/>
              </p:nvSpPr>
              <p:spPr>
                <a:xfrm>
                  <a:off x="4541097" y="2575245"/>
                  <a:ext cx="300800" cy="300800"/>
                </a:xfrm>
                <a:prstGeom prst="ellipse">
                  <a:avLst/>
                </a:prstGeom>
                <a:noFill/>
                <a:ln>
                  <a:solidFill>
                    <a:srgbClr val="D27F5D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8" name="文本框 267">
                  <a:extLst>
                    <a:ext uri="{FF2B5EF4-FFF2-40B4-BE49-F238E27FC236}">
                      <a16:creationId xmlns:a16="http://schemas.microsoft.com/office/drawing/2014/main" id="{0A562EEC-8624-BA98-5741-C4AA1EDD1AFF}"/>
                    </a:ext>
                  </a:extLst>
                </p:cNvPr>
                <p:cNvSpPr txBox="1"/>
                <p:nvPr/>
              </p:nvSpPr>
              <p:spPr>
                <a:xfrm>
                  <a:off x="4532987" y="2577330"/>
                  <a:ext cx="345325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cs typeface="+mn-ea"/>
                      <a:sym typeface="+mn-lt"/>
                    </a:rPr>
                    <a:t>节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72162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图形 2">
            <a:extLst>
              <a:ext uri="{FF2B5EF4-FFF2-40B4-BE49-F238E27FC236}">
                <a16:creationId xmlns:a16="http://schemas.microsoft.com/office/drawing/2014/main" id="{D412D712-6F47-5C51-4B9A-3634EE4A4DC6}"/>
              </a:ext>
            </a:extLst>
          </p:cNvPr>
          <p:cNvGrpSpPr/>
          <p:nvPr/>
        </p:nvGrpSpPr>
        <p:grpSpPr>
          <a:xfrm>
            <a:off x="784731" y="2761813"/>
            <a:ext cx="10879841" cy="2445427"/>
            <a:chOff x="784731" y="2254144"/>
            <a:chExt cx="10879841" cy="2445427"/>
          </a:xfrm>
        </p:grpSpPr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631157BC-E207-9452-BFB8-5C0E43C4D2FC}"/>
                </a:ext>
              </a:extLst>
            </p:cNvPr>
            <p:cNvSpPr/>
            <p:nvPr/>
          </p:nvSpPr>
          <p:spPr>
            <a:xfrm>
              <a:off x="784731" y="2254144"/>
              <a:ext cx="10879841" cy="2445427"/>
            </a:xfrm>
            <a:custGeom>
              <a:avLst/>
              <a:gdLst>
                <a:gd name="connsiteX0" fmla="*/ 8152054 w 10879841"/>
                <a:gd name="connsiteY0" fmla="*/ 516001 h 2445427"/>
                <a:gd name="connsiteX1" fmla="*/ 7949449 w 10879841"/>
                <a:gd name="connsiteY1" fmla="*/ 516001 h 2445427"/>
                <a:gd name="connsiteX2" fmla="*/ 7949449 w 10879841"/>
                <a:gd name="connsiteY2" fmla="*/ 630068 h 2445427"/>
                <a:gd name="connsiteX3" fmla="*/ 7921380 w 10879841"/>
                <a:gd name="connsiteY3" fmla="*/ 629349 h 2445427"/>
                <a:gd name="connsiteX4" fmla="*/ 7533444 w 10879841"/>
                <a:gd name="connsiteY4" fmla="*/ 903542 h 2445427"/>
                <a:gd name="connsiteX5" fmla="*/ 7534523 w 10879841"/>
                <a:gd name="connsiteY5" fmla="*/ 922613 h 2445427"/>
                <a:gd name="connsiteX6" fmla="*/ 7478024 w 10879841"/>
                <a:gd name="connsiteY6" fmla="*/ 922613 h 2445427"/>
                <a:gd name="connsiteX7" fmla="*/ 7478024 w 10879841"/>
                <a:gd name="connsiteY7" fmla="*/ 1013291 h 2445427"/>
                <a:gd name="connsiteX8" fmla="*/ 7329399 w 10879841"/>
                <a:gd name="connsiteY8" fmla="*/ 1013291 h 2445427"/>
                <a:gd name="connsiteX9" fmla="*/ 7329399 w 10879841"/>
                <a:gd name="connsiteY9" fmla="*/ 327808 h 2445427"/>
                <a:gd name="connsiteX10" fmla="*/ 6885324 w 10879841"/>
                <a:gd name="connsiteY10" fmla="*/ 327808 h 2445427"/>
                <a:gd name="connsiteX11" fmla="*/ 6885324 w 10879841"/>
                <a:gd name="connsiteY11" fmla="*/ 1065107 h 2445427"/>
                <a:gd name="connsiteX12" fmla="*/ 6805794 w 10879841"/>
                <a:gd name="connsiteY12" fmla="*/ 1058270 h 2445427"/>
                <a:gd name="connsiteX13" fmla="*/ 6561444 w 10879841"/>
                <a:gd name="connsiteY13" fmla="*/ 1130956 h 2445427"/>
                <a:gd name="connsiteX14" fmla="*/ 6561444 w 10879841"/>
                <a:gd name="connsiteY14" fmla="*/ 911098 h 2445427"/>
                <a:gd name="connsiteX15" fmla="*/ 6160193 w 10879841"/>
                <a:gd name="connsiteY15" fmla="*/ 911098 h 2445427"/>
                <a:gd name="connsiteX16" fmla="*/ 6147598 w 10879841"/>
                <a:gd name="connsiteY16" fmla="*/ 269155 h 2445427"/>
                <a:gd name="connsiteX17" fmla="*/ 6056192 w 10879841"/>
                <a:gd name="connsiteY17" fmla="*/ 269155 h 2445427"/>
                <a:gd name="connsiteX18" fmla="*/ 6038559 w 10879841"/>
                <a:gd name="connsiteY18" fmla="*/ 911098 h 2445427"/>
                <a:gd name="connsiteX19" fmla="*/ 5861864 w 10879841"/>
                <a:gd name="connsiteY19" fmla="*/ 911098 h 2445427"/>
                <a:gd name="connsiteX20" fmla="*/ 5842791 w 10879841"/>
                <a:gd name="connsiteY20" fmla="*/ 73766 h 2445427"/>
                <a:gd name="connsiteX21" fmla="*/ 5734112 w 10879841"/>
                <a:gd name="connsiteY21" fmla="*/ 73766 h 2445427"/>
                <a:gd name="connsiteX22" fmla="*/ 5700644 w 10879841"/>
                <a:gd name="connsiteY22" fmla="*/ 1143910 h 2445427"/>
                <a:gd name="connsiteX23" fmla="*/ 5424626 w 10879841"/>
                <a:gd name="connsiteY23" fmla="*/ 1032362 h 2445427"/>
                <a:gd name="connsiteX24" fmla="*/ 5106505 w 10879841"/>
                <a:gd name="connsiteY24" fmla="*/ 1161902 h 2445427"/>
                <a:gd name="connsiteX25" fmla="*/ 5106505 w 10879841"/>
                <a:gd name="connsiteY25" fmla="*/ 1237107 h 2445427"/>
                <a:gd name="connsiteX26" fmla="*/ 4966157 w 10879841"/>
                <a:gd name="connsiteY26" fmla="*/ 1237107 h 2445427"/>
                <a:gd name="connsiteX27" fmla="*/ 4966157 w 10879841"/>
                <a:gd name="connsiteY27" fmla="*/ 1033082 h 2445427"/>
                <a:gd name="connsiteX28" fmla="*/ 4617446 w 10879841"/>
                <a:gd name="connsiteY28" fmla="*/ 1033082 h 2445427"/>
                <a:gd name="connsiteX29" fmla="*/ 4617446 w 10879841"/>
                <a:gd name="connsiteY29" fmla="*/ 932328 h 2445427"/>
                <a:gd name="connsiteX30" fmla="*/ 4428876 w 10879841"/>
                <a:gd name="connsiteY30" fmla="*/ 856763 h 2445427"/>
                <a:gd name="connsiteX31" fmla="*/ 4428876 w 10879841"/>
                <a:gd name="connsiteY31" fmla="*/ 693399 h 2445427"/>
                <a:gd name="connsiteX32" fmla="*/ 4215115 w 10879841"/>
                <a:gd name="connsiteY32" fmla="*/ 551265 h 2445427"/>
                <a:gd name="connsiteX33" fmla="*/ 4076207 w 10879841"/>
                <a:gd name="connsiteY33" fmla="*/ 641583 h 2445427"/>
                <a:gd name="connsiteX34" fmla="*/ 4076207 w 10879841"/>
                <a:gd name="connsiteY34" fmla="*/ 396177 h 2445427"/>
                <a:gd name="connsiteX35" fmla="*/ 3695468 w 10879841"/>
                <a:gd name="connsiteY35" fmla="*/ 396177 h 2445427"/>
                <a:gd name="connsiteX36" fmla="*/ 3695468 w 10879841"/>
                <a:gd name="connsiteY36" fmla="*/ 854244 h 2445427"/>
                <a:gd name="connsiteX37" fmla="*/ 3349277 w 10879841"/>
                <a:gd name="connsiteY37" fmla="*/ 854244 h 2445427"/>
                <a:gd name="connsiteX38" fmla="*/ 3349277 w 10879841"/>
                <a:gd name="connsiteY38" fmla="*/ 1231350 h 2445427"/>
                <a:gd name="connsiteX39" fmla="*/ 3242756 w 10879841"/>
                <a:gd name="connsiteY39" fmla="*/ 1231350 h 2445427"/>
                <a:gd name="connsiteX40" fmla="*/ 3242756 w 10879841"/>
                <a:gd name="connsiteY40" fmla="*/ 756730 h 2445427"/>
                <a:gd name="connsiteX41" fmla="*/ 3165025 w 10879841"/>
                <a:gd name="connsiteY41" fmla="*/ 756730 h 2445427"/>
                <a:gd name="connsiteX42" fmla="*/ 2894046 w 10879841"/>
                <a:gd name="connsiteY42" fmla="*/ 582930 h 2445427"/>
                <a:gd name="connsiteX43" fmla="*/ 2884689 w 10879841"/>
                <a:gd name="connsiteY43" fmla="*/ 582930 h 2445427"/>
                <a:gd name="connsiteX44" fmla="*/ 2884689 w 10879841"/>
                <a:gd name="connsiteY44" fmla="*/ 465624 h 2445427"/>
                <a:gd name="connsiteX45" fmla="*/ 2330495 w 10879841"/>
                <a:gd name="connsiteY45" fmla="*/ 465624 h 2445427"/>
                <a:gd name="connsiteX46" fmla="*/ 2330495 w 10879841"/>
                <a:gd name="connsiteY46" fmla="*/ 807466 h 2445427"/>
                <a:gd name="connsiteX47" fmla="*/ 1955514 w 10879841"/>
                <a:gd name="connsiteY47" fmla="*/ 807466 h 2445427"/>
                <a:gd name="connsiteX48" fmla="*/ 1955514 w 10879841"/>
                <a:gd name="connsiteY48" fmla="*/ 1138513 h 2445427"/>
                <a:gd name="connsiteX49" fmla="*/ 1815166 w 10879841"/>
                <a:gd name="connsiteY49" fmla="*/ 1069425 h 2445427"/>
                <a:gd name="connsiteX50" fmla="*/ 1419313 w 10879841"/>
                <a:gd name="connsiteY50" fmla="*/ 1264454 h 2445427"/>
                <a:gd name="connsiteX51" fmla="*/ 1421472 w 10879841"/>
                <a:gd name="connsiteY51" fmla="*/ 1268053 h 2445427"/>
                <a:gd name="connsiteX52" fmla="*/ 1421472 w 10879841"/>
                <a:gd name="connsiteY52" fmla="*/ 1511300 h 2445427"/>
                <a:gd name="connsiteX53" fmla="*/ 1297318 w 10879841"/>
                <a:gd name="connsiteY53" fmla="*/ 1467400 h 2445427"/>
                <a:gd name="connsiteX54" fmla="*/ 1185400 w 10879841"/>
                <a:gd name="connsiteY54" fmla="*/ 1506262 h 2445427"/>
                <a:gd name="connsiteX55" fmla="*/ 1185400 w 10879841"/>
                <a:gd name="connsiteY55" fmla="*/ 1378881 h 2445427"/>
                <a:gd name="connsiteX56" fmla="*/ 1071322 w 10879841"/>
                <a:gd name="connsiteY56" fmla="*/ 1336781 h 2445427"/>
                <a:gd name="connsiteX57" fmla="*/ 1056208 w 10879841"/>
                <a:gd name="connsiteY57" fmla="*/ 701315 h 2445427"/>
                <a:gd name="connsiteX58" fmla="*/ 966601 w 10879841"/>
                <a:gd name="connsiteY58" fmla="*/ 701315 h 2445427"/>
                <a:gd name="connsiteX59" fmla="*/ 947168 w 10879841"/>
                <a:gd name="connsiteY59" fmla="*/ 1290722 h 2445427"/>
                <a:gd name="connsiteX60" fmla="*/ 875555 w 10879841"/>
                <a:gd name="connsiteY60" fmla="*/ 1264454 h 2445427"/>
                <a:gd name="connsiteX61" fmla="*/ 722612 w 10879841"/>
                <a:gd name="connsiteY61" fmla="*/ 1306915 h 2445427"/>
                <a:gd name="connsiteX62" fmla="*/ 722612 w 10879841"/>
                <a:gd name="connsiteY62" fmla="*/ 1067266 h 2445427"/>
                <a:gd name="connsiteX63" fmla="*/ 0 w 10879841"/>
                <a:gd name="connsiteY63" fmla="*/ 1067266 h 2445427"/>
                <a:gd name="connsiteX64" fmla="*/ 0 w 10879841"/>
                <a:gd name="connsiteY64" fmla="*/ 2244281 h 2445427"/>
                <a:gd name="connsiteX65" fmla="*/ 1439 w 10879841"/>
                <a:gd name="connsiteY65" fmla="*/ 2244281 h 2445427"/>
                <a:gd name="connsiteX66" fmla="*/ 1439 w 10879841"/>
                <a:gd name="connsiteY66" fmla="*/ 2445427 h 2445427"/>
                <a:gd name="connsiteX67" fmla="*/ 10879841 w 10879841"/>
                <a:gd name="connsiteY67" fmla="*/ 2445427 h 2445427"/>
                <a:gd name="connsiteX68" fmla="*/ 10879841 w 10879841"/>
                <a:gd name="connsiteY68" fmla="*/ 1730079 h 2445427"/>
                <a:gd name="connsiteX69" fmla="*/ 10781957 w 10879841"/>
                <a:gd name="connsiteY69" fmla="*/ 1730079 h 2445427"/>
                <a:gd name="connsiteX70" fmla="*/ 10781957 w 10879841"/>
                <a:gd name="connsiteY70" fmla="*/ 1619610 h 2445427"/>
                <a:gd name="connsiteX71" fmla="*/ 10587630 w 10879841"/>
                <a:gd name="connsiteY71" fmla="*/ 1619610 h 2445427"/>
                <a:gd name="connsiteX72" fmla="*/ 10587630 w 10879841"/>
                <a:gd name="connsiteY72" fmla="*/ 1337860 h 2445427"/>
                <a:gd name="connsiteX73" fmla="*/ 10347599 w 10879841"/>
                <a:gd name="connsiteY73" fmla="*/ 1250061 h 2445427"/>
                <a:gd name="connsiteX74" fmla="*/ 10123042 w 10879841"/>
                <a:gd name="connsiteY74" fmla="*/ 1337860 h 2445427"/>
                <a:gd name="connsiteX75" fmla="*/ 10123042 w 10879841"/>
                <a:gd name="connsiteY75" fmla="*/ 1474237 h 2445427"/>
                <a:gd name="connsiteX76" fmla="*/ 9908921 w 10879841"/>
                <a:gd name="connsiteY76" fmla="*/ 1474237 h 2445427"/>
                <a:gd name="connsiteX77" fmla="*/ 9908921 w 10879841"/>
                <a:gd name="connsiteY77" fmla="*/ 1134914 h 2445427"/>
                <a:gd name="connsiteX78" fmla="*/ 9658095 w 10879841"/>
                <a:gd name="connsiteY78" fmla="*/ 1134914 h 2445427"/>
                <a:gd name="connsiteX79" fmla="*/ 9658095 w 10879841"/>
                <a:gd name="connsiteY79" fmla="*/ 925851 h 2445427"/>
                <a:gd name="connsiteX80" fmla="*/ 9743383 w 10879841"/>
                <a:gd name="connsiteY80" fmla="*/ 926931 h 2445427"/>
                <a:gd name="connsiteX81" fmla="*/ 9010695 w 10879841"/>
                <a:gd name="connsiteY81" fmla="*/ 628989 h 2445427"/>
                <a:gd name="connsiteX82" fmla="*/ 8928286 w 10879841"/>
                <a:gd name="connsiteY82" fmla="*/ 669650 h 2445427"/>
                <a:gd name="connsiteX83" fmla="*/ 8928286 w 10879841"/>
                <a:gd name="connsiteY83" fmla="*/ 236411 h 2445427"/>
                <a:gd name="connsiteX84" fmla="*/ 8761667 w 10879841"/>
                <a:gd name="connsiteY84" fmla="*/ 236411 h 2445427"/>
                <a:gd name="connsiteX85" fmla="*/ 8761667 w 10879841"/>
                <a:gd name="connsiteY85" fmla="*/ 0 h 2445427"/>
                <a:gd name="connsiteX86" fmla="*/ 8317233 w 10879841"/>
                <a:gd name="connsiteY86" fmla="*/ 0 h 2445427"/>
                <a:gd name="connsiteX87" fmla="*/ 8317233 w 10879841"/>
                <a:gd name="connsiteY87" fmla="*/ 236411 h 2445427"/>
                <a:gd name="connsiteX88" fmla="*/ 8152054 w 10879841"/>
                <a:gd name="connsiteY88" fmla="*/ 236411 h 2445427"/>
                <a:gd name="connsiteX89" fmla="*/ 8152054 w 10879841"/>
                <a:gd name="connsiteY89" fmla="*/ 516001 h 244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0879841" h="2445427">
                  <a:moveTo>
                    <a:pt x="8152054" y="516001"/>
                  </a:moveTo>
                  <a:lnTo>
                    <a:pt x="7949449" y="516001"/>
                  </a:lnTo>
                  <a:lnTo>
                    <a:pt x="7949449" y="630068"/>
                  </a:lnTo>
                  <a:cubicBezTo>
                    <a:pt x="7940093" y="629708"/>
                    <a:pt x="7930736" y="629349"/>
                    <a:pt x="7921380" y="629349"/>
                  </a:cubicBezTo>
                  <a:cubicBezTo>
                    <a:pt x="7707259" y="629349"/>
                    <a:pt x="7533444" y="752052"/>
                    <a:pt x="7533444" y="903542"/>
                  </a:cubicBezTo>
                  <a:cubicBezTo>
                    <a:pt x="7533444" y="910019"/>
                    <a:pt x="7533803" y="916496"/>
                    <a:pt x="7534523" y="922613"/>
                  </a:cubicBezTo>
                  <a:lnTo>
                    <a:pt x="7478024" y="922613"/>
                  </a:lnTo>
                  <a:lnTo>
                    <a:pt x="7478024" y="1013291"/>
                  </a:lnTo>
                  <a:lnTo>
                    <a:pt x="7329399" y="1013291"/>
                  </a:lnTo>
                  <a:lnTo>
                    <a:pt x="7329399" y="327808"/>
                  </a:lnTo>
                  <a:lnTo>
                    <a:pt x="6885324" y="327808"/>
                  </a:lnTo>
                  <a:lnTo>
                    <a:pt x="6885324" y="1065107"/>
                  </a:lnTo>
                  <a:cubicBezTo>
                    <a:pt x="6859774" y="1060789"/>
                    <a:pt x="6833144" y="1058270"/>
                    <a:pt x="6805794" y="1058270"/>
                  </a:cubicBezTo>
                  <a:cubicBezTo>
                    <a:pt x="6710069" y="1058270"/>
                    <a:pt x="6623701" y="1085977"/>
                    <a:pt x="6561444" y="1130956"/>
                  </a:cubicBezTo>
                  <a:lnTo>
                    <a:pt x="6561444" y="911098"/>
                  </a:lnTo>
                  <a:lnTo>
                    <a:pt x="6160193" y="911098"/>
                  </a:lnTo>
                  <a:lnTo>
                    <a:pt x="6147598" y="269155"/>
                  </a:lnTo>
                  <a:lnTo>
                    <a:pt x="6056192" y="269155"/>
                  </a:lnTo>
                  <a:lnTo>
                    <a:pt x="6038559" y="911098"/>
                  </a:lnTo>
                  <a:lnTo>
                    <a:pt x="5861864" y="911098"/>
                  </a:lnTo>
                  <a:lnTo>
                    <a:pt x="5842791" y="73766"/>
                  </a:lnTo>
                  <a:lnTo>
                    <a:pt x="5734112" y="73766"/>
                  </a:lnTo>
                  <a:lnTo>
                    <a:pt x="5700644" y="1143910"/>
                  </a:lnTo>
                  <a:lnTo>
                    <a:pt x="5424626" y="1032362"/>
                  </a:lnTo>
                  <a:lnTo>
                    <a:pt x="5106505" y="1161902"/>
                  </a:lnTo>
                  <a:lnTo>
                    <a:pt x="5106505" y="1237107"/>
                  </a:lnTo>
                  <a:lnTo>
                    <a:pt x="4966157" y="1237107"/>
                  </a:lnTo>
                  <a:lnTo>
                    <a:pt x="4966157" y="1033082"/>
                  </a:lnTo>
                  <a:lnTo>
                    <a:pt x="4617446" y="1033082"/>
                  </a:lnTo>
                  <a:lnTo>
                    <a:pt x="4617446" y="932328"/>
                  </a:lnTo>
                  <a:lnTo>
                    <a:pt x="4428876" y="856763"/>
                  </a:lnTo>
                  <a:lnTo>
                    <a:pt x="4428876" y="693399"/>
                  </a:lnTo>
                  <a:lnTo>
                    <a:pt x="4215115" y="551265"/>
                  </a:lnTo>
                  <a:lnTo>
                    <a:pt x="4076207" y="641583"/>
                  </a:lnTo>
                  <a:lnTo>
                    <a:pt x="4076207" y="396177"/>
                  </a:lnTo>
                  <a:lnTo>
                    <a:pt x="3695468" y="396177"/>
                  </a:lnTo>
                  <a:lnTo>
                    <a:pt x="3695468" y="854244"/>
                  </a:lnTo>
                  <a:lnTo>
                    <a:pt x="3349277" y="854244"/>
                  </a:lnTo>
                  <a:lnTo>
                    <a:pt x="3349277" y="1231350"/>
                  </a:lnTo>
                  <a:lnTo>
                    <a:pt x="3242756" y="1231350"/>
                  </a:lnTo>
                  <a:lnTo>
                    <a:pt x="3242756" y="756730"/>
                  </a:lnTo>
                  <a:lnTo>
                    <a:pt x="3165025" y="756730"/>
                  </a:lnTo>
                  <a:cubicBezTo>
                    <a:pt x="3147032" y="658495"/>
                    <a:pt x="3032594" y="582930"/>
                    <a:pt x="2894046" y="582930"/>
                  </a:cubicBezTo>
                  <a:cubicBezTo>
                    <a:pt x="2890807" y="582930"/>
                    <a:pt x="2887928" y="582930"/>
                    <a:pt x="2884689" y="582930"/>
                  </a:cubicBezTo>
                  <a:lnTo>
                    <a:pt x="2884689" y="465624"/>
                  </a:lnTo>
                  <a:lnTo>
                    <a:pt x="2330495" y="465624"/>
                  </a:lnTo>
                  <a:lnTo>
                    <a:pt x="2330495" y="807466"/>
                  </a:lnTo>
                  <a:lnTo>
                    <a:pt x="1955514" y="807466"/>
                  </a:lnTo>
                  <a:lnTo>
                    <a:pt x="1955514" y="1138513"/>
                  </a:lnTo>
                  <a:lnTo>
                    <a:pt x="1815166" y="1069425"/>
                  </a:lnTo>
                  <a:lnTo>
                    <a:pt x="1419313" y="1264454"/>
                  </a:lnTo>
                  <a:lnTo>
                    <a:pt x="1421472" y="1268053"/>
                  </a:lnTo>
                  <a:lnTo>
                    <a:pt x="1421472" y="1511300"/>
                  </a:lnTo>
                  <a:lnTo>
                    <a:pt x="1297318" y="1467400"/>
                  </a:lnTo>
                  <a:lnTo>
                    <a:pt x="1185400" y="1506262"/>
                  </a:lnTo>
                  <a:lnTo>
                    <a:pt x="1185400" y="1378881"/>
                  </a:lnTo>
                  <a:lnTo>
                    <a:pt x="1071322" y="1336781"/>
                  </a:lnTo>
                  <a:lnTo>
                    <a:pt x="1056208" y="701315"/>
                  </a:lnTo>
                  <a:lnTo>
                    <a:pt x="966601" y="701315"/>
                  </a:lnTo>
                  <a:lnTo>
                    <a:pt x="947168" y="1290722"/>
                  </a:lnTo>
                  <a:lnTo>
                    <a:pt x="875555" y="1264454"/>
                  </a:lnTo>
                  <a:lnTo>
                    <a:pt x="722612" y="1306915"/>
                  </a:lnTo>
                  <a:lnTo>
                    <a:pt x="722612" y="1067266"/>
                  </a:lnTo>
                  <a:lnTo>
                    <a:pt x="0" y="1067266"/>
                  </a:lnTo>
                  <a:lnTo>
                    <a:pt x="0" y="2244281"/>
                  </a:lnTo>
                  <a:lnTo>
                    <a:pt x="1439" y="2244281"/>
                  </a:lnTo>
                  <a:lnTo>
                    <a:pt x="1439" y="2445427"/>
                  </a:lnTo>
                  <a:lnTo>
                    <a:pt x="10879841" y="2445427"/>
                  </a:lnTo>
                  <a:lnTo>
                    <a:pt x="10879841" y="1730079"/>
                  </a:lnTo>
                  <a:lnTo>
                    <a:pt x="10781957" y="1730079"/>
                  </a:lnTo>
                  <a:lnTo>
                    <a:pt x="10781957" y="1619610"/>
                  </a:lnTo>
                  <a:lnTo>
                    <a:pt x="10587630" y="1619610"/>
                  </a:lnTo>
                  <a:lnTo>
                    <a:pt x="10587630" y="1337860"/>
                  </a:lnTo>
                  <a:lnTo>
                    <a:pt x="10347599" y="1250061"/>
                  </a:lnTo>
                  <a:lnTo>
                    <a:pt x="10123042" y="1337860"/>
                  </a:lnTo>
                  <a:lnTo>
                    <a:pt x="10123042" y="1474237"/>
                  </a:lnTo>
                  <a:lnTo>
                    <a:pt x="9908921" y="1474237"/>
                  </a:lnTo>
                  <a:lnTo>
                    <a:pt x="9908921" y="1134914"/>
                  </a:lnTo>
                  <a:lnTo>
                    <a:pt x="9658095" y="1134914"/>
                  </a:lnTo>
                  <a:lnTo>
                    <a:pt x="9658095" y="925851"/>
                  </a:lnTo>
                  <a:lnTo>
                    <a:pt x="9743383" y="926931"/>
                  </a:lnTo>
                  <a:lnTo>
                    <a:pt x="9010695" y="628989"/>
                  </a:lnTo>
                  <a:lnTo>
                    <a:pt x="8928286" y="669650"/>
                  </a:lnTo>
                  <a:lnTo>
                    <a:pt x="8928286" y="236411"/>
                  </a:lnTo>
                  <a:lnTo>
                    <a:pt x="8761667" y="236411"/>
                  </a:lnTo>
                  <a:lnTo>
                    <a:pt x="8761667" y="0"/>
                  </a:lnTo>
                  <a:lnTo>
                    <a:pt x="8317233" y="0"/>
                  </a:lnTo>
                  <a:lnTo>
                    <a:pt x="8317233" y="236411"/>
                  </a:lnTo>
                  <a:lnTo>
                    <a:pt x="8152054" y="236411"/>
                  </a:lnTo>
                  <a:lnTo>
                    <a:pt x="8152054" y="516001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166" name="图形 2">
              <a:extLst>
                <a:ext uri="{FF2B5EF4-FFF2-40B4-BE49-F238E27FC236}">
                  <a16:creationId xmlns:a16="http://schemas.microsoft.com/office/drawing/2014/main" id="{74B1BCD0-C844-87A6-5376-D2474A497CAC}"/>
                </a:ext>
              </a:extLst>
            </p:cNvPr>
            <p:cNvGrpSpPr/>
            <p:nvPr/>
          </p:nvGrpSpPr>
          <p:grpSpPr>
            <a:xfrm>
              <a:off x="855984" y="2295884"/>
              <a:ext cx="10425329" cy="1995275"/>
              <a:chOff x="855984" y="2295884"/>
              <a:chExt cx="10425329" cy="1995275"/>
            </a:xfrm>
            <a:solidFill>
              <a:srgbClr val="FFFFFF"/>
            </a:solidFill>
          </p:grpSpPr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5B31C9D3-B3E1-20CA-90A7-556B3B710193}"/>
                  </a:ext>
                </a:extLst>
              </p:cNvPr>
              <p:cNvSpPr/>
              <p:nvPr/>
            </p:nvSpPr>
            <p:spPr>
              <a:xfrm>
                <a:off x="11022930" y="365425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BFFA0788-69D7-A9F5-D01C-278BF9206E2F}"/>
                  </a:ext>
                </a:extLst>
              </p:cNvPr>
              <p:cNvSpPr/>
              <p:nvPr/>
            </p:nvSpPr>
            <p:spPr>
              <a:xfrm>
                <a:off x="11024729" y="3784875"/>
                <a:ext cx="69814" cy="91037"/>
              </a:xfrm>
              <a:custGeom>
                <a:avLst/>
                <a:gdLst>
                  <a:gd name="connsiteX0" fmla="*/ 69814 w 69814"/>
                  <a:gd name="connsiteY0" fmla="*/ 16912 h 91037"/>
                  <a:gd name="connsiteX1" fmla="*/ 69814 w 69814"/>
                  <a:gd name="connsiteY1" fmla="*/ 16912 h 91037"/>
                  <a:gd name="connsiteX2" fmla="*/ 34907 w 69814"/>
                  <a:gd name="connsiteY2" fmla="*/ 0 h 91037"/>
                  <a:gd name="connsiteX3" fmla="*/ 0 w 69814"/>
                  <a:gd name="connsiteY3" fmla="*/ 16912 h 91037"/>
                  <a:gd name="connsiteX4" fmla="*/ 0 w 69814"/>
                  <a:gd name="connsiteY4" fmla="*/ 16912 h 91037"/>
                  <a:gd name="connsiteX5" fmla="*/ 0 w 69814"/>
                  <a:gd name="connsiteY5" fmla="*/ 91038 h 91037"/>
                  <a:gd name="connsiteX6" fmla="*/ 69814 w 69814"/>
                  <a:gd name="connsiteY6" fmla="*/ 91038 h 91037"/>
                  <a:gd name="connsiteX7" fmla="*/ 69814 w 6981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814" h="91037">
                    <a:moveTo>
                      <a:pt x="69814" y="16912"/>
                    </a:moveTo>
                    <a:lnTo>
                      <a:pt x="69814" y="16912"/>
                    </a:lnTo>
                    <a:cubicBezTo>
                      <a:pt x="6981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814" y="91038"/>
                    </a:lnTo>
                    <a:lnTo>
                      <a:pt x="6981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0389B997-8C64-03D0-DEBA-16594170C16E}"/>
                  </a:ext>
                </a:extLst>
              </p:cNvPr>
              <p:cNvSpPr/>
              <p:nvPr/>
            </p:nvSpPr>
            <p:spPr>
              <a:xfrm>
                <a:off x="11022930" y="3914775"/>
                <a:ext cx="69454" cy="91037"/>
              </a:xfrm>
              <a:custGeom>
                <a:avLst/>
                <a:gdLst>
                  <a:gd name="connsiteX0" fmla="*/ 69454 w 69454"/>
                  <a:gd name="connsiteY0" fmla="*/ 16912 h 91037"/>
                  <a:gd name="connsiteX1" fmla="*/ 69454 w 69454"/>
                  <a:gd name="connsiteY1" fmla="*/ 16912 h 91037"/>
                  <a:gd name="connsiteX2" fmla="*/ 34907 w 69454"/>
                  <a:gd name="connsiteY2" fmla="*/ 0 h 91037"/>
                  <a:gd name="connsiteX3" fmla="*/ 0 w 69454"/>
                  <a:gd name="connsiteY3" fmla="*/ 16912 h 91037"/>
                  <a:gd name="connsiteX4" fmla="*/ 0 w 69454"/>
                  <a:gd name="connsiteY4" fmla="*/ 16912 h 91037"/>
                  <a:gd name="connsiteX5" fmla="*/ 0 w 69454"/>
                  <a:gd name="connsiteY5" fmla="*/ 91038 h 91037"/>
                  <a:gd name="connsiteX6" fmla="*/ 69454 w 69454"/>
                  <a:gd name="connsiteY6" fmla="*/ 91038 h 91037"/>
                  <a:gd name="connsiteX7" fmla="*/ 69454 w 6945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03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454" y="9103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BED35F70-8A36-CC93-7A32-4AB2EAED2502}"/>
                  </a:ext>
                </a:extLst>
              </p:cNvPr>
              <p:cNvSpPr/>
              <p:nvPr/>
            </p:nvSpPr>
            <p:spPr>
              <a:xfrm>
                <a:off x="11211860" y="3879871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95AEB26E-5BFD-A51D-727D-747EEB646224}"/>
                  </a:ext>
                </a:extLst>
              </p:cNvPr>
              <p:cNvSpPr/>
              <p:nvPr/>
            </p:nvSpPr>
            <p:spPr>
              <a:xfrm>
                <a:off x="11211860" y="4140390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53C30784-0A40-C880-0D09-31A642DEDA30}"/>
                  </a:ext>
                </a:extLst>
              </p:cNvPr>
              <p:cNvSpPr/>
              <p:nvPr/>
            </p:nvSpPr>
            <p:spPr>
              <a:xfrm>
                <a:off x="9705819" y="332500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75AE971E-A86C-B9B7-DA94-549ABB078B51}"/>
                  </a:ext>
                </a:extLst>
              </p:cNvPr>
              <p:cNvSpPr/>
              <p:nvPr/>
            </p:nvSpPr>
            <p:spPr>
              <a:xfrm>
                <a:off x="9705099" y="3432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AFC68610-E82C-B1B4-8644-735320B9C390}"/>
                  </a:ext>
                </a:extLst>
              </p:cNvPr>
              <p:cNvSpPr/>
              <p:nvPr/>
            </p:nvSpPr>
            <p:spPr>
              <a:xfrm>
                <a:off x="9816298" y="332500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823C7630-43E7-E3FE-3E60-A8DE9A85EA06}"/>
                  </a:ext>
                </a:extLst>
              </p:cNvPr>
              <p:cNvSpPr/>
              <p:nvPr/>
            </p:nvSpPr>
            <p:spPr>
              <a:xfrm>
                <a:off x="9815578" y="3432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6413F4FE-1CC5-02E7-969B-E01008EDE293}"/>
                  </a:ext>
                </a:extLst>
              </p:cNvPr>
              <p:cNvSpPr/>
              <p:nvPr/>
            </p:nvSpPr>
            <p:spPr>
              <a:xfrm>
                <a:off x="9918500" y="332500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BF58C78-89BA-9729-FE2E-6C53F9DB3A68}"/>
                  </a:ext>
                </a:extLst>
              </p:cNvPr>
              <p:cNvSpPr/>
              <p:nvPr/>
            </p:nvSpPr>
            <p:spPr>
              <a:xfrm>
                <a:off x="9917780" y="3432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E9878980-C248-8F81-472E-93FA66F3376C}"/>
                  </a:ext>
                </a:extLst>
              </p:cNvPr>
              <p:cNvSpPr/>
              <p:nvPr/>
            </p:nvSpPr>
            <p:spPr>
              <a:xfrm>
                <a:off x="8993283" y="254345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30D8390A-76C8-45A9-906C-32D51D08A9EC}"/>
                  </a:ext>
                </a:extLst>
              </p:cNvPr>
              <p:cNvSpPr/>
              <p:nvPr/>
            </p:nvSpPr>
            <p:spPr>
              <a:xfrm>
                <a:off x="8992564" y="265068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1C5076D8-CDF0-9455-8350-D1341E9F399E}"/>
                  </a:ext>
                </a:extLst>
              </p:cNvPr>
              <p:cNvSpPr/>
              <p:nvPr/>
            </p:nvSpPr>
            <p:spPr>
              <a:xfrm>
                <a:off x="8992564" y="274999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0D5EC10E-403C-8A36-EC0E-9D78CBDF25AE}"/>
                  </a:ext>
                </a:extLst>
              </p:cNvPr>
              <p:cNvSpPr/>
              <p:nvPr/>
            </p:nvSpPr>
            <p:spPr>
              <a:xfrm>
                <a:off x="8991484" y="285722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E54B7147-ED88-50C4-C963-E0F44E7FA48E}"/>
                  </a:ext>
                </a:extLst>
              </p:cNvPr>
              <p:cNvSpPr/>
              <p:nvPr/>
            </p:nvSpPr>
            <p:spPr>
              <a:xfrm>
                <a:off x="9104842" y="274819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3A8EE23D-4F9B-A668-8139-885FDB5120F1}"/>
                  </a:ext>
                </a:extLst>
              </p:cNvPr>
              <p:cNvSpPr/>
              <p:nvPr/>
            </p:nvSpPr>
            <p:spPr>
              <a:xfrm>
                <a:off x="9104122" y="285542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323C8B36-45C2-4F04-F144-BFE25D0A8AF3}"/>
                  </a:ext>
                </a:extLst>
              </p:cNvPr>
              <p:cNvSpPr/>
              <p:nvPr/>
            </p:nvSpPr>
            <p:spPr>
              <a:xfrm>
                <a:off x="9205605" y="254345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D30D9B16-1DD6-BC7E-08D2-0E0A881F5C7F}"/>
                  </a:ext>
                </a:extLst>
              </p:cNvPr>
              <p:cNvSpPr/>
              <p:nvPr/>
            </p:nvSpPr>
            <p:spPr>
              <a:xfrm>
                <a:off x="9204885" y="265068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2D146989-B1B0-E9AF-20F9-AA72E1AF796F}"/>
                  </a:ext>
                </a:extLst>
              </p:cNvPr>
              <p:cNvSpPr/>
              <p:nvPr/>
            </p:nvSpPr>
            <p:spPr>
              <a:xfrm>
                <a:off x="9591741" y="254237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A1E658E9-EF31-35D5-64A7-87B07D14B97F}"/>
                  </a:ext>
                </a:extLst>
              </p:cNvPr>
              <p:cNvSpPr/>
              <p:nvPr/>
            </p:nvSpPr>
            <p:spPr>
              <a:xfrm>
                <a:off x="9591022" y="264960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F5DAE9C7-F155-29ED-B438-3951F53BF4DD}"/>
                  </a:ext>
                </a:extLst>
              </p:cNvPr>
              <p:cNvSpPr/>
              <p:nvPr/>
            </p:nvSpPr>
            <p:spPr>
              <a:xfrm>
                <a:off x="9591022" y="27489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0358D4A2-21A8-7EB6-70A9-F834339CBE9D}"/>
                  </a:ext>
                </a:extLst>
              </p:cNvPr>
              <p:cNvSpPr/>
              <p:nvPr/>
            </p:nvSpPr>
            <p:spPr>
              <a:xfrm>
                <a:off x="9590302" y="285614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66654BD1-6CB0-9D45-6C62-DA48A7A7C161}"/>
                  </a:ext>
                </a:extLst>
              </p:cNvPr>
              <p:cNvSpPr/>
              <p:nvPr/>
            </p:nvSpPr>
            <p:spPr>
              <a:xfrm>
                <a:off x="9330478" y="229588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26262C9D-1287-09D2-706F-D6458989665D}"/>
                  </a:ext>
                </a:extLst>
              </p:cNvPr>
              <p:cNvSpPr/>
              <p:nvPr/>
            </p:nvSpPr>
            <p:spPr>
              <a:xfrm>
                <a:off x="9329399" y="24031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C2A6E8AA-9089-A7C9-0500-0CD5CA66B122}"/>
                  </a:ext>
                </a:extLst>
              </p:cNvPr>
              <p:cNvSpPr/>
              <p:nvPr/>
            </p:nvSpPr>
            <p:spPr>
              <a:xfrm>
                <a:off x="9440957" y="229588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BBB4D76A-79CE-7837-EC92-FCA2A69A79EB}"/>
                  </a:ext>
                </a:extLst>
              </p:cNvPr>
              <p:cNvSpPr/>
              <p:nvPr/>
            </p:nvSpPr>
            <p:spPr>
              <a:xfrm>
                <a:off x="9439878" y="24031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45F0C262-AFE3-759A-F317-7DCCFC3540BA}"/>
                  </a:ext>
                </a:extLst>
              </p:cNvPr>
              <p:cNvSpPr/>
              <p:nvPr/>
            </p:nvSpPr>
            <p:spPr>
              <a:xfrm>
                <a:off x="7549859" y="360855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A2D156A7-2920-DC3C-0269-76411C7271C1}"/>
                  </a:ext>
                </a:extLst>
              </p:cNvPr>
              <p:cNvSpPr/>
              <p:nvPr/>
            </p:nvSpPr>
            <p:spPr>
              <a:xfrm>
                <a:off x="7662138" y="360675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D0270007-3323-6D33-8AF6-EBBC42311454}"/>
                  </a:ext>
                </a:extLst>
              </p:cNvPr>
              <p:cNvSpPr/>
              <p:nvPr/>
            </p:nvSpPr>
            <p:spPr>
              <a:xfrm>
                <a:off x="7761101" y="3604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1698ACAE-E698-96C2-6E8A-497083240D35}"/>
                  </a:ext>
                </a:extLst>
              </p:cNvPr>
              <p:cNvSpPr/>
              <p:nvPr/>
            </p:nvSpPr>
            <p:spPr>
              <a:xfrm>
                <a:off x="7973782" y="360387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71A27AF1-CC96-DF11-AE79-8DD019D5C399}"/>
                  </a:ext>
                </a:extLst>
              </p:cNvPr>
              <p:cNvSpPr/>
              <p:nvPr/>
            </p:nvSpPr>
            <p:spPr>
              <a:xfrm>
                <a:off x="7724394" y="2639165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A05C9ACC-78D5-9923-120A-282C314C0855}"/>
                  </a:ext>
                </a:extLst>
              </p:cNvPr>
              <p:cNvSpPr/>
              <p:nvPr/>
            </p:nvSpPr>
            <p:spPr>
              <a:xfrm>
                <a:off x="7724035" y="2712212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D6D211DE-0A25-53EC-72C8-7A336B3D08D9}"/>
                  </a:ext>
                </a:extLst>
              </p:cNvPr>
              <p:cNvSpPr/>
              <p:nvPr/>
            </p:nvSpPr>
            <p:spPr>
              <a:xfrm>
                <a:off x="7723675" y="2779860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23286638-DE62-44DC-D041-BB7A0E8EA4C5}"/>
                  </a:ext>
                </a:extLst>
              </p:cNvPr>
              <p:cNvSpPr/>
              <p:nvPr/>
            </p:nvSpPr>
            <p:spPr>
              <a:xfrm>
                <a:off x="7723315" y="2852906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3165CBBA-F78D-DC73-359F-14CA8ECA7293}"/>
                  </a:ext>
                </a:extLst>
              </p:cNvPr>
              <p:cNvSpPr/>
              <p:nvPr/>
            </p:nvSpPr>
            <p:spPr>
              <a:xfrm>
                <a:off x="7797088" y="2712212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5CDD64CD-AB44-A461-DECE-34E259DF7827}"/>
                  </a:ext>
                </a:extLst>
              </p:cNvPr>
              <p:cNvSpPr/>
              <p:nvPr/>
            </p:nvSpPr>
            <p:spPr>
              <a:xfrm>
                <a:off x="7796368" y="2785258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F72FB34F-1532-C2E5-0DE6-E9547E4A4BA1}"/>
                  </a:ext>
                </a:extLst>
              </p:cNvPr>
              <p:cNvSpPr/>
              <p:nvPr/>
            </p:nvSpPr>
            <p:spPr>
              <a:xfrm>
                <a:off x="7796368" y="2852906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DE27D246-2DF1-C32F-A09D-C14C7BEE24AC}"/>
                  </a:ext>
                </a:extLst>
              </p:cNvPr>
              <p:cNvSpPr/>
              <p:nvPr/>
            </p:nvSpPr>
            <p:spPr>
              <a:xfrm>
                <a:off x="7796008" y="2925953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228B46E5-5FAB-CBE3-7CAF-212F92B830B7}"/>
                  </a:ext>
                </a:extLst>
              </p:cNvPr>
              <p:cNvSpPr/>
              <p:nvPr/>
            </p:nvSpPr>
            <p:spPr>
              <a:xfrm>
                <a:off x="6560946" y="323397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F5095A31-CC1E-7F5A-6DCD-01BF0D64EDBF}"/>
                  </a:ext>
                </a:extLst>
              </p:cNvPr>
              <p:cNvSpPr/>
              <p:nvPr/>
            </p:nvSpPr>
            <p:spPr>
              <a:xfrm>
                <a:off x="6560227" y="334084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C22DECA1-B2E4-7705-4587-CC1F90CF914C}"/>
                  </a:ext>
                </a:extLst>
              </p:cNvPr>
              <p:cNvSpPr/>
              <p:nvPr/>
            </p:nvSpPr>
            <p:spPr>
              <a:xfrm>
                <a:off x="6560227" y="344015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5616E77F-9BDF-FEDD-8E7E-C23EFAD758B8}"/>
                  </a:ext>
                </a:extLst>
              </p:cNvPr>
              <p:cNvSpPr/>
              <p:nvPr/>
            </p:nvSpPr>
            <p:spPr>
              <a:xfrm>
                <a:off x="6559507" y="354738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FA081C7C-5AA1-E55B-EF96-0BC11C53F900}"/>
                  </a:ext>
                </a:extLst>
              </p:cNvPr>
              <p:cNvSpPr/>
              <p:nvPr/>
            </p:nvSpPr>
            <p:spPr>
              <a:xfrm>
                <a:off x="6671425" y="323397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A8A9880A-F022-0BBB-FF86-AF5154CF3400}"/>
                  </a:ext>
                </a:extLst>
              </p:cNvPr>
              <p:cNvSpPr/>
              <p:nvPr/>
            </p:nvSpPr>
            <p:spPr>
              <a:xfrm>
                <a:off x="6670706" y="334084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49B384DA-6B59-CCD0-3D52-150132690394}"/>
                  </a:ext>
                </a:extLst>
              </p:cNvPr>
              <p:cNvSpPr/>
              <p:nvPr/>
            </p:nvSpPr>
            <p:spPr>
              <a:xfrm>
                <a:off x="6672505" y="343835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B1E07D6B-BFC5-FDBF-A546-C010CD14EBD7}"/>
                  </a:ext>
                </a:extLst>
              </p:cNvPr>
              <p:cNvSpPr/>
              <p:nvPr/>
            </p:nvSpPr>
            <p:spPr>
              <a:xfrm>
                <a:off x="6671785" y="354558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268B837C-77BD-3AA9-64EE-0CBAE3CE2171}"/>
                  </a:ext>
                </a:extLst>
              </p:cNvPr>
              <p:cNvSpPr/>
              <p:nvPr/>
            </p:nvSpPr>
            <p:spPr>
              <a:xfrm>
                <a:off x="6773268" y="323361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0DD48ADF-F2BA-BD7A-C558-A9FFB3ADEBA5}"/>
                  </a:ext>
                </a:extLst>
              </p:cNvPr>
              <p:cNvSpPr/>
              <p:nvPr/>
            </p:nvSpPr>
            <p:spPr>
              <a:xfrm>
                <a:off x="6772548" y="334084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C6AECC4C-1300-9082-D22E-3FDB093BE32E}"/>
                  </a:ext>
                </a:extLst>
              </p:cNvPr>
              <p:cNvSpPr/>
              <p:nvPr/>
            </p:nvSpPr>
            <p:spPr>
              <a:xfrm>
                <a:off x="5059224" y="2940346"/>
                <a:ext cx="51820" cy="68368"/>
              </a:xfrm>
              <a:custGeom>
                <a:avLst/>
                <a:gdLst>
                  <a:gd name="connsiteX0" fmla="*/ 51821 w 51820"/>
                  <a:gd name="connsiteY0" fmla="*/ 12594 h 68368"/>
                  <a:gd name="connsiteX1" fmla="*/ 51821 w 51820"/>
                  <a:gd name="connsiteY1" fmla="*/ 12594 h 68368"/>
                  <a:gd name="connsiteX2" fmla="*/ 25910 w 51820"/>
                  <a:gd name="connsiteY2" fmla="*/ 0 h 68368"/>
                  <a:gd name="connsiteX3" fmla="*/ 0 w 51820"/>
                  <a:gd name="connsiteY3" fmla="*/ 12594 h 68368"/>
                  <a:gd name="connsiteX4" fmla="*/ 0 w 51820"/>
                  <a:gd name="connsiteY4" fmla="*/ 12594 h 68368"/>
                  <a:gd name="connsiteX5" fmla="*/ 0 w 51820"/>
                  <a:gd name="connsiteY5" fmla="*/ 68368 h 68368"/>
                  <a:gd name="connsiteX6" fmla="*/ 51821 w 51820"/>
                  <a:gd name="connsiteY6" fmla="*/ 68368 h 68368"/>
                  <a:gd name="connsiteX7" fmla="*/ 51821 w 5182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20" h="68368">
                    <a:moveTo>
                      <a:pt x="51821" y="12594"/>
                    </a:moveTo>
                    <a:lnTo>
                      <a:pt x="51821" y="12594"/>
                    </a:lnTo>
                    <a:cubicBezTo>
                      <a:pt x="5182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1821" y="68368"/>
                    </a:lnTo>
                    <a:lnTo>
                      <a:pt x="5182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F2F71472-5407-7D29-593D-E0271A2868AB}"/>
                  </a:ext>
                </a:extLst>
              </p:cNvPr>
              <p:cNvSpPr/>
              <p:nvPr/>
            </p:nvSpPr>
            <p:spPr>
              <a:xfrm>
                <a:off x="5060303" y="3037861"/>
                <a:ext cx="52180" cy="68368"/>
              </a:xfrm>
              <a:custGeom>
                <a:avLst/>
                <a:gdLst>
                  <a:gd name="connsiteX0" fmla="*/ 52181 w 52180"/>
                  <a:gd name="connsiteY0" fmla="*/ 12954 h 68368"/>
                  <a:gd name="connsiteX1" fmla="*/ 52181 w 52180"/>
                  <a:gd name="connsiteY1" fmla="*/ 12954 h 68368"/>
                  <a:gd name="connsiteX2" fmla="*/ 26270 w 52180"/>
                  <a:gd name="connsiteY2" fmla="*/ 0 h 68368"/>
                  <a:gd name="connsiteX3" fmla="*/ 0 w 52180"/>
                  <a:gd name="connsiteY3" fmla="*/ 12954 h 68368"/>
                  <a:gd name="connsiteX4" fmla="*/ 0 w 52180"/>
                  <a:gd name="connsiteY4" fmla="*/ 12954 h 68368"/>
                  <a:gd name="connsiteX5" fmla="*/ 0 w 52180"/>
                  <a:gd name="connsiteY5" fmla="*/ 68368 h 68368"/>
                  <a:gd name="connsiteX6" fmla="*/ 52181 w 52180"/>
                  <a:gd name="connsiteY6" fmla="*/ 68368 h 68368"/>
                  <a:gd name="connsiteX7" fmla="*/ 52181 w 52180"/>
                  <a:gd name="connsiteY7" fmla="*/ 1295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180" h="68368">
                    <a:moveTo>
                      <a:pt x="52181" y="12954"/>
                    </a:moveTo>
                    <a:lnTo>
                      <a:pt x="52181" y="12954"/>
                    </a:lnTo>
                    <a:cubicBezTo>
                      <a:pt x="52181" y="5757"/>
                      <a:pt x="40665" y="0"/>
                      <a:pt x="26270" y="0"/>
                    </a:cubicBezTo>
                    <a:cubicBezTo>
                      <a:pt x="11876" y="0"/>
                      <a:pt x="0" y="5757"/>
                      <a:pt x="0" y="12954"/>
                    </a:cubicBezTo>
                    <a:lnTo>
                      <a:pt x="0" y="12954"/>
                    </a:lnTo>
                    <a:lnTo>
                      <a:pt x="0" y="68368"/>
                    </a:lnTo>
                    <a:lnTo>
                      <a:pt x="52181" y="68368"/>
                    </a:lnTo>
                    <a:lnTo>
                      <a:pt x="52181" y="1295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E4CCC99B-828C-145E-0EBD-700B362F7AA9}"/>
                  </a:ext>
                </a:extLst>
              </p:cNvPr>
              <p:cNvSpPr/>
              <p:nvPr/>
            </p:nvSpPr>
            <p:spPr>
              <a:xfrm>
                <a:off x="5059224" y="3135376"/>
                <a:ext cx="51820" cy="68368"/>
              </a:xfrm>
              <a:custGeom>
                <a:avLst/>
                <a:gdLst>
                  <a:gd name="connsiteX0" fmla="*/ 51821 w 51820"/>
                  <a:gd name="connsiteY0" fmla="*/ 12594 h 68368"/>
                  <a:gd name="connsiteX1" fmla="*/ 51821 w 51820"/>
                  <a:gd name="connsiteY1" fmla="*/ 12594 h 68368"/>
                  <a:gd name="connsiteX2" fmla="*/ 25910 w 51820"/>
                  <a:gd name="connsiteY2" fmla="*/ 0 h 68368"/>
                  <a:gd name="connsiteX3" fmla="*/ 0 w 51820"/>
                  <a:gd name="connsiteY3" fmla="*/ 12594 h 68368"/>
                  <a:gd name="connsiteX4" fmla="*/ 0 w 51820"/>
                  <a:gd name="connsiteY4" fmla="*/ 12594 h 68368"/>
                  <a:gd name="connsiteX5" fmla="*/ 0 w 51820"/>
                  <a:gd name="connsiteY5" fmla="*/ 68368 h 68368"/>
                  <a:gd name="connsiteX6" fmla="*/ 51821 w 51820"/>
                  <a:gd name="connsiteY6" fmla="*/ 68368 h 68368"/>
                  <a:gd name="connsiteX7" fmla="*/ 51821 w 5182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20" h="68368">
                    <a:moveTo>
                      <a:pt x="51821" y="12594"/>
                    </a:moveTo>
                    <a:lnTo>
                      <a:pt x="51821" y="12594"/>
                    </a:lnTo>
                    <a:cubicBezTo>
                      <a:pt x="51821" y="5398"/>
                      <a:pt x="40305" y="0"/>
                      <a:pt x="25910" y="0"/>
                    </a:cubicBezTo>
                    <a:cubicBezTo>
                      <a:pt x="11516" y="0"/>
                      <a:pt x="0" y="5398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1821" y="68368"/>
                    </a:lnTo>
                    <a:lnTo>
                      <a:pt x="5182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90759024-0280-2EBA-8BB9-A28CF2D48475}"/>
                  </a:ext>
                </a:extLst>
              </p:cNvPr>
              <p:cNvSpPr/>
              <p:nvPr/>
            </p:nvSpPr>
            <p:spPr>
              <a:xfrm>
                <a:off x="4971776" y="2941425"/>
                <a:ext cx="52180" cy="68368"/>
              </a:xfrm>
              <a:custGeom>
                <a:avLst/>
                <a:gdLst>
                  <a:gd name="connsiteX0" fmla="*/ 52181 w 52180"/>
                  <a:gd name="connsiteY0" fmla="*/ 12594 h 68368"/>
                  <a:gd name="connsiteX1" fmla="*/ 52181 w 52180"/>
                  <a:gd name="connsiteY1" fmla="*/ 12594 h 68368"/>
                  <a:gd name="connsiteX2" fmla="*/ 25910 w 52180"/>
                  <a:gd name="connsiteY2" fmla="*/ 0 h 68368"/>
                  <a:gd name="connsiteX3" fmla="*/ 0 w 52180"/>
                  <a:gd name="connsiteY3" fmla="*/ 12594 h 68368"/>
                  <a:gd name="connsiteX4" fmla="*/ 0 w 52180"/>
                  <a:gd name="connsiteY4" fmla="*/ 12594 h 68368"/>
                  <a:gd name="connsiteX5" fmla="*/ 0 w 52180"/>
                  <a:gd name="connsiteY5" fmla="*/ 68368 h 68368"/>
                  <a:gd name="connsiteX6" fmla="*/ 52181 w 52180"/>
                  <a:gd name="connsiteY6" fmla="*/ 68368 h 68368"/>
                  <a:gd name="connsiteX7" fmla="*/ 52181 w 5218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180" h="68368">
                    <a:moveTo>
                      <a:pt x="52181" y="12594"/>
                    </a:moveTo>
                    <a:lnTo>
                      <a:pt x="52181" y="12594"/>
                    </a:lnTo>
                    <a:cubicBezTo>
                      <a:pt x="5218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2181" y="68368"/>
                    </a:lnTo>
                    <a:lnTo>
                      <a:pt x="5218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132C230F-4787-33E3-C149-FF6211AC9A7F}"/>
                  </a:ext>
                </a:extLst>
              </p:cNvPr>
              <p:cNvSpPr/>
              <p:nvPr/>
            </p:nvSpPr>
            <p:spPr>
              <a:xfrm>
                <a:off x="4973216" y="3038940"/>
                <a:ext cx="51820" cy="68368"/>
              </a:xfrm>
              <a:custGeom>
                <a:avLst/>
                <a:gdLst>
                  <a:gd name="connsiteX0" fmla="*/ 51821 w 51820"/>
                  <a:gd name="connsiteY0" fmla="*/ 12594 h 68368"/>
                  <a:gd name="connsiteX1" fmla="*/ 51821 w 51820"/>
                  <a:gd name="connsiteY1" fmla="*/ 12594 h 68368"/>
                  <a:gd name="connsiteX2" fmla="*/ 25910 w 51820"/>
                  <a:gd name="connsiteY2" fmla="*/ 0 h 68368"/>
                  <a:gd name="connsiteX3" fmla="*/ 0 w 51820"/>
                  <a:gd name="connsiteY3" fmla="*/ 12594 h 68368"/>
                  <a:gd name="connsiteX4" fmla="*/ 0 w 51820"/>
                  <a:gd name="connsiteY4" fmla="*/ 12594 h 68368"/>
                  <a:gd name="connsiteX5" fmla="*/ 0 w 51820"/>
                  <a:gd name="connsiteY5" fmla="*/ 68368 h 68368"/>
                  <a:gd name="connsiteX6" fmla="*/ 51821 w 51820"/>
                  <a:gd name="connsiteY6" fmla="*/ 68368 h 68368"/>
                  <a:gd name="connsiteX7" fmla="*/ 51821 w 5182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20" h="68368">
                    <a:moveTo>
                      <a:pt x="51821" y="12594"/>
                    </a:moveTo>
                    <a:lnTo>
                      <a:pt x="51821" y="12594"/>
                    </a:lnTo>
                    <a:cubicBezTo>
                      <a:pt x="5182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1821" y="68368"/>
                    </a:lnTo>
                    <a:lnTo>
                      <a:pt x="5182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0DD1DD41-006D-5D60-B74F-FA24B185D750}"/>
                  </a:ext>
                </a:extLst>
              </p:cNvPr>
              <p:cNvSpPr/>
              <p:nvPr/>
            </p:nvSpPr>
            <p:spPr>
              <a:xfrm>
                <a:off x="4971776" y="3136095"/>
                <a:ext cx="52180" cy="68368"/>
              </a:xfrm>
              <a:custGeom>
                <a:avLst/>
                <a:gdLst>
                  <a:gd name="connsiteX0" fmla="*/ 52181 w 52180"/>
                  <a:gd name="connsiteY0" fmla="*/ 12954 h 68368"/>
                  <a:gd name="connsiteX1" fmla="*/ 52181 w 52180"/>
                  <a:gd name="connsiteY1" fmla="*/ 12954 h 68368"/>
                  <a:gd name="connsiteX2" fmla="*/ 25910 w 52180"/>
                  <a:gd name="connsiteY2" fmla="*/ 0 h 68368"/>
                  <a:gd name="connsiteX3" fmla="*/ 0 w 52180"/>
                  <a:gd name="connsiteY3" fmla="*/ 12954 h 68368"/>
                  <a:gd name="connsiteX4" fmla="*/ 0 w 52180"/>
                  <a:gd name="connsiteY4" fmla="*/ 12954 h 68368"/>
                  <a:gd name="connsiteX5" fmla="*/ 0 w 52180"/>
                  <a:gd name="connsiteY5" fmla="*/ 68368 h 68368"/>
                  <a:gd name="connsiteX6" fmla="*/ 52181 w 52180"/>
                  <a:gd name="connsiteY6" fmla="*/ 68368 h 68368"/>
                  <a:gd name="connsiteX7" fmla="*/ 52181 w 52180"/>
                  <a:gd name="connsiteY7" fmla="*/ 1295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180" h="68368">
                    <a:moveTo>
                      <a:pt x="52181" y="12954"/>
                    </a:moveTo>
                    <a:lnTo>
                      <a:pt x="52181" y="12954"/>
                    </a:lnTo>
                    <a:cubicBezTo>
                      <a:pt x="5218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954"/>
                    </a:cubicBezTo>
                    <a:lnTo>
                      <a:pt x="0" y="12954"/>
                    </a:lnTo>
                    <a:lnTo>
                      <a:pt x="0" y="68368"/>
                    </a:lnTo>
                    <a:lnTo>
                      <a:pt x="52181" y="68368"/>
                    </a:lnTo>
                    <a:lnTo>
                      <a:pt x="52181" y="1295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38D56C03-F980-23F7-D9C8-DC8AEDF7A599}"/>
                  </a:ext>
                </a:extLst>
              </p:cNvPr>
              <p:cNvSpPr/>
              <p:nvPr/>
            </p:nvSpPr>
            <p:spPr>
              <a:xfrm>
                <a:off x="4532739" y="269206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0A1C1C24-BF2F-62AD-CF2D-758463A3930C}"/>
                  </a:ext>
                </a:extLst>
              </p:cNvPr>
              <p:cNvSpPr/>
              <p:nvPr/>
            </p:nvSpPr>
            <p:spPr>
              <a:xfrm>
                <a:off x="4531660" y="279929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04C6F714-99C2-97A4-DD7C-B1289D100AA0}"/>
                  </a:ext>
                </a:extLst>
              </p:cNvPr>
              <p:cNvSpPr/>
              <p:nvPr/>
            </p:nvSpPr>
            <p:spPr>
              <a:xfrm>
                <a:off x="4530940" y="300583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B7105950-52F8-B7A0-E57E-A303B1471461}"/>
                  </a:ext>
                </a:extLst>
              </p:cNvPr>
              <p:cNvSpPr/>
              <p:nvPr/>
            </p:nvSpPr>
            <p:spPr>
              <a:xfrm>
                <a:off x="4643218" y="269206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ED643E22-0BF0-72BE-E179-E22758688563}"/>
                  </a:ext>
                </a:extLst>
              </p:cNvPr>
              <p:cNvSpPr/>
              <p:nvPr/>
            </p:nvSpPr>
            <p:spPr>
              <a:xfrm>
                <a:off x="4643938" y="289680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35FC2779-9CAF-447A-E7C3-4A4D96FB96E5}"/>
                  </a:ext>
                </a:extLst>
              </p:cNvPr>
              <p:cNvSpPr/>
              <p:nvPr/>
            </p:nvSpPr>
            <p:spPr>
              <a:xfrm>
                <a:off x="4643218" y="300403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512715CE-FC80-3240-C458-E2526D327870}"/>
                  </a:ext>
                </a:extLst>
              </p:cNvPr>
              <p:cNvSpPr/>
              <p:nvPr/>
            </p:nvSpPr>
            <p:spPr>
              <a:xfrm>
                <a:off x="4745061" y="269206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75A388E1-FFCA-D19D-906D-566F34281725}"/>
                  </a:ext>
                </a:extLst>
              </p:cNvPr>
              <p:cNvSpPr/>
              <p:nvPr/>
            </p:nvSpPr>
            <p:spPr>
              <a:xfrm>
                <a:off x="4744341" y="279929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177183EA-828D-33A5-9011-C3E3B75AE847}"/>
                  </a:ext>
                </a:extLst>
              </p:cNvPr>
              <p:cNvSpPr/>
              <p:nvPr/>
            </p:nvSpPr>
            <p:spPr>
              <a:xfrm>
                <a:off x="4396350" y="327894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2417626A-58B8-D165-8C77-0F011A3E33C3}"/>
                  </a:ext>
                </a:extLst>
              </p:cNvPr>
              <p:cNvSpPr/>
              <p:nvPr/>
            </p:nvSpPr>
            <p:spPr>
              <a:xfrm>
                <a:off x="4609031" y="327894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6EEBF87-8178-E485-4DE3-8A12A2A7BDCF}"/>
                  </a:ext>
                </a:extLst>
              </p:cNvPr>
              <p:cNvSpPr/>
              <p:nvPr/>
            </p:nvSpPr>
            <p:spPr>
              <a:xfrm>
                <a:off x="2577225" y="3741695"/>
                <a:ext cx="69454" cy="91037"/>
              </a:xfrm>
              <a:custGeom>
                <a:avLst/>
                <a:gdLst>
                  <a:gd name="connsiteX0" fmla="*/ 69454 w 69454"/>
                  <a:gd name="connsiteY0" fmla="*/ 16912 h 91037"/>
                  <a:gd name="connsiteX1" fmla="*/ 69454 w 69454"/>
                  <a:gd name="connsiteY1" fmla="*/ 16912 h 91037"/>
                  <a:gd name="connsiteX2" fmla="*/ 34907 w 69454"/>
                  <a:gd name="connsiteY2" fmla="*/ 0 h 91037"/>
                  <a:gd name="connsiteX3" fmla="*/ 0 w 69454"/>
                  <a:gd name="connsiteY3" fmla="*/ 16912 h 91037"/>
                  <a:gd name="connsiteX4" fmla="*/ 0 w 69454"/>
                  <a:gd name="connsiteY4" fmla="*/ 16912 h 91037"/>
                  <a:gd name="connsiteX5" fmla="*/ 0 w 69454"/>
                  <a:gd name="connsiteY5" fmla="*/ 91038 h 91037"/>
                  <a:gd name="connsiteX6" fmla="*/ 69454 w 69454"/>
                  <a:gd name="connsiteY6" fmla="*/ 91038 h 91037"/>
                  <a:gd name="connsiteX7" fmla="*/ 69454 w 6945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03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454" y="9103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C5136AA6-CFA3-B807-414C-F1E31FEEA49B}"/>
                  </a:ext>
                </a:extLst>
              </p:cNvPr>
              <p:cNvSpPr/>
              <p:nvPr/>
            </p:nvSpPr>
            <p:spPr>
              <a:xfrm>
                <a:off x="2808260" y="3132497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ED3CDC8C-0AE7-D804-2527-CD30152A074A}"/>
                  </a:ext>
                </a:extLst>
              </p:cNvPr>
              <p:cNvSpPr/>
              <p:nvPr/>
            </p:nvSpPr>
            <p:spPr>
              <a:xfrm>
                <a:off x="2807180" y="3280748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FAB1EEF3-E340-5EDD-A9C2-1A50FB50FB54}"/>
                  </a:ext>
                </a:extLst>
              </p:cNvPr>
              <p:cNvSpPr/>
              <p:nvPr/>
            </p:nvSpPr>
            <p:spPr>
              <a:xfrm>
                <a:off x="2807180" y="3418564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EB4B7103-8AB4-ADBF-CE47-EAD1B9A7CD7D}"/>
                  </a:ext>
                </a:extLst>
              </p:cNvPr>
              <p:cNvSpPr/>
              <p:nvPr/>
            </p:nvSpPr>
            <p:spPr>
              <a:xfrm>
                <a:off x="2806460" y="3567176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B50AFEE8-E3C6-F008-AB84-405C97DD65B8}"/>
                  </a:ext>
                </a:extLst>
              </p:cNvPr>
              <p:cNvSpPr/>
              <p:nvPr/>
            </p:nvSpPr>
            <p:spPr>
              <a:xfrm>
                <a:off x="2918738" y="3132497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E986A3E0-9B5C-A5B1-49F4-3EC341B4EF74}"/>
                  </a:ext>
                </a:extLst>
              </p:cNvPr>
              <p:cNvSpPr/>
              <p:nvPr/>
            </p:nvSpPr>
            <p:spPr>
              <a:xfrm>
                <a:off x="2917659" y="3280748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6379356-ADCA-8089-A929-D83429C519DB}"/>
                  </a:ext>
                </a:extLst>
              </p:cNvPr>
              <p:cNvSpPr/>
              <p:nvPr/>
            </p:nvSpPr>
            <p:spPr>
              <a:xfrm>
                <a:off x="2575426" y="361107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5465732B-266A-9645-6185-3DED6C0F06E8}"/>
                  </a:ext>
                </a:extLst>
              </p:cNvPr>
              <p:cNvSpPr/>
              <p:nvPr/>
            </p:nvSpPr>
            <p:spPr>
              <a:xfrm>
                <a:off x="2575426" y="3871595"/>
                <a:ext cx="69454" cy="91037"/>
              </a:xfrm>
              <a:custGeom>
                <a:avLst/>
                <a:gdLst>
                  <a:gd name="connsiteX0" fmla="*/ 69454 w 69454"/>
                  <a:gd name="connsiteY0" fmla="*/ 16912 h 91037"/>
                  <a:gd name="connsiteX1" fmla="*/ 69454 w 69454"/>
                  <a:gd name="connsiteY1" fmla="*/ 16912 h 91037"/>
                  <a:gd name="connsiteX2" fmla="*/ 34547 w 69454"/>
                  <a:gd name="connsiteY2" fmla="*/ 0 h 91037"/>
                  <a:gd name="connsiteX3" fmla="*/ 0 w 69454"/>
                  <a:gd name="connsiteY3" fmla="*/ 16912 h 91037"/>
                  <a:gd name="connsiteX4" fmla="*/ 0 w 69454"/>
                  <a:gd name="connsiteY4" fmla="*/ 16912 h 91037"/>
                  <a:gd name="connsiteX5" fmla="*/ 0 w 69454"/>
                  <a:gd name="connsiteY5" fmla="*/ 91038 h 91037"/>
                  <a:gd name="connsiteX6" fmla="*/ 69454 w 69454"/>
                  <a:gd name="connsiteY6" fmla="*/ 91038 h 91037"/>
                  <a:gd name="connsiteX7" fmla="*/ 69454 w 6945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03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454" y="9103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BB73E5A7-0A0B-35F8-1CA8-BF33D63F6851}"/>
                  </a:ext>
                </a:extLst>
              </p:cNvPr>
              <p:cNvSpPr/>
              <p:nvPr/>
            </p:nvSpPr>
            <p:spPr>
              <a:xfrm>
                <a:off x="3203033" y="288061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51D7BF35-5353-87F5-4685-0B22D9197B94}"/>
                  </a:ext>
                </a:extLst>
              </p:cNvPr>
              <p:cNvSpPr/>
              <p:nvPr/>
            </p:nvSpPr>
            <p:spPr>
              <a:xfrm>
                <a:off x="3203033" y="297992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D25224EC-7FBB-6547-1EA6-66FF7177877E}"/>
                  </a:ext>
                </a:extLst>
              </p:cNvPr>
              <p:cNvSpPr/>
              <p:nvPr/>
            </p:nvSpPr>
            <p:spPr>
              <a:xfrm>
                <a:off x="3314232" y="277338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936A3157-BC7C-C54C-E021-44B02B02000E}"/>
                  </a:ext>
                </a:extLst>
              </p:cNvPr>
              <p:cNvSpPr/>
              <p:nvPr/>
            </p:nvSpPr>
            <p:spPr>
              <a:xfrm>
                <a:off x="3313512" y="288061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9A6417CE-760F-D03E-F5E6-605626CE32FE}"/>
                  </a:ext>
                </a:extLst>
              </p:cNvPr>
              <p:cNvSpPr/>
              <p:nvPr/>
            </p:nvSpPr>
            <p:spPr>
              <a:xfrm>
                <a:off x="3315311" y="297812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CD37D273-DB7C-A4E7-6CCB-4139EF697C8E}"/>
                  </a:ext>
                </a:extLst>
              </p:cNvPr>
              <p:cNvSpPr/>
              <p:nvPr/>
            </p:nvSpPr>
            <p:spPr>
              <a:xfrm>
                <a:off x="3314592" y="308535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05C6B14C-CB07-C562-7E60-695F184E3DE9}"/>
                  </a:ext>
                </a:extLst>
              </p:cNvPr>
              <p:cNvSpPr/>
              <p:nvPr/>
            </p:nvSpPr>
            <p:spPr>
              <a:xfrm>
                <a:off x="3416074" y="277338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544E2B60-5FBA-2271-6581-0A6C05A87191}"/>
                  </a:ext>
                </a:extLst>
              </p:cNvPr>
              <p:cNvSpPr/>
              <p:nvPr/>
            </p:nvSpPr>
            <p:spPr>
              <a:xfrm>
                <a:off x="3415354" y="288061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E6333E81-098D-05FC-EA07-AFCF4F6F28F3}"/>
                  </a:ext>
                </a:extLst>
              </p:cNvPr>
              <p:cNvSpPr/>
              <p:nvPr/>
            </p:nvSpPr>
            <p:spPr>
              <a:xfrm>
                <a:off x="857784" y="340417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7615FC69-B441-8961-9962-972719446B34}"/>
                  </a:ext>
                </a:extLst>
              </p:cNvPr>
              <p:cNvSpPr/>
              <p:nvPr/>
            </p:nvSpPr>
            <p:spPr>
              <a:xfrm>
                <a:off x="856704" y="351140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77A621BF-FF24-F525-82B4-F61F19E9F248}"/>
                  </a:ext>
                </a:extLst>
              </p:cNvPr>
              <p:cNvSpPr/>
              <p:nvPr/>
            </p:nvSpPr>
            <p:spPr>
              <a:xfrm>
                <a:off x="856704" y="36107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E7AE4D12-1427-9F14-A8B1-B6E747F1F994}"/>
                  </a:ext>
                </a:extLst>
              </p:cNvPr>
              <p:cNvSpPr/>
              <p:nvPr/>
            </p:nvSpPr>
            <p:spPr>
              <a:xfrm>
                <a:off x="855984" y="371794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ECF2623D-9DEA-0CED-091E-AF194B3E88B0}"/>
                  </a:ext>
                </a:extLst>
              </p:cNvPr>
              <p:cNvSpPr/>
              <p:nvPr/>
            </p:nvSpPr>
            <p:spPr>
              <a:xfrm>
                <a:off x="1274869" y="381114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57352C1A-F627-340C-A8EF-65736936C207}"/>
                  </a:ext>
                </a:extLst>
              </p:cNvPr>
              <p:cNvSpPr/>
              <p:nvPr/>
            </p:nvSpPr>
            <p:spPr>
              <a:xfrm>
                <a:off x="1274149" y="391801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F3568350-DB8C-B6F6-DA13-9260EDD7EC27}"/>
                  </a:ext>
                </a:extLst>
              </p:cNvPr>
              <p:cNvSpPr/>
              <p:nvPr/>
            </p:nvSpPr>
            <p:spPr>
              <a:xfrm>
                <a:off x="968982" y="360891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EF2BC666-FF7D-3482-F010-934F32789085}"/>
                  </a:ext>
                </a:extLst>
              </p:cNvPr>
              <p:cNvSpPr/>
              <p:nvPr/>
            </p:nvSpPr>
            <p:spPr>
              <a:xfrm>
                <a:off x="968263" y="371578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49FF4011-F79B-1FC2-30B9-1119EB6A9055}"/>
                  </a:ext>
                </a:extLst>
              </p:cNvPr>
              <p:cNvSpPr/>
              <p:nvPr/>
            </p:nvSpPr>
            <p:spPr>
              <a:xfrm>
                <a:off x="1069385" y="3511042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2EB9B674-FC5F-62C9-3CA2-5D0D3119A9B5}"/>
                  </a:ext>
                </a:extLst>
              </p:cNvPr>
              <p:cNvSpPr/>
              <p:nvPr/>
            </p:nvSpPr>
            <p:spPr>
              <a:xfrm>
                <a:off x="1068305" y="360639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208A7972-0683-A764-1D05-C7468591D62A}"/>
                  </a:ext>
                </a:extLst>
              </p:cNvPr>
              <p:cNvSpPr/>
              <p:nvPr/>
            </p:nvSpPr>
            <p:spPr>
              <a:xfrm>
                <a:off x="1067226" y="3812942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3B4D979D-B7A4-24BF-4040-050141AD05B4}"/>
                  </a:ext>
                </a:extLst>
              </p:cNvPr>
              <p:cNvSpPr/>
              <p:nvPr/>
            </p:nvSpPr>
            <p:spPr>
              <a:xfrm>
                <a:off x="1066506" y="3919812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674AC1FC-F11E-F12D-9216-887B82EA7186}"/>
                  </a:ext>
                </a:extLst>
              </p:cNvPr>
              <p:cNvSpPr/>
              <p:nvPr/>
            </p:nvSpPr>
            <p:spPr>
              <a:xfrm>
                <a:off x="1178784" y="360639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B4A6F7E6-3A3D-D9FA-6FFE-110E2379E8E8}"/>
                  </a:ext>
                </a:extLst>
              </p:cNvPr>
              <p:cNvSpPr/>
              <p:nvPr/>
            </p:nvSpPr>
            <p:spPr>
              <a:xfrm>
                <a:off x="1178065" y="371326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0F7B6701-7D82-A03B-77C5-119EBA5E39AB}"/>
                  </a:ext>
                </a:extLst>
              </p:cNvPr>
              <p:cNvSpPr/>
              <p:nvPr/>
            </p:nvSpPr>
            <p:spPr>
              <a:xfrm>
                <a:off x="1179864" y="381078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45FD9E06-A518-E6E1-0D16-77630348B978}"/>
                  </a:ext>
                </a:extLst>
              </p:cNvPr>
              <p:cNvSpPr/>
              <p:nvPr/>
            </p:nvSpPr>
            <p:spPr>
              <a:xfrm>
                <a:off x="1178784" y="391801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1F53A532-608B-F195-762C-314943F549BC}"/>
                  </a:ext>
                </a:extLst>
              </p:cNvPr>
              <p:cNvSpPr/>
              <p:nvPr/>
            </p:nvSpPr>
            <p:spPr>
              <a:xfrm>
                <a:off x="1280627" y="36060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318DB01A-3EB5-A08F-E4C1-6537E3415036}"/>
                  </a:ext>
                </a:extLst>
              </p:cNvPr>
              <p:cNvSpPr/>
              <p:nvPr/>
            </p:nvSpPr>
            <p:spPr>
              <a:xfrm>
                <a:off x="1279907" y="371326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15F6621C-6D49-11CA-2F6E-673BDB606627}"/>
                  </a:ext>
                </a:extLst>
              </p:cNvPr>
              <p:cNvSpPr/>
              <p:nvPr/>
            </p:nvSpPr>
            <p:spPr>
              <a:xfrm>
                <a:off x="2342592" y="3610356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916"/>
                      <a:pt x="53980" y="0"/>
                      <a:pt x="34907" y="0"/>
                    </a:cubicBezTo>
                    <a:cubicBezTo>
                      <a:pt x="15474" y="0"/>
                      <a:pt x="0" y="7916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0EFDAA4A-81CC-7BB9-7CD7-09AE5FB348BB}"/>
                  </a:ext>
                </a:extLst>
              </p:cNvPr>
              <p:cNvSpPr/>
              <p:nvPr/>
            </p:nvSpPr>
            <p:spPr>
              <a:xfrm>
                <a:off x="2344752" y="374097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62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58691FD3-2543-13F7-5E74-8273EBE221EA}"/>
                  </a:ext>
                </a:extLst>
              </p:cNvPr>
              <p:cNvSpPr/>
              <p:nvPr/>
            </p:nvSpPr>
            <p:spPr>
              <a:xfrm>
                <a:off x="2342592" y="387087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F841D75-1861-BD04-842D-ABD378C56500}"/>
                  </a:ext>
                </a:extLst>
              </p:cNvPr>
              <p:cNvSpPr/>
              <p:nvPr/>
            </p:nvSpPr>
            <p:spPr>
              <a:xfrm>
                <a:off x="1754571" y="3739896"/>
                <a:ext cx="54699" cy="71966"/>
              </a:xfrm>
              <a:custGeom>
                <a:avLst/>
                <a:gdLst>
                  <a:gd name="connsiteX0" fmla="*/ 54700 w 54699"/>
                  <a:gd name="connsiteY0" fmla="*/ 13314 h 71966"/>
                  <a:gd name="connsiteX1" fmla="*/ 54700 w 54699"/>
                  <a:gd name="connsiteY1" fmla="*/ 13314 h 71966"/>
                  <a:gd name="connsiteX2" fmla="*/ 27350 w 54699"/>
                  <a:gd name="connsiteY2" fmla="*/ 0 h 71966"/>
                  <a:gd name="connsiteX3" fmla="*/ 0 w 54699"/>
                  <a:gd name="connsiteY3" fmla="*/ 13314 h 71966"/>
                  <a:gd name="connsiteX4" fmla="*/ 0 w 54699"/>
                  <a:gd name="connsiteY4" fmla="*/ 13314 h 71966"/>
                  <a:gd name="connsiteX5" fmla="*/ 0 w 54699"/>
                  <a:gd name="connsiteY5" fmla="*/ 71967 h 71966"/>
                  <a:gd name="connsiteX6" fmla="*/ 54700 w 54699"/>
                  <a:gd name="connsiteY6" fmla="*/ 71967 h 71966"/>
                  <a:gd name="connsiteX7" fmla="*/ 54700 w 54699"/>
                  <a:gd name="connsiteY7" fmla="*/ 13314 h 71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99" h="71966">
                    <a:moveTo>
                      <a:pt x="54700" y="13314"/>
                    </a:moveTo>
                    <a:lnTo>
                      <a:pt x="54700" y="13314"/>
                    </a:lnTo>
                    <a:cubicBezTo>
                      <a:pt x="54700" y="6117"/>
                      <a:pt x="42464" y="0"/>
                      <a:pt x="27350" y="0"/>
                    </a:cubicBezTo>
                    <a:cubicBezTo>
                      <a:pt x="12235" y="0"/>
                      <a:pt x="0" y="6117"/>
                      <a:pt x="0" y="13314"/>
                    </a:cubicBezTo>
                    <a:lnTo>
                      <a:pt x="0" y="13314"/>
                    </a:lnTo>
                    <a:lnTo>
                      <a:pt x="0" y="71967"/>
                    </a:lnTo>
                    <a:lnTo>
                      <a:pt x="54700" y="71967"/>
                    </a:lnTo>
                    <a:lnTo>
                      <a:pt x="54700" y="1331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32464640-10BC-F513-6E40-4704F80DDAE6}"/>
                  </a:ext>
                </a:extLst>
              </p:cNvPr>
              <p:cNvSpPr/>
              <p:nvPr/>
            </p:nvSpPr>
            <p:spPr>
              <a:xfrm>
                <a:off x="1756010" y="3842448"/>
                <a:ext cx="54699" cy="71966"/>
              </a:xfrm>
              <a:custGeom>
                <a:avLst/>
                <a:gdLst>
                  <a:gd name="connsiteX0" fmla="*/ 54700 w 54699"/>
                  <a:gd name="connsiteY0" fmla="*/ 13314 h 71966"/>
                  <a:gd name="connsiteX1" fmla="*/ 54700 w 54699"/>
                  <a:gd name="connsiteY1" fmla="*/ 13314 h 71966"/>
                  <a:gd name="connsiteX2" fmla="*/ 27350 w 54699"/>
                  <a:gd name="connsiteY2" fmla="*/ 0 h 71966"/>
                  <a:gd name="connsiteX3" fmla="*/ 0 w 54699"/>
                  <a:gd name="connsiteY3" fmla="*/ 13314 h 71966"/>
                  <a:gd name="connsiteX4" fmla="*/ 0 w 54699"/>
                  <a:gd name="connsiteY4" fmla="*/ 13314 h 71966"/>
                  <a:gd name="connsiteX5" fmla="*/ 0 w 54699"/>
                  <a:gd name="connsiteY5" fmla="*/ 71967 h 71966"/>
                  <a:gd name="connsiteX6" fmla="*/ 54700 w 54699"/>
                  <a:gd name="connsiteY6" fmla="*/ 71967 h 71966"/>
                  <a:gd name="connsiteX7" fmla="*/ 54700 w 54699"/>
                  <a:gd name="connsiteY7" fmla="*/ 13314 h 71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99" h="71966">
                    <a:moveTo>
                      <a:pt x="54700" y="13314"/>
                    </a:moveTo>
                    <a:lnTo>
                      <a:pt x="54700" y="13314"/>
                    </a:lnTo>
                    <a:cubicBezTo>
                      <a:pt x="54700" y="6117"/>
                      <a:pt x="42464" y="0"/>
                      <a:pt x="27350" y="0"/>
                    </a:cubicBezTo>
                    <a:cubicBezTo>
                      <a:pt x="12235" y="0"/>
                      <a:pt x="0" y="6117"/>
                      <a:pt x="0" y="13314"/>
                    </a:cubicBezTo>
                    <a:lnTo>
                      <a:pt x="0" y="13314"/>
                    </a:lnTo>
                    <a:lnTo>
                      <a:pt x="0" y="71967"/>
                    </a:lnTo>
                    <a:lnTo>
                      <a:pt x="54700" y="71967"/>
                    </a:lnTo>
                    <a:lnTo>
                      <a:pt x="54700" y="1331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42D0854F-FCAF-0114-6F42-62678ABFFD77}"/>
                  </a:ext>
                </a:extLst>
              </p:cNvPr>
              <p:cNvSpPr/>
              <p:nvPr/>
            </p:nvSpPr>
            <p:spPr>
              <a:xfrm>
                <a:off x="1754571" y="3944641"/>
                <a:ext cx="54699" cy="71606"/>
              </a:xfrm>
              <a:custGeom>
                <a:avLst/>
                <a:gdLst>
                  <a:gd name="connsiteX0" fmla="*/ 54700 w 54699"/>
                  <a:gd name="connsiteY0" fmla="*/ 13314 h 71606"/>
                  <a:gd name="connsiteX1" fmla="*/ 54700 w 54699"/>
                  <a:gd name="connsiteY1" fmla="*/ 13314 h 71606"/>
                  <a:gd name="connsiteX2" fmla="*/ 27350 w 54699"/>
                  <a:gd name="connsiteY2" fmla="*/ 0 h 71606"/>
                  <a:gd name="connsiteX3" fmla="*/ 0 w 54699"/>
                  <a:gd name="connsiteY3" fmla="*/ 13314 h 71606"/>
                  <a:gd name="connsiteX4" fmla="*/ 0 w 54699"/>
                  <a:gd name="connsiteY4" fmla="*/ 13314 h 71606"/>
                  <a:gd name="connsiteX5" fmla="*/ 0 w 54699"/>
                  <a:gd name="connsiteY5" fmla="*/ 71607 h 71606"/>
                  <a:gd name="connsiteX6" fmla="*/ 54700 w 54699"/>
                  <a:gd name="connsiteY6" fmla="*/ 71607 h 71606"/>
                  <a:gd name="connsiteX7" fmla="*/ 54700 w 54699"/>
                  <a:gd name="connsiteY7" fmla="*/ 13314 h 71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99" h="71606">
                    <a:moveTo>
                      <a:pt x="54700" y="13314"/>
                    </a:moveTo>
                    <a:lnTo>
                      <a:pt x="54700" y="13314"/>
                    </a:lnTo>
                    <a:cubicBezTo>
                      <a:pt x="54700" y="5757"/>
                      <a:pt x="42464" y="0"/>
                      <a:pt x="27350" y="0"/>
                    </a:cubicBezTo>
                    <a:cubicBezTo>
                      <a:pt x="12235" y="0"/>
                      <a:pt x="0" y="5757"/>
                      <a:pt x="0" y="13314"/>
                    </a:cubicBezTo>
                    <a:lnTo>
                      <a:pt x="0" y="13314"/>
                    </a:lnTo>
                    <a:lnTo>
                      <a:pt x="0" y="71607"/>
                    </a:lnTo>
                    <a:lnTo>
                      <a:pt x="54700" y="71607"/>
                    </a:lnTo>
                    <a:lnTo>
                      <a:pt x="54700" y="1331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C87EDB60-A7CE-E5F6-D49B-94E940B94CB6}"/>
                  </a:ext>
                </a:extLst>
              </p:cNvPr>
              <p:cNvSpPr/>
              <p:nvPr/>
            </p:nvSpPr>
            <p:spPr>
              <a:xfrm>
                <a:off x="4366481" y="3757168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C3B6A441-6A6A-4091-021E-59EE7A2D492D}"/>
                  </a:ext>
                </a:extLst>
              </p:cNvPr>
              <p:cNvSpPr/>
              <p:nvPr/>
            </p:nvSpPr>
            <p:spPr>
              <a:xfrm>
                <a:off x="4368280" y="3887787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7335264A-F061-CFAB-DB35-6D2C43F997B9}"/>
                  </a:ext>
                </a:extLst>
              </p:cNvPr>
              <p:cNvSpPr/>
              <p:nvPr/>
            </p:nvSpPr>
            <p:spPr>
              <a:xfrm>
                <a:off x="4366481" y="4017687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4F10852A-E10D-AD44-A8A8-0C777A41ADE4}"/>
                  </a:ext>
                </a:extLst>
              </p:cNvPr>
              <p:cNvSpPr/>
              <p:nvPr/>
            </p:nvSpPr>
            <p:spPr>
              <a:xfrm>
                <a:off x="3721960" y="3939243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F1E702D9-CD7B-7321-0E04-06CB308921A7}"/>
                  </a:ext>
                </a:extLst>
              </p:cNvPr>
              <p:cNvSpPr/>
              <p:nvPr/>
            </p:nvSpPr>
            <p:spPr>
              <a:xfrm>
                <a:off x="3723760" y="4069863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A0868B81-C1D6-739B-8604-B21505B12021}"/>
                  </a:ext>
                </a:extLst>
              </p:cNvPr>
              <p:cNvSpPr/>
              <p:nvPr/>
            </p:nvSpPr>
            <p:spPr>
              <a:xfrm>
                <a:off x="3721960" y="4199763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053083CF-C8EE-8FE3-FC4C-6C013941F9BA}"/>
                  </a:ext>
                </a:extLst>
              </p:cNvPr>
              <p:cNvSpPr/>
              <p:nvPr/>
            </p:nvSpPr>
            <p:spPr>
              <a:xfrm>
                <a:off x="2056139" y="3993938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74786535-7E44-FAB7-6D79-07658B8CCB19}"/>
                  </a:ext>
                </a:extLst>
              </p:cNvPr>
              <p:cNvSpPr/>
              <p:nvPr/>
            </p:nvSpPr>
            <p:spPr>
              <a:xfrm>
                <a:off x="2055779" y="4060507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301352B8-66C8-1A9A-FD47-3848474FDE08}"/>
                  </a:ext>
                </a:extLst>
              </p:cNvPr>
              <p:cNvSpPr/>
              <p:nvPr/>
            </p:nvSpPr>
            <p:spPr>
              <a:xfrm>
                <a:off x="2055779" y="4122398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D46046EF-16AD-C5E3-A5AF-CF34668F132C}"/>
                  </a:ext>
                </a:extLst>
              </p:cNvPr>
              <p:cNvSpPr/>
              <p:nvPr/>
            </p:nvSpPr>
            <p:spPr>
              <a:xfrm>
                <a:off x="2055419" y="4188968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988D2D28-C50F-C886-C990-35EBEAD002F2}"/>
                  </a:ext>
                </a:extLst>
              </p:cNvPr>
              <p:cNvSpPr/>
              <p:nvPr/>
            </p:nvSpPr>
            <p:spPr>
              <a:xfrm>
                <a:off x="6239946" y="3550983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2181" y="0"/>
                      <a:pt x="33468" y="0"/>
                    </a:cubicBezTo>
                    <a:cubicBezTo>
                      <a:pt x="15114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01B2E99F-74E5-68FF-E147-6300A6FE76AA}"/>
                  </a:ext>
                </a:extLst>
              </p:cNvPr>
              <p:cNvSpPr/>
              <p:nvPr/>
            </p:nvSpPr>
            <p:spPr>
              <a:xfrm>
                <a:off x="6242105" y="3676565"/>
                <a:ext cx="66575" cy="87799"/>
              </a:xfrm>
              <a:custGeom>
                <a:avLst/>
                <a:gdLst>
                  <a:gd name="connsiteX0" fmla="*/ 66575 w 66575"/>
                  <a:gd name="connsiteY0" fmla="*/ 16193 h 87799"/>
                  <a:gd name="connsiteX1" fmla="*/ 66575 w 66575"/>
                  <a:gd name="connsiteY1" fmla="*/ 16193 h 87799"/>
                  <a:gd name="connsiteX2" fmla="*/ 33468 w 66575"/>
                  <a:gd name="connsiteY2" fmla="*/ 0 h 87799"/>
                  <a:gd name="connsiteX3" fmla="*/ 0 w 66575"/>
                  <a:gd name="connsiteY3" fmla="*/ 16193 h 87799"/>
                  <a:gd name="connsiteX4" fmla="*/ 0 w 66575"/>
                  <a:gd name="connsiteY4" fmla="*/ 16193 h 87799"/>
                  <a:gd name="connsiteX5" fmla="*/ 0 w 66575"/>
                  <a:gd name="connsiteY5" fmla="*/ 87799 h 87799"/>
                  <a:gd name="connsiteX6" fmla="*/ 66575 w 66575"/>
                  <a:gd name="connsiteY6" fmla="*/ 87799 h 87799"/>
                  <a:gd name="connsiteX7" fmla="*/ 66575 w 6657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575" h="87799">
                    <a:moveTo>
                      <a:pt x="66575" y="16193"/>
                    </a:moveTo>
                    <a:lnTo>
                      <a:pt x="66575" y="16193"/>
                    </a:lnTo>
                    <a:cubicBezTo>
                      <a:pt x="66575" y="7197"/>
                      <a:pt x="51821" y="0"/>
                      <a:pt x="33468" y="0"/>
                    </a:cubicBezTo>
                    <a:cubicBezTo>
                      <a:pt x="14755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575" y="87799"/>
                    </a:lnTo>
                    <a:lnTo>
                      <a:pt x="6657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498332FB-CDBC-BD91-0A2E-27B3958DFADE}"/>
                  </a:ext>
                </a:extLst>
              </p:cNvPr>
              <p:cNvSpPr/>
              <p:nvPr/>
            </p:nvSpPr>
            <p:spPr>
              <a:xfrm>
                <a:off x="6239946" y="3801427"/>
                <a:ext cx="66935" cy="88159"/>
              </a:xfrm>
              <a:custGeom>
                <a:avLst/>
                <a:gdLst>
                  <a:gd name="connsiteX0" fmla="*/ 66935 w 66935"/>
                  <a:gd name="connsiteY0" fmla="*/ 16552 h 88159"/>
                  <a:gd name="connsiteX1" fmla="*/ 66935 w 66935"/>
                  <a:gd name="connsiteY1" fmla="*/ 16552 h 88159"/>
                  <a:gd name="connsiteX2" fmla="*/ 33468 w 66935"/>
                  <a:gd name="connsiteY2" fmla="*/ 0 h 88159"/>
                  <a:gd name="connsiteX3" fmla="*/ 0 w 66935"/>
                  <a:gd name="connsiteY3" fmla="*/ 16552 h 88159"/>
                  <a:gd name="connsiteX4" fmla="*/ 0 w 66935"/>
                  <a:gd name="connsiteY4" fmla="*/ 16552 h 88159"/>
                  <a:gd name="connsiteX5" fmla="*/ 0 w 66935"/>
                  <a:gd name="connsiteY5" fmla="*/ 88159 h 88159"/>
                  <a:gd name="connsiteX6" fmla="*/ 66935 w 66935"/>
                  <a:gd name="connsiteY6" fmla="*/ 88159 h 88159"/>
                  <a:gd name="connsiteX7" fmla="*/ 66935 w 66935"/>
                  <a:gd name="connsiteY7" fmla="*/ 16552 h 88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8159">
                    <a:moveTo>
                      <a:pt x="66935" y="16552"/>
                    </a:moveTo>
                    <a:lnTo>
                      <a:pt x="66935" y="16552"/>
                    </a:lnTo>
                    <a:cubicBezTo>
                      <a:pt x="66935" y="7557"/>
                      <a:pt x="52181" y="0"/>
                      <a:pt x="33468" y="0"/>
                    </a:cubicBezTo>
                    <a:cubicBezTo>
                      <a:pt x="15114" y="0"/>
                      <a:pt x="0" y="7557"/>
                      <a:pt x="0" y="16552"/>
                    </a:cubicBezTo>
                    <a:lnTo>
                      <a:pt x="0" y="16552"/>
                    </a:lnTo>
                    <a:lnTo>
                      <a:pt x="0" y="88159"/>
                    </a:lnTo>
                    <a:lnTo>
                      <a:pt x="66935" y="88159"/>
                    </a:lnTo>
                    <a:lnTo>
                      <a:pt x="66935" y="1655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7E72AE49-7BF1-2254-199F-88ED22463364}"/>
                  </a:ext>
                </a:extLst>
              </p:cNvPr>
              <p:cNvSpPr/>
              <p:nvPr/>
            </p:nvSpPr>
            <p:spPr>
              <a:xfrm>
                <a:off x="6127667" y="3552422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2181" y="0"/>
                      <a:pt x="33468" y="0"/>
                    </a:cubicBezTo>
                    <a:cubicBezTo>
                      <a:pt x="15114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AB1F4014-9F28-6E8A-D815-B36E2D74E5CF}"/>
                  </a:ext>
                </a:extLst>
              </p:cNvPr>
              <p:cNvSpPr/>
              <p:nvPr/>
            </p:nvSpPr>
            <p:spPr>
              <a:xfrm>
                <a:off x="6129826" y="3678004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1821" y="0"/>
                      <a:pt x="33468" y="0"/>
                    </a:cubicBezTo>
                    <a:cubicBezTo>
                      <a:pt x="14755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5EDE9411-042F-9A96-9411-B9005B23A7D4}"/>
                  </a:ext>
                </a:extLst>
              </p:cNvPr>
              <p:cNvSpPr/>
              <p:nvPr/>
            </p:nvSpPr>
            <p:spPr>
              <a:xfrm>
                <a:off x="6127667" y="3802866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2181" y="0"/>
                      <a:pt x="33468" y="0"/>
                    </a:cubicBezTo>
                    <a:cubicBezTo>
                      <a:pt x="15114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3D5BCFFA-C1E2-A9AB-15C2-A90335639F8E}"/>
                  </a:ext>
                </a:extLst>
              </p:cNvPr>
              <p:cNvSpPr/>
              <p:nvPr/>
            </p:nvSpPr>
            <p:spPr>
              <a:xfrm>
                <a:off x="8482273" y="3220656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AEA19C66-FA51-B95C-770F-E9BEDEAF71C4}"/>
                  </a:ext>
                </a:extLst>
              </p:cNvPr>
              <p:cNvSpPr/>
              <p:nvPr/>
            </p:nvSpPr>
            <p:spPr>
              <a:xfrm>
                <a:off x="8481553" y="3375025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058D83B9-2EB4-57AB-728E-0B931BF15F4B}"/>
                  </a:ext>
                </a:extLst>
              </p:cNvPr>
              <p:cNvSpPr/>
              <p:nvPr/>
            </p:nvSpPr>
            <p:spPr>
              <a:xfrm>
                <a:off x="8595991" y="3220656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5216604B-6D37-292B-4C7D-EA0B96F5B5BE}"/>
                  </a:ext>
                </a:extLst>
              </p:cNvPr>
              <p:cNvSpPr/>
              <p:nvPr/>
            </p:nvSpPr>
            <p:spPr>
              <a:xfrm>
                <a:off x="8595271" y="3375025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EBC7D4AA-D28F-568C-A368-EAB5A0542DCE}"/>
                  </a:ext>
                </a:extLst>
              </p:cNvPr>
              <p:cNvSpPr/>
              <p:nvPr/>
            </p:nvSpPr>
            <p:spPr>
              <a:xfrm>
                <a:off x="8701072" y="3220296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C5E2308A-D834-1685-2CB8-4D488EA87A61}"/>
                  </a:ext>
                </a:extLst>
              </p:cNvPr>
              <p:cNvSpPr/>
              <p:nvPr/>
            </p:nvSpPr>
            <p:spPr>
              <a:xfrm>
                <a:off x="8699992" y="3375025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id="{2D165364-CF31-D627-5B05-E9C3F16B099E}"/>
              </a:ext>
            </a:extLst>
          </p:cNvPr>
          <p:cNvSpPr/>
          <p:nvPr/>
        </p:nvSpPr>
        <p:spPr>
          <a:xfrm>
            <a:off x="7971770" y="-569266"/>
            <a:ext cx="2809371" cy="824424"/>
          </a:xfrm>
          <a:custGeom>
            <a:avLst/>
            <a:gdLst>
              <a:gd name="connsiteX0" fmla="*/ 198028 w 1288797"/>
              <a:gd name="connsiteY0" fmla="*/ 374631 h 378204"/>
              <a:gd name="connsiteX1" fmla="*/ 1473 w 1288797"/>
              <a:gd name="connsiteY1" fmla="*/ 277299 h 378204"/>
              <a:gd name="connsiteX2" fmla="*/ 444124 w 1288797"/>
              <a:gd name="connsiteY2" fmla="*/ 147555 h 378204"/>
              <a:gd name="connsiteX3" fmla="*/ 873486 w 1288797"/>
              <a:gd name="connsiteY3" fmla="*/ 459 h 378204"/>
              <a:gd name="connsiteX4" fmla="*/ 1060877 w 1288797"/>
              <a:gd name="connsiteY4" fmla="*/ 142800 h 378204"/>
              <a:gd name="connsiteX5" fmla="*/ 1286226 w 1288797"/>
              <a:gd name="connsiteY5" fmla="*/ 261429 h 378204"/>
              <a:gd name="connsiteX6" fmla="*/ 894476 w 1288797"/>
              <a:gd name="connsiteY6" fmla="*/ 374713 h 378204"/>
              <a:gd name="connsiteX7" fmla="*/ 198028 w 1288797"/>
              <a:gd name="connsiteY7" fmla="*/ 374631 h 378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8797" h="378204">
                <a:moveTo>
                  <a:pt x="198028" y="374631"/>
                </a:moveTo>
                <a:cubicBezTo>
                  <a:pt x="198028" y="374631"/>
                  <a:pt x="-19883" y="381052"/>
                  <a:pt x="1473" y="277299"/>
                </a:cubicBezTo>
                <a:cubicBezTo>
                  <a:pt x="22829" y="173545"/>
                  <a:pt x="298836" y="126219"/>
                  <a:pt x="444124" y="147555"/>
                </a:cubicBezTo>
                <a:cubicBezTo>
                  <a:pt x="589392" y="168891"/>
                  <a:pt x="621396" y="-10209"/>
                  <a:pt x="873486" y="459"/>
                </a:cubicBezTo>
                <a:cubicBezTo>
                  <a:pt x="968014" y="4462"/>
                  <a:pt x="993495" y="160723"/>
                  <a:pt x="1060877" y="142800"/>
                </a:cubicBezTo>
                <a:cubicBezTo>
                  <a:pt x="1212688" y="102465"/>
                  <a:pt x="1305733" y="174764"/>
                  <a:pt x="1286226" y="261429"/>
                </a:cubicBezTo>
                <a:cubicBezTo>
                  <a:pt x="1259606" y="379732"/>
                  <a:pt x="1129660" y="365812"/>
                  <a:pt x="894476" y="374713"/>
                </a:cubicBezTo>
                <a:cubicBezTo>
                  <a:pt x="684876" y="382617"/>
                  <a:pt x="198028" y="374631"/>
                  <a:pt x="198028" y="374631"/>
                </a:cubicBezTo>
                <a:close/>
              </a:path>
            </a:pathLst>
          </a:custGeom>
          <a:solidFill>
            <a:srgbClr val="EAA060">
              <a:alpha val="18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AB16A9AC-3D63-0AB3-8D34-AC2946F5DBDF}"/>
              </a:ext>
            </a:extLst>
          </p:cNvPr>
          <p:cNvSpPr/>
          <p:nvPr/>
        </p:nvSpPr>
        <p:spPr>
          <a:xfrm>
            <a:off x="1075770" y="1051779"/>
            <a:ext cx="1325138" cy="390766"/>
          </a:xfrm>
          <a:custGeom>
            <a:avLst/>
            <a:gdLst>
              <a:gd name="connsiteX0" fmla="*/ 1324406 w 1325138"/>
              <a:gd name="connsiteY0" fmla="*/ 304573 h 390766"/>
              <a:gd name="connsiteX1" fmla="*/ 1320342 w 1325138"/>
              <a:gd name="connsiteY1" fmla="*/ 272630 h 390766"/>
              <a:gd name="connsiteX2" fmla="*/ 1018529 w 1325138"/>
              <a:gd name="connsiteY2" fmla="*/ 157049 h 390766"/>
              <a:gd name="connsiteX3" fmla="*/ 776132 w 1325138"/>
              <a:gd name="connsiteY3" fmla="*/ 301 h 390766"/>
              <a:gd name="connsiteX4" fmla="*/ 653074 w 1325138"/>
              <a:gd name="connsiteY4" fmla="*/ 63354 h 390766"/>
              <a:gd name="connsiteX5" fmla="*/ 541416 w 1325138"/>
              <a:gd name="connsiteY5" fmla="*/ 83572 h 390766"/>
              <a:gd name="connsiteX6" fmla="*/ 290382 w 1325138"/>
              <a:gd name="connsiteY6" fmla="*/ 195332 h 390766"/>
              <a:gd name="connsiteX7" fmla="*/ 23723 w 1325138"/>
              <a:gd name="connsiteY7" fmla="*/ 248672 h 390766"/>
              <a:gd name="connsiteX8" fmla="*/ 33090 w 1325138"/>
              <a:gd name="connsiteY8" fmla="*/ 348525 h 390766"/>
              <a:gd name="connsiteX9" fmla="*/ 640354 w 1325138"/>
              <a:gd name="connsiteY9" fmla="*/ 384837 h 390766"/>
              <a:gd name="connsiteX10" fmla="*/ 1324406 w 1325138"/>
              <a:gd name="connsiteY10" fmla="*/ 304573 h 390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25138" h="390766">
                <a:moveTo>
                  <a:pt x="1324406" y="304573"/>
                </a:moveTo>
                <a:cubicBezTo>
                  <a:pt x="1326174" y="293803"/>
                  <a:pt x="1324711" y="282627"/>
                  <a:pt x="1320342" y="272630"/>
                </a:cubicBezTo>
                <a:cubicBezTo>
                  <a:pt x="1286855" y="195840"/>
                  <a:pt x="1107368" y="140712"/>
                  <a:pt x="1018529" y="157049"/>
                </a:cubicBezTo>
                <a:cubicBezTo>
                  <a:pt x="923797" y="174464"/>
                  <a:pt x="940521" y="-8396"/>
                  <a:pt x="776132" y="301"/>
                </a:cubicBezTo>
                <a:cubicBezTo>
                  <a:pt x="722182" y="3166"/>
                  <a:pt x="684915" y="32041"/>
                  <a:pt x="653074" y="63354"/>
                </a:cubicBezTo>
                <a:cubicBezTo>
                  <a:pt x="623590" y="92351"/>
                  <a:pt x="579069" y="100621"/>
                  <a:pt x="541416" y="83572"/>
                </a:cubicBezTo>
                <a:cubicBezTo>
                  <a:pt x="393201" y="16455"/>
                  <a:pt x="345287" y="209048"/>
                  <a:pt x="290382" y="195332"/>
                </a:cubicBezTo>
                <a:cubicBezTo>
                  <a:pt x="201563" y="173163"/>
                  <a:pt x="84561" y="203887"/>
                  <a:pt x="23723" y="248672"/>
                </a:cubicBezTo>
                <a:cubicBezTo>
                  <a:pt x="-11736" y="274784"/>
                  <a:pt x="-6493" y="329200"/>
                  <a:pt x="33090" y="348525"/>
                </a:cubicBezTo>
                <a:cubicBezTo>
                  <a:pt x="158952" y="409972"/>
                  <a:pt x="481187" y="384837"/>
                  <a:pt x="640354" y="384837"/>
                </a:cubicBezTo>
                <a:cubicBezTo>
                  <a:pt x="951392" y="384837"/>
                  <a:pt x="1304940" y="423241"/>
                  <a:pt x="1324406" y="304573"/>
                </a:cubicBezTo>
                <a:close/>
              </a:path>
            </a:pathLst>
          </a:custGeom>
          <a:solidFill>
            <a:srgbClr val="EAA060">
              <a:alpha val="10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462D6732-0B5E-3F4C-E9AB-5AD6038A3E9C}"/>
              </a:ext>
            </a:extLst>
          </p:cNvPr>
          <p:cNvSpPr/>
          <p:nvPr/>
        </p:nvSpPr>
        <p:spPr>
          <a:xfrm>
            <a:off x="4825792" y="856226"/>
            <a:ext cx="857109" cy="252749"/>
          </a:xfrm>
          <a:custGeom>
            <a:avLst/>
            <a:gdLst>
              <a:gd name="connsiteX0" fmla="*/ 472 w 857109"/>
              <a:gd name="connsiteY0" fmla="*/ 196994 h 252749"/>
              <a:gd name="connsiteX1" fmla="*/ 3094 w 857109"/>
              <a:gd name="connsiteY1" fmla="*/ 176329 h 252749"/>
              <a:gd name="connsiteX2" fmla="*/ 198308 w 857109"/>
              <a:gd name="connsiteY2" fmla="*/ 101571 h 252749"/>
              <a:gd name="connsiteX3" fmla="*/ 355097 w 857109"/>
              <a:gd name="connsiteY3" fmla="*/ 195 h 252749"/>
              <a:gd name="connsiteX4" fmla="*/ 434690 w 857109"/>
              <a:gd name="connsiteY4" fmla="*/ 40977 h 252749"/>
              <a:gd name="connsiteX5" fmla="*/ 506908 w 857109"/>
              <a:gd name="connsiteY5" fmla="*/ 54043 h 252749"/>
              <a:gd name="connsiteX6" fmla="*/ 669285 w 857109"/>
              <a:gd name="connsiteY6" fmla="*/ 126341 h 252749"/>
              <a:gd name="connsiteX7" fmla="*/ 841761 w 857109"/>
              <a:gd name="connsiteY7" fmla="*/ 160845 h 252749"/>
              <a:gd name="connsiteX8" fmla="*/ 835706 w 857109"/>
              <a:gd name="connsiteY8" fmla="*/ 225422 h 252749"/>
              <a:gd name="connsiteX9" fmla="*/ 442921 w 857109"/>
              <a:gd name="connsiteY9" fmla="*/ 248912 h 252749"/>
              <a:gd name="connsiteX10" fmla="*/ 472 w 857109"/>
              <a:gd name="connsiteY10" fmla="*/ 196994 h 25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7109" h="252749">
                <a:moveTo>
                  <a:pt x="472" y="196994"/>
                </a:moveTo>
                <a:cubicBezTo>
                  <a:pt x="-666" y="190024"/>
                  <a:pt x="269" y="182811"/>
                  <a:pt x="3094" y="176329"/>
                </a:cubicBezTo>
                <a:cubicBezTo>
                  <a:pt x="24755" y="126667"/>
                  <a:pt x="140843" y="91005"/>
                  <a:pt x="198308" y="101571"/>
                </a:cubicBezTo>
                <a:cubicBezTo>
                  <a:pt x="259573" y="112829"/>
                  <a:pt x="248762" y="-5434"/>
                  <a:pt x="355097" y="195"/>
                </a:cubicBezTo>
                <a:cubicBezTo>
                  <a:pt x="389986" y="2044"/>
                  <a:pt x="414107" y="20718"/>
                  <a:pt x="434690" y="40977"/>
                </a:cubicBezTo>
                <a:cubicBezTo>
                  <a:pt x="453750" y="59733"/>
                  <a:pt x="482565" y="65077"/>
                  <a:pt x="506908" y="54043"/>
                </a:cubicBezTo>
                <a:cubicBezTo>
                  <a:pt x="602778" y="10619"/>
                  <a:pt x="633766" y="135201"/>
                  <a:pt x="669285" y="126341"/>
                </a:cubicBezTo>
                <a:cubicBezTo>
                  <a:pt x="726730" y="111996"/>
                  <a:pt x="802401" y="131869"/>
                  <a:pt x="841761" y="160845"/>
                </a:cubicBezTo>
                <a:cubicBezTo>
                  <a:pt x="864703" y="177731"/>
                  <a:pt x="861309" y="212925"/>
                  <a:pt x="835706" y="225422"/>
                </a:cubicBezTo>
                <a:cubicBezTo>
                  <a:pt x="754304" y="265168"/>
                  <a:pt x="545861" y="248912"/>
                  <a:pt x="442921" y="248912"/>
                </a:cubicBezTo>
                <a:cubicBezTo>
                  <a:pt x="241753" y="248912"/>
                  <a:pt x="13071" y="273763"/>
                  <a:pt x="472" y="196994"/>
                </a:cubicBezTo>
                <a:close/>
              </a:path>
            </a:pathLst>
          </a:custGeom>
          <a:solidFill>
            <a:srgbClr val="EAA060">
              <a:alpha val="16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id="{5755BF01-7C9B-52F6-8CEC-6E845EAB8E5D}"/>
              </a:ext>
            </a:extLst>
          </p:cNvPr>
          <p:cNvSpPr/>
          <p:nvPr/>
        </p:nvSpPr>
        <p:spPr>
          <a:xfrm>
            <a:off x="1578723" y="2312305"/>
            <a:ext cx="857109" cy="252749"/>
          </a:xfrm>
          <a:custGeom>
            <a:avLst/>
            <a:gdLst>
              <a:gd name="connsiteX0" fmla="*/ 472 w 857109"/>
              <a:gd name="connsiteY0" fmla="*/ 196994 h 252749"/>
              <a:gd name="connsiteX1" fmla="*/ 3094 w 857109"/>
              <a:gd name="connsiteY1" fmla="*/ 176329 h 252749"/>
              <a:gd name="connsiteX2" fmla="*/ 198308 w 857109"/>
              <a:gd name="connsiteY2" fmla="*/ 101571 h 252749"/>
              <a:gd name="connsiteX3" fmla="*/ 355097 w 857109"/>
              <a:gd name="connsiteY3" fmla="*/ 195 h 252749"/>
              <a:gd name="connsiteX4" fmla="*/ 434691 w 857109"/>
              <a:gd name="connsiteY4" fmla="*/ 40977 h 252749"/>
              <a:gd name="connsiteX5" fmla="*/ 506908 w 857109"/>
              <a:gd name="connsiteY5" fmla="*/ 54043 h 252749"/>
              <a:gd name="connsiteX6" fmla="*/ 669285 w 857109"/>
              <a:gd name="connsiteY6" fmla="*/ 126341 h 252749"/>
              <a:gd name="connsiteX7" fmla="*/ 841761 w 857109"/>
              <a:gd name="connsiteY7" fmla="*/ 160845 h 252749"/>
              <a:gd name="connsiteX8" fmla="*/ 835706 w 857109"/>
              <a:gd name="connsiteY8" fmla="*/ 225422 h 252749"/>
              <a:gd name="connsiteX9" fmla="*/ 442920 w 857109"/>
              <a:gd name="connsiteY9" fmla="*/ 248912 h 252749"/>
              <a:gd name="connsiteX10" fmla="*/ 472 w 857109"/>
              <a:gd name="connsiteY10" fmla="*/ 196994 h 25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7109" h="252749">
                <a:moveTo>
                  <a:pt x="472" y="196994"/>
                </a:moveTo>
                <a:cubicBezTo>
                  <a:pt x="-665" y="190024"/>
                  <a:pt x="269" y="182811"/>
                  <a:pt x="3094" y="176329"/>
                </a:cubicBezTo>
                <a:cubicBezTo>
                  <a:pt x="24755" y="126667"/>
                  <a:pt x="140843" y="91005"/>
                  <a:pt x="198308" y="101571"/>
                </a:cubicBezTo>
                <a:cubicBezTo>
                  <a:pt x="259573" y="112829"/>
                  <a:pt x="248763" y="-5434"/>
                  <a:pt x="355097" y="195"/>
                </a:cubicBezTo>
                <a:cubicBezTo>
                  <a:pt x="389987" y="2044"/>
                  <a:pt x="414106" y="20718"/>
                  <a:pt x="434691" y="40977"/>
                </a:cubicBezTo>
                <a:cubicBezTo>
                  <a:pt x="453751" y="59732"/>
                  <a:pt x="482564" y="65077"/>
                  <a:pt x="506908" y="54043"/>
                </a:cubicBezTo>
                <a:cubicBezTo>
                  <a:pt x="602778" y="10639"/>
                  <a:pt x="633766" y="135201"/>
                  <a:pt x="669285" y="126341"/>
                </a:cubicBezTo>
                <a:cubicBezTo>
                  <a:pt x="726730" y="111996"/>
                  <a:pt x="802422" y="131868"/>
                  <a:pt x="841761" y="160845"/>
                </a:cubicBezTo>
                <a:cubicBezTo>
                  <a:pt x="864702" y="177731"/>
                  <a:pt x="861309" y="212925"/>
                  <a:pt x="835706" y="225422"/>
                </a:cubicBezTo>
                <a:cubicBezTo>
                  <a:pt x="754304" y="265168"/>
                  <a:pt x="545861" y="248912"/>
                  <a:pt x="442920" y="248912"/>
                </a:cubicBezTo>
                <a:cubicBezTo>
                  <a:pt x="241752" y="248912"/>
                  <a:pt x="13071" y="273763"/>
                  <a:pt x="472" y="196994"/>
                </a:cubicBezTo>
                <a:close/>
              </a:path>
            </a:pathLst>
          </a:custGeom>
          <a:solidFill>
            <a:srgbClr val="EAA060">
              <a:alpha val="16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9" name="图形 142">
            <a:extLst>
              <a:ext uri="{FF2B5EF4-FFF2-40B4-BE49-F238E27FC236}">
                <a16:creationId xmlns:a16="http://schemas.microsoft.com/office/drawing/2014/main" id="{4BAE69D0-BA5E-1F26-00FA-2DC70C29345E}"/>
              </a:ext>
            </a:extLst>
          </p:cNvPr>
          <p:cNvGrpSpPr/>
          <p:nvPr/>
        </p:nvGrpSpPr>
        <p:grpSpPr>
          <a:xfrm>
            <a:off x="0" y="4358231"/>
            <a:ext cx="12192000" cy="1885640"/>
            <a:chOff x="0" y="4358231"/>
            <a:chExt cx="12192000" cy="1885640"/>
          </a:xfrm>
        </p:grpSpPr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49AC7848-DD80-337A-1B65-EA9AFE7F0D11}"/>
                </a:ext>
              </a:extLst>
            </p:cNvPr>
            <p:cNvSpPr/>
            <p:nvPr/>
          </p:nvSpPr>
          <p:spPr>
            <a:xfrm>
              <a:off x="6660862" y="4687671"/>
              <a:ext cx="1671275" cy="552958"/>
            </a:xfrm>
            <a:custGeom>
              <a:avLst/>
              <a:gdLst>
                <a:gd name="connsiteX0" fmla="*/ 1660152 w 1671275"/>
                <a:gd name="connsiteY0" fmla="*/ 355854 h 552958"/>
                <a:gd name="connsiteX1" fmla="*/ 1541360 w 1671275"/>
                <a:gd name="connsiteY1" fmla="*/ 296123 h 552958"/>
                <a:gd name="connsiteX2" fmla="*/ 1428034 w 1671275"/>
                <a:gd name="connsiteY2" fmla="*/ 242670 h 552958"/>
                <a:gd name="connsiteX3" fmla="*/ 1393862 w 1671275"/>
                <a:gd name="connsiteY3" fmla="*/ 253763 h 552958"/>
                <a:gd name="connsiteX4" fmla="*/ 1286387 w 1671275"/>
                <a:gd name="connsiteY4" fmla="*/ 226051 h 552958"/>
                <a:gd name="connsiteX5" fmla="*/ 1140351 w 1671275"/>
                <a:gd name="connsiteY5" fmla="*/ 195780 h 552958"/>
                <a:gd name="connsiteX6" fmla="*/ 1013697 w 1671275"/>
                <a:gd name="connsiteY6" fmla="*/ 135927 h 552958"/>
                <a:gd name="connsiteX7" fmla="*/ 912765 w 1671275"/>
                <a:gd name="connsiteY7" fmla="*/ 67947 h 552958"/>
                <a:gd name="connsiteX8" fmla="*/ 880989 w 1671275"/>
                <a:gd name="connsiteY8" fmla="*/ 73088 h 552958"/>
                <a:gd name="connsiteX9" fmla="*/ 879730 w 1671275"/>
                <a:gd name="connsiteY9" fmla="*/ 64555 h 552958"/>
                <a:gd name="connsiteX10" fmla="*/ 707079 w 1671275"/>
                <a:gd name="connsiteY10" fmla="*/ 5900 h 552958"/>
                <a:gd name="connsiteX11" fmla="*/ 610088 w 1671275"/>
                <a:gd name="connsiteY11" fmla="*/ 53380 h 552958"/>
                <a:gd name="connsiteX12" fmla="*/ 534469 w 1671275"/>
                <a:gd name="connsiteY12" fmla="*/ 34059 h 552958"/>
                <a:gd name="connsiteX13" fmla="*/ 389043 w 1671275"/>
                <a:gd name="connsiteY13" fmla="*/ 134180 h 552958"/>
                <a:gd name="connsiteX14" fmla="*/ 215214 w 1671275"/>
                <a:gd name="connsiteY14" fmla="*/ 208437 h 552958"/>
                <a:gd name="connsiteX15" fmla="*/ 168831 w 1671275"/>
                <a:gd name="connsiteY15" fmla="*/ 203053 h 552958"/>
                <a:gd name="connsiteX16" fmla="*/ 0 w 1671275"/>
                <a:gd name="connsiteY16" fmla="*/ 340515 h 552958"/>
                <a:gd name="connsiteX17" fmla="*/ 168831 w 1671275"/>
                <a:gd name="connsiteY17" fmla="*/ 477977 h 552958"/>
                <a:gd name="connsiteX18" fmla="*/ 320758 w 1671275"/>
                <a:gd name="connsiteY18" fmla="*/ 400185 h 552958"/>
                <a:gd name="connsiteX19" fmla="*/ 321815 w 1671275"/>
                <a:gd name="connsiteY19" fmla="*/ 400591 h 552958"/>
                <a:gd name="connsiteX20" fmla="*/ 445137 w 1671275"/>
                <a:gd name="connsiteY20" fmla="*/ 398865 h 552958"/>
                <a:gd name="connsiteX21" fmla="*/ 567626 w 1671275"/>
                <a:gd name="connsiteY21" fmla="*/ 426942 h 552958"/>
                <a:gd name="connsiteX22" fmla="*/ 728635 w 1671275"/>
                <a:gd name="connsiteY22" fmla="*/ 504714 h 552958"/>
                <a:gd name="connsiteX23" fmla="*/ 901773 w 1671275"/>
                <a:gd name="connsiteY23" fmla="*/ 410222 h 552958"/>
                <a:gd name="connsiteX24" fmla="*/ 994905 w 1671275"/>
                <a:gd name="connsiteY24" fmla="*/ 451525 h 552958"/>
                <a:gd name="connsiteX25" fmla="*/ 999963 w 1671275"/>
                <a:gd name="connsiteY25" fmla="*/ 463228 h 552958"/>
                <a:gd name="connsiteX26" fmla="*/ 1217636 w 1671275"/>
                <a:gd name="connsiteY26" fmla="*/ 537241 h 552958"/>
                <a:gd name="connsiteX27" fmla="*/ 1303250 w 1671275"/>
                <a:gd name="connsiteY27" fmla="*/ 438868 h 552958"/>
                <a:gd name="connsiteX28" fmla="*/ 1364037 w 1671275"/>
                <a:gd name="connsiteY28" fmla="*/ 429035 h 552958"/>
                <a:gd name="connsiteX29" fmla="*/ 1366231 w 1671275"/>
                <a:gd name="connsiteY29" fmla="*/ 427734 h 552958"/>
                <a:gd name="connsiteX30" fmla="*/ 1460805 w 1671275"/>
                <a:gd name="connsiteY30" fmla="*/ 457986 h 552958"/>
                <a:gd name="connsiteX31" fmla="*/ 1462756 w 1671275"/>
                <a:gd name="connsiteY31" fmla="*/ 457498 h 552958"/>
                <a:gd name="connsiteX32" fmla="*/ 1607735 w 1671275"/>
                <a:gd name="connsiteY32" fmla="*/ 501118 h 552958"/>
                <a:gd name="connsiteX33" fmla="*/ 1660152 w 1671275"/>
                <a:gd name="connsiteY33" fmla="*/ 355854 h 55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71275" h="552958">
                  <a:moveTo>
                    <a:pt x="1660152" y="355854"/>
                  </a:moveTo>
                  <a:cubicBezTo>
                    <a:pt x="1638108" y="311401"/>
                    <a:pt x="1589084" y="288606"/>
                    <a:pt x="1541360" y="296123"/>
                  </a:cubicBezTo>
                  <a:cubicBezTo>
                    <a:pt x="1519073" y="258538"/>
                    <a:pt x="1474905" y="235925"/>
                    <a:pt x="1428034" y="242670"/>
                  </a:cubicBezTo>
                  <a:cubicBezTo>
                    <a:pt x="1415702" y="244458"/>
                    <a:pt x="1404386" y="248542"/>
                    <a:pt x="1393862" y="253763"/>
                  </a:cubicBezTo>
                  <a:cubicBezTo>
                    <a:pt x="1365866" y="226986"/>
                    <a:pt x="1325090" y="215873"/>
                    <a:pt x="1286387" y="226051"/>
                  </a:cubicBezTo>
                  <a:cubicBezTo>
                    <a:pt x="1251300" y="185804"/>
                    <a:pt x="1191549" y="171867"/>
                    <a:pt x="1140351" y="195780"/>
                  </a:cubicBezTo>
                  <a:cubicBezTo>
                    <a:pt x="1109369" y="157788"/>
                    <a:pt x="1062396" y="136272"/>
                    <a:pt x="1013697" y="135927"/>
                  </a:cubicBezTo>
                  <a:cubicBezTo>
                    <a:pt x="998216" y="96269"/>
                    <a:pt x="959026" y="67947"/>
                    <a:pt x="912765" y="67947"/>
                  </a:cubicBezTo>
                  <a:cubicBezTo>
                    <a:pt x="901631" y="67947"/>
                    <a:pt x="891107" y="70040"/>
                    <a:pt x="880989" y="73088"/>
                  </a:cubicBezTo>
                  <a:cubicBezTo>
                    <a:pt x="880746" y="70223"/>
                    <a:pt x="880380" y="67379"/>
                    <a:pt x="879730" y="64555"/>
                  </a:cubicBezTo>
                  <a:cubicBezTo>
                    <a:pt x="867824" y="13702"/>
                    <a:pt x="790519" y="-12547"/>
                    <a:pt x="707079" y="5900"/>
                  </a:cubicBezTo>
                  <a:cubicBezTo>
                    <a:pt x="667319" y="14698"/>
                    <a:pt x="633472" y="32109"/>
                    <a:pt x="610088" y="53380"/>
                  </a:cubicBezTo>
                  <a:cubicBezTo>
                    <a:pt x="587739" y="41129"/>
                    <a:pt x="561957" y="34059"/>
                    <a:pt x="534469" y="34059"/>
                  </a:cubicBezTo>
                  <a:cubicBezTo>
                    <a:pt x="467241" y="34059"/>
                    <a:pt x="410213" y="75891"/>
                    <a:pt x="389043" y="134180"/>
                  </a:cubicBezTo>
                  <a:cubicBezTo>
                    <a:pt x="314745" y="119491"/>
                    <a:pt x="242255" y="149905"/>
                    <a:pt x="215214" y="208437"/>
                  </a:cubicBezTo>
                  <a:cubicBezTo>
                    <a:pt x="200464" y="205003"/>
                    <a:pt x="184942" y="203053"/>
                    <a:pt x="168831" y="203053"/>
                  </a:cubicBezTo>
                  <a:cubicBezTo>
                    <a:pt x="75578" y="203053"/>
                    <a:pt x="0" y="264592"/>
                    <a:pt x="0" y="340515"/>
                  </a:cubicBezTo>
                  <a:cubicBezTo>
                    <a:pt x="0" y="416418"/>
                    <a:pt x="75598" y="477977"/>
                    <a:pt x="168831" y="477977"/>
                  </a:cubicBezTo>
                  <a:cubicBezTo>
                    <a:pt x="235774" y="477977"/>
                    <a:pt x="293453" y="446182"/>
                    <a:pt x="320758" y="400185"/>
                  </a:cubicBezTo>
                  <a:cubicBezTo>
                    <a:pt x="321125" y="400307"/>
                    <a:pt x="321449" y="400470"/>
                    <a:pt x="321815" y="400591"/>
                  </a:cubicBezTo>
                  <a:cubicBezTo>
                    <a:pt x="364805" y="414711"/>
                    <a:pt x="408750" y="413005"/>
                    <a:pt x="445137" y="398865"/>
                  </a:cubicBezTo>
                  <a:cubicBezTo>
                    <a:pt x="491642" y="409531"/>
                    <a:pt x="521101" y="416276"/>
                    <a:pt x="567626" y="426942"/>
                  </a:cubicBezTo>
                  <a:cubicBezTo>
                    <a:pt x="605658" y="474402"/>
                    <a:pt x="663622" y="504714"/>
                    <a:pt x="728635" y="504714"/>
                  </a:cubicBezTo>
                  <a:cubicBezTo>
                    <a:pt x="800983" y="504714"/>
                    <a:pt x="864614" y="467128"/>
                    <a:pt x="901773" y="410222"/>
                  </a:cubicBezTo>
                  <a:cubicBezTo>
                    <a:pt x="927575" y="433484"/>
                    <a:pt x="960346" y="447828"/>
                    <a:pt x="994905" y="451525"/>
                  </a:cubicBezTo>
                  <a:cubicBezTo>
                    <a:pt x="996469" y="455446"/>
                    <a:pt x="998054" y="459367"/>
                    <a:pt x="999963" y="463228"/>
                  </a:cubicBezTo>
                  <a:cubicBezTo>
                    <a:pt x="1039032" y="542056"/>
                    <a:pt x="1136491" y="575192"/>
                    <a:pt x="1217636" y="537241"/>
                  </a:cubicBezTo>
                  <a:cubicBezTo>
                    <a:pt x="1260991" y="516965"/>
                    <a:pt x="1290735" y="480456"/>
                    <a:pt x="1303250" y="438868"/>
                  </a:cubicBezTo>
                  <a:cubicBezTo>
                    <a:pt x="1323424" y="441042"/>
                    <a:pt x="1344411" y="438218"/>
                    <a:pt x="1364037" y="429035"/>
                  </a:cubicBezTo>
                  <a:cubicBezTo>
                    <a:pt x="1364830" y="428669"/>
                    <a:pt x="1365460" y="428120"/>
                    <a:pt x="1366231" y="427734"/>
                  </a:cubicBezTo>
                  <a:cubicBezTo>
                    <a:pt x="1390428" y="450733"/>
                    <a:pt x="1424743" y="463187"/>
                    <a:pt x="1460805" y="457986"/>
                  </a:cubicBezTo>
                  <a:cubicBezTo>
                    <a:pt x="1461475" y="457884"/>
                    <a:pt x="1462085" y="457620"/>
                    <a:pt x="1462756" y="457498"/>
                  </a:cubicBezTo>
                  <a:cubicBezTo>
                    <a:pt x="1491869" y="506157"/>
                    <a:pt x="1554668" y="525945"/>
                    <a:pt x="1607735" y="501118"/>
                  </a:cubicBezTo>
                  <a:cubicBezTo>
                    <a:pt x="1663565" y="475052"/>
                    <a:pt x="1687011" y="410018"/>
                    <a:pt x="1660152" y="355854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BAE24576-BD89-CCFF-0E51-81EA7A1827CD}"/>
                </a:ext>
              </a:extLst>
            </p:cNvPr>
            <p:cNvSpPr/>
            <p:nvPr/>
          </p:nvSpPr>
          <p:spPr>
            <a:xfrm>
              <a:off x="8889563" y="4365093"/>
              <a:ext cx="3302436" cy="1561826"/>
            </a:xfrm>
            <a:custGeom>
              <a:avLst/>
              <a:gdLst>
                <a:gd name="connsiteX0" fmla="*/ 3302437 w 3302436"/>
                <a:gd name="connsiteY0" fmla="*/ 569170 h 1561826"/>
                <a:gd name="connsiteX1" fmla="*/ 3302437 w 3302436"/>
                <a:gd name="connsiteY1" fmla="*/ 1395284 h 1561826"/>
                <a:gd name="connsiteX2" fmla="*/ 3097097 w 3302436"/>
                <a:gd name="connsiteY2" fmla="*/ 1548329 h 1561826"/>
                <a:gd name="connsiteX3" fmla="*/ 2509174 w 3302436"/>
                <a:gd name="connsiteY3" fmla="*/ 1248436 h 1561826"/>
                <a:gd name="connsiteX4" fmla="*/ 2242357 w 3302436"/>
                <a:gd name="connsiteY4" fmla="*/ 1356012 h 1561826"/>
                <a:gd name="connsiteX5" fmla="*/ 2011072 w 3302436"/>
                <a:gd name="connsiteY5" fmla="*/ 1262718 h 1561826"/>
                <a:gd name="connsiteX6" fmla="*/ 1815870 w 3302436"/>
                <a:gd name="connsiteY6" fmla="*/ 1310137 h 1561826"/>
                <a:gd name="connsiteX7" fmla="*/ 1427965 w 3302436"/>
                <a:gd name="connsiteY7" fmla="*/ 985539 h 1561826"/>
                <a:gd name="connsiteX8" fmla="*/ 1257488 w 3302436"/>
                <a:gd name="connsiteY8" fmla="*/ 1033689 h 1561826"/>
                <a:gd name="connsiteX9" fmla="*/ 1071835 w 3302436"/>
                <a:gd name="connsiteY9" fmla="*/ 909108 h 1561826"/>
                <a:gd name="connsiteX10" fmla="*/ 903756 w 3302436"/>
                <a:gd name="connsiteY10" fmla="*/ 977351 h 1561826"/>
                <a:gd name="connsiteX11" fmla="*/ 741548 w 3302436"/>
                <a:gd name="connsiteY11" fmla="*/ 852343 h 1561826"/>
                <a:gd name="connsiteX12" fmla="*/ 566277 w 3302436"/>
                <a:gd name="connsiteY12" fmla="*/ 869206 h 1561826"/>
                <a:gd name="connsiteX13" fmla="*/ 334565 w 3302436"/>
                <a:gd name="connsiteY13" fmla="*/ 728940 h 1561826"/>
                <a:gd name="connsiteX14" fmla="*/ 316971 w 3302436"/>
                <a:gd name="connsiteY14" fmla="*/ 728046 h 1561826"/>
                <a:gd name="connsiteX15" fmla="*/ 251816 w 3302436"/>
                <a:gd name="connsiteY15" fmla="*/ 708745 h 1561826"/>
                <a:gd name="connsiteX16" fmla="*/ 124166 w 3302436"/>
                <a:gd name="connsiteY16" fmla="*/ 756652 h 1561826"/>
                <a:gd name="connsiteX17" fmla="*/ 24615 w 3302436"/>
                <a:gd name="connsiteY17" fmla="*/ 706531 h 1561826"/>
                <a:gd name="connsiteX18" fmla="*/ 601 w 3302436"/>
                <a:gd name="connsiteY18" fmla="*/ 631095 h 1561826"/>
                <a:gd name="connsiteX19" fmla="*/ 149624 w 3302436"/>
                <a:gd name="connsiteY19" fmla="*/ 533088 h 1561826"/>
                <a:gd name="connsiteX20" fmla="*/ 193080 w 3302436"/>
                <a:gd name="connsiteY20" fmla="*/ 543673 h 1561826"/>
                <a:gd name="connsiteX21" fmla="*/ 345536 w 3302436"/>
                <a:gd name="connsiteY21" fmla="*/ 477136 h 1561826"/>
                <a:gd name="connsiteX22" fmla="*/ 462275 w 3302436"/>
                <a:gd name="connsiteY22" fmla="*/ 539690 h 1561826"/>
                <a:gd name="connsiteX23" fmla="*/ 522149 w 3302436"/>
                <a:gd name="connsiteY23" fmla="*/ 515250 h 1561826"/>
                <a:gd name="connsiteX24" fmla="*/ 533160 w 3302436"/>
                <a:gd name="connsiteY24" fmla="*/ 517911 h 1561826"/>
                <a:gd name="connsiteX25" fmla="*/ 670542 w 3302436"/>
                <a:gd name="connsiteY25" fmla="*/ 437742 h 1561826"/>
                <a:gd name="connsiteX26" fmla="*/ 773668 w 3302436"/>
                <a:gd name="connsiteY26" fmla="*/ 509033 h 1561826"/>
                <a:gd name="connsiteX27" fmla="*/ 968566 w 3302436"/>
                <a:gd name="connsiteY27" fmla="*/ 408262 h 1561826"/>
                <a:gd name="connsiteX28" fmla="*/ 998797 w 3302436"/>
                <a:gd name="connsiteY28" fmla="*/ 414337 h 1561826"/>
                <a:gd name="connsiteX29" fmla="*/ 1119803 w 3302436"/>
                <a:gd name="connsiteY29" fmla="*/ 357775 h 1561826"/>
                <a:gd name="connsiteX30" fmla="*/ 1225490 w 3302436"/>
                <a:gd name="connsiteY30" fmla="*/ 437762 h 1561826"/>
                <a:gd name="connsiteX31" fmla="*/ 1259398 w 3302436"/>
                <a:gd name="connsiteY31" fmla="*/ 437681 h 1561826"/>
                <a:gd name="connsiteX32" fmla="*/ 1326464 w 3302436"/>
                <a:gd name="connsiteY32" fmla="*/ 459541 h 1561826"/>
                <a:gd name="connsiteX33" fmla="*/ 1517378 w 3302436"/>
                <a:gd name="connsiteY33" fmla="*/ 340425 h 1561826"/>
                <a:gd name="connsiteX34" fmla="*/ 1652586 w 3302436"/>
                <a:gd name="connsiteY34" fmla="*/ 423378 h 1561826"/>
                <a:gd name="connsiteX35" fmla="*/ 1866194 w 3302436"/>
                <a:gd name="connsiteY35" fmla="*/ 365516 h 1561826"/>
                <a:gd name="connsiteX36" fmla="*/ 1898619 w 3302436"/>
                <a:gd name="connsiteY36" fmla="*/ 367507 h 1561826"/>
                <a:gd name="connsiteX37" fmla="*/ 2311128 w 3302436"/>
                <a:gd name="connsiteY37" fmla="*/ 64871 h 1561826"/>
                <a:gd name="connsiteX38" fmla="*/ 2447331 w 3302436"/>
                <a:gd name="connsiteY38" fmla="*/ 95854 h 1561826"/>
                <a:gd name="connsiteX39" fmla="*/ 2700618 w 3302436"/>
                <a:gd name="connsiteY39" fmla="*/ 40 h 1561826"/>
                <a:gd name="connsiteX40" fmla="*/ 3063697 w 3302436"/>
                <a:gd name="connsiteY40" fmla="*/ 430976 h 1561826"/>
                <a:gd name="connsiteX41" fmla="*/ 3061319 w 3302436"/>
                <a:gd name="connsiteY41" fmla="*/ 458708 h 1561826"/>
                <a:gd name="connsiteX42" fmla="*/ 3302437 w 3302436"/>
                <a:gd name="connsiteY42" fmla="*/ 569170 h 156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302436" h="1561826">
                  <a:moveTo>
                    <a:pt x="3302437" y="569170"/>
                  </a:moveTo>
                  <a:lnTo>
                    <a:pt x="3302437" y="1395284"/>
                  </a:lnTo>
                  <a:cubicBezTo>
                    <a:pt x="3248334" y="1467144"/>
                    <a:pt x="3179582" y="1522487"/>
                    <a:pt x="3097097" y="1548329"/>
                  </a:cubicBezTo>
                  <a:cubicBezTo>
                    <a:pt x="2880522" y="1616166"/>
                    <a:pt x="2616061" y="1414626"/>
                    <a:pt x="2509174" y="1248436"/>
                  </a:cubicBezTo>
                  <a:cubicBezTo>
                    <a:pt x="2431077" y="1317675"/>
                    <a:pt x="2339084" y="1357495"/>
                    <a:pt x="2242357" y="1356012"/>
                  </a:cubicBezTo>
                  <a:cubicBezTo>
                    <a:pt x="2156133" y="1354692"/>
                    <a:pt x="2077203" y="1320682"/>
                    <a:pt x="2011072" y="1262718"/>
                  </a:cubicBezTo>
                  <a:cubicBezTo>
                    <a:pt x="1951443" y="1293965"/>
                    <a:pt x="1885109" y="1311194"/>
                    <a:pt x="1815870" y="1310137"/>
                  </a:cubicBezTo>
                  <a:cubicBezTo>
                    <a:pt x="1628125" y="1307293"/>
                    <a:pt x="1476074" y="1171619"/>
                    <a:pt x="1427965" y="985539"/>
                  </a:cubicBezTo>
                  <a:cubicBezTo>
                    <a:pt x="1380749" y="1021194"/>
                    <a:pt x="1320673" y="1040068"/>
                    <a:pt x="1257488" y="1033689"/>
                  </a:cubicBezTo>
                  <a:cubicBezTo>
                    <a:pt x="1175287" y="1025380"/>
                    <a:pt x="1107511" y="976559"/>
                    <a:pt x="1071835" y="909108"/>
                  </a:cubicBezTo>
                  <a:cubicBezTo>
                    <a:pt x="1025452" y="957034"/>
                    <a:pt x="965742" y="983629"/>
                    <a:pt x="903756" y="977351"/>
                  </a:cubicBezTo>
                  <a:cubicBezTo>
                    <a:pt x="833094" y="970200"/>
                    <a:pt x="774990" y="921846"/>
                    <a:pt x="741548" y="852343"/>
                  </a:cubicBezTo>
                  <a:cubicBezTo>
                    <a:pt x="694921" y="869003"/>
                    <a:pt x="632996" y="875951"/>
                    <a:pt x="566277" y="869206"/>
                  </a:cubicBezTo>
                  <a:cubicBezTo>
                    <a:pt x="433832" y="855817"/>
                    <a:pt x="332047" y="793608"/>
                    <a:pt x="334565" y="728940"/>
                  </a:cubicBezTo>
                  <a:cubicBezTo>
                    <a:pt x="328755" y="728899"/>
                    <a:pt x="322904" y="728655"/>
                    <a:pt x="316971" y="728046"/>
                  </a:cubicBezTo>
                  <a:cubicBezTo>
                    <a:pt x="293079" y="725628"/>
                    <a:pt x="271056" y="718741"/>
                    <a:pt x="251816" y="708745"/>
                  </a:cubicBezTo>
                  <a:cubicBezTo>
                    <a:pt x="224998" y="742146"/>
                    <a:pt x="176706" y="761975"/>
                    <a:pt x="124166" y="756652"/>
                  </a:cubicBezTo>
                  <a:cubicBezTo>
                    <a:pt x="82436" y="752426"/>
                    <a:pt x="46841" y="733288"/>
                    <a:pt x="24615" y="706531"/>
                  </a:cubicBezTo>
                  <a:cubicBezTo>
                    <a:pt x="6716" y="685015"/>
                    <a:pt x="-2528" y="658604"/>
                    <a:pt x="601" y="631095"/>
                  </a:cubicBezTo>
                  <a:cubicBezTo>
                    <a:pt x="7631" y="569353"/>
                    <a:pt x="74350" y="525469"/>
                    <a:pt x="149624" y="533088"/>
                  </a:cubicBezTo>
                  <a:cubicBezTo>
                    <a:pt x="165104" y="534652"/>
                    <a:pt x="179672" y="538370"/>
                    <a:pt x="193080" y="543673"/>
                  </a:cubicBezTo>
                  <a:cubicBezTo>
                    <a:pt x="220407" y="498570"/>
                    <a:pt x="280015" y="470512"/>
                    <a:pt x="345536" y="477136"/>
                  </a:cubicBezTo>
                  <a:cubicBezTo>
                    <a:pt x="395657" y="482215"/>
                    <a:pt x="437754" y="506452"/>
                    <a:pt x="462275" y="539690"/>
                  </a:cubicBezTo>
                  <a:cubicBezTo>
                    <a:pt x="479261" y="522645"/>
                    <a:pt x="500309" y="513035"/>
                    <a:pt x="522149" y="515250"/>
                  </a:cubicBezTo>
                  <a:cubicBezTo>
                    <a:pt x="525968" y="515636"/>
                    <a:pt x="529524" y="516855"/>
                    <a:pt x="533160" y="517911"/>
                  </a:cubicBezTo>
                  <a:cubicBezTo>
                    <a:pt x="559206" y="465514"/>
                    <a:pt x="612822" y="431911"/>
                    <a:pt x="670542" y="437742"/>
                  </a:cubicBezTo>
                  <a:cubicBezTo>
                    <a:pt x="715766" y="442333"/>
                    <a:pt x="753027" y="470126"/>
                    <a:pt x="773668" y="509033"/>
                  </a:cubicBezTo>
                  <a:cubicBezTo>
                    <a:pt x="822368" y="441114"/>
                    <a:pt x="893760" y="400704"/>
                    <a:pt x="968566" y="408262"/>
                  </a:cubicBezTo>
                  <a:cubicBezTo>
                    <a:pt x="978968" y="409319"/>
                    <a:pt x="988984" y="411574"/>
                    <a:pt x="998797" y="414337"/>
                  </a:cubicBezTo>
                  <a:cubicBezTo>
                    <a:pt x="1024355" y="376142"/>
                    <a:pt x="1070291" y="352778"/>
                    <a:pt x="1119803" y="357775"/>
                  </a:cubicBezTo>
                  <a:cubicBezTo>
                    <a:pt x="1169497" y="362814"/>
                    <a:pt x="1209236" y="395056"/>
                    <a:pt x="1225490" y="437762"/>
                  </a:cubicBezTo>
                  <a:cubicBezTo>
                    <a:pt x="1236522" y="436665"/>
                    <a:pt x="1247838" y="436502"/>
                    <a:pt x="1259398" y="437681"/>
                  </a:cubicBezTo>
                  <a:cubicBezTo>
                    <a:pt x="1284245" y="440200"/>
                    <a:pt x="1307020" y="447981"/>
                    <a:pt x="1326464" y="459541"/>
                  </a:cubicBezTo>
                  <a:cubicBezTo>
                    <a:pt x="1351819" y="383151"/>
                    <a:pt x="1430728" y="331648"/>
                    <a:pt x="1517378" y="340425"/>
                  </a:cubicBezTo>
                  <a:cubicBezTo>
                    <a:pt x="1575931" y="346337"/>
                    <a:pt x="1624691" y="378559"/>
                    <a:pt x="1652586" y="423378"/>
                  </a:cubicBezTo>
                  <a:cubicBezTo>
                    <a:pt x="1716826" y="385609"/>
                    <a:pt x="1789682" y="364358"/>
                    <a:pt x="1866194" y="365516"/>
                  </a:cubicBezTo>
                  <a:cubicBezTo>
                    <a:pt x="1877145" y="365679"/>
                    <a:pt x="1887912" y="366451"/>
                    <a:pt x="1898619" y="367507"/>
                  </a:cubicBezTo>
                  <a:cubicBezTo>
                    <a:pt x="1990106" y="183621"/>
                    <a:pt x="2143516" y="62331"/>
                    <a:pt x="2311128" y="64871"/>
                  </a:cubicBezTo>
                  <a:cubicBezTo>
                    <a:pt x="2359096" y="65602"/>
                    <a:pt x="2404809" y="76431"/>
                    <a:pt x="2447331" y="95854"/>
                  </a:cubicBezTo>
                  <a:cubicBezTo>
                    <a:pt x="2517688" y="34762"/>
                    <a:pt x="2606166" y="-1382"/>
                    <a:pt x="2700618" y="40"/>
                  </a:cubicBezTo>
                  <a:cubicBezTo>
                    <a:pt x="2913659" y="3271"/>
                    <a:pt x="3076211" y="196218"/>
                    <a:pt x="3063697" y="430976"/>
                  </a:cubicBezTo>
                  <a:cubicBezTo>
                    <a:pt x="3063209" y="440302"/>
                    <a:pt x="3062335" y="449546"/>
                    <a:pt x="3061319" y="458708"/>
                  </a:cubicBezTo>
                  <a:cubicBezTo>
                    <a:pt x="3153211" y="471244"/>
                    <a:pt x="3236855" y="509805"/>
                    <a:pt x="3302437" y="569170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34602D20-20B4-BAC6-F2BB-9DBC6EFDE9AB}"/>
                </a:ext>
              </a:extLst>
            </p:cNvPr>
            <p:cNvSpPr/>
            <p:nvPr/>
          </p:nvSpPr>
          <p:spPr>
            <a:xfrm>
              <a:off x="0" y="4358231"/>
              <a:ext cx="4989615" cy="1217838"/>
            </a:xfrm>
            <a:custGeom>
              <a:avLst/>
              <a:gdLst>
                <a:gd name="connsiteX0" fmla="*/ 4933504 w 4989615"/>
                <a:gd name="connsiteY0" fmla="*/ 699862 h 1217838"/>
                <a:gd name="connsiteX1" fmla="*/ 4335566 w 4989615"/>
                <a:gd name="connsiteY1" fmla="*/ 717943 h 1217838"/>
                <a:gd name="connsiteX2" fmla="*/ 4203630 w 4989615"/>
                <a:gd name="connsiteY2" fmla="*/ 699882 h 1217838"/>
                <a:gd name="connsiteX3" fmla="*/ 4203508 w 4989615"/>
                <a:gd name="connsiteY3" fmla="*/ 699658 h 1217838"/>
                <a:gd name="connsiteX4" fmla="*/ 4203040 w 4989615"/>
                <a:gd name="connsiteY4" fmla="*/ 699882 h 1217838"/>
                <a:gd name="connsiteX5" fmla="*/ 4173033 w 4989615"/>
                <a:gd name="connsiteY5" fmla="*/ 736228 h 1217838"/>
                <a:gd name="connsiteX6" fmla="*/ 3978582 w 4989615"/>
                <a:gd name="connsiteY6" fmla="*/ 719447 h 1217838"/>
                <a:gd name="connsiteX7" fmla="*/ 3969054 w 4989615"/>
                <a:gd name="connsiteY7" fmla="*/ 720686 h 1217838"/>
                <a:gd name="connsiteX8" fmla="*/ 3784782 w 4989615"/>
                <a:gd name="connsiteY8" fmla="*/ 700715 h 1217838"/>
                <a:gd name="connsiteX9" fmla="*/ 3780760 w 4989615"/>
                <a:gd name="connsiteY9" fmla="*/ 689663 h 1217838"/>
                <a:gd name="connsiteX10" fmla="*/ 3777428 w 4989615"/>
                <a:gd name="connsiteY10" fmla="*/ 700715 h 1217838"/>
                <a:gd name="connsiteX11" fmla="*/ 3326907 w 4989615"/>
                <a:gd name="connsiteY11" fmla="*/ 730072 h 1217838"/>
                <a:gd name="connsiteX12" fmla="*/ 3261528 w 4989615"/>
                <a:gd name="connsiteY12" fmla="*/ 711137 h 1217838"/>
                <a:gd name="connsiteX13" fmla="*/ 2955824 w 4989615"/>
                <a:gd name="connsiteY13" fmla="*/ 773570 h 1217838"/>
                <a:gd name="connsiteX14" fmla="*/ 2387284 w 4989615"/>
                <a:gd name="connsiteY14" fmla="*/ 801546 h 1217838"/>
                <a:gd name="connsiteX15" fmla="*/ 1900111 w 4989615"/>
                <a:gd name="connsiteY15" fmla="*/ 820298 h 1217838"/>
                <a:gd name="connsiteX16" fmla="*/ 1055225 w 4989615"/>
                <a:gd name="connsiteY16" fmla="*/ 940532 h 1217838"/>
                <a:gd name="connsiteX17" fmla="*/ 496924 w 4989615"/>
                <a:gd name="connsiteY17" fmla="*/ 1165762 h 1217838"/>
                <a:gd name="connsiteX18" fmla="*/ 2072 w 4989615"/>
                <a:gd name="connsiteY18" fmla="*/ 1103390 h 1217838"/>
                <a:gd name="connsiteX19" fmla="*/ 0 w 4989615"/>
                <a:gd name="connsiteY19" fmla="*/ 1101277 h 1217838"/>
                <a:gd name="connsiteX20" fmla="*/ 0 w 4989615"/>
                <a:gd name="connsiteY20" fmla="*/ 485521 h 1217838"/>
                <a:gd name="connsiteX21" fmla="*/ 327077 w 4989615"/>
                <a:gd name="connsiteY21" fmla="*/ 352447 h 1217838"/>
                <a:gd name="connsiteX22" fmla="*/ 850616 w 4989615"/>
                <a:gd name="connsiteY22" fmla="*/ 96295 h 1217838"/>
                <a:gd name="connsiteX23" fmla="*/ 1518504 w 4989615"/>
                <a:gd name="connsiteY23" fmla="*/ 301737 h 1217838"/>
                <a:gd name="connsiteX24" fmla="*/ 1858462 w 4989615"/>
                <a:gd name="connsiteY24" fmla="*/ 412808 h 1217838"/>
                <a:gd name="connsiteX25" fmla="*/ 2154658 w 4989615"/>
                <a:gd name="connsiteY25" fmla="*/ 421686 h 1217838"/>
                <a:gd name="connsiteX26" fmla="*/ 2462069 w 4989615"/>
                <a:gd name="connsiteY26" fmla="*/ 480259 h 1217838"/>
                <a:gd name="connsiteX27" fmla="*/ 2747964 w 4989615"/>
                <a:gd name="connsiteY27" fmla="*/ 446269 h 1217838"/>
                <a:gd name="connsiteX28" fmla="*/ 3059804 w 4989615"/>
                <a:gd name="connsiteY28" fmla="*/ 418598 h 1217838"/>
                <a:gd name="connsiteX29" fmla="*/ 3203056 w 4989615"/>
                <a:gd name="connsiteY29" fmla="*/ 433572 h 1217838"/>
                <a:gd name="connsiteX30" fmla="*/ 3478692 w 4989615"/>
                <a:gd name="connsiteY30" fmla="*/ 429854 h 1217838"/>
                <a:gd name="connsiteX31" fmla="*/ 3645044 w 4989615"/>
                <a:gd name="connsiteY31" fmla="*/ 425953 h 1217838"/>
                <a:gd name="connsiteX32" fmla="*/ 3802580 w 4989615"/>
                <a:gd name="connsiteY32" fmla="*/ 446554 h 1217838"/>
                <a:gd name="connsiteX33" fmla="*/ 3960683 w 4989615"/>
                <a:gd name="connsiteY33" fmla="*/ 471015 h 1217838"/>
                <a:gd name="connsiteX34" fmla="*/ 4039573 w 4989615"/>
                <a:gd name="connsiteY34" fmla="*/ 500820 h 1217838"/>
                <a:gd name="connsiteX35" fmla="*/ 4061637 w 4989615"/>
                <a:gd name="connsiteY35" fmla="*/ 500576 h 1217838"/>
                <a:gd name="connsiteX36" fmla="*/ 4256879 w 4989615"/>
                <a:gd name="connsiteY36" fmla="*/ 492205 h 1217838"/>
                <a:gd name="connsiteX37" fmla="*/ 4398121 w 4989615"/>
                <a:gd name="connsiteY37" fmla="*/ 541758 h 1217838"/>
                <a:gd name="connsiteX38" fmla="*/ 4756120 w 4989615"/>
                <a:gd name="connsiteY38" fmla="*/ 535094 h 1217838"/>
                <a:gd name="connsiteX39" fmla="*/ 4933504 w 4989615"/>
                <a:gd name="connsiteY39" fmla="*/ 699862 h 1217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989615" h="1217838">
                  <a:moveTo>
                    <a:pt x="4933504" y="699862"/>
                  </a:moveTo>
                  <a:cubicBezTo>
                    <a:pt x="4786533" y="777004"/>
                    <a:pt x="4397328" y="819303"/>
                    <a:pt x="4335566" y="717943"/>
                  </a:cubicBezTo>
                  <a:cubicBezTo>
                    <a:pt x="4288309" y="737061"/>
                    <a:pt x="4227116" y="742791"/>
                    <a:pt x="4203630" y="699882"/>
                  </a:cubicBezTo>
                  <a:cubicBezTo>
                    <a:pt x="4203589" y="699801"/>
                    <a:pt x="4203548" y="699740"/>
                    <a:pt x="4203508" y="699658"/>
                  </a:cubicBezTo>
                  <a:cubicBezTo>
                    <a:pt x="4203365" y="699719"/>
                    <a:pt x="4203203" y="699801"/>
                    <a:pt x="4203040" y="699882"/>
                  </a:cubicBezTo>
                  <a:cubicBezTo>
                    <a:pt x="4195991" y="703823"/>
                    <a:pt x="4180082" y="734867"/>
                    <a:pt x="4173033" y="736228"/>
                  </a:cubicBezTo>
                  <a:cubicBezTo>
                    <a:pt x="4150786" y="814996"/>
                    <a:pt x="4038354" y="778304"/>
                    <a:pt x="3978582" y="719447"/>
                  </a:cubicBezTo>
                  <a:cubicBezTo>
                    <a:pt x="3975433" y="719995"/>
                    <a:pt x="3972264" y="720402"/>
                    <a:pt x="3969054" y="720686"/>
                  </a:cubicBezTo>
                  <a:cubicBezTo>
                    <a:pt x="3918222" y="772717"/>
                    <a:pt x="3812799" y="762620"/>
                    <a:pt x="3784782" y="700715"/>
                  </a:cubicBezTo>
                  <a:cubicBezTo>
                    <a:pt x="3783177" y="697200"/>
                    <a:pt x="3781836" y="693523"/>
                    <a:pt x="3780760" y="689663"/>
                  </a:cubicBezTo>
                  <a:cubicBezTo>
                    <a:pt x="3779744" y="693401"/>
                    <a:pt x="3778647" y="697098"/>
                    <a:pt x="3777428" y="700715"/>
                  </a:cubicBezTo>
                  <a:cubicBezTo>
                    <a:pt x="3718713" y="878445"/>
                    <a:pt x="3436352" y="913145"/>
                    <a:pt x="3326907" y="730072"/>
                  </a:cubicBezTo>
                  <a:cubicBezTo>
                    <a:pt x="3303604" y="728041"/>
                    <a:pt x="3281519" y="721499"/>
                    <a:pt x="3261528" y="711137"/>
                  </a:cubicBezTo>
                  <a:cubicBezTo>
                    <a:pt x="3178778" y="817637"/>
                    <a:pt x="3006046" y="895429"/>
                    <a:pt x="2955824" y="773570"/>
                  </a:cubicBezTo>
                  <a:cubicBezTo>
                    <a:pt x="2959095" y="1011945"/>
                    <a:pt x="2519443" y="995062"/>
                    <a:pt x="2387284" y="801546"/>
                  </a:cubicBezTo>
                  <a:cubicBezTo>
                    <a:pt x="2298683" y="961946"/>
                    <a:pt x="2000130" y="973486"/>
                    <a:pt x="1900111" y="820298"/>
                  </a:cubicBezTo>
                  <a:cubicBezTo>
                    <a:pt x="1742333" y="1063915"/>
                    <a:pt x="1252540" y="1131061"/>
                    <a:pt x="1055225" y="940532"/>
                  </a:cubicBezTo>
                  <a:cubicBezTo>
                    <a:pt x="924548" y="1055585"/>
                    <a:pt x="653159" y="1246683"/>
                    <a:pt x="496924" y="1165762"/>
                  </a:cubicBezTo>
                  <a:cubicBezTo>
                    <a:pt x="284880" y="1262672"/>
                    <a:pt x="111559" y="1214217"/>
                    <a:pt x="2072" y="1103390"/>
                  </a:cubicBezTo>
                  <a:cubicBezTo>
                    <a:pt x="1382" y="1102699"/>
                    <a:pt x="691" y="1101988"/>
                    <a:pt x="0" y="1101277"/>
                  </a:cubicBezTo>
                  <a:lnTo>
                    <a:pt x="0" y="485521"/>
                  </a:lnTo>
                  <a:cubicBezTo>
                    <a:pt x="73363" y="416302"/>
                    <a:pt x="180737" y="366445"/>
                    <a:pt x="327077" y="352447"/>
                  </a:cubicBezTo>
                  <a:cubicBezTo>
                    <a:pt x="413321" y="164966"/>
                    <a:pt x="637962" y="46418"/>
                    <a:pt x="850616" y="96295"/>
                  </a:cubicBezTo>
                  <a:cubicBezTo>
                    <a:pt x="1062275" y="-96855"/>
                    <a:pt x="1524904" y="15252"/>
                    <a:pt x="1518504" y="301737"/>
                  </a:cubicBezTo>
                  <a:cubicBezTo>
                    <a:pt x="1652025" y="301635"/>
                    <a:pt x="1775083" y="341456"/>
                    <a:pt x="1858462" y="412808"/>
                  </a:cubicBezTo>
                  <a:cubicBezTo>
                    <a:pt x="1937860" y="356775"/>
                    <a:pt x="2083835" y="360371"/>
                    <a:pt x="2154658" y="421686"/>
                  </a:cubicBezTo>
                  <a:cubicBezTo>
                    <a:pt x="2251955" y="364129"/>
                    <a:pt x="2402440" y="393101"/>
                    <a:pt x="2462069" y="480259"/>
                  </a:cubicBezTo>
                  <a:cubicBezTo>
                    <a:pt x="2538866" y="430402"/>
                    <a:pt x="2658185" y="416099"/>
                    <a:pt x="2747964" y="446269"/>
                  </a:cubicBezTo>
                  <a:cubicBezTo>
                    <a:pt x="2795871" y="348059"/>
                    <a:pt x="2991215" y="332273"/>
                    <a:pt x="3059804" y="418598"/>
                  </a:cubicBezTo>
                  <a:cubicBezTo>
                    <a:pt x="3106837" y="405555"/>
                    <a:pt x="3161753" y="411955"/>
                    <a:pt x="3203056" y="433572"/>
                  </a:cubicBezTo>
                  <a:cubicBezTo>
                    <a:pt x="3266343" y="345296"/>
                    <a:pt x="3413577" y="343711"/>
                    <a:pt x="3478692" y="429854"/>
                  </a:cubicBezTo>
                  <a:cubicBezTo>
                    <a:pt x="3529219" y="410776"/>
                    <a:pt x="3594172" y="409293"/>
                    <a:pt x="3645044" y="425953"/>
                  </a:cubicBezTo>
                  <a:cubicBezTo>
                    <a:pt x="3690513" y="389322"/>
                    <a:pt x="3768834" y="398444"/>
                    <a:pt x="3802580" y="446554"/>
                  </a:cubicBezTo>
                  <a:cubicBezTo>
                    <a:pt x="3849105" y="410207"/>
                    <a:pt x="3928400" y="421483"/>
                    <a:pt x="3960683" y="471015"/>
                  </a:cubicBezTo>
                  <a:cubicBezTo>
                    <a:pt x="3988720" y="470101"/>
                    <a:pt x="4019561" y="481580"/>
                    <a:pt x="4039573" y="500820"/>
                  </a:cubicBezTo>
                  <a:cubicBezTo>
                    <a:pt x="4046805" y="500149"/>
                    <a:pt x="4054180" y="500068"/>
                    <a:pt x="4061637" y="500576"/>
                  </a:cubicBezTo>
                  <a:cubicBezTo>
                    <a:pt x="4095464" y="423860"/>
                    <a:pt x="4217059" y="419716"/>
                    <a:pt x="4256879" y="492205"/>
                  </a:cubicBezTo>
                  <a:cubicBezTo>
                    <a:pt x="4306939" y="469634"/>
                    <a:pt x="4376118" y="493932"/>
                    <a:pt x="4398121" y="541758"/>
                  </a:cubicBezTo>
                  <a:cubicBezTo>
                    <a:pt x="4422033" y="533082"/>
                    <a:pt x="4730277" y="526154"/>
                    <a:pt x="4756120" y="535094"/>
                  </a:cubicBezTo>
                  <a:cubicBezTo>
                    <a:pt x="5022247" y="584788"/>
                    <a:pt x="5029114" y="649700"/>
                    <a:pt x="4933504" y="699862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6C91AF8E-0074-556A-733D-EA49C32773FC}"/>
                </a:ext>
              </a:extLst>
            </p:cNvPr>
            <p:cNvSpPr/>
            <p:nvPr/>
          </p:nvSpPr>
          <p:spPr>
            <a:xfrm>
              <a:off x="2072" y="5057889"/>
              <a:ext cx="12189927" cy="1185982"/>
            </a:xfrm>
            <a:custGeom>
              <a:avLst/>
              <a:gdLst>
                <a:gd name="connsiteX0" fmla="*/ 12189928 w 12189927"/>
                <a:gd name="connsiteY0" fmla="*/ 4572 h 1185982"/>
                <a:gd name="connsiteX1" fmla="*/ 12189928 w 12189927"/>
                <a:gd name="connsiteY1" fmla="*/ 1185983 h 1185982"/>
                <a:gd name="connsiteX2" fmla="*/ 0 w 12189927"/>
                <a:gd name="connsiteY2" fmla="*/ 1185983 h 1185982"/>
                <a:gd name="connsiteX3" fmla="*/ 0 w 12189927"/>
                <a:gd name="connsiteY3" fmla="*/ 50589 h 1185982"/>
                <a:gd name="connsiteX4" fmla="*/ 3775355 w 12189927"/>
                <a:gd name="connsiteY4" fmla="*/ 1057 h 1185982"/>
                <a:gd name="connsiteX5" fmla="*/ 3782710 w 12189927"/>
                <a:gd name="connsiteY5" fmla="*/ 1057 h 1185982"/>
                <a:gd name="connsiteX6" fmla="*/ 4200968 w 12189927"/>
                <a:gd name="connsiteY6" fmla="*/ 224 h 1185982"/>
                <a:gd name="connsiteX7" fmla="*/ 4201557 w 12189927"/>
                <a:gd name="connsiteY7" fmla="*/ 224 h 1185982"/>
                <a:gd name="connsiteX8" fmla="*/ 4931432 w 12189927"/>
                <a:gd name="connsiteY8" fmla="*/ 203 h 1185982"/>
                <a:gd name="connsiteX9" fmla="*/ 6317756 w 12189927"/>
                <a:gd name="connsiteY9" fmla="*/ 4551 h 1185982"/>
                <a:gd name="connsiteX10" fmla="*/ 6664662 w 12189927"/>
                <a:gd name="connsiteY10" fmla="*/ 6237 h 1185982"/>
                <a:gd name="connsiteX11" fmla="*/ 8328065 w 12189927"/>
                <a:gd name="connsiteY11" fmla="*/ 12434 h 1185982"/>
                <a:gd name="connsiteX12" fmla="*/ 8912106 w 12189927"/>
                <a:gd name="connsiteY12" fmla="*/ 13734 h 1185982"/>
                <a:gd name="connsiteX13" fmla="*/ 12189928 w 12189927"/>
                <a:gd name="connsiteY13" fmla="*/ 4572 h 1185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89927" h="1185982">
                  <a:moveTo>
                    <a:pt x="12189928" y="4572"/>
                  </a:moveTo>
                  <a:lnTo>
                    <a:pt x="12189928" y="1185983"/>
                  </a:lnTo>
                  <a:lnTo>
                    <a:pt x="0" y="1185983"/>
                  </a:lnTo>
                  <a:lnTo>
                    <a:pt x="0" y="50589"/>
                  </a:lnTo>
                  <a:cubicBezTo>
                    <a:pt x="0" y="50589"/>
                    <a:pt x="1119953" y="8371"/>
                    <a:pt x="3775355" y="1057"/>
                  </a:cubicBezTo>
                  <a:lnTo>
                    <a:pt x="3782710" y="1057"/>
                  </a:lnTo>
                  <a:cubicBezTo>
                    <a:pt x="3918120" y="671"/>
                    <a:pt x="4057533" y="407"/>
                    <a:pt x="4200968" y="224"/>
                  </a:cubicBezTo>
                  <a:lnTo>
                    <a:pt x="4201557" y="224"/>
                  </a:lnTo>
                  <a:cubicBezTo>
                    <a:pt x="4434142" y="-61"/>
                    <a:pt x="4677352" y="-81"/>
                    <a:pt x="4931432" y="203"/>
                  </a:cubicBezTo>
                  <a:cubicBezTo>
                    <a:pt x="5361981" y="691"/>
                    <a:pt x="5823697" y="2073"/>
                    <a:pt x="6317756" y="4551"/>
                  </a:cubicBezTo>
                  <a:cubicBezTo>
                    <a:pt x="6435531" y="5140"/>
                    <a:pt x="6551153" y="5709"/>
                    <a:pt x="6664662" y="6237"/>
                  </a:cubicBezTo>
                  <a:cubicBezTo>
                    <a:pt x="7279341" y="9102"/>
                    <a:pt x="7832136" y="11113"/>
                    <a:pt x="8328065" y="12434"/>
                  </a:cubicBezTo>
                  <a:cubicBezTo>
                    <a:pt x="8532267" y="12962"/>
                    <a:pt x="8726839" y="13389"/>
                    <a:pt x="8912106" y="13734"/>
                  </a:cubicBezTo>
                  <a:cubicBezTo>
                    <a:pt x="11367593" y="18062"/>
                    <a:pt x="12189928" y="4572"/>
                    <a:pt x="12189928" y="4572"/>
                  </a:cubicBezTo>
                  <a:close/>
                </a:path>
              </a:pathLst>
            </a:custGeom>
            <a:solidFill>
              <a:srgbClr val="EAA060"/>
            </a:solidFill>
            <a:ln w="2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DDD41F48-F719-D6F4-ED29-2117506F2846}"/>
                </a:ext>
              </a:extLst>
            </p:cNvPr>
            <p:cNvSpPr/>
            <p:nvPr/>
          </p:nvSpPr>
          <p:spPr>
            <a:xfrm>
              <a:off x="2072" y="5939633"/>
              <a:ext cx="12189927" cy="304238"/>
            </a:xfrm>
            <a:custGeom>
              <a:avLst/>
              <a:gdLst>
                <a:gd name="connsiteX0" fmla="*/ 12189928 w 12189927"/>
                <a:gd name="connsiteY0" fmla="*/ 993 h 304238"/>
                <a:gd name="connsiteX1" fmla="*/ 12189928 w 12189927"/>
                <a:gd name="connsiteY1" fmla="*/ 304239 h 304238"/>
                <a:gd name="connsiteX2" fmla="*/ 0 w 12189927"/>
                <a:gd name="connsiteY2" fmla="*/ 304239 h 304238"/>
                <a:gd name="connsiteX3" fmla="*/ 0 w 12189927"/>
                <a:gd name="connsiteY3" fmla="*/ 993 h 304238"/>
                <a:gd name="connsiteX4" fmla="*/ 6141347 w 12189927"/>
                <a:gd name="connsiteY4" fmla="*/ 1460 h 304238"/>
                <a:gd name="connsiteX5" fmla="*/ 12189928 w 12189927"/>
                <a:gd name="connsiteY5" fmla="*/ 993 h 304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89927" h="304238">
                  <a:moveTo>
                    <a:pt x="12189928" y="993"/>
                  </a:moveTo>
                  <a:lnTo>
                    <a:pt x="12189928" y="304239"/>
                  </a:lnTo>
                  <a:lnTo>
                    <a:pt x="0" y="304239"/>
                  </a:lnTo>
                  <a:lnTo>
                    <a:pt x="0" y="993"/>
                  </a:lnTo>
                  <a:cubicBezTo>
                    <a:pt x="0" y="993"/>
                    <a:pt x="4185893" y="-1526"/>
                    <a:pt x="6141347" y="1460"/>
                  </a:cubicBezTo>
                  <a:cubicBezTo>
                    <a:pt x="8096618" y="4427"/>
                    <a:pt x="12189928" y="993"/>
                    <a:pt x="12189928" y="993"/>
                  </a:cubicBezTo>
                  <a:close/>
                </a:path>
              </a:pathLst>
            </a:custGeom>
            <a:solidFill>
              <a:srgbClr val="EAA060">
                <a:alpha val="32000"/>
              </a:srgbClr>
            </a:solidFill>
            <a:ln w="2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7" name="任意多边形: 形状 266">
            <a:extLst>
              <a:ext uri="{FF2B5EF4-FFF2-40B4-BE49-F238E27FC236}">
                <a16:creationId xmlns:a16="http://schemas.microsoft.com/office/drawing/2014/main" id="{E6319D7E-E4D5-7B64-34AB-BD224316A2CA}"/>
              </a:ext>
            </a:extLst>
          </p:cNvPr>
          <p:cNvSpPr/>
          <p:nvPr/>
        </p:nvSpPr>
        <p:spPr>
          <a:xfrm>
            <a:off x="-6270" y="5918549"/>
            <a:ext cx="12192000" cy="937670"/>
          </a:xfrm>
          <a:custGeom>
            <a:avLst/>
            <a:gdLst>
              <a:gd name="connsiteX0" fmla="*/ 0 w 12192000"/>
              <a:gd name="connsiteY0" fmla="*/ 0 h 937670"/>
              <a:gd name="connsiteX1" fmla="*/ 73124 w 12192000"/>
              <a:gd name="connsiteY1" fmla="*/ 7850 h 937670"/>
              <a:gd name="connsiteX2" fmla="*/ 1879600 w 12192000"/>
              <a:gd name="connsiteY2" fmla="*/ 137330 h 937670"/>
              <a:gd name="connsiteX3" fmla="*/ 4686300 w 12192000"/>
              <a:gd name="connsiteY3" fmla="*/ 99230 h 937670"/>
              <a:gd name="connsiteX4" fmla="*/ 6502400 w 12192000"/>
              <a:gd name="connsiteY4" fmla="*/ 264330 h 937670"/>
              <a:gd name="connsiteX5" fmla="*/ 8153400 w 12192000"/>
              <a:gd name="connsiteY5" fmla="*/ 61130 h 937670"/>
              <a:gd name="connsiteX6" fmla="*/ 11252200 w 12192000"/>
              <a:gd name="connsiteY6" fmla="*/ 277030 h 937670"/>
              <a:gd name="connsiteX7" fmla="*/ 12084447 w 12192000"/>
              <a:gd name="connsiteY7" fmla="*/ 137330 h 937670"/>
              <a:gd name="connsiteX8" fmla="*/ 12192000 w 12192000"/>
              <a:gd name="connsiteY8" fmla="*/ 94396 h 937670"/>
              <a:gd name="connsiteX9" fmla="*/ 12192000 w 12192000"/>
              <a:gd name="connsiteY9" fmla="*/ 937670 h 937670"/>
              <a:gd name="connsiteX10" fmla="*/ 0 w 12192000"/>
              <a:gd name="connsiteY10" fmla="*/ 937670 h 93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937670">
                <a:moveTo>
                  <a:pt x="0" y="0"/>
                </a:moveTo>
                <a:lnTo>
                  <a:pt x="73124" y="7850"/>
                </a:lnTo>
                <a:cubicBezTo>
                  <a:pt x="644922" y="67083"/>
                  <a:pt x="1231900" y="118280"/>
                  <a:pt x="1879600" y="137330"/>
                </a:cubicBezTo>
                <a:cubicBezTo>
                  <a:pt x="2743200" y="162730"/>
                  <a:pt x="3915833" y="78063"/>
                  <a:pt x="4686300" y="99230"/>
                </a:cubicBezTo>
                <a:cubicBezTo>
                  <a:pt x="5456767" y="120397"/>
                  <a:pt x="5924550" y="270680"/>
                  <a:pt x="6502400" y="264330"/>
                </a:cubicBezTo>
                <a:cubicBezTo>
                  <a:pt x="7080250" y="257980"/>
                  <a:pt x="7361767" y="59013"/>
                  <a:pt x="8153400" y="61130"/>
                </a:cubicBezTo>
                <a:cubicBezTo>
                  <a:pt x="8945033" y="63247"/>
                  <a:pt x="10513483" y="306663"/>
                  <a:pt x="11252200" y="277030"/>
                </a:cubicBezTo>
                <a:cubicBezTo>
                  <a:pt x="11621558" y="262214"/>
                  <a:pt x="11880585" y="209297"/>
                  <a:pt x="12084447" y="137330"/>
                </a:cubicBezTo>
                <a:lnTo>
                  <a:pt x="12192000" y="94396"/>
                </a:lnTo>
                <a:lnTo>
                  <a:pt x="12192000" y="937670"/>
                </a:lnTo>
                <a:lnTo>
                  <a:pt x="0" y="937670"/>
                </a:lnTo>
                <a:close/>
              </a:path>
            </a:pathLst>
          </a:custGeom>
          <a:solidFill>
            <a:srgbClr val="F7E4C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1" name="组合 140" descr="D:\51PPT模板网\51pptmoban.com\图片001.jpg">
            <a:extLst>
              <a:ext uri="{FF2B5EF4-FFF2-40B4-BE49-F238E27FC236}">
                <a16:creationId xmlns:a16="http://schemas.microsoft.com/office/drawing/2014/main" id="{806CDC8B-8E0E-9B2B-7814-7C9B4473AB90}"/>
              </a:ext>
            </a:extLst>
          </p:cNvPr>
          <p:cNvGrpSpPr/>
          <p:nvPr/>
        </p:nvGrpSpPr>
        <p:grpSpPr>
          <a:xfrm>
            <a:off x="4112287" y="3162300"/>
            <a:ext cx="3969590" cy="3504208"/>
            <a:chOff x="2213237" y="-12"/>
            <a:chExt cx="7767690" cy="6857032"/>
          </a:xfrm>
        </p:grpSpPr>
        <p:grpSp>
          <p:nvGrpSpPr>
            <p:cNvPr id="5" name="图形 2">
              <a:extLst>
                <a:ext uri="{FF2B5EF4-FFF2-40B4-BE49-F238E27FC236}">
                  <a16:creationId xmlns:a16="http://schemas.microsoft.com/office/drawing/2014/main" id="{5DD59411-27B8-0C6F-3FF3-1938696F1656}"/>
                </a:ext>
              </a:extLst>
            </p:cNvPr>
            <p:cNvGrpSpPr/>
            <p:nvPr/>
          </p:nvGrpSpPr>
          <p:grpSpPr>
            <a:xfrm>
              <a:off x="2213237" y="1821598"/>
              <a:ext cx="7767690" cy="4195858"/>
              <a:chOff x="2213237" y="1821598"/>
              <a:chExt cx="7767690" cy="4195858"/>
            </a:xfrm>
          </p:grpSpPr>
          <p:grpSp>
            <p:nvGrpSpPr>
              <p:cNvPr id="6" name="图形 2">
                <a:extLst>
                  <a:ext uri="{FF2B5EF4-FFF2-40B4-BE49-F238E27FC236}">
                    <a16:creationId xmlns:a16="http://schemas.microsoft.com/office/drawing/2014/main" id="{541901D0-EE5C-8EB4-2633-22E03CD66386}"/>
                  </a:ext>
                </a:extLst>
              </p:cNvPr>
              <p:cNvGrpSpPr/>
              <p:nvPr/>
            </p:nvGrpSpPr>
            <p:grpSpPr>
              <a:xfrm>
                <a:off x="2213237" y="3891321"/>
                <a:ext cx="7767690" cy="577155"/>
                <a:chOff x="2213237" y="3891321"/>
                <a:chExt cx="7767690" cy="577155"/>
              </a:xfrm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FB963FD3-1C03-B4DA-1799-E523BDECC3C9}"/>
                    </a:ext>
                  </a:extLst>
                </p:cNvPr>
                <p:cNvSpPr/>
                <p:nvPr/>
              </p:nvSpPr>
              <p:spPr>
                <a:xfrm>
                  <a:off x="2213237" y="3891321"/>
                  <a:ext cx="7767690" cy="577155"/>
                </a:xfrm>
                <a:custGeom>
                  <a:avLst/>
                  <a:gdLst>
                    <a:gd name="connsiteX0" fmla="*/ 0 w 7767690"/>
                    <a:gd name="connsiteY0" fmla="*/ 265864 h 577155"/>
                    <a:gd name="connsiteX1" fmla="*/ 0 w 7767690"/>
                    <a:gd name="connsiteY1" fmla="*/ 311292 h 577155"/>
                    <a:gd name="connsiteX2" fmla="*/ 7683 w 7767690"/>
                    <a:gd name="connsiteY2" fmla="*/ 380851 h 577155"/>
                    <a:gd name="connsiteX3" fmla="*/ 219559 w 7767690"/>
                    <a:gd name="connsiteY3" fmla="*/ 577155 h 577155"/>
                    <a:gd name="connsiteX4" fmla="*/ 7548132 w 7767690"/>
                    <a:gd name="connsiteY4" fmla="*/ 577155 h 577155"/>
                    <a:gd name="connsiteX5" fmla="*/ 7760008 w 7767690"/>
                    <a:gd name="connsiteY5" fmla="*/ 380851 h 577155"/>
                    <a:gd name="connsiteX6" fmla="*/ 7767691 w 7767690"/>
                    <a:gd name="connsiteY6" fmla="*/ 311292 h 577155"/>
                    <a:gd name="connsiteX7" fmla="*/ 7767691 w 7767690"/>
                    <a:gd name="connsiteY7" fmla="*/ 265864 h 577155"/>
                    <a:gd name="connsiteX8" fmla="*/ 7730462 w 7767690"/>
                    <a:gd name="connsiteY8" fmla="*/ 117824 h 577155"/>
                    <a:gd name="connsiteX9" fmla="*/ 7548132 w 7767690"/>
                    <a:gd name="connsiteY9" fmla="*/ 0 h 577155"/>
                    <a:gd name="connsiteX10" fmla="*/ 219559 w 7767690"/>
                    <a:gd name="connsiteY10" fmla="*/ 0 h 577155"/>
                    <a:gd name="connsiteX11" fmla="*/ 37229 w 7767690"/>
                    <a:gd name="connsiteY11" fmla="*/ 117824 h 577155"/>
                    <a:gd name="connsiteX12" fmla="*/ 0 w 7767690"/>
                    <a:gd name="connsiteY12" fmla="*/ 265864 h 577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767690" h="577155">
                      <a:moveTo>
                        <a:pt x="0" y="265864"/>
                      </a:moveTo>
                      <a:lnTo>
                        <a:pt x="0" y="311292"/>
                      </a:lnTo>
                      <a:cubicBezTo>
                        <a:pt x="0" y="335424"/>
                        <a:pt x="2681" y="358679"/>
                        <a:pt x="7683" y="380851"/>
                      </a:cubicBezTo>
                      <a:cubicBezTo>
                        <a:pt x="32949" y="494034"/>
                        <a:pt x="118133" y="577155"/>
                        <a:pt x="219559" y="577155"/>
                      </a:cubicBezTo>
                      <a:lnTo>
                        <a:pt x="7548132" y="577155"/>
                      </a:lnTo>
                      <a:cubicBezTo>
                        <a:pt x="7649403" y="577155"/>
                        <a:pt x="7734742" y="494034"/>
                        <a:pt x="7760008" y="380851"/>
                      </a:cubicBezTo>
                      <a:cubicBezTo>
                        <a:pt x="7765010" y="358679"/>
                        <a:pt x="7767691" y="335424"/>
                        <a:pt x="7767691" y="311292"/>
                      </a:cubicBezTo>
                      <a:lnTo>
                        <a:pt x="7767691" y="265864"/>
                      </a:lnTo>
                      <a:cubicBezTo>
                        <a:pt x="7767691" y="211154"/>
                        <a:pt x="7753975" y="160209"/>
                        <a:pt x="7730462" y="117824"/>
                      </a:cubicBezTo>
                      <a:cubicBezTo>
                        <a:pt x="7691067" y="46666"/>
                        <a:pt x="7624034" y="0"/>
                        <a:pt x="7548132" y="0"/>
                      </a:cubicBezTo>
                      <a:lnTo>
                        <a:pt x="219559" y="0"/>
                      </a:lnTo>
                      <a:cubicBezTo>
                        <a:pt x="143502" y="0"/>
                        <a:pt x="76624" y="46666"/>
                        <a:pt x="37229" y="117824"/>
                      </a:cubicBezTo>
                      <a:cubicBezTo>
                        <a:pt x="13716" y="160209"/>
                        <a:pt x="0" y="211154"/>
                        <a:pt x="0" y="265864"/>
                      </a:cubicBezTo>
                      <a:close/>
                    </a:path>
                  </a:pathLst>
                </a:custGeom>
                <a:solidFill>
                  <a:srgbClr val="AD897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AD112019-6679-8469-1BE2-AF32A8DB6FE8}"/>
                    </a:ext>
                  </a:extLst>
                </p:cNvPr>
                <p:cNvSpPr/>
                <p:nvPr/>
              </p:nvSpPr>
              <p:spPr>
                <a:xfrm>
                  <a:off x="2220920" y="4272121"/>
                  <a:ext cx="7752324" cy="196303"/>
                </a:xfrm>
                <a:custGeom>
                  <a:avLst/>
                  <a:gdLst>
                    <a:gd name="connsiteX0" fmla="*/ 0 w 7752324"/>
                    <a:gd name="connsiteY0" fmla="*/ 0 h 196303"/>
                    <a:gd name="connsiteX1" fmla="*/ 211876 w 7752324"/>
                    <a:gd name="connsiteY1" fmla="*/ 196304 h 196303"/>
                    <a:gd name="connsiteX2" fmla="*/ 7540449 w 7752324"/>
                    <a:gd name="connsiteY2" fmla="*/ 196304 h 196303"/>
                    <a:gd name="connsiteX3" fmla="*/ 7752325 w 7752324"/>
                    <a:gd name="connsiteY3" fmla="*/ 0 h 196303"/>
                    <a:gd name="connsiteX4" fmla="*/ 0 w 7752324"/>
                    <a:gd name="connsiteY4" fmla="*/ 0 h 196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52324" h="196303">
                      <a:moveTo>
                        <a:pt x="0" y="0"/>
                      </a:moveTo>
                      <a:cubicBezTo>
                        <a:pt x="25266" y="113183"/>
                        <a:pt x="110450" y="196304"/>
                        <a:pt x="211876" y="196304"/>
                      </a:cubicBezTo>
                      <a:lnTo>
                        <a:pt x="7540449" y="196304"/>
                      </a:lnTo>
                      <a:cubicBezTo>
                        <a:pt x="7641720" y="196304"/>
                        <a:pt x="7727059" y="113183"/>
                        <a:pt x="775232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90C0C0D1-CB16-6FFC-8B2A-426B18863F71}"/>
                    </a:ext>
                  </a:extLst>
                </p:cNvPr>
                <p:cNvSpPr/>
                <p:nvPr/>
              </p:nvSpPr>
              <p:spPr>
                <a:xfrm>
                  <a:off x="2250466" y="3891321"/>
                  <a:ext cx="7693232" cy="117823"/>
                </a:xfrm>
                <a:custGeom>
                  <a:avLst/>
                  <a:gdLst>
                    <a:gd name="connsiteX0" fmla="*/ 0 w 7693232"/>
                    <a:gd name="connsiteY0" fmla="*/ 117824 h 117823"/>
                    <a:gd name="connsiteX1" fmla="*/ 7693232 w 7693232"/>
                    <a:gd name="connsiteY1" fmla="*/ 117824 h 117823"/>
                    <a:gd name="connsiteX2" fmla="*/ 7510902 w 7693232"/>
                    <a:gd name="connsiteY2" fmla="*/ 0 h 117823"/>
                    <a:gd name="connsiteX3" fmla="*/ 182330 w 7693232"/>
                    <a:gd name="connsiteY3" fmla="*/ 0 h 117823"/>
                    <a:gd name="connsiteX4" fmla="*/ 0 w 7693232"/>
                    <a:gd name="connsiteY4" fmla="*/ 117824 h 117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93232" h="117823">
                      <a:moveTo>
                        <a:pt x="0" y="117824"/>
                      </a:moveTo>
                      <a:lnTo>
                        <a:pt x="7693232" y="117824"/>
                      </a:lnTo>
                      <a:cubicBezTo>
                        <a:pt x="7653838" y="46666"/>
                        <a:pt x="7586805" y="0"/>
                        <a:pt x="7510902" y="0"/>
                      </a:cubicBezTo>
                      <a:lnTo>
                        <a:pt x="182330" y="0"/>
                      </a:lnTo>
                      <a:cubicBezTo>
                        <a:pt x="106273" y="0"/>
                        <a:pt x="39395" y="46666"/>
                        <a:pt x="0" y="117824"/>
                      </a:cubicBezTo>
                      <a:close/>
                    </a:path>
                  </a:pathLst>
                </a:custGeom>
                <a:solidFill>
                  <a:srgbClr val="AD8971">
                    <a:alpha val="72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1" name="图形 2">
                <a:extLst>
                  <a:ext uri="{FF2B5EF4-FFF2-40B4-BE49-F238E27FC236}">
                    <a16:creationId xmlns:a16="http://schemas.microsoft.com/office/drawing/2014/main" id="{AD3BFAA8-43CE-3B1E-D3B4-845D88BE4ECE}"/>
                  </a:ext>
                </a:extLst>
              </p:cNvPr>
              <p:cNvGrpSpPr/>
              <p:nvPr/>
            </p:nvGrpSpPr>
            <p:grpSpPr>
              <a:xfrm>
                <a:off x="8560084" y="4468425"/>
                <a:ext cx="386677" cy="1549031"/>
                <a:chOff x="8560084" y="4468425"/>
                <a:chExt cx="386677" cy="1549031"/>
              </a:xfrm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9CD6EE91-CFA3-FC4D-5E2A-1500FF0401C1}"/>
                    </a:ext>
                  </a:extLst>
                </p:cNvPr>
                <p:cNvSpPr/>
                <p:nvPr/>
              </p:nvSpPr>
              <p:spPr>
                <a:xfrm>
                  <a:off x="8560084" y="4468425"/>
                  <a:ext cx="386677" cy="1549031"/>
                </a:xfrm>
                <a:custGeom>
                  <a:avLst/>
                  <a:gdLst>
                    <a:gd name="connsiteX0" fmla="*/ 0 w 386677"/>
                    <a:gd name="connsiteY0" fmla="*/ 0 h 1549031"/>
                    <a:gd name="connsiteX1" fmla="*/ 386678 w 386677"/>
                    <a:gd name="connsiteY1" fmla="*/ 0 h 1549031"/>
                    <a:gd name="connsiteX2" fmla="*/ 386678 w 386677"/>
                    <a:gd name="connsiteY2" fmla="*/ 1549031 h 1549031"/>
                    <a:gd name="connsiteX3" fmla="*/ 0 w 386677"/>
                    <a:gd name="connsiteY3" fmla="*/ 1549031 h 1549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1549031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1549031"/>
                      </a:lnTo>
                      <a:lnTo>
                        <a:pt x="0" y="1549031"/>
                      </a:lnTo>
                      <a:close/>
                    </a:path>
                  </a:pathLst>
                </a:custGeom>
                <a:solidFill>
                  <a:srgbClr val="AD897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9FDF6CFC-4A87-AC2C-15F6-7CB2E0D0AAEC}"/>
                    </a:ext>
                  </a:extLst>
                </p:cNvPr>
                <p:cNvSpPr/>
                <p:nvPr/>
              </p:nvSpPr>
              <p:spPr>
                <a:xfrm>
                  <a:off x="8560084" y="4468425"/>
                  <a:ext cx="386677" cy="275970"/>
                </a:xfrm>
                <a:custGeom>
                  <a:avLst/>
                  <a:gdLst>
                    <a:gd name="connsiteX0" fmla="*/ 0 w 386677"/>
                    <a:gd name="connsiteY0" fmla="*/ 0 h 275970"/>
                    <a:gd name="connsiteX1" fmla="*/ 386678 w 386677"/>
                    <a:gd name="connsiteY1" fmla="*/ 0 h 275970"/>
                    <a:gd name="connsiteX2" fmla="*/ 386678 w 386677"/>
                    <a:gd name="connsiteY2" fmla="*/ 275970 h 275970"/>
                    <a:gd name="connsiteX3" fmla="*/ 0 w 386677"/>
                    <a:gd name="connsiteY3" fmla="*/ 275970 h 275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275970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275970"/>
                      </a:lnTo>
                      <a:lnTo>
                        <a:pt x="0" y="275970"/>
                      </a:lnTo>
                      <a:close/>
                    </a:path>
                  </a:pathLst>
                </a:custGeom>
                <a:solidFill>
                  <a:srgbClr val="AD8971">
                    <a:alpha val="54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" name="图形 2">
                <a:extLst>
                  <a:ext uri="{FF2B5EF4-FFF2-40B4-BE49-F238E27FC236}">
                    <a16:creationId xmlns:a16="http://schemas.microsoft.com/office/drawing/2014/main" id="{CFEFF107-8FF7-677F-4EBB-92E40DDCFA21}"/>
                  </a:ext>
                </a:extLst>
              </p:cNvPr>
              <p:cNvGrpSpPr/>
              <p:nvPr/>
            </p:nvGrpSpPr>
            <p:grpSpPr>
              <a:xfrm>
                <a:off x="3254260" y="4468425"/>
                <a:ext cx="386677" cy="1549031"/>
                <a:chOff x="3254260" y="4468425"/>
                <a:chExt cx="386677" cy="1549031"/>
              </a:xfrm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28CB178B-2B56-177C-FB09-319FA359EF5B}"/>
                    </a:ext>
                  </a:extLst>
                </p:cNvPr>
                <p:cNvSpPr/>
                <p:nvPr/>
              </p:nvSpPr>
              <p:spPr>
                <a:xfrm>
                  <a:off x="3254260" y="4468425"/>
                  <a:ext cx="386677" cy="1549031"/>
                </a:xfrm>
                <a:custGeom>
                  <a:avLst/>
                  <a:gdLst>
                    <a:gd name="connsiteX0" fmla="*/ 0 w 386677"/>
                    <a:gd name="connsiteY0" fmla="*/ 0 h 1549031"/>
                    <a:gd name="connsiteX1" fmla="*/ 386678 w 386677"/>
                    <a:gd name="connsiteY1" fmla="*/ 0 h 1549031"/>
                    <a:gd name="connsiteX2" fmla="*/ 386678 w 386677"/>
                    <a:gd name="connsiteY2" fmla="*/ 1549031 h 1549031"/>
                    <a:gd name="connsiteX3" fmla="*/ 0 w 386677"/>
                    <a:gd name="connsiteY3" fmla="*/ 1549031 h 1549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1549031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1549031"/>
                      </a:lnTo>
                      <a:lnTo>
                        <a:pt x="0" y="1549031"/>
                      </a:lnTo>
                      <a:close/>
                    </a:path>
                  </a:pathLst>
                </a:custGeom>
                <a:solidFill>
                  <a:srgbClr val="AD897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FBE9FB37-704E-2184-3EDC-01C0AADAB0B5}"/>
                    </a:ext>
                  </a:extLst>
                </p:cNvPr>
                <p:cNvSpPr/>
                <p:nvPr/>
              </p:nvSpPr>
              <p:spPr>
                <a:xfrm>
                  <a:off x="3254260" y="4468425"/>
                  <a:ext cx="386677" cy="275970"/>
                </a:xfrm>
                <a:custGeom>
                  <a:avLst/>
                  <a:gdLst>
                    <a:gd name="connsiteX0" fmla="*/ 0 w 386677"/>
                    <a:gd name="connsiteY0" fmla="*/ 0 h 275970"/>
                    <a:gd name="connsiteX1" fmla="*/ 386678 w 386677"/>
                    <a:gd name="connsiteY1" fmla="*/ 0 h 275970"/>
                    <a:gd name="connsiteX2" fmla="*/ 386678 w 386677"/>
                    <a:gd name="connsiteY2" fmla="*/ 275970 h 275970"/>
                    <a:gd name="connsiteX3" fmla="*/ 0 w 386677"/>
                    <a:gd name="connsiteY3" fmla="*/ 275970 h 275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275970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275970"/>
                      </a:lnTo>
                      <a:lnTo>
                        <a:pt x="0" y="275970"/>
                      </a:lnTo>
                      <a:close/>
                    </a:path>
                  </a:pathLst>
                </a:custGeom>
                <a:solidFill>
                  <a:srgbClr val="AD8971">
                    <a:alpha val="54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" name="图形 2">
                <a:extLst>
                  <a:ext uri="{FF2B5EF4-FFF2-40B4-BE49-F238E27FC236}">
                    <a16:creationId xmlns:a16="http://schemas.microsoft.com/office/drawing/2014/main" id="{877E7DA0-4850-9871-9C91-B47B18A4F953}"/>
                  </a:ext>
                </a:extLst>
              </p:cNvPr>
              <p:cNvGrpSpPr/>
              <p:nvPr/>
            </p:nvGrpSpPr>
            <p:grpSpPr>
              <a:xfrm>
                <a:off x="2559643" y="1821598"/>
                <a:ext cx="7074774" cy="2069723"/>
                <a:chOff x="2559643" y="1821598"/>
                <a:chExt cx="7074774" cy="2069723"/>
              </a:xfrm>
            </p:grpSpPr>
            <p:grpSp>
              <p:nvGrpSpPr>
                <p:cNvPr id="29" name="图形 2">
                  <a:extLst>
                    <a:ext uri="{FF2B5EF4-FFF2-40B4-BE49-F238E27FC236}">
                      <a16:creationId xmlns:a16="http://schemas.microsoft.com/office/drawing/2014/main" id="{0D0A1582-D9B7-6A70-9C9D-8FD93CB82FB3}"/>
                    </a:ext>
                  </a:extLst>
                </p:cNvPr>
                <p:cNvGrpSpPr/>
                <p:nvPr/>
              </p:nvGrpSpPr>
              <p:grpSpPr>
                <a:xfrm>
                  <a:off x="8372958" y="1979847"/>
                  <a:ext cx="322171" cy="1911474"/>
                  <a:chOff x="8372958" y="1979847"/>
                  <a:chExt cx="322171" cy="1911474"/>
                </a:xfrm>
              </p:grpSpPr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6F93F4B1-A910-EA08-D1B9-B79B2C9F5C12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8372958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C3A47C59-7070-B1FF-D58E-9B31CFB1960D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8372958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2" name="图形 2">
                  <a:extLst>
                    <a:ext uri="{FF2B5EF4-FFF2-40B4-BE49-F238E27FC236}">
                      <a16:creationId xmlns:a16="http://schemas.microsoft.com/office/drawing/2014/main" id="{E6FF0448-5AF3-DC26-4FCB-7005BA5CFAFE}"/>
                    </a:ext>
                  </a:extLst>
                </p:cNvPr>
                <p:cNvGrpSpPr/>
                <p:nvPr/>
              </p:nvGrpSpPr>
              <p:grpSpPr>
                <a:xfrm>
                  <a:off x="3479816" y="1979847"/>
                  <a:ext cx="322171" cy="1911474"/>
                  <a:chOff x="3479816" y="1979847"/>
                  <a:chExt cx="322171" cy="1911474"/>
                </a:xfrm>
              </p:grpSpPr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0D39CD18-106F-FA36-65E6-C4EEEE5A18DB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3479816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B7F952C1-D515-841C-A6DD-0B5726BBCE61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3479816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E52CCABC-16F7-8A98-2B9C-949FE0B6EAA3}"/>
                    </a:ext>
                  </a:extLst>
                </p:cNvPr>
                <p:cNvSpPr/>
                <p:nvPr/>
              </p:nvSpPr>
              <p:spPr>
                <a:xfrm rot="-10800000">
                  <a:off x="3479816" y="3669597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ECEC781E-0999-7206-975F-4B29C932362D}"/>
                    </a:ext>
                  </a:extLst>
                </p:cNvPr>
                <p:cNvSpPr/>
                <p:nvPr/>
              </p:nvSpPr>
              <p:spPr>
                <a:xfrm rot="-10800000">
                  <a:off x="3479816" y="3166436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387D0C5E-BE59-381C-0762-7D7F5E998525}"/>
                    </a:ext>
                  </a:extLst>
                </p:cNvPr>
                <p:cNvSpPr/>
                <p:nvPr/>
              </p:nvSpPr>
              <p:spPr>
                <a:xfrm rot="-10800000">
                  <a:off x="3479816" y="2663224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A5295F95-54EB-1014-0C25-609135B3F14A}"/>
                    </a:ext>
                  </a:extLst>
                </p:cNvPr>
                <p:cNvSpPr/>
                <p:nvPr/>
              </p:nvSpPr>
              <p:spPr>
                <a:xfrm rot="-10800000">
                  <a:off x="3479816" y="2160079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046F18C-773E-7FE7-CBE5-97ED57BC4C8A}"/>
                    </a:ext>
                  </a:extLst>
                </p:cNvPr>
                <p:cNvSpPr/>
                <p:nvPr/>
              </p:nvSpPr>
              <p:spPr>
                <a:xfrm rot="-10800000">
                  <a:off x="8372958" y="3669597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CAE45BDB-C63E-5F36-EB59-DA1A0D8685E1}"/>
                    </a:ext>
                  </a:extLst>
                </p:cNvPr>
                <p:cNvSpPr/>
                <p:nvPr/>
              </p:nvSpPr>
              <p:spPr>
                <a:xfrm rot="-10800000">
                  <a:off x="8372958" y="3166436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E491343E-EF2B-A71A-5D98-63FF04370DCD}"/>
                    </a:ext>
                  </a:extLst>
                </p:cNvPr>
                <p:cNvSpPr/>
                <p:nvPr/>
              </p:nvSpPr>
              <p:spPr>
                <a:xfrm rot="-10800000">
                  <a:off x="8372958" y="2663224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8C50C3C3-68BB-AE9A-193C-C07F5440342A}"/>
                    </a:ext>
                  </a:extLst>
                </p:cNvPr>
                <p:cNvSpPr/>
                <p:nvPr/>
              </p:nvSpPr>
              <p:spPr>
                <a:xfrm rot="-10800000">
                  <a:off x="8372958" y="2160079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43" name="图形 2">
                  <a:extLst>
                    <a:ext uri="{FF2B5EF4-FFF2-40B4-BE49-F238E27FC236}">
                      <a16:creationId xmlns:a16="http://schemas.microsoft.com/office/drawing/2014/main" id="{965A7369-0F91-73ED-0BB6-38DAE7CA3BEF}"/>
                    </a:ext>
                  </a:extLst>
                </p:cNvPr>
                <p:cNvGrpSpPr/>
                <p:nvPr/>
              </p:nvGrpSpPr>
              <p:grpSpPr>
                <a:xfrm>
                  <a:off x="2559643" y="3331080"/>
                  <a:ext cx="7074774" cy="338516"/>
                  <a:chOff x="2559643" y="3331080"/>
                  <a:chExt cx="7074774" cy="338516"/>
                </a:xfrm>
              </p:grpSpPr>
              <p:grpSp>
                <p:nvGrpSpPr>
                  <p:cNvPr id="44" name="图形 2">
                    <a:extLst>
                      <a:ext uri="{FF2B5EF4-FFF2-40B4-BE49-F238E27FC236}">
                        <a16:creationId xmlns:a16="http://schemas.microsoft.com/office/drawing/2014/main" id="{CCCAE2AD-DE54-0D85-7BF3-5F2DC933ADDA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3331080"/>
                    <a:ext cx="7074774" cy="338516"/>
                    <a:chOff x="2559643" y="3331080"/>
                    <a:chExt cx="7074774" cy="338516"/>
                  </a:xfrm>
                </p:grpSpPr>
                <p:sp>
                  <p:nvSpPr>
                    <p:cNvPr id="45" name="任意多边形: 形状 44">
                      <a:extLst>
                        <a:ext uri="{FF2B5EF4-FFF2-40B4-BE49-F238E27FC236}">
                          <a16:creationId xmlns:a16="http://schemas.microsoft.com/office/drawing/2014/main" id="{549DB885-3D1F-F893-F5D1-3ED4277AB8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3331080"/>
                      <a:ext cx="7074774" cy="338516"/>
                    </a:xfrm>
                    <a:custGeom>
                      <a:avLst/>
                      <a:gdLst>
                        <a:gd name="connsiteX0" fmla="*/ 0 w 7074774"/>
                        <a:gd name="connsiteY0" fmla="*/ 155929 h 338516"/>
                        <a:gd name="connsiteX1" fmla="*/ 0 w 7074774"/>
                        <a:gd name="connsiteY1" fmla="*/ 182588 h 338516"/>
                        <a:gd name="connsiteX2" fmla="*/ 7013 w 7074774"/>
                        <a:gd name="connsiteY2" fmla="*/ 223375 h 338516"/>
                        <a:gd name="connsiteX3" fmla="*/ 199965 w 7074774"/>
                        <a:gd name="connsiteY3" fmla="*/ 338517 h 338516"/>
                        <a:gd name="connsiteX4" fmla="*/ 6874810 w 7074774"/>
                        <a:gd name="connsiteY4" fmla="*/ 338517 h 338516"/>
                        <a:gd name="connsiteX5" fmla="*/ 7067762 w 7074774"/>
                        <a:gd name="connsiteY5" fmla="*/ 223375 h 338516"/>
                        <a:gd name="connsiteX6" fmla="*/ 7074775 w 7074774"/>
                        <a:gd name="connsiteY6" fmla="*/ 182588 h 338516"/>
                        <a:gd name="connsiteX7" fmla="*/ 7074775 w 7074774"/>
                        <a:gd name="connsiteY7" fmla="*/ 155929 h 338516"/>
                        <a:gd name="connsiteX8" fmla="*/ 7040898 w 7074774"/>
                        <a:gd name="connsiteY8" fmla="*/ 69095 h 338516"/>
                        <a:gd name="connsiteX9" fmla="*/ 6874810 w 7074774"/>
                        <a:gd name="connsiteY9" fmla="*/ 0 h 338516"/>
                        <a:gd name="connsiteX10" fmla="*/ 199965 w 7074774"/>
                        <a:gd name="connsiteY10" fmla="*/ 0 h 338516"/>
                        <a:gd name="connsiteX11" fmla="*/ 33877 w 7074774"/>
                        <a:gd name="connsiteY11" fmla="*/ 69095 h 338516"/>
                        <a:gd name="connsiteX12" fmla="*/ 0 w 7074774"/>
                        <a:gd name="connsiteY12" fmla="*/ 155929 h 3385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6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7"/>
                            <a:pt x="7062245" y="93949"/>
                            <a:pt x="7040898" y="69095"/>
                          </a:cubicBezTo>
                          <a:cubicBezTo>
                            <a:pt x="7005009" y="27380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5"/>
                          </a:cubicBezTo>
                          <a:cubicBezTo>
                            <a:pt x="12530" y="93949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6" name="任意多边形: 形状 45">
                      <a:extLst>
                        <a:ext uri="{FF2B5EF4-FFF2-40B4-BE49-F238E27FC236}">
                          <a16:creationId xmlns:a16="http://schemas.microsoft.com/office/drawing/2014/main" id="{67AF9239-6760-D10B-77F2-1BEB240689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3554455"/>
                      <a:ext cx="7060749" cy="115141"/>
                    </a:xfrm>
                    <a:custGeom>
                      <a:avLst/>
                      <a:gdLst>
                        <a:gd name="connsiteX0" fmla="*/ 0 w 7060749"/>
                        <a:gd name="connsiteY0" fmla="*/ 0 h 115141"/>
                        <a:gd name="connsiteX1" fmla="*/ 192952 w 7060749"/>
                        <a:gd name="connsiteY1" fmla="*/ 115142 h 115141"/>
                        <a:gd name="connsiteX2" fmla="*/ 6867797 w 7060749"/>
                        <a:gd name="connsiteY2" fmla="*/ 115142 h 115141"/>
                        <a:gd name="connsiteX3" fmla="*/ 7060750 w 7060749"/>
                        <a:gd name="connsiteY3" fmla="*/ 0 h 115141"/>
                        <a:gd name="connsiteX4" fmla="*/ 0 w 7060749"/>
                        <a:gd name="connsiteY4" fmla="*/ 0 h 1151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1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4338A56E-424C-72CA-134E-C48B7F263F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3331080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80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2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85B8AF0F-E36F-4073-25CF-E490CA00E1A4}"/>
                      </a:ext>
                    </a:extLst>
                  </p:cNvPr>
                  <p:cNvSpPr/>
                  <p:nvPr/>
                </p:nvSpPr>
                <p:spPr>
                  <a:xfrm>
                    <a:off x="8480933" y="3428535"/>
                    <a:ext cx="106169" cy="106118"/>
                  </a:xfrm>
                  <a:custGeom>
                    <a:avLst/>
                    <a:gdLst>
                      <a:gd name="connsiteX0" fmla="*/ 106170 w 106169"/>
                      <a:gd name="connsiteY0" fmla="*/ 53059 h 106118"/>
                      <a:gd name="connsiteX1" fmla="*/ 53110 w 106169"/>
                      <a:gd name="connsiteY1" fmla="*/ 0 h 106118"/>
                      <a:gd name="connsiteX2" fmla="*/ 0 w 106169"/>
                      <a:gd name="connsiteY2" fmla="*/ 53059 h 106118"/>
                      <a:gd name="connsiteX3" fmla="*/ 53110 w 106169"/>
                      <a:gd name="connsiteY3" fmla="*/ 106119 h 106118"/>
                      <a:gd name="connsiteX4" fmla="*/ 106170 w 106169"/>
                      <a:gd name="connsiteY4" fmla="*/ 53059 h 10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9" h="106118">
                        <a:moveTo>
                          <a:pt x="106170" y="53059"/>
                        </a:moveTo>
                        <a:cubicBezTo>
                          <a:pt x="106170" y="23720"/>
                          <a:pt x="82399" y="0"/>
                          <a:pt x="53110" y="0"/>
                        </a:cubicBezTo>
                        <a:cubicBezTo>
                          <a:pt x="23771" y="0"/>
                          <a:pt x="0" y="23771"/>
                          <a:pt x="0" y="53059"/>
                        </a:cubicBezTo>
                        <a:cubicBezTo>
                          <a:pt x="0" y="82399"/>
                          <a:pt x="23771" y="106119"/>
                          <a:pt x="53110" y="106119"/>
                        </a:cubicBezTo>
                        <a:cubicBezTo>
                          <a:pt x="82399" y="106170"/>
                          <a:pt x="106170" y="82399"/>
                          <a:pt x="106170" y="53059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998D3545-3F9D-EAB2-A260-839806A686C2}"/>
                      </a:ext>
                    </a:extLst>
                  </p:cNvPr>
                  <p:cNvSpPr/>
                  <p:nvPr/>
                </p:nvSpPr>
                <p:spPr>
                  <a:xfrm>
                    <a:off x="3587879" y="3429773"/>
                    <a:ext cx="106118" cy="106118"/>
                  </a:xfrm>
                  <a:custGeom>
                    <a:avLst/>
                    <a:gdLst>
                      <a:gd name="connsiteX0" fmla="*/ 106119 w 106118"/>
                      <a:gd name="connsiteY0" fmla="*/ 53059 h 106118"/>
                      <a:gd name="connsiteX1" fmla="*/ 53059 w 106118"/>
                      <a:gd name="connsiteY1" fmla="*/ 0 h 106118"/>
                      <a:gd name="connsiteX2" fmla="*/ 0 w 106118"/>
                      <a:gd name="connsiteY2" fmla="*/ 53059 h 106118"/>
                      <a:gd name="connsiteX3" fmla="*/ 53059 w 106118"/>
                      <a:gd name="connsiteY3" fmla="*/ 106118 h 106118"/>
                      <a:gd name="connsiteX4" fmla="*/ 106119 w 106118"/>
                      <a:gd name="connsiteY4" fmla="*/ 53059 h 10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18" h="106118">
                        <a:moveTo>
                          <a:pt x="106119" y="53059"/>
                        </a:moveTo>
                        <a:cubicBezTo>
                          <a:pt x="106119" y="23719"/>
                          <a:pt x="82348" y="0"/>
                          <a:pt x="53059" y="0"/>
                        </a:cubicBezTo>
                        <a:cubicBezTo>
                          <a:pt x="23719" y="0"/>
                          <a:pt x="0" y="23771"/>
                          <a:pt x="0" y="53059"/>
                        </a:cubicBezTo>
                        <a:cubicBezTo>
                          <a:pt x="0" y="82399"/>
                          <a:pt x="23771" y="106118"/>
                          <a:pt x="53059" y="106118"/>
                        </a:cubicBezTo>
                        <a:cubicBezTo>
                          <a:pt x="82348" y="106118"/>
                          <a:pt x="106119" y="82347"/>
                          <a:pt x="106119" y="53059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0" name="图形 2">
                  <a:extLst>
                    <a:ext uri="{FF2B5EF4-FFF2-40B4-BE49-F238E27FC236}">
                      <a16:creationId xmlns:a16="http://schemas.microsoft.com/office/drawing/2014/main" id="{231BA111-CFBF-7D7D-3CB8-C57E26D2C3BE}"/>
                    </a:ext>
                  </a:extLst>
                </p:cNvPr>
                <p:cNvGrpSpPr/>
                <p:nvPr/>
              </p:nvGrpSpPr>
              <p:grpSpPr>
                <a:xfrm>
                  <a:off x="2559643" y="2827919"/>
                  <a:ext cx="7074774" cy="338517"/>
                  <a:chOff x="2559643" y="2827919"/>
                  <a:chExt cx="7074774" cy="338517"/>
                </a:xfrm>
              </p:grpSpPr>
              <p:grpSp>
                <p:nvGrpSpPr>
                  <p:cNvPr id="51" name="图形 2">
                    <a:extLst>
                      <a:ext uri="{FF2B5EF4-FFF2-40B4-BE49-F238E27FC236}">
                        <a16:creationId xmlns:a16="http://schemas.microsoft.com/office/drawing/2014/main" id="{A341B450-096E-56E6-BA12-D806E7319E4D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2827919"/>
                    <a:ext cx="7074774" cy="338517"/>
                    <a:chOff x="2559643" y="2827919"/>
                    <a:chExt cx="7074774" cy="338517"/>
                  </a:xfrm>
                </p:grpSpPr>
                <p:sp>
                  <p:nvSpPr>
                    <p:cNvPr id="52" name="任意多边形: 形状 51">
                      <a:extLst>
                        <a:ext uri="{FF2B5EF4-FFF2-40B4-BE49-F238E27FC236}">
                          <a16:creationId xmlns:a16="http://schemas.microsoft.com/office/drawing/2014/main" id="{AE506954-3ED1-E98A-F4E0-B698D20CFB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2827919"/>
                      <a:ext cx="7074774" cy="338517"/>
                    </a:xfrm>
                    <a:custGeom>
                      <a:avLst/>
                      <a:gdLst>
                        <a:gd name="connsiteX0" fmla="*/ 0 w 7074774"/>
                        <a:gd name="connsiteY0" fmla="*/ 155929 h 338517"/>
                        <a:gd name="connsiteX1" fmla="*/ 0 w 7074774"/>
                        <a:gd name="connsiteY1" fmla="*/ 182588 h 338517"/>
                        <a:gd name="connsiteX2" fmla="*/ 7013 w 7074774"/>
                        <a:gd name="connsiteY2" fmla="*/ 223375 h 338517"/>
                        <a:gd name="connsiteX3" fmla="*/ 199965 w 7074774"/>
                        <a:gd name="connsiteY3" fmla="*/ 338517 h 338517"/>
                        <a:gd name="connsiteX4" fmla="*/ 6874810 w 7074774"/>
                        <a:gd name="connsiteY4" fmla="*/ 338517 h 338517"/>
                        <a:gd name="connsiteX5" fmla="*/ 7067762 w 7074774"/>
                        <a:gd name="connsiteY5" fmla="*/ 223375 h 338517"/>
                        <a:gd name="connsiteX6" fmla="*/ 7074775 w 7074774"/>
                        <a:gd name="connsiteY6" fmla="*/ 182588 h 338517"/>
                        <a:gd name="connsiteX7" fmla="*/ 7074775 w 7074774"/>
                        <a:gd name="connsiteY7" fmla="*/ 155929 h 338517"/>
                        <a:gd name="connsiteX8" fmla="*/ 7040898 w 7074774"/>
                        <a:gd name="connsiteY8" fmla="*/ 69096 h 338517"/>
                        <a:gd name="connsiteX9" fmla="*/ 6874810 w 7074774"/>
                        <a:gd name="connsiteY9" fmla="*/ 0 h 338517"/>
                        <a:gd name="connsiteX10" fmla="*/ 199965 w 7074774"/>
                        <a:gd name="connsiteY10" fmla="*/ 0 h 338517"/>
                        <a:gd name="connsiteX11" fmla="*/ 33877 w 7074774"/>
                        <a:gd name="connsiteY11" fmla="*/ 69096 h 338517"/>
                        <a:gd name="connsiteX12" fmla="*/ 0 w 7074774"/>
                        <a:gd name="connsiteY12" fmla="*/ 155929 h 338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7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7"/>
                            <a:pt x="7062245" y="93950"/>
                            <a:pt x="7040898" y="69096"/>
                          </a:cubicBezTo>
                          <a:cubicBezTo>
                            <a:pt x="7005009" y="27329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6"/>
                          </a:cubicBezTo>
                          <a:cubicBezTo>
                            <a:pt x="12530" y="93950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3" name="任意多边形: 形状 52">
                      <a:extLst>
                        <a:ext uri="{FF2B5EF4-FFF2-40B4-BE49-F238E27FC236}">
                          <a16:creationId xmlns:a16="http://schemas.microsoft.com/office/drawing/2014/main" id="{1AE50519-2B33-28F0-DA3F-4724B85219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3051294"/>
                      <a:ext cx="7060749" cy="115142"/>
                    </a:xfrm>
                    <a:custGeom>
                      <a:avLst/>
                      <a:gdLst>
                        <a:gd name="connsiteX0" fmla="*/ 0 w 7060749"/>
                        <a:gd name="connsiteY0" fmla="*/ 0 h 115142"/>
                        <a:gd name="connsiteX1" fmla="*/ 192952 w 7060749"/>
                        <a:gd name="connsiteY1" fmla="*/ 115142 h 115142"/>
                        <a:gd name="connsiteX2" fmla="*/ 6867797 w 7060749"/>
                        <a:gd name="connsiteY2" fmla="*/ 115142 h 115142"/>
                        <a:gd name="connsiteX3" fmla="*/ 7060750 w 7060749"/>
                        <a:gd name="connsiteY3" fmla="*/ 0 h 115142"/>
                        <a:gd name="connsiteX4" fmla="*/ 0 w 7060749"/>
                        <a:gd name="connsiteY4" fmla="*/ 0 h 115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2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4" name="任意多边形: 形状 53">
                      <a:extLst>
                        <a:ext uri="{FF2B5EF4-FFF2-40B4-BE49-F238E27FC236}">
                          <a16:creationId xmlns:a16="http://schemas.microsoft.com/office/drawing/2014/main" id="{2C1440C1-CD7F-CD4D-B984-67A5D8D453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2827919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29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2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78D4D420-1FF1-6A14-7174-03731E177C70}"/>
                      </a:ext>
                    </a:extLst>
                  </p:cNvPr>
                  <p:cNvSpPr/>
                  <p:nvPr/>
                </p:nvSpPr>
                <p:spPr>
                  <a:xfrm>
                    <a:off x="8480933" y="2919651"/>
                    <a:ext cx="106169" cy="106170"/>
                  </a:xfrm>
                  <a:custGeom>
                    <a:avLst/>
                    <a:gdLst>
                      <a:gd name="connsiteX0" fmla="*/ 106170 w 106169"/>
                      <a:gd name="connsiteY0" fmla="*/ 53111 h 106170"/>
                      <a:gd name="connsiteX1" fmla="*/ 53110 w 106169"/>
                      <a:gd name="connsiteY1" fmla="*/ 0 h 106170"/>
                      <a:gd name="connsiteX2" fmla="*/ 0 w 106169"/>
                      <a:gd name="connsiteY2" fmla="*/ 53111 h 106170"/>
                      <a:gd name="connsiteX3" fmla="*/ 53110 w 106169"/>
                      <a:gd name="connsiteY3" fmla="*/ 106170 h 106170"/>
                      <a:gd name="connsiteX4" fmla="*/ 106170 w 106169"/>
                      <a:gd name="connsiteY4" fmla="*/ 53111 h 1061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9" h="106170">
                        <a:moveTo>
                          <a:pt x="106170" y="53111"/>
                        </a:moveTo>
                        <a:cubicBezTo>
                          <a:pt x="106170" y="23771"/>
                          <a:pt x="82399" y="0"/>
                          <a:pt x="53110" y="0"/>
                        </a:cubicBezTo>
                        <a:cubicBezTo>
                          <a:pt x="23771" y="0"/>
                          <a:pt x="0" y="23771"/>
                          <a:pt x="0" y="53111"/>
                        </a:cubicBezTo>
                        <a:cubicBezTo>
                          <a:pt x="0" y="82451"/>
                          <a:pt x="23771" y="106170"/>
                          <a:pt x="53110" y="106170"/>
                        </a:cubicBezTo>
                        <a:cubicBezTo>
                          <a:pt x="82399" y="106170"/>
                          <a:pt x="106170" y="82399"/>
                          <a:pt x="106170" y="5311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F81CDCCD-9BA7-A9EF-AF25-EDF31083FEDB}"/>
                      </a:ext>
                    </a:extLst>
                  </p:cNvPr>
                  <p:cNvSpPr/>
                  <p:nvPr/>
                </p:nvSpPr>
                <p:spPr>
                  <a:xfrm>
                    <a:off x="3587879" y="2919651"/>
                    <a:ext cx="106118" cy="106170"/>
                  </a:xfrm>
                  <a:custGeom>
                    <a:avLst/>
                    <a:gdLst>
                      <a:gd name="connsiteX0" fmla="*/ 106119 w 106118"/>
                      <a:gd name="connsiteY0" fmla="*/ 53111 h 106170"/>
                      <a:gd name="connsiteX1" fmla="*/ 53059 w 106118"/>
                      <a:gd name="connsiteY1" fmla="*/ 0 h 106170"/>
                      <a:gd name="connsiteX2" fmla="*/ 0 w 106118"/>
                      <a:gd name="connsiteY2" fmla="*/ 53111 h 106170"/>
                      <a:gd name="connsiteX3" fmla="*/ 53059 w 106118"/>
                      <a:gd name="connsiteY3" fmla="*/ 106170 h 106170"/>
                      <a:gd name="connsiteX4" fmla="*/ 106119 w 106118"/>
                      <a:gd name="connsiteY4" fmla="*/ 53111 h 1061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18" h="106170">
                        <a:moveTo>
                          <a:pt x="106119" y="53111"/>
                        </a:moveTo>
                        <a:cubicBezTo>
                          <a:pt x="106119" y="23771"/>
                          <a:pt x="82348" y="0"/>
                          <a:pt x="53059" y="0"/>
                        </a:cubicBezTo>
                        <a:cubicBezTo>
                          <a:pt x="23719" y="0"/>
                          <a:pt x="0" y="23771"/>
                          <a:pt x="0" y="53111"/>
                        </a:cubicBezTo>
                        <a:cubicBezTo>
                          <a:pt x="0" y="82451"/>
                          <a:pt x="23771" y="106170"/>
                          <a:pt x="53059" y="106170"/>
                        </a:cubicBezTo>
                        <a:cubicBezTo>
                          <a:pt x="82348" y="106170"/>
                          <a:pt x="106119" y="82399"/>
                          <a:pt x="106119" y="5311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7" name="图形 2">
                  <a:extLst>
                    <a:ext uri="{FF2B5EF4-FFF2-40B4-BE49-F238E27FC236}">
                      <a16:creationId xmlns:a16="http://schemas.microsoft.com/office/drawing/2014/main" id="{8D5BA6B4-7E4B-D4B1-6AB4-CD41025DA60D}"/>
                    </a:ext>
                  </a:extLst>
                </p:cNvPr>
                <p:cNvGrpSpPr/>
                <p:nvPr/>
              </p:nvGrpSpPr>
              <p:grpSpPr>
                <a:xfrm>
                  <a:off x="2559643" y="2324758"/>
                  <a:ext cx="7074774" cy="338517"/>
                  <a:chOff x="2559643" y="2324758"/>
                  <a:chExt cx="7074774" cy="338517"/>
                </a:xfrm>
              </p:grpSpPr>
              <p:grpSp>
                <p:nvGrpSpPr>
                  <p:cNvPr id="58" name="图形 2">
                    <a:extLst>
                      <a:ext uri="{FF2B5EF4-FFF2-40B4-BE49-F238E27FC236}">
                        <a16:creationId xmlns:a16="http://schemas.microsoft.com/office/drawing/2014/main" id="{A0E20396-587E-13CF-FAEE-BB7BCB014327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2324758"/>
                    <a:ext cx="7074774" cy="338517"/>
                    <a:chOff x="2559643" y="2324758"/>
                    <a:chExt cx="7074774" cy="338517"/>
                  </a:xfrm>
                </p:grpSpPr>
                <p:sp>
                  <p:nvSpPr>
                    <p:cNvPr id="59" name="任意多边形: 形状 58">
                      <a:extLst>
                        <a:ext uri="{FF2B5EF4-FFF2-40B4-BE49-F238E27FC236}">
                          <a16:creationId xmlns:a16="http://schemas.microsoft.com/office/drawing/2014/main" id="{C87BB355-A696-52A2-E9D3-5D633BA852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2324758"/>
                      <a:ext cx="7074774" cy="338517"/>
                    </a:xfrm>
                    <a:custGeom>
                      <a:avLst/>
                      <a:gdLst>
                        <a:gd name="connsiteX0" fmla="*/ 0 w 7074774"/>
                        <a:gd name="connsiteY0" fmla="*/ 155929 h 338517"/>
                        <a:gd name="connsiteX1" fmla="*/ 0 w 7074774"/>
                        <a:gd name="connsiteY1" fmla="*/ 182588 h 338517"/>
                        <a:gd name="connsiteX2" fmla="*/ 7013 w 7074774"/>
                        <a:gd name="connsiteY2" fmla="*/ 223375 h 338517"/>
                        <a:gd name="connsiteX3" fmla="*/ 199965 w 7074774"/>
                        <a:gd name="connsiteY3" fmla="*/ 338517 h 338517"/>
                        <a:gd name="connsiteX4" fmla="*/ 6874810 w 7074774"/>
                        <a:gd name="connsiteY4" fmla="*/ 338517 h 338517"/>
                        <a:gd name="connsiteX5" fmla="*/ 7067762 w 7074774"/>
                        <a:gd name="connsiteY5" fmla="*/ 223375 h 338517"/>
                        <a:gd name="connsiteX6" fmla="*/ 7074775 w 7074774"/>
                        <a:gd name="connsiteY6" fmla="*/ 182588 h 338517"/>
                        <a:gd name="connsiteX7" fmla="*/ 7074775 w 7074774"/>
                        <a:gd name="connsiteY7" fmla="*/ 155929 h 338517"/>
                        <a:gd name="connsiteX8" fmla="*/ 7040898 w 7074774"/>
                        <a:gd name="connsiteY8" fmla="*/ 69096 h 338517"/>
                        <a:gd name="connsiteX9" fmla="*/ 6874810 w 7074774"/>
                        <a:gd name="connsiteY9" fmla="*/ 0 h 338517"/>
                        <a:gd name="connsiteX10" fmla="*/ 199965 w 7074774"/>
                        <a:gd name="connsiteY10" fmla="*/ 0 h 338517"/>
                        <a:gd name="connsiteX11" fmla="*/ 33877 w 7074774"/>
                        <a:gd name="connsiteY11" fmla="*/ 69096 h 338517"/>
                        <a:gd name="connsiteX12" fmla="*/ 0 w 7074774"/>
                        <a:gd name="connsiteY12" fmla="*/ 155929 h 338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7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6"/>
                            <a:pt x="7062245" y="93949"/>
                            <a:pt x="7040898" y="69096"/>
                          </a:cubicBezTo>
                          <a:cubicBezTo>
                            <a:pt x="7005009" y="27380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6"/>
                          </a:cubicBezTo>
                          <a:cubicBezTo>
                            <a:pt x="12530" y="93949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0" name="任意多边形: 形状 59">
                      <a:extLst>
                        <a:ext uri="{FF2B5EF4-FFF2-40B4-BE49-F238E27FC236}">
                          <a16:creationId xmlns:a16="http://schemas.microsoft.com/office/drawing/2014/main" id="{84852ADA-B88A-2E22-14D0-CCE1452B4D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2548133"/>
                      <a:ext cx="7060749" cy="115142"/>
                    </a:xfrm>
                    <a:custGeom>
                      <a:avLst/>
                      <a:gdLst>
                        <a:gd name="connsiteX0" fmla="*/ 0 w 7060749"/>
                        <a:gd name="connsiteY0" fmla="*/ 0 h 115142"/>
                        <a:gd name="connsiteX1" fmla="*/ 192952 w 7060749"/>
                        <a:gd name="connsiteY1" fmla="*/ 115142 h 115142"/>
                        <a:gd name="connsiteX2" fmla="*/ 6867797 w 7060749"/>
                        <a:gd name="connsiteY2" fmla="*/ 115142 h 115142"/>
                        <a:gd name="connsiteX3" fmla="*/ 7060750 w 7060749"/>
                        <a:gd name="connsiteY3" fmla="*/ 0 h 115142"/>
                        <a:gd name="connsiteX4" fmla="*/ 0 w 7060749"/>
                        <a:gd name="connsiteY4" fmla="*/ 0 h 115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2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1" name="任意多边形: 形状 60">
                      <a:extLst>
                        <a:ext uri="{FF2B5EF4-FFF2-40B4-BE49-F238E27FC236}">
                          <a16:creationId xmlns:a16="http://schemas.microsoft.com/office/drawing/2014/main" id="{499453C0-024A-2767-32FF-487415ADE5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2324758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80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2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BD376CB5-2230-73D5-4951-2EAEB5338A46}"/>
                      </a:ext>
                    </a:extLst>
                  </p:cNvPr>
                  <p:cNvSpPr/>
                  <p:nvPr/>
                </p:nvSpPr>
                <p:spPr>
                  <a:xfrm>
                    <a:off x="8480926" y="2421228"/>
                    <a:ext cx="106162" cy="106183"/>
                  </a:xfrm>
                  <a:custGeom>
                    <a:avLst/>
                    <a:gdLst>
                      <a:gd name="connsiteX0" fmla="*/ 92873 w 106162"/>
                      <a:gd name="connsiteY0" fmla="*/ 17951 h 106183"/>
                      <a:gd name="connsiteX1" fmla="*/ 17951 w 106162"/>
                      <a:gd name="connsiteY1" fmla="*/ 13310 h 106183"/>
                      <a:gd name="connsiteX2" fmla="*/ 13310 w 106162"/>
                      <a:gd name="connsiteY2" fmla="*/ 88232 h 106183"/>
                      <a:gd name="connsiteX3" fmla="*/ 88233 w 106162"/>
                      <a:gd name="connsiteY3" fmla="*/ 92873 h 106183"/>
                      <a:gd name="connsiteX4" fmla="*/ 92873 w 106162"/>
                      <a:gd name="connsiteY4" fmla="*/ 17951 h 106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2" h="106183">
                        <a:moveTo>
                          <a:pt x="92873" y="17951"/>
                        </a:moveTo>
                        <a:cubicBezTo>
                          <a:pt x="73485" y="-4015"/>
                          <a:pt x="39917" y="-6130"/>
                          <a:pt x="17951" y="13310"/>
                        </a:cubicBezTo>
                        <a:cubicBezTo>
                          <a:pt x="-4015" y="32698"/>
                          <a:pt x="-6130" y="66266"/>
                          <a:pt x="13310" y="88232"/>
                        </a:cubicBezTo>
                        <a:cubicBezTo>
                          <a:pt x="32698" y="110199"/>
                          <a:pt x="66266" y="112313"/>
                          <a:pt x="88233" y="92873"/>
                        </a:cubicBezTo>
                        <a:cubicBezTo>
                          <a:pt x="110199" y="73485"/>
                          <a:pt x="112261" y="39917"/>
                          <a:pt x="92873" y="1795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任意多边形: 形状 62">
                    <a:extLst>
                      <a:ext uri="{FF2B5EF4-FFF2-40B4-BE49-F238E27FC236}">
                        <a16:creationId xmlns:a16="http://schemas.microsoft.com/office/drawing/2014/main" id="{BB6D29D0-26CA-1026-44C6-8FB275E503C6}"/>
                      </a:ext>
                    </a:extLst>
                  </p:cNvPr>
                  <p:cNvSpPr/>
                  <p:nvPr/>
                </p:nvSpPr>
                <p:spPr>
                  <a:xfrm>
                    <a:off x="3587821" y="2421228"/>
                    <a:ext cx="106183" cy="106183"/>
                  </a:xfrm>
                  <a:custGeom>
                    <a:avLst/>
                    <a:gdLst>
                      <a:gd name="connsiteX0" fmla="*/ 92873 w 106183"/>
                      <a:gd name="connsiteY0" fmla="*/ 17951 h 106183"/>
                      <a:gd name="connsiteX1" fmla="*/ 17951 w 106183"/>
                      <a:gd name="connsiteY1" fmla="*/ 13310 h 106183"/>
                      <a:gd name="connsiteX2" fmla="*/ 13310 w 106183"/>
                      <a:gd name="connsiteY2" fmla="*/ 88232 h 106183"/>
                      <a:gd name="connsiteX3" fmla="*/ 88232 w 106183"/>
                      <a:gd name="connsiteY3" fmla="*/ 92873 h 106183"/>
                      <a:gd name="connsiteX4" fmla="*/ 92873 w 106183"/>
                      <a:gd name="connsiteY4" fmla="*/ 17951 h 106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83" h="106183">
                        <a:moveTo>
                          <a:pt x="92873" y="17951"/>
                        </a:moveTo>
                        <a:cubicBezTo>
                          <a:pt x="73485" y="-4015"/>
                          <a:pt x="39917" y="-6130"/>
                          <a:pt x="17951" y="13310"/>
                        </a:cubicBezTo>
                        <a:cubicBezTo>
                          <a:pt x="-4016" y="32698"/>
                          <a:pt x="-6130" y="66266"/>
                          <a:pt x="13310" y="88232"/>
                        </a:cubicBezTo>
                        <a:cubicBezTo>
                          <a:pt x="32698" y="110199"/>
                          <a:pt x="66266" y="112313"/>
                          <a:pt x="88232" y="92873"/>
                        </a:cubicBezTo>
                        <a:cubicBezTo>
                          <a:pt x="110199" y="73485"/>
                          <a:pt x="112313" y="39917"/>
                          <a:pt x="92873" y="1795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4" name="图形 2">
                  <a:extLst>
                    <a:ext uri="{FF2B5EF4-FFF2-40B4-BE49-F238E27FC236}">
                      <a16:creationId xmlns:a16="http://schemas.microsoft.com/office/drawing/2014/main" id="{07281F2C-13A5-8E9B-D2D5-85485395A373}"/>
                    </a:ext>
                  </a:extLst>
                </p:cNvPr>
                <p:cNvGrpSpPr/>
                <p:nvPr/>
              </p:nvGrpSpPr>
              <p:grpSpPr>
                <a:xfrm>
                  <a:off x="2559643" y="1821598"/>
                  <a:ext cx="7074774" cy="338517"/>
                  <a:chOff x="2559643" y="1821598"/>
                  <a:chExt cx="7074774" cy="338517"/>
                </a:xfrm>
              </p:grpSpPr>
              <p:grpSp>
                <p:nvGrpSpPr>
                  <p:cNvPr id="65" name="图形 2">
                    <a:extLst>
                      <a:ext uri="{FF2B5EF4-FFF2-40B4-BE49-F238E27FC236}">
                        <a16:creationId xmlns:a16="http://schemas.microsoft.com/office/drawing/2014/main" id="{EA6D43FD-4BA2-F3E5-E4D5-A179F79D3A3B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1821598"/>
                    <a:ext cx="7074774" cy="338517"/>
                    <a:chOff x="2559643" y="1821598"/>
                    <a:chExt cx="7074774" cy="338517"/>
                  </a:xfrm>
                </p:grpSpPr>
                <p:sp>
                  <p:nvSpPr>
                    <p:cNvPr id="66" name="任意多边形: 形状 65">
                      <a:extLst>
                        <a:ext uri="{FF2B5EF4-FFF2-40B4-BE49-F238E27FC236}">
                          <a16:creationId xmlns:a16="http://schemas.microsoft.com/office/drawing/2014/main" id="{7CF68391-B72C-917F-A07B-453C4A6394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1821598"/>
                      <a:ext cx="7074774" cy="338517"/>
                    </a:xfrm>
                    <a:custGeom>
                      <a:avLst/>
                      <a:gdLst>
                        <a:gd name="connsiteX0" fmla="*/ 0 w 7074774"/>
                        <a:gd name="connsiteY0" fmla="*/ 155929 h 338517"/>
                        <a:gd name="connsiteX1" fmla="*/ 0 w 7074774"/>
                        <a:gd name="connsiteY1" fmla="*/ 182588 h 338517"/>
                        <a:gd name="connsiteX2" fmla="*/ 7013 w 7074774"/>
                        <a:gd name="connsiteY2" fmla="*/ 223375 h 338517"/>
                        <a:gd name="connsiteX3" fmla="*/ 199965 w 7074774"/>
                        <a:gd name="connsiteY3" fmla="*/ 338517 h 338517"/>
                        <a:gd name="connsiteX4" fmla="*/ 6874810 w 7074774"/>
                        <a:gd name="connsiteY4" fmla="*/ 338517 h 338517"/>
                        <a:gd name="connsiteX5" fmla="*/ 7067762 w 7074774"/>
                        <a:gd name="connsiteY5" fmla="*/ 223375 h 338517"/>
                        <a:gd name="connsiteX6" fmla="*/ 7074775 w 7074774"/>
                        <a:gd name="connsiteY6" fmla="*/ 182588 h 338517"/>
                        <a:gd name="connsiteX7" fmla="*/ 7074775 w 7074774"/>
                        <a:gd name="connsiteY7" fmla="*/ 155929 h 338517"/>
                        <a:gd name="connsiteX8" fmla="*/ 7040898 w 7074774"/>
                        <a:gd name="connsiteY8" fmla="*/ 69096 h 338517"/>
                        <a:gd name="connsiteX9" fmla="*/ 6874810 w 7074774"/>
                        <a:gd name="connsiteY9" fmla="*/ 0 h 338517"/>
                        <a:gd name="connsiteX10" fmla="*/ 199965 w 7074774"/>
                        <a:gd name="connsiteY10" fmla="*/ 0 h 338517"/>
                        <a:gd name="connsiteX11" fmla="*/ 33877 w 7074774"/>
                        <a:gd name="connsiteY11" fmla="*/ 69096 h 338517"/>
                        <a:gd name="connsiteX12" fmla="*/ 0 w 7074774"/>
                        <a:gd name="connsiteY12" fmla="*/ 155929 h 338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7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7"/>
                            <a:pt x="7062245" y="93949"/>
                            <a:pt x="7040898" y="69096"/>
                          </a:cubicBezTo>
                          <a:cubicBezTo>
                            <a:pt x="7005009" y="27380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6"/>
                          </a:cubicBezTo>
                          <a:cubicBezTo>
                            <a:pt x="12530" y="93949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7" name="任意多边形: 形状 66">
                      <a:extLst>
                        <a:ext uri="{FF2B5EF4-FFF2-40B4-BE49-F238E27FC236}">
                          <a16:creationId xmlns:a16="http://schemas.microsoft.com/office/drawing/2014/main" id="{DD00E97F-1E80-A124-532F-D22ECF77CE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2044921"/>
                      <a:ext cx="7060749" cy="115142"/>
                    </a:xfrm>
                    <a:custGeom>
                      <a:avLst/>
                      <a:gdLst>
                        <a:gd name="connsiteX0" fmla="*/ 0 w 7060749"/>
                        <a:gd name="connsiteY0" fmla="*/ 0 h 115142"/>
                        <a:gd name="connsiteX1" fmla="*/ 192952 w 7060749"/>
                        <a:gd name="connsiteY1" fmla="*/ 115142 h 115142"/>
                        <a:gd name="connsiteX2" fmla="*/ 6867797 w 7060749"/>
                        <a:gd name="connsiteY2" fmla="*/ 115142 h 115142"/>
                        <a:gd name="connsiteX3" fmla="*/ 7060750 w 7060749"/>
                        <a:gd name="connsiteY3" fmla="*/ 0 h 115142"/>
                        <a:gd name="connsiteX4" fmla="*/ 0 w 7060749"/>
                        <a:gd name="connsiteY4" fmla="*/ 0 h 115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2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8" name="任意多边形: 形状 67">
                      <a:extLst>
                        <a:ext uri="{FF2B5EF4-FFF2-40B4-BE49-F238E27FC236}">
                          <a16:creationId xmlns:a16="http://schemas.microsoft.com/office/drawing/2014/main" id="{B2910E5F-65E1-D676-ECA4-1F01C5A6D1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1821598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80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1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id="{92762028-0AA5-027E-40F0-3BA1806E7CDE}"/>
                      </a:ext>
                    </a:extLst>
                  </p:cNvPr>
                  <p:cNvSpPr/>
                  <p:nvPr/>
                </p:nvSpPr>
                <p:spPr>
                  <a:xfrm>
                    <a:off x="8480926" y="1924585"/>
                    <a:ext cx="106162" cy="106141"/>
                  </a:xfrm>
                  <a:custGeom>
                    <a:avLst/>
                    <a:gdLst>
                      <a:gd name="connsiteX0" fmla="*/ 92873 w 106162"/>
                      <a:gd name="connsiteY0" fmla="*/ 17930 h 106141"/>
                      <a:gd name="connsiteX1" fmla="*/ 17951 w 106162"/>
                      <a:gd name="connsiteY1" fmla="*/ 13289 h 106141"/>
                      <a:gd name="connsiteX2" fmla="*/ 13310 w 106162"/>
                      <a:gd name="connsiteY2" fmla="*/ 88212 h 106141"/>
                      <a:gd name="connsiteX3" fmla="*/ 88233 w 106162"/>
                      <a:gd name="connsiteY3" fmla="*/ 92852 h 106141"/>
                      <a:gd name="connsiteX4" fmla="*/ 92873 w 106162"/>
                      <a:gd name="connsiteY4" fmla="*/ 17930 h 106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2" h="106141">
                        <a:moveTo>
                          <a:pt x="92873" y="17930"/>
                        </a:moveTo>
                        <a:cubicBezTo>
                          <a:pt x="73485" y="-4036"/>
                          <a:pt x="39917" y="-6099"/>
                          <a:pt x="17951" y="13289"/>
                        </a:cubicBezTo>
                        <a:cubicBezTo>
                          <a:pt x="-4015" y="32677"/>
                          <a:pt x="-6130" y="66245"/>
                          <a:pt x="13310" y="88212"/>
                        </a:cubicBezTo>
                        <a:cubicBezTo>
                          <a:pt x="32698" y="110178"/>
                          <a:pt x="66266" y="112240"/>
                          <a:pt x="88233" y="92852"/>
                        </a:cubicBezTo>
                        <a:cubicBezTo>
                          <a:pt x="110199" y="73464"/>
                          <a:pt x="112261" y="39896"/>
                          <a:pt x="92873" y="17930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7D8C6643-33B4-A8A6-CB97-9849CA07CB40}"/>
                      </a:ext>
                    </a:extLst>
                  </p:cNvPr>
                  <p:cNvSpPr/>
                  <p:nvPr/>
                </p:nvSpPr>
                <p:spPr>
                  <a:xfrm>
                    <a:off x="3587821" y="1924585"/>
                    <a:ext cx="106183" cy="106141"/>
                  </a:xfrm>
                  <a:custGeom>
                    <a:avLst/>
                    <a:gdLst>
                      <a:gd name="connsiteX0" fmla="*/ 92873 w 106183"/>
                      <a:gd name="connsiteY0" fmla="*/ 17930 h 106141"/>
                      <a:gd name="connsiteX1" fmla="*/ 17951 w 106183"/>
                      <a:gd name="connsiteY1" fmla="*/ 13289 h 106141"/>
                      <a:gd name="connsiteX2" fmla="*/ 13310 w 106183"/>
                      <a:gd name="connsiteY2" fmla="*/ 88212 h 106141"/>
                      <a:gd name="connsiteX3" fmla="*/ 88232 w 106183"/>
                      <a:gd name="connsiteY3" fmla="*/ 92852 h 106141"/>
                      <a:gd name="connsiteX4" fmla="*/ 92873 w 106183"/>
                      <a:gd name="connsiteY4" fmla="*/ 17930 h 106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83" h="106141">
                        <a:moveTo>
                          <a:pt x="92873" y="17930"/>
                        </a:moveTo>
                        <a:cubicBezTo>
                          <a:pt x="73485" y="-4036"/>
                          <a:pt x="39917" y="-6099"/>
                          <a:pt x="17951" y="13289"/>
                        </a:cubicBezTo>
                        <a:cubicBezTo>
                          <a:pt x="-4016" y="32677"/>
                          <a:pt x="-6130" y="66245"/>
                          <a:pt x="13310" y="88212"/>
                        </a:cubicBezTo>
                        <a:cubicBezTo>
                          <a:pt x="32698" y="110178"/>
                          <a:pt x="66266" y="112240"/>
                          <a:pt x="88232" y="92852"/>
                        </a:cubicBezTo>
                        <a:cubicBezTo>
                          <a:pt x="110199" y="73464"/>
                          <a:pt x="112313" y="39896"/>
                          <a:pt x="92873" y="17930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71" name="图形 2">
              <a:extLst>
                <a:ext uri="{FF2B5EF4-FFF2-40B4-BE49-F238E27FC236}">
                  <a16:creationId xmlns:a16="http://schemas.microsoft.com/office/drawing/2014/main" id="{289047D2-80D6-86F8-1FB5-B24BD61E210D}"/>
                </a:ext>
              </a:extLst>
            </p:cNvPr>
            <p:cNvGrpSpPr/>
            <p:nvPr/>
          </p:nvGrpSpPr>
          <p:grpSpPr>
            <a:xfrm>
              <a:off x="4535127" y="-12"/>
              <a:ext cx="3022416" cy="6857032"/>
              <a:chOff x="4535127" y="-12"/>
              <a:chExt cx="3022416" cy="6857032"/>
            </a:xfrm>
          </p:grpSpPr>
          <p:grpSp>
            <p:nvGrpSpPr>
              <p:cNvPr id="72" name="图形 2">
                <a:extLst>
                  <a:ext uri="{FF2B5EF4-FFF2-40B4-BE49-F238E27FC236}">
                    <a16:creationId xmlns:a16="http://schemas.microsoft.com/office/drawing/2014/main" id="{3365563A-97EF-C8B3-4538-7071D6A491BE}"/>
                  </a:ext>
                </a:extLst>
              </p:cNvPr>
              <p:cNvGrpSpPr/>
              <p:nvPr/>
            </p:nvGrpSpPr>
            <p:grpSpPr>
              <a:xfrm>
                <a:off x="5390863" y="-12"/>
                <a:ext cx="1303535" cy="2217776"/>
                <a:chOff x="5390863" y="-12"/>
                <a:chExt cx="1303535" cy="2217776"/>
              </a:xfrm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715CC91-8F82-9529-3404-3BD6F8F9E92C}"/>
                    </a:ext>
                  </a:extLst>
                </p:cNvPr>
                <p:cNvSpPr/>
                <p:nvPr/>
              </p:nvSpPr>
              <p:spPr>
                <a:xfrm>
                  <a:off x="5784140" y="1145337"/>
                  <a:ext cx="541782" cy="1072426"/>
                </a:xfrm>
                <a:custGeom>
                  <a:avLst/>
                  <a:gdLst>
                    <a:gd name="connsiteX0" fmla="*/ 0 w 541782"/>
                    <a:gd name="connsiteY0" fmla="*/ 0 h 1072426"/>
                    <a:gd name="connsiteX1" fmla="*/ 541782 w 541782"/>
                    <a:gd name="connsiteY1" fmla="*/ 0 h 1072426"/>
                    <a:gd name="connsiteX2" fmla="*/ 541782 w 541782"/>
                    <a:gd name="connsiteY2" fmla="*/ 1072426 h 1072426"/>
                    <a:gd name="connsiteX3" fmla="*/ 0 w 541782"/>
                    <a:gd name="connsiteY3" fmla="*/ 1072426 h 10724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1782" h="1072426">
                      <a:moveTo>
                        <a:pt x="0" y="0"/>
                      </a:moveTo>
                      <a:lnTo>
                        <a:pt x="541782" y="0"/>
                      </a:lnTo>
                      <a:lnTo>
                        <a:pt x="541782" y="1072426"/>
                      </a:lnTo>
                      <a:lnTo>
                        <a:pt x="0" y="1072426"/>
                      </a:ln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9D33421E-4C5D-F797-DC2D-29B63A2EE5A5}"/>
                    </a:ext>
                  </a:extLst>
                </p:cNvPr>
                <p:cNvSpPr/>
                <p:nvPr/>
              </p:nvSpPr>
              <p:spPr>
                <a:xfrm>
                  <a:off x="5784089" y="1145286"/>
                  <a:ext cx="541833" cy="492074"/>
                </a:xfrm>
                <a:custGeom>
                  <a:avLst/>
                  <a:gdLst>
                    <a:gd name="connsiteX0" fmla="*/ 541834 w 541833"/>
                    <a:gd name="connsiteY0" fmla="*/ 52 h 492074"/>
                    <a:gd name="connsiteX1" fmla="*/ 541834 w 541833"/>
                    <a:gd name="connsiteY1" fmla="*/ 433292 h 492074"/>
                    <a:gd name="connsiteX2" fmla="*/ 270917 w 541833"/>
                    <a:gd name="connsiteY2" fmla="*/ 492074 h 492074"/>
                    <a:gd name="connsiteX3" fmla="*/ 0 w 541833"/>
                    <a:gd name="connsiteY3" fmla="*/ 427310 h 492074"/>
                    <a:gd name="connsiteX4" fmla="*/ 0 w 541833"/>
                    <a:gd name="connsiteY4" fmla="*/ 0 h 492074"/>
                    <a:gd name="connsiteX5" fmla="*/ 541834 w 541833"/>
                    <a:gd name="connsiteY5" fmla="*/ 0 h 492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41833" h="492074">
                      <a:moveTo>
                        <a:pt x="541834" y="52"/>
                      </a:moveTo>
                      <a:lnTo>
                        <a:pt x="541834" y="433292"/>
                      </a:lnTo>
                      <a:cubicBezTo>
                        <a:pt x="458609" y="462992"/>
                        <a:pt x="363010" y="492074"/>
                        <a:pt x="270917" y="492074"/>
                      </a:cubicBezTo>
                      <a:cubicBezTo>
                        <a:pt x="172842" y="492074"/>
                        <a:pt x="86009" y="460878"/>
                        <a:pt x="0" y="427310"/>
                      </a:cubicBezTo>
                      <a:lnTo>
                        <a:pt x="0" y="0"/>
                      </a:lnTo>
                      <a:lnTo>
                        <a:pt x="541834" y="0"/>
                      </a:ln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A92EAE61-D8AF-1771-A4D1-D3FE457C0E6C}"/>
                    </a:ext>
                  </a:extLst>
                </p:cNvPr>
                <p:cNvSpPr/>
                <p:nvPr/>
              </p:nvSpPr>
              <p:spPr>
                <a:xfrm>
                  <a:off x="5465682" y="155155"/>
                  <a:ext cx="1161940" cy="1378200"/>
                </a:xfrm>
                <a:custGeom>
                  <a:avLst/>
                  <a:gdLst>
                    <a:gd name="connsiteX0" fmla="*/ 1161941 w 1161940"/>
                    <a:gd name="connsiteY0" fmla="*/ 694772 h 1378200"/>
                    <a:gd name="connsiteX1" fmla="*/ 572153 w 1161940"/>
                    <a:gd name="connsiteY1" fmla="*/ 1378200 h 1378200"/>
                    <a:gd name="connsiteX2" fmla="*/ 0 w 1161940"/>
                    <a:gd name="connsiteY2" fmla="*/ 704054 h 1378200"/>
                    <a:gd name="connsiteX3" fmla="*/ 37332 w 1161940"/>
                    <a:gd name="connsiteY3" fmla="*/ 643569 h 1378200"/>
                    <a:gd name="connsiteX4" fmla="*/ 6188 w 1161940"/>
                    <a:gd name="connsiteY4" fmla="*/ 585199 h 1378200"/>
                    <a:gd name="connsiteX5" fmla="*/ 50533 w 1161940"/>
                    <a:gd name="connsiteY5" fmla="*/ 389462 h 1378200"/>
                    <a:gd name="connsiteX6" fmla="*/ 582930 w 1161940"/>
                    <a:gd name="connsiteY6" fmla="*/ 0 h 1378200"/>
                    <a:gd name="connsiteX7" fmla="*/ 1125589 w 1161940"/>
                    <a:gd name="connsiteY7" fmla="*/ 434529 h 1378200"/>
                    <a:gd name="connsiteX8" fmla="*/ 1161941 w 1161940"/>
                    <a:gd name="connsiteY8" fmla="*/ 694772 h 137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61940" h="1378200">
                      <a:moveTo>
                        <a:pt x="1161941" y="694772"/>
                      </a:moveTo>
                      <a:cubicBezTo>
                        <a:pt x="1161941" y="1107283"/>
                        <a:pt x="893035" y="1378200"/>
                        <a:pt x="572153" y="1378200"/>
                      </a:cubicBezTo>
                      <a:cubicBezTo>
                        <a:pt x="253695" y="1378200"/>
                        <a:pt x="3764" y="1111305"/>
                        <a:pt x="0" y="704054"/>
                      </a:cubicBezTo>
                      <a:cubicBezTo>
                        <a:pt x="21244" y="698949"/>
                        <a:pt x="37332" y="673837"/>
                        <a:pt x="37332" y="643569"/>
                      </a:cubicBezTo>
                      <a:cubicBezTo>
                        <a:pt x="37332" y="616343"/>
                        <a:pt x="24286" y="593294"/>
                        <a:pt x="6188" y="585199"/>
                      </a:cubicBezTo>
                      <a:cubicBezTo>
                        <a:pt x="14025" y="516464"/>
                        <a:pt x="29185" y="450772"/>
                        <a:pt x="50533" y="389462"/>
                      </a:cubicBezTo>
                      <a:cubicBezTo>
                        <a:pt x="141285" y="129168"/>
                        <a:pt x="346716" y="0"/>
                        <a:pt x="582930" y="0"/>
                      </a:cubicBezTo>
                      <a:cubicBezTo>
                        <a:pt x="832602" y="0"/>
                        <a:pt x="1043447" y="150360"/>
                        <a:pt x="1125589" y="434529"/>
                      </a:cubicBezTo>
                      <a:cubicBezTo>
                        <a:pt x="1149102" y="515588"/>
                        <a:pt x="1161941" y="603298"/>
                        <a:pt x="1161941" y="694772"/>
                      </a:cubicBez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C56283C7-2FC6-93C7-9BE1-D313EA775D7E}"/>
                    </a:ext>
                  </a:extLst>
                </p:cNvPr>
                <p:cNvSpPr/>
                <p:nvPr/>
              </p:nvSpPr>
              <p:spPr>
                <a:xfrm>
                  <a:off x="5451089" y="276795"/>
                  <a:ext cx="1161795" cy="490807"/>
                </a:xfrm>
                <a:custGeom>
                  <a:avLst/>
                  <a:gdLst>
                    <a:gd name="connsiteX0" fmla="*/ 0 w 1161795"/>
                    <a:gd name="connsiteY0" fmla="*/ 465519 h 490807"/>
                    <a:gd name="connsiteX1" fmla="*/ 73427 w 1161795"/>
                    <a:gd name="connsiteY1" fmla="*/ 426330 h 490807"/>
                    <a:gd name="connsiteX2" fmla="*/ 144070 w 1161795"/>
                    <a:gd name="connsiteY2" fmla="*/ 363422 h 490807"/>
                    <a:gd name="connsiteX3" fmla="*/ 183568 w 1161795"/>
                    <a:gd name="connsiteY3" fmla="*/ 415450 h 490807"/>
                    <a:gd name="connsiteX4" fmla="*/ 333051 w 1161795"/>
                    <a:gd name="connsiteY4" fmla="*/ 339033 h 490807"/>
                    <a:gd name="connsiteX5" fmla="*/ 417049 w 1161795"/>
                    <a:gd name="connsiteY5" fmla="*/ 285716 h 490807"/>
                    <a:gd name="connsiteX6" fmla="*/ 447987 w 1161795"/>
                    <a:gd name="connsiteY6" fmla="*/ 351872 h 490807"/>
                    <a:gd name="connsiteX7" fmla="*/ 587932 w 1161795"/>
                    <a:gd name="connsiteY7" fmla="*/ 279940 h 490807"/>
                    <a:gd name="connsiteX8" fmla="*/ 740561 w 1161795"/>
                    <a:gd name="connsiteY8" fmla="*/ 146390 h 490807"/>
                    <a:gd name="connsiteX9" fmla="*/ 945166 w 1161795"/>
                    <a:gd name="connsiteY9" fmla="*/ 359607 h 490807"/>
                    <a:gd name="connsiteX10" fmla="*/ 1138686 w 1161795"/>
                    <a:gd name="connsiteY10" fmla="*/ 490631 h 490807"/>
                    <a:gd name="connsiteX11" fmla="*/ 1118473 w 1161795"/>
                    <a:gd name="connsiteY11" fmla="*/ 324956 h 490807"/>
                    <a:gd name="connsiteX12" fmla="*/ 821516 w 1161795"/>
                    <a:gd name="connsiteY12" fmla="*/ 0 h 490807"/>
                    <a:gd name="connsiteX13" fmla="*/ 465158 w 1161795"/>
                    <a:gd name="connsiteY13" fmla="*/ 0 h 490807"/>
                    <a:gd name="connsiteX14" fmla="*/ 178308 w 1161795"/>
                    <a:gd name="connsiteY14" fmla="*/ 98332 h 490807"/>
                    <a:gd name="connsiteX15" fmla="*/ 0 w 1161795"/>
                    <a:gd name="connsiteY15" fmla="*/ 465519 h 490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61795" h="490807">
                      <a:moveTo>
                        <a:pt x="0" y="465519"/>
                      </a:moveTo>
                      <a:cubicBezTo>
                        <a:pt x="0" y="465519"/>
                        <a:pt x="47645" y="454587"/>
                        <a:pt x="73427" y="426330"/>
                      </a:cubicBezTo>
                      <a:cubicBezTo>
                        <a:pt x="99209" y="398073"/>
                        <a:pt x="132725" y="352800"/>
                        <a:pt x="144070" y="363422"/>
                      </a:cubicBezTo>
                      <a:cubicBezTo>
                        <a:pt x="165159" y="383068"/>
                        <a:pt x="146287" y="420555"/>
                        <a:pt x="183568" y="415450"/>
                      </a:cubicBezTo>
                      <a:cubicBezTo>
                        <a:pt x="220848" y="410294"/>
                        <a:pt x="309074" y="357029"/>
                        <a:pt x="333051" y="339033"/>
                      </a:cubicBezTo>
                      <a:cubicBezTo>
                        <a:pt x="357028" y="321037"/>
                        <a:pt x="401270" y="279322"/>
                        <a:pt x="417049" y="285716"/>
                      </a:cubicBezTo>
                      <a:cubicBezTo>
                        <a:pt x="432827" y="292161"/>
                        <a:pt x="421483" y="340941"/>
                        <a:pt x="447987" y="351872"/>
                      </a:cubicBezTo>
                      <a:cubicBezTo>
                        <a:pt x="474543" y="362804"/>
                        <a:pt x="523786" y="344189"/>
                        <a:pt x="587932" y="279940"/>
                      </a:cubicBezTo>
                      <a:cubicBezTo>
                        <a:pt x="652077" y="215743"/>
                        <a:pt x="707715" y="146390"/>
                        <a:pt x="740561" y="146390"/>
                      </a:cubicBezTo>
                      <a:cubicBezTo>
                        <a:pt x="773407" y="146390"/>
                        <a:pt x="860602" y="286077"/>
                        <a:pt x="945166" y="359607"/>
                      </a:cubicBezTo>
                      <a:cubicBezTo>
                        <a:pt x="999979" y="407303"/>
                        <a:pt x="1076758" y="484185"/>
                        <a:pt x="1138686" y="490631"/>
                      </a:cubicBezTo>
                      <a:cubicBezTo>
                        <a:pt x="1200614" y="497076"/>
                        <a:pt x="1118473" y="324956"/>
                        <a:pt x="1118473" y="324956"/>
                      </a:cubicBezTo>
                      <a:lnTo>
                        <a:pt x="821516" y="0"/>
                      </a:lnTo>
                      <a:lnTo>
                        <a:pt x="465158" y="0"/>
                      </a:lnTo>
                      <a:lnTo>
                        <a:pt x="178308" y="98332"/>
                      </a:lnTo>
                      <a:lnTo>
                        <a:pt x="0" y="465519"/>
                      </a:ln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DB1111C4-55D1-8BA0-C2A2-72D07BFC0BE4}"/>
                    </a:ext>
                  </a:extLst>
                </p:cNvPr>
                <p:cNvSpPr/>
                <p:nvPr/>
              </p:nvSpPr>
              <p:spPr>
                <a:xfrm>
                  <a:off x="5457263" y="-12"/>
                  <a:ext cx="1182131" cy="750156"/>
                </a:xfrm>
                <a:custGeom>
                  <a:avLst/>
                  <a:gdLst>
                    <a:gd name="connsiteX0" fmla="*/ 21464 w 1182131"/>
                    <a:gd name="connsiteY0" fmla="*/ 718504 h 750156"/>
                    <a:gd name="connsiteX1" fmla="*/ 2747 w 1182131"/>
                    <a:gd name="connsiteY1" fmla="*/ 710924 h 750156"/>
                    <a:gd name="connsiteX2" fmla="*/ 231226 w 1182131"/>
                    <a:gd name="connsiteY2" fmla="*/ 79472 h 750156"/>
                    <a:gd name="connsiteX3" fmla="*/ 946573 w 1182131"/>
                    <a:gd name="connsiteY3" fmla="*/ 27393 h 750156"/>
                    <a:gd name="connsiteX4" fmla="*/ 950182 w 1182131"/>
                    <a:gd name="connsiteY4" fmla="*/ 38582 h 750156"/>
                    <a:gd name="connsiteX5" fmla="*/ 1081928 w 1182131"/>
                    <a:gd name="connsiteY5" fmla="*/ 206629 h 750156"/>
                    <a:gd name="connsiteX6" fmla="*/ 1170309 w 1182131"/>
                    <a:gd name="connsiteY6" fmla="*/ 722681 h 750156"/>
                    <a:gd name="connsiteX7" fmla="*/ 927700 w 1182131"/>
                    <a:gd name="connsiteY7" fmla="*/ 554170 h 750156"/>
                    <a:gd name="connsiteX8" fmla="*/ 743823 w 1182131"/>
                    <a:gd name="connsiteY8" fmla="*/ 362816 h 750156"/>
                    <a:gd name="connsiteX9" fmla="*/ 473319 w 1182131"/>
                    <a:gd name="connsiteY9" fmla="*/ 610065 h 750156"/>
                    <a:gd name="connsiteX10" fmla="*/ 441556 w 1182131"/>
                    <a:gd name="connsiteY10" fmla="*/ 587738 h 750156"/>
                    <a:gd name="connsiteX11" fmla="*/ 460119 w 1182131"/>
                    <a:gd name="connsiteY11" fmla="*/ 515342 h 750156"/>
                    <a:gd name="connsiteX12" fmla="*/ 425365 w 1182131"/>
                    <a:gd name="connsiteY12" fmla="*/ 509619 h 750156"/>
                    <a:gd name="connsiteX13" fmla="*/ 188171 w 1182131"/>
                    <a:gd name="connsiteY13" fmla="*/ 669364 h 750156"/>
                    <a:gd name="connsiteX14" fmla="*/ 170742 w 1182131"/>
                    <a:gd name="connsiteY14" fmla="*/ 650182 h 750156"/>
                    <a:gd name="connsiteX15" fmla="*/ 280883 w 1182131"/>
                    <a:gd name="connsiteY15" fmla="*/ 484198 h 750156"/>
                    <a:gd name="connsiteX16" fmla="*/ 258452 w 1182131"/>
                    <a:gd name="connsiteY16" fmla="*/ 471461 h 750156"/>
                    <a:gd name="connsiteX17" fmla="*/ 21464 w 1182131"/>
                    <a:gd name="connsiteY17" fmla="*/ 718504 h 750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182131" h="750156">
                      <a:moveTo>
                        <a:pt x="21464" y="718504"/>
                      </a:moveTo>
                      <a:cubicBezTo>
                        <a:pt x="14607" y="725156"/>
                        <a:pt x="3211" y="720567"/>
                        <a:pt x="2747" y="710924"/>
                      </a:cubicBezTo>
                      <a:cubicBezTo>
                        <a:pt x="-2255" y="605734"/>
                        <a:pt x="-24891" y="222820"/>
                        <a:pt x="231226" y="79472"/>
                      </a:cubicBezTo>
                      <a:cubicBezTo>
                        <a:pt x="414743" y="-23191"/>
                        <a:pt x="854222" y="-9682"/>
                        <a:pt x="946573" y="27393"/>
                      </a:cubicBezTo>
                      <a:cubicBezTo>
                        <a:pt x="950956" y="29146"/>
                        <a:pt x="952709" y="34509"/>
                        <a:pt x="950182" y="38582"/>
                      </a:cubicBezTo>
                      <a:cubicBezTo>
                        <a:pt x="888460" y="139905"/>
                        <a:pt x="1023558" y="133460"/>
                        <a:pt x="1081928" y="206629"/>
                      </a:cubicBezTo>
                      <a:cubicBezTo>
                        <a:pt x="1205114" y="361011"/>
                        <a:pt x="1186758" y="622492"/>
                        <a:pt x="1170309" y="722681"/>
                      </a:cubicBezTo>
                      <a:cubicBezTo>
                        <a:pt x="1153911" y="822818"/>
                        <a:pt x="986535" y="622079"/>
                        <a:pt x="927700" y="554170"/>
                      </a:cubicBezTo>
                      <a:cubicBezTo>
                        <a:pt x="879591" y="498635"/>
                        <a:pt x="797811" y="364260"/>
                        <a:pt x="743823" y="362816"/>
                      </a:cubicBezTo>
                      <a:cubicBezTo>
                        <a:pt x="689114" y="361372"/>
                        <a:pt x="597330" y="520292"/>
                        <a:pt x="473319" y="610065"/>
                      </a:cubicBezTo>
                      <a:cubicBezTo>
                        <a:pt x="457644" y="621409"/>
                        <a:pt x="436760" y="606662"/>
                        <a:pt x="441556" y="587738"/>
                      </a:cubicBezTo>
                      <a:cubicBezTo>
                        <a:pt x="450425" y="552881"/>
                        <a:pt x="458366" y="541279"/>
                        <a:pt x="460119" y="515342"/>
                      </a:cubicBezTo>
                      <a:cubicBezTo>
                        <a:pt x="461150" y="499873"/>
                        <a:pt x="439596" y="496057"/>
                        <a:pt x="425365" y="509619"/>
                      </a:cubicBezTo>
                      <a:cubicBezTo>
                        <a:pt x="382876" y="550045"/>
                        <a:pt x="285008" y="623472"/>
                        <a:pt x="188171" y="669364"/>
                      </a:cubicBezTo>
                      <a:cubicBezTo>
                        <a:pt x="176259" y="674984"/>
                        <a:pt x="164245" y="661784"/>
                        <a:pt x="170742" y="650182"/>
                      </a:cubicBezTo>
                      <a:cubicBezTo>
                        <a:pt x="219264" y="563451"/>
                        <a:pt x="272684" y="521942"/>
                        <a:pt x="280883" y="484198"/>
                      </a:cubicBezTo>
                      <a:cubicBezTo>
                        <a:pt x="283770" y="471049"/>
                        <a:pt x="268043" y="462128"/>
                        <a:pt x="258452" y="471461"/>
                      </a:cubicBezTo>
                      <a:lnTo>
                        <a:pt x="21464" y="71850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B4C2A77F-C59D-40CB-F369-1DF81FDF9C2C}"/>
                    </a:ext>
                  </a:extLst>
                </p:cNvPr>
                <p:cNvSpPr/>
                <p:nvPr/>
              </p:nvSpPr>
              <p:spPr>
                <a:xfrm>
                  <a:off x="6202667" y="689692"/>
                  <a:ext cx="193607" cy="69070"/>
                </a:xfrm>
                <a:custGeom>
                  <a:avLst/>
                  <a:gdLst>
                    <a:gd name="connsiteX0" fmla="*/ 169457 w 193607"/>
                    <a:gd name="connsiteY0" fmla="*/ 69071 h 69070"/>
                    <a:gd name="connsiteX1" fmla="*/ 166209 w 193607"/>
                    <a:gd name="connsiteY1" fmla="*/ 68865 h 69070"/>
                    <a:gd name="connsiteX2" fmla="*/ 20902 w 193607"/>
                    <a:gd name="connsiteY2" fmla="*/ 48806 h 69070"/>
                    <a:gd name="connsiteX3" fmla="*/ 224 w 193607"/>
                    <a:gd name="connsiteY3" fmla="*/ 21220 h 69070"/>
                    <a:gd name="connsiteX4" fmla="*/ 27399 w 193607"/>
                    <a:gd name="connsiteY4" fmla="*/ 233 h 69070"/>
                    <a:gd name="connsiteX5" fmla="*/ 172706 w 193607"/>
                    <a:gd name="connsiteY5" fmla="*/ 20291 h 69070"/>
                    <a:gd name="connsiteX6" fmla="*/ 193383 w 193607"/>
                    <a:gd name="connsiteY6" fmla="*/ 47878 h 69070"/>
                    <a:gd name="connsiteX7" fmla="*/ 169457 w 193607"/>
                    <a:gd name="connsiteY7" fmla="*/ 69071 h 69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607" h="69070">
                      <a:moveTo>
                        <a:pt x="169457" y="69071"/>
                      </a:moveTo>
                      <a:cubicBezTo>
                        <a:pt x="168375" y="69071"/>
                        <a:pt x="167292" y="69019"/>
                        <a:pt x="166209" y="68865"/>
                      </a:cubicBezTo>
                      <a:lnTo>
                        <a:pt x="20902" y="48806"/>
                      </a:lnTo>
                      <a:cubicBezTo>
                        <a:pt x="7701" y="47002"/>
                        <a:pt x="-1580" y="34626"/>
                        <a:pt x="224" y="21220"/>
                      </a:cubicBezTo>
                      <a:cubicBezTo>
                        <a:pt x="2029" y="7813"/>
                        <a:pt x="14198" y="-1623"/>
                        <a:pt x="27399" y="233"/>
                      </a:cubicBezTo>
                      <a:lnTo>
                        <a:pt x="172706" y="20291"/>
                      </a:lnTo>
                      <a:cubicBezTo>
                        <a:pt x="185906" y="22096"/>
                        <a:pt x="195187" y="34472"/>
                        <a:pt x="193383" y="47878"/>
                      </a:cubicBezTo>
                      <a:cubicBezTo>
                        <a:pt x="191681" y="60150"/>
                        <a:pt x="181317" y="69071"/>
                        <a:pt x="169457" y="69071"/>
                      </a:cubicBezTo>
                      <a:close/>
                    </a:path>
                  </a:pathLst>
                </a:custGeom>
                <a:solidFill>
                  <a:srgbClr val="E0E2E2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8F9CA7C0-5349-3A59-FF48-247C76968D2D}"/>
                    </a:ext>
                  </a:extLst>
                </p:cNvPr>
                <p:cNvSpPr/>
                <p:nvPr/>
              </p:nvSpPr>
              <p:spPr>
                <a:xfrm>
                  <a:off x="5664391" y="689651"/>
                  <a:ext cx="193607" cy="69111"/>
                </a:xfrm>
                <a:custGeom>
                  <a:avLst/>
                  <a:gdLst>
                    <a:gd name="connsiteX0" fmla="*/ 24098 w 193607"/>
                    <a:gd name="connsiteY0" fmla="*/ 69112 h 69111"/>
                    <a:gd name="connsiteX1" fmla="*/ 224 w 193607"/>
                    <a:gd name="connsiteY1" fmla="*/ 47867 h 69111"/>
                    <a:gd name="connsiteX2" fmla="*/ 20901 w 193607"/>
                    <a:gd name="connsiteY2" fmla="*/ 20281 h 69111"/>
                    <a:gd name="connsiteX3" fmla="*/ 166209 w 193607"/>
                    <a:gd name="connsiteY3" fmla="*/ 222 h 69111"/>
                    <a:gd name="connsiteX4" fmla="*/ 193383 w 193607"/>
                    <a:gd name="connsiteY4" fmla="*/ 21209 h 69111"/>
                    <a:gd name="connsiteX5" fmla="*/ 172705 w 193607"/>
                    <a:gd name="connsiteY5" fmla="*/ 48795 h 69111"/>
                    <a:gd name="connsiteX6" fmla="*/ 27398 w 193607"/>
                    <a:gd name="connsiteY6" fmla="*/ 68854 h 69111"/>
                    <a:gd name="connsiteX7" fmla="*/ 24098 w 193607"/>
                    <a:gd name="connsiteY7" fmla="*/ 69112 h 69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607" h="69111">
                      <a:moveTo>
                        <a:pt x="24098" y="69112"/>
                      </a:moveTo>
                      <a:cubicBezTo>
                        <a:pt x="12187" y="69112"/>
                        <a:pt x="1874" y="60191"/>
                        <a:pt x="224" y="47867"/>
                      </a:cubicBezTo>
                      <a:cubicBezTo>
                        <a:pt x="-1581" y="34461"/>
                        <a:pt x="7701" y="22085"/>
                        <a:pt x="20901" y="20281"/>
                      </a:cubicBezTo>
                      <a:lnTo>
                        <a:pt x="166209" y="222"/>
                      </a:lnTo>
                      <a:cubicBezTo>
                        <a:pt x="179357" y="-1582"/>
                        <a:pt x="191578" y="7802"/>
                        <a:pt x="193383" y="21209"/>
                      </a:cubicBezTo>
                      <a:cubicBezTo>
                        <a:pt x="195188" y="34615"/>
                        <a:pt x="185906" y="46991"/>
                        <a:pt x="172705" y="48795"/>
                      </a:cubicBezTo>
                      <a:lnTo>
                        <a:pt x="27398" y="68854"/>
                      </a:lnTo>
                      <a:cubicBezTo>
                        <a:pt x="26264" y="69009"/>
                        <a:pt x="25181" y="69112"/>
                        <a:pt x="24098" y="69112"/>
                      </a:cubicBezTo>
                      <a:close/>
                    </a:path>
                  </a:pathLst>
                </a:custGeom>
                <a:solidFill>
                  <a:srgbClr val="E0E2E2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79DCBECA-3E0B-FBB7-5CA7-E92BB5664E5F}"/>
                    </a:ext>
                  </a:extLst>
                </p:cNvPr>
                <p:cNvSpPr/>
                <p:nvPr/>
              </p:nvSpPr>
              <p:spPr>
                <a:xfrm>
                  <a:off x="5390863" y="708178"/>
                  <a:ext cx="133653" cy="181092"/>
                </a:xfrm>
                <a:custGeom>
                  <a:avLst/>
                  <a:gdLst>
                    <a:gd name="connsiteX0" fmla="*/ 0 w 133653"/>
                    <a:gd name="connsiteY0" fmla="*/ 90546 h 181092"/>
                    <a:gd name="connsiteX1" fmla="*/ 66827 w 133653"/>
                    <a:gd name="connsiteY1" fmla="*/ 0 h 181092"/>
                    <a:gd name="connsiteX2" fmla="*/ 133654 w 133653"/>
                    <a:gd name="connsiteY2" fmla="*/ 90546 h 181092"/>
                    <a:gd name="connsiteX3" fmla="*/ 66827 w 133653"/>
                    <a:gd name="connsiteY3" fmla="*/ 181093 h 181092"/>
                    <a:gd name="connsiteX4" fmla="*/ 0 w 133653"/>
                    <a:gd name="connsiteY4" fmla="*/ 90546 h 181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653" h="181092">
                      <a:moveTo>
                        <a:pt x="0" y="90546"/>
                      </a:moveTo>
                      <a:cubicBezTo>
                        <a:pt x="0" y="40529"/>
                        <a:pt x="29907" y="0"/>
                        <a:pt x="66827" y="0"/>
                      </a:cubicBezTo>
                      <a:cubicBezTo>
                        <a:pt x="103747" y="0"/>
                        <a:pt x="133654" y="40529"/>
                        <a:pt x="133654" y="90546"/>
                      </a:cubicBezTo>
                      <a:cubicBezTo>
                        <a:pt x="133654" y="140563"/>
                        <a:pt x="103747" y="181093"/>
                        <a:pt x="66827" y="181093"/>
                      </a:cubicBezTo>
                      <a:cubicBezTo>
                        <a:pt x="29907" y="181093"/>
                        <a:pt x="0" y="140563"/>
                        <a:pt x="0" y="90546"/>
                      </a:cubicBez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3A44081F-2F94-8CE8-30C4-BD27D65ECA03}"/>
                    </a:ext>
                  </a:extLst>
                </p:cNvPr>
                <p:cNvSpPr/>
                <p:nvPr/>
              </p:nvSpPr>
              <p:spPr>
                <a:xfrm>
                  <a:off x="5412313" y="737260"/>
                  <a:ext cx="59607" cy="122928"/>
                </a:xfrm>
                <a:custGeom>
                  <a:avLst/>
                  <a:gdLst>
                    <a:gd name="connsiteX0" fmla="*/ 53369 w 59607"/>
                    <a:gd name="connsiteY0" fmla="*/ 112667 h 122928"/>
                    <a:gd name="connsiteX1" fmla="*/ 53420 w 59607"/>
                    <a:gd name="connsiteY1" fmla="*/ 121949 h 122928"/>
                    <a:gd name="connsiteX2" fmla="*/ 45376 w 59607"/>
                    <a:gd name="connsiteY2" fmla="*/ 122928 h 122928"/>
                    <a:gd name="connsiteX3" fmla="*/ 0 w 59607"/>
                    <a:gd name="connsiteY3" fmla="*/ 61464 h 122928"/>
                    <a:gd name="connsiteX4" fmla="*/ 45376 w 59607"/>
                    <a:gd name="connsiteY4" fmla="*/ 0 h 122928"/>
                    <a:gd name="connsiteX5" fmla="*/ 59608 w 59607"/>
                    <a:gd name="connsiteY5" fmla="*/ 3094 h 122928"/>
                    <a:gd name="connsiteX6" fmla="*/ 53369 w 59607"/>
                    <a:gd name="connsiteY6" fmla="*/ 112667 h 12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607" h="122928">
                      <a:moveTo>
                        <a:pt x="53369" y="112667"/>
                      </a:moveTo>
                      <a:cubicBezTo>
                        <a:pt x="53369" y="115761"/>
                        <a:pt x="53369" y="118855"/>
                        <a:pt x="53420" y="121949"/>
                      </a:cubicBezTo>
                      <a:cubicBezTo>
                        <a:pt x="50842" y="122567"/>
                        <a:pt x="48161" y="122928"/>
                        <a:pt x="45376" y="122928"/>
                      </a:cubicBezTo>
                      <a:cubicBezTo>
                        <a:pt x="20316" y="122928"/>
                        <a:pt x="0" y="95445"/>
                        <a:pt x="0" y="61464"/>
                      </a:cubicBezTo>
                      <a:cubicBezTo>
                        <a:pt x="0" y="27484"/>
                        <a:pt x="20316" y="0"/>
                        <a:pt x="45376" y="0"/>
                      </a:cubicBezTo>
                      <a:cubicBezTo>
                        <a:pt x="50326" y="0"/>
                        <a:pt x="55122" y="1083"/>
                        <a:pt x="59608" y="3094"/>
                      </a:cubicBezTo>
                      <a:cubicBezTo>
                        <a:pt x="55483" y="38879"/>
                        <a:pt x="53369" y="75438"/>
                        <a:pt x="53369" y="112667"/>
                      </a:cubicBez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A8089383-9169-9D19-CD21-CEAAFF61A1DC}"/>
                    </a:ext>
                  </a:extLst>
                </p:cNvPr>
                <p:cNvSpPr/>
                <p:nvPr/>
              </p:nvSpPr>
              <p:spPr>
                <a:xfrm>
                  <a:off x="6560745" y="708178"/>
                  <a:ext cx="133653" cy="181092"/>
                </a:xfrm>
                <a:custGeom>
                  <a:avLst/>
                  <a:gdLst>
                    <a:gd name="connsiteX0" fmla="*/ 133654 w 133653"/>
                    <a:gd name="connsiteY0" fmla="*/ 90546 h 181092"/>
                    <a:gd name="connsiteX1" fmla="*/ 66827 w 133653"/>
                    <a:gd name="connsiteY1" fmla="*/ 0 h 181092"/>
                    <a:gd name="connsiteX2" fmla="*/ 0 w 133653"/>
                    <a:gd name="connsiteY2" fmla="*/ 90546 h 181092"/>
                    <a:gd name="connsiteX3" fmla="*/ 66827 w 133653"/>
                    <a:gd name="connsiteY3" fmla="*/ 181093 h 181092"/>
                    <a:gd name="connsiteX4" fmla="*/ 133654 w 133653"/>
                    <a:gd name="connsiteY4" fmla="*/ 90546 h 181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653" h="181092">
                      <a:moveTo>
                        <a:pt x="133654" y="90546"/>
                      </a:moveTo>
                      <a:cubicBezTo>
                        <a:pt x="133654" y="40529"/>
                        <a:pt x="103747" y="0"/>
                        <a:pt x="66827" y="0"/>
                      </a:cubicBezTo>
                      <a:cubicBezTo>
                        <a:pt x="29907" y="0"/>
                        <a:pt x="0" y="40529"/>
                        <a:pt x="0" y="90546"/>
                      </a:cubicBezTo>
                      <a:cubicBezTo>
                        <a:pt x="0" y="140563"/>
                        <a:pt x="29907" y="181093"/>
                        <a:pt x="66827" y="181093"/>
                      </a:cubicBezTo>
                      <a:cubicBezTo>
                        <a:pt x="103747" y="181093"/>
                        <a:pt x="133654" y="140563"/>
                        <a:pt x="133654" y="90546"/>
                      </a:cubicBez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410A0FC4-7ED7-E4E9-0716-ABCB08FFB638}"/>
                    </a:ext>
                  </a:extLst>
                </p:cNvPr>
                <p:cNvSpPr/>
                <p:nvPr/>
              </p:nvSpPr>
              <p:spPr>
                <a:xfrm>
                  <a:off x="6613391" y="737260"/>
                  <a:ext cx="59607" cy="122928"/>
                </a:xfrm>
                <a:custGeom>
                  <a:avLst/>
                  <a:gdLst>
                    <a:gd name="connsiteX0" fmla="*/ 6239 w 59607"/>
                    <a:gd name="connsiteY0" fmla="*/ 112667 h 122928"/>
                    <a:gd name="connsiteX1" fmla="*/ 6187 w 59607"/>
                    <a:gd name="connsiteY1" fmla="*/ 121949 h 122928"/>
                    <a:gd name="connsiteX2" fmla="*/ 14231 w 59607"/>
                    <a:gd name="connsiteY2" fmla="*/ 122928 h 122928"/>
                    <a:gd name="connsiteX3" fmla="*/ 59608 w 59607"/>
                    <a:gd name="connsiteY3" fmla="*/ 61464 h 122928"/>
                    <a:gd name="connsiteX4" fmla="*/ 14231 w 59607"/>
                    <a:gd name="connsiteY4" fmla="*/ 0 h 122928"/>
                    <a:gd name="connsiteX5" fmla="*/ 0 w 59607"/>
                    <a:gd name="connsiteY5" fmla="*/ 3094 h 122928"/>
                    <a:gd name="connsiteX6" fmla="*/ 6239 w 59607"/>
                    <a:gd name="connsiteY6" fmla="*/ 112667 h 12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607" h="122928">
                      <a:moveTo>
                        <a:pt x="6239" y="112667"/>
                      </a:moveTo>
                      <a:cubicBezTo>
                        <a:pt x="6239" y="115761"/>
                        <a:pt x="6239" y="118855"/>
                        <a:pt x="6187" y="121949"/>
                      </a:cubicBezTo>
                      <a:cubicBezTo>
                        <a:pt x="8766" y="122567"/>
                        <a:pt x="11447" y="122928"/>
                        <a:pt x="14231" y="122928"/>
                      </a:cubicBezTo>
                      <a:cubicBezTo>
                        <a:pt x="39292" y="122928"/>
                        <a:pt x="59608" y="95445"/>
                        <a:pt x="59608" y="61464"/>
                      </a:cubicBezTo>
                      <a:cubicBezTo>
                        <a:pt x="59608" y="27484"/>
                        <a:pt x="39292" y="0"/>
                        <a:pt x="14231" y="0"/>
                      </a:cubicBezTo>
                      <a:cubicBezTo>
                        <a:pt x="9281" y="0"/>
                        <a:pt x="4486" y="1083"/>
                        <a:pt x="0" y="3094"/>
                      </a:cubicBezTo>
                      <a:cubicBezTo>
                        <a:pt x="4125" y="38879"/>
                        <a:pt x="6239" y="75438"/>
                        <a:pt x="6239" y="112667"/>
                      </a:cubicBez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0EDCBAA1-797F-73E9-5657-392A36F0E8AD}"/>
                    </a:ext>
                  </a:extLst>
                </p:cNvPr>
                <p:cNvSpPr/>
                <p:nvPr/>
              </p:nvSpPr>
              <p:spPr>
                <a:xfrm>
                  <a:off x="6265283" y="798724"/>
                  <a:ext cx="68270" cy="114987"/>
                </a:xfrm>
                <a:custGeom>
                  <a:avLst/>
                  <a:gdLst>
                    <a:gd name="connsiteX0" fmla="*/ 68271 w 68270"/>
                    <a:gd name="connsiteY0" fmla="*/ 57494 h 114987"/>
                    <a:gd name="connsiteX1" fmla="*/ 34135 w 68270"/>
                    <a:gd name="connsiteY1" fmla="*/ 114988 h 114987"/>
                    <a:gd name="connsiteX2" fmla="*/ 0 w 68270"/>
                    <a:gd name="connsiteY2" fmla="*/ 57494 h 114987"/>
                    <a:gd name="connsiteX3" fmla="*/ 34135 w 68270"/>
                    <a:gd name="connsiteY3" fmla="*/ 0 h 114987"/>
                    <a:gd name="connsiteX4" fmla="*/ 68271 w 68270"/>
                    <a:gd name="connsiteY4" fmla="*/ 57494 h 114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270" h="114987">
                      <a:moveTo>
                        <a:pt x="68271" y="57494"/>
                      </a:moveTo>
                      <a:cubicBezTo>
                        <a:pt x="68271" y="89257"/>
                        <a:pt x="53008" y="114988"/>
                        <a:pt x="34135" y="114988"/>
                      </a:cubicBezTo>
                      <a:cubicBezTo>
                        <a:pt x="15314" y="114988"/>
                        <a:pt x="0" y="89257"/>
                        <a:pt x="0" y="57494"/>
                      </a:cubicBezTo>
                      <a:cubicBezTo>
                        <a:pt x="0" y="25730"/>
                        <a:pt x="15263" y="0"/>
                        <a:pt x="34135" y="0"/>
                      </a:cubicBezTo>
                      <a:cubicBezTo>
                        <a:pt x="53008" y="0"/>
                        <a:pt x="68271" y="25730"/>
                        <a:pt x="68271" y="57494"/>
                      </a:cubicBezTo>
                      <a:close/>
                    </a:path>
                  </a:pathLst>
                </a:custGeom>
                <a:solidFill>
                  <a:srgbClr val="302E2C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20CF90A5-6383-0BC7-19CF-93FE3114A0EA}"/>
                    </a:ext>
                  </a:extLst>
                </p:cNvPr>
                <p:cNvSpPr/>
                <p:nvPr/>
              </p:nvSpPr>
              <p:spPr>
                <a:xfrm>
                  <a:off x="5749954" y="798724"/>
                  <a:ext cx="68270" cy="114987"/>
                </a:xfrm>
                <a:custGeom>
                  <a:avLst/>
                  <a:gdLst>
                    <a:gd name="connsiteX0" fmla="*/ 68271 w 68270"/>
                    <a:gd name="connsiteY0" fmla="*/ 57494 h 114987"/>
                    <a:gd name="connsiteX1" fmla="*/ 34135 w 68270"/>
                    <a:gd name="connsiteY1" fmla="*/ 114988 h 114987"/>
                    <a:gd name="connsiteX2" fmla="*/ 0 w 68270"/>
                    <a:gd name="connsiteY2" fmla="*/ 57494 h 114987"/>
                    <a:gd name="connsiteX3" fmla="*/ 34135 w 68270"/>
                    <a:gd name="connsiteY3" fmla="*/ 0 h 114987"/>
                    <a:gd name="connsiteX4" fmla="*/ 68271 w 68270"/>
                    <a:gd name="connsiteY4" fmla="*/ 57494 h 114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270" h="114987">
                      <a:moveTo>
                        <a:pt x="68271" y="57494"/>
                      </a:moveTo>
                      <a:cubicBezTo>
                        <a:pt x="68271" y="89257"/>
                        <a:pt x="53008" y="114988"/>
                        <a:pt x="34135" y="114988"/>
                      </a:cubicBezTo>
                      <a:cubicBezTo>
                        <a:pt x="15314" y="114988"/>
                        <a:pt x="0" y="89257"/>
                        <a:pt x="0" y="57494"/>
                      </a:cubicBezTo>
                      <a:cubicBezTo>
                        <a:pt x="0" y="25730"/>
                        <a:pt x="15263" y="0"/>
                        <a:pt x="34135" y="0"/>
                      </a:cubicBezTo>
                      <a:cubicBezTo>
                        <a:pt x="53008" y="0"/>
                        <a:pt x="68271" y="25730"/>
                        <a:pt x="68271" y="57494"/>
                      </a:cubicBezTo>
                      <a:close/>
                    </a:path>
                  </a:pathLst>
                </a:custGeom>
                <a:solidFill>
                  <a:srgbClr val="302E2C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049F4E8F-B46B-4A84-0A68-90E647FA91F1}"/>
                    </a:ext>
                  </a:extLst>
                </p:cNvPr>
                <p:cNvSpPr/>
                <p:nvPr/>
              </p:nvSpPr>
              <p:spPr>
                <a:xfrm>
                  <a:off x="5864497" y="1188224"/>
                  <a:ext cx="349054" cy="70522"/>
                </a:xfrm>
                <a:custGeom>
                  <a:avLst/>
                  <a:gdLst>
                    <a:gd name="connsiteX0" fmla="*/ 5910 w 349054"/>
                    <a:gd name="connsiteY0" fmla="*/ 117 h 70522"/>
                    <a:gd name="connsiteX1" fmla="*/ 343086 w 349054"/>
                    <a:gd name="connsiteY1" fmla="*/ 272 h 70522"/>
                    <a:gd name="connsiteX2" fmla="*/ 348139 w 349054"/>
                    <a:gd name="connsiteY2" fmla="*/ 5738 h 70522"/>
                    <a:gd name="connsiteX3" fmla="*/ 960 w 349054"/>
                    <a:gd name="connsiteY3" fmla="*/ 5634 h 70522"/>
                    <a:gd name="connsiteX4" fmla="*/ 5910 w 349054"/>
                    <a:gd name="connsiteY4" fmla="*/ 117 h 70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9054" h="70522">
                      <a:moveTo>
                        <a:pt x="5910" y="117"/>
                      </a:moveTo>
                      <a:cubicBezTo>
                        <a:pt x="136779" y="26002"/>
                        <a:pt x="211237" y="27652"/>
                        <a:pt x="343086" y="272"/>
                      </a:cubicBezTo>
                      <a:cubicBezTo>
                        <a:pt x="347315" y="-605"/>
                        <a:pt x="350769" y="3056"/>
                        <a:pt x="348139" y="5738"/>
                      </a:cubicBezTo>
                      <a:cubicBezTo>
                        <a:pt x="263678" y="92829"/>
                        <a:pt x="86298" y="91437"/>
                        <a:pt x="960" y="5634"/>
                      </a:cubicBezTo>
                      <a:cubicBezTo>
                        <a:pt x="-1722" y="3005"/>
                        <a:pt x="1630" y="-708"/>
                        <a:pt x="5910" y="117"/>
                      </a:cubicBezTo>
                      <a:close/>
                    </a:path>
                  </a:pathLst>
                </a:custGeom>
                <a:solidFill>
                  <a:srgbClr val="F7F2ED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B8B99B89-E31E-EFA5-94D5-022C58BFC580}"/>
                    </a:ext>
                  </a:extLst>
                </p:cNvPr>
                <p:cNvSpPr/>
                <p:nvPr/>
              </p:nvSpPr>
              <p:spPr>
                <a:xfrm>
                  <a:off x="6344125" y="886480"/>
                  <a:ext cx="104210" cy="29242"/>
                </a:xfrm>
                <a:custGeom>
                  <a:avLst/>
                  <a:gdLst>
                    <a:gd name="connsiteX0" fmla="*/ 0 w 104210"/>
                    <a:gd name="connsiteY0" fmla="*/ 29243 h 29242"/>
                    <a:gd name="connsiteX1" fmla="*/ 22224 w 104210"/>
                    <a:gd name="connsiteY1" fmla="*/ 11350 h 29242"/>
                    <a:gd name="connsiteX2" fmla="*/ 49037 w 104210"/>
                    <a:gd name="connsiteY2" fmla="*/ 1553 h 29242"/>
                    <a:gd name="connsiteX3" fmla="*/ 78119 w 104210"/>
                    <a:gd name="connsiteY3" fmla="*/ 1037 h 29242"/>
                    <a:gd name="connsiteX4" fmla="*/ 104211 w 104210"/>
                    <a:gd name="connsiteY4" fmla="*/ 13876 h 29242"/>
                    <a:gd name="connsiteX5" fmla="*/ 77449 w 104210"/>
                    <a:gd name="connsiteY5" fmla="*/ 14856 h 29242"/>
                    <a:gd name="connsiteX6" fmla="*/ 52440 w 104210"/>
                    <a:gd name="connsiteY6" fmla="*/ 18827 h 29242"/>
                    <a:gd name="connsiteX7" fmla="*/ 27071 w 104210"/>
                    <a:gd name="connsiteY7" fmla="*/ 24241 h 29242"/>
                    <a:gd name="connsiteX8" fmla="*/ 0 w 104210"/>
                    <a:gd name="connsiteY8" fmla="*/ 29243 h 2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210" h="29242">
                      <a:moveTo>
                        <a:pt x="0" y="29243"/>
                      </a:moveTo>
                      <a:cubicBezTo>
                        <a:pt x="6136" y="21560"/>
                        <a:pt x="13922" y="15991"/>
                        <a:pt x="22224" y="11350"/>
                      </a:cubicBezTo>
                      <a:cubicBezTo>
                        <a:pt x="30577" y="6864"/>
                        <a:pt x="39601" y="3461"/>
                        <a:pt x="49037" y="1553"/>
                      </a:cubicBezTo>
                      <a:cubicBezTo>
                        <a:pt x="58525" y="-252"/>
                        <a:pt x="68425" y="-561"/>
                        <a:pt x="78119" y="1037"/>
                      </a:cubicBezTo>
                      <a:cubicBezTo>
                        <a:pt x="87813" y="2945"/>
                        <a:pt x="97198" y="7018"/>
                        <a:pt x="104211" y="13876"/>
                      </a:cubicBezTo>
                      <a:cubicBezTo>
                        <a:pt x="94362" y="13825"/>
                        <a:pt x="85906" y="14031"/>
                        <a:pt x="77449" y="14856"/>
                      </a:cubicBezTo>
                      <a:cubicBezTo>
                        <a:pt x="68993" y="15887"/>
                        <a:pt x="60794" y="17228"/>
                        <a:pt x="52440" y="18827"/>
                      </a:cubicBezTo>
                      <a:cubicBezTo>
                        <a:pt x="44087" y="20477"/>
                        <a:pt x="35734" y="22384"/>
                        <a:pt x="27071" y="24241"/>
                      </a:cubicBezTo>
                      <a:cubicBezTo>
                        <a:pt x="18408" y="26097"/>
                        <a:pt x="9642" y="27953"/>
                        <a:pt x="0" y="29243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8564DE78-697B-EF3A-1DC7-C6A927D26885}"/>
                    </a:ext>
                  </a:extLst>
                </p:cNvPr>
                <p:cNvSpPr/>
                <p:nvPr/>
              </p:nvSpPr>
              <p:spPr>
                <a:xfrm>
                  <a:off x="6240791" y="1145260"/>
                  <a:ext cx="80896" cy="67626"/>
                </a:xfrm>
                <a:custGeom>
                  <a:avLst/>
                  <a:gdLst>
                    <a:gd name="connsiteX0" fmla="*/ 0 w 80896"/>
                    <a:gd name="connsiteY0" fmla="*/ 77 h 67626"/>
                    <a:gd name="connsiteX1" fmla="*/ 28154 w 80896"/>
                    <a:gd name="connsiteY1" fmla="*/ 4770 h 67626"/>
                    <a:gd name="connsiteX2" fmla="*/ 53317 w 80896"/>
                    <a:gd name="connsiteY2" fmla="*/ 18280 h 67626"/>
                    <a:gd name="connsiteX3" fmla="*/ 73066 w 80896"/>
                    <a:gd name="connsiteY3" fmla="*/ 39627 h 67626"/>
                    <a:gd name="connsiteX4" fmla="*/ 80852 w 80896"/>
                    <a:gd name="connsiteY4" fmla="*/ 67626 h 67626"/>
                    <a:gd name="connsiteX5" fmla="*/ 62341 w 80896"/>
                    <a:gd name="connsiteY5" fmla="*/ 48290 h 67626"/>
                    <a:gd name="connsiteX6" fmla="*/ 42746 w 80896"/>
                    <a:gd name="connsiteY6" fmla="*/ 32253 h 67626"/>
                    <a:gd name="connsiteX7" fmla="*/ 21811 w 80896"/>
                    <a:gd name="connsiteY7" fmla="*/ 16939 h 67626"/>
                    <a:gd name="connsiteX8" fmla="*/ 0 w 80896"/>
                    <a:gd name="connsiteY8" fmla="*/ 77 h 67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896" h="67626">
                      <a:moveTo>
                        <a:pt x="0" y="77"/>
                      </a:moveTo>
                      <a:cubicBezTo>
                        <a:pt x="9797" y="-438"/>
                        <a:pt x="19182" y="1676"/>
                        <a:pt x="28154" y="4770"/>
                      </a:cubicBezTo>
                      <a:cubicBezTo>
                        <a:pt x="37074" y="8018"/>
                        <a:pt x="45582" y="12504"/>
                        <a:pt x="53317" y="18280"/>
                      </a:cubicBezTo>
                      <a:cubicBezTo>
                        <a:pt x="61000" y="24158"/>
                        <a:pt x="67806" y="31325"/>
                        <a:pt x="73066" y="39627"/>
                      </a:cubicBezTo>
                      <a:cubicBezTo>
                        <a:pt x="78068" y="48135"/>
                        <a:pt x="81316" y="57881"/>
                        <a:pt x="80852" y="67626"/>
                      </a:cubicBezTo>
                      <a:cubicBezTo>
                        <a:pt x="74355" y="60253"/>
                        <a:pt x="68528" y="54116"/>
                        <a:pt x="62341" y="48290"/>
                      </a:cubicBezTo>
                      <a:cubicBezTo>
                        <a:pt x="55947" y="42669"/>
                        <a:pt x="49450" y="37461"/>
                        <a:pt x="42746" y="32253"/>
                      </a:cubicBezTo>
                      <a:cubicBezTo>
                        <a:pt x="35940" y="27149"/>
                        <a:pt x="28927" y="22147"/>
                        <a:pt x="21811" y="16939"/>
                      </a:cubicBezTo>
                      <a:cubicBezTo>
                        <a:pt x="14592" y="11731"/>
                        <a:pt x="7374" y="6420"/>
                        <a:pt x="0" y="77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C548C152-B741-1169-BE9D-DF68EEADC2CA}"/>
                    </a:ext>
                  </a:extLst>
                </p:cNvPr>
                <p:cNvSpPr/>
                <p:nvPr/>
              </p:nvSpPr>
              <p:spPr>
                <a:xfrm>
                  <a:off x="5769342" y="1147228"/>
                  <a:ext cx="97816" cy="43433"/>
                </a:xfrm>
                <a:custGeom>
                  <a:avLst/>
                  <a:gdLst>
                    <a:gd name="connsiteX0" fmla="*/ 97817 w 97816"/>
                    <a:gd name="connsiteY0" fmla="*/ 4297 h 43433"/>
                    <a:gd name="connsiteX1" fmla="*/ 71880 w 97816"/>
                    <a:gd name="connsiteY1" fmla="*/ 13578 h 43433"/>
                    <a:gd name="connsiteX2" fmla="*/ 47232 w 97816"/>
                    <a:gd name="connsiteY2" fmla="*/ 21622 h 43433"/>
                    <a:gd name="connsiteX3" fmla="*/ 23616 w 97816"/>
                    <a:gd name="connsiteY3" fmla="*/ 30800 h 43433"/>
                    <a:gd name="connsiteX4" fmla="*/ 0 w 97816"/>
                    <a:gd name="connsiteY4" fmla="*/ 43434 h 43433"/>
                    <a:gd name="connsiteX5" fmla="*/ 16088 w 97816"/>
                    <a:gd name="connsiteY5" fmla="*/ 19250 h 43433"/>
                    <a:gd name="connsiteX6" fmla="*/ 41509 w 97816"/>
                    <a:gd name="connsiteY6" fmla="*/ 5070 h 43433"/>
                    <a:gd name="connsiteX7" fmla="*/ 69611 w 97816"/>
                    <a:gd name="connsiteY7" fmla="*/ 17 h 43433"/>
                    <a:gd name="connsiteX8" fmla="*/ 97817 w 97816"/>
                    <a:gd name="connsiteY8" fmla="*/ 4297 h 43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7816" h="43433">
                      <a:moveTo>
                        <a:pt x="97817" y="4297"/>
                      </a:moveTo>
                      <a:cubicBezTo>
                        <a:pt x="88845" y="8009"/>
                        <a:pt x="80285" y="10845"/>
                        <a:pt x="71880" y="13578"/>
                      </a:cubicBezTo>
                      <a:cubicBezTo>
                        <a:pt x="63475" y="16311"/>
                        <a:pt x="55276" y="18889"/>
                        <a:pt x="47232" y="21622"/>
                      </a:cubicBezTo>
                      <a:cubicBezTo>
                        <a:pt x="39240" y="24458"/>
                        <a:pt x="31454" y="27397"/>
                        <a:pt x="23616" y="30800"/>
                      </a:cubicBezTo>
                      <a:cubicBezTo>
                        <a:pt x="15933" y="34358"/>
                        <a:pt x="8508" y="38432"/>
                        <a:pt x="0" y="43434"/>
                      </a:cubicBezTo>
                      <a:cubicBezTo>
                        <a:pt x="2578" y="33997"/>
                        <a:pt x="8714" y="25747"/>
                        <a:pt x="16088" y="19250"/>
                      </a:cubicBezTo>
                      <a:cubicBezTo>
                        <a:pt x="23668" y="12959"/>
                        <a:pt x="32382" y="8267"/>
                        <a:pt x="41509" y="5070"/>
                      </a:cubicBezTo>
                      <a:cubicBezTo>
                        <a:pt x="50635" y="1976"/>
                        <a:pt x="60123" y="326"/>
                        <a:pt x="69611" y="17"/>
                      </a:cubicBezTo>
                      <a:cubicBezTo>
                        <a:pt x="79099" y="-138"/>
                        <a:pt x="88638" y="739"/>
                        <a:pt x="97817" y="4297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840BAD41-AD4C-3FAD-C457-5C2EB9498F94}"/>
                    </a:ext>
                  </a:extLst>
                </p:cNvPr>
                <p:cNvSpPr/>
                <p:nvPr/>
              </p:nvSpPr>
              <p:spPr>
                <a:xfrm>
                  <a:off x="6340360" y="924205"/>
                  <a:ext cx="91216" cy="27921"/>
                </a:xfrm>
                <a:custGeom>
                  <a:avLst/>
                  <a:gdLst>
                    <a:gd name="connsiteX0" fmla="*/ 0 w 91216"/>
                    <a:gd name="connsiteY0" fmla="*/ 5492 h 27921"/>
                    <a:gd name="connsiteX1" fmla="*/ 24493 w 91216"/>
                    <a:gd name="connsiteY1" fmla="*/ 129 h 27921"/>
                    <a:gd name="connsiteX2" fmla="*/ 49037 w 91216"/>
                    <a:gd name="connsiteY2" fmla="*/ 1985 h 27921"/>
                    <a:gd name="connsiteX3" fmla="*/ 72550 w 91216"/>
                    <a:gd name="connsiteY3" fmla="*/ 10493 h 27921"/>
                    <a:gd name="connsiteX4" fmla="*/ 91217 w 91216"/>
                    <a:gd name="connsiteY4" fmla="*/ 27922 h 27921"/>
                    <a:gd name="connsiteX5" fmla="*/ 67755 w 91216"/>
                    <a:gd name="connsiteY5" fmla="*/ 23487 h 27921"/>
                    <a:gd name="connsiteX6" fmla="*/ 45479 w 91216"/>
                    <a:gd name="connsiteY6" fmla="*/ 19208 h 27921"/>
                    <a:gd name="connsiteX7" fmla="*/ 22997 w 91216"/>
                    <a:gd name="connsiteY7" fmla="*/ 13845 h 27921"/>
                    <a:gd name="connsiteX8" fmla="*/ 0 w 91216"/>
                    <a:gd name="connsiteY8" fmla="*/ 5492 h 27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1216" h="27921">
                      <a:moveTo>
                        <a:pt x="0" y="5492"/>
                      </a:moveTo>
                      <a:cubicBezTo>
                        <a:pt x="7992" y="1934"/>
                        <a:pt x="16242" y="645"/>
                        <a:pt x="24493" y="129"/>
                      </a:cubicBezTo>
                      <a:cubicBezTo>
                        <a:pt x="32691" y="-284"/>
                        <a:pt x="40942" y="284"/>
                        <a:pt x="49037" y="1985"/>
                      </a:cubicBezTo>
                      <a:cubicBezTo>
                        <a:pt x="57133" y="3738"/>
                        <a:pt x="65125" y="6317"/>
                        <a:pt x="72550" y="10493"/>
                      </a:cubicBezTo>
                      <a:cubicBezTo>
                        <a:pt x="79872" y="14670"/>
                        <a:pt x="86937" y="20239"/>
                        <a:pt x="91217" y="27922"/>
                      </a:cubicBezTo>
                      <a:lnTo>
                        <a:pt x="67755" y="23487"/>
                      </a:lnTo>
                      <a:cubicBezTo>
                        <a:pt x="60330" y="22044"/>
                        <a:pt x="52905" y="20806"/>
                        <a:pt x="45479" y="19208"/>
                      </a:cubicBezTo>
                      <a:cubicBezTo>
                        <a:pt x="38054" y="17609"/>
                        <a:pt x="30577" y="15959"/>
                        <a:pt x="22997" y="13845"/>
                      </a:cubicBezTo>
                      <a:cubicBezTo>
                        <a:pt x="15469" y="11679"/>
                        <a:pt x="7889" y="9204"/>
                        <a:pt x="0" y="5492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C59A1436-5090-410E-1557-60186F14C949}"/>
                    </a:ext>
                  </a:extLst>
                </p:cNvPr>
                <p:cNvSpPr/>
                <p:nvPr/>
              </p:nvSpPr>
              <p:spPr>
                <a:xfrm>
                  <a:off x="5631666" y="886480"/>
                  <a:ext cx="104210" cy="29242"/>
                </a:xfrm>
                <a:custGeom>
                  <a:avLst/>
                  <a:gdLst>
                    <a:gd name="connsiteX0" fmla="*/ 104210 w 104210"/>
                    <a:gd name="connsiteY0" fmla="*/ 29243 h 29242"/>
                    <a:gd name="connsiteX1" fmla="*/ 77139 w 104210"/>
                    <a:gd name="connsiteY1" fmla="*/ 24241 h 29242"/>
                    <a:gd name="connsiteX2" fmla="*/ 51770 w 104210"/>
                    <a:gd name="connsiteY2" fmla="*/ 18827 h 29242"/>
                    <a:gd name="connsiteX3" fmla="*/ 26762 w 104210"/>
                    <a:gd name="connsiteY3" fmla="*/ 14856 h 29242"/>
                    <a:gd name="connsiteX4" fmla="*/ 0 w 104210"/>
                    <a:gd name="connsiteY4" fmla="*/ 13876 h 29242"/>
                    <a:gd name="connsiteX5" fmla="*/ 26091 w 104210"/>
                    <a:gd name="connsiteY5" fmla="*/ 1037 h 29242"/>
                    <a:gd name="connsiteX6" fmla="*/ 55173 w 104210"/>
                    <a:gd name="connsiteY6" fmla="*/ 1553 h 29242"/>
                    <a:gd name="connsiteX7" fmla="*/ 81986 w 104210"/>
                    <a:gd name="connsiteY7" fmla="*/ 11350 h 29242"/>
                    <a:gd name="connsiteX8" fmla="*/ 104210 w 104210"/>
                    <a:gd name="connsiteY8" fmla="*/ 29243 h 2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210" h="29242">
                      <a:moveTo>
                        <a:pt x="104210" y="29243"/>
                      </a:moveTo>
                      <a:cubicBezTo>
                        <a:pt x="94568" y="27953"/>
                        <a:pt x="85751" y="26097"/>
                        <a:pt x="77139" y="24241"/>
                      </a:cubicBezTo>
                      <a:cubicBezTo>
                        <a:pt x="68528" y="22384"/>
                        <a:pt x="60123" y="20477"/>
                        <a:pt x="51770" y="18827"/>
                      </a:cubicBezTo>
                      <a:cubicBezTo>
                        <a:pt x="43417" y="17280"/>
                        <a:pt x="35218" y="15887"/>
                        <a:pt x="26762" y="14856"/>
                      </a:cubicBezTo>
                      <a:cubicBezTo>
                        <a:pt x="18305" y="14083"/>
                        <a:pt x="9849" y="13825"/>
                        <a:pt x="0" y="13876"/>
                      </a:cubicBezTo>
                      <a:cubicBezTo>
                        <a:pt x="6961" y="7018"/>
                        <a:pt x="16397" y="2945"/>
                        <a:pt x="26091" y="1037"/>
                      </a:cubicBezTo>
                      <a:cubicBezTo>
                        <a:pt x="35785" y="-561"/>
                        <a:pt x="45737" y="-252"/>
                        <a:pt x="55173" y="1553"/>
                      </a:cubicBezTo>
                      <a:cubicBezTo>
                        <a:pt x="64609" y="3461"/>
                        <a:pt x="73633" y="6812"/>
                        <a:pt x="81986" y="11350"/>
                      </a:cubicBezTo>
                      <a:cubicBezTo>
                        <a:pt x="90288" y="15991"/>
                        <a:pt x="98074" y="21560"/>
                        <a:pt x="104210" y="29243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3EC9EE51-79ED-5B6B-F79F-BF450A08E197}"/>
                    </a:ext>
                  </a:extLst>
                </p:cNvPr>
                <p:cNvSpPr/>
                <p:nvPr/>
              </p:nvSpPr>
              <p:spPr>
                <a:xfrm>
                  <a:off x="5648373" y="924205"/>
                  <a:ext cx="91216" cy="27921"/>
                </a:xfrm>
                <a:custGeom>
                  <a:avLst/>
                  <a:gdLst>
                    <a:gd name="connsiteX0" fmla="*/ 91217 w 91216"/>
                    <a:gd name="connsiteY0" fmla="*/ 5492 h 27921"/>
                    <a:gd name="connsiteX1" fmla="*/ 68219 w 91216"/>
                    <a:gd name="connsiteY1" fmla="*/ 13845 h 27921"/>
                    <a:gd name="connsiteX2" fmla="*/ 45737 w 91216"/>
                    <a:gd name="connsiteY2" fmla="*/ 19208 h 27921"/>
                    <a:gd name="connsiteX3" fmla="*/ 23462 w 91216"/>
                    <a:gd name="connsiteY3" fmla="*/ 23487 h 27921"/>
                    <a:gd name="connsiteX4" fmla="*/ 0 w 91216"/>
                    <a:gd name="connsiteY4" fmla="*/ 27922 h 27921"/>
                    <a:gd name="connsiteX5" fmla="*/ 18666 w 91216"/>
                    <a:gd name="connsiteY5" fmla="*/ 10493 h 27921"/>
                    <a:gd name="connsiteX6" fmla="*/ 42179 w 91216"/>
                    <a:gd name="connsiteY6" fmla="*/ 1985 h 27921"/>
                    <a:gd name="connsiteX7" fmla="*/ 66724 w 91216"/>
                    <a:gd name="connsiteY7" fmla="*/ 129 h 27921"/>
                    <a:gd name="connsiteX8" fmla="*/ 91217 w 91216"/>
                    <a:gd name="connsiteY8" fmla="*/ 5492 h 27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1216" h="27921">
                      <a:moveTo>
                        <a:pt x="91217" y="5492"/>
                      </a:moveTo>
                      <a:cubicBezTo>
                        <a:pt x="83379" y="9204"/>
                        <a:pt x="75747" y="11679"/>
                        <a:pt x="68219" y="13845"/>
                      </a:cubicBezTo>
                      <a:cubicBezTo>
                        <a:pt x="60691" y="15959"/>
                        <a:pt x="53162" y="17609"/>
                        <a:pt x="45737" y="19208"/>
                      </a:cubicBezTo>
                      <a:cubicBezTo>
                        <a:pt x="38312" y="20806"/>
                        <a:pt x="30887" y="22044"/>
                        <a:pt x="23462" y="23487"/>
                      </a:cubicBezTo>
                      <a:lnTo>
                        <a:pt x="0" y="27922"/>
                      </a:lnTo>
                      <a:cubicBezTo>
                        <a:pt x="4280" y="20239"/>
                        <a:pt x="11344" y="14721"/>
                        <a:pt x="18666" y="10493"/>
                      </a:cubicBezTo>
                      <a:cubicBezTo>
                        <a:pt x="26091" y="6317"/>
                        <a:pt x="34084" y="3687"/>
                        <a:pt x="42179" y="1985"/>
                      </a:cubicBezTo>
                      <a:cubicBezTo>
                        <a:pt x="50275" y="284"/>
                        <a:pt x="58525" y="-284"/>
                        <a:pt x="66724" y="129"/>
                      </a:cubicBezTo>
                      <a:cubicBezTo>
                        <a:pt x="74974" y="645"/>
                        <a:pt x="83224" y="1934"/>
                        <a:pt x="91217" y="5492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9838FAC7-C7BC-7239-48A6-0280F3B57014}"/>
                    </a:ext>
                  </a:extLst>
                </p:cNvPr>
                <p:cNvSpPr/>
                <p:nvPr/>
              </p:nvSpPr>
              <p:spPr>
                <a:xfrm>
                  <a:off x="5990919" y="913622"/>
                  <a:ext cx="91776" cy="161485"/>
                </a:xfrm>
                <a:custGeom>
                  <a:avLst/>
                  <a:gdLst>
                    <a:gd name="connsiteX0" fmla="*/ 77081 w 91776"/>
                    <a:gd name="connsiteY0" fmla="*/ 161485 h 161485"/>
                    <a:gd name="connsiteX1" fmla="*/ 77081 w 91776"/>
                    <a:gd name="connsiteY1" fmla="*/ 161485 h 161485"/>
                    <a:gd name="connsiteX2" fmla="*/ 96 w 91776"/>
                    <a:gd name="connsiteY2" fmla="*/ 114562 h 161485"/>
                    <a:gd name="connsiteX3" fmla="*/ 55372 w 91776"/>
                    <a:gd name="connsiteY3" fmla="*/ 5350 h 161485"/>
                    <a:gd name="connsiteX4" fmla="*/ 76050 w 91776"/>
                    <a:gd name="connsiteY4" fmla="*/ 3339 h 161485"/>
                    <a:gd name="connsiteX5" fmla="*/ 78061 w 91776"/>
                    <a:gd name="connsiteY5" fmla="*/ 24016 h 161485"/>
                    <a:gd name="connsiteX6" fmla="*/ 29436 w 91776"/>
                    <a:gd name="connsiteY6" fmla="*/ 112551 h 161485"/>
                    <a:gd name="connsiteX7" fmla="*/ 77132 w 91776"/>
                    <a:gd name="connsiteY7" fmla="*/ 132042 h 161485"/>
                    <a:gd name="connsiteX8" fmla="*/ 91776 w 91776"/>
                    <a:gd name="connsiteY8" fmla="*/ 146790 h 161485"/>
                    <a:gd name="connsiteX9" fmla="*/ 77081 w 91776"/>
                    <a:gd name="connsiteY9" fmla="*/ 161485 h 161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776" h="161485">
                      <a:moveTo>
                        <a:pt x="77081" y="161485"/>
                      </a:moveTo>
                      <a:cubicBezTo>
                        <a:pt x="77081" y="161485"/>
                        <a:pt x="77081" y="161485"/>
                        <a:pt x="77081" y="161485"/>
                      </a:cubicBezTo>
                      <a:cubicBezTo>
                        <a:pt x="49649" y="161434"/>
                        <a:pt x="2623" y="151533"/>
                        <a:pt x="96" y="114562"/>
                      </a:cubicBezTo>
                      <a:cubicBezTo>
                        <a:pt x="-2431" y="77488"/>
                        <a:pt x="45678" y="17106"/>
                        <a:pt x="55372" y="5350"/>
                      </a:cubicBezTo>
                      <a:cubicBezTo>
                        <a:pt x="60529" y="-890"/>
                        <a:pt x="69759" y="-1818"/>
                        <a:pt x="76050" y="3339"/>
                      </a:cubicBezTo>
                      <a:cubicBezTo>
                        <a:pt x="82289" y="8495"/>
                        <a:pt x="83217" y="17777"/>
                        <a:pt x="78061" y="24016"/>
                      </a:cubicBezTo>
                      <a:cubicBezTo>
                        <a:pt x="57126" y="49488"/>
                        <a:pt x="28147" y="93730"/>
                        <a:pt x="29436" y="112551"/>
                      </a:cubicBezTo>
                      <a:cubicBezTo>
                        <a:pt x="30416" y="126989"/>
                        <a:pt x="62591" y="131991"/>
                        <a:pt x="77132" y="132042"/>
                      </a:cubicBezTo>
                      <a:cubicBezTo>
                        <a:pt x="85228" y="132094"/>
                        <a:pt x="91776" y="138694"/>
                        <a:pt x="91776" y="146790"/>
                      </a:cubicBezTo>
                      <a:cubicBezTo>
                        <a:pt x="91725" y="154937"/>
                        <a:pt x="85176" y="161485"/>
                        <a:pt x="77081" y="161485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4" name="图形 2">
                <a:extLst>
                  <a:ext uri="{FF2B5EF4-FFF2-40B4-BE49-F238E27FC236}">
                    <a16:creationId xmlns:a16="http://schemas.microsoft.com/office/drawing/2014/main" id="{7F1186E0-760E-53D9-A28D-A8A5A2C601AD}"/>
                  </a:ext>
                </a:extLst>
              </p:cNvPr>
              <p:cNvGrpSpPr/>
              <p:nvPr/>
            </p:nvGrpSpPr>
            <p:grpSpPr>
              <a:xfrm>
                <a:off x="4535127" y="1558003"/>
                <a:ext cx="3022416" cy="5299017"/>
                <a:chOff x="4535127" y="1558003"/>
                <a:chExt cx="3022416" cy="5299017"/>
              </a:xfrm>
            </p:grpSpPr>
            <p:grpSp>
              <p:nvGrpSpPr>
                <p:cNvPr id="95" name="图形 2">
                  <a:extLst>
                    <a:ext uri="{FF2B5EF4-FFF2-40B4-BE49-F238E27FC236}">
                      <a16:creationId xmlns:a16="http://schemas.microsoft.com/office/drawing/2014/main" id="{200034D1-DD76-9932-225B-1980EB87B3FA}"/>
                    </a:ext>
                  </a:extLst>
                </p:cNvPr>
                <p:cNvGrpSpPr/>
                <p:nvPr/>
              </p:nvGrpSpPr>
              <p:grpSpPr>
                <a:xfrm>
                  <a:off x="4752467" y="3440274"/>
                  <a:ext cx="2605208" cy="3416745"/>
                  <a:chOff x="4752467" y="3440274"/>
                  <a:chExt cx="2605208" cy="3416745"/>
                </a:xfrm>
              </p:grpSpPr>
              <p:sp>
                <p:nvSpPr>
                  <p:cNvPr id="96" name="任意多边形: 形状 95">
                    <a:extLst>
                      <a:ext uri="{FF2B5EF4-FFF2-40B4-BE49-F238E27FC236}">
                        <a16:creationId xmlns:a16="http://schemas.microsoft.com/office/drawing/2014/main" id="{8ECB51DF-B317-0DDC-C013-6DAC8CA9BB71}"/>
                      </a:ext>
                    </a:extLst>
                  </p:cNvPr>
                  <p:cNvSpPr/>
                  <p:nvPr/>
                </p:nvSpPr>
                <p:spPr>
                  <a:xfrm>
                    <a:off x="4763742" y="3446892"/>
                    <a:ext cx="2578453" cy="904425"/>
                  </a:xfrm>
                  <a:custGeom>
                    <a:avLst/>
                    <a:gdLst>
                      <a:gd name="connsiteX0" fmla="*/ 2578453 w 2578453"/>
                      <a:gd name="connsiteY0" fmla="*/ 590304 h 904425"/>
                      <a:gd name="connsiteX1" fmla="*/ 2571853 w 2578453"/>
                      <a:gd name="connsiteY1" fmla="*/ 626244 h 904425"/>
                      <a:gd name="connsiteX2" fmla="*/ 2571853 w 2578453"/>
                      <a:gd name="connsiteY2" fmla="*/ 626295 h 904425"/>
                      <a:gd name="connsiteX3" fmla="*/ 2539110 w 2578453"/>
                      <a:gd name="connsiteY3" fmla="*/ 805325 h 904425"/>
                      <a:gd name="connsiteX4" fmla="*/ 2539110 w 2578453"/>
                      <a:gd name="connsiteY4" fmla="*/ 805377 h 904425"/>
                      <a:gd name="connsiteX5" fmla="*/ 2530808 w 2578453"/>
                      <a:gd name="connsiteY5" fmla="*/ 850598 h 904425"/>
                      <a:gd name="connsiteX6" fmla="*/ 1782049 w 2578453"/>
                      <a:gd name="connsiteY6" fmla="*/ 705549 h 904425"/>
                      <a:gd name="connsiteX7" fmla="*/ 1272340 w 2578453"/>
                      <a:gd name="connsiteY7" fmla="*/ 569678 h 904425"/>
                      <a:gd name="connsiteX8" fmla="*/ 1077273 w 2578453"/>
                      <a:gd name="connsiteY8" fmla="*/ 599689 h 904425"/>
                      <a:gd name="connsiteX9" fmla="*/ 799447 w 2578453"/>
                      <a:gd name="connsiteY9" fmla="*/ 694669 h 904425"/>
                      <a:gd name="connsiteX10" fmla="*/ 371518 w 2578453"/>
                      <a:gd name="connsiteY10" fmla="*/ 860138 h 904425"/>
                      <a:gd name="connsiteX11" fmla="*/ 57133 w 2578453"/>
                      <a:gd name="connsiteY11" fmla="*/ 881949 h 904425"/>
                      <a:gd name="connsiteX12" fmla="*/ 43107 w 2578453"/>
                      <a:gd name="connsiteY12" fmla="*/ 805428 h 904425"/>
                      <a:gd name="connsiteX13" fmla="*/ 43107 w 2578453"/>
                      <a:gd name="connsiteY13" fmla="*/ 805377 h 904425"/>
                      <a:gd name="connsiteX14" fmla="*/ 10364 w 2578453"/>
                      <a:gd name="connsiteY14" fmla="*/ 626347 h 904425"/>
                      <a:gd name="connsiteX15" fmla="*/ 10364 w 2578453"/>
                      <a:gd name="connsiteY15" fmla="*/ 626295 h 904425"/>
                      <a:gd name="connsiteX16" fmla="*/ 0 w 2578453"/>
                      <a:gd name="connsiteY16" fmla="*/ 569833 h 904425"/>
                      <a:gd name="connsiteX17" fmla="*/ 0 w 2578453"/>
                      <a:gd name="connsiteY17" fmla="*/ 569678 h 904425"/>
                      <a:gd name="connsiteX18" fmla="*/ 231058 w 2578453"/>
                      <a:gd name="connsiteY18" fmla="*/ 15727 h 904425"/>
                      <a:gd name="connsiteX19" fmla="*/ 281127 w 2578453"/>
                      <a:gd name="connsiteY19" fmla="*/ 464 h 904425"/>
                      <a:gd name="connsiteX20" fmla="*/ 281178 w 2578453"/>
                      <a:gd name="connsiteY20" fmla="*/ 464 h 904425"/>
                      <a:gd name="connsiteX21" fmla="*/ 578496 w 2578453"/>
                      <a:gd name="connsiteY21" fmla="*/ 56772 h 904425"/>
                      <a:gd name="connsiteX22" fmla="*/ 1402332 w 2578453"/>
                      <a:gd name="connsiteY22" fmla="*/ 143554 h 904425"/>
                      <a:gd name="connsiteX23" fmla="*/ 1988511 w 2578453"/>
                      <a:gd name="connsiteY23" fmla="*/ 66672 h 904425"/>
                      <a:gd name="connsiteX24" fmla="*/ 2305835 w 2578453"/>
                      <a:gd name="connsiteY24" fmla="*/ 1341 h 904425"/>
                      <a:gd name="connsiteX25" fmla="*/ 2314395 w 2578453"/>
                      <a:gd name="connsiteY25" fmla="*/ 0 h 904425"/>
                      <a:gd name="connsiteX26" fmla="*/ 2315787 w 2578453"/>
                      <a:gd name="connsiteY26" fmla="*/ 3455 h 904425"/>
                      <a:gd name="connsiteX27" fmla="*/ 2578453 w 2578453"/>
                      <a:gd name="connsiteY27" fmla="*/ 590304 h 904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2578453" h="904425">
                        <a:moveTo>
                          <a:pt x="2578453" y="590304"/>
                        </a:moveTo>
                        <a:lnTo>
                          <a:pt x="2571853" y="626244"/>
                        </a:lnTo>
                        <a:lnTo>
                          <a:pt x="2571853" y="626295"/>
                        </a:lnTo>
                        <a:lnTo>
                          <a:pt x="2539110" y="805325"/>
                        </a:lnTo>
                        <a:lnTo>
                          <a:pt x="2539110" y="805377"/>
                        </a:lnTo>
                        <a:lnTo>
                          <a:pt x="2530808" y="850598"/>
                        </a:lnTo>
                        <a:cubicBezTo>
                          <a:pt x="2417058" y="969814"/>
                          <a:pt x="2097672" y="827291"/>
                          <a:pt x="1782049" y="705549"/>
                        </a:cubicBezTo>
                        <a:cubicBezTo>
                          <a:pt x="1596677" y="634030"/>
                          <a:pt x="1412645" y="569678"/>
                          <a:pt x="1272340" y="569678"/>
                        </a:cubicBezTo>
                        <a:cubicBezTo>
                          <a:pt x="1213711" y="569678"/>
                          <a:pt x="1147710" y="581074"/>
                          <a:pt x="1077273" y="599689"/>
                        </a:cubicBezTo>
                        <a:cubicBezTo>
                          <a:pt x="989460" y="622892"/>
                          <a:pt x="894892" y="657234"/>
                          <a:pt x="799447" y="694669"/>
                        </a:cubicBezTo>
                        <a:cubicBezTo>
                          <a:pt x="651407" y="752730"/>
                          <a:pt x="501356" y="818062"/>
                          <a:pt x="371518" y="860138"/>
                        </a:cubicBezTo>
                        <a:cubicBezTo>
                          <a:pt x="236575" y="903864"/>
                          <a:pt x="123496" y="922530"/>
                          <a:pt x="57133" y="881949"/>
                        </a:cubicBezTo>
                        <a:lnTo>
                          <a:pt x="43107" y="805428"/>
                        </a:lnTo>
                        <a:lnTo>
                          <a:pt x="43107" y="805377"/>
                        </a:lnTo>
                        <a:lnTo>
                          <a:pt x="10364" y="626347"/>
                        </a:lnTo>
                        <a:lnTo>
                          <a:pt x="10364" y="626295"/>
                        </a:lnTo>
                        <a:lnTo>
                          <a:pt x="0" y="569833"/>
                        </a:lnTo>
                        <a:lnTo>
                          <a:pt x="0" y="569678"/>
                        </a:lnTo>
                        <a:cubicBezTo>
                          <a:pt x="42334" y="333258"/>
                          <a:pt x="193261" y="116122"/>
                          <a:pt x="231058" y="15727"/>
                        </a:cubicBezTo>
                        <a:cubicBezTo>
                          <a:pt x="233894" y="8250"/>
                          <a:pt x="263130" y="7941"/>
                          <a:pt x="281127" y="464"/>
                        </a:cubicBezTo>
                        <a:lnTo>
                          <a:pt x="281178" y="464"/>
                        </a:lnTo>
                        <a:cubicBezTo>
                          <a:pt x="348211" y="12530"/>
                          <a:pt x="453453" y="34032"/>
                          <a:pt x="578496" y="56772"/>
                        </a:cubicBezTo>
                        <a:cubicBezTo>
                          <a:pt x="823476" y="101272"/>
                          <a:pt x="1144461" y="150618"/>
                          <a:pt x="1402332" y="143554"/>
                        </a:cubicBezTo>
                        <a:cubicBezTo>
                          <a:pt x="1606164" y="137933"/>
                          <a:pt x="1815514" y="101839"/>
                          <a:pt x="1988511" y="66672"/>
                        </a:cubicBezTo>
                        <a:cubicBezTo>
                          <a:pt x="2122577" y="39447"/>
                          <a:pt x="2234935" y="12788"/>
                          <a:pt x="2305835" y="1341"/>
                        </a:cubicBezTo>
                        <a:cubicBezTo>
                          <a:pt x="2308774" y="877"/>
                          <a:pt x="2311610" y="413"/>
                          <a:pt x="2314395" y="0"/>
                        </a:cubicBezTo>
                        <a:cubicBezTo>
                          <a:pt x="2314859" y="1135"/>
                          <a:pt x="2315323" y="2269"/>
                          <a:pt x="2315787" y="3455"/>
                        </a:cubicBezTo>
                        <a:cubicBezTo>
                          <a:pt x="2351418" y="87195"/>
                          <a:pt x="2549836" y="322120"/>
                          <a:pt x="2578453" y="590304"/>
                        </a:cubicBezTo>
                        <a:close/>
                      </a:path>
                    </a:pathLst>
                  </a:custGeom>
                  <a:solidFill>
                    <a:srgbClr val="1F466D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7" name="任意多边形: 形状 96">
                    <a:extLst>
                      <a:ext uri="{FF2B5EF4-FFF2-40B4-BE49-F238E27FC236}">
                        <a16:creationId xmlns:a16="http://schemas.microsoft.com/office/drawing/2014/main" id="{8E902A01-5104-D54A-C7BD-8AC2D3025BFB}"/>
                      </a:ext>
                    </a:extLst>
                  </p:cNvPr>
                  <p:cNvSpPr/>
                  <p:nvPr/>
                </p:nvSpPr>
                <p:spPr>
                  <a:xfrm>
                    <a:off x="4774210" y="3654953"/>
                    <a:ext cx="1201954" cy="653185"/>
                  </a:xfrm>
                  <a:custGeom>
                    <a:avLst/>
                    <a:gdLst>
                      <a:gd name="connsiteX0" fmla="*/ 1201955 w 1201954"/>
                      <a:gd name="connsiteY0" fmla="*/ 285355 h 653185"/>
                      <a:gd name="connsiteX1" fmla="*/ 1066857 w 1201954"/>
                      <a:gd name="connsiteY1" fmla="*/ 391576 h 653185"/>
                      <a:gd name="connsiteX2" fmla="*/ 797333 w 1201954"/>
                      <a:gd name="connsiteY2" fmla="*/ 603504 h 653185"/>
                      <a:gd name="connsiteX3" fmla="*/ 750358 w 1201954"/>
                      <a:gd name="connsiteY3" fmla="*/ 640424 h 653185"/>
                      <a:gd name="connsiteX4" fmla="*/ 361154 w 1201954"/>
                      <a:gd name="connsiteY4" fmla="*/ 651974 h 653185"/>
                      <a:gd name="connsiteX5" fmla="*/ 32743 w 1201954"/>
                      <a:gd name="connsiteY5" fmla="*/ 597265 h 653185"/>
                      <a:gd name="connsiteX6" fmla="*/ 32743 w 1201954"/>
                      <a:gd name="connsiteY6" fmla="*/ 597213 h 653185"/>
                      <a:gd name="connsiteX7" fmla="*/ 0 w 1201954"/>
                      <a:gd name="connsiteY7" fmla="*/ 418183 h 653185"/>
                      <a:gd name="connsiteX8" fmla="*/ 0 w 1201954"/>
                      <a:gd name="connsiteY8" fmla="*/ 418132 h 653185"/>
                      <a:gd name="connsiteX9" fmla="*/ 291388 w 1201954"/>
                      <a:gd name="connsiteY9" fmla="*/ 0 h 653185"/>
                      <a:gd name="connsiteX10" fmla="*/ 763868 w 1201954"/>
                      <a:gd name="connsiteY10" fmla="*/ 148040 h 653185"/>
                      <a:gd name="connsiteX11" fmla="*/ 763868 w 1201954"/>
                      <a:gd name="connsiteY11" fmla="*/ 148091 h 653185"/>
                      <a:gd name="connsiteX12" fmla="*/ 1201955 w 1201954"/>
                      <a:gd name="connsiteY12" fmla="*/ 285355 h 653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01954" h="653185">
                        <a:moveTo>
                          <a:pt x="1201955" y="285355"/>
                        </a:moveTo>
                        <a:lnTo>
                          <a:pt x="1066857" y="391576"/>
                        </a:lnTo>
                        <a:lnTo>
                          <a:pt x="797333" y="603504"/>
                        </a:lnTo>
                        <a:lnTo>
                          <a:pt x="750358" y="640424"/>
                        </a:lnTo>
                        <a:cubicBezTo>
                          <a:pt x="750358" y="640424"/>
                          <a:pt x="555240" y="657852"/>
                          <a:pt x="361154" y="651974"/>
                        </a:cubicBezTo>
                        <a:cubicBezTo>
                          <a:pt x="231883" y="648107"/>
                          <a:pt x="103076" y="633875"/>
                          <a:pt x="32743" y="597265"/>
                        </a:cubicBezTo>
                        <a:lnTo>
                          <a:pt x="32743" y="597213"/>
                        </a:lnTo>
                        <a:lnTo>
                          <a:pt x="0" y="418183"/>
                        </a:lnTo>
                        <a:lnTo>
                          <a:pt x="0" y="418132"/>
                        </a:lnTo>
                        <a:cubicBezTo>
                          <a:pt x="71932" y="236730"/>
                          <a:pt x="291388" y="0"/>
                          <a:pt x="291388" y="0"/>
                        </a:cubicBezTo>
                        <a:lnTo>
                          <a:pt x="763868" y="148040"/>
                        </a:lnTo>
                        <a:lnTo>
                          <a:pt x="763868" y="148091"/>
                        </a:lnTo>
                        <a:lnTo>
                          <a:pt x="1201955" y="285355"/>
                        </a:lnTo>
                        <a:close/>
                      </a:path>
                    </a:pathLst>
                  </a:custGeom>
                  <a:solidFill>
                    <a:srgbClr val="1F466D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8" name="任意多边形: 形状 97">
                    <a:extLst>
                      <a:ext uri="{FF2B5EF4-FFF2-40B4-BE49-F238E27FC236}">
                        <a16:creationId xmlns:a16="http://schemas.microsoft.com/office/drawing/2014/main" id="{2FF67171-D464-7AF9-36F9-28EE433EEC7F}"/>
                      </a:ext>
                    </a:extLst>
                  </p:cNvPr>
                  <p:cNvSpPr/>
                  <p:nvPr/>
                </p:nvSpPr>
                <p:spPr>
                  <a:xfrm>
                    <a:off x="6106209" y="3655004"/>
                    <a:ext cx="1219331" cy="653157"/>
                  </a:xfrm>
                  <a:custGeom>
                    <a:avLst/>
                    <a:gdLst>
                      <a:gd name="connsiteX0" fmla="*/ 1219332 w 1219331"/>
                      <a:gd name="connsiteY0" fmla="*/ 473305 h 653157"/>
                      <a:gd name="connsiteX1" fmla="*/ 1200614 w 1219331"/>
                      <a:gd name="connsiteY1" fmla="*/ 575659 h 653157"/>
                      <a:gd name="connsiteX2" fmla="*/ 451648 w 1219331"/>
                      <a:gd name="connsiteY2" fmla="*/ 640372 h 653157"/>
                      <a:gd name="connsiteX3" fmla="*/ 430714 w 1219331"/>
                      <a:gd name="connsiteY3" fmla="*/ 623923 h 653157"/>
                      <a:gd name="connsiteX4" fmla="*/ 0 w 1219331"/>
                      <a:gd name="connsiteY4" fmla="*/ 285303 h 653157"/>
                      <a:gd name="connsiteX5" fmla="*/ 467014 w 1219331"/>
                      <a:gd name="connsiteY5" fmla="*/ 138965 h 653157"/>
                      <a:gd name="connsiteX6" fmla="*/ 910619 w 1219331"/>
                      <a:gd name="connsiteY6" fmla="*/ 0 h 653157"/>
                      <a:gd name="connsiteX7" fmla="*/ 1219332 w 1219331"/>
                      <a:gd name="connsiteY7" fmla="*/ 473305 h 653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19331" h="653157">
                        <a:moveTo>
                          <a:pt x="1219332" y="473305"/>
                        </a:moveTo>
                        <a:lnTo>
                          <a:pt x="1200614" y="575659"/>
                        </a:lnTo>
                        <a:cubicBezTo>
                          <a:pt x="1072323" y="695855"/>
                          <a:pt x="451648" y="640372"/>
                          <a:pt x="451648" y="640372"/>
                        </a:cubicBezTo>
                        <a:lnTo>
                          <a:pt x="430714" y="623923"/>
                        </a:lnTo>
                        <a:lnTo>
                          <a:pt x="0" y="285303"/>
                        </a:lnTo>
                        <a:lnTo>
                          <a:pt x="467014" y="138965"/>
                        </a:lnTo>
                        <a:lnTo>
                          <a:pt x="910619" y="0"/>
                        </a:lnTo>
                        <a:cubicBezTo>
                          <a:pt x="910567" y="0"/>
                          <a:pt x="1178751" y="289325"/>
                          <a:pt x="1219332" y="473305"/>
                        </a:cubicBezTo>
                        <a:close/>
                      </a:path>
                    </a:pathLst>
                  </a:custGeom>
                  <a:solidFill>
                    <a:srgbClr val="1F466D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99" name="图形 2">
                    <a:extLst>
                      <a:ext uri="{FF2B5EF4-FFF2-40B4-BE49-F238E27FC236}">
                        <a16:creationId xmlns:a16="http://schemas.microsoft.com/office/drawing/2014/main" id="{C985EB14-D795-967D-7E85-A0CCC942D91E}"/>
                      </a:ext>
                    </a:extLst>
                  </p:cNvPr>
                  <p:cNvGrpSpPr/>
                  <p:nvPr/>
                </p:nvGrpSpPr>
                <p:grpSpPr>
                  <a:xfrm>
                    <a:off x="6338968" y="3440274"/>
                    <a:ext cx="1018707" cy="3416745"/>
                    <a:chOff x="6338968" y="3440274"/>
                    <a:chExt cx="1018707" cy="3416745"/>
                  </a:xfrm>
                </p:grpSpPr>
                <p:sp>
                  <p:nvSpPr>
                    <p:cNvPr id="100" name="任意多边形: 形状 99">
                      <a:extLst>
                        <a:ext uri="{FF2B5EF4-FFF2-40B4-BE49-F238E27FC236}">
                          <a16:creationId xmlns:a16="http://schemas.microsoft.com/office/drawing/2014/main" id="{EFA2FA9F-9B8B-393A-E9EA-A2FE15D9CA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64905" y="5904738"/>
                      <a:ext cx="640062" cy="256188"/>
                    </a:xfrm>
                    <a:custGeom>
                      <a:avLst/>
                      <a:gdLst>
                        <a:gd name="connsiteX0" fmla="*/ 0 w 640062"/>
                        <a:gd name="connsiteY0" fmla="*/ 142420 h 256188"/>
                        <a:gd name="connsiteX1" fmla="*/ 330576 w 640062"/>
                        <a:gd name="connsiteY1" fmla="*/ 247816 h 256188"/>
                        <a:gd name="connsiteX2" fmla="*/ 640063 w 640062"/>
                        <a:gd name="connsiteY2" fmla="*/ 202955 h 256188"/>
                        <a:gd name="connsiteX3" fmla="*/ 387760 w 640062"/>
                        <a:gd name="connsiteY3" fmla="*/ 0 h 256188"/>
                        <a:gd name="connsiteX4" fmla="*/ 0 w 640062"/>
                        <a:gd name="connsiteY4" fmla="*/ 142420 h 2561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0062" h="256188">
                          <a:moveTo>
                            <a:pt x="0" y="142420"/>
                          </a:moveTo>
                          <a:cubicBezTo>
                            <a:pt x="0" y="142420"/>
                            <a:pt x="58061" y="214197"/>
                            <a:pt x="330576" y="247816"/>
                          </a:cubicBezTo>
                          <a:cubicBezTo>
                            <a:pt x="603091" y="281436"/>
                            <a:pt x="640063" y="202955"/>
                            <a:pt x="640063" y="202955"/>
                          </a:cubicBezTo>
                          <a:lnTo>
                            <a:pt x="387760" y="0"/>
                          </a:lnTo>
                          <a:lnTo>
                            <a:pt x="0" y="142420"/>
                          </a:lnTo>
                          <a:close/>
                        </a:path>
                      </a:pathLst>
                    </a:custGeom>
                    <a:solidFill>
                      <a:srgbClr val="1F466D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1" name="任意多边形: 形状 100">
                      <a:extLst>
                        <a:ext uri="{FF2B5EF4-FFF2-40B4-BE49-F238E27FC236}">
                          <a16:creationId xmlns:a16="http://schemas.microsoft.com/office/drawing/2014/main" id="{EC7F94D0-CF6C-9494-CF2A-ACADAE1F41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66361" y="3440274"/>
                      <a:ext cx="859165" cy="3216491"/>
                    </a:xfrm>
                    <a:custGeom>
                      <a:avLst/>
                      <a:gdLst>
                        <a:gd name="connsiteX0" fmla="*/ 848300 w 859165"/>
                        <a:gd name="connsiteY0" fmla="*/ 576296 h 3216491"/>
                        <a:gd name="connsiteX1" fmla="*/ 848300 w 859165"/>
                        <a:gd name="connsiteY1" fmla="*/ 576451 h 3216491"/>
                        <a:gd name="connsiteX2" fmla="*/ 844793 w 859165"/>
                        <a:gd name="connsiteY2" fmla="*/ 596973 h 3216491"/>
                        <a:gd name="connsiteX3" fmla="*/ 838657 w 859165"/>
                        <a:gd name="connsiteY3" fmla="*/ 632913 h 3216491"/>
                        <a:gd name="connsiteX4" fmla="*/ 838657 w 859165"/>
                        <a:gd name="connsiteY4" fmla="*/ 632965 h 3216491"/>
                        <a:gd name="connsiteX5" fmla="*/ 829273 w 859165"/>
                        <a:gd name="connsiteY5" fmla="*/ 688138 h 3216491"/>
                        <a:gd name="connsiteX6" fmla="*/ 811844 w 859165"/>
                        <a:gd name="connsiteY6" fmla="*/ 790493 h 3216491"/>
                        <a:gd name="connsiteX7" fmla="*/ 808183 w 859165"/>
                        <a:gd name="connsiteY7" fmla="*/ 811995 h 3216491"/>
                        <a:gd name="connsiteX8" fmla="*/ 808183 w 859165"/>
                        <a:gd name="connsiteY8" fmla="*/ 812046 h 3216491"/>
                        <a:gd name="connsiteX9" fmla="*/ 800448 w 859165"/>
                        <a:gd name="connsiteY9" fmla="*/ 857268 h 3216491"/>
                        <a:gd name="connsiteX10" fmla="*/ 795137 w 859165"/>
                        <a:gd name="connsiteY10" fmla="*/ 888567 h 3216491"/>
                        <a:gd name="connsiteX11" fmla="*/ 389123 w 859165"/>
                        <a:gd name="connsiteY11" fmla="*/ 3026922 h 3216491"/>
                        <a:gd name="connsiteX12" fmla="*/ 181475 w 859165"/>
                        <a:gd name="connsiteY12" fmla="*/ 3215647 h 3216491"/>
                        <a:gd name="connsiteX13" fmla="*/ 1001 w 859165"/>
                        <a:gd name="connsiteY13" fmla="*/ 2960456 h 3216491"/>
                        <a:gd name="connsiteX14" fmla="*/ 95518 w 859165"/>
                        <a:gd name="connsiteY14" fmla="*/ 838756 h 3216491"/>
                        <a:gd name="connsiteX15" fmla="*/ 96859 w 859165"/>
                        <a:gd name="connsiteY15" fmla="*/ 818286 h 3216491"/>
                        <a:gd name="connsiteX16" fmla="*/ 103820 w 859165"/>
                        <a:gd name="connsiteY16" fmla="*/ 712219 h 3216491"/>
                        <a:gd name="connsiteX17" fmla="*/ 104490 w 859165"/>
                        <a:gd name="connsiteY17" fmla="*/ 701339 h 3216491"/>
                        <a:gd name="connsiteX18" fmla="*/ 124497 w 859165"/>
                        <a:gd name="connsiteY18" fmla="*/ 396390 h 3216491"/>
                        <a:gd name="connsiteX19" fmla="*/ 127952 w 859165"/>
                        <a:gd name="connsiteY19" fmla="*/ 362873 h 3216491"/>
                        <a:gd name="connsiteX20" fmla="*/ 127952 w 859165"/>
                        <a:gd name="connsiteY20" fmla="*/ 362821 h 3216491"/>
                        <a:gd name="connsiteX21" fmla="*/ 129241 w 859165"/>
                        <a:gd name="connsiteY21" fmla="*/ 353798 h 3216491"/>
                        <a:gd name="connsiteX22" fmla="*/ 131303 w 859165"/>
                        <a:gd name="connsiteY22" fmla="*/ 341886 h 3216491"/>
                        <a:gd name="connsiteX23" fmla="*/ 295947 w 859165"/>
                        <a:gd name="connsiteY23" fmla="*/ 73393 h 3216491"/>
                        <a:gd name="connsiteX24" fmla="*/ 310024 w 859165"/>
                        <a:gd name="connsiteY24" fmla="*/ 63441 h 3216491"/>
                        <a:gd name="connsiteX25" fmla="*/ 586613 w 859165"/>
                        <a:gd name="connsiteY25" fmla="*/ 7134 h 3216491"/>
                        <a:gd name="connsiteX26" fmla="*/ 586664 w 859165"/>
                        <a:gd name="connsiteY26" fmla="*/ 7134 h 3216491"/>
                        <a:gd name="connsiteX27" fmla="*/ 591150 w 859165"/>
                        <a:gd name="connsiteY27" fmla="*/ 8062 h 3216491"/>
                        <a:gd name="connsiteX28" fmla="*/ 593780 w 859165"/>
                        <a:gd name="connsiteY28" fmla="*/ 8577 h 3216491"/>
                        <a:gd name="connsiteX29" fmla="*/ 600432 w 859165"/>
                        <a:gd name="connsiteY29" fmla="*/ 10176 h 3216491"/>
                        <a:gd name="connsiteX30" fmla="*/ 632505 w 859165"/>
                        <a:gd name="connsiteY30" fmla="*/ 20334 h 3216491"/>
                        <a:gd name="connsiteX31" fmla="*/ 848300 w 859165"/>
                        <a:gd name="connsiteY31" fmla="*/ 576296 h 32164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859165" h="3216491">
                          <a:moveTo>
                            <a:pt x="848300" y="576296"/>
                          </a:moveTo>
                          <a:lnTo>
                            <a:pt x="848300" y="576451"/>
                          </a:lnTo>
                          <a:lnTo>
                            <a:pt x="844793" y="596973"/>
                          </a:lnTo>
                          <a:lnTo>
                            <a:pt x="838657" y="632913"/>
                          </a:lnTo>
                          <a:lnTo>
                            <a:pt x="838657" y="632965"/>
                          </a:lnTo>
                          <a:lnTo>
                            <a:pt x="829273" y="688138"/>
                          </a:lnTo>
                          <a:lnTo>
                            <a:pt x="811844" y="790493"/>
                          </a:lnTo>
                          <a:lnTo>
                            <a:pt x="808183" y="811995"/>
                          </a:lnTo>
                          <a:lnTo>
                            <a:pt x="808183" y="812046"/>
                          </a:lnTo>
                          <a:lnTo>
                            <a:pt x="800448" y="857268"/>
                          </a:lnTo>
                          <a:lnTo>
                            <a:pt x="795137" y="888567"/>
                          </a:lnTo>
                          <a:lnTo>
                            <a:pt x="389123" y="3026922"/>
                          </a:lnTo>
                          <a:cubicBezTo>
                            <a:pt x="365507" y="3154286"/>
                            <a:pt x="303785" y="3225134"/>
                            <a:pt x="181475" y="3215647"/>
                          </a:cubicBezTo>
                          <a:cubicBezTo>
                            <a:pt x="48595" y="3205385"/>
                            <a:pt x="-8435" y="3104887"/>
                            <a:pt x="1001" y="2960456"/>
                          </a:cubicBezTo>
                          <a:lnTo>
                            <a:pt x="95518" y="838756"/>
                          </a:lnTo>
                          <a:lnTo>
                            <a:pt x="96859" y="818286"/>
                          </a:lnTo>
                          <a:lnTo>
                            <a:pt x="103820" y="712219"/>
                          </a:lnTo>
                          <a:lnTo>
                            <a:pt x="104490" y="701339"/>
                          </a:lnTo>
                          <a:lnTo>
                            <a:pt x="124497" y="396390"/>
                          </a:lnTo>
                          <a:cubicBezTo>
                            <a:pt x="125219" y="385819"/>
                            <a:pt x="126405" y="374269"/>
                            <a:pt x="127952" y="362873"/>
                          </a:cubicBezTo>
                          <a:lnTo>
                            <a:pt x="127952" y="362821"/>
                          </a:lnTo>
                          <a:cubicBezTo>
                            <a:pt x="128364" y="359779"/>
                            <a:pt x="128828" y="356737"/>
                            <a:pt x="129241" y="353798"/>
                          </a:cubicBezTo>
                          <a:cubicBezTo>
                            <a:pt x="129911" y="349776"/>
                            <a:pt x="130530" y="345754"/>
                            <a:pt x="131303" y="341886"/>
                          </a:cubicBezTo>
                          <a:cubicBezTo>
                            <a:pt x="152599" y="227930"/>
                            <a:pt x="213857" y="133775"/>
                            <a:pt x="295947" y="73393"/>
                          </a:cubicBezTo>
                          <a:cubicBezTo>
                            <a:pt x="300588" y="69990"/>
                            <a:pt x="305280" y="66690"/>
                            <a:pt x="310024" y="63441"/>
                          </a:cubicBezTo>
                          <a:cubicBezTo>
                            <a:pt x="389948" y="9918"/>
                            <a:pt x="487455" y="-12770"/>
                            <a:pt x="586613" y="7134"/>
                          </a:cubicBezTo>
                          <a:lnTo>
                            <a:pt x="586664" y="7134"/>
                          </a:lnTo>
                          <a:cubicBezTo>
                            <a:pt x="588160" y="7391"/>
                            <a:pt x="589707" y="7701"/>
                            <a:pt x="591150" y="8062"/>
                          </a:cubicBezTo>
                          <a:cubicBezTo>
                            <a:pt x="592027" y="8217"/>
                            <a:pt x="592903" y="8423"/>
                            <a:pt x="593780" y="8577"/>
                          </a:cubicBezTo>
                          <a:cubicBezTo>
                            <a:pt x="596049" y="9041"/>
                            <a:pt x="598215" y="9609"/>
                            <a:pt x="600432" y="10176"/>
                          </a:cubicBezTo>
                          <a:cubicBezTo>
                            <a:pt x="611518" y="12857"/>
                            <a:pt x="622192" y="16261"/>
                            <a:pt x="632505" y="20334"/>
                          </a:cubicBezTo>
                          <a:cubicBezTo>
                            <a:pt x="816485" y="91750"/>
                            <a:pt x="888674" y="359934"/>
                            <a:pt x="848300" y="576296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02" name="图形 2">
                      <a:extLst>
                        <a:ext uri="{FF2B5EF4-FFF2-40B4-BE49-F238E27FC236}">
                          <a16:creationId xmlns:a16="http://schemas.microsoft.com/office/drawing/2014/main" id="{72546B1D-61A9-7C51-24B3-F492FDC3F9D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338968" y="6205768"/>
                      <a:ext cx="634906" cy="651252"/>
                      <a:chOff x="6338968" y="6205768"/>
                      <a:chExt cx="634906" cy="651252"/>
                    </a:xfrm>
                  </p:grpSpPr>
                  <p:sp>
                    <p:nvSpPr>
                      <p:cNvPr id="103" name="任意多边形: 形状 102">
                        <a:extLst>
                          <a:ext uri="{FF2B5EF4-FFF2-40B4-BE49-F238E27FC236}">
                            <a16:creationId xmlns:a16="http://schemas.microsoft.com/office/drawing/2014/main" id="{19347828-DAC9-93E7-DA48-703A260810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52812" y="6205768"/>
                        <a:ext cx="607218" cy="543380"/>
                      </a:xfrm>
                      <a:custGeom>
                        <a:avLst/>
                        <a:gdLst>
                          <a:gd name="connsiteX0" fmla="*/ 12556 w 607218"/>
                          <a:gd name="connsiteY0" fmla="*/ 543381 h 543380"/>
                          <a:gd name="connsiteX1" fmla="*/ 298324 w 607218"/>
                          <a:gd name="connsiteY1" fmla="*/ 0 h 543380"/>
                          <a:gd name="connsiteX2" fmla="*/ 594094 w 607218"/>
                          <a:gd name="connsiteY2" fmla="*/ 521156 h 543380"/>
                          <a:gd name="connsiteX3" fmla="*/ 12556 w 607218"/>
                          <a:gd name="connsiteY3" fmla="*/ 543381 h 5433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607218" h="543380">
                            <a:moveTo>
                              <a:pt x="12556" y="543381"/>
                            </a:moveTo>
                            <a:cubicBezTo>
                              <a:pt x="12556" y="543381"/>
                              <a:pt x="-91293" y="0"/>
                              <a:pt x="298324" y="0"/>
                            </a:cubicBezTo>
                            <a:cubicBezTo>
                              <a:pt x="702121" y="0"/>
                              <a:pt x="594094" y="521156"/>
                              <a:pt x="594094" y="521156"/>
                            </a:cubicBezTo>
                            <a:lnTo>
                              <a:pt x="12556" y="543381"/>
                            </a:lnTo>
                            <a:close/>
                          </a:path>
                        </a:pathLst>
                      </a:custGeom>
                      <a:solidFill>
                        <a:srgbClr val="6D5446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4" name="任意多边形: 形状 103">
                        <a:extLst>
                          <a:ext uri="{FF2B5EF4-FFF2-40B4-BE49-F238E27FC236}">
                            <a16:creationId xmlns:a16="http://schemas.microsoft.com/office/drawing/2014/main" id="{DD32BF5F-23C7-251B-1482-D97F0B517AA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64346" y="6467093"/>
                        <a:ext cx="583068" cy="282054"/>
                      </a:xfrm>
                      <a:custGeom>
                        <a:avLst/>
                        <a:gdLst>
                          <a:gd name="connsiteX0" fmla="*/ 1022 w 583068"/>
                          <a:gd name="connsiteY0" fmla="*/ 282055 h 282054"/>
                          <a:gd name="connsiteX1" fmla="*/ 287924 w 583068"/>
                          <a:gd name="connsiteY1" fmla="*/ 0 h 282054"/>
                          <a:gd name="connsiteX2" fmla="*/ 582560 w 583068"/>
                          <a:gd name="connsiteY2" fmla="*/ 282055 h 282054"/>
                          <a:gd name="connsiteX3" fmla="*/ 1022 w 583068"/>
                          <a:gd name="connsiteY3" fmla="*/ 282055 h 2820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583068" h="282054">
                            <a:moveTo>
                              <a:pt x="1022" y="282055"/>
                            </a:moveTo>
                            <a:cubicBezTo>
                              <a:pt x="1022" y="282055"/>
                              <a:pt x="-32752" y="0"/>
                              <a:pt x="287924" y="0"/>
                            </a:cubicBezTo>
                            <a:cubicBezTo>
                              <a:pt x="608600" y="0"/>
                              <a:pt x="582560" y="282055"/>
                              <a:pt x="582560" y="282055"/>
                            </a:cubicBezTo>
                            <a:lnTo>
                              <a:pt x="1022" y="282055"/>
                            </a:lnTo>
                            <a:close/>
                          </a:path>
                        </a:pathLst>
                      </a:custGeom>
                      <a:solidFill>
                        <a:srgbClr val="755C50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5" name="任意多边形: 形状 104">
                        <a:extLst>
                          <a:ext uri="{FF2B5EF4-FFF2-40B4-BE49-F238E27FC236}">
                            <a16:creationId xmlns:a16="http://schemas.microsoft.com/office/drawing/2014/main" id="{5810D3AF-6863-1729-4323-377F0EEBA0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38968" y="6705576"/>
                        <a:ext cx="634906" cy="151443"/>
                      </a:xfrm>
                      <a:custGeom>
                        <a:avLst/>
                        <a:gdLst>
                          <a:gd name="connsiteX0" fmla="*/ 625470 w 634906"/>
                          <a:gd name="connsiteY0" fmla="*/ 151444 h 151443"/>
                          <a:gd name="connsiteX1" fmla="*/ 9436 w 634906"/>
                          <a:gd name="connsiteY1" fmla="*/ 151444 h 151443"/>
                          <a:gd name="connsiteX2" fmla="*/ 0 w 634906"/>
                          <a:gd name="connsiteY2" fmla="*/ 142007 h 151443"/>
                          <a:gd name="connsiteX3" fmla="*/ 0 w 634906"/>
                          <a:gd name="connsiteY3" fmla="*/ 10416 h 151443"/>
                          <a:gd name="connsiteX4" fmla="*/ 10416 w 634906"/>
                          <a:gd name="connsiteY4" fmla="*/ 0 h 151443"/>
                          <a:gd name="connsiteX5" fmla="*/ 624490 w 634906"/>
                          <a:gd name="connsiteY5" fmla="*/ 0 h 151443"/>
                          <a:gd name="connsiteX6" fmla="*/ 634906 w 634906"/>
                          <a:gd name="connsiteY6" fmla="*/ 10416 h 151443"/>
                          <a:gd name="connsiteX7" fmla="*/ 634906 w 634906"/>
                          <a:gd name="connsiteY7" fmla="*/ 142007 h 151443"/>
                          <a:gd name="connsiteX8" fmla="*/ 625470 w 634906"/>
                          <a:gd name="connsiteY8" fmla="*/ 151444 h 151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634906" h="151443">
                            <a:moveTo>
                              <a:pt x="625470" y="151444"/>
                            </a:moveTo>
                            <a:lnTo>
                              <a:pt x="9436" y="151444"/>
                            </a:lnTo>
                            <a:cubicBezTo>
                              <a:pt x="4228" y="151444"/>
                              <a:pt x="0" y="147215"/>
                              <a:pt x="0" y="142007"/>
                            </a:cubicBezTo>
                            <a:lnTo>
                              <a:pt x="0" y="10416"/>
                            </a:lnTo>
                            <a:cubicBezTo>
                              <a:pt x="0" y="4641"/>
                              <a:pt x="4641" y="0"/>
                              <a:pt x="10416" y="0"/>
                            </a:cubicBezTo>
                            <a:lnTo>
                              <a:pt x="624490" y="0"/>
                            </a:lnTo>
                            <a:cubicBezTo>
                              <a:pt x="630266" y="0"/>
                              <a:pt x="634906" y="4641"/>
                              <a:pt x="634906" y="10416"/>
                            </a:cubicBezTo>
                            <a:lnTo>
                              <a:pt x="634906" y="142007"/>
                            </a:lnTo>
                            <a:cubicBezTo>
                              <a:pt x="634906" y="147215"/>
                              <a:pt x="630678" y="151444"/>
                              <a:pt x="625470" y="151444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6" name="任意多边形: 形状 105">
                        <a:extLst>
                          <a:ext uri="{FF2B5EF4-FFF2-40B4-BE49-F238E27FC236}">
                            <a16:creationId xmlns:a16="http://schemas.microsoft.com/office/drawing/2014/main" id="{27B6B898-6CDA-F8E0-82EC-A844FA8E0E8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89319" y="6400576"/>
                        <a:ext cx="334234" cy="52860"/>
                      </a:xfrm>
                      <a:custGeom>
                        <a:avLst/>
                        <a:gdLst>
                          <a:gd name="connsiteX0" fmla="*/ 14550 w 334234"/>
                          <a:gd name="connsiteY0" fmla="*/ 52853 h 52860"/>
                          <a:gd name="connsiteX1" fmla="*/ 422 w 334234"/>
                          <a:gd name="connsiteY1" fmla="*/ 41767 h 52860"/>
                          <a:gd name="connsiteX2" fmla="*/ 11095 w 334234"/>
                          <a:gd name="connsiteY2" fmla="*/ 24183 h 52860"/>
                          <a:gd name="connsiteX3" fmla="*/ 177595 w 334234"/>
                          <a:gd name="connsiteY3" fmla="*/ 0 h 52860"/>
                          <a:gd name="connsiteX4" fmla="*/ 324037 w 334234"/>
                          <a:gd name="connsiteY4" fmla="*/ 24441 h 52860"/>
                          <a:gd name="connsiteX5" fmla="*/ 333576 w 334234"/>
                          <a:gd name="connsiteY5" fmla="*/ 42643 h 52860"/>
                          <a:gd name="connsiteX6" fmla="*/ 315374 w 334234"/>
                          <a:gd name="connsiteY6" fmla="*/ 52183 h 52860"/>
                          <a:gd name="connsiteX7" fmla="*/ 177595 w 334234"/>
                          <a:gd name="connsiteY7" fmla="*/ 29082 h 52860"/>
                          <a:gd name="connsiteX8" fmla="*/ 18005 w 334234"/>
                          <a:gd name="connsiteY8" fmla="*/ 52440 h 52860"/>
                          <a:gd name="connsiteX9" fmla="*/ 14550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14550" y="52853"/>
                            </a:moveTo>
                            <a:cubicBezTo>
                              <a:pt x="8002" y="52853"/>
                              <a:pt x="2072" y="48419"/>
                              <a:pt x="422" y="41767"/>
                            </a:cubicBezTo>
                            <a:cubicBezTo>
                              <a:pt x="-1486" y="33980"/>
                              <a:pt x="3258" y="26091"/>
                              <a:pt x="11095" y="24183"/>
                            </a:cubicBezTo>
                            <a:cubicBezTo>
                              <a:pt x="15117" y="23204"/>
                              <a:pt x="110459" y="0"/>
                              <a:pt x="177595" y="0"/>
                            </a:cubicBezTo>
                            <a:cubicBezTo>
                              <a:pt x="245196" y="0"/>
                              <a:pt x="320840" y="23410"/>
                              <a:pt x="324037" y="24441"/>
                            </a:cubicBezTo>
                            <a:cubicBezTo>
                              <a:pt x="331720" y="26813"/>
                              <a:pt x="335948" y="35011"/>
                              <a:pt x="333576" y="42643"/>
                            </a:cubicBezTo>
                            <a:cubicBezTo>
                              <a:pt x="331204" y="50326"/>
                              <a:pt x="323057" y="54606"/>
                              <a:pt x="315374" y="52183"/>
                            </a:cubicBezTo>
                            <a:cubicBezTo>
                              <a:pt x="314652" y="51976"/>
                              <a:pt x="240710" y="29082"/>
                              <a:pt x="177595" y="29082"/>
                            </a:cubicBezTo>
                            <a:cubicBezTo>
                              <a:pt x="113914" y="29082"/>
                              <a:pt x="18933" y="52183"/>
                              <a:pt x="18005" y="52440"/>
                            </a:cubicBezTo>
                            <a:cubicBezTo>
                              <a:pt x="16819" y="52750"/>
                              <a:pt x="15685" y="52853"/>
                              <a:pt x="14550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7" name="任意多边形: 形状 106">
                        <a:extLst>
                          <a:ext uri="{FF2B5EF4-FFF2-40B4-BE49-F238E27FC236}">
                            <a16:creationId xmlns:a16="http://schemas.microsoft.com/office/drawing/2014/main" id="{1036993E-21CB-A6A7-EE0C-23F2FE4DF1A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89319" y="6313949"/>
                        <a:ext cx="334234" cy="52860"/>
                      </a:xfrm>
                      <a:custGeom>
                        <a:avLst/>
                        <a:gdLst>
                          <a:gd name="connsiteX0" fmla="*/ 14550 w 334234"/>
                          <a:gd name="connsiteY0" fmla="*/ 52853 h 52860"/>
                          <a:gd name="connsiteX1" fmla="*/ 422 w 334234"/>
                          <a:gd name="connsiteY1" fmla="*/ 41767 h 52860"/>
                          <a:gd name="connsiteX2" fmla="*/ 11095 w 334234"/>
                          <a:gd name="connsiteY2" fmla="*/ 24184 h 52860"/>
                          <a:gd name="connsiteX3" fmla="*/ 177595 w 334234"/>
                          <a:gd name="connsiteY3" fmla="*/ 0 h 52860"/>
                          <a:gd name="connsiteX4" fmla="*/ 324037 w 334234"/>
                          <a:gd name="connsiteY4" fmla="*/ 24441 h 52860"/>
                          <a:gd name="connsiteX5" fmla="*/ 333576 w 334234"/>
                          <a:gd name="connsiteY5" fmla="*/ 42643 h 52860"/>
                          <a:gd name="connsiteX6" fmla="*/ 315374 w 334234"/>
                          <a:gd name="connsiteY6" fmla="*/ 52183 h 52860"/>
                          <a:gd name="connsiteX7" fmla="*/ 177595 w 334234"/>
                          <a:gd name="connsiteY7" fmla="*/ 29082 h 52860"/>
                          <a:gd name="connsiteX8" fmla="*/ 18005 w 334234"/>
                          <a:gd name="connsiteY8" fmla="*/ 52441 h 52860"/>
                          <a:gd name="connsiteX9" fmla="*/ 14550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14550" y="52853"/>
                            </a:moveTo>
                            <a:cubicBezTo>
                              <a:pt x="8002" y="52853"/>
                              <a:pt x="2072" y="48419"/>
                              <a:pt x="422" y="41767"/>
                            </a:cubicBezTo>
                            <a:cubicBezTo>
                              <a:pt x="-1486" y="33980"/>
                              <a:pt x="3258" y="26092"/>
                              <a:pt x="11095" y="24184"/>
                            </a:cubicBezTo>
                            <a:cubicBezTo>
                              <a:pt x="15117" y="23204"/>
                              <a:pt x="110459" y="0"/>
                              <a:pt x="177595" y="0"/>
                            </a:cubicBezTo>
                            <a:cubicBezTo>
                              <a:pt x="245196" y="0"/>
                              <a:pt x="320840" y="23410"/>
                              <a:pt x="324037" y="24441"/>
                            </a:cubicBezTo>
                            <a:cubicBezTo>
                              <a:pt x="331720" y="26865"/>
                              <a:pt x="335948" y="35012"/>
                              <a:pt x="333576" y="42643"/>
                            </a:cubicBezTo>
                            <a:cubicBezTo>
                              <a:pt x="331204" y="50326"/>
                              <a:pt x="323005" y="54606"/>
                              <a:pt x="315374" y="52183"/>
                            </a:cubicBezTo>
                            <a:cubicBezTo>
                              <a:pt x="314652" y="51976"/>
                              <a:pt x="240710" y="29082"/>
                              <a:pt x="177595" y="29082"/>
                            </a:cubicBezTo>
                            <a:cubicBezTo>
                              <a:pt x="113914" y="29082"/>
                              <a:pt x="18933" y="52183"/>
                              <a:pt x="18005" y="52441"/>
                            </a:cubicBezTo>
                            <a:cubicBezTo>
                              <a:pt x="16819" y="52750"/>
                              <a:pt x="15685" y="52853"/>
                              <a:pt x="14550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108" name="任意多边形: 形状 107">
                      <a:extLst>
                        <a:ext uri="{FF2B5EF4-FFF2-40B4-BE49-F238E27FC236}">
                          <a16:creationId xmlns:a16="http://schemas.microsoft.com/office/drawing/2014/main" id="{044E0018-2218-49C4-9F3B-9CBEE63B21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64853" y="3440274"/>
                      <a:ext cx="992822" cy="2671956"/>
                    </a:xfrm>
                    <a:custGeom>
                      <a:avLst/>
                      <a:gdLst>
                        <a:gd name="connsiteX0" fmla="*/ 981158 w 992822"/>
                        <a:gd name="connsiteY0" fmla="*/ 576296 h 2671956"/>
                        <a:gd name="connsiteX1" fmla="*/ 981158 w 992822"/>
                        <a:gd name="connsiteY1" fmla="*/ 576451 h 2671956"/>
                        <a:gd name="connsiteX2" fmla="*/ 977394 w 992822"/>
                        <a:gd name="connsiteY2" fmla="*/ 596973 h 2671956"/>
                        <a:gd name="connsiteX3" fmla="*/ 970794 w 992822"/>
                        <a:gd name="connsiteY3" fmla="*/ 632913 h 2671956"/>
                        <a:gd name="connsiteX4" fmla="*/ 970794 w 992822"/>
                        <a:gd name="connsiteY4" fmla="*/ 632965 h 2671956"/>
                        <a:gd name="connsiteX5" fmla="*/ 960687 w 992822"/>
                        <a:gd name="connsiteY5" fmla="*/ 688138 h 2671956"/>
                        <a:gd name="connsiteX6" fmla="*/ 941970 w 992822"/>
                        <a:gd name="connsiteY6" fmla="*/ 790493 h 2671956"/>
                        <a:gd name="connsiteX7" fmla="*/ 938051 w 992822"/>
                        <a:gd name="connsiteY7" fmla="*/ 811995 h 2671956"/>
                        <a:gd name="connsiteX8" fmla="*/ 938051 w 992822"/>
                        <a:gd name="connsiteY8" fmla="*/ 812046 h 2671956"/>
                        <a:gd name="connsiteX9" fmla="*/ 929749 w 992822"/>
                        <a:gd name="connsiteY9" fmla="*/ 857268 h 2671956"/>
                        <a:gd name="connsiteX10" fmla="*/ 924025 w 992822"/>
                        <a:gd name="connsiteY10" fmla="*/ 888567 h 2671956"/>
                        <a:gd name="connsiteX11" fmla="*/ 640114 w 992822"/>
                        <a:gd name="connsiteY11" fmla="*/ 2671957 h 2671956"/>
                        <a:gd name="connsiteX12" fmla="*/ 0 w 992822"/>
                        <a:gd name="connsiteY12" fmla="*/ 2611421 h 2671956"/>
                        <a:gd name="connsiteX13" fmla="*/ 172017 w 992822"/>
                        <a:gd name="connsiteY13" fmla="*/ 838756 h 2671956"/>
                        <a:gd name="connsiteX14" fmla="*/ 173461 w 992822"/>
                        <a:gd name="connsiteY14" fmla="*/ 818286 h 2671956"/>
                        <a:gd name="connsiteX15" fmla="*/ 180938 w 992822"/>
                        <a:gd name="connsiteY15" fmla="*/ 712219 h 2671956"/>
                        <a:gd name="connsiteX16" fmla="*/ 181660 w 992822"/>
                        <a:gd name="connsiteY16" fmla="*/ 701339 h 2671956"/>
                        <a:gd name="connsiteX17" fmla="*/ 203162 w 992822"/>
                        <a:gd name="connsiteY17" fmla="*/ 396390 h 2671956"/>
                        <a:gd name="connsiteX18" fmla="*/ 206874 w 992822"/>
                        <a:gd name="connsiteY18" fmla="*/ 362873 h 2671956"/>
                        <a:gd name="connsiteX19" fmla="*/ 206874 w 992822"/>
                        <a:gd name="connsiteY19" fmla="*/ 362821 h 2671956"/>
                        <a:gd name="connsiteX20" fmla="*/ 208267 w 992822"/>
                        <a:gd name="connsiteY20" fmla="*/ 353798 h 2671956"/>
                        <a:gd name="connsiteX21" fmla="*/ 210484 w 992822"/>
                        <a:gd name="connsiteY21" fmla="*/ 341886 h 2671956"/>
                        <a:gd name="connsiteX22" fmla="*/ 387451 w 992822"/>
                        <a:gd name="connsiteY22" fmla="*/ 73393 h 2671956"/>
                        <a:gd name="connsiteX23" fmla="*/ 402611 w 992822"/>
                        <a:gd name="connsiteY23" fmla="*/ 63441 h 2671956"/>
                        <a:gd name="connsiteX24" fmla="*/ 699929 w 992822"/>
                        <a:gd name="connsiteY24" fmla="*/ 7134 h 2671956"/>
                        <a:gd name="connsiteX25" fmla="*/ 699980 w 992822"/>
                        <a:gd name="connsiteY25" fmla="*/ 7134 h 2671956"/>
                        <a:gd name="connsiteX26" fmla="*/ 704827 w 992822"/>
                        <a:gd name="connsiteY26" fmla="*/ 8062 h 2671956"/>
                        <a:gd name="connsiteX27" fmla="*/ 707611 w 992822"/>
                        <a:gd name="connsiteY27" fmla="*/ 8577 h 2671956"/>
                        <a:gd name="connsiteX28" fmla="*/ 714779 w 992822"/>
                        <a:gd name="connsiteY28" fmla="*/ 10176 h 2671956"/>
                        <a:gd name="connsiteX29" fmla="*/ 749275 w 992822"/>
                        <a:gd name="connsiteY29" fmla="*/ 20334 h 2671956"/>
                        <a:gd name="connsiteX30" fmla="*/ 981158 w 992822"/>
                        <a:gd name="connsiteY30" fmla="*/ 576296 h 26719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992822" h="2671956">
                          <a:moveTo>
                            <a:pt x="981158" y="576296"/>
                          </a:moveTo>
                          <a:lnTo>
                            <a:pt x="981158" y="576451"/>
                          </a:lnTo>
                          <a:lnTo>
                            <a:pt x="977394" y="596973"/>
                          </a:lnTo>
                          <a:lnTo>
                            <a:pt x="970794" y="632913"/>
                          </a:lnTo>
                          <a:lnTo>
                            <a:pt x="970794" y="632965"/>
                          </a:lnTo>
                          <a:lnTo>
                            <a:pt x="960687" y="688138"/>
                          </a:lnTo>
                          <a:lnTo>
                            <a:pt x="941970" y="790493"/>
                          </a:lnTo>
                          <a:lnTo>
                            <a:pt x="938051" y="811995"/>
                          </a:lnTo>
                          <a:lnTo>
                            <a:pt x="938051" y="812046"/>
                          </a:lnTo>
                          <a:lnTo>
                            <a:pt x="929749" y="857268"/>
                          </a:lnTo>
                          <a:lnTo>
                            <a:pt x="924025" y="888567"/>
                          </a:lnTo>
                          <a:lnTo>
                            <a:pt x="640114" y="2671957"/>
                          </a:lnTo>
                          <a:cubicBezTo>
                            <a:pt x="640114" y="2671957"/>
                            <a:pt x="376571" y="2568777"/>
                            <a:pt x="0" y="2611421"/>
                          </a:cubicBezTo>
                          <a:lnTo>
                            <a:pt x="172017" y="838756"/>
                          </a:lnTo>
                          <a:lnTo>
                            <a:pt x="173461" y="818286"/>
                          </a:lnTo>
                          <a:lnTo>
                            <a:pt x="180938" y="712219"/>
                          </a:lnTo>
                          <a:lnTo>
                            <a:pt x="181660" y="701339"/>
                          </a:lnTo>
                          <a:lnTo>
                            <a:pt x="203162" y="396390"/>
                          </a:lnTo>
                          <a:cubicBezTo>
                            <a:pt x="203935" y="385819"/>
                            <a:pt x="205224" y="374269"/>
                            <a:pt x="206874" y="362873"/>
                          </a:cubicBezTo>
                          <a:lnTo>
                            <a:pt x="206874" y="362821"/>
                          </a:lnTo>
                          <a:cubicBezTo>
                            <a:pt x="207338" y="359779"/>
                            <a:pt x="207803" y="356737"/>
                            <a:pt x="208267" y="353798"/>
                          </a:cubicBezTo>
                          <a:cubicBezTo>
                            <a:pt x="208988" y="349776"/>
                            <a:pt x="209659" y="345754"/>
                            <a:pt x="210484" y="341886"/>
                          </a:cubicBezTo>
                          <a:cubicBezTo>
                            <a:pt x="233378" y="227930"/>
                            <a:pt x="299225" y="133775"/>
                            <a:pt x="387451" y="73393"/>
                          </a:cubicBezTo>
                          <a:cubicBezTo>
                            <a:pt x="392401" y="69990"/>
                            <a:pt x="397454" y="66690"/>
                            <a:pt x="402611" y="63441"/>
                          </a:cubicBezTo>
                          <a:cubicBezTo>
                            <a:pt x="488516" y="9918"/>
                            <a:pt x="593294" y="-12770"/>
                            <a:pt x="699929" y="7134"/>
                          </a:cubicBezTo>
                          <a:lnTo>
                            <a:pt x="699980" y="7134"/>
                          </a:lnTo>
                          <a:cubicBezTo>
                            <a:pt x="701630" y="7391"/>
                            <a:pt x="703229" y="7701"/>
                            <a:pt x="704827" y="8062"/>
                          </a:cubicBezTo>
                          <a:cubicBezTo>
                            <a:pt x="705755" y="8217"/>
                            <a:pt x="706735" y="8423"/>
                            <a:pt x="707611" y="8577"/>
                          </a:cubicBezTo>
                          <a:cubicBezTo>
                            <a:pt x="710035" y="9041"/>
                            <a:pt x="712407" y="9609"/>
                            <a:pt x="714779" y="10176"/>
                          </a:cubicBezTo>
                          <a:cubicBezTo>
                            <a:pt x="726690" y="12857"/>
                            <a:pt x="738137" y="16261"/>
                            <a:pt x="749275" y="20334"/>
                          </a:cubicBezTo>
                          <a:cubicBezTo>
                            <a:pt x="946920" y="91750"/>
                            <a:pt x="1024523" y="359934"/>
                            <a:pt x="981158" y="576296"/>
                          </a:cubicBezTo>
                          <a:close/>
                        </a:path>
                      </a:pathLst>
                    </a:custGeom>
                    <a:solidFill>
                      <a:srgbClr val="28528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09" name="图形 2">
                    <a:extLst>
                      <a:ext uri="{FF2B5EF4-FFF2-40B4-BE49-F238E27FC236}">
                        <a16:creationId xmlns:a16="http://schemas.microsoft.com/office/drawing/2014/main" id="{CD4AB676-E7CC-4E40-79FC-83AB86E7D26A}"/>
                      </a:ext>
                    </a:extLst>
                  </p:cNvPr>
                  <p:cNvGrpSpPr/>
                  <p:nvPr/>
                </p:nvGrpSpPr>
                <p:grpSpPr>
                  <a:xfrm>
                    <a:off x="4752467" y="3440274"/>
                    <a:ext cx="1018679" cy="3416745"/>
                    <a:chOff x="4752467" y="3440274"/>
                    <a:chExt cx="1018679" cy="3416745"/>
                  </a:xfrm>
                </p:grpSpPr>
                <p:sp>
                  <p:nvSpPr>
                    <p:cNvPr id="110" name="任意多边形: 形状 109">
                      <a:extLst>
                        <a:ext uri="{FF2B5EF4-FFF2-40B4-BE49-F238E27FC236}">
                          <a16:creationId xmlns:a16="http://schemas.microsoft.com/office/drawing/2014/main" id="{74319652-41D2-CA7C-1A84-8D7C15A1AE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05147" y="5904738"/>
                      <a:ext cx="640062" cy="256188"/>
                    </a:xfrm>
                    <a:custGeom>
                      <a:avLst/>
                      <a:gdLst>
                        <a:gd name="connsiteX0" fmla="*/ 640063 w 640062"/>
                        <a:gd name="connsiteY0" fmla="*/ 142420 h 256188"/>
                        <a:gd name="connsiteX1" fmla="*/ 309486 w 640062"/>
                        <a:gd name="connsiteY1" fmla="*/ 247816 h 256188"/>
                        <a:gd name="connsiteX2" fmla="*/ 0 w 640062"/>
                        <a:gd name="connsiteY2" fmla="*/ 202955 h 256188"/>
                        <a:gd name="connsiteX3" fmla="*/ 252302 w 640062"/>
                        <a:gd name="connsiteY3" fmla="*/ 0 h 256188"/>
                        <a:gd name="connsiteX4" fmla="*/ 640063 w 640062"/>
                        <a:gd name="connsiteY4" fmla="*/ 142420 h 2561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0062" h="256188">
                          <a:moveTo>
                            <a:pt x="640063" y="142420"/>
                          </a:moveTo>
                          <a:cubicBezTo>
                            <a:pt x="640063" y="142420"/>
                            <a:pt x="582002" y="214197"/>
                            <a:pt x="309486" y="247816"/>
                          </a:cubicBezTo>
                          <a:cubicBezTo>
                            <a:pt x="36971" y="281436"/>
                            <a:pt x="0" y="202955"/>
                            <a:pt x="0" y="202955"/>
                          </a:cubicBezTo>
                          <a:lnTo>
                            <a:pt x="252302" y="0"/>
                          </a:lnTo>
                          <a:lnTo>
                            <a:pt x="640063" y="142420"/>
                          </a:lnTo>
                          <a:close/>
                        </a:path>
                      </a:pathLst>
                    </a:custGeom>
                    <a:solidFill>
                      <a:srgbClr val="1F466D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11" name="任意多边形: 形状 110">
                      <a:extLst>
                        <a:ext uri="{FF2B5EF4-FFF2-40B4-BE49-F238E27FC236}">
                          <a16:creationId xmlns:a16="http://schemas.microsoft.com/office/drawing/2014/main" id="{F9C81D8C-A12E-0CC6-5AB6-AD936211CB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80453" y="3440274"/>
                      <a:ext cx="867387" cy="3216491"/>
                    </a:xfrm>
                    <a:custGeom>
                      <a:avLst/>
                      <a:gdLst>
                        <a:gd name="connsiteX0" fmla="*/ 10979 w 867387"/>
                        <a:gd name="connsiteY0" fmla="*/ 576296 h 3216491"/>
                        <a:gd name="connsiteX1" fmla="*/ 10979 w 867387"/>
                        <a:gd name="connsiteY1" fmla="*/ 576451 h 3216491"/>
                        <a:gd name="connsiteX2" fmla="*/ 14537 w 867387"/>
                        <a:gd name="connsiteY2" fmla="*/ 596973 h 3216491"/>
                        <a:gd name="connsiteX3" fmla="*/ 20725 w 867387"/>
                        <a:gd name="connsiteY3" fmla="*/ 632913 h 3216491"/>
                        <a:gd name="connsiteX4" fmla="*/ 20725 w 867387"/>
                        <a:gd name="connsiteY4" fmla="*/ 632965 h 3216491"/>
                        <a:gd name="connsiteX5" fmla="*/ 30213 w 867387"/>
                        <a:gd name="connsiteY5" fmla="*/ 688138 h 3216491"/>
                        <a:gd name="connsiteX6" fmla="*/ 47796 w 867387"/>
                        <a:gd name="connsiteY6" fmla="*/ 790493 h 3216491"/>
                        <a:gd name="connsiteX7" fmla="*/ 51457 w 867387"/>
                        <a:gd name="connsiteY7" fmla="*/ 811995 h 3216491"/>
                        <a:gd name="connsiteX8" fmla="*/ 51457 w 867387"/>
                        <a:gd name="connsiteY8" fmla="*/ 812046 h 3216491"/>
                        <a:gd name="connsiteX9" fmla="*/ 59243 w 867387"/>
                        <a:gd name="connsiteY9" fmla="*/ 857268 h 3216491"/>
                        <a:gd name="connsiteX10" fmla="*/ 64606 w 867387"/>
                        <a:gd name="connsiteY10" fmla="*/ 888567 h 3216491"/>
                        <a:gd name="connsiteX11" fmla="*/ 474539 w 867387"/>
                        <a:gd name="connsiteY11" fmla="*/ 3026922 h 3216491"/>
                        <a:gd name="connsiteX12" fmla="*/ 684198 w 867387"/>
                        <a:gd name="connsiteY12" fmla="*/ 3215647 h 3216491"/>
                        <a:gd name="connsiteX13" fmla="*/ 866373 w 867387"/>
                        <a:gd name="connsiteY13" fmla="*/ 2960456 h 3216491"/>
                        <a:gd name="connsiteX14" fmla="*/ 770928 w 867387"/>
                        <a:gd name="connsiteY14" fmla="*/ 838756 h 3216491"/>
                        <a:gd name="connsiteX15" fmla="*/ 769588 w 867387"/>
                        <a:gd name="connsiteY15" fmla="*/ 818286 h 3216491"/>
                        <a:gd name="connsiteX16" fmla="*/ 762575 w 867387"/>
                        <a:gd name="connsiteY16" fmla="*/ 712219 h 3216491"/>
                        <a:gd name="connsiteX17" fmla="*/ 761853 w 867387"/>
                        <a:gd name="connsiteY17" fmla="*/ 701339 h 3216491"/>
                        <a:gd name="connsiteX18" fmla="*/ 741640 w 867387"/>
                        <a:gd name="connsiteY18" fmla="*/ 396390 h 3216491"/>
                        <a:gd name="connsiteX19" fmla="*/ 738185 w 867387"/>
                        <a:gd name="connsiteY19" fmla="*/ 362873 h 3216491"/>
                        <a:gd name="connsiteX20" fmla="*/ 738185 w 867387"/>
                        <a:gd name="connsiteY20" fmla="*/ 362821 h 3216491"/>
                        <a:gd name="connsiteX21" fmla="*/ 736845 w 867387"/>
                        <a:gd name="connsiteY21" fmla="*/ 353798 h 3216491"/>
                        <a:gd name="connsiteX22" fmla="*/ 734782 w 867387"/>
                        <a:gd name="connsiteY22" fmla="*/ 341886 h 3216491"/>
                        <a:gd name="connsiteX23" fmla="*/ 568540 w 867387"/>
                        <a:gd name="connsiteY23" fmla="*/ 73393 h 3216491"/>
                        <a:gd name="connsiteX24" fmla="*/ 554308 w 867387"/>
                        <a:gd name="connsiteY24" fmla="*/ 63441 h 3216491"/>
                        <a:gd name="connsiteX25" fmla="*/ 275038 w 867387"/>
                        <a:gd name="connsiteY25" fmla="*/ 7134 h 3216491"/>
                        <a:gd name="connsiteX26" fmla="*/ 274987 w 867387"/>
                        <a:gd name="connsiteY26" fmla="*/ 7134 h 3216491"/>
                        <a:gd name="connsiteX27" fmla="*/ 270449 w 867387"/>
                        <a:gd name="connsiteY27" fmla="*/ 8062 h 3216491"/>
                        <a:gd name="connsiteX28" fmla="*/ 267819 w 867387"/>
                        <a:gd name="connsiteY28" fmla="*/ 8577 h 3216491"/>
                        <a:gd name="connsiteX29" fmla="*/ 261116 w 867387"/>
                        <a:gd name="connsiteY29" fmla="*/ 10176 h 3216491"/>
                        <a:gd name="connsiteX30" fmla="*/ 228734 w 867387"/>
                        <a:gd name="connsiteY30" fmla="*/ 20334 h 3216491"/>
                        <a:gd name="connsiteX31" fmla="*/ 10979 w 867387"/>
                        <a:gd name="connsiteY31" fmla="*/ 576296 h 32164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867387" h="3216491">
                          <a:moveTo>
                            <a:pt x="10979" y="576296"/>
                          </a:moveTo>
                          <a:lnTo>
                            <a:pt x="10979" y="576451"/>
                          </a:lnTo>
                          <a:lnTo>
                            <a:pt x="14537" y="596973"/>
                          </a:lnTo>
                          <a:lnTo>
                            <a:pt x="20725" y="632913"/>
                          </a:lnTo>
                          <a:lnTo>
                            <a:pt x="20725" y="632965"/>
                          </a:lnTo>
                          <a:lnTo>
                            <a:pt x="30213" y="688138"/>
                          </a:lnTo>
                          <a:lnTo>
                            <a:pt x="47796" y="790493"/>
                          </a:lnTo>
                          <a:lnTo>
                            <a:pt x="51457" y="811995"/>
                          </a:lnTo>
                          <a:lnTo>
                            <a:pt x="51457" y="812046"/>
                          </a:lnTo>
                          <a:lnTo>
                            <a:pt x="59243" y="857268"/>
                          </a:lnTo>
                          <a:lnTo>
                            <a:pt x="64606" y="888567"/>
                          </a:lnTo>
                          <a:lnTo>
                            <a:pt x="474539" y="3026922"/>
                          </a:lnTo>
                          <a:cubicBezTo>
                            <a:pt x="498362" y="3154286"/>
                            <a:pt x="560702" y="3225134"/>
                            <a:pt x="684198" y="3215647"/>
                          </a:cubicBezTo>
                          <a:cubicBezTo>
                            <a:pt x="818367" y="3205385"/>
                            <a:pt x="875912" y="3104887"/>
                            <a:pt x="866373" y="2960456"/>
                          </a:cubicBezTo>
                          <a:lnTo>
                            <a:pt x="770928" y="838756"/>
                          </a:lnTo>
                          <a:lnTo>
                            <a:pt x="769588" y="818286"/>
                          </a:lnTo>
                          <a:lnTo>
                            <a:pt x="762575" y="712219"/>
                          </a:lnTo>
                          <a:lnTo>
                            <a:pt x="761853" y="701339"/>
                          </a:lnTo>
                          <a:lnTo>
                            <a:pt x="741640" y="396390"/>
                          </a:lnTo>
                          <a:cubicBezTo>
                            <a:pt x="740918" y="385819"/>
                            <a:pt x="739681" y="374269"/>
                            <a:pt x="738185" y="362873"/>
                          </a:cubicBezTo>
                          <a:lnTo>
                            <a:pt x="738185" y="362821"/>
                          </a:lnTo>
                          <a:cubicBezTo>
                            <a:pt x="737773" y="359779"/>
                            <a:pt x="737309" y="356737"/>
                            <a:pt x="736845" y="353798"/>
                          </a:cubicBezTo>
                          <a:cubicBezTo>
                            <a:pt x="736174" y="349776"/>
                            <a:pt x="735504" y="345754"/>
                            <a:pt x="734782" y="341886"/>
                          </a:cubicBezTo>
                          <a:cubicBezTo>
                            <a:pt x="713280" y="227930"/>
                            <a:pt x="651455" y="133775"/>
                            <a:pt x="568540" y="73393"/>
                          </a:cubicBezTo>
                          <a:cubicBezTo>
                            <a:pt x="563899" y="69990"/>
                            <a:pt x="559155" y="66690"/>
                            <a:pt x="554308" y="63441"/>
                          </a:cubicBezTo>
                          <a:cubicBezTo>
                            <a:pt x="473611" y="9918"/>
                            <a:pt x="375175" y="-12770"/>
                            <a:pt x="275038" y="7134"/>
                          </a:cubicBezTo>
                          <a:lnTo>
                            <a:pt x="274987" y="7134"/>
                          </a:lnTo>
                          <a:cubicBezTo>
                            <a:pt x="273440" y="7391"/>
                            <a:pt x="271944" y="7701"/>
                            <a:pt x="270449" y="8062"/>
                          </a:cubicBezTo>
                          <a:cubicBezTo>
                            <a:pt x="269572" y="8217"/>
                            <a:pt x="268696" y="8423"/>
                            <a:pt x="267819" y="8577"/>
                          </a:cubicBezTo>
                          <a:cubicBezTo>
                            <a:pt x="265550" y="9041"/>
                            <a:pt x="263333" y="9609"/>
                            <a:pt x="261116" y="10176"/>
                          </a:cubicBezTo>
                          <a:cubicBezTo>
                            <a:pt x="249927" y="12857"/>
                            <a:pt x="239150" y="16261"/>
                            <a:pt x="228734" y="20334"/>
                          </a:cubicBezTo>
                          <a:cubicBezTo>
                            <a:pt x="43104" y="91750"/>
                            <a:pt x="-29808" y="359934"/>
                            <a:pt x="10979" y="576296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12" name="图形 2">
                      <a:extLst>
                        <a:ext uri="{FF2B5EF4-FFF2-40B4-BE49-F238E27FC236}">
                          <a16:creationId xmlns:a16="http://schemas.microsoft.com/office/drawing/2014/main" id="{ADF3A812-5A78-A243-BDD5-E0A7060A048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136240" y="6205768"/>
                      <a:ext cx="634906" cy="651252"/>
                      <a:chOff x="5136240" y="6205768"/>
                      <a:chExt cx="634906" cy="651252"/>
                    </a:xfrm>
                  </p:grpSpPr>
                  <p:sp>
                    <p:nvSpPr>
                      <p:cNvPr id="113" name="任意多边形: 形状 112">
                        <a:extLst>
                          <a:ext uri="{FF2B5EF4-FFF2-40B4-BE49-F238E27FC236}">
                            <a16:creationId xmlns:a16="http://schemas.microsoft.com/office/drawing/2014/main" id="{1662507B-053B-BF31-9A29-46BBA46F6A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50121" y="6205768"/>
                        <a:ext cx="607181" cy="543380"/>
                      </a:xfrm>
                      <a:custGeom>
                        <a:avLst/>
                        <a:gdLst>
                          <a:gd name="connsiteX0" fmla="*/ 594625 w 607181"/>
                          <a:gd name="connsiteY0" fmla="*/ 543381 h 543380"/>
                          <a:gd name="connsiteX1" fmla="*/ 308858 w 607181"/>
                          <a:gd name="connsiteY1" fmla="*/ 0 h 543380"/>
                          <a:gd name="connsiteX2" fmla="*/ 13139 w 607181"/>
                          <a:gd name="connsiteY2" fmla="*/ 521156 h 543380"/>
                          <a:gd name="connsiteX3" fmla="*/ 594625 w 607181"/>
                          <a:gd name="connsiteY3" fmla="*/ 543381 h 5433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607181" h="543380">
                            <a:moveTo>
                              <a:pt x="594625" y="543381"/>
                            </a:moveTo>
                            <a:cubicBezTo>
                              <a:pt x="594625" y="543381"/>
                              <a:pt x="698475" y="0"/>
                              <a:pt x="308858" y="0"/>
                            </a:cubicBezTo>
                            <a:cubicBezTo>
                              <a:pt x="-94939" y="0"/>
                              <a:pt x="13139" y="521156"/>
                              <a:pt x="13139" y="521156"/>
                            </a:cubicBezTo>
                            <a:lnTo>
                              <a:pt x="594625" y="543381"/>
                            </a:lnTo>
                            <a:close/>
                          </a:path>
                        </a:pathLst>
                      </a:custGeom>
                      <a:solidFill>
                        <a:srgbClr val="6D5446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4" name="任意多边形: 形状 113">
                        <a:extLst>
                          <a:ext uri="{FF2B5EF4-FFF2-40B4-BE49-F238E27FC236}">
                            <a16:creationId xmlns:a16="http://schemas.microsoft.com/office/drawing/2014/main" id="{59C7A243-7C37-BBBE-469F-BBC9F550A1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62699" y="6467093"/>
                        <a:ext cx="583068" cy="282054"/>
                      </a:xfrm>
                      <a:custGeom>
                        <a:avLst/>
                        <a:gdLst>
                          <a:gd name="connsiteX0" fmla="*/ 582046 w 583068"/>
                          <a:gd name="connsiteY0" fmla="*/ 282055 h 282054"/>
                          <a:gd name="connsiteX1" fmla="*/ 295145 w 583068"/>
                          <a:gd name="connsiteY1" fmla="*/ 0 h 282054"/>
                          <a:gd name="connsiteX2" fmla="*/ 508 w 583068"/>
                          <a:gd name="connsiteY2" fmla="*/ 282055 h 282054"/>
                          <a:gd name="connsiteX3" fmla="*/ 582046 w 583068"/>
                          <a:gd name="connsiteY3" fmla="*/ 282055 h 2820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583068" h="282054">
                            <a:moveTo>
                              <a:pt x="582046" y="282055"/>
                            </a:moveTo>
                            <a:cubicBezTo>
                              <a:pt x="582046" y="282055"/>
                              <a:pt x="615821" y="0"/>
                              <a:pt x="295145" y="0"/>
                            </a:cubicBezTo>
                            <a:cubicBezTo>
                              <a:pt x="-25531" y="0"/>
                              <a:pt x="508" y="282055"/>
                              <a:pt x="508" y="282055"/>
                            </a:cubicBezTo>
                            <a:lnTo>
                              <a:pt x="582046" y="282055"/>
                            </a:lnTo>
                            <a:close/>
                          </a:path>
                        </a:pathLst>
                      </a:custGeom>
                      <a:solidFill>
                        <a:srgbClr val="755C50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5" name="任意多边形: 形状 114">
                        <a:extLst>
                          <a:ext uri="{FF2B5EF4-FFF2-40B4-BE49-F238E27FC236}">
                            <a16:creationId xmlns:a16="http://schemas.microsoft.com/office/drawing/2014/main" id="{363B55A3-0144-3ED7-BE60-7CF58F56B53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36240" y="6705576"/>
                        <a:ext cx="634906" cy="151443"/>
                      </a:xfrm>
                      <a:custGeom>
                        <a:avLst/>
                        <a:gdLst>
                          <a:gd name="connsiteX0" fmla="*/ 9436 w 634906"/>
                          <a:gd name="connsiteY0" fmla="*/ 151444 h 151443"/>
                          <a:gd name="connsiteX1" fmla="*/ 625470 w 634906"/>
                          <a:gd name="connsiteY1" fmla="*/ 151444 h 151443"/>
                          <a:gd name="connsiteX2" fmla="*/ 634906 w 634906"/>
                          <a:gd name="connsiteY2" fmla="*/ 142007 h 151443"/>
                          <a:gd name="connsiteX3" fmla="*/ 634906 w 634906"/>
                          <a:gd name="connsiteY3" fmla="*/ 10416 h 151443"/>
                          <a:gd name="connsiteX4" fmla="*/ 624490 w 634906"/>
                          <a:gd name="connsiteY4" fmla="*/ 0 h 151443"/>
                          <a:gd name="connsiteX5" fmla="*/ 10416 w 634906"/>
                          <a:gd name="connsiteY5" fmla="*/ 0 h 151443"/>
                          <a:gd name="connsiteX6" fmla="*/ 0 w 634906"/>
                          <a:gd name="connsiteY6" fmla="*/ 10416 h 151443"/>
                          <a:gd name="connsiteX7" fmla="*/ 0 w 634906"/>
                          <a:gd name="connsiteY7" fmla="*/ 142007 h 151443"/>
                          <a:gd name="connsiteX8" fmla="*/ 9436 w 634906"/>
                          <a:gd name="connsiteY8" fmla="*/ 151444 h 151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634906" h="151443">
                            <a:moveTo>
                              <a:pt x="9436" y="151444"/>
                            </a:moveTo>
                            <a:lnTo>
                              <a:pt x="625470" y="151444"/>
                            </a:lnTo>
                            <a:cubicBezTo>
                              <a:pt x="630678" y="151444"/>
                              <a:pt x="634906" y="147215"/>
                              <a:pt x="634906" y="142007"/>
                            </a:cubicBezTo>
                            <a:lnTo>
                              <a:pt x="634906" y="10416"/>
                            </a:lnTo>
                            <a:cubicBezTo>
                              <a:pt x="634906" y="4641"/>
                              <a:pt x="630266" y="0"/>
                              <a:pt x="624490" y="0"/>
                            </a:cubicBezTo>
                            <a:lnTo>
                              <a:pt x="10416" y="0"/>
                            </a:lnTo>
                            <a:cubicBezTo>
                              <a:pt x="4641" y="0"/>
                              <a:pt x="0" y="4641"/>
                              <a:pt x="0" y="10416"/>
                            </a:cubicBezTo>
                            <a:lnTo>
                              <a:pt x="0" y="142007"/>
                            </a:lnTo>
                            <a:cubicBezTo>
                              <a:pt x="0" y="147215"/>
                              <a:pt x="4228" y="151444"/>
                              <a:pt x="9436" y="151444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6" name="任意多边形: 形状 115">
                        <a:extLst>
                          <a:ext uri="{FF2B5EF4-FFF2-40B4-BE49-F238E27FC236}">
                            <a16:creationId xmlns:a16="http://schemas.microsoft.com/office/drawing/2014/main" id="{20AD4EE8-1C4C-1F3D-F8DC-A1429449DC5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86612" y="6400576"/>
                        <a:ext cx="334234" cy="52860"/>
                      </a:xfrm>
                      <a:custGeom>
                        <a:avLst/>
                        <a:gdLst>
                          <a:gd name="connsiteX0" fmla="*/ 319685 w 334234"/>
                          <a:gd name="connsiteY0" fmla="*/ 52853 h 52860"/>
                          <a:gd name="connsiteX1" fmla="*/ 333813 w 334234"/>
                          <a:gd name="connsiteY1" fmla="*/ 41767 h 52860"/>
                          <a:gd name="connsiteX2" fmla="*/ 323140 w 334234"/>
                          <a:gd name="connsiteY2" fmla="*/ 24183 h 52860"/>
                          <a:gd name="connsiteX3" fmla="*/ 156640 w 334234"/>
                          <a:gd name="connsiteY3" fmla="*/ 0 h 52860"/>
                          <a:gd name="connsiteX4" fmla="*/ 10198 w 334234"/>
                          <a:gd name="connsiteY4" fmla="*/ 24441 h 52860"/>
                          <a:gd name="connsiteX5" fmla="*/ 659 w 334234"/>
                          <a:gd name="connsiteY5" fmla="*/ 42643 h 52860"/>
                          <a:gd name="connsiteX6" fmla="*/ 18861 w 334234"/>
                          <a:gd name="connsiteY6" fmla="*/ 52183 h 52860"/>
                          <a:gd name="connsiteX7" fmla="*/ 156640 w 334234"/>
                          <a:gd name="connsiteY7" fmla="*/ 29082 h 52860"/>
                          <a:gd name="connsiteX8" fmla="*/ 316230 w 334234"/>
                          <a:gd name="connsiteY8" fmla="*/ 52440 h 52860"/>
                          <a:gd name="connsiteX9" fmla="*/ 319685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319685" y="52853"/>
                            </a:moveTo>
                            <a:cubicBezTo>
                              <a:pt x="326233" y="52853"/>
                              <a:pt x="332163" y="48419"/>
                              <a:pt x="333813" y="41767"/>
                            </a:cubicBezTo>
                            <a:cubicBezTo>
                              <a:pt x="335721" y="33980"/>
                              <a:pt x="330977" y="26091"/>
                              <a:pt x="323140" y="24183"/>
                            </a:cubicBezTo>
                            <a:cubicBezTo>
                              <a:pt x="319118" y="23204"/>
                              <a:pt x="223776" y="0"/>
                              <a:pt x="156640" y="0"/>
                            </a:cubicBezTo>
                            <a:cubicBezTo>
                              <a:pt x="89039" y="0"/>
                              <a:pt x="13395" y="23410"/>
                              <a:pt x="10198" y="24441"/>
                            </a:cubicBezTo>
                            <a:cubicBezTo>
                              <a:pt x="2515" y="26813"/>
                              <a:pt x="-1713" y="35011"/>
                              <a:pt x="659" y="42643"/>
                            </a:cubicBezTo>
                            <a:cubicBezTo>
                              <a:pt x="3031" y="50326"/>
                              <a:pt x="11178" y="54606"/>
                              <a:pt x="18861" y="52183"/>
                            </a:cubicBezTo>
                            <a:cubicBezTo>
                              <a:pt x="19583" y="51976"/>
                              <a:pt x="93525" y="29082"/>
                              <a:pt x="156640" y="29082"/>
                            </a:cubicBezTo>
                            <a:cubicBezTo>
                              <a:pt x="220321" y="29082"/>
                              <a:pt x="315302" y="52183"/>
                              <a:pt x="316230" y="52440"/>
                            </a:cubicBezTo>
                            <a:cubicBezTo>
                              <a:pt x="317365" y="52750"/>
                              <a:pt x="318499" y="52853"/>
                              <a:pt x="319685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7" name="任意多边形: 形状 116">
                        <a:extLst>
                          <a:ext uri="{FF2B5EF4-FFF2-40B4-BE49-F238E27FC236}">
                            <a16:creationId xmlns:a16="http://schemas.microsoft.com/office/drawing/2014/main" id="{95CB1EE7-AB8F-DB16-E3BB-BB3CDA47AC8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86612" y="6313949"/>
                        <a:ext cx="334234" cy="52860"/>
                      </a:xfrm>
                      <a:custGeom>
                        <a:avLst/>
                        <a:gdLst>
                          <a:gd name="connsiteX0" fmla="*/ 319685 w 334234"/>
                          <a:gd name="connsiteY0" fmla="*/ 52853 h 52860"/>
                          <a:gd name="connsiteX1" fmla="*/ 333813 w 334234"/>
                          <a:gd name="connsiteY1" fmla="*/ 41767 h 52860"/>
                          <a:gd name="connsiteX2" fmla="*/ 323140 w 334234"/>
                          <a:gd name="connsiteY2" fmla="*/ 24184 h 52860"/>
                          <a:gd name="connsiteX3" fmla="*/ 156640 w 334234"/>
                          <a:gd name="connsiteY3" fmla="*/ 0 h 52860"/>
                          <a:gd name="connsiteX4" fmla="*/ 10198 w 334234"/>
                          <a:gd name="connsiteY4" fmla="*/ 24441 h 52860"/>
                          <a:gd name="connsiteX5" fmla="*/ 659 w 334234"/>
                          <a:gd name="connsiteY5" fmla="*/ 42643 h 52860"/>
                          <a:gd name="connsiteX6" fmla="*/ 18861 w 334234"/>
                          <a:gd name="connsiteY6" fmla="*/ 52183 h 52860"/>
                          <a:gd name="connsiteX7" fmla="*/ 156640 w 334234"/>
                          <a:gd name="connsiteY7" fmla="*/ 29082 h 52860"/>
                          <a:gd name="connsiteX8" fmla="*/ 316230 w 334234"/>
                          <a:gd name="connsiteY8" fmla="*/ 52441 h 52860"/>
                          <a:gd name="connsiteX9" fmla="*/ 319685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319685" y="52853"/>
                            </a:moveTo>
                            <a:cubicBezTo>
                              <a:pt x="326233" y="52853"/>
                              <a:pt x="332163" y="48419"/>
                              <a:pt x="333813" y="41767"/>
                            </a:cubicBezTo>
                            <a:cubicBezTo>
                              <a:pt x="335721" y="33980"/>
                              <a:pt x="330977" y="26092"/>
                              <a:pt x="323140" y="24184"/>
                            </a:cubicBezTo>
                            <a:cubicBezTo>
                              <a:pt x="319118" y="23204"/>
                              <a:pt x="223776" y="0"/>
                              <a:pt x="156640" y="0"/>
                            </a:cubicBezTo>
                            <a:cubicBezTo>
                              <a:pt x="89039" y="0"/>
                              <a:pt x="13395" y="23410"/>
                              <a:pt x="10198" y="24441"/>
                            </a:cubicBezTo>
                            <a:cubicBezTo>
                              <a:pt x="2515" y="26865"/>
                              <a:pt x="-1713" y="35012"/>
                              <a:pt x="659" y="42643"/>
                            </a:cubicBezTo>
                            <a:cubicBezTo>
                              <a:pt x="3031" y="50326"/>
                              <a:pt x="11230" y="54606"/>
                              <a:pt x="18861" y="52183"/>
                            </a:cubicBezTo>
                            <a:cubicBezTo>
                              <a:pt x="19583" y="51976"/>
                              <a:pt x="93525" y="29082"/>
                              <a:pt x="156640" y="29082"/>
                            </a:cubicBezTo>
                            <a:cubicBezTo>
                              <a:pt x="220321" y="29082"/>
                              <a:pt x="315302" y="52183"/>
                              <a:pt x="316230" y="52441"/>
                            </a:cubicBezTo>
                            <a:cubicBezTo>
                              <a:pt x="317365" y="52750"/>
                              <a:pt x="318499" y="52853"/>
                              <a:pt x="319685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118" name="任意多边形: 形状 117">
                      <a:extLst>
                        <a:ext uri="{FF2B5EF4-FFF2-40B4-BE49-F238E27FC236}">
                          <a16:creationId xmlns:a16="http://schemas.microsoft.com/office/drawing/2014/main" id="{A7E824C4-5B15-6515-C092-40CE39D769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52467" y="3440274"/>
                      <a:ext cx="992794" cy="2671956"/>
                    </a:xfrm>
                    <a:custGeom>
                      <a:avLst/>
                      <a:gdLst>
                        <a:gd name="connsiteX0" fmla="*/ 11688 w 992794"/>
                        <a:gd name="connsiteY0" fmla="*/ 576296 h 2671956"/>
                        <a:gd name="connsiteX1" fmla="*/ 11688 w 992794"/>
                        <a:gd name="connsiteY1" fmla="*/ 576451 h 2671956"/>
                        <a:gd name="connsiteX2" fmla="*/ 15452 w 992794"/>
                        <a:gd name="connsiteY2" fmla="*/ 596973 h 2671956"/>
                        <a:gd name="connsiteX3" fmla="*/ 22052 w 992794"/>
                        <a:gd name="connsiteY3" fmla="*/ 632913 h 2671956"/>
                        <a:gd name="connsiteX4" fmla="*/ 22052 w 992794"/>
                        <a:gd name="connsiteY4" fmla="*/ 632965 h 2671956"/>
                        <a:gd name="connsiteX5" fmla="*/ 32159 w 992794"/>
                        <a:gd name="connsiteY5" fmla="*/ 688138 h 2671956"/>
                        <a:gd name="connsiteX6" fmla="*/ 50876 w 992794"/>
                        <a:gd name="connsiteY6" fmla="*/ 790493 h 2671956"/>
                        <a:gd name="connsiteX7" fmla="*/ 54795 w 992794"/>
                        <a:gd name="connsiteY7" fmla="*/ 811995 h 2671956"/>
                        <a:gd name="connsiteX8" fmla="*/ 54795 w 992794"/>
                        <a:gd name="connsiteY8" fmla="*/ 812046 h 2671956"/>
                        <a:gd name="connsiteX9" fmla="*/ 63097 w 992794"/>
                        <a:gd name="connsiteY9" fmla="*/ 857268 h 2671956"/>
                        <a:gd name="connsiteX10" fmla="*/ 68821 w 992794"/>
                        <a:gd name="connsiteY10" fmla="*/ 888567 h 2671956"/>
                        <a:gd name="connsiteX11" fmla="*/ 352731 w 992794"/>
                        <a:gd name="connsiteY11" fmla="*/ 2671957 h 2671956"/>
                        <a:gd name="connsiteX12" fmla="*/ 992794 w 992794"/>
                        <a:gd name="connsiteY12" fmla="*/ 2611421 h 2671956"/>
                        <a:gd name="connsiteX13" fmla="*/ 820777 w 992794"/>
                        <a:gd name="connsiteY13" fmla="*/ 838756 h 2671956"/>
                        <a:gd name="connsiteX14" fmla="*/ 819333 w 992794"/>
                        <a:gd name="connsiteY14" fmla="*/ 818286 h 2671956"/>
                        <a:gd name="connsiteX15" fmla="*/ 811857 w 992794"/>
                        <a:gd name="connsiteY15" fmla="*/ 712219 h 2671956"/>
                        <a:gd name="connsiteX16" fmla="*/ 811135 w 992794"/>
                        <a:gd name="connsiteY16" fmla="*/ 701339 h 2671956"/>
                        <a:gd name="connsiteX17" fmla="*/ 789633 w 992794"/>
                        <a:gd name="connsiteY17" fmla="*/ 396390 h 2671956"/>
                        <a:gd name="connsiteX18" fmla="*/ 785920 w 992794"/>
                        <a:gd name="connsiteY18" fmla="*/ 362873 h 2671956"/>
                        <a:gd name="connsiteX19" fmla="*/ 785920 w 992794"/>
                        <a:gd name="connsiteY19" fmla="*/ 362821 h 2671956"/>
                        <a:gd name="connsiteX20" fmla="*/ 784528 w 992794"/>
                        <a:gd name="connsiteY20" fmla="*/ 353798 h 2671956"/>
                        <a:gd name="connsiteX21" fmla="*/ 782310 w 992794"/>
                        <a:gd name="connsiteY21" fmla="*/ 341886 h 2671956"/>
                        <a:gd name="connsiteX22" fmla="*/ 605343 w 992794"/>
                        <a:gd name="connsiteY22" fmla="*/ 73393 h 2671956"/>
                        <a:gd name="connsiteX23" fmla="*/ 590183 w 992794"/>
                        <a:gd name="connsiteY23" fmla="*/ 63441 h 2671956"/>
                        <a:gd name="connsiteX24" fmla="*/ 292866 w 992794"/>
                        <a:gd name="connsiteY24" fmla="*/ 7134 h 2671956"/>
                        <a:gd name="connsiteX25" fmla="*/ 292814 w 992794"/>
                        <a:gd name="connsiteY25" fmla="*/ 7134 h 2671956"/>
                        <a:gd name="connsiteX26" fmla="*/ 287967 w 992794"/>
                        <a:gd name="connsiteY26" fmla="*/ 8062 h 2671956"/>
                        <a:gd name="connsiteX27" fmla="*/ 285183 w 992794"/>
                        <a:gd name="connsiteY27" fmla="*/ 8577 h 2671956"/>
                        <a:gd name="connsiteX28" fmla="*/ 278015 w 992794"/>
                        <a:gd name="connsiteY28" fmla="*/ 10176 h 2671956"/>
                        <a:gd name="connsiteX29" fmla="*/ 243519 w 992794"/>
                        <a:gd name="connsiteY29" fmla="*/ 20334 h 2671956"/>
                        <a:gd name="connsiteX30" fmla="*/ 11688 w 992794"/>
                        <a:gd name="connsiteY30" fmla="*/ 576296 h 26719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992794" h="2671956">
                          <a:moveTo>
                            <a:pt x="11688" y="576296"/>
                          </a:moveTo>
                          <a:lnTo>
                            <a:pt x="11688" y="576451"/>
                          </a:lnTo>
                          <a:lnTo>
                            <a:pt x="15452" y="596973"/>
                          </a:lnTo>
                          <a:lnTo>
                            <a:pt x="22052" y="632913"/>
                          </a:lnTo>
                          <a:lnTo>
                            <a:pt x="22052" y="632965"/>
                          </a:lnTo>
                          <a:lnTo>
                            <a:pt x="32159" y="688138"/>
                          </a:lnTo>
                          <a:lnTo>
                            <a:pt x="50876" y="790493"/>
                          </a:lnTo>
                          <a:lnTo>
                            <a:pt x="54795" y="811995"/>
                          </a:lnTo>
                          <a:lnTo>
                            <a:pt x="54795" y="812046"/>
                          </a:lnTo>
                          <a:lnTo>
                            <a:pt x="63097" y="857268"/>
                          </a:lnTo>
                          <a:lnTo>
                            <a:pt x="68821" y="888567"/>
                          </a:lnTo>
                          <a:lnTo>
                            <a:pt x="352731" y="2671957"/>
                          </a:lnTo>
                          <a:cubicBezTo>
                            <a:pt x="352731" y="2671957"/>
                            <a:pt x="616275" y="2568777"/>
                            <a:pt x="992794" y="2611421"/>
                          </a:cubicBezTo>
                          <a:lnTo>
                            <a:pt x="820777" y="838756"/>
                          </a:lnTo>
                          <a:lnTo>
                            <a:pt x="819333" y="818286"/>
                          </a:lnTo>
                          <a:lnTo>
                            <a:pt x="811857" y="712219"/>
                          </a:lnTo>
                          <a:lnTo>
                            <a:pt x="811135" y="701339"/>
                          </a:lnTo>
                          <a:lnTo>
                            <a:pt x="789633" y="396390"/>
                          </a:lnTo>
                          <a:cubicBezTo>
                            <a:pt x="788859" y="385819"/>
                            <a:pt x="787570" y="374269"/>
                            <a:pt x="785920" y="362873"/>
                          </a:cubicBezTo>
                          <a:lnTo>
                            <a:pt x="785920" y="362821"/>
                          </a:lnTo>
                          <a:cubicBezTo>
                            <a:pt x="785456" y="359779"/>
                            <a:pt x="784992" y="356737"/>
                            <a:pt x="784528" y="353798"/>
                          </a:cubicBezTo>
                          <a:cubicBezTo>
                            <a:pt x="783806" y="349776"/>
                            <a:pt x="783135" y="345754"/>
                            <a:pt x="782310" y="341886"/>
                          </a:cubicBezTo>
                          <a:cubicBezTo>
                            <a:pt x="759416" y="227930"/>
                            <a:pt x="693569" y="133775"/>
                            <a:pt x="605343" y="73393"/>
                          </a:cubicBezTo>
                          <a:cubicBezTo>
                            <a:pt x="600393" y="69990"/>
                            <a:pt x="595340" y="66690"/>
                            <a:pt x="590183" y="63441"/>
                          </a:cubicBezTo>
                          <a:cubicBezTo>
                            <a:pt x="504278" y="9918"/>
                            <a:pt x="399500" y="-12770"/>
                            <a:pt x="292866" y="7134"/>
                          </a:cubicBezTo>
                          <a:lnTo>
                            <a:pt x="292814" y="7134"/>
                          </a:lnTo>
                          <a:cubicBezTo>
                            <a:pt x="291164" y="7391"/>
                            <a:pt x="289566" y="7701"/>
                            <a:pt x="287967" y="8062"/>
                          </a:cubicBezTo>
                          <a:cubicBezTo>
                            <a:pt x="287039" y="8217"/>
                            <a:pt x="286059" y="8423"/>
                            <a:pt x="285183" y="8577"/>
                          </a:cubicBezTo>
                          <a:cubicBezTo>
                            <a:pt x="282759" y="9041"/>
                            <a:pt x="280387" y="9609"/>
                            <a:pt x="278015" y="10176"/>
                          </a:cubicBezTo>
                          <a:cubicBezTo>
                            <a:pt x="266104" y="12857"/>
                            <a:pt x="254657" y="16261"/>
                            <a:pt x="243519" y="20334"/>
                          </a:cubicBezTo>
                          <a:cubicBezTo>
                            <a:pt x="45875" y="91750"/>
                            <a:pt x="-31729" y="359934"/>
                            <a:pt x="11688" y="576296"/>
                          </a:cubicBezTo>
                          <a:close/>
                        </a:path>
                      </a:pathLst>
                    </a:custGeom>
                    <a:solidFill>
                      <a:srgbClr val="28528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119" name="图形 2">
                  <a:extLst>
                    <a:ext uri="{FF2B5EF4-FFF2-40B4-BE49-F238E27FC236}">
                      <a16:creationId xmlns:a16="http://schemas.microsoft.com/office/drawing/2014/main" id="{EDE2DD58-6716-7E48-142E-9F2968FE7539}"/>
                    </a:ext>
                  </a:extLst>
                </p:cNvPr>
                <p:cNvGrpSpPr/>
                <p:nvPr/>
              </p:nvGrpSpPr>
              <p:grpSpPr>
                <a:xfrm>
                  <a:off x="4535127" y="1558003"/>
                  <a:ext cx="3022416" cy="5299017"/>
                  <a:chOff x="4535127" y="1558003"/>
                  <a:chExt cx="3022416" cy="5299017"/>
                </a:xfrm>
              </p:grpSpPr>
              <p:sp>
                <p:nvSpPr>
                  <p:cNvPr id="120" name="任意多边形: 形状 119">
                    <a:extLst>
                      <a:ext uri="{FF2B5EF4-FFF2-40B4-BE49-F238E27FC236}">
                        <a16:creationId xmlns:a16="http://schemas.microsoft.com/office/drawing/2014/main" id="{D69B6ECD-E64B-0FB4-0F64-190384999298}"/>
                      </a:ext>
                    </a:extLst>
                  </p:cNvPr>
                  <p:cNvSpPr/>
                  <p:nvPr/>
                </p:nvSpPr>
                <p:spPr>
                  <a:xfrm>
                    <a:off x="5583505" y="1558003"/>
                    <a:ext cx="871636" cy="217238"/>
                  </a:xfrm>
                  <a:custGeom>
                    <a:avLst/>
                    <a:gdLst>
                      <a:gd name="connsiteX0" fmla="*/ 871018 w 871636"/>
                      <a:gd name="connsiteY0" fmla="*/ 11189 h 217238"/>
                      <a:gd name="connsiteX1" fmla="*/ 742417 w 871636"/>
                      <a:gd name="connsiteY1" fmla="*/ 2372 h 217238"/>
                      <a:gd name="connsiteX2" fmla="*/ 726793 w 871636"/>
                      <a:gd name="connsiteY2" fmla="*/ 37126 h 217238"/>
                      <a:gd name="connsiteX3" fmla="*/ 475007 w 871636"/>
                      <a:gd name="connsiteY3" fmla="*/ 128961 h 217238"/>
                      <a:gd name="connsiteX4" fmla="*/ 200635 w 871636"/>
                      <a:gd name="connsiteY4" fmla="*/ 0 h 217238"/>
                      <a:gd name="connsiteX5" fmla="*/ 54400 w 871636"/>
                      <a:gd name="connsiteY5" fmla="*/ 10158 h 217238"/>
                      <a:gd name="connsiteX6" fmla="*/ 0 w 871636"/>
                      <a:gd name="connsiteY6" fmla="*/ 17429 h 217238"/>
                      <a:gd name="connsiteX7" fmla="*/ 79099 w 871636"/>
                      <a:gd name="connsiteY7" fmla="*/ 15005 h 217238"/>
                      <a:gd name="connsiteX8" fmla="*/ 481349 w 871636"/>
                      <a:gd name="connsiteY8" fmla="*/ 217239 h 217238"/>
                      <a:gd name="connsiteX9" fmla="*/ 749585 w 871636"/>
                      <a:gd name="connsiteY9" fmla="*/ 156857 h 217238"/>
                      <a:gd name="connsiteX10" fmla="*/ 808986 w 871636"/>
                      <a:gd name="connsiteY10" fmla="*/ 111894 h 217238"/>
                      <a:gd name="connsiteX11" fmla="*/ 809863 w 871636"/>
                      <a:gd name="connsiteY11" fmla="*/ 111069 h 217238"/>
                      <a:gd name="connsiteX12" fmla="*/ 857766 w 871636"/>
                      <a:gd name="connsiteY12" fmla="*/ 46201 h 217238"/>
                      <a:gd name="connsiteX13" fmla="*/ 858178 w 871636"/>
                      <a:gd name="connsiteY13" fmla="*/ 45428 h 217238"/>
                      <a:gd name="connsiteX14" fmla="*/ 871637 w 871636"/>
                      <a:gd name="connsiteY14" fmla="*/ 11344 h 217238"/>
                      <a:gd name="connsiteX15" fmla="*/ 871018 w 871636"/>
                      <a:gd name="connsiteY15" fmla="*/ 11189 h 217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871636" h="217238">
                        <a:moveTo>
                          <a:pt x="871018" y="11189"/>
                        </a:moveTo>
                        <a:cubicBezTo>
                          <a:pt x="819247" y="4899"/>
                          <a:pt x="742417" y="2372"/>
                          <a:pt x="742417" y="2372"/>
                        </a:cubicBezTo>
                        <a:cubicBezTo>
                          <a:pt x="742417" y="2372"/>
                          <a:pt x="740870" y="16913"/>
                          <a:pt x="726793" y="37126"/>
                        </a:cubicBezTo>
                        <a:cubicBezTo>
                          <a:pt x="700393" y="75129"/>
                          <a:pt x="632071" y="128961"/>
                          <a:pt x="475007" y="128961"/>
                        </a:cubicBezTo>
                        <a:cubicBezTo>
                          <a:pt x="200635" y="128961"/>
                          <a:pt x="200635" y="0"/>
                          <a:pt x="200635" y="0"/>
                        </a:cubicBezTo>
                        <a:cubicBezTo>
                          <a:pt x="200223" y="0"/>
                          <a:pt x="141440" y="52"/>
                          <a:pt x="54400" y="10158"/>
                        </a:cubicBezTo>
                        <a:cubicBezTo>
                          <a:pt x="37281" y="12169"/>
                          <a:pt x="19027" y="14541"/>
                          <a:pt x="0" y="17429"/>
                        </a:cubicBezTo>
                        <a:cubicBezTo>
                          <a:pt x="49450" y="15005"/>
                          <a:pt x="78687" y="15005"/>
                          <a:pt x="79099" y="15005"/>
                        </a:cubicBezTo>
                        <a:cubicBezTo>
                          <a:pt x="79099" y="15005"/>
                          <a:pt x="79099" y="217239"/>
                          <a:pt x="481349" y="217239"/>
                        </a:cubicBezTo>
                        <a:cubicBezTo>
                          <a:pt x="605773" y="217239"/>
                          <a:pt x="691163" y="190941"/>
                          <a:pt x="749585" y="156857"/>
                        </a:cubicBezTo>
                        <a:cubicBezTo>
                          <a:pt x="773716" y="142780"/>
                          <a:pt x="793259" y="127363"/>
                          <a:pt x="808986" y="111894"/>
                        </a:cubicBezTo>
                        <a:cubicBezTo>
                          <a:pt x="809244" y="111584"/>
                          <a:pt x="809553" y="111326"/>
                          <a:pt x="809863" y="111069"/>
                        </a:cubicBezTo>
                        <a:cubicBezTo>
                          <a:pt x="833273" y="87968"/>
                          <a:pt x="848278" y="64867"/>
                          <a:pt x="857766" y="46201"/>
                        </a:cubicBezTo>
                        <a:cubicBezTo>
                          <a:pt x="857920" y="45943"/>
                          <a:pt x="858075" y="45686"/>
                          <a:pt x="858178" y="45428"/>
                        </a:cubicBezTo>
                        <a:cubicBezTo>
                          <a:pt x="865810" y="30320"/>
                          <a:pt x="869780" y="18151"/>
                          <a:pt x="871637" y="11344"/>
                        </a:cubicBezTo>
                        <a:lnTo>
                          <a:pt x="871018" y="11189"/>
                        </a:ln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任意多边形: 形状 120">
                    <a:extLst>
                      <a:ext uri="{FF2B5EF4-FFF2-40B4-BE49-F238E27FC236}">
                        <a16:creationId xmlns:a16="http://schemas.microsoft.com/office/drawing/2014/main" id="{9113AA6D-2B18-DAA4-B44E-5419029BE854}"/>
                      </a:ext>
                    </a:extLst>
                  </p:cNvPr>
                  <p:cNvSpPr/>
                  <p:nvPr/>
                </p:nvSpPr>
                <p:spPr>
                  <a:xfrm>
                    <a:off x="4981033" y="3081098"/>
                    <a:ext cx="2113759" cy="510105"/>
                  </a:xfrm>
                  <a:custGeom>
                    <a:avLst/>
                    <a:gdLst>
                      <a:gd name="connsiteX0" fmla="*/ 2113759 w 2113759"/>
                      <a:gd name="connsiteY0" fmla="*/ 50533 h 510105"/>
                      <a:gd name="connsiteX1" fmla="*/ 2087926 w 2113759"/>
                      <a:gd name="connsiteY1" fmla="*/ 367238 h 510105"/>
                      <a:gd name="connsiteX2" fmla="*/ 2064877 w 2113759"/>
                      <a:gd name="connsiteY2" fmla="*/ 371260 h 510105"/>
                      <a:gd name="connsiteX3" fmla="*/ 1185145 w 2113759"/>
                      <a:gd name="connsiteY3" fmla="*/ 509348 h 510105"/>
                      <a:gd name="connsiteX4" fmla="*/ 32176 w 2113759"/>
                      <a:gd name="connsiteY4" fmla="*/ 373787 h 510105"/>
                      <a:gd name="connsiteX5" fmla="*/ 22430 w 2113759"/>
                      <a:gd name="connsiteY5" fmla="*/ 376829 h 510105"/>
                      <a:gd name="connsiteX6" fmla="*/ 0 w 2113759"/>
                      <a:gd name="connsiteY6" fmla="*/ 145977 h 510105"/>
                      <a:gd name="connsiteX7" fmla="*/ 1175038 w 2113759"/>
                      <a:gd name="connsiteY7" fmla="*/ 336867 h 510105"/>
                      <a:gd name="connsiteX8" fmla="*/ 2092876 w 2113759"/>
                      <a:gd name="connsiteY8" fmla="*/ 150257 h 510105"/>
                      <a:gd name="connsiteX9" fmla="*/ 2113192 w 2113759"/>
                      <a:gd name="connsiteY9" fmla="*/ 0 h 510105"/>
                      <a:gd name="connsiteX10" fmla="*/ 2113759 w 2113759"/>
                      <a:gd name="connsiteY10" fmla="*/ 50533 h 5101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113759" h="510105">
                        <a:moveTo>
                          <a:pt x="2113759" y="50533"/>
                        </a:moveTo>
                        <a:cubicBezTo>
                          <a:pt x="2113759" y="172017"/>
                          <a:pt x="2104839" y="276846"/>
                          <a:pt x="2087926" y="367238"/>
                        </a:cubicBezTo>
                        <a:cubicBezTo>
                          <a:pt x="2080655" y="368424"/>
                          <a:pt x="2072972" y="369765"/>
                          <a:pt x="2064877" y="371260"/>
                        </a:cubicBezTo>
                        <a:cubicBezTo>
                          <a:pt x="1891261" y="402920"/>
                          <a:pt x="1530262" y="499809"/>
                          <a:pt x="1185145" y="509348"/>
                        </a:cubicBezTo>
                        <a:cubicBezTo>
                          <a:pt x="762733" y="520950"/>
                          <a:pt x="182124" y="395804"/>
                          <a:pt x="32176" y="373787"/>
                        </a:cubicBezTo>
                        <a:cubicBezTo>
                          <a:pt x="32073" y="374148"/>
                          <a:pt x="22533" y="376468"/>
                          <a:pt x="22430" y="376829"/>
                        </a:cubicBezTo>
                        <a:cubicBezTo>
                          <a:pt x="12530" y="321965"/>
                          <a:pt x="3919" y="211773"/>
                          <a:pt x="0" y="145977"/>
                        </a:cubicBezTo>
                        <a:cubicBezTo>
                          <a:pt x="168614" y="177947"/>
                          <a:pt x="754793" y="350531"/>
                          <a:pt x="1175038" y="336867"/>
                        </a:cubicBezTo>
                        <a:cubicBezTo>
                          <a:pt x="1542741" y="324853"/>
                          <a:pt x="1927046" y="182123"/>
                          <a:pt x="2092876" y="150257"/>
                        </a:cubicBezTo>
                        <a:cubicBezTo>
                          <a:pt x="2101951" y="92866"/>
                          <a:pt x="2108758" y="67497"/>
                          <a:pt x="2113192" y="0"/>
                        </a:cubicBezTo>
                        <a:cubicBezTo>
                          <a:pt x="2113605" y="16810"/>
                          <a:pt x="2113759" y="33619"/>
                          <a:pt x="2113759" y="50533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任意多边形: 形状 121">
                    <a:extLst>
                      <a:ext uri="{FF2B5EF4-FFF2-40B4-BE49-F238E27FC236}">
                        <a16:creationId xmlns:a16="http://schemas.microsoft.com/office/drawing/2014/main" id="{C6B4DAF8-6177-4C7E-C6A2-57CD9C01FD87}"/>
                      </a:ext>
                    </a:extLst>
                  </p:cNvPr>
                  <p:cNvSpPr/>
                  <p:nvPr/>
                </p:nvSpPr>
                <p:spPr>
                  <a:xfrm>
                    <a:off x="4978351" y="1567749"/>
                    <a:ext cx="2116904" cy="1867127"/>
                  </a:xfrm>
                  <a:custGeom>
                    <a:avLst/>
                    <a:gdLst>
                      <a:gd name="connsiteX0" fmla="*/ 1476172 w 2116904"/>
                      <a:gd name="connsiteY0" fmla="*/ 1444 h 1867127"/>
                      <a:gd name="connsiteX1" fmla="*/ 1463332 w 2116904"/>
                      <a:gd name="connsiteY1" fmla="*/ 35631 h 1867127"/>
                      <a:gd name="connsiteX2" fmla="*/ 1462920 w 2116904"/>
                      <a:gd name="connsiteY2" fmla="*/ 36404 h 1867127"/>
                      <a:gd name="connsiteX3" fmla="*/ 1431878 w 2116904"/>
                      <a:gd name="connsiteY3" fmla="*/ 83688 h 1867127"/>
                      <a:gd name="connsiteX4" fmla="*/ 1415017 w 2116904"/>
                      <a:gd name="connsiteY4" fmla="*/ 101271 h 1867127"/>
                      <a:gd name="connsiteX5" fmla="*/ 1414140 w 2116904"/>
                      <a:gd name="connsiteY5" fmla="*/ 102096 h 1867127"/>
                      <a:gd name="connsiteX6" fmla="*/ 1354326 w 2116904"/>
                      <a:gd name="connsiteY6" fmla="*/ 145204 h 1867127"/>
                      <a:gd name="connsiteX7" fmla="*/ 1087483 w 2116904"/>
                      <a:gd name="connsiteY7" fmla="*/ 202234 h 1867127"/>
                      <a:gd name="connsiteX8" fmla="*/ 691472 w 2116904"/>
                      <a:gd name="connsiteY8" fmla="*/ 31454 h 1867127"/>
                      <a:gd name="connsiteX9" fmla="*/ 685233 w 2116904"/>
                      <a:gd name="connsiteY9" fmla="*/ 0 h 1867127"/>
                      <a:gd name="connsiteX10" fmla="*/ 659605 w 2116904"/>
                      <a:gd name="connsiteY10" fmla="*/ 412 h 1867127"/>
                      <a:gd name="connsiteX11" fmla="*/ 606134 w 2116904"/>
                      <a:gd name="connsiteY11" fmla="*/ 2424 h 1867127"/>
                      <a:gd name="connsiteX12" fmla="*/ 397248 w 2116904"/>
                      <a:gd name="connsiteY12" fmla="*/ 48728 h 1867127"/>
                      <a:gd name="connsiteX13" fmla="*/ 224612 w 2116904"/>
                      <a:gd name="connsiteY13" fmla="*/ 118133 h 1867127"/>
                      <a:gd name="connsiteX14" fmla="*/ 184289 w 2116904"/>
                      <a:gd name="connsiteY14" fmla="*/ 140666 h 1867127"/>
                      <a:gd name="connsiteX15" fmla="*/ 240546 w 2116904"/>
                      <a:gd name="connsiteY15" fmla="*/ 273495 h 1867127"/>
                      <a:gd name="connsiteX16" fmla="*/ 317221 w 2116904"/>
                      <a:gd name="connsiteY16" fmla="*/ 498520 h 1867127"/>
                      <a:gd name="connsiteX17" fmla="*/ 329390 w 2116904"/>
                      <a:gd name="connsiteY17" fmla="*/ 545030 h 1867127"/>
                      <a:gd name="connsiteX18" fmla="*/ 361824 w 2116904"/>
                      <a:gd name="connsiteY18" fmla="*/ 847608 h 1867127"/>
                      <a:gd name="connsiteX19" fmla="*/ 10519 w 2116904"/>
                      <a:gd name="connsiteY19" fmla="*/ 1335866 h 1867127"/>
                      <a:gd name="connsiteX20" fmla="*/ 9797 w 2116904"/>
                      <a:gd name="connsiteY20" fmla="*/ 1339940 h 1867127"/>
                      <a:gd name="connsiteX21" fmla="*/ 0 w 2116904"/>
                      <a:gd name="connsiteY21" fmla="*/ 1558622 h 1867127"/>
                      <a:gd name="connsiteX22" fmla="*/ 3661 w 2116904"/>
                      <a:gd name="connsiteY22" fmla="*/ 1687429 h 1867127"/>
                      <a:gd name="connsiteX23" fmla="*/ 1177565 w 2116904"/>
                      <a:gd name="connsiteY23" fmla="*/ 1866304 h 1867127"/>
                      <a:gd name="connsiteX24" fmla="*/ 2112574 w 2116904"/>
                      <a:gd name="connsiteY24" fmla="*/ 1696401 h 1867127"/>
                      <a:gd name="connsiteX25" fmla="*/ 2116905 w 2116904"/>
                      <a:gd name="connsiteY25" fmla="*/ 1508090 h 1867127"/>
                      <a:gd name="connsiteX26" fmla="*/ 2114327 w 2116904"/>
                      <a:gd name="connsiteY26" fmla="*/ 1434456 h 1867127"/>
                      <a:gd name="connsiteX27" fmla="*/ 2114120 w 2116904"/>
                      <a:gd name="connsiteY27" fmla="*/ 1430074 h 1867127"/>
                      <a:gd name="connsiteX28" fmla="*/ 2093031 w 2116904"/>
                      <a:gd name="connsiteY28" fmla="*/ 1214485 h 1867127"/>
                      <a:gd name="connsiteX29" fmla="*/ 1875586 w 2116904"/>
                      <a:gd name="connsiteY29" fmla="*/ 846989 h 1867127"/>
                      <a:gd name="connsiteX30" fmla="*/ 1873678 w 2116904"/>
                      <a:gd name="connsiteY30" fmla="*/ 813008 h 1867127"/>
                      <a:gd name="connsiteX31" fmla="*/ 1906937 w 2116904"/>
                      <a:gd name="connsiteY31" fmla="*/ 459177 h 1867127"/>
                      <a:gd name="connsiteX32" fmla="*/ 1994028 w 2116904"/>
                      <a:gd name="connsiteY32" fmla="*/ 181505 h 1867127"/>
                      <a:gd name="connsiteX33" fmla="*/ 1994750 w 2116904"/>
                      <a:gd name="connsiteY33" fmla="*/ 179649 h 1867127"/>
                      <a:gd name="connsiteX34" fmla="*/ 1918487 w 2116904"/>
                      <a:gd name="connsiteY34" fmla="*/ 131385 h 1867127"/>
                      <a:gd name="connsiteX35" fmla="*/ 1476842 w 2116904"/>
                      <a:gd name="connsiteY35" fmla="*/ 1444 h 1867127"/>
                      <a:gd name="connsiteX36" fmla="*/ 1476172 w 2116904"/>
                      <a:gd name="connsiteY36" fmla="*/ 1444 h 1867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2116904" h="1867127">
                        <a:moveTo>
                          <a:pt x="1476172" y="1444"/>
                        </a:moveTo>
                        <a:cubicBezTo>
                          <a:pt x="1474058" y="9178"/>
                          <a:pt x="1470139" y="21399"/>
                          <a:pt x="1463332" y="35631"/>
                        </a:cubicBezTo>
                        <a:cubicBezTo>
                          <a:pt x="1463229" y="35888"/>
                          <a:pt x="1463126" y="36146"/>
                          <a:pt x="1462920" y="36404"/>
                        </a:cubicBezTo>
                        <a:cubicBezTo>
                          <a:pt x="1455959" y="50945"/>
                          <a:pt x="1445904" y="67549"/>
                          <a:pt x="1431878" y="83688"/>
                        </a:cubicBezTo>
                        <a:cubicBezTo>
                          <a:pt x="1426825" y="89463"/>
                          <a:pt x="1421205" y="95393"/>
                          <a:pt x="1415017" y="101271"/>
                        </a:cubicBezTo>
                        <a:cubicBezTo>
                          <a:pt x="1414707" y="101529"/>
                          <a:pt x="1414398" y="101787"/>
                          <a:pt x="1414140" y="102096"/>
                        </a:cubicBezTo>
                        <a:cubicBezTo>
                          <a:pt x="1398310" y="116895"/>
                          <a:pt x="1378716" y="131746"/>
                          <a:pt x="1354326" y="145204"/>
                        </a:cubicBezTo>
                        <a:cubicBezTo>
                          <a:pt x="1296265" y="177380"/>
                          <a:pt x="1211339" y="202234"/>
                          <a:pt x="1087483" y="202234"/>
                        </a:cubicBezTo>
                        <a:cubicBezTo>
                          <a:pt x="785576" y="202234"/>
                          <a:pt x="710293" y="88277"/>
                          <a:pt x="691472" y="31454"/>
                        </a:cubicBezTo>
                        <a:cubicBezTo>
                          <a:pt x="685233" y="12582"/>
                          <a:pt x="685233" y="0"/>
                          <a:pt x="685233" y="0"/>
                        </a:cubicBezTo>
                        <a:cubicBezTo>
                          <a:pt x="685026" y="0"/>
                          <a:pt x="675951" y="0"/>
                          <a:pt x="659605" y="412"/>
                        </a:cubicBezTo>
                        <a:cubicBezTo>
                          <a:pt x="646405" y="773"/>
                          <a:pt x="628306" y="1392"/>
                          <a:pt x="606134" y="2424"/>
                        </a:cubicBezTo>
                        <a:cubicBezTo>
                          <a:pt x="543174" y="11808"/>
                          <a:pt x="470778" y="26298"/>
                          <a:pt x="397248" y="48728"/>
                        </a:cubicBezTo>
                        <a:cubicBezTo>
                          <a:pt x="339033" y="66466"/>
                          <a:pt x="280147" y="89102"/>
                          <a:pt x="224612" y="118133"/>
                        </a:cubicBezTo>
                        <a:cubicBezTo>
                          <a:pt x="210948" y="125197"/>
                          <a:pt x="197490" y="132725"/>
                          <a:pt x="184289" y="140666"/>
                        </a:cubicBezTo>
                        <a:cubicBezTo>
                          <a:pt x="202801" y="181711"/>
                          <a:pt x="221983" y="226469"/>
                          <a:pt x="240546" y="273495"/>
                        </a:cubicBezTo>
                        <a:cubicBezTo>
                          <a:pt x="268803" y="344756"/>
                          <a:pt x="295719" y="421277"/>
                          <a:pt x="317221" y="498520"/>
                        </a:cubicBezTo>
                        <a:cubicBezTo>
                          <a:pt x="321450" y="514041"/>
                          <a:pt x="325575" y="529510"/>
                          <a:pt x="329390" y="545030"/>
                        </a:cubicBezTo>
                        <a:cubicBezTo>
                          <a:pt x="355378" y="650376"/>
                          <a:pt x="369765" y="755205"/>
                          <a:pt x="361824" y="847608"/>
                        </a:cubicBezTo>
                        <a:cubicBezTo>
                          <a:pt x="344602" y="1048501"/>
                          <a:pt x="168820" y="1220260"/>
                          <a:pt x="10519" y="1335866"/>
                        </a:cubicBezTo>
                        <a:cubicBezTo>
                          <a:pt x="10261" y="1337207"/>
                          <a:pt x="10003" y="1338599"/>
                          <a:pt x="9797" y="1339940"/>
                        </a:cubicBezTo>
                        <a:cubicBezTo>
                          <a:pt x="3352" y="1411459"/>
                          <a:pt x="0" y="1484422"/>
                          <a:pt x="0" y="1558622"/>
                        </a:cubicBezTo>
                        <a:cubicBezTo>
                          <a:pt x="0" y="1603792"/>
                          <a:pt x="1237" y="1646745"/>
                          <a:pt x="3661" y="1687429"/>
                        </a:cubicBezTo>
                        <a:cubicBezTo>
                          <a:pt x="172275" y="1719399"/>
                          <a:pt x="757268" y="1879969"/>
                          <a:pt x="1177565" y="1866304"/>
                        </a:cubicBezTo>
                        <a:cubicBezTo>
                          <a:pt x="1545267" y="1854290"/>
                          <a:pt x="1946744" y="1728268"/>
                          <a:pt x="2112574" y="1696401"/>
                        </a:cubicBezTo>
                        <a:cubicBezTo>
                          <a:pt x="2121649" y="1639011"/>
                          <a:pt x="2112470" y="1575587"/>
                          <a:pt x="2116905" y="1508090"/>
                        </a:cubicBezTo>
                        <a:cubicBezTo>
                          <a:pt x="2116441" y="1483390"/>
                          <a:pt x="2115513" y="1458846"/>
                          <a:pt x="2114327" y="1434456"/>
                        </a:cubicBezTo>
                        <a:cubicBezTo>
                          <a:pt x="2114224" y="1433013"/>
                          <a:pt x="2114172" y="1431517"/>
                          <a:pt x="2114120" y="1430074"/>
                        </a:cubicBezTo>
                        <a:cubicBezTo>
                          <a:pt x="2110305" y="1356749"/>
                          <a:pt x="2103189" y="1284715"/>
                          <a:pt x="2093031" y="1214485"/>
                        </a:cubicBezTo>
                        <a:cubicBezTo>
                          <a:pt x="1949013" y="1166994"/>
                          <a:pt x="1884197" y="964658"/>
                          <a:pt x="1875586" y="846989"/>
                        </a:cubicBezTo>
                        <a:cubicBezTo>
                          <a:pt x="1874709" y="835593"/>
                          <a:pt x="1874142" y="824249"/>
                          <a:pt x="1873678" y="813008"/>
                        </a:cubicBezTo>
                        <a:cubicBezTo>
                          <a:pt x="1868160" y="688120"/>
                          <a:pt x="1882856" y="567822"/>
                          <a:pt x="1906937" y="459177"/>
                        </a:cubicBezTo>
                        <a:cubicBezTo>
                          <a:pt x="1930398" y="353471"/>
                          <a:pt x="1962729" y="258696"/>
                          <a:pt x="1994028" y="181505"/>
                        </a:cubicBezTo>
                        <a:cubicBezTo>
                          <a:pt x="1994286" y="180886"/>
                          <a:pt x="1994492" y="180267"/>
                          <a:pt x="1994750" y="179649"/>
                        </a:cubicBezTo>
                        <a:cubicBezTo>
                          <a:pt x="1970566" y="161962"/>
                          <a:pt x="1944939" y="145926"/>
                          <a:pt x="1918487" y="131385"/>
                        </a:cubicBezTo>
                        <a:cubicBezTo>
                          <a:pt x="1772097" y="50997"/>
                          <a:pt x="1598894" y="16397"/>
                          <a:pt x="1476842" y="1444"/>
                        </a:cubicBezTo>
                        <a:lnTo>
                          <a:pt x="1476172" y="1444"/>
                        </a:lnTo>
                        <a:close/>
                      </a:path>
                    </a:pathLst>
                  </a:custGeom>
                  <a:solidFill>
                    <a:srgbClr val="E07D4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任意多边形: 形状 122">
                    <a:extLst>
                      <a:ext uri="{FF2B5EF4-FFF2-40B4-BE49-F238E27FC236}">
                        <a16:creationId xmlns:a16="http://schemas.microsoft.com/office/drawing/2014/main" id="{A29FCBDB-7873-841E-A0DC-F508C5B4158A}"/>
                      </a:ext>
                    </a:extLst>
                  </p:cNvPr>
                  <p:cNvSpPr/>
                  <p:nvPr/>
                </p:nvSpPr>
                <p:spPr>
                  <a:xfrm>
                    <a:off x="6296349" y="2538800"/>
                    <a:ext cx="264962" cy="391937"/>
                  </a:xfrm>
                  <a:custGeom>
                    <a:avLst/>
                    <a:gdLst>
                      <a:gd name="connsiteX0" fmla="*/ 57727 w 264962"/>
                      <a:gd name="connsiteY0" fmla="*/ 391937 h 391937"/>
                      <a:gd name="connsiteX1" fmla="*/ 4204 w 264962"/>
                      <a:gd name="connsiteY1" fmla="*/ 199449 h 391937"/>
                      <a:gd name="connsiteX2" fmla="*/ 136620 w 264962"/>
                      <a:gd name="connsiteY2" fmla="*/ 0 h 391937"/>
                      <a:gd name="connsiteX3" fmla="*/ 264962 w 264962"/>
                      <a:gd name="connsiteY3" fmla="*/ 168511 h 391937"/>
                      <a:gd name="connsiteX4" fmla="*/ 57727 w 264962"/>
                      <a:gd name="connsiteY4" fmla="*/ 391937 h 391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4962" h="391937">
                        <a:moveTo>
                          <a:pt x="57727" y="391937"/>
                        </a:moveTo>
                        <a:cubicBezTo>
                          <a:pt x="57727" y="391937"/>
                          <a:pt x="-18433" y="312323"/>
                          <a:pt x="4204" y="199449"/>
                        </a:cubicBezTo>
                        <a:cubicBezTo>
                          <a:pt x="26840" y="86576"/>
                          <a:pt x="136620" y="0"/>
                          <a:pt x="136620" y="0"/>
                        </a:cubicBezTo>
                        <a:lnTo>
                          <a:pt x="264962" y="168511"/>
                        </a:lnTo>
                        <a:lnTo>
                          <a:pt x="57727" y="391937"/>
                        </a:lnTo>
                        <a:close/>
                      </a:path>
                    </a:pathLst>
                  </a:custGeom>
                  <a:solidFill>
                    <a:srgbClr val="DB513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任意多边形: 形状 123">
                    <a:extLst>
                      <a:ext uri="{FF2B5EF4-FFF2-40B4-BE49-F238E27FC236}">
                        <a16:creationId xmlns:a16="http://schemas.microsoft.com/office/drawing/2014/main" id="{DC0C9775-A5D6-9D8C-FB40-4816C8E30355}"/>
                      </a:ext>
                    </a:extLst>
                  </p:cNvPr>
                  <p:cNvSpPr/>
                  <p:nvPr/>
                </p:nvSpPr>
                <p:spPr>
                  <a:xfrm>
                    <a:off x="5357294" y="2723193"/>
                    <a:ext cx="388762" cy="465003"/>
                  </a:xfrm>
                  <a:custGeom>
                    <a:avLst/>
                    <a:gdLst>
                      <a:gd name="connsiteX0" fmla="*/ 253179 w 388762"/>
                      <a:gd name="connsiteY0" fmla="*/ 0 h 465003"/>
                      <a:gd name="connsiteX1" fmla="*/ 388740 w 388762"/>
                      <a:gd name="connsiteY1" fmla="*/ 309487 h 465003"/>
                      <a:gd name="connsiteX2" fmla="*/ 321450 w 388762"/>
                      <a:gd name="connsiteY2" fmla="*/ 465003 h 465003"/>
                      <a:gd name="connsiteX3" fmla="*/ 0 w 388762"/>
                      <a:gd name="connsiteY3" fmla="*/ 282570 h 465003"/>
                      <a:gd name="connsiteX4" fmla="*/ 253179 w 388762"/>
                      <a:gd name="connsiteY4" fmla="*/ 0 h 465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8762" h="465003">
                        <a:moveTo>
                          <a:pt x="253179" y="0"/>
                        </a:moveTo>
                        <a:cubicBezTo>
                          <a:pt x="299741" y="35115"/>
                          <a:pt x="390390" y="199707"/>
                          <a:pt x="388740" y="309487"/>
                        </a:cubicBezTo>
                        <a:cubicBezTo>
                          <a:pt x="387090" y="419266"/>
                          <a:pt x="321450" y="465003"/>
                          <a:pt x="321450" y="465003"/>
                        </a:cubicBezTo>
                        <a:lnTo>
                          <a:pt x="0" y="282570"/>
                        </a:lnTo>
                        <a:lnTo>
                          <a:pt x="253179" y="0"/>
                        </a:lnTo>
                        <a:close/>
                      </a:path>
                    </a:pathLst>
                  </a:custGeom>
                  <a:solidFill>
                    <a:srgbClr val="DB513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任意多边形: 形状 124">
                    <a:extLst>
                      <a:ext uri="{FF2B5EF4-FFF2-40B4-BE49-F238E27FC236}">
                        <a16:creationId xmlns:a16="http://schemas.microsoft.com/office/drawing/2014/main" id="{14F37791-4CC7-F9C2-F77B-B5077DA48C36}"/>
                      </a:ext>
                    </a:extLst>
                  </p:cNvPr>
                  <p:cNvSpPr/>
                  <p:nvPr/>
                </p:nvSpPr>
                <p:spPr>
                  <a:xfrm>
                    <a:off x="5864322" y="2913345"/>
                    <a:ext cx="903170" cy="3943675"/>
                  </a:xfrm>
                  <a:custGeom>
                    <a:avLst/>
                    <a:gdLst>
                      <a:gd name="connsiteX0" fmla="*/ 281075 w 903170"/>
                      <a:gd name="connsiteY0" fmla="*/ 3943676 h 3943675"/>
                      <a:gd name="connsiteX1" fmla="*/ 0 w 903170"/>
                      <a:gd name="connsiteY1" fmla="*/ 3943676 h 3943675"/>
                      <a:gd name="connsiteX2" fmla="*/ 0 w 903170"/>
                      <a:gd name="connsiteY2" fmla="*/ 626414 h 3943675"/>
                      <a:gd name="connsiteX3" fmla="*/ 26658 w 903170"/>
                      <a:gd name="connsiteY3" fmla="*/ 393346 h 3943675"/>
                      <a:gd name="connsiteX4" fmla="*/ 269834 w 903170"/>
                      <a:gd name="connsiteY4" fmla="*/ 28943 h 3943675"/>
                      <a:gd name="connsiteX5" fmla="*/ 542607 w 903170"/>
                      <a:gd name="connsiteY5" fmla="*/ 24405 h 3943675"/>
                      <a:gd name="connsiteX6" fmla="*/ 839099 w 903170"/>
                      <a:gd name="connsiteY6" fmla="*/ 212098 h 3943675"/>
                      <a:gd name="connsiteX7" fmla="*/ 869006 w 903170"/>
                      <a:gd name="connsiteY7" fmla="*/ 238447 h 3943675"/>
                      <a:gd name="connsiteX8" fmla="*/ 878030 w 903170"/>
                      <a:gd name="connsiteY8" fmla="*/ 380557 h 3943675"/>
                      <a:gd name="connsiteX9" fmla="*/ 825384 w 903170"/>
                      <a:gd name="connsiteY9" fmla="*/ 440372 h 3943675"/>
                      <a:gd name="connsiteX10" fmla="*/ 683273 w 903170"/>
                      <a:gd name="connsiteY10" fmla="*/ 449395 h 3943675"/>
                      <a:gd name="connsiteX11" fmla="*/ 653366 w 903170"/>
                      <a:gd name="connsiteY11" fmla="*/ 423046 h 3943675"/>
                      <a:gd name="connsiteX12" fmla="*/ 385698 w 903170"/>
                      <a:gd name="connsiteY12" fmla="*/ 285010 h 3943675"/>
                      <a:gd name="connsiteX13" fmla="*/ 302268 w 903170"/>
                      <a:gd name="connsiteY13" fmla="*/ 449189 h 3943675"/>
                      <a:gd name="connsiteX14" fmla="*/ 281178 w 903170"/>
                      <a:gd name="connsiteY14" fmla="*/ 626672 h 3943675"/>
                      <a:gd name="connsiteX15" fmla="*/ 281178 w 903170"/>
                      <a:gd name="connsiteY15" fmla="*/ 3943676 h 3943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903170" h="3943675">
                        <a:moveTo>
                          <a:pt x="281075" y="3943676"/>
                        </a:moveTo>
                        <a:lnTo>
                          <a:pt x="0" y="3943676"/>
                        </a:lnTo>
                        <a:lnTo>
                          <a:pt x="0" y="626414"/>
                        </a:lnTo>
                        <a:cubicBezTo>
                          <a:pt x="0" y="621876"/>
                          <a:pt x="309" y="513592"/>
                          <a:pt x="26658" y="393346"/>
                        </a:cubicBezTo>
                        <a:cubicBezTo>
                          <a:pt x="67703" y="205910"/>
                          <a:pt x="149535" y="83292"/>
                          <a:pt x="269834" y="28943"/>
                        </a:cubicBezTo>
                        <a:cubicBezTo>
                          <a:pt x="351718" y="-8080"/>
                          <a:pt x="443501" y="-9575"/>
                          <a:pt x="542607" y="24405"/>
                        </a:cubicBezTo>
                        <a:cubicBezTo>
                          <a:pt x="634339" y="55860"/>
                          <a:pt x="731331" y="117272"/>
                          <a:pt x="839099" y="212098"/>
                        </a:cubicBezTo>
                        <a:lnTo>
                          <a:pt x="869006" y="238447"/>
                        </a:lnTo>
                        <a:cubicBezTo>
                          <a:pt x="910773" y="275212"/>
                          <a:pt x="914795" y="338842"/>
                          <a:pt x="878030" y="380557"/>
                        </a:cubicBezTo>
                        <a:lnTo>
                          <a:pt x="825384" y="440372"/>
                        </a:lnTo>
                        <a:cubicBezTo>
                          <a:pt x="788618" y="482138"/>
                          <a:pt x="724988" y="486161"/>
                          <a:pt x="683273" y="449395"/>
                        </a:cubicBezTo>
                        <a:lnTo>
                          <a:pt x="653366" y="423046"/>
                        </a:lnTo>
                        <a:cubicBezTo>
                          <a:pt x="509967" y="296818"/>
                          <a:pt x="419524" y="269798"/>
                          <a:pt x="385698" y="285010"/>
                        </a:cubicBezTo>
                        <a:cubicBezTo>
                          <a:pt x="360690" y="296251"/>
                          <a:pt x="325678" y="345288"/>
                          <a:pt x="302268" y="449189"/>
                        </a:cubicBezTo>
                        <a:cubicBezTo>
                          <a:pt x="281745" y="540251"/>
                          <a:pt x="281178" y="625795"/>
                          <a:pt x="281178" y="626672"/>
                        </a:cubicBezTo>
                        <a:lnTo>
                          <a:pt x="281178" y="3943676"/>
                        </a:lnTo>
                        <a:close/>
                      </a:path>
                    </a:pathLst>
                  </a:custGeom>
                  <a:solidFill>
                    <a:srgbClr val="44413E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26" name="图形 2">
                    <a:extLst>
                      <a:ext uri="{FF2B5EF4-FFF2-40B4-BE49-F238E27FC236}">
                        <a16:creationId xmlns:a16="http://schemas.microsoft.com/office/drawing/2014/main" id="{90B8512D-4143-6094-AF13-2F5EF297DF38}"/>
                      </a:ext>
                    </a:extLst>
                  </p:cNvPr>
                  <p:cNvGrpSpPr/>
                  <p:nvPr/>
                </p:nvGrpSpPr>
                <p:grpSpPr>
                  <a:xfrm>
                    <a:off x="4546122" y="2564297"/>
                    <a:ext cx="2991734" cy="771433"/>
                    <a:chOff x="4546122" y="2564297"/>
                    <a:chExt cx="2991734" cy="771433"/>
                  </a:xfrm>
                  <a:solidFill>
                    <a:srgbClr val="F7CBA4"/>
                  </a:solidFill>
                </p:grpSpPr>
                <p:sp>
                  <p:nvSpPr>
                    <p:cNvPr id="127" name="任意多边形: 形状 126">
                      <a:extLst>
                        <a:ext uri="{FF2B5EF4-FFF2-40B4-BE49-F238E27FC236}">
                          <a16:creationId xmlns:a16="http://schemas.microsoft.com/office/drawing/2014/main" id="{9546E5B5-64E5-3853-ADBA-3BDFD02615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46122" y="2564297"/>
                      <a:ext cx="2991734" cy="771433"/>
                    </a:xfrm>
                    <a:custGeom>
                      <a:avLst/>
                      <a:gdLst>
                        <a:gd name="connsiteX0" fmla="*/ 2860013 w 2991734"/>
                        <a:gd name="connsiteY0" fmla="*/ 367369 h 771433"/>
                        <a:gd name="connsiteX1" fmla="*/ 2390472 w 2991734"/>
                        <a:gd name="connsiteY1" fmla="*/ 192567 h 771433"/>
                        <a:gd name="connsiteX2" fmla="*/ 2139253 w 2991734"/>
                        <a:gd name="connsiteY2" fmla="*/ 98979 h 771433"/>
                        <a:gd name="connsiteX3" fmla="*/ 2139356 w 2991734"/>
                        <a:gd name="connsiteY3" fmla="*/ 98824 h 771433"/>
                        <a:gd name="connsiteX4" fmla="*/ 2003175 w 2991734"/>
                        <a:gd name="connsiteY4" fmla="*/ 48343 h 771433"/>
                        <a:gd name="connsiteX5" fmla="*/ 1896129 w 2991734"/>
                        <a:gd name="connsiteY5" fmla="*/ 22045 h 771433"/>
                        <a:gd name="connsiteX6" fmla="*/ 1875297 w 2991734"/>
                        <a:gd name="connsiteY6" fmla="*/ 17972 h 771433"/>
                        <a:gd name="connsiteX7" fmla="*/ 1476089 w 2991734"/>
                        <a:gd name="connsiteY7" fmla="*/ 21736 h 771433"/>
                        <a:gd name="connsiteX8" fmla="*/ 1200067 w 2991734"/>
                        <a:gd name="connsiteY8" fmla="*/ 211852 h 771433"/>
                        <a:gd name="connsiteX9" fmla="*/ 1132674 w 2991734"/>
                        <a:gd name="connsiteY9" fmla="*/ 223041 h 771433"/>
                        <a:gd name="connsiteX10" fmla="*/ 1132674 w 2991734"/>
                        <a:gd name="connsiteY10" fmla="*/ 223041 h 771433"/>
                        <a:gd name="connsiteX11" fmla="*/ 1080955 w 2991734"/>
                        <a:gd name="connsiteY11" fmla="*/ 230879 h 771433"/>
                        <a:gd name="connsiteX12" fmla="*/ 536646 w 2991734"/>
                        <a:gd name="connsiteY12" fmla="*/ 313742 h 771433"/>
                        <a:gd name="connsiteX13" fmla="*/ 171883 w 2991734"/>
                        <a:gd name="connsiteY13" fmla="*/ 369225 h 771433"/>
                        <a:gd name="connsiteX14" fmla="*/ 163014 w 2991734"/>
                        <a:gd name="connsiteY14" fmla="*/ 370772 h 771433"/>
                        <a:gd name="connsiteX15" fmla="*/ 3424 w 2991734"/>
                        <a:gd name="connsiteY15" fmla="*/ 532322 h 771433"/>
                        <a:gd name="connsiteX16" fmla="*/ 3888 w 2991734"/>
                        <a:gd name="connsiteY16" fmla="*/ 608430 h 771433"/>
                        <a:gd name="connsiteX17" fmla="*/ 241546 w 2991734"/>
                        <a:gd name="connsiteY17" fmla="*/ 767556 h 771433"/>
                        <a:gd name="connsiteX18" fmla="*/ 1120608 w 2991734"/>
                        <a:gd name="connsiteY18" fmla="*/ 593579 h 771433"/>
                        <a:gd name="connsiteX19" fmla="*/ 1216929 w 2991734"/>
                        <a:gd name="connsiteY19" fmla="*/ 574501 h 771433"/>
                        <a:gd name="connsiteX20" fmla="*/ 1216929 w 2991734"/>
                        <a:gd name="connsiteY20" fmla="*/ 574501 h 771433"/>
                        <a:gd name="connsiteX21" fmla="*/ 1216929 w 2991734"/>
                        <a:gd name="connsiteY21" fmla="*/ 574501 h 771433"/>
                        <a:gd name="connsiteX22" fmla="*/ 1287520 w 2991734"/>
                        <a:gd name="connsiteY22" fmla="*/ 560527 h 771433"/>
                        <a:gd name="connsiteX23" fmla="*/ 1351562 w 2991734"/>
                        <a:gd name="connsiteY23" fmla="*/ 534023 h 771433"/>
                        <a:gd name="connsiteX24" fmla="*/ 1463095 w 2991734"/>
                        <a:gd name="connsiteY24" fmla="*/ 516852 h 771433"/>
                        <a:gd name="connsiteX25" fmla="*/ 1812956 w 2991734"/>
                        <a:gd name="connsiteY25" fmla="*/ 597756 h 771433"/>
                        <a:gd name="connsiteX26" fmla="*/ 2017820 w 2991734"/>
                        <a:gd name="connsiteY26" fmla="*/ 496639 h 771433"/>
                        <a:gd name="connsiteX27" fmla="*/ 1978219 w 2991734"/>
                        <a:gd name="connsiteY27" fmla="*/ 429039 h 771433"/>
                        <a:gd name="connsiteX28" fmla="*/ 2709704 w 2991734"/>
                        <a:gd name="connsiteY28" fmla="*/ 742805 h 771433"/>
                        <a:gd name="connsiteX29" fmla="*/ 2718883 w 2991734"/>
                        <a:gd name="connsiteY29" fmla="*/ 746467 h 771433"/>
                        <a:gd name="connsiteX30" fmla="*/ 2880432 w 2991734"/>
                        <a:gd name="connsiteY30" fmla="*/ 737495 h 771433"/>
                        <a:gd name="connsiteX31" fmla="*/ 2880587 w 2991734"/>
                        <a:gd name="connsiteY31" fmla="*/ 737391 h 771433"/>
                        <a:gd name="connsiteX32" fmla="*/ 2978971 w 2991734"/>
                        <a:gd name="connsiteY32" fmla="*/ 627457 h 771433"/>
                        <a:gd name="connsiteX33" fmla="*/ 2860013 w 2991734"/>
                        <a:gd name="connsiteY33" fmla="*/ 367369 h 7714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</a:cxnLst>
                      <a:rect l="l" t="t" r="r" b="b"/>
                      <a:pathLst>
                        <a:path w="2991734" h="771433">
                          <a:moveTo>
                            <a:pt x="2860013" y="367369"/>
                          </a:moveTo>
                          <a:lnTo>
                            <a:pt x="2390472" y="192567"/>
                          </a:lnTo>
                          <a:lnTo>
                            <a:pt x="2139253" y="98979"/>
                          </a:lnTo>
                          <a:lnTo>
                            <a:pt x="2139356" y="98824"/>
                          </a:lnTo>
                          <a:cubicBezTo>
                            <a:pt x="2139356" y="98824"/>
                            <a:pt x="2087792" y="73403"/>
                            <a:pt x="2003175" y="48343"/>
                          </a:cubicBezTo>
                          <a:cubicBezTo>
                            <a:pt x="2003175" y="48343"/>
                            <a:pt x="1949652" y="33080"/>
                            <a:pt x="1896129" y="22045"/>
                          </a:cubicBezTo>
                          <a:cubicBezTo>
                            <a:pt x="1889168" y="20601"/>
                            <a:pt x="1882155" y="19209"/>
                            <a:pt x="1875297" y="17972"/>
                          </a:cubicBezTo>
                          <a:cubicBezTo>
                            <a:pt x="1762011" y="-2499"/>
                            <a:pt x="1622221" y="-10646"/>
                            <a:pt x="1476089" y="21736"/>
                          </a:cubicBezTo>
                          <a:cubicBezTo>
                            <a:pt x="1291181" y="62729"/>
                            <a:pt x="1202491" y="145386"/>
                            <a:pt x="1200067" y="211852"/>
                          </a:cubicBezTo>
                          <a:cubicBezTo>
                            <a:pt x="1157476" y="217266"/>
                            <a:pt x="1132674" y="223041"/>
                            <a:pt x="1132674" y="223041"/>
                          </a:cubicBezTo>
                          <a:lnTo>
                            <a:pt x="1132674" y="223041"/>
                          </a:lnTo>
                          <a:lnTo>
                            <a:pt x="1080955" y="230879"/>
                          </a:lnTo>
                          <a:lnTo>
                            <a:pt x="536646" y="313742"/>
                          </a:lnTo>
                          <a:lnTo>
                            <a:pt x="171883" y="369225"/>
                          </a:lnTo>
                          <a:cubicBezTo>
                            <a:pt x="169150" y="369689"/>
                            <a:pt x="165747" y="370256"/>
                            <a:pt x="163014" y="370772"/>
                          </a:cubicBezTo>
                          <a:cubicBezTo>
                            <a:pt x="79326" y="387324"/>
                            <a:pt x="18068" y="453326"/>
                            <a:pt x="3424" y="532322"/>
                          </a:cubicBezTo>
                          <a:cubicBezTo>
                            <a:pt x="-1165" y="556763"/>
                            <a:pt x="-1269" y="582545"/>
                            <a:pt x="3888" y="608430"/>
                          </a:cubicBezTo>
                          <a:cubicBezTo>
                            <a:pt x="25596" y="717952"/>
                            <a:pt x="131973" y="789213"/>
                            <a:pt x="241546" y="767556"/>
                          </a:cubicBezTo>
                          <a:lnTo>
                            <a:pt x="1120608" y="593579"/>
                          </a:lnTo>
                          <a:lnTo>
                            <a:pt x="1216929" y="574501"/>
                          </a:lnTo>
                          <a:lnTo>
                            <a:pt x="1216929" y="574501"/>
                          </a:lnTo>
                          <a:lnTo>
                            <a:pt x="1216929" y="574501"/>
                          </a:lnTo>
                          <a:lnTo>
                            <a:pt x="1287520" y="560527"/>
                          </a:lnTo>
                          <a:cubicBezTo>
                            <a:pt x="1311033" y="555835"/>
                            <a:pt x="1332638" y="546656"/>
                            <a:pt x="1351562" y="534023"/>
                          </a:cubicBezTo>
                          <a:cubicBezTo>
                            <a:pt x="1390338" y="524639"/>
                            <a:pt x="1430816" y="517213"/>
                            <a:pt x="1463095" y="516852"/>
                          </a:cubicBezTo>
                          <a:cubicBezTo>
                            <a:pt x="1553951" y="515821"/>
                            <a:pt x="1552661" y="520410"/>
                            <a:pt x="1812956" y="597756"/>
                          </a:cubicBezTo>
                          <a:cubicBezTo>
                            <a:pt x="1966926" y="643545"/>
                            <a:pt x="2045870" y="584556"/>
                            <a:pt x="2017820" y="496639"/>
                          </a:cubicBezTo>
                          <a:cubicBezTo>
                            <a:pt x="2011065" y="475447"/>
                            <a:pt x="1997916" y="452501"/>
                            <a:pt x="1978219" y="429039"/>
                          </a:cubicBezTo>
                          <a:lnTo>
                            <a:pt x="2709704" y="742805"/>
                          </a:lnTo>
                          <a:cubicBezTo>
                            <a:pt x="2712489" y="743992"/>
                            <a:pt x="2715995" y="745384"/>
                            <a:pt x="2718883" y="746467"/>
                          </a:cubicBezTo>
                          <a:cubicBezTo>
                            <a:pt x="2773798" y="766886"/>
                            <a:pt x="2831962" y="761987"/>
                            <a:pt x="2880432" y="737495"/>
                          </a:cubicBezTo>
                          <a:cubicBezTo>
                            <a:pt x="2880535" y="737495"/>
                            <a:pt x="2880587" y="737495"/>
                            <a:pt x="2880587" y="737391"/>
                          </a:cubicBezTo>
                          <a:cubicBezTo>
                            <a:pt x="2924468" y="715322"/>
                            <a:pt x="2960460" y="677165"/>
                            <a:pt x="2978971" y="627457"/>
                          </a:cubicBezTo>
                          <a:cubicBezTo>
                            <a:pt x="3017953" y="522731"/>
                            <a:pt x="2964636" y="406299"/>
                            <a:pt x="2860013" y="367369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28" name="任意多边形: 形状 127">
                      <a:extLst>
                        <a:ext uri="{FF2B5EF4-FFF2-40B4-BE49-F238E27FC236}">
                          <a16:creationId xmlns:a16="http://schemas.microsoft.com/office/drawing/2014/main" id="{040EC32F-B9A7-B857-72F2-2D22D32F52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21411" y="2777077"/>
                      <a:ext cx="842530" cy="283807"/>
                    </a:xfrm>
                    <a:custGeom>
                      <a:avLst/>
                      <a:gdLst>
                        <a:gd name="connsiteX0" fmla="*/ 842531 w 842530"/>
                        <a:gd name="connsiteY0" fmla="*/ 283808 h 283807"/>
                        <a:gd name="connsiteX1" fmla="*/ 575636 w 842530"/>
                        <a:gd name="connsiteY1" fmla="*/ 171244 h 283807"/>
                        <a:gd name="connsiteX2" fmla="*/ 256043 w 842530"/>
                        <a:gd name="connsiteY2" fmla="*/ 168356 h 283807"/>
                        <a:gd name="connsiteX3" fmla="*/ 216493 w 842530"/>
                        <a:gd name="connsiteY3" fmla="*/ 170780 h 283807"/>
                        <a:gd name="connsiteX4" fmla="*/ 4772 w 842530"/>
                        <a:gd name="connsiteY4" fmla="*/ 3042 h 283807"/>
                        <a:gd name="connsiteX5" fmla="*/ 24778 w 842530"/>
                        <a:gd name="connsiteY5" fmla="*/ 0 h 283807"/>
                        <a:gd name="connsiteX6" fmla="*/ 33957 w 842530"/>
                        <a:gd name="connsiteY6" fmla="*/ 37126 h 283807"/>
                        <a:gd name="connsiteX7" fmla="*/ 216545 w 842530"/>
                        <a:gd name="connsiteY7" fmla="*/ 96786 h 283807"/>
                        <a:gd name="connsiteX8" fmla="*/ 238666 w 842530"/>
                        <a:gd name="connsiteY8" fmla="*/ 95445 h 283807"/>
                        <a:gd name="connsiteX9" fmla="*/ 575636 w 842530"/>
                        <a:gd name="connsiteY9" fmla="*/ 97301 h 283807"/>
                        <a:gd name="connsiteX10" fmla="*/ 582494 w 842530"/>
                        <a:gd name="connsiteY10" fmla="*/ 99106 h 283807"/>
                        <a:gd name="connsiteX11" fmla="*/ 593374 w 842530"/>
                        <a:gd name="connsiteY11" fmla="*/ 102354 h 283807"/>
                        <a:gd name="connsiteX12" fmla="*/ 597138 w 842530"/>
                        <a:gd name="connsiteY12" fmla="*/ 103592 h 283807"/>
                        <a:gd name="connsiteX13" fmla="*/ 615340 w 842530"/>
                        <a:gd name="connsiteY13" fmla="*/ 110089 h 283807"/>
                        <a:gd name="connsiteX14" fmla="*/ 619929 w 842530"/>
                        <a:gd name="connsiteY14" fmla="*/ 111894 h 283807"/>
                        <a:gd name="connsiteX15" fmla="*/ 624621 w 842530"/>
                        <a:gd name="connsiteY15" fmla="*/ 113802 h 283807"/>
                        <a:gd name="connsiteX16" fmla="*/ 629314 w 842530"/>
                        <a:gd name="connsiteY16" fmla="*/ 115709 h 283807"/>
                        <a:gd name="connsiteX17" fmla="*/ 650403 w 842530"/>
                        <a:gd name="connsiteY17" fmla="*/ 124939 h 283807"/>
                        <a:gd name="connsiteX18" fmla="*/ 657055 w 842530"/>
                        <a:gd name="connsiteY18" fmla="*/ 128033 h 283807"/>
                        <a:gd name="connsiteX19" fmla="*/ 676856 w 842530"/>
                        <a:gd name="connsiteY19" fmla="*/ 137624 h 283807"/>
                        <a:gd name="connsiteX20" fmla="*/ 686085 w 842530"/>
                        <a:gd name="connsiteY20" fmla="*/ 142316 h 283807"/>
                        <a:gd name="connsiteX21" fmla="*/ 744714 w 842530"/>
                        <a:gd name="connsiteY21" fmla="*/ 174338 h 283807"/>
                        <a:gd name="connsiteX22" fmla="*/ 750180 w 842530"/>
                        <a:gd name="connsiteY22" fmla="*/ 177431 h 283807"/>
                        <a:gd name="connsiteX23" fmla="*/ 789471 w 842530"/>
                        <a:gd name="connsiteY23" fmla="*/ 201202 h 283807"/>
                        <a:gd name="connsiteX24" fmla="*/ 842531 w 842530"/>
                        <a:gd name="connsiteY24" fmla="*/ 283808 h 2838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842530" h="283807">
                          <a:moveTo>
                            <a:pt x="842531" y="283808"/>
                          </a:moveTo>
                          <a:cubicBezTo>
                            <a:pt x="796897" y="261120"/>
                            <a:pt x="649578" y="189394"/>
                            <a:pt x="575636" y="171244"/>
                          </a:cubicBezTo>
                          <a:cubicBezTo>
                            <a:pt x="491896" y="150670"/>
                            <a:pt x="487822" y="153970"/>
                            <a:pt x="256043" y="168356"/>
                          </a:cubicBezTo>
                          <a:cubicBezTo>
                            <a:pt x="243513" y="169130"/>
                            <a:pt x="230415" y="169955"/>
                            <a:pt x="216493" y="170780"/>
                          </a:cubicBezTo>
                          <a:cubicBezTo>
                            <a:pt x="74383" y="179339"/>
                            <a:pt x="-23124" y="95238"/>
                            <a:pt x="4772" y="3042"/>
                          </a:cubicBezTo>
                          <a:lnTo>
                            <a:pt x="24778" y="0"/>
                          </a:lnTo>
                          <a:cubicBezTo>
                            <a:pt x="24418" y="13200"/>
                            <a:pt x="27511" y="25679"/>
                            <a:pt x="33957" y="37126"/>
                          </a:cubicBezTo>
                          <a:cubicBezTo>
                            <a:pt x="56026" y="76572"/>
                            <a:pt x="118006" y="102715"/>
                            <a:pt x="216545" y="96786"/>
                          </a:cubicBezTo>
                          <a:cubicBezTo>
                            <a:pt x="224125" y="96321"/>
                            <a:pt x="231498" y="95857"/>
                            <a:pt x="238666" y="95445"/>
                          </a:cubicBezTo>
                          <a:cubicBezTo>
                            <a:pt x="487668" y="80182"/>
                            <a:pt x="489833" y="76263"/>
                            <a:pt x="575636" y="97301"/>
                          </a:cubicBezTo>
                          <a:cubicBezTo>
                            <a:pt x="577853" y="97868"/>
                            <a:pt x="580173" y="98435"/>
                            <a:pt x="582494" y="99106"/>
                          </a:cubicBezTo>
                          <a:cubicBezTo>
                            <a:pt x="586052" y="100085"/>
                            <a:pt x="589713" y="101168"/>
                            <a:pt x="593374" y="102354"/>
                          </a:cubicBezTo>
                          <a:cubicBezTo>
                            <a:pt x="594663" y="102767"/>
                            <a:pt x="595900" y="103128"/>
                            <a:pt x="597138" y="103592"/>
                          </a:cubicBezTo>
                          <a:cubicBezTo>
                            <a:pt x="603068" y="105500"/>
                            <a:pt x="609152" y="107717"/>
                            <a:pt x="615340" y="110089"/>
                          </a:cubicBezTo>
                          <a:cubicBezTo>
                            <a:pt x="616887" y="110656"/>
                            <a:pt x="618434" y="111275"/>
                            <a:pt x="619929" y="111894"/>
                          </a:cubicBezTo>
                          <a:cubicBezTo>
                            <a:pt x="621476" y="112512"/>
                            <a:pt x="623023" y="113131"/>
                            <a:pt x="624621" y="113802"/>
                          </a:cubicBezTo>
                          <a:cubicBezTo>
                            <a:pt x="626168" y="114420"/>
                            <a:pt x="627715" y="115091"/>
                            <a:pt x="629314" y="115709"/>
                          </a:cubicBezTo>
                          <a:cubicBezTo>
                            <a:pt x="636275" y="118597"/>
                            <a:pt x="643339" y="121691"/>
                            <a:pt x="650403" y="124939"/>
                          </a:cubicBezTo>
                          <a:cubicBezTo>
                            <a:pt x="652621" y="125971"/>
                            <a:pt x="654889" y="126950"/>
                            <a:pt x="657055" y="128033"/>
                          </a:cubicBezTo>
                          <a:cubicBezTo>
                            <a:pt x="663707" y="131179"/>
                            <a:pt x="670307" y="134376"/>
                            <a:pt x="676856" y="137624"/>
                          </a:cubicBezTo>
                          <a:cubicBezTo>
                            <a:pt x="679949" y="139223"/>
                            <a:pt x="682992" y="140769"/>
                            <a:pt x="686085" y="142316"/>
                          </a:cubicBezTo>
                          <a:cubicBezTo>
                            <a:pt x="707175" y="153093"/>
                            <a:pt x="727285" y="164231"/>
                            <a:pt x="744714" y="174338"/>
                          </a:cubicBezTo>
                          <a:cubicBezTo>
                            <a:pt x="746570" y="175369"/>
                            <a:pt x="748375" y="176452"/>
                            <a:pt x="750180" y="177431"/>
                          </a:cubicBezTo>
                          <a:cubicBezTo>
                            <a:pt x="766629" y="187074"/>
                            <a:pt x="780241" y="195427"/>
                            <a:pt x="789471" y="201202"/>
                          </a:cubicBezTo>
                          <a:cubicBezTo>
                            <a:pt x="816903" y="229872"/>
                            <a:pt x="834280" y="258077"/>
                            <a:pt x="842531" y="283808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29" name="图形 2">
                      <a:extLst>
                        <a:ext uri="{FF2B5EF4-FFF2-40B4-BE49-F238E27FC236}">
                          <a16:creationId xmlns:a16="http://schemas.microsoft.com/office/drawing/2014/main" id="{F92EFAA1-0C86-0E6D-C672-2C7A38D8670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812423" y="2636802"/>
                      <a:ext cx="725049" cy="524139"/>
                      <a:chOff x="5812423" y="2636802"/>
                      <a:chExt cx="725049" cy="524139"/>
                    </a:xfrm>
                    <a:solidFill>
                      <a:srgbClr val="F7CBA4"/>
                    </a:solidFill>
                  </p:grpSpPr>
                  <p:sp>
                    <p:nvSpPr>
                      <p:cNvPr id="130" name="任意多边形: 形状 129">
                        <a:extLst>
                          <a:ext uri="{FF2B5EF4-FFF2-40B4-BE49-F238E27FC236}">
                            <a16:creationId xmlns:a16="http://schemas.microsoft.com/office/drawing/2014/main" id="{3D8E12D1-97AC-4BA7-2215-47CF2C53D99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812423" y="2636802"/>
                        <a:ext cx="175850" cy="104295"/>
                      </a:xfrm>
                      <a:custGeom>
                        <a:avLst/>
                        <a:gdLst>
                          <a:gd name="connsiteX0" fmla="*/ 174828 w 175850"/>
                          <a:gd name="connsiteY0" fmla="*/ 15026 h 104295"/>
                          <a:gd name="connsiteX1" fmla="*/ 78919 w 175850"/>
                          <a:gd name="connsiteY1" fmla="*/ 15593 h 104295"/>
                          <a:gd name="connsiteX2" fmla="*/ 800 w 175850"/>
                          <a:gd name="connsiteY2" fmla="*/ 91083 h 104295"/>
                          <a:gd name="connsiteX3" fmla="*/ 18022 w 175850"/>
                          <a:gd name="connsiteY3" fmla="*/ 101757 h 104295"/>
                          <a:gd name="connsiteX4" fmla="*/ 97740 w 175850"/>
                          <a:gd name="connsiteY4" fmla="*/ 44985 h 104295"/>
                          <a:gd name="connsiteX5" fmla="*/ 142910 w 175850"/>
                          <a:gd name="connsiteY5" fmla="*/ 34672 h 104295"/>
                          <a:gd name="connsiteX6" fmla="*/ 173590 w 175850"/>
                          <a:gd name="connsiteY6" fmla="*/ 24823 h 104295"/>
                          <a:gd name="connsiteX7" fmla="*/ 174828 w 175850"/>
                          <a:gd name="connsiteY7" fmla="*/ 15026 h 1042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175850" h="104295">
                            <a:moveTo>
                              <a:pt x="174828" y="15026"/>
                            </a:moveTo>
                            <a:cubicBezTo>
                              <a:pt x="156678" y="-13334"/>
                              <a:pt x="102793" y="5281"/>
                              <a:pt x="78919" y="15593"/>
                            </a:cubicBezTo>
                            <a:cubicBezTo>
                              <a:pt x="45454" y="30083"/>
                              <a:pt x="15031" y="55143"/>
                              <a:pt x="800" y="91083"/>
                            </a:cubicBezTo>
                            <a:cubicBezTo>
                              <a:pt x="-3583" y="102221"/>
                              <a:pt x="11164" y="107944"/>
                              <a:pt x="18022" y="101757"/>
                            </a:cubicBezTo>
                            <a:cubicBezTo>
                              <a:pt x="42979" y="79223"/>
                              <a:pt x="66337" y="56999"/>
                              <a:pt x="97740" y="44985"/>
                            </a:cubicBezTo>
                            <a:cubicBezTo>
                              <a:pt x="112384" y="39364"/>
                              <a:pt x="127492" y="36477"/>
                              <a:pt x="142910" y="34672"/>
                            </a:cubicBezTo>
                            <a:cubicBezTo>
                              <a:pt x="154718" y="33280"/>
                              <a:pt x="164824" y="34053"/>
                              <a:pt x="173590" y="24823"/>
                            </a:cubicBezTo>
                            <a:cubicBezTo>
                              <a:pt x="175859" y="22451"/>
                              <a:pt x="176684" y="17965"/>
                              <a:pt x="174828" y="15026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1" name="任意多边形: 形状 130">
                        <a:extLst>
                          <a:ext uri="{FF2B5EF4-FFF2-40B4-BE49-F238E27FC236}">
                            <a16:creationId xmlns:a16="http://schemas.microsoft.com/office/drawing/2014/main" id="{9DF1F53A-B24E-0FE4-5F72-407AA6C360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851769" y="2720924"/>
                        <a:ext cx="172416" cy="67944"/>
                      </a:xfrm>
                      <a:custGeom>
                        <a:avLst/>
                        <a:gdLst>
                          <a:gd name="connsiteX0" fmla="*/ 169204 w 172416"/>
                          <a:gd name="connsiteY0" fmla="*/ 6188 h 67944"/>
                          <a:gd name="connsiteX1" fmla="*/ 83557 w 172416"/>
                          <a:gd name="connsiteY1" fmla="*/ 11963 h 67944"/>
                          <a:gd name="connsiteX2" fmla="*/ 1724 w 172416"/>
                          <a:gd name="connsiteY2" fmla="*/ 57391 h 67944"/>
                          <a:gd name="connsiteX3" fmla="*/ 7345 w 172416"/>
                          <a:gd name="connsiteY3" fmla="*/ 67600 h 67944"/>
                          <a:gd name="connsiteX4" fmla="*/ 90260 w 172416"/>
                          <a:gd name="connsiteY4" fmla="*/ 37796 h 67944"/>
                          <a:gd name="connsiteX5" fmla="*/ 169204 w 172416"/>
                          <a:gd name="connsiteY5" fmla="*/ 18305 h 67944"/>
                          <a:gd name="connsiteX6" fmla="*/ 169204 w 172416"/>
                          <a:gd name="connsiteY6" fmla="*/ 6188 h 679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72416" h="67944">
                            <a:moveTo>
                              <a:pt x="169204" y="6188"/>
                            </a:moveTo>
                            <a:cubicBezTo>
                              <a:pt x="142288" y="-6652"/>
                              <a:pt x="110524" y="3094"/>
                              <a:pt x="83557" y="11963"/>
                            </a:cubicBezTo>
                            <a:cubicBezTo>
                              <a:pt x="53546" y="21863"/>
                              <a:pt x="26166" y="36353"/>
                              <a:pt x="1724" y="57391"/>
                            </a:cubicBezTo>
                            <a:cubicBezTo>
                              <a:pt x="-2658" y="61155"/>
                              <a:pt x="2085" y="69766"/>
                              <a:pt x="7345" y="67600"/>
                            </a:cubicBezTo>
                            <a:cubicBezTo>
                              <a:pt x="34519" y="56359"/>
                              <a:pt x="61900" y="45170"/>
                              <a:pt x="90260" y="37796"/>
                            </a:cubicBezTo>
                            <a:cubicBezTo>
                              <a:pt x="116196" y="31042"/>
                              <a:pt x="145536" y="32176"/>
                              <a:pt x="169204" y="18305"/>
                            </a:cubicBezTo>
                            <a:cubicBezTo>
                              <a:pt x="173226" y="15933"/>
                              <a:pt x="173742" y="8405"/>
                              <a:pt x="169204" y="6188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2" name="任意多边形: 形状 131">
                        <a:extLst>
                          <a:ext uri="{FF2B5EF4-FFF2-40B4-BE49-F238E27FC236}">
                            <a16:creationId xmlns:a16="http://schemas.microsoft.com/office/drawing/2014/main" id="{B41B8F95-3FDC-2BE1-C4D0-F3E6F83DE72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928416" y="2788567"/>
                        <a:ext cx="216687" cy="34980"/>
                      </a:xfrm>
                      <a:custGeom>
                        <a:avLst/>
                        <a:gdLst>
                          <a:gd name="connsiteX0" fmla="*/ 211928 w 216687"/>
                          <a:gd name="connsiteY0" fmla="*/ 13879 h 34980"/>
                          <a:gd name="connsiteX1" fmla="*/ 103747 w 216687"/>
                          <a:gd name="connsiteY1" fmla="*/ 1195 h 34980"/>
                          <a:gd name="connsiteX2" fmla="*/ 1702 w 216687"/>
                          <a:gd name="connsiteY2" fmla="*/ 27234 h 34980"/>
                          <a:gd name="connsiteX3" fmla="*/ 4332 w 216687"/>
                          <a:gd name="connsiteY3" fmla="*/ 33783 h 34980"/>
                          <a:gd name="connsiteX4" fmla="*/ 112358 w 216687"/>
                          <a:gd name="connsiteY4" fmla="*/ 26306 h 34980"/>
                          <a:gd name="connsiteX5" fmla="*/ 209608 w 216687"/>
                          <a:gd name="connsiteY5" fmla="*/ 32958 h 34980"/>
                          <a:gd name="connsiteX6" fmla="*/ 211928 w 216687"/>
                          <a:gd name="connsiteY6" fmla="*/ 13879 h 349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16687" h="34980">
                            <a:moveTo>
                              <a:pt x="211928" y="13879"/>
                            </a:moveTo>
                            <a:cubicBezTo>
                              <a:pt x="180938" y="-2003"/>
                              <a:pt x="137469" y="-920"/>
                              <a:pt x="103747" y="1195"/>
                            </a:cubicBezTo>
                            <a:cubicBezTo>
                              <a:pt x="68116" y="3412"/>
                              <a:pt x="34239" y="11404"/>
                              <a:pt x="1702" y="27234"/>
                            </a:cubicBezTo>
                            <a:cubicBezTo>
                              <a:pt x="-1856" y="28987"/>
                              <a:pt x="722" y="34814"/>
                              <a:pt x="4332" y="33783"/>
                            </a:cubicBezTo>
                            <a:cubicBezTo>
                              <a:pt x="39807" y="23934"/>
                              <a:pt x="75954" y="23212"/>
                              <a:pt x="112358" y="26306"/>
                            </a:cubicBezTo>
                            <a:cubicBezTo>
                              <a:pt x="143503" y="28936"/>
                              <a:pt x="178772" y="39300"/>
                              <a:pt x="209608" y="32958"/>
                            </a:cubicBezTo>
                            <a:cubicBezTo>
                              <a:pt x="217652" y="31256"/>
                              <a:pt x="219405" y="17695"/>
                              <a:pt x="211928" y="13879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3" name="任意多边形: 形状 132">
                        <a:extLst>
                          <a:ext uri="{FF2B5EF4-FFF2-40B4-BE49-F238E27FC236}">
                            <a16:creationId xmlns:a16="http://schemas.microsoft.com/office/drawing/2014/main" id="{53AF8105-B619-78B4-5DB1-7A8A797B947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85600" y="3071342"/>
                        <a:ext cx="164498" cy="89600"/>
                      </a:xfrm>
                      <a:custGeom>
                        <a:avLst/>
                        <a:gdLst>
                          <a:gd name="connsiteX0" fmla="*/ 162065 w 164498"/>
                          <a:gd name="connsiteY0" fmla="*/ 72664 h 89600"/>
                          <a:gd name="connsiteX1" fmla="*/ 6238 w 164498"/>
                          <a:gd name="connsiteY1" fmla="*/ 11 h 89600"/>
                          <a:gd name="connsiteX2" fmla="*/ 4537 w 164498"/>
                          <a:gd name="connsiteY2" fmla="*/ 13417 h 89600"/>
                          <a:gd name="connsiteX3" fmla="*/ 150772 w 164498"/>
                          <a:gd name="connsiteY3" fmla="*/ 88185 h 89600"/>
                          <a:gd name="connsiteX4" fmla="*/ 162065 w 164498"/>
                          <a:gd name="connsiteY4" fmla="*/ 72664 h 896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4498" h="89600">
                            <a:moveTo>
                              <a:pt x="162065" y="72664"/>
                            </a:moveTo>
                            <a:cubicBezTo>
                              <a:pt x="124733" y="26463"/>
                              <a:pt x="62443" y="3208"/>
                              <a:pt x="6238" y="11"/>
                            </a:cubicBezTo>
                            <a:cubicBezTo>
                              <a:pt x="-1187" y="-402"/>
                              <a:pt x="-2269" y="11252"/>
                              <a:pt x="4537" y="13417"/>
                            </a:cubicBezTo>
                            <a:cubicBezTo>
                              <a:pt x="58421" y="30588"/>
                              <a:pt x="102405" y="59000"/>
                              <a:pt x="150772" y="88185"/>
                            </a:cubicBezTo>
                            <a:cubicBezTo>
                              <a:pt x="160363" y="93908"/>
                              <a:pt x="168820" y="80966"/>
                              <a:pt x="162065" y="72664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4" name="任意多边形: 形状 133">
                        <a:extLst>
                          <a:ext uri="{FF2B5EF4-FFF2-40B4-BE49-F238E27FC236}">
                            <a16:creationId xmlns:a16="http://schemas.microsoft.com/office/drawing/2014/main" id="{B92D1A82-1B05-6BEA-A794-FA7D241AC5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55336" y="3012459"/>
                        <a:ext cx="182135" cy="112239"/>
                      </a:xfrm>
                      <a:custGeom>
                        <a:avLst/>
                        <a:gdLst>
                          <a:gd name="connsiteX0" fmla="*/ 179833 w 182135"/>
                          <a:gd name="connsiteY0" fmla="*/ 94111 h 112239"/>
                          <a:gd name="connsiteX1" fmla="*/ 93154 w 182135"/>
                          <a:gd name="connsiteY1" fmla="*/ 31100 h 112239"/>
                          <a:gd name="connsiteX2" fmla="*/ 8640 w 182135"/>
                          <a:gd name="connsiteY2" fmla="*/ 7 h 112239"/>
                          <a:gd name="connsiteX3" fmla="*/ 6320 w 182135"/>
                          <a:gd name="connsiteY3" fmla="*/ 18364 h 112239"/>
                          <a:gd name="connsiteX4" fmla="*/ 170293 w 182135"/>
                          <a:gd name="connsiteY4" fmla="*/ 111540 h 112239"/>
                          <a:gd name="connsiteX5" fmla="*/ 179833 w 182135"/>
                          <a:gd name="connsiteY5" fmla="*/ 94111 h 11223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82135" h="112239">
                            <a:moveTo>
                              <a:pt x="179833" y="94111"/>
                            </a:moveTo>
                            <a:cubicBezTo>
                              <a:pt x="157506" y="65803"/>
                              <a:pt x="123473" y="47962"/>
                              <a:pt x="93154" y="31100"/>
                            </a:cubicBezTo>
                            <a:cubicBezTo>
                              <a:pt x="66805" y="16456"/>
                              <a:pt x="38805" y="1348"/>
                              <a:pt x="8640" y="7"/>
                            </a:cubicBezTo>
                            <a:cubicBezTo>
                              <a:pt x="-1053" y="-405"/>
                              <a:pt x="-3632" y="16817"/>
                              <a:pt x="6320" y="18364"/>
                            </a:cubicBezTo>
                            <a:cubicBezTo>
                              <a:pt x="67939" y="27904"/>
                              <a:pt x="113521" y="88646"/>
                              <a:pt x="170293" y="111540"/>
                            </a:cubicBezTo>
                            <a:cubicBezTo>
                              <a:pt x="180348" y="115562"/>
                              <a:pt x="185402" y="101227"/>
                              <a:pt x="179833" y="94111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79FF143F-9868-36B8-A5DB-ECE82B4C0DCB}"/>
                      </a:ext>
                    </a:extLst>
                  </p:cNvPr>
                  <p:cNvSpPr/>
                  <p:nvPr/>
                </p:nvSpPr>
                <p:spPr>
                  <a:xfrm>
                    <a:off x="4546122" y="1640196"/>
                    <a:ext cx="1132621" cy="1695482"/>
                  </a:xfrm>
                  <a:custGeom>
                    <a:avLst/>
                    <a:gdLst>
                      <a:gd name="connsiteX0" fmla="*/ 1132622 w 1132621"/>
                      <a:gd name="connsiteY0" fmla="*/ 1548000 h 1695482"/>
                      <a:gd name="connsiteX1" fmla="*/ 241546 w 1132621"/>
                      <a:gd name="connsiteY1" fmla="*/ 1691606 h 1695482"/>
                      <a:gd name="connsiteX2" fmla="*/ 3888 w 1132621"/>
                      <a:gd name="connsiteY2" fmla="*/ 1532479 h 1695482"/>
                      <a:gd name="connsiteX3" fmla="*/ 3424 w 1132621"/>
                      <a:gd name="connsiteY3" fmla="*/ 1456371 h 1695482"/>
                      <a:gd name="connsiteX4" fmla="*/ 13943 w 1132621"/>
                      <a:gd name="connsiteY4" fmla="*/ 1398568 h 1695482"/>
                      <a:gd name="connsiteX5" fmla="*/ 73912 w 1132621"/>
                      <a:gd name="connsiteY5" fmla="*/ 1149153 h 1695482"/>
                      <a:gd name="connsiteX6" fmla="*/ 431301 w 1132621"/>
                      <a:gd name="connsiteY6" fmla="*/ 245444 h 1695482"/>
                      <a:gd name="connsiteX7" fmla="*/ 569492 w 1132621"/>
                      <a:gd name="connsiteY7" fmla="*/ 103643 h 1695482"/>
                      <a:gd name="connsiteX8" fmla="*/ 773118 w 1132621"/>
                      <a:gd name="connsiteY8" fmla="*/ 0 h 1695482"/>
                      <a:gd name="connsiteX9" fmla="*/ 1101580 w 1132621"/>
                      <a:gd name="connsiteY9" fmla="*/ 559726 h 1695482"/>
                      <a:gd name="connsiteX10" fmla="*/ 678808 w 1132621"/>
                      <a:gd name="connsiteY10" fmla="*/ 1098002 h 1695482"/>
                      <a:gd name="connsiteX11" fmla="*/ 730166 w 1132621"/>
                      <a:gd name="connsiteY11" fmla="*/ 1179989 h 1695482"/>
                      <a:gd name="connsiteX12" fmla="*/ 1065795 w 1132621"/>
                      <a:gd name="connsiteY12" fmla="*/ 1079542 h 1695482"/>
                      <a:gd name="connsiteX13" fmla="*/ 987624 w 1132621"/>
                      <a:gd name="connsiteY13" fmla="*/ 1331122 h 1695482"/>
                      <a:gd name="connsiteX14" fmla="*/ 1132622 w 1132621"/>
                      <a:gd name="connsiteY14" fmla="*/ 1548000 h 1695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132621" h="1695482">
                        <a:moveTo>
                          <a:pt x="1132622" y="1548000"/>
                        </a:moveTo>
                        <a:lnTo>
                          <a:pt x="241546" y="1691606"/>
                        </a:lnTo>
                        <a:cubicBezTo>
                          <a:pt x="131973" y="1713262"/>
                          <a:pt x="25596" y="1642001"/>
                          <a:pt x="3888" y="1532479"/>
                        </a:cubicBezTo>
                        <a:cubicBezTo>
                          <a:pt x="-1269" y="1506543"/>
                          <a:pt x="-1165" y="1480813"/>
                          <a:pt x="3424" y="1456371"/>
                        </a:cubicBezTo>
                        <a:cubicBezTo>
                          <a:pt x="3682" y="1436932"/>
                          <a:pt x="7136" y="1417389"/>
                          <a:pt x="13943" y="1398568"/>
                        </a:cubicBezTo>
                        <a:lnTo>
                          <a:pt x="73912" y="1149153"/>
                        </a:lnTo>
                        <a:cubicBezTo>
                          <a:pt x="262068" y="475574"/>
                          <a:pt x="410933" y="277104"/>
                          <a:pt x="431301" y="245444"/>
                        </a:cubicBezTo>
                        <a:cubicBezTo>
                          <a:pt x="467602" y="188982"/>
                          <a:pt x="515299" y="142265"/>
                          <a:pt x="569492" y="103643"/>
                        </a:cubicBezTo>
                        <a:cubicBezTo>
                          <a:pt x="631472" y="59350"/>
                          <a:pt x="701806" y="25679"/>
                          <a:pt x="773118" y="0"/>
                        </a:cubicBezTo>
                        <a:lnTo>
                          <a:pt x="1101580" y="559726"/>
                        </a:lnTo>
                        <a:lnTo>
                          <a:pt x="678808" y="1098002"/>
                        </a:lnTo>
                        <a:cubicBezTo>
                          <a:pt x="641424" y="1156836"/>
                          <a:pt x="663390" y="1199944"/>
                          <a:pt x="730166" y="1179989"/>
                        </a:cubicBezTo>
                        <a:lnTo>
                          <a:pt x="1065795" y="1079542"/>
                        </a:lnTo>
                        <a:cubicBezTo>
                          <a:pt x="1050790" y="1122031"/>
                          <a:pt x="977157" y="1144358"/>
                          <a:pt x="987624" y="1331122"/>
                        </a:cubicBezTo>
                        <a:cubicBezTo>
                          <a:pt x="997937" y="1515670"/>
                          <a:pt x="1103488" y="1498447"/>
                          <a:pt x="1132622" y="1548000"/>
                        </a:cubicBezTo>
                        <a:close/>
                      </a:path>
                    </a:pathLst>
                  </a:custGeom>
                  <a:solidFill>
                    <a:srgbClr val="E07D4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" name="任意多边形: 形状 135">
                    <a:extLst>
                      <a:ext uri="{FF2B5EF4-FFF2-40B4-BE49-F238E27FC236}">
                        <a16:creationId xmlns:a16="http://schemas.microsoft.com/office/drawing/2014/main" id="{4760904D-6AD4-4496-2E2B-FA5E5C56594D}"/>
                      </a:ext>
                    </a:extLst>
                  </p:cNvPr>
                  <p:cNvSpPr/>
                  <p:nvPr/>
                </p:nvSpPr>
                <p:spPr>
                  <a:xfrm>
                    <a:off x="5163955" y="2407693"/>
                    <a:ext cx="456060" cy="429095"/>
                  </a:xfrm>
                  <a:custGeom>
                    <a:avLst/>
                    <a:gdLst>
                      <a:gd name="connsiteX0" fmla="*/ 82734 w 456060"/>
                      <a:gd name="connsiteY0" fmla="*/ 429096 h 429095"/>
                      <a:gd name="connsiteX1" fmla="*/ 16939 w 456060"/>
                      <a:gd name="connsiteY1" fmla="*/ 396095 h 429095"/>
                      <a:gd name="connsiteX2" fmla="*/ 12659 w 456060"/>
                      <a:gd name="connsiteY2" fmla="*/ 302248 h 429095"/>
                      <a:gd name="connsiteX3" fmla="*/ 145230 w 456060"/>
                      <a:gd name="connsiteY3" fmla="*/ 6478 h 429095"/>
                      <a:gd name="connsiteX4" fmla="*/ 159719 w 456060"/>
                      <a:gd name="connsiteY4" fmla="*/ 960 h 429095"/>
                      <a:gd name="connsiteX5" fmla="*/ 165237 w 456060"/>
                      <a:gd name="connsiteY5" fmla="*/ 15450 h 429095"/>
                      <a:gd name="connsiteX6" fmla="*/ 32047 w 456060"/>
                      <a:gd name="connsiteY6" fmla="*/ 312664 h 429095"/>
                      <a:gd name="connsiteX7" fmla="*/ 31635 w 456060"/>
                      <a:gd name="connsiteY7" fmla="*/ 313335 h 429095"/>
                      <a:gd name="connsiteX8" fmla="*/ 34471 w 456060"/>
                      <a:gd name="connsiteY8" fmla="*/ 382843 h 429095"/>
                      <a:gd name="connsiteX9" fmla="*/ 100576 w 456060"/>
                      <a:gd name="connsiteY9" fmla="*/ 404500 h 429095"/>
                      <a:gd name="connsiteX10" fmla="*/ 442083 w 456060"/>
                      <a:gd name="connsiteY10" fmla="*/ 307972 h 429095"/>
                      <a:gd name="connsiteX11" fmla="*/ 455645 w 456060"/>
                      <a:gd name="connsiteY11" fmla="*/ 315552 h 429095"/>
                      <a:gd name="connsiteX12" fmla="*/ 448065 w 456060"/>
                      <a:gd name="connsiteY12" fmla="*/ 329113 h 429095"/>
                      <a:gd name="connsiteX13" fmla="*/ 106712 w 456060"/>
                      <a:gd name="connsiteY13" fmla="*/ 425589 h 429095"/>
                      <a:gd name="connsiteX14" fmla="*/ 82734 w 456060"/>
                      <a:gd name="connsiteY14" fmla="*/ 429096 h 429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56060" h="429095">
                        <a:moveTo>
                          <a:pt x="82734" y="429096"/>
                        </a:moveTo>
                        <a:cubicBezTo>
                          <a:pt x="57313" y="429096"/>
                          <a:pt x="33027" y="417339"/>
                          <a:pt x="16939" y="396095"/>
                        </a:cubicBezTo>
                        <a:cubicBezTo>
                          <a:pt x="-3996" y="368405"/>
                          <a:pt x="-5646" y="331640"/>
                          <a:pt x="12659" y="302248"/>
                        </a:cubicBezTo>
                        <a:lnTo>
                          <a:pt x="145230" y="6478"/>
                        </a:lnTo>
                        <a:cubicBezTo>
                          <a:pt x="147705" y="960"/>
                          <a:pt x="154202" y="-1515"/>
                          <a:pt x="159719" y="960"/>
                        </a:cubicBezTo>
                        <a:cubicBezTo>
                          <a:pt x="165237" y="3435"/>
                          <a:pt x="167712" y="9932"/>
                          <a:pt x="165237" y="15450"/>
                        </a:cubicBezTo>
                        <a:lnTo>
                          <a:pt x="32047" y="312664"/>
                        </a:lnTo>
                        <a:lnTo>
                          <a:pt x="31635" y="313335"/>
                        </a:lnTo>
                        <a:cubicBezTo>
                          <a:pt x="14876" y="339684"/>
                          <a:pt x="22095" y="366497"/>
                          <a:pt x="34471" y="382843"/>
                        </a:cubicBezTo>
                        <a:cubicBezTo>
                          <a:pt x="46846" y="399188"/>
                          <a:pt x="70669" y="413420"/>
                          <a:pt x="100576" y="404500"/>
                        </a:cubicBezTo>
                        <a:lnTo>
                          <a:pt x="442083" y="307972"/>
                        </a:lnTo>
                        <a:cubicBezTo>
                          <a:pt x="447910" y="306373"/>
                          <a:pt x="453995" y="309725"/>
                          <a:pt x="455645" y="315552"/>
                        </a:cubicBezTo>
                        <a:cubicBezTo>
                          <a:pt x="457295" y="321379"/>
                          <a:pt x="453892" y="327463"/>
                          <a:pt x="448065" y="329113"/>
                        </a:cubicBezTo>
                        <a:lnTo>
                          <a:pt x="106712" y="425589"/>
                        </a:lnTo>
                        <a:cubicBezTo>
                          <a:pt x="98771" y="427961"/>
                          <a:pt x="90675" y="429096"/>
                          <a:pt x="82734" y="429096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" name="任意多边形: 形状 136">
                    <a:extLst>
                      <a:ext uri="{FF2B5EF4-FFF2-40B4-BE49-F238E27FC236}">
                        <a16:creationId xmlns:a16="http://schemas.microsoft.com/office/drawing/2014/main" id="{C63514B3-75E3-300D-1F6E-3828FB23C1DA}"/>
                      </a:ext>
                    </a:extLst>
                  </p:cNvPr>
                  <p:cNvSpPr/>
                  <p:nvPr/>
                </p:nvSpPr>
                <p:spPr>
                  <a:xfrm>
                    <a:off x="4535127" y="2961429"/>
                    <a:ext cx="1154590" cy="385273"/>
                  </a:xfrm>
                  <a:custGeom>
                    <a:avLst/>
                    <a:gdLst>
                      <a:gd name="connsiteX0" fmla="*/ 213094 w 1154590"/>
                      <a:gd name="connsiteY0" fmla="*/ 385274 h 385273"/>
                      <a:gd name="connsiteX1" fmla="*/ 4106 w 1154590"/>
                      <a:gd name="connsiteY1" fmla="*/ 213412 h 385273"/>
                      <a:gd name="connsiteX2" fmla="*/ 3487 w 1154590"/>
                      <a:gd name="connsiteY2" fmla="*/ 134055 h 385273"/>
                      <a:gd name="connsiteX3" fmla="*/ 14625 w 1154590"/>
                      <a:gd name="connsiteY3" fmla="*/ 73622 h 385273"/>
                      <a:gd name="connsiteX4" fmla="*/ 38499 w 1154590"/>
                      <a:gd name="connsiteY4" fmla="*/ 7259 h 385273"/>
                      <a:gd name="connsiteX5" fmla="*/ 52524 w 1154590"/>
                      <a:gd name="connsiteY5" fmla="*/ 659 h 385273"/>
                      <a:gd name="connsiteX6" fmla="*/ 59124 w 1154590"/>
                      <a:gd name="connsiteY6" fmla="*/ 14684 h 385273"/>
                      <a:gd name="connsiteX7" fmla="*/ 35250 w 1154590"/>
                      <a:gd name="connsiteY7" fmla="*/ 81047 h 385273"/>
                      <a:gd name="connsiteX8" fmla="*/ 25402 w 1154590"/>
                      <a:gd name="connsiteY8" fmla="*/ 135292 h 385273"/>
                      <a:gd name="connsiteX9" fmla="*/ 25195 w 1154590"/>
                      <a:gd name="connsiteY9" fmla="*/ 137148 h 385273"/>
                      <a:gd name="connsiteX10" fmla="*/ 25608 w 1154590"/>
                      <a:gd name="connsiteY10" fmla="*/ 209080 h 385273"/>
                      <a:gd name="connsiteX11" fmla="*/ 250375 w 1154590"/>
                      <a:gd name="connsiteY11" fmla="*/ 359595 h 385273"/>
                      <a:gd name="connsiteX12" fmla="*/ 1141863 w 1154590"/>
                      <a:gd name="connsiteY12" fmla="*/ 215887 h 385273"/>
                      <a:gd name="connsiteX13" fmla="*/ 1154445 w 1154590"/>
                      <a:gd name="connsiteY13" fmla="*/ 224962 h 385273"/>
                      <a:gd name="connsiteX14" fmla="*/ 1145370 w 1154590"/>
                      <a:gd name="connsiteY14" fmla="*/ 237543 h 385273"/>
                      <a:gd name="connsiteX15" fmla="*/ 254294 w 1154590"/>
                      <a:gd name="connsiteY15" fmla="*/ 381149 h 385273"/>
                      <a:gd name="connsiteX16" fmla="*/ 213094 w 1154590"/>
                      <a:gd name="connsiteY16" fmla="*/ 385274 h 385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154590" h="385273">
                        <a:moveTo>
                          <a:pt x="213094" y="385274"/>
                        </a:moveTo>
                        <a:cubicBezTo>
                          <a:pt x="113627" y="385274"/>
                          <a:pt x="24216" y="314838"/>
                          <a:pt x="4106" y="213412"/>
                        </a:cubicBezTo>
                        <a:cubicBezTo>
                          <a:pt x="-1154" y="186959"/>
                          <a:pt x="-1360" y="160301"/>
                          <a:pt x="3487" y="134055"/>
                        </a:cubicBezTo>
                        <a:cubicBezTo>
                          <a:pt x="3848" y="113481"/>
                          <a:pt x="7612" y="93165"/>
                          <a:pt x="14625" y="73622"/>
                        </a:cubicBezTo>
                        <a:lnTo>
                          <a:pt x="38499" y="7259"/>
                        </a:lnTo>
                        <a:cubicBezTo>
                          <a:pt x="40561" y="1535"/>
                          <a:pt x="46852" y="-1404"/>
                          <a:pt x="52524" y="659"/>
                        </a:cubicBezTo>
                        <a:cubicBezTo>
                          <a:pt x="58248" y="2721"/>
                          <a:pt x="61187" y="9012"/>
                          <a:pt x="59124" y="14684"/>
                        </a:cubicBezTo>
                        <a:lnTo>
                          <a:pt x="35250" y="81047"/>
                        </a:lnTo>
                        <a:cubicBezTo>
                          <a:pt x="28959" y="98579"/>
                          <a:pt x="25659" y="116781"/>
                          <a:pt x="25402" y="135292"/>
                        </a:cubicBezTo>
                        <a:lnTo>
                          <a:pt x="25195" y="137148"/>
                        </a:lnTo>
                        <a:cubicBezTo>
                          <a:pt x="20709" y="160920"/>
                          <a:pt x="20864" y="185103"/>
                          <a:pt x="25608" y="209080"/>
                        </a:cubicBezTo>
                        <a:cubicBezTo>
                          <a:pt x="46079" y="312517"/>
                          <a:pt x="146938" y="380015"/>
                          <a:pt x="250375" y="359595"/>
                        </a:cubicBezTo>
                        <a:lnTo>
                          <a:pt x="1141863" y="215887"/>
                        </a:lnTo>
                        <a:cubicBezTo>
                          <a:pt x="1147896" y="214907"/>
                          <a:pt x="1153465" y="218980"/>
                          <a:pt x="1154445" y="224962"/>
                        </a:cubicBezTo>
                        <a:cubicBezTo>
                          <a:pt x="1155425" y="230943"/>
                          <a:pt x="1151351" y="236564"/>
                          <a:pt x="1145370" y="237543"/>
                        </a:cubicBezTo>
                        <a:lnTo>
                          <a:pt x="254294" y="381149"/>
                        </a:lnTo>
                        <a:cubicBezTo>
                          <a:pt x="240475" y="383934"/>
                          <a:pt x="226655" y="385274"/>
                          <a:pt x="213094" y="385274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" name="任意多边形: 形状 137">
                    <a:extLst>
                      <a:ext uri="{FF2B5EF4-FFF2-40B4-BE49-F238E27FC236}">
                        <a16:creationId xmlns:a16="http://schemas.microsoft.com/office/drawing/2014/main" id="{A5FF7C28-9A18-1181-15B0-F57BF6356D6A}"/>
                      </a:ext>
                    </a:extLst>
                  </p:cNvPr>
                  <p:cNvSpPr/>
                  <p:nvPr/>
                </p:nvSpPr>
                <p:spPr>
                  <a:xfrm>
                    <a:off x="6363513" y="1699185"/>
                    <a:ext cx="1183291" cy="1624265"/>
                  </a:xfrm>
                  <a:custGeom>
                    <a:avLst/>
                    <a:gdLst>
                      <a:gd name="connsiteX0" fmla="*/ 1063196 w 1183291"/>
                      <a:gd name="connsiteY0" fmla="*/ 1602452 h 1624265"/>
                      <a:gd name="connsiteX1" fmla="*/ 1063042 w 1183291"/>
                      <a:gd name="connsiteY1" fmla="*/ 1602555 h 1624265"/>
                      <a:gd name="connsiteX2" fmla="*/ 901492 w 1183291"/>
                      <a:gd name="connsiteY2" fmla="*/ 1611527 h 1624265"/>
                      <a:gd name="connsiteX3" fmla="*/ 892313 w 1183291"/>
                      <a:gd name="connsiteY3" fmla="*/ 1607866 h 1624265"/>
                      <a:gd name="connsiteX4" fmla="*/ 0 w 1183291"/>
                      <a:gd name="connsiteY4" fmla="*/ 1225159 h 1624265"/>
                      <a:gd name="connsiteX5" fmla="*/ 89773 w 1183291"/>
                      <a:gd name="connsiteY5" fmla="*/ 1027050 h 1624265"/>
                      <a:gd name="connsiteX6" fmla="*/ 76315 w 1183291"/>
                      <a:gd name="connsiteY6" fmla="*/ 846112 h 1624265"/>
                      <a:gd name="connsiteX7" fmla="*/ 206050 w 1183291"/>
                      <a:gd name="connsiteY7" fmla="*/ 898450 h 1624265"/>
                      <a:gd name="connsiteX8" fmla="*/ 573133 w 1183291"/>
                      <a:gd name="connsiteY8" fmla="*/ 1057679 h 1624265"/>
                      <a:gd name="connsiteX9" fmla="*/ 442728 w 1183291"/>
                      <a:gd name="connsiteY9" fmla="*/ 852558 h 1624265"/>
                      <a:gd name="connsiteX10" fmla="*/ 228841 w 1183291"/>
                      <a:gd name="connsiteY10" fmla="*/ 325729 h 1624265"/>
                      <a:gd name="connsiteX11" fmla="*/ 533326 w 1183291"/>
                      <a:gd name="connsiteY11" fmla="*/ 0 h 1624265"/>
                      <a:gd name="connsiteX12" fmla="*/ 673940 w 1183291"/>
                      <a:gd name="connsiteY12" fmla="*/ 102509 h 1624265"/>
                      <a:gd name="connsiteX13" fmla="*/ 908040 w 1183291"/>
                      <a:gd name="connsiteY13" fmla="*/ 480421 h 1624265"/>
                      <a:gd name="connsiteX14" fmla="*/ 1093516 w 1183291"/>
                      <a:gd name="connsiteY14" fmla="*/ 982447 h 1624265"/>
                      <a:gd name="connsiteX15" fmla="*/ 1172821 w 1183291"/>
                      <a:gd name="connsiteY15" fmla="*/ 1339579 h 1624265"/>
                      <a:gd name="connsiteX16" fmla="*/ 1063196 w 1183291"/>
                      <a:gd name="connsiteY16" fmla="*/ 1602452 h 1624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183291" h="1624265">
                        <a:moveTo>
                          <a:pt x="1063196" y="1602452"/>
                        </a:moveTo>
                        <a:cubicBezTo>
                          <a:pt x="1063145" y="1602555"/>
                          <a:pt x="1063093" y="1602555"/>
                          <a:pt x="1063042" y="1602555"/>
                        </a:cubicBezTo>
                        <a:cubicBezTo>
                          <a:pt x="1014572" y="1626996"/>
                          <a:pt x="956407" y="1631946"/>
                          <a:pt x="901492" y="1611527"/>
                        </a:cubicBezTo>
                        <a:cubicBezTo>
                          <a:pt x="898604" y="1610496"/>
                          <a:pt x="895149" y="1609052"/>
                          <a:pt x="892313" y="1607866"/>
                        </a:cubicBezTo>
                        <a:lnTo>
                          <a:pt x="0" y="1225159"/>
                        </a:lnTo>
                        <a:cubicBezTo>
                          <a:pt x="0" y="1225159"/>
                          <a:pt x="67291" y="1146214"/>
                          <a:pt x="89773" y="1027050"/>
                        </a:cubicBezTo>
                        <a:cubicBezTo>
                          <a:pt x="98384" y="981261"/>
                          <a:pt x="97249" y="895459"/>
                          <a:pt x="76315" y="846112"/>
                        </a:cubicBezTo>
                        <a:cubicBezTo>
                          <a:pt x="129838" y="857147"/>
                          <a:pt x="206050" y="898450"/>
                          <a:pt x="206050" y="898450"/>
                        </a:cubicBezTo>
                        <a:cubicBezTo>
                          <a:pt x="326812" y="945682"/>
                          <a:pt x="573133" y="1057679"/>
                          <a:pt x="573133" y="1057679"/>
                        </a:cubicBezTo>
                        <a:lnTo>
                          <a:pt x="442728" y="852558"/>
                        </a:lnTo>
                        <a:lnTo>
                          <a:pt x="228841" y="325729"/>
                        </a:lnTo>
                        <a:lnTo>
                          <a:pt x="533326" y="0"/>
                        </a:lnTo>
                        <a:cubicBezTo>
                          <a:pt x="584632" y="28205"/>
                          <a:pt x="632638" y="61980"/>
                          <a:pt x="673940" y="102509"/>
                        </a:cubicBezTo>
                        <a:cubicBezTo>
                          <a:pt x="782792" y="213578"/>
                          <a:pt x="834459" y="342178"/>
                          <a:pt x="908040" y="480421"/>
                        </a:cubicBezTo>
                        <a:cubicBezTo>
                          <a:pt x="992296" y="638619"/>
                          <a:pt x="1054637" y="807491"/>
                          <a:pt x="1093516" y="982447"/>
                        </a:cubicBezTo>
                        <a:lnTo>
                          <a:pt x="1172821" y="1339579"/>
                        </a:lnTo>
                        <a:cubicBezTo>
                          <a:pt x="1206389" y="1432858"/>
                          <a:pt x="1156424" y="1568781"/>
                          <a:pt x="1063196" y="1602452"/>
                        </a:cubicBezTo>
                        <a:close/>
                      </a:path>
                    </a:pathLst>
                  </a:custGeom>
                  <a:solidFill>
                    <a:srgbClr val="E07D4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45FDDCFF-2379-C756-C255-6E4A276868C5}"/>
                      </a:ext>
                    </a:extLst>
                  </p:cNvPr>
                  <p:cNvSpPr/>
                  <p:nvPr/>
                </p:nvSpPr>
                <p:spPr>
                  <a:xfrm>
                    <a:off x="6428783" y="2366065"/>
                    <a:ext cx="455126" cy="345525"/>
                  </a:xfrm>
                  <a:custGeom>
                    <a:avLst/>
                    <a:gdLst>
                      <a:gd name="connsiteX0" fmla="*/ 393236 w 455126"/>
                      <a:gd name="connsiteY0" fmla="*/ 345525 h 345525"/>
                      <a:gd name="connsiteX1" fmla="*/ 367763 w 455126"/>
                      <a:gd name="connsiteY1" fmla="*/ 340060 h 345525"/>
                      <a:gd name="connsiteX2" fmla="*/ 136706 w 455126"/>
                      <a:gd name="connsiteY2" fmla="*/ 241727 h 345525"/>
                      <a:gd name="connsiteX3" fmla="*/ 135468 w 455126"/>
                      <a:gd name="connsiteY3" fmla="*/ 241160 h 345525"/>
                      <a:gd name="connsiteX4" fmla="*/ 8776 w 455126"/>
                      <a:gd name="connsiteY4" fmla="*/ 189906 h 345525"/>
                      <a:gd name="connsiteX5" fmla="*/ 216 w 455126"/>
                      <a:gd name="connsiteY5" fmla="*/ 176912 h 345525"/>
                      <a:gd name="connsiteX6" fmla="*/ 13210 w 455126"/>
                      <a:gd name="connsiteY6" fmla="*/ 168403 h 345525"/>
                      <a:gd name="connsiteX7" fmla="*/ 145317 w 455126"/>
                      <a:gd name="connsiteY7" fmla="*/ 221514 h 345525"/>
                      <a:gd name="connsiteX8" fmla="*/ 376633 w 455126"/>
                      <a:gd name="connsiteY8" fmla="*/ 319950 h 345525"/>
                      <a:gd name="connsiteX9" fmla="*/ 422267 w 455126"/>
                      <a:gd name="connsiteY9" fmla="*/ 310617 h 345525"/>
                      <a:gd name="connsiteX10" fmla="*/ 428351 w 455126"/>
                      <a:gd name="connsiteY10" fmla="*/ 264416 h 345525"/>
                      <a:gd name="connsiteX11" fmla="*/ 296760 w 455126"/>
                      <a:gd name="connsiteY11" fmla="*/ 16135 h 345525"/>
                      <a:gd name="connsiteX12" fmla="*/ 301297 w 455126"/>
                      <a:gd name="connsiteY12" fmla="*/ 1285 h 345525"/>
                      <a:gd name="connsiteX13" fmla="*/ 316148 w 455126"/>
                      <a:gd name="connsiteY13" fmla="*/ 5822 h 345525"/>
                      <a:gd name="connsiteX14" fmla="*/ 447739 w 455126"/>
                      <a:gd name="connsiteY14" fmla="*/ 254103 h 345525"/>
                      <a:gd name="connsiteX15" fmla="*/ 438303 w 455126"/>
                      <a:gd name="connsiteY15" fmla="*/ 325570 h 345525"/>
                      <a:gd name="connsiteX16" fmla="*/ 393236 w 455126"/>
                      <a:gd name="connsiteY16" fmla="*/ 345525 h 345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55126" h="345525">
                        <a:moveTo>
                          <a:pt x="393236" y="345525"/>
                        </a:moveTo>
                        <a:cubicBezTo>
                          <a:pt x="384728" y="345525"/>
                          <a:pt x="376065" y="343721"/>
                          <a:pt x="367763" y="340060"/>
                        </a:cubicBezTo>
                        <a:cubicBezTo>
                          <a:pt x="297018" y="308760"/>
                          <a:pt x="199510" y="266323"/>
                          <a:pt x="136706" y="241727"/>
                        </a:cubicBezTo>
                        <a:lnTo>
                          <a:pt x="135468" y="241160"/>
                        </a:lnTo>
                        <a:cubicBezTo>
                          <a:pt x="134695" y="240748"/>
                          <a:pt x="60030" y="200476"/>
                          <a:pt x="8776" y="189906"/>
                        </a:cubicBezTo>
                        <a:cubicBezTo>
                          <a:pt x="2846" y="188668"/>
                          <a:pt x="-970" y="182893"/>
                          <a:pt x="216" y="176912"/>
                        </a:cubicBezTo>
                        <a:cubicBezTo>
                          <a:pt x="1454" y="170982"/>
                          <a:pt x="7229" y="167166"/>
                          <a:pt x="13210" y="168403"/>
                        </a:cubicBezTo>
                        <a:cubicBezTo>
                          <a:pt x="65754" y="179232"/>
                          <a:pt x="137428" y="217286"/>
                          <a:pt x="145317" y="221514"/>
                        </a:cubicBezTo>
                        <a:cubicBezTo>
                          <a:pt x="208534" y="246265"/>
                          <a:pt x="305938" y="288651"/>
                          <a:pt x="376633" y="319950"/>
                        </a:cubicBezTo>
                        <a:cubicBezTo>
                          <a:pt x="395917" y="328458"/>
                          <a:pt x="412882" y="320723"/>
                          <a:pt x="422267" y="310617"/>
                        </a:cubicBezTo>
                        <a:cubicBezTo>
                          <a:pt x="431703" y="300510"/>
                          <a:pt x="438252" y="283030"/>
                          <a:pt x="428351" y="264416"/>
                        </a:cubicBezTo>
                        <a:lnTo>
                          <a:pt x="296760" y="16135"/>
                        </a:lnTo>
                        <a:cubicBezTo>
                          <a:pt x="293924" y="10773"/>
                          <a:pt x="295987" y="4121"/>
                          <a:pt x="301297" y="1285"/>
                        </a:cubicBezTo>
                        <a:cubicBezTo>
                          <a:pt x="306660" y="-1551"/>
                          <a:pt x="313312" y="460"/>
                          <a:pt x="316148" y="5822"/>
                        </a:cubicBezTo>
                        <a:lnTo>
                          <a:pt x="447739" y="254103"/>
                        </a:lnTo>
                        <a:cubicBezTo>
                          <a:pt x="460321" y="277874"/>
                          <a:pt x="456608" y="305924"/>
                          <a:pt x="438303" y="325570"/>
                        </a:cubicBezTo>
                        <a:cubicBezTo>
                          <a:pt x="426237" y="338616"/>
                          <a:pt x="409994" y="345525"/>
                          <a:pt x="393236" y="345525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5756DFC9-A18D-4C0B-373A-00D869EE3D9F}"/>
                      </a:ext>
                    </a:extLst>
                  </p:cNvPr>
                  <p:cNvSpPr/>
                  <p:nvPr/>
                </p:nvSpPr>
                <p:spPr>
                  <a:xfrm>
                    <a:off x="6352576" y="2847500"/>
                    <a:ext cx="1204967" cy="486828"/>
                  </a:xfrm>
                  <a:custGeom>
                    <a:avLst/>
                    <a:gdLst>
                      <a:gd name="connsiteX0" fmla="*/ 982865 w 1204967"/>
                      <a:gd name="connsiteY0" fmla="*/ 486828 h 486828"/>
                      <a:gd name="connsiteX1" fmla="*/ 908613 w 1204967"/>
                      <a:gd name="connsiteY1" fmla="*/ 473473 h 486828"/>
                      <a:gd name="connsiteX2" fmla="*/ 899022 w 1204967"/>
                      <a:gd name="connsiteY2" fmla="*/ 469657 h 486828"/>
                      <a:gd name="connsiteX3" fmla="*/ 6657 w 1204967"/>
                      <a:gd name="connsiteY3" fmla="*/ 86898 h 486828"/>
                      <a:gd name="connsiteX4" fmla="*/ 882 w 1204967"/>
                      <a:gd name="connsiteY4" fmla="*/ 72461 h 486828"/>
                      <a:gd name="connsiteX5" fmla="*/ 15319 w 1204967"/>
                      <a:gd name="connsiteY5" fmla="*/ 66685 h 486828"/>
                      <a:gd name="connsiteX6" fmla="*/ 907633 w 1204967"/>
                      <a:gd name="connsiteY6" fmla="*/ 449444 h 486828"/>
                      <a:gd name="connsiteX7" fmla="*/ 916244 w 1204967"/>
                      <a:gd name="connsiteY7" fmla="*/ 452847 h 486828"/>
                      <a:gd name="connsiteX8" fmla="*/ 1065934 w 1204967"/>
                      <a:gd name="connsiteY8" fmla="*/ 445938 h 486828"/>
                      <a:gd name="connsiteX9" fmla="*/ 1066244 w 1204967"/>
                      <a:gd name="connsiteY9" fmla="*/ 445319 h 486828"/>
                      <a:gd name="connsiteX10" fmla="*/ 1072019 w 1204967"/>
                      <a:gd name="connsiteY10" fmla="*/ 443205 h 486828"/>
                      <a:gd name="connsiteX11" fmla="*/ 1166381 w 1204967"/>
                      <a:gd name="connsiteY11" fmla="*/ 340954 h 486828"/>
                      <a:gd name="connsiteX12" fmla="*/ 1173496 w 1204967"/>
                      <a:gd name="connsiteY12" fmla="*/ 194976 h 486828"/>
                      <a:gd name="connsiteX13" fmla="*/ 1173136 w 1204967"/>
                      <a:gd name="connsiteY13" fmla="*/ 193636 h 486828"/>
                      <a:gd name="connsiteX14" fmla="*/ 1133070 w 1204967"/>
                      <a:gd name="connsiteY14" fmla="*/ 13368 h 486828"/>
                      <a:gd name="connsiteX15" fmla="*/ 1141424 w 1204967"/>
                      <a:gd name="connsiteY15" fmla="*/ 271 h 486828"/>
                      <a:gd name="connsiteX16" fmla="*/ 1154521 w 1204967"/>
                      <a:gd name="connsiteY16" fmla="*/ 8624 h 486828"/>
                      <a:gd name="connsiteX17" fmla="*/ 1194432 w 1204967"/>
                      <a:gd name="connsiteY17" fmla="*/ 188273 h 486828"/>
                      <a:gd name="connsiteX18" fmla="*/ 1082229 w 1204967"/>
                      <a:gd name="connsiteY18" fmla="*/ 462902 h 486828"/>
                      <a:gd name="connsiteX19" fmla="*/ 1081146 w 1204967"/>
                      <a:gd name="connsiteY19" fmla="*/ 465171 h 486828"/>
                      <a:gd name="connsiteX20" fmla="*/ 1076660 w 1204967"/>
                      <a:gd name="connsiteY20" fmla="*/ 465223 h 486828"/>
                      <a:gd name="connsiteX21" fmla="*/ 982865 w 1204967"/>
                      <a:gd name="connsiteY21" fmla="*/ 486828 h 486828"/>
                      <a:gd name="connsiteX22" fmla="*/ 1073978 w 1204967"/>
                      <a:gd name="connsiteY22" fmla="*/ 454240 h 486828"/>
                      <a:gd name="connsiteX23" fmla="*/ 1073978 w 1204967"/>
                      <a:gd name="connsiteY23" fmla="*/ 454240 h 486828"/>
                      <a:gd name="connsiteX24" fmla="*/ 1073978 w 1204967"/>
                      <a:gd name="connsiteY24" fmla="*/ 454240 h 486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1204967" h="486828">
                        <a:moveTo>
                          <a:pt x="982865" y="486828"/>
                        </a:moveTo>
                        <a:cubicBezTo>
                          <a:pt x="957701" y="486828"/>
                          <a:pt x="932538" y="482394"/>
                          <a:pt x="908613" y="473473"/>
                        </a:cubicBezTo>
                        <a:cubicBezTo>
                          <a:pt x="905622" y="472390"/>
                          <a:pt x="901961" y="470895"/>
                          <a:pt x="899022" y="469657"/>
                        </a:cubicBezTo>
                        <a:lnTo>
                          <a:pt x="6657" y="86898"/>
                        </a:lnTo>
                        <a:cubicBezTo>
                          <a:pt x="1088" y="84526"/>
                          <a:pt x="-1491" y="78029"/>
                          <a:pt x="882" y="72461"/>
                        </a:cubicBezTo>
                        <a:cubicBezTo>
                          <a:pt x="3254" y="66892"/>
                          <a:pt x="9751" y="64313"/>
                          <a:pt x="15319" y="66685"/>
                        </a:cubicBezTo>
                        <a:lnTo>
                          <a:pt x="907633" y="449444"/>
                        </a:lnTo>
                        <a:cubicBezTo>
                          <a:pt x="910211" y="450527"/>
                          <a:pt x="913511" y="451868"/>
                          <a:pt x="916244" y="452847"/>
                        </a:cubicBezTo>
                        <a:cubicBezTo>
                          <a:pt x="964972" y="470998"/>
                          <a:pt x="1019269" y="468420"/>
                          <a:pt x="1065934" y="445938"/>
                        </a:cubicBezTo>
                        <a:lnTo>
                          <a:pt x="1066244" y="445319"/>
                        </a:lnTo>
                        <a:lnTo>
                          <a:pt x="1072019" y="443205"/>
                        </a:lnTo>
                        <a:cubicBezTo>
                          <a:pt x="1112032" y="428148"/>
                          <a:pt x="1146374" y="390971"/>
                          <a:pt x="1166381" y="340954"/>
                        </a:cubicBezTo>
                        <a:cubicBezTo>
                          <a:pt x="1186078" y="291813"/>
                          <a:pt x="1188708" y="237207"/>
                          <a:pt x="1173496" y="194976"/>
                        </a:cubicBezTo>
                        <a:lnTo>
                          <a:pt x="1173136" y="193636"/>
                        </a:lnTo>
                        <a:lnTo>
                          <a:pt x="1133070" y="13368"/>
                        </a:lnTo>
                        <a:cubicBezTo>
                          <a:pt x="1131781" y="7438"/>
                          <a:pt x="1135494" y="1560"/>
                          <a:pt x="1141424" y="271"/>
                        </a:cubicBezTo>
                        <a:cubicBezTo>
                          <a:pt x="1147354" y="-1070"/>
                          <a:pt x="1153232" y="2695"/>
                          <a:pt x="1154521" y="8624"/>
                        </a:cubicBezTo>
                        <a:lnTo>
                          <a:pt x="1194432" y="188273"/>
                        </a:lnTo>
                        <a:cubicBezTo>
                          <a:pt x="1227175" y="280573"/>
                          <a:pt x="1181901" y="423353"/>
                          <a:pt x="1082229" y="462902"/>
                        </a:cubicBezTo>
                        <a:lnTo>
                          <a:pt x="1081146" y="465171"/>
                        </a:lnTo>
                        <a:lnTo>
                          <a:pt x="1076660" y="465223"/>
                        </a:lnTo>
                        <a:cubicBezTo>
                          <a:pt x="1047216" y="479557"/>
                          <a:pt x="1015092" y="486828"/>
                          <a:pt x="982865" y="486828"/>
                        </a:cubicBezTo>
                        <a:close/>
                        <a:moveTo>
                          <a:pt x="1073978" y="454240"/>
                        </a:moveTo>
                        <a:lnTo>
                          <a:pt x="1073978" y="454240"/>
                        </a:lnTo>
                        <a:lnTo>
                          <a:pt x="1073978" y="454240"/>
                        </a:ln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1385014-E579-2CFC-AE99-9CC2561CA5DA}"/>
              </a:ext>
            </a:extLst>
          </p:cNvPr>
          <p:cNvGrpSpPr/>
          <p:nvPr/>
        </p:nvGrpSpPr>
        <p:grpSpPr>
          <a:xfrm>
            <a:off x="825898" y="3137848"/>
            <a:ext cx="2006244" cy="2618999"/>
            <a:chOff x="825898" y="3137848"/>
            <a:chExt cx="2006244" cy="2618999"/>
          </a:xfrm>
        </p:grpSpPr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3653ECE4-34FD-2577-1923-186CEA57A99D}"/>
                </a:ext>
              </a:extLst>
            </p:cNvPr>
            <p:cNvSpPr/>
            <p:nvPr/>
          </p:nvSpPr>
          <p:spPr>
            <a:xfrm>
              <a:off x="1039877" y="3402037"/>
              <a:ext cx="1792265" cy="965875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6BBD499C-D18F-A085-4464-E945F35F4499}"/>
                </a:ext>
              </a:extLst>
            </p:cNvPr>
            <p:cNvSpPr/>
            <p:nvPr/>
          </p:nvSpPr>
          <p:spPr>
            <a:xfrm>
              <a:off x="1156965" y="3893872"/>
              <a:ext cx="1675172" cy="47402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F8EDC884-4158-CF36-95B2-7F8D4D1010FD}"/>
                </a:ext>
              </a:extLst>
            </p:cNvPr>
            <p:cNvSpPr/>
            <p:nvPr/>
          </p:nvSpPr>
          <p:spPr>
            <a:xfrm>
              <a:off x="1246521" y="3857696"/>
              <a:ext cx="1049019" cy="1899124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6F851167-8B7A-0B17-176B-DAA4497D74A6}"/>
                </a:ext>
              </a:extLst>
            </p:cNvPr>
            <p:cNvSpPr/>
            <p:nvPr/>
          </p:nvSpPr>
          <p:spPr>
            <a:xfrm>
              <a:off x="1719017" y="3882443"/>
              <a:ext cx="576523" cy="1874404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522D06A7-7607-E399-B460-8C3137AAFF58}"/>
                </a:ext>
              </a:extLst>
            </p:cNvPr>
            <p:cNvSpPr/>
            <p:nvPr/>
          </p:nvSpPr>
          <p:spPr>
            <a:xfrm>
              <a:off x="825898" y="3200252"/>
              <a:ext cx="1785032" cy="99379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7A31E4D6-190B-B930-A15D-D72D46E359C6}"/>
                </a:ext>
              </a:extLst>
            </p:cNvPr>
            <p:cNvSpPr/>
            <p:nvPr/>
          </p:nvSpPr>
          <p:spPr>
            <a:xfrm>
              <a:off x="2036371" y="3447463"/>
              <a:ext cx="54207" cy="58314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8BDA0462-D3AD-E1BE-B79D-7F772536D2A6}"/>
                </a:ext>
              </a:extLst>
            </p:cNvPr>
            <p:cNvSpPr/>
            <p:nvPr/>
          </p:nvSpPr>
          <p:spPr>
            <a:xfrm>
              <a:off x="2093638" y="3471711"/>
              <a:ext cx="58258" cy="54246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FFD67476-99C6-DAEB-08C1-9BA0E913892F}"/>
                </a:ext>
              </a:extLst>
            </p:cNvPr>
            <p:cNvSpPr/>
            <p:nvPr/>
          </p:nvSpPr>
          <p:spPr>
            <a:xfrm>
              <a:off x="1764834" y="3840714"/>
              <a:ext cx="75083" cy="38136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82F72560-B83F-8E73-7AE3-34287176D1F1}"/>
                </a:ext>
              </a:extLst>
            </p:cNvPr>
            <p:cNvSpPr/>
            <p:nvPr/>
          </p:nvSpPr>
          <p:spPr>
            <a:xfrm>
              <a:off x="1860886" y="3811682"/>
              <a:ext cx="38101" cy="75137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AA4C5B4A-D412-616F-627F-8D30873F2FCB}"/>
                </a:ext>
              </a:extLst>
            </p:cNvPr>
            <p:cNvSpPr/>
            <p:nvPr/>
          </p:nvSpPr>
          <p:spPr>
            <a:xfrm>
              <a:off x="2568364" y="3342264"/>
              <a:ext cx="39607" cy="90371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769C1D22-1875-E0BE-17E0-1A068AEAFB45}"/>
                </a:ext>
              </a:extLst>
            </p:cNvPr>
            <p:cNvSpPr/>
            <p:nvPr/>
          </p:nvSpPr>
          <p:spPr>
            <a:xfrm>
              <a:off x="2590764" y="3442944"/>
              <a:ext cx="88061" cy="41785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BD9A4B38-486C-7506-CB07-A90318E11322}"/>
                </a:ext>
              </a:extLst>
            </p:cNvPr>
            <p:cNvSpPr/>
            <p:nvPr/>
          </p:nvSpPr>
          <p:spPr>
            <a:xfrm>
              <a:off x="1120640" y="3345527"/>
              <a:ext cx="83399" cy="46269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C4171E8B-DD9E-2BBB-8B5F-B6987695984B}"/>
                </a:ext>
              </a:extLst>
            </p:cNvPr>
            <p:cNvSpPr/>
            <p:nvPr/>
          </p:nvSpPr>
          <p:spPr>
            <a:xfrm>
              <a:off x="1226388" y="3294292"/>
              <a:ext cx="38866" cy="91118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4B573F82-C7B1-CD15-7214-048AAAE72A62}"/>
                </a:ext>
              </a:extLst>
            </p:cNvPr>
            <p:cNvSpPr/>
            <p:nvPr/>
          </p:nvSpPr>
          <p:spPr>
            <a:xfrm>
              <a:off x="1621829" y="3137848"/>
              <a:ext cx="46939" cy="82720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F835B46E-AEF7-0BE4-20CC-595BD36819E0}"/>
                </a:ext>
              </a:extLst>
            </p:cNvPr>
            <p:cNvSpPr/>
            <p:nvPr/>
          </p:nvSpPr>
          <p:spPr>
            <a:xfrm>
              <a:off x="1256047" y="3675920"/>
              <a:ext cx="79445" cy="33920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691D3E04-19FF-B1D7-2766-1FDFF6DA8786}"/>
                </a:ext>
              </a:extLst>
            </p:cNvPr>
            <p:cNvSpPr/>
            <p:nvPr/>
          </p:nvSpPr>
          <p:spPr>
            <a:xfrm>
              <a:off x="1320789" y="3611137"/>
              <a:ext cx="33892" cy="79500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C274981-25C2-5DA8-D426-83C6E5494676}"/>
              </a:ext>
            </a:extLst>
          </p:cNvPr>
          <p:cNvGrpSpPr/>
          <p:nvPr/>
        </p:nvGrpSpPr>
        <p:grpSpPr>
          <a:xfrm>
            <a:off x="9620609" y="3147065"/>
            <a:ext cx="2167893" cy="2774908"/>
            <a:chOff x="9620609" y="3147065"/>
            <a:chExt cx="2167893" cy="2774908"/>
          </a:xfrm>
        </p:grpSpPr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4EEB73B5-5C38-1C3D-07D2-E53A9BF07097}"/>
                </a:ext>
              </a:extLst>
            </p:cNvPr>
            <p:cNvSpPr/>
            <p:nvPr/>
          </p:nvSpPr>
          <p:spPr>
            <a:xfrm>
              <a:off x="9620609" y="3147065"/>
              <a:ext cx="2167887" cy="1255935"/>
            </a:xfrm>
            <a:custGeom>
              <a:avLst/>
              <a:gdLst>
                <a:gd name="connsiteX0" fmla="*/ 2159587 w 2167887"/>
                <a:gd name="connsiteY0" fmla="*/ 930882 h 1255935"/>
                <a:gd name="connsiteX1" fmla="*/ 2109346 w 2167887"/>
                <a:gd name="connsiteY1" fmla="*/ 737937 h 1255935"/>
                <a:gd name="connsiteX2" fmla="*/ 1931895 w 2167887"/>
                <a:gd name="connsiteY2" fmla="*/ 412692 h 1255935"/>
                <a:gd name="connsiteX3" fmla="*/ 1819281 w 2167887"/>
                <a:gd name="connsiteY3" fmla="*/ 403585 h 1255935"/>
                <a:gd name="connsiteX4" fmla="*/ 1676801 w 2167887"/>
                <a:gd name="connsiteY4" fmla="*/ 278791 h 1255935"/>
                <a:gd name="connsiteX5" fmla="*/ 1579185 w 2167887"/>
                <a:gd name="connsiteY5" fmla="*/ 270789 h 1255935"/>
                <a:gd name="connsiteX6" fmla="*/ 1409048 w 2167887"/>
                <a:gd name="connsiteY6" fmla="*/ 110111 h 1255935"/>
                <a:gd name="connsiteX7" fmla="*/ 1139453 w 2167887"/>
                <a:gd name="connsiteY7" fmla="*/ 183079 h 1255935"/>
                <a:gd name="connsiteX8" fmla="*/ 986074 w 2167887"/>
                <a:gd name="connsiteY8" fmla="*/ 9645 h 1255935"/>
                <a:gd name="connsiteX9" fmla="*/ 710141 w 2167887"/>
                <a:gd name="connsiteY9" fmla="*/ 156910 h 1255935"/>
                <a:gd name="connsiteX10" fmla="*/ 705116 w 2167887"/>
                <a:gd name="connsiteY10" fmla="*/ 176821 h 1255935"/>
                <a:gd name="connsiteX11" fmla="*/ 663950 w 2167887"/>
                <a:gd name="connsiteY11" fmla="*/ 158239 h 1255935"/>
                <a:gd name="connsiteX12" fmla="*/ 516909 w 2167887"/>
                <a:gd name="connsiteY12" fmla="*/ 179142 h 1255935"/>
                <a:gd name="connsiteX13" fmla="*/ 452455 w 2167887"/>
                <a:gd name="connsiteY13" fmla="*/ 146891 h 1255935"/>
                <a:gd name="connsiteX14" fmla="*/ 184109 w 2167887"/>
                <a:gd name="connsiteY14" fmla="*/ 290107 h 1255935"/>
                <a:gd name="connsiteX15" fmla="*/ 175322 w 2167887"/>
                <a:gd name="connsiteY15" fmla="*/ 337867 h 1255935"/>
                <a:gd name="connsiteX16" fmla="*/ 108132 w 2167887"/>
                <a:gd name="connsiteY16" fmla="*/ 359890 h 1255935"/>
                <a:gd name="connsiteX17" fmla="*/ 24055 w 2167887"/>
                <a:gd name="connsiteY17" fmla="*/ 636319 h 1255935"/>
                <a:gd name="connsiteX18" fmla="*/ 112229 w 2167887"/>
                <a:gd name="connsiteY18" fmla="*/ 722540 h 1255935"/>
                <a:gd name="connsiteX19" fmla="*/ 320587 w 2167887"/>
                <a:gd name="connsiteY19" fmla="*/ 1052187 h 1255935"/>
                <a:gd name="connsiteX20" fmla="*/ 525151 w 2167887"/>
                <a:gd name="connsiteY20" fmla="*/ 1040935 h 1255935"/>
                <a:gd name="connsiteX21" fmla="*/ 687398 w 2167887"/>
                <a:gd name="connsiteY21" fmla="*/ 1156718 h 1255935"/>
                <a:gd name="connsiteX22" fmla="*/ 1049215 w 2167887"/>
                <a:gd name="connsiteY22" fmla="*/ 1014414 h 1255935"/>
                <a:gd name="connsiteX23" fmla="*/ 1183900 w 2167887"/>
                <a:gd name="connsiteY23" fmla="*/ 1127284 h 1255935"/>
                <a:gd name="connsiteX24" fmla="*/ 1406759 w 2167887"/>
                <a:gd name="connsiteY24" fmla="*/ 1072641 h 1255935"/>
                <a:gd name="connsiteX25" fmla="*/ 1555289 w 2167887"/>
                <a:gd name="connsiteY25" fmla="*/ 1216898 h 1255935"/>
                <a:gd name="connsiteX26" fmla="*/ 1732676 w 2167887"/>
                <a:gd name="connsiteY26" fmla="*/ 1197323 h 1255935"/>
                <a:gd name="connsiteX27" fmla="*/ 1818401 w 2167887"/>
                <a:gd name="connsiteY27" fmla="*/ 1246204 h 1255935"/>
                <a:gd name="connsiteX28" fmla="*/ 2096766 w 2167887"/>
                <a:gd name="connsiteY28" fmla="*/ 1097642 h 1255935"/>
                <a:gd name="connsiteX29" fmla="*/ 2105873 w 2167887"/>
                <a:gd name="connsiteY29" fmla="*/ 1016094 h 1255935"/>
                <a:gd name="connsiteX30" fmla="*/ 2159587 w 2167887"/>
                <a:gd name="connsiteY30" fmla="*/ 930882 h 125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67887" h="1255935">
                  <a:moveTo>
                    <a:pt x="2159587" y="930882"/>
                  </a:moveTo>
                  <a:cubicBezTo>
                    <a:pt x="2181178" y="859898"/>
                    <a:pt x="2159331" y="786097"/>
                    <a:pt x="2109346" y="737937"/>
                  </a:cubicBezTo>
                  <a:cubicBezTo>
                    <a:pt x="2148527" y="599603"/>
                    <a:pt x="2069957" y="454738"/>
                    <a:pt x="1931895" y="412692"/>
                  </a:cubicBezTo>
                  <a:cubicBezTo>
                    <a:pt x="1894202" y="401216"/>
                    <a:pt x="1855918" y="398575"/>
                    <a:pt x="1819281" y="403585"/>
                  </a:cubicBezTo>
                  <a:cubicBezTo>
                    <a:pt x="1792793" y="345598"/>
                    <a:pt x="1742551" y="298814"/>
                    <a:pt x="1676801" y="278791"/>
                  </a:cubicBezTo>
                  <a:cubicBezTo>
                    <a:pt x="1644135" y="268836"/>
                    <a:pt x="1610956" y="266515"/>
                    <a:pt x="1579185" y="270789"/>
                  </a:cubicBezTo>
                  <a:cubicBezTo>
                    <a:pt x="1551656" y="196268"/>
                    <a:pt x="1490867" y="135031"/>
                    <a:pt x="1409048" y="110111"/>
                  </a:cubicBezTo>
                  <a:cubicBezTo>
                    <a:pt x="1309463" y="79781"/>
                    <a:pt x="1205779" y="111471"/>
                    <a:pt x="1139453" y="183079"/>
                  </a:cubicBezTo>
                  <a:cubicBezTo>
                    <a:pt x="1125449" y="103645"/>
                    <a:pt x="1068454" y="34741"/>
                    <a:pt x="986074" y="9645"/>
                  </a:cubicBezTo>
                  <a:cubicBezTo>
                    <a:pt x="869235" y="-25935"/>
                    <a:pt x="745706" y="39991"/>
                    <a:pt x="710141" y="156910"/>
                  </a:cubicBezTo>
                  <a:cubicBezTo>
                    <a:pt x="708125" y="163537"/>
                    <a:pt x="706476" y="170179"/>
                    <a:pt x="705116" y="176821"/>
                  </a:cubicBezTo>
                  <a:cubicBezTo>
                    <a:pt x="692536" y="169058"/>
                    <a:pt x="678771" y="162752"/>
                    <a:pt x="663950" y="158239"/>
                  </a:cubicBezTo>
                  <a:cubicBezTo>
                    <a:pt x="612252" y="142490"/>
                    <a:pt x="558923" y="151789"/>
                    <a:pt x="516909" y="179142"/>
                  </a:cubicBezTo>
                  <a:cubicBezTo>
                    <a:pt x="497895" y="165201"/>
                    <a:pt x="476287" y="154142"/>
                    <a:pt x="452455" y="146891"/>
                  </a:cubicBezTo>
                  <a:cubicBezTo>
                    <a:pt x="338833" y="112287"/>
                    <a:pt x="218697" y="176405"/>
                    <a:pt x="184109" y="290107"/>
                  </a:cubicBezTo>
                  <a:cubicBezTo>
                    <a:pt x="179276" y="305984"/>
                    <a:pt x="176443" y="321990"/>
                    <a:pt x="175322" y="337867"/>
                  </a:cubicBezTo>
                  <a:cubicBezTo>
                    <a:pt x="152435" y="341132"/>
                    <a:pt x="129723" y="348367"/>
                    <a:pt x="108132" y="359890"/>
                  </a:cubicBezTo>
                  <a:cubicBezTo>
                    <a:pt x="8642" y="412996"/>
                    <a:pt x="-29002" y="536750"/>
                    <a:pt x="24055" y="636319"/>
                  </a:cubicBezTo>
                  <a:cubicBezTo>
                    <a:pt x="44654" y="674956"/>
                    <a:pt x="75897" y="704230"/>
                    <a:pt x="112229" y="722540"/>
                  </a:cubicBezTo>
                  <a:cubicBezTo>
                    <a:pt x="90670" y="866572"/>
                    <a:pt x="177179" y="1008508"/>
                    <a:pt x="320587" y="1052187"/>
                  </a:cubicBezTo>
                  <a:cubicBezTo>
                    <a:pt x="390738" y="1073554"/>
                    <a:pt x="462666" y="1067792"/>
                    <a:pt x="525151" y="1040935"/>
                  </a:cubicBezTo>
                  <a:cubicBezTo>
                    <a:pt x="563789" y="1094345"/>
                    <a:pt x="619503" y="1136039"/>
                    <a:pt x="687398" y="1156718"/>
                  </a:cubicBezTo>
                  <a:cubicBezTo>
                    <a:pt x="829189" y="1199916"/>
                    <a:pt x="977959" y="1137431"/>
                    <a:pt x="1049215" y="1014414"/>
                  </a:cubicBezTo>
                  <a:cubicBezTo>
                    <a:pt x="1075977" y="1066864"/>
                    <a:pt x="1123160" y="1108782"/>
                    <a:pt x="1183900" y="1127284"/>
                  </a:cubicBezTo>
                  <a:cubicBezTo>
                    <a:pt x="1265335" y="1152092"/>
                    <a:pt x="1349972" y="1128340"/>
                    <a:pt x="1406759" y="1072641"/>
                  </a:cubicBezTo>
                  <a:cubicBezTo>
                    <a:pt x="1429358" y="1139464"/>
                    <a:pt x="1482704" y="1194778"/>
                    <a:pt x="1555289" y="1216898"/>
                  </a:cubicBezTo>
                  <a:cubicBezTo>
                    <a:pt x="1617038" y="1235704"/>
                    <a:pt x="1680610" y="1226805"/>
                    <a:pt x="1732676" y="1197323"/>
                  </a:cubicBezTo>
                  <a:cubicBezTo>
                    <a:pt x="1756492" y="1219171"/>
                    <a:pt x="1785430" y="1236168"/>
                    <a:pt x="1818401" y="1246204"/>
                  </a:cubicBezTo>
                  <a:cubicBezTo>
                    <a:pt x="1936265" y="1282104"/>
                    <a:pt x="2060898" y="1215585"/>
                    <a:pt x="2096766" y="1097642"/>
                  </a:cubicBezTo>
                  <a:cubicBezTo>
                    <a:pt x="2105041" y="1070433"/>
                    <a:pt x="2107858" y="1042855"/>
                    <a:pt x="2105873" y="1016094"/>
                  </a:cubicBezTo>
                  <a:cubicBezTo>
                    <a:pt x="2130298" y="993783"/>
                    <a:pt x="2149264" y="964845"/>
                    <a:pt x="2159587" y="93088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A0B05245-1BE5-C24F-6E3B-224DE20D874A}"/>
                </a:ext>
              </a:extLst>
            </p:cNvPr>
            <p:cNvSpPr/>
            <p:nvPr/>
          </p:nvSpPr>
          <p:spPr>
            <a:xfrm>
              <a:off x="9729749" y="3923976"/>
              <a:ext cx="2058753" cy="479016"/>
            </a:xfrm>
            <a:custGeom>
              <a:avLst/>
              <a:gdLst>
                <a:gd name="connsiteX0" fmla="*/ 2050447 w 2058753"/>
                <a:gd name="connsiteY0" fmla="*/ 153972 h 479016"/>
                <a:gd name="connsiteX1" fmla="*/ 1996718 w 2058753"/>
                <a:gd name="connsiteY1" fmla="*/ 239168 h 479016"/>
                <a:gd name="connsiteX2" fmla="*/ 1987626 w 2058753"/>
                <a:gd name="connsiteY2" fmla="*/ 320700 h 479016"/>
                <a:gd name="connsiteX3" fmla="*/ 1709229 w 2058753"/>
                <a:gd name="connsiteY3" fmla="*/ 469277 h 479016"/>
                <a:gd name="connsiteX4" fmla="*/ 1623504 w 2058753"/>
                <a:gd name="connsiteY4" fmla="*/ 420397 h 479016"/>
                <a:gd name="connsiteX5" fmla="*/ 1446133 w 2058753"/>
                <a:gd name="connsiteY5" fmla="*/ 439955 h 479016"/>
                <a:gd name="connsiteX6" fmla="*/ 1297603 w 2058753"/>
                <a:gd name="connsiteY6" fmla="*/ 295731 h 479016"/>
                <a:gd name="connsiteX7" fmla="*/ 1074728 w 2058753"/>
                <a:gd name="connsiteY7" fmla="*/ 350357 h 479016"/>
                <a:gd name="connsiteX8" fmla="*/ 940043 w 2058753"/>
                <a:gd name="connsiteY8" fmla="*/ 237488 h 479016"/>
                <a:gd name="connsiteX9" fmla="*/ 578242 w 2058753"/>
                <a:gd name="connsiteY9" fmla="*/ 379791 h 479016"/>
                <a:gd name="connsiteX10" fmla="*/ 415996 w 2058753"/>
                <a:gd name="connsiteY10" fmla="*/ 264009 h 479016"/>
                <a:gd name="connsiteX11" fmla="*/ 211447 w 2058753"/>
                <a:gd name="connsiteY11" fmla="*/ 275260 h 479016"/>
                <a:gd name="connsiteX12" fmla="*/ 0 w 2058753"/>
                <a:gd name="connsiteY12" fmla="*/ 0 h 479016"/>
                <a:gd name="connsiteX13" fmla="*/ 187407 w 2058753"/>
                <a:gd name="connsiteY13" fmla="*/ 168024 h 479016"/>
                <a:gd name="connsiteX14" fmla="*/ 391971 w 2058753"/>
                <a:gd name="connsiteY14" fmla="*/ 156757 h 479016"/>
                <a:gd name="connsiteX15" fmla="*/ 554218 w 2058753"/>
                <a:gd name="connsiteY15" fmla="*/ 272571 h 479016"/>
                <a:gd name="connsiteX16" fmla="*/ 916019 w 2058753"/>
                <a:gd name="connsiteY16" fmla="*/ 130252 h 479016"/>
                <a:gd name="connsiteX17" fmla="*/ 1050704 w 2058753"/>
                <a:gd name="connsiteY17" fmla="*/ 243122 h 479016"/>
                <a:gd name="connsiteX18" fmla="*/ 1273579 w 2058753"/>
                <a:gd name="connsiteY18" fmla="*/ 188495 h 479016"/>
                <a:gd name="connsiteX19" fmla="*/ 1422093 w 2058753"/>
                <a:gd name="connsiteY19" fmla="*/ 332752 h 479016"/>
                <a:gd name="connsiteX20" fmla="*/ 1599480 w 2058753"/>
                <a:gd name="connsiteY20" fmla="*/ 313161 h 479016"/>
                <a:gd name="connsiteX21" fmla="*/ 1685205 w 2058753"/>
                <a:gd name="connsiteY21" fmla="*/ 362057 h 479016"/>
                <a:gd name="connsiteX22" fmla="*/ 1963570 w 2058753"/>
                <a:gd name="connsiteY22" fmla="*/ 213480 h 479016"/>
                <a:gd name="connsiteX23" fmla="*/ 1972693 w 2058753"/>
                <a:gd name="connsiteY23" fmla="*/ 131948 h 479016"/>
                <a:gd name="connsiteX24" fmla="*/ 2026423 w 2058753"/>
                <a:gd name="connsiteY24" fmla="*/ 46736 h 479016"/>
                <a:gd name="connsiteX25" fmla="*/ 2034202 w 2058753"/>
                <a:gd name="connsiteY25" fmla="*/ 4978 h 479016"/>
                <a:gd name="connsiteX26" fmla="*/ 2050447 w 2058753"/>
                <a:gd name="connsiteY26" fmla="*/ 153972 h 47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58753" h="479016">
                  <a:moveTo>
                    <a:pt x="2050447" y="153972"/>
                  </a:moveTo>
                  <a:cubicBezTo>
                    <a:pt x="2040123" y="187935"/>
                    <a:pt x="2021158" y="216873"/>
                    <a:pt x="1996718" y="239168"/>
                  </a:cubicBezTo>
                  <a:cubicBezTo>
                    <a:pt x="1998718" y="265929"/>
                    <a:pt x="1995885" y="293490"/>
                    <a:pt x="1987626" y="320700"/>
                  </a:cubicBezTo>
                  <a:cubicBezTo>
                    <a:pt x="1951742" y="438675"/>
                    <a:pt x="1827093" y="505193"/>
                    <a:pt x="1709229" y="469277"/>
                  </a:cubicBezTo>
                  <a:cubicBezTo>
                    <a:pt x="1676258" y="459242"/>
                    <a:pt x="1647320" y="442260"/>
                    <a:pt x="1623504" y="420397"/>
                  </a:cubicBezTo>
                  <a:cubicBezTo>
                    <a:pt x="1571455" y="449879"/>
                    <a:pt x="1507881" y="458778"/>
                    <a:pt x="1446133" y="439955"/>
                  </a:cubicBezTo>
                  <a:cubicBezTo>
                    <a:pt x="1373564" y="417852"/>
                    <a:pt x="1320203" y="362522"/>
                    <a:pt x="1297603" y="295731"/>
                  </a:cubicBezTo>
                  <a:cubicBezTo>
                    <a:pt x="1240800" y="351414"/>
                    <a:pt x="1156163" y="375150"/>
                    <a:pt x="1074728" y="350357"/>
                  </a:cubicBezTo>
                  <a:cubicBezTo>
                    <a:pt x="1013988" y="331839"/>
                    <a:pt x="966820" y="289937"/>
                    <a:pt x="940043" y="237488"/>
                  </a:cubicBezTo>
                  <a:cubicBezTo>
                    <a:pt x="868804" y="360505"/>
                    <a:pt x="720049" y="422990"/>
                    <a:pt x="578242" y="379791"/>
                  </a:cubicBezTo>
                  <a:cubicBezTo>
                    <a:pt x="510363" y="359112"/>
                    <a:pt x="454616" y="317402"/>
                    <a:pt x="415996" y="264009"/>
                  </a:cubicBezTo>
                  <a:cubicBezTo>
                    <a:pt x="353511" y="290850"/>
                    <a:pt x="281583" y="296611"/>
                    <a:pt x="211447" y="275260"/>
                  </a:cubicBezTo>
                  <a:cubicBezTo>
                    <a:pt x="86189" y="237120"/>
                    <a:pt x="4354" y="123994"/>
                    <a:pt x="0" y="0"/>
                  </a:cubicBezTo>
                  <a:cubicBezTo>
                    <a:pt x="33483" y="78042"/>
                    <a:pt x="99841" y="141343"/>
                    <a:pt x="187407" y="168024"/>
                  </a:cubicBezTo>
                  <a:cubicBezTo>
                    <a:pt x="257543" y="189392"/>
                    <a:pt x="329471" y="183630"/>
                    <a:pt x="391971" y="156757"/>
                  </a:cubicBezTo>
                  <a:cubicBezTo>
                    <a:pt x="430593" y="210182"/>
                    <a:pt x="486307" y="251876"/>
                    <a:pt x="554218" y="272571"/>
                  </a:cubicBezTo>
                  <a:cubicBezTo>
                    <a:pt x="696009" y="315754"/>
                    <a:pt x="844764" y="253285"/>
                    <a:pt x="916019" y="130252"/>
                  </a:cubicBezTo>
                  <a:cubicBezTo>
                    <a:pt x="942796" y="182701"/>
                    <a:pt x="989964" y="224635"/>
                    <a:pt x="1050704" y="243122"/>
                  </a:cubicBezTo>
                  <a:cubicBezTo>
                    <a:pt x="1132123" y="267946"/>
                    <a:pt x="1216776" y="244178"/>
                    <a:pt x="1273579" y="188495"/>
                  </a:cubicBezTo>
                  <a:cubicBezTo>
                    <a:pt x="1296162" y="255318"/>
                    <a:pt x="1349524" y="310616"/>
                    <a:pt x="1422093" y="332752"/>
                  </a:cubicBezTo>
                  <a:cubicBezTo>
                    <a:pt x="1483857" y="351542"/>
                    <a:pt x="1547431" y="342643"/>
                    <a:pt x="1599480" y="313161"/>
                  </a:cubicBezTo>
                  <a:cubicBezTo>
                    <a:pt x="1623296" y="335008"/>
                    <a:pt x="1652234" y="352006"/>
                    <a:pt x="1685205" y="362057"/>
                  </a:cubicBezTo>
                  <a:cubicBezTo>
                    <a:pt x="1803068" y="397941"/>
                    <a:pt x="1927702" y="331439"/>
                    <a:pt x="1963570" y="213480"/>
                  </a:cubicBezTo>
                  <a:cubicBezTo>
                    <a:pt x="1971861" y="186270"/>
                    <a:pt x="1974662" y="158709"/>
                    <a:pt x="1972693" y="131948"/>
                  </a:cubicBezTo>
                  <a:cubicBezTo>
                    <a:pt x="1997101" y="109621"/>
                    <a:pt x="2016083" y="80683"/>
                    <a:pt x="2026423" y="46736"/>
                  </a:cubicBezTo>
                  <a:cubicBezTo>
                    <a:pt x="2030633" y="32859"/>
                    <a:pt x="2033209" y="18854"/>
                    <a:pt x="2034202" y="4978"/>
                  </a:cubicBezTo>
                  <a:cubicBezTo>
                    <a:pt x="2058818" y="48752"/>
                    <a:pt x="2066228" y="102098"/>
                    <a:pt x="2050447" y="153972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5E23EC71-3B98-79F5-032D-2D9997D648A6}"/>
                </a:ext>
              </a:extLst>
            </p:cNvPr>
            <p:cNvSpPr/>
            <p:nvPr/>
          </p:nvSpPr>
          <p:spPr>
            <a:xfrm>
              <a:off x="10253387" y="3284721"/>
              <a:ext cx="685637" cy="2637252"/>
            </a:xfrm>
            <a:custGeom>
              <a:avLst/>
              <a:gdLst>
                <a:gd name="connsiteX0" fmla="*/ 672298 w 685637"/>
                <a:gd name="connsiteY0" fmla="*/ 1023511 h 2637252"/>
                <a:gd name="connsiteX1" fmla="*/ 673691 w 685637"/>
                <a:gd name="connsiteY1" fmla="*/ 467741 h 2637252"/>
                <a:gd name="connsiteX2" fmla="*/ 588910 w 685637"/>
                <a:gd name="connsiteY2" fmla="*/ 970421 h 2637252"/>
                <a:gd name="connsiteX3" fmla="*/ 453265 w 685637"/>
                <a:gd name="connsiteY3" fmla="*/ 1257990 h 2637252"/>
                <a:gd name="connsiteX4" fmla="*/ 335978 w 685637"/>
                <a:gd name="connsiteY4" fmla="*/ 961618 h 2637252"/>
                <a:gd name="connsiteX5" fmla="*/ 281784 w 685637"/>
                <a:gd name="connsiteY5" fmla="*/ 312409 h 2637252"/>
                <a:gd name="connsiteX6" fmla="*/ 231351 w 685637"/>
                <a:gd name="connsiteY6" fmla="*/ 1020262 h 2637252"/>
                <a:gd name="connsiteX7" fmla="*/ 107998 w 685637"/>
                <a:gd name="connsiteY7" fmla="*/ 700971 h 2637252"/>
                <a:gd name="connsiteX8" fmla="*/ 185896 w 685637"/>
                <a:gd name="connsiteY8" fmla="*/ 0 h 2637252"/>
                <a:gd name="connsiteX9" fmla="*/ 50378 w 685637"/>
                <a:gd name="connsiteY9" fmla="*/ 904063 h 2637252"/>
                <a:gd name="connsiteX10" fmla="*/ 301166 w 685637"/>
                <a:gd name="connsiteY10" fmla="*/ 1275564 h 2637252"/>
                <a:gd name="connsiteX11" fmla="*/ 342812 w 685637"/>
                <a:gd name="connsiteY11" fmla="*/ 1927414 h 2637252"/>
                <a:gd name="connsiteX12" fmla="*/ 305120 w 685637"/>
                <a:gd name="connsiteY12" fmla="*/ 2627665 h 2637252"/>
                <a:gd name="connsiteX13" fmla="*/ 597090 w 685637"/>
                <a:gd name="connsiteY13" fmla="*/ 2637252 h 2637252"/>
                <a:gd name="connsiteX14" fmla="*/ 576891 w 685637"/>
                <a:gd name="connsiteY14" fmla="*/ 1751723 h 2637252"/>
                <a:gd name="connsiteX15" fmla="*/ 576891 w 685637"/>
                <a:gd name="connsiteY15" fmla="*/ 1751611 h 2637252"/>
                <a:gd name="connsiteX16" fmla="*/ 672298 w 685637"/>
                <a:gd name="connsiteY16" fmla="*/ 1023511 h 2637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85637" h="2637252">
                  <a:moveTo>
                    <a:pt x="672298" y="1023511"/>
                  </a:moveTo>
                  <a:cubicBezTo>
                    <a:pt x="701476" y="698730"/>
                    <a:pt x="673691" y="467741"/>
                    <a:pt x="673691" y="467741"/>
                  </a:cubicBezTo>
                  <a:cubicBezTo>
                    <a:pt x="673691" y="467741"/>
                    <a:pt x="625050" y="741689"/>
                    <a:pt x="588910" y="970421"/>
                  </a:cubicBezTo>
                  <a:cubicBezTo>
                    <a:pt x="567399" y="1106611"/>
                    <a:pt x="496704" y="1207173"/>
                    <a:pt x="453265" y="1257990"/>
                  </a:cubicBezTo>
                  <a:cubicBezTo>
                    <a:pt x="404897" y="1159525"/>
                    <a:pt x="356113" y="1071943"/>
                    <a:pt x="335978" y="961618"/>
                  </a:cubicBezTo>
                  <a:cubicBezTo>
                    <a:pt x="294284" y="733094"/>
                    <a:pt x="281784" y="312409"/>
                    <a:pt x="281784" y="312409"/>
                  </a:cubicBezTo>
                  <a:cubicBezTo>
                    <a:pt x="281784" y="312409"/>
                    <a:pt x="209088" y="739448"/>
                    <a:pt x="231351" y="1020262"/>
                  </a:cubicBezTo>
                  <a:cubicBezTo>
                    <a:pt x="187384" y="954832"/>
                    <a:pt x="129909" y="846028"/>
                    <a:pt x="107998" y="700971"/>
                  </a:cubicBezTo>
                  <a:cubicBezTo>
                    <a:pt x="68304" y="438307"/>
                    <a:pt x="150444" y="84316"/>
                    <a:pt x="185896" y="0"/>
                  </a:cubicBezTo>
                  <a:cubicBezTo>
                    <a:pt x="-28833" y="341955"/>
                    <a:pt x="-32993" y="744794"/>
                    <a:pt x="50378" y="904063"/>
                  </a:cubicBezTo>
                  <a:cubicBezTo>
                    <a:pt x="133766" y="1063317"/>
                    <a:pt x="245115" y="1152162"/>
                    <a:pt x="301166" y="1275564"/>
                  </a:cubicBezTo>
                  <a:cubicBezTo>
                    <a:pt x="333577" y="1376365"/>
                    <a:pt x="354016" y="1645223"/>
                    <a:pt x="342812" y="1927414"/>
                  </a:cubicBezTo>
                  <a:cubicBezTo>
                    <a:pt x="329160" y="2271033"/>
                    <a:pt x="305120" y="2627665"/>
                    <a:pt x="305120" y="2627665"/>
                  </a:cubicBezTo>
                  <a:lnTo>
                    <a:pt x="597090" y="2637252"/>
                  </a:lnTo>
                  <a:cubicBezTo>
                    <a:pt x="597090" y="2637252"/>
                    <a:pt x="586958" y="2042461"/>
                    <a:pt x="576891" y="1751723"/>
                  </a:cubicBezTo>
                  <a:cubicBezTo>
                    <a:pt x="576891" y="1751691"/>
                    <a:pt x="576891" y="1751643"/>
                    <a:pt x="576891" y="1751611"/>
                  </a:cubicBezTo>
                  <a:cubicBezTo>
                    <a:pt x="583501" y="1489027"/>
                    <a:pt x="655621" y="1209125"/>
                    <a:pt x="672298" y="1023511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11C62D62-8EE6-5EE9-A3B4-622338DB964B}"/>
                </a:ext>
              </a:extLst>
            </p:cNvPr>
            <p:cNvSpPr/>
            <p:nvPr/>
          </p:nvSpPr>
          <p:spPr>
            <a:xfrm>
              <a:off x="10786151" y="3752430"/>
              <a:ext cx="152876" cy="2169527"/>
            </a:xfrm>
            <a:custGeom>
              <a:avLst/>
              <a:gdLst>
                <a:gd name="connsiteX0" fmla="*/ 44142 w 152876"/>
                <a:gd name="connsiteY0" fmla="*/ 1283886 h 2169527"/>
                <a:gd name="connsiteX1" fmla="*/ 44142 w 152876"/>
                <a:gd name="connsiteY1" fmla="*/ 1283998 h 2169527"/>
                <a:gd name="connsiteX2" fmla="*/ 64341 w 152876"/>
                <a:gd name="connsiteY2" fmla="*/ 2169527 h 2169527"/>
                <a:gd name="connsiteX3" fmla="*/ 9347 w 152876"/>
                <a:gd name="connsiteY3" fmla="*/ 2168135 h 2169527"/>
                <a:gd name="connsiteX4" fmla="*/ 0 w 152876"/>
                <a:gd name="connsiteY4" fmla="*/ 1293153 h 2169527"/>
                <a:gd name="connsiteX5" fmla="*/ 0 w 152876"/>
                <a:gd name="connsiteY5" fmla="*/ 1293042 h 2169527"/>
                <a:gd name="connsiteX6" fmla="*/ 114310 w 152876"/>
                <a:gd name="connsiteY6" fmla="*/ 569199 h 2169527"/>
                <a:gd name="connsiteX7" fmla="*/ 132524 w 152876"/>
                <a:gd name="connsiteY7" fmla="*/ 47664 h 2169527"/>
                <a:gd name="connsiteX8" fmla="*/ 140927 w 152876"/>
                <a:gd name="connsiteY8" fmla="*/ 0 h 2169527"/>
                <a:gd name="connsiteX9" fmla="*/ 139519 w 152876"/>
                <a:gd name="connsiteY9" fmla="*/ 555786 h 2169527"/>
                <a:gd name="connsiteX10" fmla="*/ 44142 w 152876"/>
                <a:gd name="connsiteY10" fmla="*/ 1283886 h 216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876" h="2169527">
                  <a:moveTo>
                    <a:pt x="44142" y="1283886"/>
                  </a:moveTo>
                  <a:cubicBezTo>
                    <a:pt x="44142" y="1283950"/>
                    <a:pt x="44142" y="1283950"/>
                    <a:pt x="44142" y="1283998"/>
                  </a:cubicBezTo>
                  <a:cubicBezTo>
                    <a:pt x="54194" y="1574720"/>
                    <a:pt x="64341" y="2169527"/>
                    <a:pt x="64341" y="2169527"/>
                  </a:cubicBezTo>
                  <a:lnTo>
                    <a:pt x="9347" y="2168135"/>
                  </a:lnTo>
                  <a:cubicBezTo>
                    <a:pt x="13252" y="2086299"/>
                    <a:pt x="2305" y="1561003"/>
                    <a:pt x="0" y="1293153"/>
                  </a:cubicBezTo>
                  <a:cubicBezTo>
                    <a:pt x="0" y="1293153"/>
                    <a:pt x="0" y="1293090"/>
                    <a:pt x="0" y="1293042"/>
                  </a:cubicBezTo>
                  <a:cubicBezTo>
                    <a:pt x="13428" y="1030906"/>
                    <a:pt x="92799" y="753997"/>
                    <a:pt x="114310" y="569199"/>
                  </a:cubicBezTo>
                  <a:cubicBezTo>
                    <a:pt x="143424" y="318779"/>
                    <a:pt x="136941" y="123193"/>
                    <a:pt x="132524" y="47664"/>
                  </a:cubicBezTo>
                  <a:cubicBezTo>
                    <a:pt x="137790" y="17622"/>
                    <a:pt x="140927" y="0"/>
                    <a:pt x="140927" y="0"/>
                  </a:cubicBezTo>
                  <a:cubicBezTo>
                    <a:pt x="140927" y="0"/>
                    <a:pt x="168728" y="231053"/>
                    <a:pt x="139519" y="555786"/>
                  </a:cubicBezTo>
                  <a:cubicBezTo>
                    <a:pt x="122857" y="741401"/>
                    <a:pt x="50769" y="1021334"/>
                    <a:pt x="44142" y="1283886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CC358C1B-6790-7B0D-321F-177CAB7B9D4C}"/>
                </a:ext>
              </a:extLst>
            </p:cNvPr>
            <p:cNvSpPr/>
            <p:nvPr/>
          </p:nvSpPr>
          <p:spPr>
            <a:xfrm>
              <a:off x="10762938" y="3553504"/>
              <a:ext cx="813425" cy="614690"/>
            </a:xfrm>
            <a:custGeom>
              <a:avLst/>
              <a:gdLst>
                <a:gd name="connsiteX0" fmla="*/ 783244 w 813425"/>
                <a:gd name="connsiteY0" fmla="*/ 399762 h 614690"/>
                <a:gd name="connsiteX1" fmla="*/ 800433 w 813425"/>
                <a:gd name="connsiteY1" fmla="*/ 369784 h 614690"/>
                <a:gd name="connsiteX2" fmla="*/ 719478 w 813425"/>
                <a:gd name="connsiteY2" fmla="*/ 164147 h 614690"/>
                <a:gd name="connsiteX3" fmla="*/ 667556 w 813425"/>
                <a:gd name="connsiteY3" fmla="*/ 151518 h 614690"/>
                <a:gd name="connsiteX4" fmla="*/ 552959 w 813425"/>
                <a:gd name="connsiteY4" fmla="*/ 16721 h 614690"/>
                <a:gd name="connsiteX5" fmla="*/ 343608 w 813425"/>
                <a:gd name="connsiteY5" fmla="*/ 47115 h 614690"/>
                <a:gd name="connsiteX6" fmla="*/ 299929 w 813425"/>
                <a:gd name="connsiteY6" fmla="*/ 18626 h 614690"/>
                <a:gd name="connsiteX7" fmla="*/ 94453 w 813425"/>
                <a:gd name="connsiteY7" fmla="*/ 99645 h 614690"/>
                <a:gd name="connsiteX8" fmla="*/ 93412 w 813425"/>
                <a:gd name="connsiteY8" fmla="*/ 102190 h 614690"/>
                <a:gd name="connsiteX9" fmla="*/ 12985 w 813425"/>
                <a:gd name="connsiteY9" fmla="*/ 182953 h 614690"/>
                <a:gd name="connsiteX10" fmla="*/ 93941 w 813425"/>
                <a:gd name="connsiteY10" fmla="*/ 388590 h 614690"/>
                <a:gd name="connsiteX11" fmla="*/ 110522 w 813425"/>
                <a:gd name="connsiteY11" fmla="*/ 394688 h 614690"/>
                <a:gd name="connsiteX12" fmla="*/ 187204 w 813425"/>
                <a:gd name="connsiteY12" fmla="*/ 466680 h 614690"/>
                <a:gd name="connsiteX13" fmla="*/ 283412 w 813425"/>
                <a:gd name="connsiteY13" fmla="*/ 475883 h 614690"/>
                <a:gd name="connsiteX14" fmla="*/ 368144 w 813425"/>
                <a:gd name="connsiteY14" fmla="*/ 566554 h 614690"/>
                <a:gd name="connsiteX15" fmla="*/ 492522 w 813425"/>
                <a:gd name="connsiteY15" fmla="*/ 566586 h 614690"/>
                <a:gd name="connsiteX16" fmla="*/ 543227 w 813425"/>
                <a:gd name="connsiteY16" fmla="*/ 600133 h 614690"/>
                <a:gd name="connsiteX17" fmla="*/ 773320 w 813425"/>
                <a:gd name="connsiteY17" fmla="*/ 509414 h 614690"/>
                <a:gd name="connsiteX18" fmla="*/ 783244 w 813425"/>
                <a:gd name="connsiteY18" fmla="*/ 399762 h 6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25" h="614690">
                  <a:moveTo>
                    <a:pt x="783244" y="399762"/>
                  </a:moveTo>
                  <a:cubicBezTo>
                    <a:pt x="789918" y="390607"/>
                    <a:pt x="795744" y="380619"/>
                    <a:pt x="800433" y="369784"/>
                  </a:cubicBezTo>
                  <a:cubicBezTo>
                    <a:pt x="834829" y="290621"/>
                    <a:pt x="798577" y="198558"/>
                    <a:pt x="719478" y="164147"/>
                  </a:cubicBezTo>
                  <a:cubicBezTo>
                    <a:pt x="702528" y="156768"/>
                    <a:pt x="685003" y="152671"/>
                    <a:pt x="667556" y="151518"/>
                  </a:cubicBezTo>
                  <a:cubicBezTo>
                    <a:pt x="652704" y="93403"/>
                    <a:pt x="612194" y="42490"/>
                    <a:pt x="552959" y="16721"/>
                  </a:cubicBezTo>
                  <a:cubicBezTo>
                    <a:pt x="480710" y="-14713"/>
                    <a:pt x="400139" y="-292"/>
                    <a:pt x="343608" y="47115"/>
                  </a:cubicBezTo>
                  <a:cubicBezTo>
                    <a:pt x="331076" y="35544"/>
                    <a:pt x="316463" y="25812"/>
                    <a:pt x="299929" y="18626"/>
                  </a:cubicBezTo>
                  <a:cubicBezTo>
                    <a:pt x="220831" y="-15786"/>
                    <a:pt x="128832" y="20483"/>
                    <a:pt x="94453" y="99645"/>
                  </a:cubicBezTo>
                  <a:cubicBezTo>
                    <a:pt x="94085" y="100493"/>
                    <a:pt x="93764" y="101342"/>
                    <a:pt x="93412" y="102190"/>
                  </a:cubicBezTo>
                  <a:cubicBezTo>
                    <a:pt x="58648" y="117459"/>
                    <a:pt x="29310" y="145356"/>
                    <a:pt x="12985" y="182953"/>
                  </a:cubicBezTo>
                  <a:cubicBezTo>
                    <a:pt x="-21394" y="262115"/>
                    <a:pt x="14842" y="354178"/>
                    <a:pt x="93941" y="388590"/>
                  </a:cubicBezTo>
                  <a:cubicBezTo>
                    <a:pt x="99414" y="390975"/>
                    <a:pt x="104952" y="392975"/>
                    <a:pt x="110522" y="394688"/>
                  </a:cubicBezTo>
                  <a:cubicBezTo>
                    <a:pt x="126416" y="425738"/>
                    <a:pt x="152744" y="451683"/>
                    <a:pt x="187204" y="466680"/>
                  </a:cubicBezTo>
                  <a:cubicBezTo>
                    <a:pt x="218718" y="480381"/>
                    <a:pt x="252266" y="482846"/>
                    <a:pt x="283412" y="475883"/>
                  </a:cubicBezTo>
                  <a:cubicBezTo>
                    <a:pt x="297449" y="515096"/>
                    <a:pt x="326963" y="548644"/>
                    <a:pt x="368144" y="566554"/>
                  </a:cubicBezTo>
                  <a:cubicBezTo>
                    <a:pt x="409438" y="584512"/>
                    <a:pt x="454237" y="583183"/>
                    <a:pt x="492522" y="566586"/>
                  </a:cubicBezTo>
                  <a:cubicBezTo>
                    <a:pt x="506943" y="580286"/>
                    <a:pt x="523940" y="591746"/>
                    <a:pt x="543227" y="600133"/>
                  </a:cubicBezTo>
                  <a:cubicBezTo>
                    <a:pt x="631801" y="638674"/>
                    <a:pt x="734811" y="598052"/>
                    <a:pt x="773320" y="509414"/>
                  </a:cubicBezTo>
                  <a:cubicBezTo>
                    <a:pt x="788942" y="473482"/>
                    <a:pt x="791550" y="435181"/>
                    <a:pt x="783244" y="399762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8179CF5-CC5D-BBE9-DF8D-63EAEBFED902}"/>
                </a:ext>
              </a:extLst>
            </p:cNvPr>
            <p:cNvSpPr/>
            <p:nvPr/>
          </p:nvSpPr>
          <p:spPr>
            <a:xfrm>
              <a:off x="10527376" y="3597146"/>
              <a:ext cx="184622" cy="972165"/>
            </a:xfrm>
            <a:custGeom>
              <a:avLst/>
              <a:gdLst>
                <a:gd name="connsiteX0" fmla="*/ 184622 w 184622"/>
                <a:gd name="connsiteY0" fmla="*/ 939211 h 972165"/>
                <a:gd name="connsiteX1" fmla="*/ 158373 w 184622"/>
                <a:gd name="connsiteY1" fmla="*/ 972166 h 972165"/>
                <a:gd name="connsiteX2" fmla="*/ 41102 w 184622"/>
                <a:gd name="connsiteY2" fmla="*/ 675779 h 972165"/>
                <a:gd name="connsiteX3" fmla="*/ 0 w 184622"/>
                <a:gd name="connsiteY3" fmla="*/ 114214 h 972165"/>
                <a:gd name="connsiteX4" fmla="*/ 7810 w 184622"/>
                <a:gd name="connsiteY4" fmla="*/ 0 h 972165"/>
                <a:gd name="connsiteX5" fmla="*/ 62004 w 184622"/>
                <a:gd name="connsiteY5" fmla="*/ 649178 h 972165"/>
                <a:gd name="connsiteX6" fmla="*/ 179276 w 184622"/>
                <a:gd name="connsiteY6" fmla="*/ 945565 h 972165"/>
                <a:gd name="connsiteX7" fmla="*/ 184622 w 184622"/>
                <a:gd name="connsiteY7" fmla="*/ 939211 h 97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622" h="972165">
                  <a:moveTo>
                    <a:pt x="184622" y="939211"/>
                  </a:moveTo>
                  <a:cubicBezTo>
                    <a:pt x="175274" y="951807"/>
                    <a:pt x="166360" y="962835"/>
                    <a:pt x="158373" y="972166"/>
                  </a:cubicBezTo>
                  <a:cubicBezTo>
                    <a:pt x="110005" y="873701"/>
                    <a:pt x="61204" y="786152"/>
                    <a:pt x="41102" y="675779"/>
                  </a:cubicBezTo>
                  <a:cubicBezTo>
                    <a:pt x="11428" y="513084"/>
                    <a:pt x="6146" y="250532"/>
                    <a:pt x="0" y="114214"/>
                  </a:cubicBezTo>
                  <a:cubicBezTo>
                    <a:pt x="9667" y="43102"/>
                    <a:pt x="7810" y="0"/>
                    <a:pt x="7810" y="0"/>
                  </a:cubicBezTo>
                  <a:cubicBezTo>
                    <a:pt x="7810" y="0"/>
                    <a:pt x="20295" y="420637"/>
                    <a:pt x="62004" y="649178"/>
                  </a:cubicBezTo>
                  <a:cubicBezTo>
                    <a:pt x="82107" y="759487"/>
                    <a:pt x="130892" y="847100"/>
                    <a:pt x="179276" y="945565"/>
                  </a:cubicBezTo>
                  <a:cubicBezTo>
                    <a:pt x="181004" y="943532"/>
                    <a:pt x="182782" y="941420"/>
                    <a:pt x="184622" y="939211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AD98AE9D-C6E0-6AFE-732E-6C423D3B59F5}"/>
                </a:ext>
              </a:extLst>
            </p:cNvPr>
            <p:cNvSpPr/>
            <p:nvPr/>
          </p:nvSpPr>
          <p:spPr>
            <a:xfrm>
              <a:off x="9820477" y="3229984"/>
              <a:ext cx="960664" cy="646945"/>
            </a:xfrm>
            <a:custGeom>
              <a:avLst/>
              <a:gdLst>
                <a:gd name="connsiteX0" fmla="*/ 956615 w 960664"/>
                <a:gd name="connsiteY0" fmla="*/ 338096 h 646945"/>
                <a:gd name="connsiteX1" fmla="*/ 936191 w 960664"/>
                <a:gd name="connsiteY1" fmla="*/ 292849 h 646945"/>
                <a:gd name="connsiteX2" fmla="*/ 949716 w 960664"/>
                <a:gd name="connsiteY2" fmla="*/ 232701 h 646945"/>
                <a:gd name="connsiteX3" fmla="*/ 923819 w 960664"/>
                <a:gd name="connsiteY3" fmla="*/ 171336 h 646945"/>
                <a:gd name="connsiteX4" fmla="*/ 811286 w 960664"/>
                <a:gd name="connsiteY4" fmla="*/ 76793 h 646945"/>
                <a:gd name="connsiteX5" fmla="*/ 776330 w 960664"/>
                <a:gd name="connsiteY5" fmla="*/ 85756 h 646945"/>
                <a:gd name="connsiteX6" fmla="*/ 765222 w 960664"/>
                <a:gd name="connsiteY6" fmla="*/ 80394 h 646945"/>
                <a:gd name="connsiteX7" fmla="*/ 656065 w 960664"/>
                <a:gd name="connsiteY7" fmla="*/ 303 h 646945"/>
                <a:gd name="connsiteX8" fmla="*/ 599407 w 960664"/>
                <a:gd name="connsiteY8" fmla="*/ 22422 h 646945"/>
                <a:gd name="connsiteX9" fmla="*/ 535881 w 960664"/>
                <a:gd name="connsiteY9" fmla="*/ 7009 h 646945"/>
                <a:gd name="connsiteX10" fmla="*/ 482280 w 960664"/>
                <a:gd name="connsiteY10" fmla="*/ 26536 h 646945"/>
                <a:gd name="connsiteX11" fmla="*/ 407055 w 960664"/>
                <a:gd name="connsiteY11" fmla="*/ 1631 h 646945"/>
                <a:gd name="connsiteX12" fmla="*/ 311966 w 960664"/>
                <a:gd name="connsiteY12" fmla="*/ 103009 h 646945"/>
                <a:gd name="connsiteX13" fmla="*/ 295833 w 960664"/>
                <a:gd name="connsiteY13" fmla="*/ 102929 h 646945"/>
                <a:gd name="connsiteX14" fmla="*/ 203274 w 960664"/>
                <a:gd name="connsiteY14" fmla="*/ 168391 h 646945"/>
                <a:gd name="connsiteX15" fmla="*/ 159436 w 960664"/>
                <a:gd name="connsiteY15" fmla="*/ 171400 h 646945"/>
                <a:gd name="connsiteX16" fmla="*/ 64059 w 960664"/>
                <a:gd name="connsiteY16" fmla="*/ 306294 h 646945"/>
                <a:gd name="connsiteX17" fmla="*/ 3415 w 960664"/>
                <a:gd name="connsiteY17" fmla="*/ 437698 h 646945"/>
                <a:gd name="connsiteX18" fmla="*/ 45509 w 960664"/>
                <a:gd name="connsiteY18" fmla="*/ 501831 h 646945"/>
                <a:gd name="connsiteX19" fmla="*/ 47766 w 960664"/>
                <a:gd name="connsiteY19" fmla="*/ 551208 h 646945"/>
                <a:gd name="connsiteX20" fmla="*/ 200233 w 960664"/>
                <a:gd name="connsiteY20" fmla="*/ 643223 h 646945"/>
                <a:gd name="connsiteX21" fmla="*/ 273633 w 960664"/>
                <a:gd name="connsiteY21" fmla="*/ 592373 h 646945"/>
                <a:gd name="connsiteX22" fmla="*/ 373331 w 960664"/>
                <a:gd name="connsiteY22" fmla="*/ 620591 h 646945"/>
                <a:gd name="connsiteX23" fmla="*/ 452782 w 960664"/>
                <a:gd name="connsiteY23" fmla="*/ 522798 h 646945"/>
                <a:gd name="connsiteX24" fmla="*/ 512610 w 960664"/>
                <a:gd name="connsiteY24" fmla="*/ 532449 h 646945"/>
                <a:gd name="connsiteX25" fmla="*/ 597951 w 960664"/>
                <a:gd name="connsiteY25" fmla="*/ 491236 h 646945"/>
                <a:gd name="connsiteX26" fmla="*/ 717878 w 960664"/>
                <a:gd name="connsiteY26" fmla="*/ 518301 h 646945"/>
                <a:gd name="connsiteX27" fmla="*/ 766071 w 960664"/>
                <a:gd name="connsiteY27" fmla="*/ 495733 h 646945"/>
                <a:gd name="connsiteX28" fmla="*/ 856389 w 960664"/>
                <a:gd name="connsiteY28" fmla="*/ 504312 h 646945"/>
                <a:gd name="connsiteX29" fmla="*/ 956615 w 960664"/>
                <a:gd name="connsiteY29" fmla="*/ 338096 h 64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60664" h="646945">
                  <a:moveTo>
                    <a:pt x="956615" y="338096"/>
                  </a:moveTo>
                  <a:cubicBezTo>
                    <a:pt x="952485" y="321403"/>
                    <a:pt x="945443" y="306198"/>
                    <a:pt x="936191" y="292849"/>
                  </a:cubicBezTo>
                  <a:cubicBezTo>
                    <a:pt x="946275" y="275211"/>
                    <a:pt x="951364" y="254484"/>
                    <a:pt x="949716" y="232701"/>
                  </a:cubicBezTo>
                  <a:cubicBezTo>
                    <a:pt x="947923" y="209045"/>
                    <a:pt x="938352" y="187886"/>
                    <a:pt x="923819" y="171336"/>
                  </a:cubicBezTo>
                  <a:cubicBezTo>
                    <a:pt x="918202" y="114613"/>
                    <a:pt x="868393" y="72439"/>
                    <a:pt x="811286" y="76793"/>
                  </a:cubicBezTo>
                  <a:cubicBezTo>
                    <a:pt x="798834" y="77737"/>
                    <a:pt x="787101" y="80922"/>
                    <a:pt x="776330" y="85756"/>
                  </a:cubicBezTo>
                  <a:cubicBezTo>
                    <a:pt x="772857" y="83579"/>
                    <a:pt x="769144" y="81770"/>
                    <a:pt x="765222" y="80394"/>
                  </a:cubicBezTo>
                  <a:cubicBezTo>
                    <a:pt x="753715" y="31225"/>
                    <a:pt x="707955" y="-3634"/>
                    <a:pt x="656065" y="303"/>
                  </a:cubicBezTo>
                  <a:cubicBezTo>
                    <a:pt x="634586" y="1936"/>
                    <a:pt x="615124" y="9986"/>
                    <a:pt x="599407" y="22422"/>
                  </a:cubicBezTo>
                  <a:cubicBezTo>
                    <a:pt x="581000" y="11139"/>
                    <a:pt x="559057" y="5249"/>
                    <a:pt x="535881" y="7009"/>
                  </a:cubicBezTo>
                  <a:cubicBezTo>
                    <a:pt x="515811" y="8530"/>
                    <a:pt x="497549" y="15636"/>
                    <a:pt x="482280" y="26536"/>
                  </a:cubicBezTo>
                  <a:cubicBezTo>
                    <a:pt x="462257" y="9154"/>
                    <a:pt x="435576" y="-545"/>
                    <a:pt x="407055" y="1631"/>
                  </a:cubicBezTo>
                  <a:cubicBezTo>
                    <a:pt x="353437" y="5713"/>
                    <a:pt x="312607" y="50208"/>
                    <a:pt x="311966" y="103009"/>
                  </a:cubicBezTo>
                  <a:cubicBezTo>
                    <a:pt x="306653" y="102641"/>
                    <a:pt x="301291" y="102513"/>
                    <a:pt x="295833" y="102929"/>
                  </a:cubicBezTo>
                  <a:cubicBezTo>
                    <a:pt x="253867" y="106114"/>
                    <a:pt x="219199" y="132411"/>
                    <a:pt x="203274" y="168391"/>
                  </a:cubicBezTo>
                  <a:cubicBezTo>
                    <a:pt x="188982" y="166855"/>
                    <a:pt x="174192" y="167751"/>
                    <a:pt x="159436" y="171400"/>
                  </a:cubicBezTo>
                  <a:cubicBezTo>
                    <a:pt x="97783" y="186669"/>
                    <a:pt x="58042" y="244849"/>
                    <a:pt x="64059" y="306294"/>
                  </a:cubicBezTo>
                  <a:cubicBezTo>
                    <a:pt x="16620" y="329965"/>
                    <a:pt x="-9853" y="384064"/>
                    <a:pt x="3415" y="437698"/>
                  </a:cubicBezTo>
                  <a:cubicBezTo>
                    <a:pt x="9993" y="464298"/>
                    <a:pt x="25310" y="486402"/>
                    <a:pt x="45509" y="501831"/>
                  </a:cubicBezTo>
                  <a:cubicBezTo>
                    <a:pt x="43060" y="517804"/>
                    <a:pt x="43637" y="534530"/>
                    <a:pt x="47766" y="551208"/>
                  </a:cubicBezTo>
                  <a:cubicBezTo>
                    <a:pt x="64476" y="618750"/>
                    <a:pt x="132738" y="659948"/>
                    <a:pt x="200233" y="643223"/>
                  </a:cubicBezTo>
                  <a:cubicBezTo>
                    <a:pt x="231315" y="635524"/>
                    <a:pt x="256796" y="616846"/>
                    <a:pt x="273633" y="592373"/>
                  </a:cubicBezTo>
                  <a:cubicBezTo>
                    <a:pt x="298746" y="617806"/>
                    <a:pt x="336150" y="629810"/>
                    <a:pt x="373331" y="620591"/>
                  </a:cubicBezTo>
                  <a:cubicBezTo>
                    <a:pt x="419714" y="609099"/>
                    <a:pt x="451085" y="568301"/>
                    <a:pt x="452782" y="522798"/>
                  </a:cubicBezTo>
                  <a:cubicBezTo>
                    <a:pt x="471108" y="530465"/>
                    <a:pt x="491451" y="534050"/>
                    <a:pt x="512610" y="532449"/>
                  </a:cubicBezTo>
                  <a:cubicBezTo>
                    <a:pt x="546589" y="529873"/>
                    <a:pt x="576487" y="514411"/>
                    <a:pt x="597951" y="491236"/>
                  </a:cubicBezTo>
                  <a:cubicBezTo>
                    <a:pt x="630265" y="517692"/>
                    <a:pt x="674232" y="529120"/>
                    <a:pt x="717878" y="518301"/>
                  </a:cubicBezTo>
                  <a:cubicBezTo>
                    <a:pt x="735820" y="513851"/>
                    <a:pt x="752050" y="506041"/>
                    <a:pt x="766071" y="495733"/>
                  </a:cubicBezTo>
                  <a:cubicBezTo>
                    <a:pt x="793360" y="508329"/>
                    <a:pt x="824938" y="512106"/>
                    <a:pt x="856389" y="504312"/>
                  </a:cubicBezTo>
                  <a:cubicBezTo>
                    <a:pt x="929966" y="486130"/>
                    <a:pt x="974813" y="411689"/>
                    <a:pt x="956615" y="338096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98CE2FF-8370-3908-E497-38D8221DBECA}"/>
                </a:ext>
              </a:extLst>
            </p:cNvPr>
            <p:cNvGrpSpPr/>
            <p:nvPr/>
          </p:nvGrpSpPr>
          <p:grpSpPr>
            <a:xfrm>
              <a:off x="9658268" y="3149524"/>
              <a:ext cx="1785686" cy="787532"/>
              <a:chOff x="9658268" y="3149524"/>
              <a:chExt cx="1785686" cy="787532"/>
            </a:xfrm>
            <a:solidFill>
              <a:srgbClr val="F97F54"/>
            </a:solidFill>
          </p:grpSpPr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057FEFC1-6D94-F679-664F-3DA372072D1F}"/>
                  </a:ext>
                </a:extLst>
              </p:cNvPr>
              <p:cNvSpPr/>
              <p:nvPr/>
            </p:nvSpPr>
            <p:spPr>
              <a:xfrm>
                <a:off x="10947789" y="3765924"/>
                <a:ext cx="80107" cy="40699"/>
              </a:xfrm>
              <a:custGeom>
                <a:avLst/>
                <a:gdLst>
                  <a:gd name="connsiteX0" fmla="*/ 34140 w 80107"/>
                  <a:gd name="connsiteY0" fmla="*/ 37452 h 40699"/>
                  <a:gd name="connsiteX1" fmla="*/ 80107 w 80107"/>
                  <a:gd name="connsiteY1" fmla="*/ 34219 h 40699"/>
                  <a:gd name="connsiteX2" fmla="*/ 45968 w 80107"/>
                  <a:gd name="connsiteY2" fmla="*/ 3248 h 40699"/>
                  <a:gd name="connsiteX3" fmla="*/ 0 w 80107"/>
                  <a:gd name="connsiteY3" fmla="*/ 6481 h 40699"/>
                  <a:gd name="connsiteX4" fmla="*/ 34140 w 80107"/>
                  <a:gd name="connsiteY4" fmla="*/ 37452 h 4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107" h="40699">
                    <a:moveTo>
                      <a:pt x="34140" y="37452"/>
                    </a:moveTo>
                    <a:cubicBezTo>
                      <a:pt x="49889" y="42909"/>
                      <a:pt x="66358" y="41261"/>
                      <a:pt x="80107" y="34219"/>
                    </a:cubicBezTo>
                    <a:cubicBezTo>
                      <a:pt x="73641" y="20182"/>
                      <a:pt x="61701" y="8706"/>
                      <a:pt x="45968" y="3248"/>
                    </a:cubicBezTo>
                    <a:cubicBezTo>
                      <a:pt x="30218" y="-2210"/>
                      <a:pt x="13748" y="-561"/>
                      <a:pt x="0" y="6481"/>
                    </a:cubicBezTo>
                    <a:cubicBezTo>
                      <a:pt x="6466" y="20518"/>
                      <a:pt x="18406" y="31994"/>
                      <a:pt x="34140" y="37452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B40FD566-83A5-4FED-F609-3F037DC42682}"/>
                  </a:ext>
                </a:extLst>
              </p:cNvPr>
              <p:cNvSpPr/>
              <p:nvPr/>
            </p:nvSpPr>
            <p:spPr>
              <a:xfrm>
                <a:off x="11050268" y="3734936"/>
                <a:ext cx="40656" cy="80170"/>
              </a:xfrm>
              <a:custGeom>
                <a:avLst/>
                <a:gdLst>
                  <a:gd name="connsiteX0" fmla="*/ 37408 w 40656"/>
                  <a:gd name="connsiteY0" fmla="*/ 45999 h 80170"/>
                  <a:gd name="connsiteX1" fmla="*/ 6469 w 40656"/>
                  <a:gd name="connsiteY1" fmla="*/ 80171 h 80170"/>
                  <a:gd name="connsiteX2" fmla="*/ 3237 w 40656"/>
                  <a:gd name="connsiteY2" fmla="*/ 34171 h 80170"/>
                  <a:gd name="connsiteX3" fmla="*/ 34175 w 40656"/>
                  <a:gd name="connsiteY3" fmla="*/ 0 h 80170"/>
                  <a:gd name="connsiteX4" fmla="*/ 37408 w 40656"/>
                  <a:gd name="connsiteY4" fmla="*/ 45999 h 80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56" h="80170">
                    <a:moveTo>
                      <a:pt x="37408" y="45999"/>
                    </a:moveTo>
                    <a:cubicBezTo>
                      <a:pt x="31966" y="61749"/>
                      <a:pt x="20490" y="73689"/>
                      <a:pt x="6469" y="80171"/>
                    </a:cubicBezTo>
                    <a:cubicBezTo>
                      <a:pt x="-556" y="66406"/>
                      <a:pt x="-2205" y="49921"/>
                      <a:pt x="3237" y="34171"/>
                    </a:cubicBezTo>
                    <a:cubicBezTo>
                      <a:pt x="8679" y="18422"/>
                      <a:pt x="20154" y="6482"/>
                      <a:pt x="34175" y="0"/>
                    </a:cubicBezTo>
                    <a:cubicBezTo>
                      <a:pt x="41218" y="13765"/>
                      <a:pt x="42866" y="30250"/>
                      <a:pt x="37408" y="45999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A81C0A4F-F776-F487-806F-D9105517707A}"/>
                  </a:ext>
                </a:extLst>
              </p:cNvPr>
              <p:cNvSpPr/>
              <p:nvPr/>
            </p:nvSpPr>
            <p:spPr>
              <a:xfrm>
                <a:off x="9988124" y="3579148"/>
                <a:ext cx="82491" cy="38381"/>
              </a:xfrm>
              <a:custGeom>
                <a:avLst/>
                <a:gdLst>
                  <a:gd name="connsiteX0" fmla="*/ 45423 w 82491"/>
                  <a:gd name="connsiteY0" fmla="*/ 36789 h 38381"/>
                  <a:gd name="connsiteX1" fmla="*/ 82492 w 82491"/>
                  <a:gd name="connsiteY1" fmla="*/ 9420 h 38381"/>
                  <a:gd name="connsiteX2" fmla="*/ 37084 w 82491"/>
                  <a:gd name="connsiteY2" fmla="*/ 1593 h 38381"/>
                  <a:gd name="connsiteX3" fmla="*/ 0 w 82491"/>
                  <a:gd name="connsiteY3" fmla="*/ 28962 h 38381"/>
                  <a:gd name="connsiteX4" fmla="*/ 45423 w 82491"/>
                  <a:gd name="connsiteY4" fmla="*/ 36789 h 38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491" h="38381">
                    <a:moveTo>
                      <a:pt x="45423" y="36789"/>
                    </a:moveTo>
                    <a:cubicBezTo>
                      <a:pt x="61636" y="32948"/>
                      <a:pt x="74665" y="22720"/>
                      <a:pt x="82492" y="9420"/>
                    </a:cubicBezTo>
                    <a:cubicBezTo>
                      <a:pt x="69511" y="1049"/>
                      <a:pt x="53298" y="-2248"/>
                      <a:pt x="37084" y="1593"/>
                    </a:cubicBezTo>
                    <a:cubicBezTo>
                      <a:pt x="20871" y="5434"/>
                      <a:pt x="7842" y="15662"/>
                      <a:pt x="0" y="28962"/>
                    </a:cubicBezTo>
                    <a:cubicBezTo>
                      <a:pt x="12997" y="37333"/>
                      <a:pt x="29210" y="40630"/>
                      <a:pt x="45423" y="36789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ABE9A34F-AE77-2FCD-BF33-FECDE69DBDEE}"/>
                  </a:ext>
                </a:extLst>
              </p:cNvPr>
              <p:cNvSpPr/>
              <p:nvPr/>
            </p:nvSpPr>
            <p:spPr>
              <a:xfrm>
                <a:off x="10074047" y="3503179"/>
                <a:ext cx="38366" cy="82539"/>
              </a:xfrm>
              <a:custGeom>
                <a:avLst/>
                <a:gdLst>
                  <a:gd name="connsiteX0" fmla="*/ 36773 w 38366"/>
                  <a:gd name="connsiteY0" fmla="*/ 37100 h 82539"/>
                  <a:gd name="connsiteX1" fmla="*/ 28947 w 38366"/>
                  <a:gd name="connsiteY1" fmla="*/ 82540 h 82539"/>
                  <a:gd name="connsiteX2" fmla="*/ 1593 w 38366"/>
                  <a:gd name="connsiteY2" fmla="*/ 45439 h 82539"/>
                  <a:gd name="connsiteX3" fmla="*/ 9420 w 38366"/>
                  <a:gd name="connsiteY3" fmla="*/ 0 h 82539"/>
                  <a:gd name="connsiteX4" fmla="*/ 36773 w 38366"/>
                  <a:gd name="connsiteY4" fmla="*/ 37100 h 82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366" h="82539">
                    <a:moveTo>
                      <a:pt x="36773" y="37100"/>
                    </a:moveTo>
                    <a:cubicBezTo>
                      <a:pt x="40615" y="53330"/>
                      <a:pt x="37317" y="69559"/>
                      <a:pt x="28947" y="82540"/>
                    </a:cubicBezTo>
                    <a:cubicBezTo>
                      <a:pt x="15646" y="74697"/>
                      <a:pt x="5435" y="61653"/>
                      <a:pt x="1593" y="45439"/>
                    </a:cubicBezTo>
                    <a:cubicBezTo>
                      <a:pt x="-2248" y="29210"/>
                      <a:pt x="1049" y="12980"/>
                      <a:pt x="9420" y="0"/>
                    </a:cubicBezTo>
                    <a:cubicBezTo>
                      <a:pt x="22720" y="7843"/>
                      <a:pt x="32932" y="20871"/>
                      <a:pt x="36773" y="37100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0BA4B389-A12B-5A6B-F3AD-0419A0DA2F8C}"/>
                  </a:ext>
                </a:extLst>
              </p:cNvPr>
              <p:cNvSpPr/>
              <p:nvPr/>
            </p:nvSpPr>
            <p:spPr>
              <a:xfrm>
                <a:off x="10492860" y="3361595"/>
                <a:ext cx="36804" cy="84140"/>
              </a:xfrm>
              <a:custGeom>
                <a:avLst/>
                <a:gdLst>
                  <a:gd name="connsiteX0" fmla="*/ 473 w 36804"/>
                  <a:gd name="connsiteY0" fmla="*/ 44351 h 84140"/>
                  <a:gd name="connsiteX1" fmla="*/ 23745 w 36804"/>
                  <a:gd name="connsiteY1" fmla="*/ 84140 h 84140"/>
                  <a:gd name="connsiteX2" fmla="*/ 36325 w 36804"/>
                  <a:gd name="connsiteY2" fmla="*/ 39789 h 84140"/>
                  <a:gd name="connsiteX3" fmla="*/ 13053 w 36804"/>
                  <a:gd name="connsiteY3" fmla="*/ 0 h 84140"/>
                  <a:gd name="connsiteX4" fmla="*/ 473 w 36804"/>
                  <a:gd name="connsiteY4" fmla="*/ 44351 h 8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04" h="84140">
                    <a:moveTo>
                      <a:pt x="473" y="44351"/>
                    </a:moveTo>
                    <a:cubicBezTo>
                      <a:pt x="2570" y="60884"/>
                      <a:pt x="11356" y="74937"/>
                      <a:pt x="23745" y="84140"/>
                    </a:cubicBezTo>
                    <a:cubicBezTo>
                      <a:pt x="33444" y="72120"/>
                      <a:pt x="38438" y="56323"/>
                      <a:pt x="36325" y="39789"/>
                    </a:cubicBezTo>
                    <a:cubicBezTo>
                      <a:pt x="34228" y="23256"/>
                      <a:pt x="25442" y="9203"/>
                      <a:pt x="13053" y="0"/>
                    </a:cubicBezTo>
                    <a:cubicBezTo>
                      <a:pt x="3370" y="12020"/>
                      <a:pt x="-1624" y="27817"/>
                      <a:pt x="473" y="44351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21C2AF3E-67EB-8FB4-05D4-291321FB3801}"/>
                  </a:ext>
                </a:extLst>
              </p:cNvPr>
              <p:cNvSpPr/>
              <p:nvPr/>
            </p:nvSpPr>
            <p:spPr>
              <a:xfrm>
                <a:off x="10525215" y="3403664"/>
                <a:ext cx="70999" cy="49394"/>
              </a:xfrm>
              <a:custGeom>
                <a:avLst/>
                <a:gdLst>
                  <a:gd name="connsiteX0" fmla="*/ 45375 w 70999"/>
                  <a:gd name="connsiteY0" fmla="*/ 39846 h 49394"/>
                  <a:gd name="connsiteX1" fmla="*/ 0 w 70999"/>
                  <a:gd name="connsiteY1" fmla="*/ 47865 h 49394"/>
                  <a:gd name="connsiteX2" fmla="*/ 25625 w 70999"/>
                  <a:gd name="connsiteY2" fmla="*/ 9548 h 49394"/>
                  <a:gd name="connsiteX3" fmla="*/ 71000 w 70999"/>
                  <a:gd name="connsiteY3" fmla="*/ 1530 h 49394"/>
                  <a:gd name="connsiteX4" fmla="*/ 45375 w 70999"/>
                  <a:gd name="connsiteY4" fmla="*/ 39846 h 49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999" h="49394">
                    <a:moveTo>
                      <a:pt x="45375" y="39846"/>
                    </a:moveTo>
                    <a:cubicBezTo>
                      <a:pt x="31418" y="48954"/>
                      <a:pt x="15045" y="51354"/>
                      <a:pt x="0" y="47865"/>
                    </a:cubicBezTo>
                    <a:cubicBezTo>
                      <a:pt x="2881" y="32676"/>
                      <a:pt x="11668" y="18655"/>
                      <a:pt x="25625" y="9548"/>
                    </a:cubicBezTo>
                    <a:cubicBezTo>
                      <a:pt x="39581" y="441"/>
                      <a:pt x="55955" y="-1960"/>
                      <a:pt x="71000" y="1530"/>
                    </a:cubicBezTo>
                    <a:cubicBezTo>
                      <a:pt x="68119" y="16703"/>
                      <a:pt x="59332" y="30739"/>
                      <a:pt x="45375" y="39846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2DBE9D52-1D7C-4801-D2C1-55BC57F29716}"/>
                  </a:ext>
                </a:extLst>
              </p:cNvPr>
              <p:cNvSpPr/>
              <p:nvPr/>
            </p:nvSpPr>
            <p:spPr>
              <a:xfrm>
                <a:off x="10257819" y="3149556"/>
                <a:ext cx="49286" cy="71127"/>
              </a:xfrm>
              <a:custGeom>
                <a:avLst/>
                <a:gdLst>
                  <a:gd name="connsiteX0" fmla="*/ 9486 w 49286"/>
                  <a:gd name="connsiteY0" fmla="*/ 45423 h 71127"/>
                  <a:gd name="connsiteX1" fmla="*/ 47739 w 49286"/>
                  <a:gd name="connsiteY1" fmla="*/ 71128 h 71127"/>
                  <a:gd name="connsiteX2" fmla="*/ 39801 w 49286"/>
                  <a:gd name="connsiteY2" fmla="*/ 25705 h 71127"/>
                  <a:gd name="connsiteX3" fmla="*/ 1547 w 49286"/>
                  <a:gd name="connsiteY3" fmla="*/ 0 h 71127"/>
                  <a:gd name="connsiteX4" fmla="*/ 9486 w 49286"/>
                  <a:gd name="connsiteY4" fmla="*/ 45423 h 7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86" h="71127">
                    <a:moveTo>
                      <a:pt x="9486" y="45423"/>
                    </a:moveTo>
                    <a:cubicBezTo>
                      <a:pt x="18562" y="59396"/>
                      <a:pt x="32582" y="68231"/>
                      <a:pt x="47739" y="71128"/>
                    </a:cubicBezTo>
                    <a:cubicBezTo>
                      <a:pt x="51244" y="56083"/>
                      <a:pt x="48876" y="39677"/>
                      <a:pt x="39801" y="25705"/>
                    </a:cubicBezTo>
                    <a:cubicBezTo>
                      <a:pt x="30725" y="11732"/>
                      <a:pt x="16705" y="2897"/>
                      <a:pt x="1547" y="0"/>
                    </a:cubicBezTo>
                    <a:cubicBezTo>
                      <a:pt x="-1958" y="15045"/>
                      <a:pt x="411" y="31435"/>
                      <a:pt x="9486" y="45423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374BC916-6A55-F719-9576-0A5EEDCF7AE1}"/>
                  </a:ext>
                </a:extLst>
              </p:cNvPr>
              <p:cNvSpPr/>
              <p:nvPr/>
            </p:nvSpPr>
            <p:spPr>
              <a:xfrm>
                <a:off x="10313782" y="3149524"/>
                <a:ext cx="47860" cy="72632"/>
              </a:xfrm>
              <a:custGeom>
                <a:avLst/>
                <a:gdLst>
                  <a:gd name="connsiteX0" fmla="*/ 39407 w 47860"/>
                  <a:gd name="connsiteY0" fmla="*/ 45663 h 72632"/>
                  <a:gd name="connsiteX1" fmla="*/ 2035 w 47860"/>
                  <a:gd name="connsiteY1" fmla="*/ 72632 h 72632"/>
                  <a:gd name="connsiteX2" fmla="*/ 8453 w 47860"/>
                  <a:gd name="connsiteY2" fmla="*/ 26969 h 72632"/>
                  <a:gd name="connsiteX3" fmla="*/ 45826 w 47860"/>
                  <a:gd name="connsiteY3" fmla="*/ 0 h 72632"/>
                  <a:gd name="connsiteX4" fmla="*/ 39407 w 47860"/>
                  <a:gd name="connsiteY4" fmla="*/ 45663 h 72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860" h="72632">
                    <a:moveTo>
                      <a:pt x="39407" y="45663"/>
                    </a:moveTo>
                    <a:cubicBezTo>
                      <a:pt x="30797" y="59940"/>
                      <a:pt x="17096" y="69223"/>
                      <a:pt x="2035" y="72632"/>
                    </a:cubicBezTo>
                    <a:cubicBezTo>
                      <a:pt x="-1982" y="57715"/>
                      <a:pt x="-157" y="41246"/>
                      <a:pt x="8453" y="26969"/>
                    </a:cubicBezTo>
                    <a:cubicBezTo>
                      <a:pt x="17064" y="12692"/>
                      <a:pt x="30765" y="3409"/>
                      <a:pt x="45826" y="0"/>
                    </a:cubicBezTo>
                    <a:cubicBezTo>
                      <a:pt x="49843" y="14917"/>
                      <a:pt x="48018" y="31387"/>
                      <a:pt x="39407" y="45663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3A8255B7-317C-0323-4C7B-10E18FF9F319}"/>
                  </a:ext>
                </a:extLst>
              </p:cNvPr>
              <p:cNvSpPr/>
              <p:nvPr/>
            </p:nvSpPr>
            <p:spPr>
              <a:xfrm>
                <a:off x="9658268" y="3427062"/>
                <a:ext cx="84748" cy="36194"/>
              </a:xfrm>
              <a:custGeom>
                <a:avLst/>
                <a:gdLst>
                  <a:gd name="connsiteX0" fmla="*/ 42719 w 84748"/>
                  <a:gd name="connsiteY0" fmla="*/ 36183 h 36194"/>
                  <a:gd name="connsiteX1" fmla="*/ 84749 w 84748"/>
                  <a:gd name="connsiteY1" fmla="*/ 17297 h 36194"/>
                  <a:gd name="connsiteX2" fmla="*/ 42030 w 84748"/>
                  <a:gd name="connsiteY2" fmla="*/ 11 h 36194"/>
                  <a:gd name="connsiteX3" fmla="*/ 0 w 84748"/>
                  <a:gd name="connsiteY3" fmla="*/ 18897 h 36194"/>
                  <a:gd name="connsiteX4" fmla="*/ 42719 w 84748"/>
                  <a:gd name="connsiteY4" fmla="*/ 36183 h 3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748" h="36194">
                    <a:moveTo>
                      <a:pt x="42719" y="36183"/>
                    </a:moveTo>
                    <a:cubicBezTo>
                      <a:pt x="59380" y="35863"/>
                      <a:pt x="74266" y="28645"/>
                      <a:pt x="84749" y="17297"/>
                    </a:cubicBezTo>
                    <a:cubicBezTo>
                      <a:pt x="73849" y="6365"/>
                      <a:pt x="58692" y="-309"/>
                      <a:pt x="42030" y="11"/>
                    </a:cubicBezTo>
                    <a:cubicBezTo>
                      <a:pt x="25369" y="331"/>
                      <a:pt x="10484" y="7550"/>
                      <a:pt x="0" y="18897"/>
                    </a:cubicBezTo>
                    <a:cubicBezTo>
                      <a:pt x="10900" y="29845"/>
                      <a:pt x="26057" y="36503"/>
                      <a:pt x="42719" y="36183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41657DE8-0A38-7C2A-D012-BD155B22030B}"/>
                  </a:ext>
                </a:extLst>
              </p:cNvPr>
              <p:cNvSpPr/>
              <p:nvPr/>
            </p:nvSpPr>
            <p:spPr>
              <a:xfrm>
                <a:off x="9738037" y="3380770"/>
                <a:ext cx="45012" cy="75609"/>
              </a:xfrm>
              <a:custGeom>
                <a:avLst/>
                <a:gdLst>
                  <a:gd name="connsiteX0" fmla="*/ 38624 w 45012"/>
                  <a:gd name="connsiteY0" fmla="*/ 29610 h 75609"/>
                  <a:gd name="connsiteX1" fmla="*/ 41713 w 45012"/>
                  <a:gd name="connsiteY1" fmla="*/ 75609 h 75609"/>
                  <a:gd name="connsiteX2" fmla="*/ 6389 w 45012"/>
                  <a:gd name="connsiteY2" fmla="*/ 45999 h 75609"/>
                  <a:gd name="connsiteX3" fmla="*/ 3300 w 45012"/>
                  <a:gd name="connsiteY3" fmla="*/ 0 h 75609"/>
                  <a:gd name="connsiteX4" fmla="*/ 38624 w 45012"/>
                  <a:gd name="connsiteY4" fmla="*/ 29610 h 75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2" h="75609">
                    <a:moveTo>
                      <a:pt x="38624" y="29610"/>
                    </a:moveTo>
                    <a:cubicBezTo>
                      <a:pt x="46178" y="44463"/>
                      <a:pt x="46802" y="61028"/>
                      <a:pt x="41713" y="75609"/>
                    </a:cubicBezTo>
                    <a:cubicBezTo>
                      <a:pt x="26940" y="71128"/>
                      <a:pt x="13943" y="60868"/>
                      <a:pt x="6389" y="45999"/>
                    </a:cubicBezTo>
                    <a:cubicBezTo>
                      <a:pt x="-1166" y="31146"/>
                      <a:pt x="-1790" y="14581"/>
                      <a:pt x="3300" y="0"/>
                    </a:cubicBezTo>
                    <a:cubicBezTo>
                      <a:pt x="18073" y="4481"/>
                      <a:pt x="31069" y="14741"/>
                      <a:pt x="38624" y="29610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18A9D104-7C81-A962-31FD-5A72A9D689FD}"/>
                  </a:ext>
                </a:extLst>
              </p:cNvPr>
              <p:cNvSpPr/>
              <p:nvPr/>
            </p:nvSpPr>
            <p:spPr>
              <a:xfrm>
                <a:off x="11208344" y="3250038"/>
                <a:ext cx="36163" cy="84796"/>
              </a:xfrm>
              <a:custGeom>
                <a:avLst/>
                <a:gdLst>
                  <a:gd name="connsiteX0" fmla="*/ 12 w 36163"/>
                  <a:gd name="connsiteY0" fmla="*/ 42030 h 84796"/>
                  <a:gd name="connsiteX1" fmla="*/ 17218 w 36163"/>
                  <a:gd name="connsiteY1" fmla="*/ 84796 h 84796"/>
                  <a:gd name="connsiteX2" fmla="*/ 36152 w 36163"/>
                  <a:gd name="connsiteY2" fmla="*/ 42766 h 84796"/>
                  <a:gd name="connsiteX3" fmla="*/ 18946 w 36163"/>
                  <a:gd name="connsiteY3" fmla="*/ 0 h 84796"/>
                  <a:gd name="connsiteX4" fmla="*/ 12 w 36163"/>
                  <a:gd name="connsiteY4" fmla="*/ 42030 h 84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63" h="84796">
                    <a:moveTo>
                      <a:pt x="12" y="42030"/>
                    </a:moveTo>
                    <a:cubicBezTo>
                      <a:pt x="-325" y="58692"/>
                      <a:pt x="6302" y="73881"/>
                      <a:pt x="17218" y="84796"/>
                    </a:cubicBezTo>
                    <a:cubicBezTo>
                      <a:pt x="28566" y="74329"/>
                      <a:pt x="35816" y="59428"/>
                      <a:pt x="36152" y="42766"/>
                    </a:cubicBezTo>
                    <a:cubicBezTo>
                      <a:pt x="36488" y="26105"/>
                      <a:pt x="29862" y="10916"/>
                      <a:pt x="18946" y="0"/>
                    </a:cubicBezTo>
                    <a:cubicBezTo>
                      <a:pt x="7598" y="10467"/>
                      <a:pt x="348" y="25352"/>
                      <a:pt x="12" y="42030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A0A0A010-9271-F4E2-0C16-5830B8191CE8}"/>
                  </a:ext>
                </a:extLst>
              </p:cNvPr>
              <p:cNvSpPr/>
              <p:nvPr/>
            </p:nvSpPr>
            <p:spPr>
              <a:xfrm>
                <a:off x="11231692" y="3339768"/>
                <a:ext cx="77017" cy="43639"/>
              </a:xfrm>
              <a:custGeom>
                <a:avLst/>
                <a:gdLst>
                  <a:gd name="connsiteX0" fmla="*/ 46064 w 77017"/>
                  <a:gd name="connsiteY0" fmla="*/ 38249 h 43639"/>
                  <a:gd name="connsiteX1" fmla="*/ 0 w 77017"/>
                  <a:gd name="connsiteY1" fmla="*/ 39545 h 43639"/>
                  <a:gd name="connsiteX2" fmla="*/ 30955 w 77017"/>
                  <a:gd name="connsiteY2" fmla="*/ 5390 h 43639"/>
                  <a:gd name="connsiteX3" fmla="*/ 77018 w 77017"/>
                  <a:gd name="connsiteY3" fmla="*/ 4094 h 43639"/>
                  <a:gd name="connsiteX4" fmla="*/ 46064 w 77017"/>
                  <a:gd name="connsiteY4" fmla="*/ 38249 h 43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017" h="43639">
                    <a:moveTo>
                      <a:pt x="46064" y="38249"/>
                    </a:moveTo>
                    <a:cubicBezTo>
                      <a:pt x="30923" y="45211"/>
                      <a:pt x="14373" y="45195"/>
                      <a:pt x="0" y="39545"/>
                    </a:cubicBezTo>
                    <a:cubicBezTo>
                      <a:pt x="5058" y="24949"/>
                      <a:pt x="15814" y="12352"/>
                      <a:pt x="30955" y="5390"/>
                    </a:cubicBezTo>
                    <a:cubicBezTo>
                      <a:pt x="46096" y="-1572"/>
                      <a:pt x="62645" y="-1556"/>
                      <a:pt x="77018" y="4094"/>
                    </a:cubicBezTo>
                    <a:cubicBezTo>
                      <a:pt x="71960" y="18690"/>
                      <a:pt x="61205" y="31287"/>
                      <a:pt x="46064" y="38249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6D683176-7BC2-F8BF-F3D5-43A27EA0FC1D}"/>
                  </a:ext>
                </a:extLst>
              </p:cNvPr>
              <p:cNvSpPr/>
              <p:nvPr/>
            </p:nvSpPr>
            <p:spPr>
              <a:xfrm>
                <a:off x="11350783" y="3776870"/>
                <a:ext cx="44185" cy="76457"/>
              </a:xfrm>
              <a:custGeom>
                <a:avLst/>
                <a:gdLst>
                  <a:gd name="connsiteX0" fmla="*/ 5799 w 44185"/>
                  <a:gd name="connsiteY0" fmla="*/ 30394 h 76457"/>
                  <a:gd name="connsiteX1" fmla="*/ 3750 w 44185"/>
                  <a:gd name="connsiteY1" fmla="*/ 76458 h 76457"/>
                  <a:gd name="connsiteX2" fmla="*/ 38386 w 44185"/>
                  <a:gd name="connsiteY2" fmla="*/ 46063 h 76457"/>
                  <a:gd name="connsiteX3" fmla="*/ 40435 w 44185"/>
                  <a:gd name="connsiteY3" fmla="*/ 0 h 76457"/>
                  <a:gd name="connsiteX4" fmla="*/ 5799 w 44185"/>
                  <a:gd name="connsiteY4" fmla="*/ 30394 h 76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85" h="76457">
                    <a:moveTo>
                      <a:pt x="5799" y="30394"/>
                    </a:moveTo>
                    <a:cubicBezTo>
                      <a:pt x="-1420" y="45423"/>
                      <a:pt x="-1659" y="61989"/>
                      <a:pt x="3750" y="76458"/>
                    </a:cubicBezTo>
                    <a:cubicBezTo>
                      <a:pt x="18411" y="71640"/>
                      <a:pt x="31184" y="61076"/>
                      <a:pt x="38386" y="46063"/>
                    </a:cubicBezTo>
                    <a:cubicBezTo>
                      <a:pt x="45605" y="31034"/>
                      <a:pt x="45845" y="14469"/>
                      <a:pt x="40435" y="0"/>
                    </a:cubicBezTo>
                    <a:cubicBezTo>
                      <a:pt x="25774" y="4818"/>
                      <a:pt x="13017" y="15381"/>
                      <a:pt x="5799" y="30394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9D9A21F7-E10F-0737-5394-2DA7F7394DE0}"/>
                  </a:ext>
                </a:extLst>
              </p:cNvPr>
              <p:cNvSpPr/>
              <p:nvPr/>
            </p:nvSpPr>
            <p:spPr>
              <a:xfrm>
                <a:off x="11361799" y="3898331"/>
                <a:ext cx="82155" cy="38725"/>
              </a:xfrm>
              <a:custGeom>
                <a:avLst/>
                <a:gdLst>
                  <a:gd name="connsiteX0" fmla="*/ 45536 w 82155"/>
                  <a:gd name="connsiteY0" fmla="*/ 36897 h 38725"/>
                  <a:gd name="connsiteX1" fmla="*/ 0 w 82155"/>
                  <a:gd name="connsiteY1" fmla="*/ 29822 h 38725"/>
                  <a:gd name="connsiteX2" fmla="*/ 36621 w 82155"/>
                  <a:gd name="connsiteY2" fmla="*/ 1829 h 38725"/>
                  <a:gd name="connsiteX3" fmla="*/ 82156 w 82155"/>
                  <a:gd name="connsiteY3" fmla="*/ 8903 h 38725"/>
                  <a:gd name="connsiteX4" fmla="*/ 45536 w 82155"/>
                  <a:gd name="connsiteY4" fmla="*/ 36897 h 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" h="38725">
                    <a:moveTo>
                      <a:pt x="45536" y="36897"/>
                    </a:moveTo>
                    <a:cubicBezTo>
                      <a:pt x="29386" y="41010"/>
                      <a:pt x="13108" y="37985"/>
                      <a:pt x="0" y="29822"/>
                    </a:cubicBezTo>
                    <a:cubicBezTo>
                      <a:pt x="7619" y="16378"/>
                      <a:pt x="20471" y="5942"/>
                      <a:pt x="36621" y="1829"/>
                    </a:cubicBezTo>
                    <a:cubicBezTo>
                      <a:pt x="52770" y="-2285"/>
                      <a:pt x="69047" y="740"/>
                      <a:pt x="82156" y="8903"/>
                    </a:cubicBezTo>
                    <a:cubicBezTo>
                      <a:pt x="74521" y="22332"/>
                      <a:pt x="61685" y="32783"/>
                      <a:pt x="45536" y="36897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7964331-599D-7EAD-29EE-AF2C83EFDD1B}"/>
              </a:ext>
            </a:extLst>
          </p:cNvPr>
          <p:cNvGrpSpPr/>
          <p:nvPr/>
        </p:nvGrpSpPr>
        <p:grpSpPr>
          <a:xfrm>
            <a:off x="8179917" y="3704163"/>
            <a:ext cx="1217383" cy="2145648"/>
            <a:chOff x="8141905" y="3824503"/>
            <a:chExt cx="1217383" cy="2145648"/>
          </a:xfrm>
        </p:grpSpPr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4DA485F-E686-B573-99C8-1568A8CAB9AC}"/>
                </a:ext>
              </a:extLst>
            </p:cNvPr>
            <p:cNvSpPr/>
            <p:nvPr/>
          </p:nvSpPr>
          <p:spPr>
            <a:xfrm>
              <a:off x="8406873" y="4976715"/>
              <a:ext cx="710318" cy="993405"/>
            </a:xfrm>
            <a:custGeom>
              <a:avLst/>
              <a:gdLst>
                <a:gd name="connsiteX0" fmla="*/ 492181 w 710318"/>
                <a:gd name="connsiteY0" fmla="*/ 325453 h 993405"/>
                <a:gd name="connsiteX1" fmla="*/ 356984 w 710318"/>
                <a:gd name="connsiteY1" fmla="*/ 399926 h 993405"/>
                <a:gd name="connsiteX2" fmla="*/ 354823 w 710318"/>
                <a:gd name="connsiteY2" fmla="*/ 373965 h 993405"/>
                <a:gd name="connsiteX3" fmla="*/ 341363 w 710318"/>
                <a:gd name="connsiteY3" fmla="*/ 53234 h 993405"/>
                <a:gd name="connsiteX4" fmla="*/ 294227 w 710318"/>
                <a:gd name="connsiteY4" fmla="*/ 69399 h 993405"/>
                <a:gd name="connsiteX5" fmla="*/ 268635 w 710318"/>
                <a:gd name="connsiteY5" fmla="*/ 392932 h 993405"/>
                <a:gd name="connsiteX6" fmla="*/ 268250 w 710318"/>
                <a:gd name="connsiteY6" fmla="*/ 402359 h 993405"/>
                <a:gd name="connsiteX7" fmla="*/ 133981 w 710318"/>
                <a:gd name="connsiteY7" fmla="*/ 262104 h 993405"/>
                <a:gd name="connsiteX8" fmla="*/ 0 w 710318"/>
                <a:gd name="connsiteY8" fmla="*/ 0 h 993405"/>
                <a:gd name="connsiteX9" fmla="*/ 55715 w 710318"/>
                <a:gd name="connsiteY9" fmla="*/ 247363 h 993405"/>
                <a:gd name="connsiteX10" fmla="*/ 263960 w 710318"/>
                <a:gd name="connsiteY10" fmla="*/ 507658 h 993405"/>
                <a:gd name="connsiteX11" fmla="*/ 244402 w 710318"/>
                <a:gd name="connsiteY11" fmla="*/ 993405 h 993405"/>
                <a:gd name="connsiteX12" fmla="*/ 405992 w 710318"/>
                <a:gd name="connsiteY12" fmla="*/ 993405 h 993405"/>
                <a:gd name="connsiteX13" fmla="*/ 363962 w 710318"/>
                <a:gd name="connsiteY13" fmla="*/ 484018 h 993405"/>
                <a:gd name="connsiteX14" fmla="*/ 583732 w 710318"/>
                <a:gd name="connsiteY14" fmla="*/ 321404 h 993405"/>
                <a:gd name="connsiteX15" fmla="*/ 710319 w 710318"/>
                <a:gd name="connsiteY15" fmla="*/ 96352 h 993405"/>
                <a:gd name="connsiteX16" fmla="*/ 492181 w 710318"/>
                <a:gd name="connsiteY16" fmla="*/ 325453 h 99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10318" h="993405">
                  <a:moveTo>
                    <a:pt x="492181" y="325453"/>
                  </a:moveTo>
                  <a:cubicBezTo>
                    <a:pt x="440164" y="371244"/>
                    <a:pt x="387922" y="391363"/>
                    <a:pt x="356984" y="399926"/>
                  </a:cubicBezTo>
                  <a:cubicBezTo>
                    <a:pt x="356264" y="391267"/>
                    <a:pt x="355543" y="382624"/>
                    <a:pt x="354823" y="373965"/>
                  </a:cubicBezTo>
                  <a:cubicBezTo>
                    <a:pt x="334625" y="131404"/>
                    <a:pt x="341363" y="53234"/>
                    <a:pt x="341363" y="53234"/>
                  </a:cubicBezTo>
                  <a:lnTo>
                    <a:pt x="294227" y="69399"/>
                  </a:lnTo>
                  <a:cubicBezTo>
                    <a:pt x="294227" y="69399"/>
                    <a:pt x="272684" y="296099"/>
                    <a:pt x="268635" y="392932"/>
                  </a:cubicBezTo>
                  <a:cubicBezTo>
                    <a:pt x="268522" y="395733"/>
                    <a:pt x="268394" y="398902"/>
                    <a:pt x="268250" y="402359"/>
                  </a:cubicBezTo>
                  <a:cubicBezTo>
                    <a:pt x="237424" y="376366"/>
                    <a:pt x="165640" y="313113"/>
                    <a:pt x="133981" y="262104"/>
                  </a:cubicBezTo>
                  <a:cubicBezTo>
                    <a:pt x="54531" y="134077"/>
                    <a:pt x="0" y="0"/>
                    <a:pt x="0" y="0"/>
                  </a:cubicBezTo>
                  <a:cubicBezTo>
                    <a:pt x="0" y="0"/>
                    <a:pt x="6066" y="131388"/>
                    <a:pt x="55715" y="247363"/>
                  </a:cubicBezTo>
                  <a:cubicBezTo>
                    <a:pt x="104659" y="361689"/>
                    <a:pt x="229822" y="477424"/>
                    <a:pt x="263960" y="507658"/>
                  </a:cubicBezTo>
                  <a:cubicBezTo>
                    <a:pt x="256631" y="688615"/>
                    <a:pt x="244402" y="993405"/>
                    <a:pt x="244402" y="993405"/>
                  </a:cubicBezTo>
                  <a:lnTo>
                    <a:pt x="405992" y="993405"/>
                  </a:lnTo>
                  <a:cubicBezTo>
                    <a:pt x="405992" y="993405"/>
                    <a:pt x="386178" y="751724"/>
                    <a:pt x="363962" y="484018"/>
                  </a:cubicBezTo>
                  <a:cubicBezTo>
                    <a:pt x="401783" y="469757"/>
                    <a:pt x="500968" y="424830"/>
                    <a:pt x="583732" y="321404"/>
                  </a:cubicBezTo>
                  <a:cubicBezTo>
                    <a:pt x="680420" y="200563"/>
                    <a:pt x="710319" y="96352"/>
                    <a:pt x="710319" y="96352"/>
                  </a:cubicBezTo>
                  <a:cubicBezTo>
                    <a:pt x="710319" y="96352"/>
                    <a:pt x="637606" y="197426"/>
                    <a:pt x="492181" y="325453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A28E803B-2FFF-222F-FF79-DF231DFE70BE}"/>
                </a:ext>
              </a:extLst>
            </p:cNvPr>
            <p:cNvSpPr/>
            <p:nvPr/>
          </p:nvSpPr>
          <p:spPr>
            <a:xfrm>
              <a:off x="8409578" y="4978892"/>
              <a:ext cx="265433" cy="427135"/>
            </a:xfrm>
            <a:custGeom>
              <a:avLst/>
              <a:gdLst>
                <a:gd name="connsiteX0" fmla="*/ 265433 w 265433"/>
                <a:gd name="connsiteY0" fmla="*/ 400022 h 427135"/>
                <a:gd name="connsiteX1" fmla="*/ 264601 w 265433"/>
                <a:gd name="connsiteY1" fmla="*/ 417724 h 427135"/>
                <a:gd name="connsiteX2" fmla="*/ 264201 w 265433"/>
                <a:gd name="connsiteY2" fmla="*/ 427135 h 427135"/>
                <a:gd name="connsiteX3" fmla="*/ 129948 w 265433"/>
                <a:gd name="connsiteY3" fmla="*/ 286880 h 427135"/>
                <a:gd name="connsiteX4" fmla="*/ 4097 w 265433"/>
                <a:gd name="connsiteY4" fmla="*/ 44095 h 427135"/>
                <a:gd name="connsiteX5" fmla="*/ 4097 w 265433"/>
                <a:gd name="connsiteY5" fmla="*/ 44015 h 427135"/>
                <a:gd name="connsiteX6" fmla="*/ 0 w 265433"/>
                <a:gd name="connsiteY6" fmla="*/ 0 h 427135"/>
                <a:gd name="connsiteX7" fmla="*/ 133965 w 265433"/>
                <a:gd name="connsiteY7" fmla="*/ 262120 h 427135"/>
                <a:gd name="connsiteX8" fmla="*/ 265433 w 265433"/>
                <a:gd name="connsiteY8" fmla="*/ 400022 h 42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433" h="427135">
                  <a:moveTo>
                    <a:pt x="265433" y="400022"/>
                  </a:moveTo>
                  <a:cubicBezTo>
                    <a:pt x="265113" y="406328"/>
                    <a:pt x="264841" y="412218"/>
                    <a:pt x="264601" y="417724"/>
                  </a:cubicBezTo>
                  <a:cubicBezTo>
                    <a:pt x="264473" y="420509"/>
                    <a:pt x="264361" y="423710"/>
                    <a:pt x="264201" y="427135"/>
                  </a:cubicBezTo>
                  <a:cubicBezTo>
                    <a:pt x="233374" y="401142"/>
                    <a:pt x="161590" y="337921"/>
                    <a:pt x="129948" y="286880"/>
                  </a:cubicBezTo>
                  <a:cubicBezTo>
                    <a:pt x="68647" y="188095"/>
                    <a:pt x="22152" y="85709"/>
                    <a:pt x="4097" y="44095"/>
                  </a:cubicBezTo>
                  <a:cubicBezTo>
                    <a:pt x="4097" y="44063"/>
                    <a:pt x="4097" y="44015"/>
                    <a:pt x="4097" y="44015"/>
                  </a:cubicBezTo>
                  <a:cubicBezTo>
                    <a:pt x="785" y="16950"/>
                    <a:pt x="0" y="0"/>
                    <a:pt x="0" y="0"/>
                  </a:cubicBezTo>
                  <a:cubicBezTo>
                    <a:pt x="0" y="0"/>
                    <a:pt x="54531" y="134109"/>
                    <a:pt x="133965" y="262120"/>
                  </a:cubicBezTo>
                  <a:cubicBezTo>
                    <a:pt x="164728" y="311640"/>
                    <a:pt x="233278" y="372717"/>
                    <a:pt x="265433" y="400022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4DE357EC-0EE1-18C1-41B6-0557DD90A31A}"/>
                </a:ext>
              </a:extLst>
            </p:cNvPr>
            <p:cNvSpPr/>
            <p:nvPr/>
          </p:nvSpPr>
          <p:spPr>
            <a:xfrm>
              <a:off x="8223094" y="4767168"/>
              <a:ext cx="614025" cy="492229"/>
            </a:xfrm>
            <a:custGeom>
              <a:avLst/>
              <a:gdLst>
                <a:gd name="connsiteX0" fmla="*/ 532328 w 614025"/>
                <a:gd name="connsiteY0" fmla="*/ 464128 h 492229"/>
                <a:gd name="connsiteX1" fmla="*/ 350315 w 614025"/>
                <a:gd name="connsiteY1" fmla="*/ 426852 h 492229"/>
                <a:gd name="connsiteX2" fmla="*/ 294856 w 614025"/>
                <a:gd name="connsiteY2" fmla="*/ 476453 h 492229"/>
                <a:gd name="connsiteX3" fmla="*/ 99896 w 614025"/>
                <a:gd name="connsiteY3" fmla="*/ 412783 h 492229"/>
                <a:gd name="connsiteX4" fmla="*/ 98422 w 614025"/>
                <a:gd name="connsiteY4" fmla="*/ 409758 h 492229"/>
                <a:gd name="connsiteX5" fmla="*/ 11418 w 614025"/>
                <a:gd name="connsiteY5" fmla="*/ 352427 h 492229"/>
                <a:gd name="connsiteX6" fmla="*/ 39299 w 614025"/>
                <a:gd name="connsiteY6" fmla="*/ 222864 h 492229"/>
                <a:gd name="connsiteX7" fmla="*/ 51367 w 614025"/>
                <a:gd name="connsiteY7" fmla="*/ 71645 h 492229"/>
                <a:gd name="connsiteX8" fmla="*/ 73519 w 614025"/>
                <a:gd name="connsiteY8" fmla="*/ 47445 h 492229"/>
                <a:gd name="connsiteX9" fmla="*/ 103192 w 614025"/>
                <a:gd name="connsiteY9" fmla="*/ 27438 h 492229"/>
                <a:gd name="connsiteX10" fmla="*/ 260381 w 614025"/>
                <a:gd name="connsiteY10" fmla="*/ 43940 h 492229"/>
                <a:gd name="connsiteX11" fmla="*/ 263086 w 614025"/>
                <a:gd name="connsiteY11" fmla="*/ 46132 h 492229"/>
                <a:gd name="connsiteX12" fmla="*/ 271777 w 614025"/>
                <a:gd name="connsiteY12" fmla="*/ 37954 h 492229"/>
                <a:gd name="connsiteX13" fmla="*/ 303164 w 614025"/>
                <a:gd name="connsiteY13" fmla="*/ 16699 h 492229"/>
                <a:gd name="connsiteX14" fmla="*/ 421443 w 614025"/>
                <a:gd name="connsiteY14" fmla="*/ 8008 h 492229"/>
                <a:gd name="connsiteX15" fmla="*/ 456863 w 614025"/>
                <a:gd name="connsiteY15" fmla="*/ 25149 h 492229"/>
                <a:gd name="connsiteX16" fmla="*/ 509569 w 614025"/>
                <a:gd name="connsiteY16" fmla="*/ 84113 h 492229"/>
                <a:gd name="connsiteX17" fmla="*/ 521124 w 614025"/>
                <a:gd name="connsiteY17" fmla="*/ 192661 h 492229"/>
                <a:gd name="connsiteX18" fmla="*/ 597806 w 614025"/>
                <a:gd name="connsiteY18" fmla="*/ 263309 h 492229"/>
                <a:gd name="connsiteX19" fmla="*/ 532328 w 614025"/>
                <a:gd name="connsiteY19" fmla="*/ 464128 h 49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4025" h="492229">
                  <a:moveTo>
                    <a:pt x="532328" y="464128"/>
                  </a:moveTo>
                  <a:cubicBezTo>
                    <a:pt x="469155" y="496267"/>
                    <a:pt x="393898" y="479046"/>
                    <a:pt x="350315" y="426852"/>
                  </a:cubicBezTo>
                  <a:cubicBezTo>
                    <a:pt x="336934" y="447259"/>
                    <a:pt x="318209" y="464609"/>
                    <a:pt x="294856" y="476453"/>
                  </a:cubicBezTo>
                  <a:cubicBezTo>
                    <a:pt x="223425" y="512769"/>
                    <a:pt x="136148" y="484263"/>
                    <a:pt x="99896" y="412783"/>
                  </a:cubicBezTo>
                  <a:cubicBezTo>
                    <a:pt x="99383" y="411791"/>
                    <a:pt x="98935" y="410751"/>
                    <a:pt x="98422" y="409758"/>
                  </a:cubicBezTo>
                  <a:cubicBezTo>
                    <a:pt x="62571" y="407454"/>
                    <a:pt x="28832" y="386791"/>
                    <a:pt x="11418" y="352427"/>
                  </a:cubicBezTo>
                  <a:cubicBezTo>
                    <a:pt x="-11534" y="307260"/>
                    <a:pt x="1302" y="253322"/>
                    <a:pt x="39299" y="222864"/>
                  </a:cubicBezTo>
                  <a:cubicBezTo>
                    <a:pt x="13850" y="172511"/>
                    <a:pt x="20413" y="114395"/>
                    <a:pt x="51367" y="71645"/>
                  </a:cubicBezTo>
                  <a:cubicBezTo>
                    <a:pt x="57737" y="62842"/>
                    <a:pt x="65148" y="54695"/>
                    <a:pt x="73519" y="47445"/>
                  </a:cubicBezTo>
                  <a:cubicBezTo>
                    <a:pt x="82354" y="39714"/>
                    <a:pt x="92277" y="32976"/>
                    <a:pt x="103192" y="27438"/>
                  </a:cubicBezTo>
                  <a:cubicBezTo>
                    <a:pt x="155898" y="645"/>
                    <a:pt x="217167" y="9064"/>
                    <a:pt x="260381" y="43940"/>
                  </a:cubicBezTo>
                  <a:cubicBezTo>
                    <a:pt x="261293" y="44612"/>
                    <a:pt x="262222" y="45380"/>
                    <a:pt x="263086" y="46132"/>
                  </a:cubicBezTo>
                  <a:cubicBezTo>
                    <a:pt x="265871" y="43299"/>
                    <a:pt x="268736" y="40547"/>
                    <a:pt x="271777" y="37954"/>
                  </a:cubicBezTo>
                  <a:cubicBezTo>
                    <a:pt x="281092" y="29743"/>
                    <a:pt x="291575" y="22604"/>
                    <a:pt x="303164" y="16699"/>
                  </a:cubicBezTo>
                  <a:cubicBezTo>
                    <a:pt x="341320" y="-2716"/>
                    <a:pt x="383799" y="-4637"/>
                    <a:pt x="421443" y="8008"/>
                  </a:cubicBezTo>
                  <a:cubicBezTo>
                    <a:pt x="433879" y="12153"/>
                    <a:pt x="445787" y="17899"/>
                    <a:pt x="456863" y="25149"/>
                  </a:cubicBezTo>
                  <a:cubicBezTo>
                    <a:pt x="478582" y="39346"/>
                    <a:pt x="496972" y="59273"/>
                    <a:pt x="509569" y="84113"/>
                  </a:cubicBezTo>
                  <a:cubicBezTo>
                    <a:pt x="527303" y="119037"/>
                    <a:pt x="530359" y="157546"/>
                    <a:pt x="521124" y="192661"/>
                  </a:cubicBezTo>
                  <a:cubicBezTo>
                    <a:pt x="553199" y="205786"/>
                    <a:pt x="580921" y="229970"/>
                    <a:pt x="597806" y="263309"/>
                  </a:cubicBezTo>
                  <a:cubicBezTo>
                    <a:pt x="635147" y="336870"/>
                    <a:pt x="605825" y="426772"/>
                    <a:pt x="532328" y="464128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9F0750F5-4FA0-B18C-AF47-5E8EE228CB21}"/>
                </a:ext>
              </a:extLst>
            </p:cNvPr>
            <p:cNvSpPr/>
            <p:nvPr/>
          </p:nvSpPr>
          <p:spPr>
            <a:xfrm rot="16204170">
              <a:off x="8341752" y="4288740"/>
              <a:ext cx="290241" cy="290017"/>
            </a:xfrm>
            <a:custGeom>
              <a:avLst/>
              <a:gdLst>
                <a:gd name="connsiteX0" fmla="*/ 290241 w 290241"/>
                <a:gd name="connsiteY0" fmla="*/ 145009 h 290017"/>
                <a:gd name="connsiteX1" fmla="*/ 145120 w 290241"/>
                <a:gd name="connsiteY1" fmla="*/ 290017 h 290017"/>
                <a:gd name="connsiteX2" fmla="*/ 0 w 290241"/>
                <a:gd name="connsiteY2" fmla="*/ 145009 h 290017"/>
                <a:gd name="connsiteX3" fmla="*/ 145120 w 290241"/>
                <a:gd name="connsiteY3" fmla="*/ 0 h 290017"/>
                <a:gd name="connsiteX4" fmla="*/ 290241 w 290241"/>
                <a:gd name="connsiteY4" fmla="*/ 145009 h 29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41" h="290017">
                  <a:moveTo>
                    <a:pt x="290241" y="145009"/>
                  </a:moveTo>
                  <a:cubicBezTo>
                    <a:pt x="290241" y="225095"/>
                    <a:pt x="225268" y="290017"/>
                    <a:pt x="145120" y="290017"/>
                  </a:cubicBezTo>
                  <a:cubicBezTo>
                    <a:pt x="64972" y="290017"/>
                    <a:pt x="0" y="225095"/>
                    <a:pt x="0" y="145009"/>
                  </a:cubicBezTo>
                  <a:cubicBezTo>
                    <a:pt x="0" y="64923"/>
                    <a:pt x="64972" y="0"/>
                    <a:pt x="145120" y="0"/>
                  </a:cubicBezTo>
                  <a:cubicBezTo>
                    <a:pt x="225268" y="0"/>
                    <a:pt x="290241" y="64923"/>
                    <a:pt x="290241" y="14500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7B093BC0-9356-DD9C-D603-142A09B11E7A}"/>
                </a:ext>
              </a:extLst>
            </p:cNvPr>
            <p:cNvSpPr/>
            <p:nvPr/>
          </p:nvSpPr>
          <p:spPr>
            <a:xfrm>
              <a:off x="8561493" y="4323225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C0683CC-280F-88D5-84AF-DE7C9923681F}"/>
                </a:ext>
              </a:extLst>
            </p:cNvPr>
            <p:cNvSpPr/>
            <p:nvPr/>
          </p:nvSpPr>
          <p:spPr>
            <a:xfrm>
              <a:off x="8868596" y="4560415"/>
              <a:ext cx="307051" cy="307294"/>
            </a:xfrm>
            <a:custGeom>
              <a:avLst/>
              <a:gdLst>
                <a:gd name="connsiteX0" fmla="*/ 183326 w 307051"/>
                <a:gd name="connsiteY0" fmla="*/ 304343 h 307294"/>
                <a:gd name="connsiteX1" fmla="*/ 2946 w 307051"/>
                <a:gd name="connsiteY1" fmla="*/ 183470 h 307294"/>
                <a:gd name="connsiteX2" fmla="*/ 27242 w 307051"/>
                <a:gd name="connsiteY2" fmla="*/ 66375 h 307294"/>
                <a:gd name="connsiteX3" fmla="*/ 48433 w 307051"/>
                <a:gd name="connsiteY3" fmla="*/ 41662 h 307294"/>
                <a:gd name="connsiteX4" fmla="*/ 123722 w 307051"/>
                <a:gd name="connsiteY4" fmla="*/ 2945 h 307294"/>
                <a:gd name="connsiteX5" fmla="*/ 292547 w 307051"/>
                <a:gd name="connsiteY5" fmla="*/ 88622 h 307294"/>
                <a:gd name="connsiteX6" fmla="*/ 300997 w 307051"/>
                <a:gd name="connsiteY6" fmla="*/ 110982 h 307294"/>
                <a:gd name="connsiteX7" fmla="*/ 304102 w 307051"/>
                <a:gd name="connsiteY7" fmla="*/ 123818 h 307294"/>
                <a:gd name="connsiteX8" fmla="*/ 183326 w 307051"/>
                <a:gd name="connsiteY8" fmla="*/ 304343 h 30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051" h="307294">
                  <a:moveTo>
                    <a:pt x="183326" y="304343"/>
                  </a:moveTo>
                  <a:cubicBezTo>
                    <a:pt x="100179" y="320812"/>
                    <a:pt x="19399" y="266714"/>
                    <a:pt x="2946" y="183470"/>
                  </a:cubicBezTo>
                  <a:cubicBezTo>
                    <a:pt x="-5425" y="141088"/>
                    <a:pt x="4466" y="99346"/>
                    <a:pt x="27242" y="66375"/>
                  </a:cubicBezTo>
                  <a:cubicBezTo>
                    <a:pt x="33372" y="57444"/>
                    <a:pt x="40462" y="49153"/>
                    <a:pt x="48433" y="41662"/>
                  </a:cubicBezTo>
                  <a:cubicBezTo>
                    <a:pt x="68712" y="22568"/>
                    <a:pt x="94400" y="8771"/>
                    <a:pt x="123722" y="2945"/>
                  </a:cubicBezTo>
                  <a:cubicBezTo>
                    <a:pt x="194434" y="-11043"/>
                    <a:pt x="263465" y="25993"/>
                    <a:pt x="292547" y="88622"/>
                  </a:cubicBezTo>
                  <a:cubicBezTo>
                    <a:pt x="295940" y="95760"/>
                    <a:pt x="298757" y="103219"/>
                    <a:pt x="300997" y="110982"/>
                  </a:cubicBezTo>
                  <a:cubicBezTo>
                    <a:pt x="302198" y="115159"/>
                    <a:pt x="303222" y="119432"/>
                    <a:pt x="304102" y="123818"/>
                  </a:cubicBezTo>
                  <a:cubicBezTo>
                    <a:pt x="320556" y="207030"/>
                    <a:pt x="266506" y="287873"/>
                    <a:pt x="183326" y="304343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38B0534B-0474-4B80-A84E-7DF846292BD6}"/>
                </a:ext>
              </a:extLst>
            </p:cNvPr>
            <p:cNvSpPr/>
            <p:nvPr/>
          </p:nvSpPr>
          <p:spPr>
            <a:xfrm rot="21593278">
              <a:off x="8824979" y="4308926"/>
              <a:ext cx="307015" cy="307239"/>
            </a:xfrm>
            <a:custGeom>
              <a:avLst/>
              <a:gdLst>
                <a:gd name="connsiteX0" fmla="*/ 307015 w 307015"/>
                <a:gd name="connsiteY0" fmla="*/ 153620 h 307239"/>
                <a:gd name="connsiteX1" fmla="*/ 153507 w 307015"/>
                <a:gd name="connsiteY1" fmla="*/ 307240 h 307239"/>
                <a:gd name="connsiteX2" fmla="*/ -1 w 307015"/>
                <a:gd name="connsiteY2" fmla="*/ 153620 h 307239"/>
                <a:gd name="connsiteX3" fmla="*/ 153507 w 307015"/>
                <a:gd name="connsiteY3" fmla="*/ 0 h 307239"/>
                <a:gd name="connsiteX4" fmla="*/ 307015 w 307015"/>
                <a:gd name="connsiteY4" fmla="*/ 153620 h 30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5" h="307239">
                  <a:moveTo>
                    <a:pt x="307015" y="153620"/>
                  </a:moveTo>
                  <a:cubicBezTo>
                    <a:pt x="307015" y="238462"/>
                    <a:pt x="238287" y="307240"/>
                    <a:pt x="153507" y="307240"/>
                  </a:cubicBezTo>
                  <a:cubicBezTo>
                    <a:pt x="68727" y="307240"/>
                    <a:pt x="-1" y="238462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564312CF-D3FD-98F8-CCF4-91E0F6D5E37E}"/>
                </a:ext>
              </a:extLst>
            </p:cNvPr>
            <p:cNvSpPr/>
            <p:nvPr/>
          </p:nvSpPr>
          <p:spPr>
            <a:xfrm>
              <a:off x="8772964" y="4406796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0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20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1D979018-9C32-E990-68CE-7E2BC18A575B}"/>
                </a:ext>
              </a:extLst>
            </p:cNvPr>
            <p:cNvSpPr/>
            <p:nvPr/>
          </p:nvSpPr>
          <p:spPr>
            <a:xfrm>
              <a:off x="8699940" y="4253090"/>
              <a:ext cx="307078" cy="307320"/>
            </a:xfrm>
            <a:custGeom>
              <a:avLst/>
              <a:gdLst>
                <a:gd name="connsiteX0" fmla="*/ 2953 w 307078"/>
                <a:gd name="connsiteY0" fmla="*/ 183492 h 307320"/>
                <a:gd name="connsiteX1" fmla="*/ 123729 w 307078"/>
                <a:gd name="connsiteY1" fmla="*/ 2952 h 307320"/>
                <a:gd name="connsiteX2" fmla="*/ 304126 w 307078"/>
                <a:gd name="connsiteY2" fmla="*/ 123824 h 307320"/>
                <a:gd name="connsiteX3" fmla="*/ 183349 w 307078"/>
                <a:gd name="connsiteY3" fmla="*/ 304365 h 307320"/>
                <a:gd name="connsiteX4" fmla="*/ 2953 w 307078"/>
                <a:gd name="connsiteY4" fmla="*/ 183492 h 307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20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50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B10DACB-F474-A715-949D-004A38E34DD5}"/>
                </a:ext>
              </a:extLst>
            </p:cNvPr>
            <p:cNvSpPr/>
            <p:nvPr/>
          </p:nvSpPr>
          <p:spPr>
            <a:xfrm>
              <a:off x="8707716" y="4205772"/>
              <a:ext cx="307123" cy="307299"/>
            </a:xfrm>
            <a:custGeom>
              <a:avLst/>
              <a:gdLst>
                <a:gd name="connsiteX0" fmla="*/ 183384 w 307123"/>
                <a:gd name="connsiteY0" fmla="*/ 304339 h 307299"/>
                <a:gd name="connsiteX1" fmla="*/ 2956 w 307123"/>
                <a:gd name="connsiteY1" fmla="*/ 183466 h 307299"/>
                <a:gd name="connsiteX2" fmla="*/ 40168 w 307123"/>
                <a:gd name="connsiteY2" fmla="*/ 50109 h 307299"/>
                <a:gd name="connsiteX3" fmla="*/ 48059 w 307123"/>
                <a:gd name="connsiteY3" fmla="*/ 42011 h 307299"/>
                <a:gd name="connsiteX4" fmla="*/ 123748 w 307123"/>
                <a:gd name="connsiteY4" fmla="*/ 2942 h 307299"/>
                <a:gd name="connsiteX5" fmla="*/ 176694 w 307123"/>
                <a:gd name="connsiteY5" fmla="*/ 1789 h 307299"/>
                <a:gd name="connsiteX6" fmla="*/ 199757 w 307123"/>
                <a:gd name="connsiteY6" fmla="*/ 7135 h 307299"/>
                <a:gd name="connsiteX7" fmla="*/ 304177 w 307123"/>
                <a:gd name="connsiteY7" fmla="*/ 123830 h 307299"/>
                <a:gd name="connsiteX8" fmla="*/ 183384 w 307123"/>
                <a:gd name="connsiteY8" fmla="*/ 304339 h 30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123" h="307299">
                  <a:moveTo>
                    <a:pt x="183384" y="304339"/>
                  </a:moveTo>
                  <a:cubicBezTo>
                    <a:pt x="100205" y="320840"/>
                    <a:pt x="19457" y="266710"/>
                    <a:pt x="2956" y="183466"/>
                  </a:cubicBezTo>
                  <a:cubicBezTo>
                    <a:pt x="-6888" y="133753"/>
                    <a:pt x="8446" y="84873"/>
                    <a:pt x="40168" y="50109"/>
                  </a:cubicBezTo>
                  <a:cubicBezTo>
                    <a:pt x="42681" y="47324"/>
                    <a:pt x="45306" y="44604"/>
                    <a:pt x="48059" y="42011"/>
                  </a:cubicBezTo>
                  <a:cubicBezTo>
                    <a:pt x="68370" y="22708"/>
                    <a:pt x="94235" y="8800"/>
                    <a:pt x="123748" y="2942"/>
                  </a:cubicBezTo>
                  <a:cubicBezTo>
                    <a:pt x="141722" y="-612"/>
                    <a:pt x="159600" y="-884"/>
                    <a:pt x="176694" y="1789"/>
                  </a:cubicBezTo>
                  <a:cubicBezTo>
                    <a:pt x="184584" y="2942"/>
                    <a:pt x="192267" y="4734"/>
                    <a:pt x="199757" y="7135"/>
                  </a:cubicBezTo>
                  <a:cubicBezTo>
                    <a:pt x="251471" y="23476"/>
                    <a:pt x="292860" y="66851"/>
                    <a:pt x="304177" y="123830"/>
                  </a:cubicBezTo>
                  <a:cubicBezTo>
                    <a:pt x="320630" y="207026"/>
                    <a:pt x="266532" y="287869"/>
                    <a:pt x="183384" y="30433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50DB58B8-7A3C-6B3B-415A-0718461781D2}"/>
                </a:ext>
              </a:extLst>
            </p:cNvPr>
            <p:cNvSpPr/>
            <p:nvPr/>
          </p:nvSpPr>
          <p:spPr>
            <a:xfrm rot="16212863">
              <a:off x="8273697" y="4578992"/>
              <a:ext cx="307241" cy="307017"/>
            </a:xfrm>
            <a:custGeom>
              <a:avLst/>
              <a:gdLst>
                <a:gd name="connsiteX0" fmla="*/ 307241 w 307241"/>
                <a:gd name="connsiteY0" fmla="*/ 153508 h 307017"/>
                <a:gd name="connsiteX1" fmla="*/ 153620 w 307241"/>
                <a:gd name="connsiteY1" fmla="*/ 307017 h 307017"/>
                <a:gd name="connsiteX2" fmla="*/ 0 w 307241"/>
                <a:gd name="connsiteY2" fmla="*/ 153508 h 307017"/>
                <a:gd name="connsiteX3" fmla="*/ 153620 w 307241"/>
                <a:gd name="connsiteY3" fmla="*/ 0 h 307017"/>
                <a:gd name="connsiteX4" fmla="*/ 307241 w 307241"/>
                <a:gd name="connsiteY4" fmla="*/ 153508 h 30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241" h="307017">
                  <a:moveTo>
                    <a:pt x="307241" y="153508"/>
                  </a:moveTo>
                  <a:cubicBezTo>
                    <a:pt x="307241" y="238289"/>
                    <a:pt x="238463" y="307017"/>
                    <a:pt x="153620" y="307017"/>
                  </a:cubicBezTo>
                  <a:cubicBezTo>
                    <a:pt x="68778" y="307017"/>
                    <a:pt x="0" y="238289"/>
                    <a:pt x="0" y="153508"/>
                  </a:cubicBezTo>
                  <a:cubicBezTo>
                    <a:pt x="0" y="68728"/>
                    <a:pt x="68778" y="0"/>
                    <a:pt x="153620" y="0"/>
                  </a:cubicBezTo>
                  <a:cubicBezTo>
                    <a:pt x="238463" y="0"/>
                    <a:pt x="307241" y="68728"/>
                    <a:pt x="307241" y="153508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F03C30FF-C62D-8797-8540-E3E96EB610B7}"/>
                </a:ext>
              </a:extLst>
            </p:cNvPr>
            <p:cNvSpPr/>
            <p:nvPr/>
          </p:nvSpPr>
          <p:spPr>
            <a:xfrm>
              <a:off x="8407994" y="4562080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-1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0CD071A7-6386-9637-951E-E8309B00FC33}"/>
                </a:ext>
              </a:extLst>
            </p:cNvPr>
            <p:cNvSpPr/>
            <p:nvPr/>
          </p:nvSpPr>
          <p:spPr>
            <a:xfrm>
              <a:off x="8554235" y="4578934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5A6A9CD-582E-F992-18DE-960D38860624}"/>
                </a:ext>
              </a:extLst>
            </p:cNvPr>
            <p:cNvSpPr/>
            <p:nvPr/>
          </p:nvSpPr>
          <p:spPr>
            <a:xfrm>
              <a:off x="8741242" y="5073147"/>
              <a:ext cx="375933" cy="897004"/>
            </a:xfrm>
            <a:custGeom>
              <a:avLst/>
              <a:gdLst>
                <a:gd name="connsiteX0" fmla="*/ 375934 w 375933"/>
                <a:gd name="connsiteY0" fmla="*/ 0 h 897004"/>
                <a:gd name="connsiteX1" fmla="*/ 249380 w 375933"/>
                <a:gd name="connsiteY1" fmla="*/ 224971 h 897004"/>
                <a:gd name="connsiteX2" fmla="*/ 29594 w 375933"/>
                <a:gd name="connsiteY2" fmla="*/ 387586 h 897004"/>
                <a:gd name="connsiteX3" fmla="*/ 71624 w 375933"/>
                <a:gd name="connsiteY3" fmla="*/ 897005 h 897004"/>
                <a:gd name="connsiteX4" fmla="*/ 42030 w 375933"/>
                <a:gd name="connsiteY4" fmla="*/ 897005 h 897004"/>
                <a:gd name="connsiteX5" fmla="*/ 0 w 375933"/>
                <a:gd name="connsiteY5" fmla="*/ 387586 h 897004"/>
                <a:gd name="connsiteX6" fmla="*/ 224155 w 375933"/>
                <a:gd name="connsiteY6" fmla="*/ 225660 h 897004"/>
                <a:gd name="connsiteX7" fmla="*/ 330190 w 375933"/>
                <a:gd name="connsiteY7" fmla="*/ 71352 h 897004"/>
                <a:gd name="connsiteX8" fmla="*/ 375934 w 375933"/>
                <a:gd name="connsiteY8" fmla="*/ 0 h 89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5933" h="897004">
                  <a:moveTo>
                    <a:pt x="375934" y="0"/>
                  </a:moveTo>
                  <a:cubicBezTo>
                    <a:pt x="375022" y="3185"/>
                    <a:pt x="344547" y="106004"/>
                    <a:pt x="249380" y="224971"/>
                  </a:cubicBezTo>
                  <a:cubicBezTo>
                    <a:pt x="166632" y="328430"/>
                    <a:pt x="67447" y="373357"/>
                    <a:pt x="29594" y="387586"/>
                  </a:cubicBezTo>
                  <a:cubicBezTo>
                    <a:pt x="51825" y="655292"/>
                    <a:pt x="71624" y="897005"/>
                    <a:pt x="71624" y="897005"/>
                  </a:cubicBezTo>
                  <a:lnTo>
                    <a:pt x="42030" y="897005"/>
                  </a:lnTo>
                  <a:cubicBezTo>
                    <a:pt x="42030" y="897005"/>
                    <a:pt x="22200" y="655292"/>
                    <a:pt x="0" y="387586"/>
                  </a:cubicBezTo>
                  <a:cubicBezTo>
                    <a:pt x="37805" y="373357"/>
                    <a:pt x="141408" y="329102"/>
                    <a:pt x="224155" y="225660"/>
                  </a:cubicBezTo>
                  <a:cubicBezTo>
                    <a:pt x="271051" y="167064"/>
                    <a:pt x="310552" y="112150"/>
                    <a:pt x="330190" y="71352"/>
                  </a:cubicBezTo>
                  <a:cubicBezTo>
                    <a:pt x="368012" y="28778"/>
                    <a:pt x="374782" y="1552"/>
                    <a:pt x="375934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8DB4A10D-9E74-EA15-1305-26E3576B6FB9}"/>
                </a:ext>
              </a:extLst>
            </p:cNvPr>
            <p:cNvSpPr/>
            <p:nvPr/>
          </p:nvSpPr>
          <p:spPr>
            <a:xfrm>
              <a:off x="8600114" y="4560409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4B85507E-7419-5049-C5BB-F68E22899553}"/>
                </a:ext>
              </a:extLst>
            </p:cNvPr>
            <p:cNvSpPr/>
            <p:nvPr/>
          </p:nvSpPr>
          <p:spPr>
            <a:xfrm>
              <a:off x="8288738" y="4430484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0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19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4ADD77DA-C578-6EE8-8A34-6BFA115F96C9}"/>
                </a:ext>
              </a:extLst>
            </p:cNvPr>
            <p:cNvSpPr/>
            <p:nvPr/>
          </p:nvSpPr>
          <p:spPr>
            <a:xfrm>
              <a:off x="8523873" y="4132912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0C0A2232-0095-18E5-075A-F529CA763774}"/>
                </a:ext>
              </a:extLst>
            </p:cNvPr>
            <p:cNvSpPr/>
            <p:nvPr/>
          </p:nvSpPr>
          <p:spPr>
            <a:xfrm>
              <a:off x="8378416" y="4107560"/>
              <a:ext cx="290849" cy="291073"/>
            </a:xfrm>
            <a:custGeom>
              <a:avLst/>
              <a:gdLst>
                <a:gd name="connsiteX0" fmla="*/ 290849 w 290849"/>
                <a:gd name="connsiteY0" fmla="*/ 145537 h 291073"/>
                <a:gd name="connsiteX1" fmla="*/ 145425 w 290849"/>
                <a:gd name="connsiteY1" fmla="*/ 291074 h 291073"/>
                <a:gd name="connsiteX2" fmla="*/ 0 w 290849"/>
                <a:gd name="connsiteY2" fmla="*/ 145537 h 291073"/>
                <a:gd name="connsiteX3" fmla="*/ 145425 w 290849"/>
                <a:gd name="connsiteY3" fmla="*/ 0 h 291073"/>
                <a:gd name="connsiteX4" fmla="*/ 290849 w 290849"/>
                <a:gd name="connsiteY4" fmla="*/ 145537 h 29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849" h="291073">
                  <a:moveTo>
                    <a:pt x="290849" y="145537"/>
                  </a:moveTo>
                  <a:cubicBezTo>
                    <a:pt x="290849" y="225915"/>
                    <a:pt x="225741" y="291074"/>
                    <a:pt x="145425" y="291074"/>
                  </a:cubicBezTo>
                  <a:cubicBezTo>
                    <a:pt x="65109" y="291074"/>
                    <a:pt x="0" y="225915"/>
                    <a:pt x="0" y="145537"/>
                  </a:cubicBezTo>
                  <a:cubicBezTo>
                    <a:pt x="0" y="65159"/>
                    <a:pt x="65109" y="0"/>
                    <a:pt x="145425" y="0"/>
                  </a:cubicBezTo>
                  <a:cubicBezTo>
                    <a:pt x="225741" y="0"/>
                    <a:pt x="290849" y="65159"/>
                    <a:pt x="290849" y="145537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E3DDB1E5-F731-82C3-CA27-78526B909118}"/>
                </a:ext>
              </a:extLst>
            </p:cNvPr>
            <p:cNvSpPr/>
            <p:nvPr/>
          </p:nvSpPr>
          <p:spPr>
            <a:xfrm>
              <a:off x="8274461" y="4516417"/>
              <a:ext cx="477449" cy="354120"/>
            </a:xfrm>
            <a:custGeom>
              <a:avLst/>
              <a:gdLst>
                <a:gd name="connsiteX0" fmla="*/ 426975 w 477449"/>
                <a:gd name="connsiteY0" fmla="*/ 175915 h 354120"/>
                <a:gd name="connsiteX1" fmla="*/ 405496 w 477449"/>
                <a:gd name="connsiteY1" fmla="*/ 275901 h 354120"/>
                <a:gd name="connsiteX2" fmla="*/ 340050 w 477449"/>
                <a:gd name="connsiteY2" fmla="*/ 326766 h 354120"/>
                <a:gd name="connsiteX3" fmla="*/ 241009 w 477449"/>
                <a:gd name="connsiteY3" fmla="*/ 317082 h 354120"/>
                <a:gd name="connsiteX4" fmla="*/ 195394 w 477449"/>
                <a:gd name="connsiteY4" fmla="*/ 349845 h 354120"/>
                <a:gd name="connsiteX5" fmla="*/ 95440 w 477449"/>
                <a:gd name="connsiteY5" fmla="*/ 317707 h 354120"/>
                <a:gd name="connsiteX6" fmla="*/ 82060 w 477449"/>
                <a:gd name="connsiteY6" fmla="*/ 322764 h 354120"/>
                <a:gd name="connsiteX7" fmla="*/ 0 w 477449"/>
                <a:gd name="connsiteY7" fmla="*/ 322364 h 354120"/>
                <a:gd name="connsiteX8" fmla="*/ 22152 w 477449"/>
                <a:gd name="connsiteY8" fmla="*/ 298164 h 354120"/>
                <a:gd name="connsiteX9" fmla="*/ 57043 w 477449"/>
                <a:gd name="connsiteY9" fmla="*/ 291986 h 354120"/>
                <a:gd name="connsiteX10" fmla="*/ 70424 w 477449"/>
                <a:gd name="connsiteY10" fmla="*/ 286928 h 354120"/>
                <a:gd name="connsiteX11" fmla="*/ 170377 w 477449"/>
                <a:gd name="connsiteY11" fmla="*/ 319019 h 354120"/>
                <a:gd name="connsiteX12" fmla="*/ 209015 w 477449"/>
                <a:gd name="connsiteY12" fmla="*/ 294659 h 354120"/>
                <a:gd name="connsiteX13" fmla="*/ 215993 w 477449"/>
                <a:gd name="connsiteY13" fmla="*/ 286240 h 354120"/>
                <a:gd name="connsiteX14" fmla="*/ 220410 w 477449"/>
                <a:gd name="connsiteY14" fmla="*/ 288673 h 354120"/>
                <a:gd name="connsiteX15" fmla="*/ 315018 w 477449"/>
                <a:gd name="connsiteY15" fmla="*/ 295923 h 354120"/>
                <a:gd name="connsiteX16" fmla="*/ 370076 w 477449"/>
                <a:gd name="connsiteY16" fmla="*/ 258727 h 354120"/>
                <a:gd name="connsiteX17" fmla="*/ 401911 w 477449"/>
                <a:gd name="connsiteY17" fmla="*/ 145073 h 354120"/>
                <a:gd name="connsiteX18" fmla="*/ 447238 w 477449"/>
                <a:gd name="connsiteY18" fmla="*/ 19495 h 354120"/>
                <a:gd name="connsiteX19" fmla="*/ 438915 w 477449"/>
                <a:gd name="connsiteY19" fmla="*/ 0 h 354120"/>
                <a:gd name="connsiteX20" fmla="*/ 472254 w 477449"/>
                <a:gd name="connsiteY20" fmla="*/ 50305 h 354120"/>
                <a:gd name="connsiteX21" fmla="*/ 426975 w 477449"/>
                <a:gd name="connsiteY21" fmla="*/ 175915 h 35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7449" h="354120">
                  <a:moveTo>
                    <a:pt x="426975" y="175915"/>
                  </a:moveTo>
                  <a:cubicBezTo>
                    <a:pt x="432913" y="211591"/>
                    <a:pt x="424510" y="247443"/>
                    <a:pt x="405496" y="275901"/>
                  </a:cubicBezTo>
                  <a:cubicBezTo>
                    <a:pt x="390035" y="299108"/>
                    <a:pt x="367579" y="317402"/>
                    <a:pt x="340050" y="326766"/>
                  </a:cubicBezTo>
                  <a:cubicBezTo>
                    <a:pt x="305638" y="338450"/>
                    <a:pt x="270139" y="333856"/>
                    <a:pt x="241009" y="317082"/>
                  </a:cubicBezTo>
                  <a:cubicBezTo>
                    <a:pt x="230061" y="332031"/>
                    <a:pt x="214440" y="343795"/>
                    <a:pt x="195394" y="349845"/>
                  </a:cubicBezTo>
                  <a:cubicBezTo>
                    <a:pt x="157669" y="361849"/>
                    <a:pt x="117911" y="347765"/>
                    <a:pt x="95440" y="317707"/>
                  </a:cubicBezTo>
                  <a:cubicBezTo>
                    <a:pt x="91134" y="319627"/>
                    <a:pt x="86669" y="321340"/>
                    <a:pt x="82060" y="322764"/>
                  </a:cubicBezTo>
                  <a:cubicBezTo>
                    <a:pt x="54258" y="331615"/>
                    <a:pt x="25737" y="330863"/>
                    <a:pt x="0" y="322364"/>
                  </a:cubicBezTo>
                  <a:cubicBezTo>
                    <a:pt x="6370" y="313561"/>
                    <a:pt x="13781" y="305414"/>
                    <a:pt x="22152" y="298164"/>
                  </a:cubicBezTo>
                  <a:cubicBezTo>
                    <a:pt x="33739" y="297684"/>
                    <a:pt x="45455" y="295651"/>
                    <a:pt x="57043" y="291986"/>
                  </a:cubicBezTo>
                  <a:cubicBezTo>
                    <a:pt x="61669" y="290514"/>
                    <a:pt x="66135" y="288801"/>
                    <a:pt x="70424" y="286928"/>
                  </a:cubicBezTo>
                  <a:cubicBezTo>
                    <a:pt x="92895" y="316954"/>
                    <a:pt x="132652" y="331023"/>
                    <a:pt x="170377" y="319019"/>
                  </a:cubicBezTo>
                  <a:cubicBezTo>
                    <a:pt x="185711" y="314201"/>
                    <a:pt x="198787" y="305622"/>
                    <a:pt x="209015" y="294659"/>
                  </a:cubicBezTo>
                  <a:cubicBezTo>
                    <a:pt x="211527" y="291986"/>
                    <a:pt x="213832" y="289153"/>
                    <a:pt x="215993" y="286240"/>
                  </a:cubicBezTo>
                  <a:cubicBezTo>
                    <a:pt x="217465" y="287072"/>
                    <a:pt x="218937" y="287873"/>
                    <a:pt x="220410" y="288673"/>
                  </a:cubicBezTo>
                  <a:cubicBezTo>
                    <a:pt x="248660" y="303462"/>
                    <a:pt x="282319" y="307047"/>
                    <a:pt x="315018" y="295923"/>
                  </a:cubicBezTo>
                  <a:cubicBezTo>
                    <a:pt x="336881" y="288513"/>
                    <a:pt x="355575" y="275436"/>
                    <a:pt x="370076" y="258727"/>
                  </a:cubicBezTo>
                  <a:cubicBezTo>
                    <a:pt x="396245" y="228637"/>
                    <a:pt x="408841" y="186735"/>
                    <a:pt x="401911" y="145073"/>
                  </a:cubicBezTo>
                  <a:cubicBezTo>
                    <a:pt x="442709" y="118952"/>
                    <a:pt x="462587" y="67847"/>
                    <a:pt x="447238" y="19495"/>
                  </a:cubicBezTo>
                  <a:cubicBezTo>
                    <a:pt x="445045" y="12596"/>
                    <a:pt x="442261" y="6098"/>
                    <a:pt x="438915" y="0"/>
                  </a:cubicBezTo>
                  <a:cubicBezTo>
                    <a:pt x="454008" y="12884"/>
                    <a:pt x="465805" y="29978"/>
                    <a:pt x="472254" y="50305"/>
                  </a:cubicBezTo>
                  <a:cubicBezTo>
                    <a:pt x="487652" y="98705"/>
                    <a:pt x="467725" y="149810"/>
                    <a:pt x="426975" y="175915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A8B06039-05D4-2C44-8B0B-76CAA3C1D5FF}"/>
                </a:ext>
              </a:extLst>
            </p:cNvPr>
            <p:cNvSpPr/>
            <p:nvPr/>
          </p:nvSpPr>
          <p:spPr>
            <a:xfrm>
              <a:off x="8223092" y="5038752"/>
              <a:ext cx="614038" cy="220645"/>
            </a:xfrm>
            <a:custGeom>
              <a:avLst/>
              <a:gdLst>
                <a:gd name="connsiteX0" fmla="*/ 532330 w 614038"/>
                <a:gd name="connsiteY0" fmla="*/ 192544 h 220645"/>
                <a:gd name="connsiteX1" fmla="*/ 350318 w 614038"/>
                <a:gd name="connsiteY1" fmla="*/ 155268 h 220645"/>
                <a:gd name="connsiteX2" fmla="*/ 294858 w 614038"/>
                <a:gd name="connsiteY2" fmla="*/ 204869 h 220645"/>
                <a:gd name="connsiteX3" fmla="*/ 99898 w 614038"/>
                <a:gd name="connsiteY3" fmla="*/ 141199 h 220645"/>
                <a:gd name="connsiteX4" fmla="*/ 98425 w 614038"/>
                <a:gd name="connsiteY4" fmla="*/ 138174 h 220645"/>
                <a:gd name="connsiteX5" fmla="*/ 11420 w 614038"/>
                <a:gd name="connsiteY5" fmla="*/ 80843 h 220645"/>
                <a:gd name="connsiteX6" fmla="*/ 72 w 614038"/>
                <a:gd name="connsiteY6" fmla="*/ 29418 h 220645"/>
                <a:gd name="connsiteX7" fmla="*/ 86245 w 614038"/>
                <a:gd name="connsiteY7" fmla="*/ 85037 h 220645"/>
                <a:gd name="connsiteX8" fmla="*/ 87685 w 614038"/>
                <a:gd name="connsiteY8" fmla="*/ 88109 h 220645"/>
                <a:gd name="connsiteX9" fmla="*/ 282695 w 614038"/>
                <a:gd name="connsiteY9" fmla="*/ 151779 h 220645"/>
                <a:gd name="connsiteX10" fmla="*/ 338153 w 614038"/>
                <a:gd name="connsiteY10" fmla="*/ 102146 h 220645"/>
                <a:gd name="connsiteX11" fmla="*/ 520166 w 614038"/>
                <a:gd name="connsiteY11" fmla="*/ 139455 h 220645"/>
                <a:gd name="connsiteX12" fmla="*/ 601714 w 614038"/>
                <a:gd name="connsiteY12" fmla="*/ 0 h 220645"/>
                <a:gd name="connsiteX13" fmla="*/ 532330 w 614038"/>
                <a:gd name="connsiteY13" fmla="*/ 192544 h 2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4038" h="220645">
                  <a:moveTo>
                    <a:pt x="532330" y="192544"/>
                  </a:moveTo>
                  <a:cubicBezTo>
                    <a:pt x="469157" y="224683"/>
                    <a:pt x="393900" y="207462"/>
                    <a:pt x="350318" y="155268"/>
                  </a:cubicBezTo>
                  <a:cubicBezTo>
                    <a:pt x="336936" y="175675"/>
                    <a:pt x="318211" y="193025"/>
                    <a:pt x="294858" y="204869"/>
                  </a:cubicBezTo>
                  <a:cubicBezTo>
                    <a:pt x="223427" y="241185"/>
                    <a:pt x="136150" y="212679"/>
                    <a:pt x="99898" y="141199"/>
                  </a:cubicBezTo>
                  <a:cubicBezTo>
                    <a:pt x="99385" y="140207"/>
                    <a:pt x="98937" y="139167"/>
                    <a:pt x="98425" y="138174"/>
                  </a:cubicBezTo>
                  <a:cubicBezTo>
                    <a:pt x="62573" y="135870"/>
                    <a:pt x="28834" y="115207"/>
                    <a:pt x="11420" y="80843"/>
                  </a:cubicBezTo>
                  <a:cubicBezTo>
                    <a:pt x="3049" y="64341"/>
                    <a:pt x="-568" y="46672"/>
                    <a:pt x="72" y="29418"/>
                  </a:cubicBezTo>
                  <a:cubicBezTo>
                    <a:pt x="17758" y="62789"/>
                    <a:pt x="50985" y="82764"/>
                    <a:pt x="86245" y="85037"/>
                  </a:cubicBezTo>
                  <a:cubicBezTo>
                    <a:pt x="86725" y="86077"/>
                    <a:pt x="87205" y="87069"/>
                    <a:pt x="87685" y="88109"/>
                  </a:cubicBezTo>
                  <a:cubicBezTo>
                    <a:pt x="123985" y="159557"/>
                    <a:pt x="211262" y="188063"/>
                    <a:pt x="282695" y="151779"/>
                  </a:cubicBezTo>
                  <a:cubicBezTo>
                    <a:pt x="305999" y="139903"/>
                    <a:pt x="324725" y="122601"/>
                    <a:pt x="338153" y="102146"/>
                  </a:cubicBezTo>
                  <a:cubicBezTo>
                    <a:pt x="381736" y="154340"/>
                    <a:pt x="456993" y="171561"/>
                    <a:pt x="520166" y="139455"/>
                  </a:cubicBezTo>
                  <a:cubicBezTo>
                    <a:pt x="573944" y="112102"/>
                    <a:pt x="604099" y="56611"/>
                    <a:pt x="601714" y="0"/>
                  </a:cubicBezTo>
                  <a:cubicBezTo>
                    <a:pt x="632908" y="71864"/>
                    <a:pt x="603122" y="156580"/>
                    <a:pt x="532330" y="192544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C00E5CD9-94C2-E471-CD07-9B8B86AB5C9A}"/>
                </a:ext>
              </a:extLst>
            </p:cNvPr>
            <p:cNvSpPr/>
            <p:nvPr/>
          </p:nvSpPr>
          <p:spPr>
            <a:xfrm>
              <a:off x="8319737" y="4275101"/>
              <a:ext cx="210109" cy="210268"/>
            </a:xfrm>
            <a:custGeom>
              <a:avLst/>
              <a:gdLst>
                <a:gd name="connsiteX0" fmla="*/ 2020 w 210109"/>
                <a:gd name="connsiteY0" fmla="*/ 125549 h 210268"/>
                <a:gd name="connsiteX1" fmla="*/ 84656 w 210109"/>
                <a:gd name="connsiteY1" fmla="*/ 2019 h 210268"/>
                <a:gd name="connsiteX2" fmla="*/ 208089 w 210109"/>
                <a:gd name="connsiteY2" fmla="*/ 84719 h 210268"/>
                <a:gd name="connsiteX3" fmla="*/ 125453 w 210109"/>
                <a:gd name="connsiteY3" fmla="*/ 208249 h 210268"/>
                <a:gd name="connsiteX4" fmla="*/ 2020 w 210109"/>
                <a:gd name="connsiteY4" fmla="*/ 125549 h 21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109" h="210268">
                  <a:moveTo>
                    <a:pt x="2020" y="125549"/>
                  </a:moveTo>
                  <a:cubicBezTo>
                    <a:pt x="-9248" y="68602"/>
                    <a:pt x="27756" y="13303"/>
                    <a:pt x="84656" y="2019"/>
                  </a:cubicBezTo>
                  <a:cubicBezTo>
                    <a:pt x="141555" y="-9248"/>
                    <a:pt x="196821" y="27772"/>
                    <a:pt x="208089" y="84719"/>
                  </a:cubicBezTo>
                  <a:cubicBezTo>
                    <a:pt x="219357" y="141666"/>
                    <a:pt x="182353" y="196965"/>
                    <a:pt x="125453" y="208249"/>
                  </a:cubicBezTo>
                  <a:cubicBezTo>
                    <a:pt x="68539" y="219516"/>
                    <a:pt x="13288" y="182496"/>
                    <a:pt x="2020" y="12554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498ED29E-7D3E-5A2F-7DBE-040A6FB2211C}"/>
                </a:ext>
              </a:extLst>
            </p:cNvPr>
            <p:cNvSpPr/>
            <p:nvPr/>
          </p:nvSpPr>
          <p:spPr>
            <a:xfrm>
              <a:off x="8619905" y="4698490"/>
              <a:ext cx="690963" cy="556463"/>
            </a:xfrm>
            <a:custGeom>
              <a:avLst/>
              <a:gdLst>
                <a:gd name="connsiteX0" fmla="*/ 680788 w 690963"/>
                <a:gd name="connsiteY0" fmla="*/ 228048 h 556463"/>
                <a:gd name="connsiteX1" fmla="*/ 572144 w 690963"/>
                <a:gd name="connsiteY1" fmla="*/ 162074 h 556463"/>
                <a:gd name="connsiteX2" fmla="*/ 557322 w 690963"/>
                <a:gd name="connsiteY2" fmla="*/ 96708 h 556463"/>
                <a:gd name="connsiteX3" fmla="*/ 338801 w 690963"/>
                <a:gd name="connsiteY3" fmla="*/ 14889 h 556463"/>
                <a:gd name="connsiteX4" fmla="*/ 294419 w 690963"/>
                <a:gd name="connsiteY4" fmla="*/ 44627 h 556463"/>
                <a:gd name="connsiteX5" fmla="*/ 123609 w 690963"/>
                <a:gd name="connsiteY5" fmla="*/ 17242 h 556463"/>
                <a:gd name="connsiteX6" fmla="*/ 46047 w 690963"/>
                <a:gd name="connsiteY6" fmla="*/ 224143 h 556463"/>
                <a:gd name="connsiteX7" fmla="*/ 10179 w 690963"/>
                <a:gd name="connsiteY7" fmla="*/ 361997 h 556463"/>
                <a:gd name="connsiteX8" fmla="*/ 101009 w 690963"/>
                <a:gd name="connsiteY8" fmla="*/ 427507 h 556463"/>
                <a:gd name="connsiteX9" fmla="*/ 102434 w 690963"/>
                <a:gd name="connsiteY9" fmla="*/ 430852 h 556463"/>
                <a:gd name="connsiteX10" fmla="*/ 308855 w 690963"/>
                <a:gd name="connsiteY10" fmla="*/ 508142 h 556463"/>
                <a:gd name="connsiteX11" fmla="*/ 339506 w 690963"/>
                <a:gd name="connsiteY11" fmla="*/ 489640 h 556463"/>
                <a:gd name="connsiteX12" fmla="*/ 540437 w 690963"/>
                <a:gd name="connsiteY12" fmla="*/ 541578 h 556463"/>
                <a:gd name="connsiteX13" fmla="*/ 635892 w 690963"/>
                <a:gd name="connsiteY13" fmla="*/ 371857 h 556463"/>
                <a:gd name="connsiteX14" fmla="*/ 680788 w 690963"/>
                <a:gd name="connsiteY14" fmla="*/ 228048 h 55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0963" h="556463">
                  <a:moveTo>
                    <a:pt x="680788" y="228048"/>
                  </a:moveTo>
                  <a:cubicBezTo>
                    <a:pt x="661005" y="184562"/>
                    <a:pt x="617102" y="159721"/>
                    <a:pt x="572144" y="162074"/>
                  </a:cubicBezTo>
                  <a:cubicBezTo>
                    <a:pt x="571744" y="140147"/>
                    <a:pt x="566990" y="117931"/>
                    <a:pt x="557322" y="96708"/>
                  </a:cubicBezTo>
                  <a:cubicBezTo>
                    <a:pt x="519549" y="13721"/>
                    <a:pt x="421725" y="-22900"/>
                    <a:pt x="338801" y="14889"/>
                  </a:cubicBezTo>
                  <a:cubicBezTo>
                    <a:pt x="322028" y="22539"/>
                    <a:pt x="307174" y="32687"/>
                    <a:pt x="294419" y="44627"/>
                  </a:cubicBezTo>
                  <a:cubicBezTo>
                    <a:pt x="249571" y="3237"/>
                    <a:pt x="182605" y="-9647"/>
                    <a:pt x="123609" y="17242"/>
                  </a:cubicBezTo>
                  <a:cubicBezTo>
                    <a:pt x="45135" y="53014"/>
                    <a:pt x="10467" y="145589"/>
                    <a:pt x="46047" y="224143"/>
                  </a:cubicBezTo>
                  <a:cubicBezTo>
                    <a:pt x="3841" y="255129"/>
                    <a:pt x="-12373" y="312445"/>
                    <a:pt x="10179" y="361997"/>
                  </a:cubicBezTo>
                  <a:cubicBezTo>
                    <a:pt x="27337" y="399706"/>
                    <a:pt x="62628" y="423394"/>
                    <a:pt x="101009" y="427507"/>
                  </a:cubicBezTo>
                  <a:cubicBezTo>
                    <a:pt x="101490" y="428628"/>
                    <a:pt x="101922" y="429748"/>
                    <a:pt x="102434" y="430852"/>
                  </a:cubicBezTo>
                  <a:cubicBezTo>
                    <a:pt x="138110" y="509247"/>
                    <a:pt x="230525" y="543850"/>
                    <a:pt x="308855" y="508142"/>
                  </a:cubicBezTo>
                  <a:cubicBezTo>
                    <a:pt x="319995" y="503069"/>
                    <a:pt x="330222" y="496810"/>
                    <a:pt x="339506" y="489640"/>
                  </a:cubicBezTo>
                  <a:cubicBezTo>
                    <a:pt x="384832" y="550973"/>
                    <a:pt x="468285" y="574468"/>
                    <a:pt x="540437" y="541578"/>
                  </a:cubicBezTo>
                  <a:cubicBezTo>
                    <a:pt x="607420" y="511039"/>
                    <a:pt x="644151" y="441288"/>
                    <a:pt x="635892" y="371857"/>
                  </a:cubicBezTo>
                  <a:cubicBezTo>
                    <a:pt x="684725" y="342775"/>
                    <a:pt x="704876" y="280978"/>
                    <a:pt x="680788" y="228048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665AF8D-FFF4-4247-3660-A8A7489FE2E2}"/>
                </a:ext>
              </a:extLst>
            </p:cNvPr>
            <p:cNvSpPr/>
            <p:nvPr/>
          </p:nvSpPr>
          <p:spPr>
            <a:xfrm>
              <a:off x="8182617" y="4437846"/>
              <a:ext cx="544263" cy="401881"/>
            </a:xfrm>
            <a:custGeom>
              <a:avLst/>
              <a:gdLst>
                <a:gd name="connsiteX0" fmla="*/ 493771 w 544263"/>
                <a:gd name="connsiteY0" fmla="*/ 223676 h 401881"/>
                <a:gd name="connsiteX1" fmla="*/ 406894 w 544263"/>
                <a:gd name="connsiteY1" fmla="*/ 374526 h 401881"/>
                <a:gd name="connsiteX2" fmla="*/ 307852 w 544263"/>
                <a:gd name="connsiteY2" fmla="*/ 364843 h 401881"/>
                <a:gd name="connsiteX3" fmla="*/ 262237 w 544263"/>
                <a:gd name="connsiteY3" fmla="*/ 397606 h 401881"/>
                <a:gd name="connsiteX4" fmla="*/ 162284 w 544263"/>
                <a:gd name="connsiteY4" fmla="*/ 365515 h 401881"/>
                <a:gd name="connsiteX5" fmla="*/ 148903 w 544263"/>
                <a:gd name="connsiteY5" fmla="*/ 370573 h 401881"/>
                <a:gd name="connsiteX6" fmla="*/ 18604 w 544263"/>
                <a:gd name="connsiteY6" fmla="*/ 341987 h 401881"/>
                <a:gd name="connsiteX7" fmla="*/ 6295 w 544263"/>
                <a:gd name="connsiteY7" fmla="*/ 314442 h 401881"/>
                <a:gd name="connsiteX8" fmla="*/ 93140 w 544263"/>
                <a:gd name="connsiteY8" fmla="*/ 146690 h 401881"/>
                <a:gd name="connsiteX9" fmla="*/ 93813 w 544263"/>
                <a:gd name="connsiteY9" fmla="*/ 146498 h 401881"/>
                <a:gd name="connsiteX10" fmla="*/ 78832 w 544263"/>
                <a:gd name="connsiteY10" fmla="*/ 118072 h 401881"/>
                <a:gd name="connsiteX11" fmla="*/ 137748 w 544263"/>
                <a:gd name="connsiteY11" fmla="*/ 4258 h 401881"/>
                <a:gd name="connsiteX12" fmla="*/ 240086 w 544263"/>
                <a:gd name="connsiteY12" fmla="*/ 39742 h 401881"/>
                <a:gd name="connsiteX13" fmla="*/ 287334 w 544263"/>
                <a:gd name="connsiteY13" fmla="*/ 13189 h 401881"/>
                <a:gd name="connsiteX14" fmla="*/ 431222 w 544263"/>
                <a:gd name="connsiteY14" fmla="*/ 56163 h 401881"/>
                <a:gd name="connsiteX15" fmla="*/ 530775 w 544263"/>
                <a:gd name="connsiteY15" fmla="*/ 78603 h 401881"/>
                <a:gd name="connsiteX16" fmla="*/ 539098 w 544263"/>
                <a:gd name="connsiteY16" fmla="*/ 98098 h 401881"/>
                <a:gd name="connsiteX17" fmla="*/ 493771 w 544263"/>
                <a:gd name="connsiteY17" fmla="*/ 223676 h 40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4263" h="401881">
                  <a:moveTo>
                    <a:pt x="493771" y="223676"/>
                  </a:moveTo>
                  <a:cubicBezTo>
                    <a:pt x="504574" y="288417"/>
                    <a:pt x="468194" y="353687"/>
                    <a:pt x="406894" y="374526"/>
                  </a:cubicBezTo>
                  <a:cubicBezTo>
                    <a:pt x="372482" y="386242"/>
                    <a:pt x="336982" y="381617"/>
                    <a:pt x="307852" y="364843"/>
                  </a:cubicBezTo>
                  <a:cubicBezTo>
                    <a:pt x="296905" y="379840"/>
                    <a:pt x="281284" y="391588"/>
                    <a:pt x="262237" y="397606"/>
                  </a:cubicBezTo>
                  <a:cubicBezTo>
                    <a:pt x="224513" y="409610"/>
                    <a:pt x="184756" y="395525"/>
                    <a:pt x="162284" y="365515"/>
                  </a:cubicBezTo>
                  <a:cubicBezTo>
                    <a:pt x="157979" y="367388"/>
                    <a:pt x="153513" y="369100"/>
                    <a:pt x="148903" y="370573"/>
                  </a:cubicBezTo>
                  <a:cubicBezTo>
                    <a:pt x="101864" y="385522"/>
                    <a:pt x="52663" y="373006"/>
                    <a:pt x="18604" y="341987"/>
                  </a:cubicBezTo>
                  <a:cubicBezTo>
                    <a:pt x="13546" y="333456"/>
                    <a:pt x="9401" y="324253"/>
                    <a:pt x="6295" y="314442"/>
                  </a:cubicBezTo>
                  <a:cubicBezTo>
                    <a:pt x="-16016" y="244114"/>
                    <a:pt x="22861" y="169001"/>
                    <a:pt x="93140" y="146690"/>
                  </a:cubicBezTo>
                  <a:cubicBezTo>
                    <a:pt x="93381" y="146610"/>
                    <a:pt x="93589" y="146578"/>
                    <a:pt x="93813" y="146498"/>
                  </a:cubicBezTo>
                  <a:cubicBezTo>
                    <a:pt x="87363" y="138239"/>
                    <a:pt x="82225" y="128684"/>
                    <a:pt x="78832" y="118072"/>
                  </a:cubicBezTo>
                  <a:cubicBezTo>
                    <a:pt x="63691" y="70392"/>
                    <a:pt x="90068" y="19399"/>
                    <a:pt x="137748" y="4258"/>
                  </a:cubicBezTo>
                  <a:cubicBezTo>
                    <a:pt x="176865" y="-8146"/>
                    <a:pt x="218142" y="7411"/>
                    <a:pt x="240086" y="39742"/>
                  </a:cubicBezTo>
                  <a:cubicBezTo>
                    <a:pt x="253434" y="28058"/>
                    <a:pt x="269360" y="18887"/>
                    <a:pt x="287334" y="13189"/>
                  </a:cubicBezTo>
                  <a:cubicBezTo>
                    <a:pt x="341112" y="-3921"/>
                    <a:pt x="397642" y="14902"/>
                    <a:pt x="431222" y="56163"/>
                  </a:cubicBezTo>
                  <a:cubicBezTo>
                    <a:pt x="467202" y="46480"/>
                    <a:pt x="504127" y="55923"/>
                    <a:pt x="530775" y="78603"/>
                  </a:cubicBezTo>
                  <a:cubicBezTo>
                    <a:pt x="534120" y="84701"/>
                    <a:pt x="536906" y="91199"/>
                    <a:pt x="539098" y="98098"/>
                  </a:cubicBezTo>
                  <a:cubicBezTo>
                    <a:pt x="554431" y="146450"/>
                    <a:pt x="534552" y="197555"/>
                    <a:pt x="493771" y="22367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3FFA9C1D-72F2-3CEE-203C-69F27A24BE93}"/>
                </a:ext>
              </a:extLst>
            </p:cNvPr>
            <p:cNvSpPr/>
            <p:nvPr/>
          </p:nvSpPr>
          <p:spPr>
            <a:xfrm>
              <a:off x="8766916" y="4270889"/>
              <a:ext cx="467326" cy="383298"/>
            </a:xfrm>
            <a:custGeom>
              <a:avLst/>
              <a:gdLst>
                <a:gd name="connsiteX0" fmla="*/ 454647 w 467326"/>
                <a:gd name="connsiteY0" fmla="*/ 227298 h 383298"/>
                <a:gd name="connsiteX1" fmla="*/ 413433 w 467326"/>
                <a:gd name="connsiteY1" fmla="*/ 185316 h 383298"/>
                <a:gd name="connsiteX2" fmla="*/ 415962 w 467326"/>
                <a:gd name="connsiteY2" fmla="*/ 98006 h 383298"/>
                <a:gd name="connsiteX3" fmla="*/ 307221 w 467326"/>
                <a:gd name="connsiteY3" fmla="*/ 58137 h 383298"/>
                <a:gd name="connsiteX4" fmla="*/ 156835 w 467326"/>
                <a:gd name="connsiteY4" fmla="*/ 13338 h 383298"/>
                <a:gd name="connsiteX5" fmla="*/ 138845 w 467326"/>
                <a:gd name="connsiteY5" fmla="*/ 25438 h 383298"/>
                <a:gd name="connsiteX6" fmla="*/ 54705 w 467326"/>
                <a:gd name="connsiteY6" fmla="*/ 24734 h 383298"/>
                <a:gd name="connsiteX7" fmla="*/ 19269 w 467326"/>
                <a:gd name="connsiteY7" fmla="*/ 143125 h 383298"/>
                <a:gd name="connsiteX8" fmla="*/ 26423 w 467326"/>
                <a:gd name="connsiteY8" fmla="*/ 154313 h 383298"/>
                <a:gd name="connsiteX9" fmla="*/ 12675 w 467326"/>
                <a:gd name="connsiteY9" fmla="*/ 274481 h 383298"/>
                <a:gd name="connsiteX10" fmla="*/ 143566 w 467326"/>
                <a:gd name="connsiteY10" fmla="*/ 323042 h 383298"/>
                <a:gd name="connsiteX11" fmla="*/ 279228 w 467326"/>
                <a:gd name="connsiteY11" fmla="*/ 353980 h 383298"/>
                <a:gd name="connsiteX12" fmla="*/ 285102 w 467326"/>
                <a:gd name="connsiteY12" fmla="*/ 350539 h 383298"/>
                <a:gd name="connsiteX13" fmla="*/ 411736 w 467326"/>
                <a:gd name="connsiteY13" fmla="*/ 370626 h 383298"/>
                <a:gd name="connsiteX14" fmla="*/ 454647 w 467326"/>
                <a:gd name="connsiteY14" fmla="*/ 227298 h 38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7326" h="383298">
                  <a:moveTo>
                    <a:pt x="454647" y="227298"/>
                  </a:moveTo>
                  <a:cubicBezTo>
                    <a:pt x="444787" y="209003"/>
                    <a:pt x="430303" y="194807"/>
                    <a:pt x="413433" y="185316"/>
                  </a:cubicBezTo>
                  <a:cubicBezTo>
                    <a:pt x="429214" y="159627"/>
                    <a:pt x="431294" y="126464"/>
                    <a:pt x="415962" y="98006"/>
                  </a:cubicBezTo>
                  <a:cubicBezTo>
                    <a:pt x="394771" y="58649"/>
                    <a:pt x="347763" y="42164"/>
                    <a:pt x="307221" y="58137"/>
                  </a:cubicBezTo>
                  <a:cubicBezTo>
                    <a:pt x="277995" y="4311"/>
                    <a:pt x="210757" y="-15744"/>
                    <a:pt x="156835" y="13338"/>
                  </a:cubicBezTo>
                  <a:cubicBezTo>
                    <a:pt x="150337" y="16843"/>
                    <a:pt x="144335" y="20908"/>
                    <a:pt x="138845" y="25438"/>
                  </a:cubicBezTo>
                  <a:cubicBezTo>
                    <a:pt x="113636" y="11337"/>
                    <a:pt x="82009" y="10009"/>
                    <a:pt x="54705" y="24734"/>
                  </a:cubicBezTo>
                  <a:cubicBezTo>
                    <a:pt x="12259" y="47637"/>
                    <a:pt x="-3603" y="100647"/>
                    <a:pt x="19269" y="143125"/>
                  </a:cubicBezTo>
                  <a:cubicBezTo>
                    <a:pt x="21398" y="147095"/>
                    <a:pt x="23799" y="150824"/>
                    <a:pt x="26423" y="154313"/>
                  </a:cubicBezTo>
                  <a:cubicBezTo>
                    <a:pt x="-2002" y="186580"/>
                    <a:pt x="-8916" y="234404"/>
                    <a:pt x="12675" y="274481"/>
                  </a:cubicBezTo>
                  <a:cubicBezTo>
                    <a:pt x="38203" y="321873"/>
                    <a:pt x="94654" y="341880"/>
                    <a:pt x="143566" y="323042"/>
                  </a:cubicBezTo>
                  <a:cubicBezTo>
                    <a:pt x="174185" y="365296"/>
                    <a:pt x="232044" y="379413"/>
                    <a:pt x="279228" y="353980"/>
                  </a:cubicBezTo>
                  <a:cubicBezTo>
                    <a:pt x="281244" y="352892"/>
                    <a:pt x="283197" y="351723"/>
                    <a:pt x="285102" y="350539"/>
                  </a:cubicBezTo>
                  <a:cubicBezTo>
                    <a:pt x="317161" y="384182"/>
                    <a:pt x="368858" y="393737"/>
                    <a:pt x="411736" y="370626"/>
                  </a:cubicBezTo>
                  <a:cubicBezTo>
                    <a:pt x="463146" y="342888"/>
                    <a:pt x="482352" y="278723"/>
                    <a:pt x="454647" y="227298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D47BCC8-5D42-81AA-0F97-D9C69C48EA91}"/>
                </a:ext>
              </a:extLst>
            </p:cNvPr>
            <p:cNvSpPr/>
            <p:nvPr/>
          </p:nvSpPr>
          <p:spPr>
            <a:xfrm>
              <a:off x="8157585" y="4407066"/>
              <a:ext cx="569310" cy="432704"/>
            </a:xfrm>
            <a:custGeom>
              <a:avLst/>
              <a:gdLst>
                <a:gd name="connsiteX0" fmla="*/ 564146 w 569310"/>
                <a:gd name="connsiteY0" fmla="*/ 128893 h 432704"/>
                <a:gd name="connsiteX1" fmla="*/ 431238 w 569310"/>
                <a:gd name="connsiteY1" fmla="*/ 56133 h 432704"/>
                <a:gd name="connsiteX2" fmla="*/ 287333 w 569310"/>
                <a:gd name="connsiteY2" fmla="*/ 13175 h 432704"/>
                <a:gd name="connsiteX3" fmla="*/ 240085 w 569310"/>
                <a:gd name="connsiteY3" fmla="*/ 39727 h 432704"/>
                <a:gd name="connsiteX4" fmla="*/ 137747 w 569310"/>
                <a:gd name="connsiteY4" fmla="*/ 4276 h 432704"/>
                <a:gd name="connsiteX5" fmla="*/ 78832 w 569310"/>
                <a:gd name="connsiteY5" fmla="*/ 118090 h 432704"/>
                <a:gd name="connsiteX6" fmla="*/ 93797 w 569310"/>
                <a:gd name="connsiteY6" fmla="*/ 146515 h 432704"/>
                <a:gd name="connsiteX7" fmla="*/ 93140 w 569310"/>
                <a:gd name="connsiteY7" fmla="*/ 146707 h 432704"/>
                <a:gd name="connsiteX8" fmla="*/ 6295 w 569310"/>
                <a:gd name="connsiteY8" fmla="*/ 314476 h 432704"/>
                <a:gd name="connsiteX9" fmla="*/ 173935 w 569310"/>
                <a:gd name="connsiteY9" fmla="*/ 401385 h 432704"/>
                <a:gd name="connsiteX10" fmla="*/ 187316 w 569310"/>
                <a:gd name="connsiteY10" fmla="*/ 396327 h 432704"/>
                <a:gd name="connsiteX11" fmla="*/ 287269 w 569310"/>
                <a:gd name="connsiteY11" fmla="*/ 428434 h 432704"/>
                <a:gd name="connsiteX12" fmla="*/ 332869 w 569310"/>
                <a:gd name="connsiteY12" fmla="*/ 395655 h 432704"/>
                <a:gd name="connsiteX13" fmla="*/ 431910 w 569310"/>
                <a:gd name="connsiteY13" fmla="*/ 405338 h 432704"/>
                <a:gd name="connsiteX14" fmla="*/ 518819 w 569310"/>
                <a:gd name="connsiteY14" fmla="*/ 254503 h 432704"/>
                <a:gd name="connsiteX15" fmla="*/ 564146 w 569310"/>
                <a:gd name="connsiteY15" fmla="*/ 128893 h 4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9310" h="432704">
                  <a:moveTo>
                    <a:pt x="564146" y="128893"/>
                  </a:moveTo>
                  <a:cubicBezTo>
                    <a:pt x="546333" y="72731"/>
                    <a:pt x="487545" y="40976"/>
                    <a:pt x="431238" y="56133"/>
                  </a:cubicBezTo>
                  <a:cubicBezTo>
                    <a:pt x="397642" y="14871"/>
                    <a:pt x="341096" y="-3919"/>
                    <a:pt x="287333" y="13175"/>
                  </a:cubicBezTo>
                  <a:cubicBezTo>
                    <a:pt x="269359" y="18889"/>
                    <a:pt x="253450" y="28060"/>
                    <a:pt x="240085" y="39727"/>
                  </a:cubicBezTo>
                  <a:cubicBezTo>
                    <a:pt x="218159" y="7397"/>
                    <a:pt x="176864" y="-8161"/>
                    <a:pt x="137747" y="4276"/>
                  </a:cubicBezTo>
                  <a:cubicBezTo>
                    <a:pt x="90067" y="19433"/>
                    <a:pt x="63690" y="70378"/>
                    <a:pt x="78832" y="118090"/>
                  </a:cubicBezTo>
                  <a:cubicBezTo>
                    <a:pt x="82193" y="128685"/>
                    <a:pt x="87330" y="138240"/>
                    <a:pt x="93797" y="146515"/>
                  </a:cubicBezTo>
                  <a:cubicBezTo>
                    <a:pt x="93573" y="146579"/>
                    <a:pt x="93348" y="146643"/>
                    <a:pt x="93140" y="146707"/>
                  </a:cubicBezTo>
                  <a:cubicBezTo>
                    <a:pt x="22861" y="169035"/>
                    <a:pt x="-16016" y="244148"/>
                    <a:pt x="6295" y="314476"/>
                  </a:cubicBezTo>
                  <a:cubicBezTo>
                    <a:pt x="28607" y="384803"/>
                    <a:pt x="103656" y="423712"/>
                    <a:pt x="173935" y="401385"/>
                  </a:cubicBezTo>
                  <a:cubicBezTo>
                    <a:pt x="178529" y="399928"/>
                    <a:pt x="182994" y="398216"/>
                    <a:pt x="187316" y="396327"/>
                  </a:cubicBezTo>
                  <a:cubicBezTo>
                    <a:pt x="209756" y="426369"/>
                    <a:pt x="249513" y="440422"/>
                    <a:pt x="287269" y="428434"/>
                  </a:cubicBezTo>
                  <a:cubicBezTo>
                    <a:pt x="306300" y="422384"/>
                    <a:pt x="321921" y="410636"/>
                    <a:pt x="332869" y="395655"/>
                  </a:cubicBezTo>
                  <a:cubicBezTo>
                    <a:pt x="362015" y="412444"/>
                    <a:pt x="397515" y="417038"/>
                    <a:pt x="431910" y="405338"/>
                  </a:cubicBezTo>
                  <a:cubicBezTo>
                    <a:pt x="493226" y="384483"/>
                    <a:pt x="529591" y="319245"/>
                    <a:pt x="518819" y="254503"/>
                  </a:cubicBezTo>
                  <a:cubicBezTo>
                    <a:pt x="559585" y="228351"/>
                    <a:pt x="579480" y="177246"/>
                    <a:pt x="564146" y="128893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0208937-2BCE-3CC9-4215-3C9CBFE76B5B}"/>
                </a:ext>
              </a:extLst>
            </p:cNvPr>
            <p:cNvSpPr/>
            <p:nvPr/>
          </p:nvSpPr>
          <p:spPr>
            <a:xfrm>
              <a:off x="8467288" y="3824503"/>
              <a:ext cx="435872" cy="430614"/>
            </a:xfrm>
            <a:custGeom>
              <a:avLst/>
              <a:gdLst>
                <a:gd name="connsiteX0" fmla="*/ 426101 w 435872"/>
                <a:gd name="connsiteY0" fmla="*/ 277103 h 430614"/>
                <a:gd name="connsiteX1" fmla="*/ 398171 w 435872"/>
                <a:gd name="connsiteY1" fmla="*/ 239858 h 430614"/>
                <a:gd name="connsiteX2" fmla="*/ 401228 w 435872"/>
                <a:gd name="connsiteY2" fmla="*/ 158711 h 430614"/>
                <a:gd name="connsiteX3" fmla="*/ 327411 w 435872"/>
                <a:gd name="connsiteY3" fmla="*/ 107158 h 430614"/>
                <a:gd name="connsiteX4" fmla="*/ 317968 w 435872"/>
                <a:gd name="connsiteY4" fmla="*/ 61574 h 430614"/>
                <a:gd name="connsiteX5" fmla="*/ 178850 w 435872"/>
                <a:gd name="connsiteY5" fmla="*/ 9477 h 430614"/>
                <a:gd name="connsiteX6" fmla="*/ 117741 w 435872"/>
                <a:gd name="connsiteY6" fmla="*/ 114312 h 430614"/>
                <a:gd name="connsiteX7" fmla="*/ 109434 w 435872"/>
                <a:gd name="connsiteY7" fmla="*/ 117593 h 430614"/>
                <a:gd name="connsiteX8" fmla="*/ 24862 w 435872"/>
                <a:gd name="connsiteY8" fmla="*/ 255575 h 430614"/>
                <a:gd name="connsiteX9" fmla="*/ 6808 w 435872"/>
                <a:gd name="connsiteY9" fmla="*/ 360635 h 430614"/>
                <a:gd name="connsiteX10" fmla="*/ 142198 w 435872"/>
                <a:gd name="connsiteY10" fmla="*/ 421775 h 430614"/>
                <a:gd name="connsiteX11" fmla="*/ 170527 w 435872"/>
                <a:gd name="connsiteY11" fmla="*/ 405658 h 430614"/>
                <a:gd name="connsiteX12" fmla="*/ 244136 w 435872"/>
                <a:gd name="connsiteY12" fmla="*/ 400632 h 430614"/>
                <a:gd name="connsiteX13" fmla="*/ 249802 w 435872"/>
                <a:gd name="connsiteY13" fmla="*/ 397831 h 430614"/>
                <a:gd name="connsiteX14" fmla="*/ 372387 w 435872"/>
                <a:gd name="connsiteY14" fmla="*/ 420831 h 430614"/>
                <a:gd name="connsiteX15" fmla="*/ 426101 w 435872"/>
                <a:gd name="connsiteY15" fmla="*/ 277103 h 43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5872" h="430614">
                  <a:moveTo>
                    <a:pt x="426101" y="277103"/>
                  </a:moveTo>
                  <a:cubicBezTo>
                    <a:pt x="419378" y="262314"/>
                    <a:pt x="409727" y="249797"/>
                    <a:pt x="398171" y="239858"/>
                  </a:cubicBezTo>
                  <a:cubicBezTo>
                    <a:pt x="413120" y="215578"/>
                    <a:pt x="415361" y="185728"/>
                    <a:pt x="401228" y="158711"/>
                  </a:cubicBezTo>
                  <a:cubicBezTo>
                    <a:pt x="386871" y="131262"/>
                    <a:pt x="358878" y="112984"/>
                    <a:pt x="327411" y="107158"/>
                  </a:cubicBezTo>
                  <a:cubicBezTo>
                    <a:pt x="327715" y="91920"/>
                    <a:pt x="324691" y="76379"/>
                    <a:pt x="317968" y="61574"/>
                  </a:cubicBezTo>
                  <a:cubicBezTo>
                    <a:pt x="293928" y="8741"/>
                    <a:pt x="231635" y="-14579"/>
                    <a:pt x="178850" y="9477"/>
                  </a:cubicBezTo>
                  <a:cubicBezTo>
                    <a:pt x="137236" y="28443"/>
                    <a:pt x="113964" y="71178"/>
                    <a:pt x="117741" y="114312"/>
                  </a:cubicBezTo>
                  <a:cubicBezTo>
                    <a:pt x="114957" y="115320"/>
                    <a:pt x="112188" y="116393"/>
                    <a:pt x="109434" y="117593"/>
                  </a:cubicBezTo>
                  <a:cubicBezTo>
                    <a:pt x="51719" y="142545"/>
                    <a:pt x="19484" y="198836"/>
                    <a:pt x="24862" y="255575"/>
                  </a:cubicBezTo>
                  <a:cubicBezTo>
                    <a:pt x="1078" y="283777"/>
                    <a:pt x="-7148" y="323662"/>
                    <a:pt x="6808" y="360635"/>
                  </a:cubicBezTo>
                  <a:cubicBezTo>
                    <a:pt x="27327" y="414941"/>
                    <a:pt x="87939" y="442310"/>
                    <a:pt x="142198" y="421775"/>
                  </a:cubicBezTo>
                  <a:cubicBezTo>
                    <a:pt x="152697" y="417806"/>
                    <a:pt x="162188" y="412300"/>
                    <a:pt x="170527" y="405658"/>
                  </a:cubicBezTo>
                  <a:cubicBezTo>
                    <a:pt x="194023" y="412700"/>
                    <a:pt x="220064" y="411596"/>
                    <a:pt x="244136" y="400632"/>
                  </a:cubicBezTo>
                  <a:cubicBezTo>
                    <a:pt x="246072" y="399752"/>
                    <a:pt x="247945" y="398807"/>
                    <a:pt x="249802" y="397831"/>
                  </a:cubicBezTo>
                  <a:cubicBezTo>
                    <a:pt x="280820" y="429682"/>
                    <a:pt x="329620" y="440325"/>
                    <a:pt x="372387" y="420831"/>
                  </a:cubicBezTo>
                  <a:cubicBezTo>
                    <a:pt x="426852" y="395974"/>
                    <a:pt x="450909" y="331633"/>
                    <a:pt x="426101" y="277103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1C665F90-F652-E743-4670-ED1BB3FAFCE0}"/>
                </a:ext>
              </a:extLst>
            </p:cNvPr>
            <p:cNvSpPr/>
            <p:nvPr/>
          </p:nvSpPr>
          <p:spPr>
            <a:xfrm>
              <a:off x="8753638" y="4471666"/>
              <a:ext cx="415954" cy="214869"/>
            </a:xfrm>
            <a:custGeom>
              <a:avLst/>
              <a:gdLst>
                <a:gd name="connsiteX0" fmla="*/ 415955 w 415954"/>
                <a:gd name="connsiteY0" fmla="*/ 199747 h 214869"/>
                <a:gd name="connsiteX1" fmla="*/ 411729 w 415954"/>
                <a:gd name="connsiteY1" fmla="*/ 202180 h 214869"/>
                <a:gd name="connsiteX2" fmla="*/ 285127 w 415954"/>
                <a:gd name="connsiteY2" fmla="*/ 182125 h 214869"/>
                <a:gd name="connsiteX3" fmla="*/ 279237 w 415954"/>
                <a:gd name="connsiteY3" fmla="*/ 185550 h 214869"/>
                <a:gd name="connsiteX4" fmla="*/ 143592 w 415954"/>
                <a:gd name="connsiteY4" fmla="*/ 154612 h 214869"/>
                <a:gd name="connsiteX5" fmla="*/ 142199 w 415954"/>
                <a:gd name="connsiteY5" fmla="*/ 155124 h 214869"/>
                <a:gd name="connsiteX6" fmla="*/ 12684 w 415954"/>
                <a:gd name="connsiteY6" fmla="*/ 106051 h 214869"/>
                <a:gd name="connsiteX7" fmla="*/ 15997 w 415954"/>
                <a:gd name="connsiteY7" fmla="*/ 0 h 214869"/>
                <a:gd name="connsiteX8" fmla="*/ 26000 w 415954"/>
                <a:gd name="connsiteY8" fmla="*/ 73721 h 214869"/>
                <a:gd name="connsiteX9" fmla="*/ 156860 w 415954"/>
                <a:gd name="connsiteY9" fmla="*/ 122281 h 214869"/>
                <a:gd name="connsiteX10" fmla="*/ 163391 w 415954"/>
                <a:gd name="connsiteY10" fmla="*/ 130412 h 214869"/>
                <a:gd name="connsiteX11" fmla="*/ 292538 w 415954"/>
                <a:gd name="connsiteY11" fmla="*/ 153219 h 214869"/>
                <a:gd name="connsiteX12" fmla="*/ 298396 w 415954"/>
                <a:gd name="connsiteY12" fmla="*/ 149746 h 214869"/>
                <a:gd name="connsiteX13" fmla="*/ 407504 w 415954"/>
                <a:gd name="connsiteY13" fmla="*/ 177371 h 214869"/>
                <a:gd name="connsiteX14" fmla="*/ 415955 w 415954"/>
                <a:gd name="connsiteY14" fmla="*/ 199747 h 214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5954" h="214869">
                  <a:moveTo>
                    <a:pt x="415955" y="199747"/>
                  </a:moveTo>
                  <a:cubicBezTo>
                    <a:pt x="414562" y="200579"/>
                    <a:pt x="413170" y="201428"/>
                    <a:pt x="411729" y="202180"/>
                  </a:cubicBezTo>
                  <a:cubicBezTo>
                    <a:pt x="368867" y="225307"/>
                    <a:pt x="317154" y="215768"/>
                    <a:pt x="285127" y="182125"/>
                  </a:cubicBezTo>
                  <a:cubicBezTo>
                    <a:pt x="283174" y="183325"/>
                    <a:pt x="281270" y="184478"/>
                    <a:pt x="279237" y="185550"/>
                  </a:cubicBezTo>
                  <a:cubicBezTo>
                    <a:pt x="232069" y="210983"/>
                    <a:pt x="174194" y="196866"/>
                    <a:pt x="143592" y="154612"/>
                  </a:cubicBezTo>
                  <a:cubicBezTo>
                    <a:pt x="143112" y="154772"/>
                    <a:pt x="142680" y="154964"/>
                    <a:pt x="142199" y="155124"/>
                  </a:cubicBezTo>
                  <a:cubicBezTo>
                    <a:pt x="93591" y="173066"/>
                    <a:pt x="37988" y="153011"/>
                    <a:pt x="12684" y="106051"/>
                  </a:cubicBezTo>
                  <a:cubicBezTo>
                    <a:pt x="-5962" y="71480"/>
                    <a:pt x="-3369" y="31146"/>
                    <a:pt x="15997" y="0"/>
                  </a:cubicBezTo>
                  <a:cubicBezTo>
                    <a:pt x="10459" y="24072"/>
                    <a:pt x="13372" y="50225"/>
                    <a:pt x="26000" y="73721"/>
                  </a:cubicBezTo>
                  <a:cubicBezTo>
                    <a:pt x="51497" y="121129"/>
                    <a:pt x="107948" y="141087"/>
                    <a:pt x="156860" y="122281"/>
                  </a:cubicBezTo>
                  <a:cubicBezTo>
                    <a:pt x="158925" y="125114"/>
                    <a:pt x="161086" y="127819"/>
                    <a:pt x="163391" y="130412"/>
                  </a:cubicBezTo>
                  <a:cubicBezTo>
                    <a:pt x="195225" y="166248"/>
                    <a:pt x="248523" y="176939"/>
                    <a:pt x="292538" y="153219"/>
                  </a:cubicBezTo>
                  <a:cubicBezTo>
                    <a:pt x="294522" y="152147"/>
                    <a:pt x="296475" y="150947"/>
                    <a:pt x="298396" y="149746"/>
                  </a:cubicBezTo>
                  <a:cubicBezTo>
                    <a:pt x="326197" y="178924"/>
                    <a:pt x="368755" y="189968"/>
                    <a:pt x="407504" y="177371"/>
                  </a:cubicBezTo>
                  <a:cubicBezTo>
                    <a:pt x="410898" y="184510"/>
                    <a:pt x="413730" y="191968"/>
                    <a:pt x="415955" y="199747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3B866DF2-1DD7-2D65-F2BA-2B61810240D3}"/>
                </a:ext>
              </a:extLst>
            </p:cNvPr>
            <p:cNvSpPr/>
            <p:nvPr/>
          </p:nvSpPr>
          <p:spPr>
            <a:xfrm>
              <a:off x="8495767" y="4207545"/>
              <a:ext cx="411705" cy="67561"/>
            </a:xfrm>
            <a:custGeom>
              <a:avLst/>
              <a:gdLst>
                <a:gd name="connsiteX0" fmla="*/ 411706 w 411705"/>
                <a:gd name="connsiteY0" fmla="*/ 5362 h 67561"/>
                <a:gd name="connsiteX1" fmla="*/ 358601 w 411705"/>
                <a:gd name="connsiteY1" fmla="*/ 57779 h 67561"/>
                <a:gd name="connsiteX2" fmla="*/ 252117 w 411705"/>
                <a:gd name="connsiteY2" fmla="*/ 48336 h 67561"/>
                <a:gd name="connsiteX3" fmla="*/ 236015 w 411705"/>
                <a:gd name="connsiteY3" fmla="*/ 34780 h 67561"/>
                <a:gd name="connsiteX4" fmla="*/ 230349 w 411705"/>
                <a:gd name="connsiteY4" fmla="*/ 37565 h 67561"/>
                <a:gd name="connsiteX5" fmla="*/ 156724 w 411705"/>
                <a:gd name="connsiteY5" fmla="*/ 42622 h 67561"/>
                <a:gd name="connsiteX6" fmla="*/ 128395 w 411705"/>
                <a:gd name="connsiteY6" fmla="*/ 58724 h 67561"/>
                <a:gd name="connsiteX7" fmla="*/ 0 w 411705"/>
                <a:gd name="connsiteY7" fmla="*/ 12436 h 67561"/>
                <a:gd name="connsiteX8" fmla="*/ 113654 w 411705"/>
                <a:gd name="connsiteY8" fmla="*/ 38701 h 67561"/>
                <a:gd name="connsiteX9" fmla="*/ 142016 w 411705"/>
                <a:gd name="connsiteY9" fmla="*/ 22600 h 67561"/>
                <a:gd name="connsiteX10" fmla="*/ 215593 w 411705"/>
                <a:gd name="connsiteY10" fmla="*/ 17574 h 67561"/>
                <a:gd name="connsiteX11" fmla="*/ 221242 w 411705"/>
                <a:gd name="connsiteY11" fmla="*/ 14741 h 67561"/>
                <a:gd name="connsiteX12" fmla="*/ 259959 w 411705"/>
                <a:gd name="connsiteY12" fmla="*/ 40221 h 67561"/>
                <a:gd name="connsiteX13" fmla="*/ 343860 w 411705"/>
                <a:gd name="connsiteY13" fmla="*/ 37757 h 67561"/>
                <a:gd name="connsiteX14" fmla="*/ 388594 w 411705"/>
                <a:gd name="connsiteY14" fmla="*/ 0 h 67561"/>
                <a:gd name="connsiteX15" fmla="*/ 411706 w 411705"/>
                <a:gd name="connsiteY15" fmla="*/ 5362 h 6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1705" h="67561">
                  <a:moveTo>
                    <a:pt x="411706" y="5362"/>
                  </a:moveTo>
                  <a:cubicBezTo>
                    <a:pt x="401142" y="27769"/>
                    <a:pt x="382896" y="46704"/>
                    <a:pt x="358601" y="57779"/>
                  </a:cubicBezTo>
                  <a:cubicBezTo>
                    <a:pt x="322668" y="74169"/>
                    <a:pt x="282431" y="69255"/>
                    <a:pt x="252117" y="48336"/>
                  </a:cubicBezTo>
                  <a:cubicBezTo>
                    <a:pt x="246386" y="44383"/>
                    <a:pt x="240961" y="39837"/>
                    <a:pt x="236015" y="34780"/>
                  </a:cubicBezTo>
                  <a:cubicBezTo>
                    <a:pt x="234191" y="35772"/>
                    <a:pt x="232270" y="36700"/>
                    <a:pt x="230349" y="37565"/>
                  </a:cubicBezTo>
                  <a:cubicBezTo>
                    <a:pt x="206293" y="48560"/>
                    <a:pt x="180236" y="49649"/>
                    <a:pt x="156724" y="42622"/>
                  </a:cubicBezTo>
                  <a:cubicBezTo>
                    <a:pt x="148402" y="49233"/>
                    <a:pt x="138927" y="54738"/>
                    <a:pt x="128395" y="58724"/>
                  </a:cubicBezTo>
                  <a:cubicBezTo>
                    <a:pt x="79355" y="77306"/>
                    <a:pt x="25144" y="56691"/>
                    <a:pt x="0" y="12436"/>
                  </a:cubicBezTo>
                  <a:cubicBezTo>
                    <a:pt x="28249" y="42462"/>
                    <a:pt x="72745" y="54178"/>
                    <a:pt x="113654" y="38701"/>
                  </a:cubicBezTo>
                  <a:cubicBezTo>
                    <a:pt x="124170" y="34716"/>
                    <a:pt x="133645" y="29258"/>
                    <a:pt x="142016" y="22600"/>
                  </a:cubicBezTo>
                  <a:cubicBezTo>
                    <a:pt x="165480" y="29610"/>
                    <a:pt x="191536" y="28538"/>
                    <a:pt x="215593" y="17574"/>
                  </a:cubicBezTo>
                  <a:cubicBezTo>
                    <a:pt x="217545" y="16694"/>
                    <a:pt x="219418" y="15733"/>
                    <a:pt x="221242" y="14741"/>
                  </a:cubicBezTo>
                  <a:cubicBezTo>
                    <a:pt x="232270" y="26057"/>
                    <a:pt x="245539" y="34668"/>
                    <a:pt x="259959" y="40221"/>
                  </a:cubicBezTo>
                  <a:cubicBezTo>
                    <a:pt x="286176" y="50353"/>
                    <a:pt x="316251" y="50305"/>
                    <a:pt x="343860" y="37757"/>
                  </a:cubicBezTo>
                  <a:cubicBezTo>
                    <a:pt x="362618" y="29178"/>
                    <a:pt x="377807" y="15957"/>
                    <a:pt x="388594" y="0"/>
                  </a:cubicBezTo>
                  <a:cubicBezTo>
                    <a:pt x="396533" y="1168"/>
                    <a:pt x="404216" y="2961"/>
                    <a:pt x="411706" y="5362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1449625-287D-948B-E24E-29087EB256B0}"/>
                </a:ext>
              </a:extLst>
            </p:cNvPr>
            <p:cNvGrpSpPr/>
            <p:nvPr/>
          </p:nvGrpSpPr>
          <p:grpSpPr>
            <a:xfrm>
              <a:off x="8141905" y="3874714"/>
              <a:ext cx="1217383" cy="1265159"/>
              <a:chOff x="8141905" y="3874714"/>
              <a:chExt cx="1217383" cy="1265159"/>
            </a:xfrm>
            <a:solidFill>
              <a:srgbClr val="D27F5D"/>
            </a:solidFill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6ACC0C58-3937-B789-59DA-47BF0BC18360}"/>
                  </a:ext>
                </a:extLst>
              </p:cNvPr>
              <p:cNvGrpSpPr/>
              <p:nvPr/>
            </p:nvGrpSpPr>
            <p:grpSpPr>
              <a:xfrm>
                <a:off x="8499833" y="3874714"/>
                <a:ext cx="66868" cy="59124"/>
                <a:chOff x="8499833" y="3874714"/>
                <a:chExt cx="66868" cy="59124"/>
              </a:xfrm>
              <a:grpFill/>
            </p:grpSpPr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8D4BB994-98B4-7B12-EBC3-BB26EDA790A0}"/>
                    </a:ext>
                  </a:extLst>
                </p:cNvPr>
                <p:cNvSpPr/>
                <p:nvPr/>
              </p:nvSpPr>
              <p:spPr>
                <a:xfrm>
                  <a:off x="8499833" y="3908436"/>
                  <a:ext cx="48032" cy="25402"/>
                </a:xfrm>
                <a:custGeom>
                  <a:avLst/>
                  <a:gdLst>
                    <a:gd name="connsiteX0" fmla="*/ 20023 w 48032"/>
                    <a:gd name="connsiteY0" fmla="*/ 22953 h 25402"/>
                    <a:gd name="connsiteX1" fmla="*/ 0 w 48032"/>
                    <a:gd name="connsiteY1" fmla="*/ 3330 h 25402"/>
                    <a:gd name="connsiteX2" fmla="*/ 28009 w 48032"/>
                    <a:gd name="connsiteY2" fmla="*/ 2450 h 25402"/>
                    <a:gd name="connsiteX3" fmla="*/ 48033 w 48032"/>
                    <a:gd name="connsiteY3" fmla="*/ 22072 h 25402"/>
                    <a:gd name="connsiteX4" fmla="*/ 20023 w 48032"/>
                    <a:gd name="connsiteY4" fmla="*/ 22953 h 25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032" h="25402">
                      <a:moveTo>
                        <a:pt x="20023" y="22953"/>
                      </a:moveTo>
                      <a:cubicBezTo>
                        <a:pt x="10579" y="19272"/>
                        <a:pt x="3601" y="12005"/>
                        <a:pt x="0" y="3330"/>
                      </a:cubicBezTo>
                      <a:cubicBezTo>
                        <a:pt x="8515" y="-623"/>
                        <a:pt x="18566" y="-1231"/>
                        <a:pt x="28009" y="2450"/>
                      </a:cubicBezTo>
                      <a:cubicBezTo>
                        <a:pt x="37452" y="6131"/>
                        <a:pt x="44431" y="13398"/>
                        <a:pt x="48033" y="22072"/>
                      </a:cubicBezTo>
                      <a:cubicBezTo>
                        <a:pt x="39502" y="26026"/>
                        <a:pt x="29450" y="26634"/>
                        <a:pt x="20023" y="22953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91CB13FF-EF37-A1B5-98D3-2155713211FD}"/>
                    </a:ext>
                  </a:extLst>
                </p:cNvPr>
                <p:cNvSpPr/>
                <p:nvPr/>
              </p:nvSpPr>
              <p:spPr>
                <a:xfrm>
                  <a:off x="8542601" y="3874714"/>
                  <a:ext cx="24100" cy="49392"/>
                </a:xfrm>
                <a:custGeom>
                  <a:avLst/>
                  <a:gdLst>
                    <a:gd name="connsiteX0" fmla="*/ 1519 w 24100"/>
                    <a:gd name="connsiteY0" fmla="*/ 27865 h 49392"/>
                    <a:gd name="connsiteX1" fmla="*/ 4623 w 24100"/>
                    <a:gd name="connsiteY1" fmla="*/ 0 h 49392"/>
                    <a:gd name="connsiteX2" fmla="*/ 22582 w 24100"/>
                    <a:gd name="connsiteY2" fmla="*/ 21527 h 49392"/>
                    <a:gd name="connsiteX3" fmla="*/ 19477 w 24100"/>
                    <a:gd name="connsiteY3" fmla="*/ 49393 h 49392"/>
                    <a:gd name="connsiteX4" fmla="*/ 1519 w 24100"/>
                    <a:gd name="connsiteY4" fmla="*/ 27865 h 49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100" h="49392">
                      <a:moveTo>
                        <a:pt x="1519" y="27865"/>
                      </a:moveTo>
                      <a:cubicBezTo>
                        <a:pt x="-1394" y="18150"/>
                        <a:pt x="14" y="8179"/>
                        <a:pt x="4623" y="0"/>
                      </a:cubicBezTo>
                      <a:cubicBezTo>
                        <a:pt x="12979" y="4289"/>
                        <a:pt x="19653" y="11828"/>
                        <a:pt x="22582" y="21527"/>
                      </a:cubicBezTo>
                      <a:cubicBezTo>
                        <a:pt x="25495" y="31243"/>
                        <a:pt x="24086" y="41214"/>
                        <a:pt x="19477" y="49393"/>
                      </a:cubicBezTo>
                      <a:cubicBezTo>
                        <a:pt x="11106" y="45119"/>
                        <a:pt x="4432" y="37565"/>
                        <a:pt x="1519" y="2786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82EF43A8-FB32-EBA5-10B5-C65FF41A5053}"/>
                  </a:ext>
                </a:extLst>
              </p:cNvPr>
              <p:cNvGrpSpPr/>
              <p:nvPr/>
            </p:nvGrpSpPr>
            <p:grpSpPr>
              <a:xfrm>
                <a:off x="8141905" y="3875146"/>
                <a:ext cx="1217383" cy="1264727"/>
                <a:chOff x="8141905" y="3875146"/>
                <a:chExt cx="1217383" cy="1264727"/>
              </a:xfrm>
              <a:grpFill/>
            </p:grpSpPr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B56FD232-6840-661C-0931-D1068F28EE94}"/>
                    </a:ext>
                  </a:extLst>
                </p:cNvPr>
                <p:cNvSpPr/>
                <p:nvPr/>
              </p:nvSpPr>
              <p:spPr>
                <a:xfrm>
                  <a:off x="9099047" y="4874649"/>
                  <a:ext cx="24732" cy="57955"/>
                </a:xfrm>
                <a:custGeom>
                  <a:avLst/>
                  <a:gdLst>
                    <a:gd name="connsiteX0" fmla="*/ 10 w 24732"/>
                    <a:gd name="connsiteY0" fmla="*/ 28698 h 57955"/>
                    <a:gd name="connsiteX1" fmla="*/ 11710 w 24732"/>
                    <a:gd name="connsiteY1" fmla="*/ 57955 h 57955"/>
                    <a:gd name="connsiteX2" fmla="*/ 24723 w 24732"/>
                    <a:gd name="connsiteY2" fmla="*/ 29258 h 57955"/>
                    <a:gd name="connsiteX3" fmla="*/ 13023 w 24732"/>
                    <a:gd name="connsiteY3" fmla="*/ 0 h 57955"/>
                    <a:gd name="connsiteX4" fmla="*/ 10 w 24732"/>
                    <a:gd name="connsiteY4" fmla="*/ 28698 h 57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32" h="57955">
                      <a:moveTo>
                        <a:pt x="10" y="28698"/>
                      </a:moveTo>
                      <a:cubicBezTo>
                        <a:pt x="-246" y="40094"/>
                        <a:pt x="4268" y="50465"/>
                        <a:pt x="11710" y="57955"/>
                      </a:cubicBezTo>
                      <a:cubicBezTo>
                        <a:pt x="19489" y="50817"/>
                        <a:pt x="24466" y="40654"/>
                        <a:pt x="24723" y="29258"/>
                      </a:cubicBezTo>
                      <a:cubicBezTo>
                        <a:pt x="24979" y="17862"/>
                        <a:pt x="20465" y="7491"/>
                        <a:pt x="13023" y="0"/>
                      </a:cubicBezTo>
                      <a:cubicBezTo>
                        <a:pt x="5244" y="7138"/>
                        <a:pt x="267" y="17318"/>
                        <a:pt x="10" y="28698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D8BAA4E7-9CF0-621E-E32D-519297081898}"/>
                    </a:ext>
                  </a:extLst>
                </p:cNvPr>
                <p:cNvSpPr/>
                <p:nvPr/>
              </p:nvSpPr>
              <p:spPr>
                <a:xfrm>
                  <a:off x="9107060" y="4942821"/>
                  <a:ext cx="57923" cy="24733"/>
                </a:xfrm>
                <a:custGeom>
                  <a:avLst/>
                  <a:gdLst>
                    <a:gd name="connsiteX0" fmla="*/ 28681 w 57923"/>
                    <a:gd name="connsiteY0" fmla="*/ 24723 h 24733"/>
                    <a:gd name="connsiteX1" fmla="*/ 0 w 57923"/>
                    <a:gd name="connsiteY1" fmla="*/ 11710 h 24733"/>
                    <a:gd name="connsiteX2" fmla="*/ 29242 w 57923"/>
                    <a:gd name="connsiteY2" fmla="*/ 10 h 24733"/>
                    <a:gd name="connsiteX3" fmla="*/ 57923 w 57923"/>
                    <a:gd name="connsiteY3" fmla="*/ 13023 h 24733"/>
                    <a:gd name="connsiteX4" fmla="*/ 28681 w 57923"/>
                    <a:gd name="connsiteY4" fmla="*/ 24723 h 24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23" h="24733">
                      <a:moveTo>
                        <a:pt x="28681" y="24723"/>
                      </a:moveTo>
                      <a:cubicBezTo>
                        <a:pt x="17302" y="24467"/>
                        <a:pt x="7138" y="19489"/>
                        <a:pt x="0" y="11710"/>
                      </a:cubicBezTo>
                      <a:cubicBezTo>
                        <a:pt x="7474" y="4268"/>
                        <a:pt x="17862" y="-246"/>
                        <a:pt x="29242" y="10"/>
                      </a:cubicBezTo>
                      <a:cubicBezTo>
                        <a:pt x="40621" y="266"/>
                        <a:pt x="50785" y="5244"/>
                        <a:pt x="57923" y="13023"/>
                      </a:cubicBezTo>
                      <a:cubicBezTo>
                        <a:pt x="50433" y="20465"/>
                        <a:pt x="40061" y="24979"/>
                        <a:pt x="28681" y="24723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F8F648B6-0765-3808-E4B5-C5FF1AB1A360}"/>
                    </a:ext>
                  </a:extLst>
                </p:cNvPr>
                <p:cNvSpPr/>
                <p:nvPr/>
              </p:nvSpPr>
              <p:spPr>
                <a:xfrm>
                  <a:off x="9307015" y="5032301"/>
                  <a:ext cx="52273" cy="30180"/>
                </a:xfrm>
                <a:custGeom>
                  <a:avLst/>
                  <a:gdLst>
                    <a:gd name="connsiteX0" fmla="*/ 20807 w 52273"/>
                    <a:gd name="connsiteY0" fmla="*/ 3938 h 30180"/>
                    <a:gd name="connsiteX1" fmla="*/ 0 w 52273"/>
                    <a:gd name="connsiteY1" fmla="*/ 27594 h 30180"/>
                    <a:gd name="connsiteX2" fmla="*/ 31467 w 52273"/>
                    <a:gd name="connsiteY2" fmla="*/ 26249 h 30180"/>
                    <a:gd name="connsiteX3" fmla="*/ 52274 w 52273"/>
                    <a:gd name="connsiteY3" fmla="*/ 2593 h 30180"/>
                    <a:gd name="connsiteX4" fmla="*/ 20807 w 52273"/>
                    <a:gd name="connsiteY4" fmla="*/ 3938 h 30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273" h="30180">
                      <a:moveTo>
                        <a:pt x="20807" y="3938"/>
                      </a:moveTo>
                      <a:cubicBezTo>
                        <a:pt x="10532" y="8852"/>
                        <a:pt x="3314" y="17574"/>
                        <a:pt x="0" y="27594"/>
                      </a:cubicBezTo>
                      <a:cubicBezTo>
                        <a:pt x="9876" y="31307"/>
                        <a:pt x="21191" y="31163"/>
                        <a:pt x="31467" y="26249"/>
                      </a:cubicBezTo>
                      <a:cubicBezTo>
                        <a:pt x="41742" y="21336"/>
                        <a:pt x="48961" y="12613"/>
                        <a:pt x="52274" y="2593"/>
                      </a:cubicBezTo>
                      <a:cubicBezTo>
                        <a:pt x="42399" y="-1136"/>
                        <a:pt x="31083" y="-976"/>
                        <a:pt x="20807" y="3938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FC04DC0A-5A17-535A-1B51-80F5D63A3B96}"/>
                    </a:ext>
                  </a:extLst>
                </p:cNvPr>
                <p:cNvSpPr/>
                <p:nvPr/>
              </p:nvSpPr>
              <p:spPr>
                <a:xfrm>
                  <a:off x="9287911" y="5087568"/>
                  <a:ext cx="30158" cy="52305"/>
                </a:xfrm>
                <a:custGeom>
                  <a:avLst/>
                  <a:gdLst>
                    <a:gd name="connsiteX0" fmla="*/ 3931 w 30158"/>
                    <a:gd name="connsiteY0" fmla="*/ 31482 h 52305"/>
                    <a:gd name="connsiteX1" fmla="*/ 2587 w 30158"/>
                    <a:gd name="connsiteY1" fmla="*/ 0 h 52305"/>
                    <a:gd name="connsiteX2" fmla="*/ 26227 w 30158"/>
                    <a:gd name="connsiteY2" fmla="*/ 20823 h 52305"/>
                    <a:gd name="connsiteX3" fmla="*/ 27571 w 30158"/>
                    <a:gd name="connsiteY3" fmla="*/ 52305 h 52305"/>
                    <a:gd name="connsiteX4" fmla="*/ 3931 w 30158"/>
                    <a:gd name="connsiteY4" fmla="*/ 31482 h 52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58" h="52305">
                      <a:moveTo>
                        <a:pt x="3931" y="31482"/>
                      </a:moveTo>
                      <a:cubicBezTo>
                        <a:pt x="-982" y="21207"/>
                        <a:pt x="-1126" y="9875"/>
                        <a:pt x="2587" y="0"/>
                      </a:cubicBezTo>
                      <a:cubicBezTo>
                        <a:pt x="12607" y="3313"/>
                        <a:pt x="21313" y="10547"/>
                        <a:pt x="26227" y="20823"/>
                      </a:cubicBezTo>
                      <a:cubicBezTo>
                        <a:pt x="31140" y="31098"/>
                        <a:pt x="31285" y="42430"/>
                        <a:pt x="27571" y="52305"/>
                      </a:cubicBezTo>
                      <a:cubicBezTo>
                        <a:pt x="17552" y="48976"/>
                        <a:pt x="8845" y="41758"/>
                        <a:pt x="3931" y="31482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4384C1B8-B6C4-D8A8-C315-B8E2A0845882}"/>
                    </a:ext>
                  </a:extLst>
                </p:cNvPr>
                <p:cNvSpPr/>
                <p:nvPr/>
              </p:nvSpPr>
              <p:spPr>
                <a:xfrm>
                  <a:off x="8718386" y="4889318"/>
                  <a:ext cx="50576" cy="31786"/>
                </a:xfrm>
                <a:custGeom>
                  <a:avLst/>
                  <a:gdLst>
                    <a:gd name="connsiteX0" fmla="*/ 19270 w 50576"/>
                    <a:gd name="connsiteY0" fmla="*/ 26689 h 31786"/>
                    <a:gd name="connsiteX1" fmla="*/ 50576 w 50576"/>
                    <a:gd name="connsiteY1" fmla="*/ 30018 h 31786"/>
                    <a:gd name="connsiteX2" fmla="*/ 31306 w 50576"/>
                    <a:gd name="connsiteY2" fmla="*/ 5098 h 31786"/>
                    <a:gd name="connsiteX3" fmla="*/ 0 w 50576"/>
                    <a:gd name="connsiteY3" fmla="*/ 1769 h 31786"/>
                    <a:gd name="connsiteX4" fmla="*/ 19270 w 50576"/>
                    <a:gd name="connsiteY4" fmla="*/ 26689 h 31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576" h="31786">
                      <a:moveTo>
                        <a:pt x="19270" y="26689"/>
                      </a:moveTo>
                      <a:cubicBezTo>
                        <a:pt x="29210" y="32243"/>
                        <a:pt x="40493" y="33107"/>
                        <a:pt x="50576" y="30018"/>
                      </a:cubicBezTo>
                      <a:cubicBezTo>
                        <a:pt x="47904" y="19807"/>
                        <a:pt x="41245" y="10652"/>
                        <a:pt x="31306" y="5098"/>
                      </a:cubicBezTo>
                      <a:cubicBezTo>
                        <a:pt x="21367" y="-456"/>
                        <a:pt x="10083" y="-1320"/>
                        <a:pt x="0" y="1769"/>
                      </a:cubicBezTo>
                      <a:cubicBezTo>
                        <a:pt x="2673" y="11980"/>
                        <a:pt x="9330" y="21135"/>
                        <a:pt x="19270" y="2668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B40A278D-5F7D-5849-5413-ED0541F3C32B}"/>
                    </a:ext>
                  </a:extLst>
                </p:cNvPr>
                <p:cNvSpPr/>
                <p:nvPr/>
              </p:nvSpPr>
              <p:spPr>
                <a:xfrm>
                  <a:off x="8763807" y="4839725"/>
                  <a:ext cx="25131" cy="57539"/>
                </a:xfrm>
                <a:custGeom>
                  <a:avLst/>
                  <a:gdLst>
                    <a:gd name="connsiteX0" fmla="*/ 24826 w 25131"/>
                    <a:gd name="connsiteY0" fmla="*/ 27257 h 57539"/>
                    <a:gd name="connsiteX1" fmla="*/ 16119 w 25131"/>
                    <a:gd name="connsiteY1" fmla="*/ 57539 h 57539"/>
                    <a:gd name="connsiteX2" fmla="*/ 306 w 25131"/>
                    <a:gd name="connsiteY2" fmla="*/ 30282 h 57539"/>
                    <a:gd name="connsiteX3" fmla="*/ 9013 w 25131"/>
                    <a:gd name="connsiteY3" fmla="*/ 0 h 57539"/>
                    <a:gd name="connsiteX4" fmla="*/ 24826 w 25131"/>
                    <a:gd name="connsiteY4" fmla="*/ 27257 h 5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31" h="57539">
                      <a:moveTo>
                        <a:pt x="24826" y="27257"/>
                      </a:moveTo>
                      <a:cubicBezTo>
                        <a:pt x="26219" y="38573"/>
                        <a:pt x="22778" y="49344"/>
                        <a:pt x="16119" y="57539"/>
                      </a:cubicBezTo>
                      <a:cubicBezTo>
                        <a:pt x="7669" y="51217"/>
                        <a:pt x="1699" y="41598"/>
                        <a:pt x="306" y="30282"/>
                      </a:cubicBezTo>
                      <a:cubicBezTo>
                        <a:pt x="-1087" y="18966"/>
                        <a:pt x="2354" y="8195"/>
                        <a:pt x="9013" y="0"/>
                      </a:cubicBezTo>
                      <a:cubicBezTo>
                        <a:pt x="17448" y="6338"/>
                        <a:pt x="23418" y="15957"/>
                        <a:pt x="24826" y="27257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71156730-5810-5159-9324-393D0C0BE021}"/>
                    </a:ext>
                  </a:extLst>
                </p:cNvPr>
                <p:cNvSpPr/>
                <p:nvPr/>
              </p:nvSpPr>
              <p:spPr>
                <a:xfrm>
                  <a:off x="8141905" y="4522139"/>
                  <a:ext cx="57907" cy="24760"/>
                </a:xfrm>
                <a:custGeom>
                  <a:avLst/>
                  <a:gdLst>
                    <a:gd name="connsiteX0" fmla="*/ 29386 w 57907"/>
                    <a:gd name="connsiteY0" fmla="*/ 24736 h 24760"/>
                    <a:gd name="connsiteX1" fmla="*/ 57907 w 57907"/>
                    <a:gd name="connsiteY1" fmla="*/ 11371 h 24760"/>
                    <a:gd name="connsiteX2" fmla="*/ 28521 w 57907"/>
                    <a:gd name="connsiteY2" fmla="*/ 23 h 24760"/>
                    <a:gd name="connsiteX3" fmla="*/ 0 w 57907"/>
                    <a:gd name="connsiteY3" fmla="*/ 13388 h 24760"/>
                    <a:gd name="connsiteX4" fmla="*/ 29386 w 57907"/>
                    <a:gd name="connsiteY4" fmla="*/ 24736 h 24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07" h="24760">
                      <a:moveTo>
                        <a:pt x="29386" y="24736"/>
                      </a:moveTo>
                      <a:cubicBezTo>
                        <a:pt x="40766" y="24335"/>
                        <a:pt x="50865" y="19230"/>
                        <a:pt x="57907" y="11371"/>
                      </a:cubicBezTo>
                      <a:cubicBezTo>
                        <a:pt x="50337" y="4009"/>
                        <a:pt x="39901" y="-361"/>
                        <a:pt x="28521" y="23"/>
                      </a:cubicBezTo>
                      <a:cubicBezTo>
                        <a:pt x="17142" y="424"/>
                        <a:pt x="7042" y="5529"/>
                        <a:pt x="0" y="13388"/>
                      </a:cubicBezTo>
                      <a:cubicBezTo>
                        <a:pt x="7571" y="20750"/>
                        <a:pt x="18006" y="25136"/>
                        <a:pt x="29386" y="24736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0B943483-2D17-89D0-359E-A7DBF395A377}"/>
                    </a:ext>
                  </a:extLst>
                </p:cNvPr>
                <p:cNvSpPr/>
                <p:nvPr/>
              </p:nvSpPr>
              <p:spPr>
                <a:xfrm>
                  <a:off x="8161524" y="4463407"/>
                  <a:ext cx="36611" cy="45551"/>
                </a:xfrm>
                <a:custGeom>
                  <a:avLst/>
                  <a:gdLst>
                    <a:gd name="connsiteX0" fmla="*/ 28013 w 36611"/>
                    <a:gd name="connsiteY0" fmla="*/ 15125 h 45551"/>
                    <a:gd name="connsiteX1" fmla="*/ 36224 w 36611"/>
                    <a:gd name="connsiteY1" fmla="*/ 45551 h 45551"/>
                    <a:gd name="connsiteX2" fmla="*/ 8599 w 36611"/>
                    <a:gd name="connsiteY2" fmla="*/ 30426 h 45551"/>
                    <a:gd name="connsiteX3" fmla="*/ 388 w 36611"/>
                    <a:gd name="connsiteY3" fmla="*/ 0 h 45551"/>
                    <a:gd name="connsiteX4" fmla="*/ 28013 w 36611"/>
                    <a:gd name="connsiteY4" fmla="*/ 15125 h 45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611" h="45551">
                      <a:moveTo>
                        <a:pt x="28013" y="15125"/>
                      </a:moveTo>
                      <a:cubicBezTo>
                        <a:pt x="35056" y="24072"/>
                        <a:pt x="37681" y="35084"/>
                        <a:pt x="36224" y="45551"/>
                      </a:cubicBezTo>
                      <a:cubicBezTo>
                        <a:pt x="25724" y="44511"/>
                        <a:pt x="15641" y="39373"/>
                        <a:pt x="8599" y="30426"/>
                      </a:cubicBezTo>
                      <a:cubicBezTo>
                        <a:pt x="1556" y="21479"/>
                        <a:pt x="-1069" y="10468"/>
                        <a:pt x="388" y="0"/>
                      </a:cubicBezTo>
                      <a:cubicBezTo>
                        <a:pt x="10888" y="1040"/>
                        <a:pt x="20971" y="6178"/>
                        <a:pt x="28013" y="1512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377DDE54-EEDE-C3BE-AD65-DD92D6C34A6C}"/>
                    </a:ext>
                  </a:extLst>
                </p:cNvPr>
                <p:cNvSpPr/>
                <p:nvPr/>
              </p:nvSpPr>
              <p:spPr>
                <a:xfrm>
                  <a:off x="9074735" y="4242037"/>
                  <a:ext cx="24972" cy="57715"/>
                </a:xfrm>
                <a:custGeom>
                  <a:avLst/>
                  <a:gdLst>
                    <a:gd name="connsiteX0" fmla="*/ 186 w 24972"/>
                    <a:gd name="connsiteY0" fmla="*/ 30042 h 57715"/>
                    <a:gd name="connsiteX1" fmla="*/ 15248 w 24972"/>
                    <a:gd name="connsiteY1" fmla="*/ 57715 h 57715"/>
                    <a:gd name="connsiteX2" fmla="*/ 24787 w 24972"/>
                    <a:gd name="connsiteY2" fmla="*/ 27673 h 57715"/>
                    <a:gd name="connsiteX3" fmla="*/ 9725 w 24972"/>
                    <a:gd name="connsiteY3" fmla="*/ 0 h 57715"/>
                    <a:gd name="connsiteX4" fmla="*/ 186 w 24972"/>
                    <a:gd name="connsiteY4" fmla="*/ 30042 h 57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972" h="57715">
                      <a:moveTo>
                        <a:pt x="186" y="30042"/>
                      </a:moveTo>
                      <a:cubicBezTo>
                        <a:pt x="1275" y="41390"/>
                        <a:pt x="6973" y="51169"/>
                        <a:pt x="15248" y="57715"/>
                      </a:cubicBezTo>
                      <a:cubicBezTo>
                        <a:pt x="22130" y="49713"/>
                        <a:pt x="25875" y="39021"/>
                        <a:pt x="24787" y="27673"/>
                      </a:cubicBezTo>
                      <a:cubicBezTo>
                        <a:pt x="23698" y="16325"/>
                        <a:pt x="18000" y="6546"/>
                        <a:pt x="9725" y="0"/>
                      </a:cubicBezTo>
                      <a:cubicBezTo>
                        <a:pt x="2844" y="8019"/>
                        <a:pt x="-902" y="18694"/>
                        <a:pt x="186" y="30042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04E0B499-AA34-157D-FBCD-F78FC22C223F}"/>
                    </a:ext>
                  </a:extLst>
                </p:cNvPr>
                <p:cNvSpPr/>
                <p:nvPr/>
              </p:nvSpPr>
              <p:spPr>
                <a:xfrm>
                  <a:off x="9212638" y="4397913"/>
                  <a:ext cx="24304" cy="34123"/>
                </a:xfrm>
                <a:custGeom>
                  <a:avLst/>
                  <a:gdLst>
                    <a:gd name="connsiteX0" fmla="*/ 4875 w 24304"/>
                    <a:gd name="connsiteY0" fmla="*/ 12148 h 34123"/>
                    <a:gd name="connsiteX1" fmla="*/ 650 w 24304"/>
                    <a:gd name="connsiteY1" fmla="*/ 34123 h 34123"/>
                    <a:gd name="connsiteX2" fmla="*/ 19424 w 24304"/>
                    <a:gd name="connsiteY2" fmla="*/ 21975 h 34123"/>
                    <a:gd name="connsiteX3" fmla="*/ 23665 w 24304"/>
                    <a:gd name="connsiteY3" fmla="*/ 0 h 34123"/>
                    <a:gd name="connsiteX4" fmla="*/ 4875 w 24304"/>
                    <a:gd name="connsiteY4" fmla="*/ 12148 h 3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04" h="34123">
                      <a:moveTo>
                        <a:pt x="4875" y="12148"/>
                      </a:moveTo>
                      <a:cubicBezTo>
                        <a:pt x="345" y="18854"/>
                        <a:pt x="-935" y="26793"/>
                        <a:pt x="650" y="34123"/>
                      </a:cubicBezTo>
                      <a:cubicBezTo>
                        <a:pt x="8028" y="32843"/>
                        <a:pt x="14910" y="28682"/>
                        <a:pt x="19424" y="21975"/>
                      </a:cubicBezTo>
                      <a:cubicBezTo>
                        <a:pt x="23953" y="15269"/>
                        <a:pt x="25234" y="7330"/>
                        <a:pt x="23665" y="0"/>
                      </a:cubicBezTo>
                      <a:cubicBezTo>
                        <a:pt x="16255" y="1280"/>
                        <a:pt x="9389" y="5442"/>
                        <a:pt x="4875" y="12148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CCAEE5F9-BE4E-6345-7502-3F3B79431705}"/>
                    </a:ext>
                  </a:extLst>
                </p:cNvPr>
                <p:cNvSpPr/>
                <p:nvPr/>
              </p:nvSpPr>
              <p:spPr>
                <a:xfrm>
                  <a:off x="9099698" y="4269205"/>
                  <a:ext cx="43262" cy="38799"/>
                </a:xfrm>
                <a:custGeom>
                  <a:avLst/>
                  <a:gdLst>
                    <a:gd name="connsiteX0" fmla="*/ 29850 w 43262"/>
                    <a:gd name="connsiteY0" fmla="*/ 28627 h 38799"/>
                    <a:gd name="connsiteX1" fmla="*/ 0 w 43262"/>
                    <a:gd name="connsiteY1" fmla="*/ 38678 h 38799"/>
                    <a:gd name="connsiteX2" fmla="*/ 13412 w 43262"/>
                    <a:gd name="connsiteY2" fmla="*/ 10173 h 38799"/>
                    <a:gd name="connsiteX3" fmla="*/ 43262 w 43262"/>
                    <a:gd name="connsiteY3" fmla="*/ 121 h 38799"/>
                    <a:gd name="connsiteX4" fmla="*/ 29850 w 43262"/>
                    <a:gd name="connsiteY4" fmla="*/ 28627 h 38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262" h="38799">
                      <a:moveTo>
                        <a:pt x="29850" y="28627"/>
                      </a:moveTo>
                      <a:cubicBezTo>
                        <a:pt x="21351" y="36197"/>
                        <a:pt x="10515" y="39495"/>
                        <a:pt x="0" y="38678"/>
                      </a:cubicBezTo>
                      <a:cubicBezTo>
                        <a:pt x="400" y="28131"/>
                        <a:pt x="4913" y="17743"/>
                        <a:pt x="13412" y="10173"/>
                      </a:cubicBezTo>
                      <a:cubicBezTo>
                        <a:pt x="21911" y="2602"/>
                        <a:pt x="32747" y="-695"/>
                        <a:pt x="43262" y="121"/>
                      </a:cubicBezTo>
                      <a:cubicBezTo>
                        <a:pt x="42878" y="10669"/>
                        <a:pt x="38365" y="21040"/>
                        <a:pt x="29850" y="28627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E5218FA3-65F7-02DB-3877-7D346F8BC42B}"/>
                    </a:ext>
                  </a:extLst>
                </p:cNvPr>
                <p:cNvSpPr/>
                <p:nvPr/>
              </p:nvSpPr>
              <p:spPr>
                <a:xfrm>
                  <a:off x="8866563" y="4395147"/>
                  <a:ext cx="47536" cy="34710"/>
                </a:xfrm>
                <a:custGeom>
                  <a:avLst/>
                  <a:gdLst>
                    <a:gd name="connsiteX0" fmla="*/ 16710 w 47536"/>
                    <a:gd name="connsiteY0" fmla="*/ 27495 h 34710"/>
                    <a:gd name="connsiteX1" fmla="*/ 47536 w 47536"/>
                    <a:gd name="connsiteY1" fmla="*/ 33929 h 34710"/>
                    <a:gd name="connsiteX2" fmla="*/ 30827 w 47536"/>
                    <a:gd name="connsiteY2" fmla="*/ 7216 h 34710"/>
                    <a:gd name="connsiteX3" fmla="*/ 0 w 47536"/>
                    <a:gd name="connsiteY3" fmla="*/ 782 h 34710"/>
                    <a:gd name="connsiteX4" fmla="*/ 16710 w 47536"/>
                    <a:gd name="connsiteY4" fmla="*/ 27495 h 3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36" h="34710">
                      <a:moveTo>
                        <a:pt x="16710" y="27495"/>
                      </a:moveTo>
                      <a:cubicBezTo>
                        <a:pt x="26057" y="34009"/>
                        <a:pt x="37197" y="35994"/>
                        <a:pt x="47536" y="33929"/>
                      </a:cubicBezTo>
                      <a:cubicBezTo>
                        <a:pt x="45888" y="23493"/>
                        <a:pt x="40174" y="13730"/>
                        <a:pt x="30827" y="7216"/>
                      </a:cubicBezTo>
                      <a:cubicBezTo>
                        <a:pt x="21480" y="702"/>
                        <a:pt x="10339" y="-1283"/>
                        <a:pt x="0" y="782"/>
                      </a:cubicBezTo>
                      <a:cubicBezTo>
                        <a:pt x="1649" y="11217"/>
                        <a:pt x="7363" y="20981"/>
                        <a:pt x="16710" y="2749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8103D3E0-BD96-6CFF-EA99-D0F59BD4A477}"/>
                    </a:ext>
                  </a:extLst>
                </p:cNvPr>
                <p:cNvSpPr/>
                <p:nvPr/>
              </p:nvSpPr>
              <p:spPr>
                <a:xfrm>
                  <a:off x="8913607" y="4355051"/>
                  <a:ext cx="25720" cy="56931"/>
                </a:xfrm>
                <a:custGeom>
                  <a:avLst/>
                  <a:gdLst>
                    <a:gd name="connsiteX0" fmla="*/ 24997 w 25720"/>
                    <a:gd name="connsiteY0" fmla="*/ 30794 h 56931"/>
                    <a:gd name="connsiteX1" fmla="*/ 7407 w 25720"/>
                    <a:gd name="connsiteY1" fmla="*/ 56931 h 56931"/>
                    <a:gd name="connsiteX2" fmla="*/ 717 w 25720"/>
                    <a:gd name="connsiteY2" fmla="*/ 26137 h 56931"/>
                    <a:gd name="connsiteX3" fmla="*/ 18307 w 25720"/>
                    <a:gd name="connsiteY3" fmla="*/ 0 h 56931"/>
                    <a:gd name="connsiteX4" fmla="*/ 24997 w 25720"/>
                    <a:gd name="connsiteY4" fmla="*/ 30794 h 56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20" h="56931">
                      <a:moveTo>
                        <a:pt x="24997" y="30794"/>
                      </a:moveTo>
                      <a:cubicBezTo>
                        <a:pt x="22853" y="41982"/>
                        <a:pt x="16258" y="51185"/>
                        <a:pt x="7407" y="56931"/>
                      </a:cubicBezTo>
                      <a:cubicBezTo>
                        <a:pt x="1309" y="48320"/>
                        <a:pt x="-1412" y="37325"/>
                        <a:pt x="717" y="26137"/>
                      </a:cubicBezTo>
                      <a:cubicBezTo>
                        <a:pt x="2862" y="14949"/>
                        <a:pt x="9456" y="5746"/>
                        <a:pt x="18307" y="0"/>
                      </a:cubicBezTo>
                      <a:cubicBezTo>
                        <a:pt x="24405" y="8611"/>
                        <a:pt x="27142" y="19607"/>
                        <a:pt x="24997" y="30794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6017DD92-2096-939D-38FB-24DC17D11BCB}"/>
                    </a:ext>
                  </a:extLst>
                </p:cNvPr>
                <p:cNvSpPr/>
                <p:nvPr/>
              </p:nvSpPr>
              <p:spPr>
                <a:xfrm>
                  <a:off x="8586469" y="3998454"/>
                  <a:ext cx="47536" cy="34710"/>
                </a:xfrm>
                <a:custGeom>
                  <a:avLst/>
                  <a:gdLst>
                    <a:gd name="connsiteX0" fmla="*/ 16710 w 47536"/>
                    <a:gd name="connsiteY0" fmla="*/ 27495 h 34710"/>
                    <a:gd name="connsiteX1" fmla="*/ 47536 w 47536"/>
                    <a:gd name="connsiteY1" fmla="*/ 33929 h 34710"/>
                    <a:gd name="connsiteX2" fmla="*/ 30827 w 47536"/>
                    <a:gd name="connsiteY2" fmla="*/ 7216 h 34710"/>
                    <a:gd name="connsiteX3" fmla="*/ 0 w 47536"/>
                    <a:gd name="connsiteY3" fmla="*/ 782 h 34710"/>
                    <a:gd name="connsiteX4" fmla="*/ 16710 w 47536"/>
                    <a:gd name="connsiteY4" fmla="*/ 27495 h 3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36" h="34710">
                      <a:moveTo>
                        <a:pt x="16710" y="27495"/>
                      </a:moveTo>
                      <a:cubicBezTo>
                        <a:pt x="26057" y="34009"/>
                        <a:pt x="37197" y="35994"/>
                        <a:pt x="47536" y="33929"/>
                      </a:cubicBezTo>
                      <a:cubicBezTo>
                        <a:pt x="45888" y="23493"/>
                        <a:pt x="40174" y="13730"/>
                        <a:pt x="30827" y="7216"/>
                      </a:cubicBezTo>
                      <a:cubicBezTo>
                        <a:pt x="21480" y="702"/>
                        <a:pt x="10339" y="-1283"/>
                        <a:pt x="0" y="782"/>
                      </a:cubicBezTo>
                      <a:cubicBezTo>
                        <a:pt x="1665" y="11201"/>
                        <a:pt x="7379" y="20981"/>
                        <a:pt x="16710" y="2749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357AAE37-1895-807E-8ED5-7A941741C7C2}"/>
                    </a:ext>
                  </a:extLst>
                </p:cNvPr>
                <p:cNvSpPr/>
                <p:nvPr/>
              </p:nvSpPr>
              <p:spPr>
                <a:xfrm>
                  <a:off x="8633513" y="3958358"/>
                  <a:ext cx="25722" cy="56931"/>
                </a:xfrm>
                <a:custGeom>
                  <a:avLst/>
                  <a:gdLst>
                    <a:gd name="connsiteX0" fmla="*/ 24997 w 25722"/>
                    <a:gd name="connsiteY0" fmla="*/ 30794 h 56931"/>
                    <a:gd name="connsiteX1" fmla="*/ 7407 w 25722"/>
                    <a:gd name="connsiteY1" fmla="*/ 56931 h 56931"/>
                    <a:gd name="connsiteX2" fmla="*/ 717 w 25722"/>
                    <a:gd name="connsiteY2" fmla="*/ 26137 h 56931"/>
                    <a:gd name="connsiteX3" fmla="*/ 18307 w 25722"/>
                    <a:gd name="connsiteY3" fmla="*/ 0 h 56931"/>
                    <a:gd name="connsiteX4" fmla="*/ 24997 w 25722"/>
                    <a:gd name="connsiteY4" fmla="*/ 30794 h 56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22" h="56931">
                      <a:moveTo>
                        <a:pt x="24997" y="30794"/>
                      </a:moveTo>
                      <a:cubicBezTo>
                        <a:pt x="22853" y="41982"/>
                        <a:pt x="16258" y="51185"/>
                        <a:pt x="7407" y="56931"/>
                      </a:cubicBezTo>
                      <a:cubicBezTo>
                        <a:pt x="1309" y="48320"/>
                        <a:pt x="-1412" y="37325"/>
                        <a:pt x="717" y="26137"/>
                      </a:cubicBezTo>
                      <a:cubicBezTo>
                        <a:pt x="2862" y="14949"/>
                        <a:pt x="9456" y="5746"/>
                        <a:pt x="18307" y="0"/>
                      </a:cubicBezTo>
                      <a:cubicBezTo>
                        <a:pt x="24421" y="8611"/>
                        <a:pt x="27142" y="19591"/>
                        <a:pt x="24997" y="30794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744C262A-9A09-7965-49FB-CFF0CCA0009F}"/>
                    </a:ext>
                  </a:extLst>
                </p:cNvPr>
                <p:cNvSpPr/>
                <p:nvPr/>
              </p:nvSpPr>
              <p:spPr>
                <a:xfrm>
                  <a:off x="8304767" y="4693564"/>
                  <a:ext cx="29914" cy="52561"/>
                </a:xfrm>
                <a:custGeom>
                  <a:avLst/>
                  <a:gdLst>
                    <a:gd name="connsiteX0" fmla="*/ 26161 w 29914"/>
                    <a:gd name="connsiteY0" fmla="*/ 31499 h 52561"/>
                    <a:gd name="connsiteX1" fmla="*/ 27185 w 29914"/>
                    <a:gd name="connsiteY1" fmla="*/ 0 h 52561"/>
                    <a:gd name="connsiteX2" fmla="*/ 3753 w 29914"/>
                    <a:gd name="connsiteY2" fmla="*/ 21063 h 52561"/>
                    <a:gd name="connsiteX3" fmla="*/ 2729 w 29914"/>
                    <a:gd name="connsiteY3" fmla="*/ 52562 h 52561"/>
                    <a:gd name="connsiteX4" fmla="*/ 26161 w 29914"/>
                    <a:gd name="connsiteY4" fmla="*/ 31499 h 52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14" h="52561">
                      <a:moveTo>
                        <a:pt x="26161" y="31499"/>
                      </a:moveTo>
                      <a:cubicBezTo>
                        <a:pt x="30963" y="21175"/>
                        <a:pt x="30995" y="9843"/>
                        <a:pt x="27185" y="0"/>
                      </a:cubicBezTo>
                      <a:cubicBezTo>
                        <a:pt x="17198" y="3409"/>
                        <a:pt x="8571" y="10724"/>
                        <a:pt x="3753" y="21063"/>
                      </a:cubicBezTo>
                      <a:cubicBezTo>
                        <a:pt x="-1048" y="31386"/>
                        <a:pt x="-1080" y="42718"/>
                        <a:pt x="2729" y="52562"/>
                      </a:cubicBezTo>
                      <a:cubicBezTo>
                        <a:pt x="12716" y="49137"/>
                        <a:pt x="21359" y="41822"/>
                        <a:pt x="26161" y="3149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C306AA40-AB6C-968A-B258-1FC336A000DD}"/>
                    </a:ext>
                  </a:extLst>
                </p:cNvPr>
                <p:cNvSpPr/>
                <p:nvPr/>
              </p:nvSpPr>
              <p:spPr>
                <a:xfrm>
                  <a:off x="8269580" y="4664669"/>
                  <a:ext cx="57923" cy="24738"/>
                </a:xfrm>
                <a:custGeom>
                  <a:avLst/>
                  <a:gdLst>
                    <a:gd name="connsiteX0" fmla="*/ 29161 w 57923"/>
                    <a:gd name="connsiteY0" fmla="*/ 6 h 24738"/>
                    <a:gd name="connsiteX1" fmla="*/ 57923 w 57923"/>
                    <a:gd name="connsiteY1" fmla="*/ 12842 h 24738"/>
                    <a:gd name="connsiteX2" fmla="*/ 28761 w 57923"/>
                    <a:gd name="connsiteY2" fmla="*/ 24734 h 24738"/>
                    <a:gd name="connsiteX3" fmla="*/ 0 w 57923"/>
                    <a:gd name="connsiteY3" fmla="*/ 11898 h 24738"/>
                    <a:gd name="connsiteX4" fmla="*/ 29161 w 57923"/>
                    <a:gd name="connsiteY4" fmla="*/ 6 h 24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23" h="24738">
                      <a:moveTo>
                        <a:pt x="29161" y="6"/>
                      </a:moveTo>
                      <a:cubicBezTo>
                        <a:pt x="40542" y="198"/>
                        <a:pt x="50737" y="5111"/>
                        <a:pt x="57923" y="12842"/>
                      </a:cubicBezTo>
                      <a:cubicBezTo>
                        <a:pt x="50497" y="20333"/>
                        <a:pt x="40142" y="24910"/>
                        <a:pt x="28761" y="24734"/>
                      </a:cubicBezTo>
                      <a:cubicBezTo>
                        <a:pt x="17382" y="24542"/>
                        <a:pt x="7186" y="19628"/>
                        <a:pt x="0" y="11898"/>
                      </a:cubicBezTo>
                      <a:cubicBezTo>
                        <a:pt x="7426" y="4391"/>
                        <a:pt x="17782" y="-186"/>
                        <a:pt x="29161" y="6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BBD8A382-94EB-3DB7-BBCC-DECA1973FEFA}"/>
                    </a:ext>
                  </a:extLst>
                </p:cNvPr>
                <p:cNvSpPr/>
                <p:nvPr/>
              </p:nvSpPr>
              <p:spPr>
                <a:xfrm>
                  <a:off x="8564156" y="4508446"/>
                  <a:ext cx="25276" cy="57411"/>
                </a:xfrm>
                <a:custGeom>
                  <a:avLst/>
                  <a:gdLst>
                    <a:gd name="connsiteX0" fmla="*/ 402 w 25276"/>
                    <a:gd name="connsiteY0" fmla="*/ 26969 h 57411"/>
                    <a:gd name="connsiteX1" fmla="*/ 8582 w 25276"/>
                    <a:gd name="connsiteY1" fmla="*/ 57411 h 57411"/>
                    <a:gd name="connsiteX2" fmla="*/ 24875 w 25276"/>
                    <a:gd name="connsiteY2" fmla="*/ 30442 h 57411"/>
                    <a:gd name="connsiteX3" fmla="*/ 16696 w 25276"/>
                    <a:gd name="connsiteY3" fmla="*/ 0 h 57411"/>
                    <a:gd name="connsiteX4" fmla="*/ 402 w 25276"/>
                    <a:gd name="connsiteY4" fmla="*/ 26969 h 57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276" h="57411">
                      <a:moveTo>
                        <a:pt x="402" y="26969"/>
                      </a:moveTo>
                      <a:cubicBezTo>
                        <a:pt x="-1198" y="38253"/>
                        <a:pt x="2067" y="49088"/>
                        <a:pt x="8582" y="57411"/>
                      </a:cubicBezTo>
                      <a:cubicBezTo>
                        <a:pt x="17144" y="51233"/>
                        <a:pt x="23274" y="41726"/>
                        <a:pt x="24875" y="30442"/>
                      </a:cubicBezTo>
                      <a:cubicBezTo>
                        <a:pt x="26475" y="19158"/>
                        <a:pt x="23210" y="8323"/>
                        <a:pt x="16696" y="0"/>
                      </a:cubicBezTo>
                      <a:cubicBezTo>
                        <a:pt x="8133" y="6162"/>
                        <a:pt x="2003" y="15685"/>
                        <a:pt x="402" y="2696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8B6148D4-DD2A-73AE-D4C6-7C88D8DA89AF}"/>
                    </a:ext>
                  </a:extLst>
                </p:cNvPr>
                <p:cNvSpPr/>
                <p:nvPr/>
              </p:nvSpPr>
              <p:spPr>
                <a:xfrm>
                  <a:off x="8581668" y="4558488"/>
                  <a:ext cx="55699" cy="26886"/>
                </a:xfrm>
                <a:custGeom>
                  <a:avLst/>
                  <a:gdLst>
                    <a:gd name="connsiteX0" fmla="*/ 31243 w 55699"/>
                    <a:gd name="connsiteY0" fmla="*/ 25327 h 26886"/>
                    <a:gd name="connsiteX1" fmla="*/ 0 w 55699"/>
                    <a:gd name="connsiteY1" fmla="*/ 21422 h 26886"/>
                    <a:gd name="connsiteX2" fmla="*/ 24457 w 55699"/>
                    <a:gd name="connsiteY2" fmla="*/ 1559 h 26886"/>
                    <a:gd name="connsiteX3" fmla="*/ 55699 w 55699"/>
                    <a:gd name="connsiteY3" fmla="*/ 5464 h 26886"/>
                    <a:gd name="connsiteX4" fmla="*/ 31243 w 55699"/>
                    <a:gd name="connsiteY4" fmla="*/ 25327 h 26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699" h="26886">
                      <a:moveTo>
                        <a:pt x="31243" y="25327"/>
                      </a:moveTo>
                      <a:cubicBezTo>
                        <a:pt x="20295" y="28464"/>
                        <a:pt x="9123" y="26720"/>
                        <a:pt x="0" y="21422"/>
                      </a:cubicBezTo>
                      <a:cubicBezTo>
                        <a:pt x="4930" y="12091"/>
                        <a:pt x="13508" y="4696"/>
                        <a:pt x="24457" y="1559"/>
                      </a:cubicBezTo>
                      <a:cubicBezTo>
                        <a:pt x="35404" y="-1578"/>
                        <a:pt x="46576" y="167"/>
                        <a:pt x="55699" y="5464"/>
                      </a:cubicBezTo>
                      <a:cubicBezTo>
                        <a:pt x="50753" y="14796"/>
                        <a:pt x="42191" y="22190"/>
                        <a:pt x="31243" y="25327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7A1B0AA1-61BC-6B55-EF1E-B7ED7424F512}"/>
                    </a:ext>
                  </a:extLst>
                </p:cNvPr>
                <p:cNvSpPr/>
                <p:nvPr/>
              </p:nvSpPr>
              <p:spPr>
                <a:xfrm>
                  <a:off x="8805401" y="3875146"/>
                  <a:ext cx="25284" cy="40445"/>
                </a:xfrm>
                <a:custGeom>
                  <a:avLst/>
                  <a:gdLst>
                    <a:gd name="connsiteX0" fmla="*/ 4023 w 25284"/>
                    <a:gd name="connsiteY0" fmla="*/ 15445 h 40445"/>
                    <a:gd name="connsiteX1" fmla="*/ 1430 w 25284"/>
                    <a:gd name="connsiteY1" fmla="*/ 40446 h 40445"/>
                    <a:gd name="connsiteX2" fmla="*/ 21261 w 25284"/>
                    <a:gd name="connsiteY2" fmla="*/ 25000 h 40445"/>
                    <a:gd name="connsiteX3" fmla="*/ 23854 w 25284"/>
                    <a:gd name="connsiteY3" fmla="*/ 0 h 40445"/>
                    <a:gd name="connsiteX4" fmla="*/ 4023 w 25284"/>
                    <a:gd name="connsiteY4" fmla="*/ 15445 h 40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284" h="40445">
                      <a:moveTo>
                        <a:pt x="4023" y="15445"/>
                      </a:moveTo>
                      <a:cubicBezTo>
                        <a:pt x="-378" y="23400"/>
                        <a:pt x="-1050" y="32395"/>
                        <a:pt x="1430" y="40446"/>
                      </a:cubicBezTo>
                      <a:cubicBezTo>
                        <a:pt x="9561" y="38285"/>
                        <a:pt x="16843" y="32955"/>
                        <a:pt x="21261" y="25000"/>
                      </a:cubicBezTo>
                      <a:cubicBezTo>
                        <a:pt x="25663" y="17046"/>
                        <a:pt x="26335" y="8051"/>
                        <a:pt x="23854" y="0"/>
                      </a:cubicBezTo>
                      <a:cubicBezTo>
                        <a:pt x="15707" y="2161"/>
                        <a:pt x="8425" y="7490"/>
                        <a:pt x="4023" y="1544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763EC6A3-F539-7748-33DA-B119B1622DB9}"/>
                    </a:ext>
                  </a:extLst>
                </p:cNvPr>
                <p:cNvSpPr/>
                <p:nvPr/>
              </p:nvSpPr>
              <p:spPr>
                <a:xfrm>
                  <a:off x="8820948" y="3915609"/>
                  <a:ext cx="46047" cy="19886"/>
                </a:xfrm>
                <a:custGeom>
                  <a:avLst/>
                  <a:gdLst>
                    <a:gd name="connsiteX0" fmla="*/ 22168 w 46047"/>
                    <a:gd name="connsiteY0" fmla="*/ 19765 h 19886"/>
                    <a:gd name="connsiteX1" fmla="*/ 0 w 46047"/>
                    <a:gd name="connsiteY1" fmla="*/ 7937 h 19886"/>
                    <a:gd name="connsiteX2" fmla="*/ 23881 w 46047"/>
                    <a:gd name="connsiteY2" fmla="*/ 126 h 19886"/>
                    <a:gd name="connsiteX3" fmla="*/ 46047 w 46047"/>
                    <a:gd name="connsiteY3" fmla="*/ 11954 h 19886"/>
                    <a:gd name="connsiteX4" fmla="*/ 22168 w 46047"/>
                    <a:gd name="connsiteY4" fmla="*/ 19765 h 19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047" h="19886">
                      <a:moveTo>
                        <a:pt x="22168" y="19765"/>
                      </a:moveTo>
                      <a:cubicBezTo>
                        <a:pt x="13125" y="18980"/>
                        <a:pt x="5282" y="14483"/>
                        <a:pt x="0" y="7937"/>
                      </a:cubicBezTo>
                      <a:cubicBezTo>
                        <a:pt x="6338" y="2383"/>
                        <a:pt x="14821" y="-674"/>
                        <a:pt x="23881" y="126"/>
                      </a:cubicBezTo>
                      <a:cubicBezTo>
                        <a:pt x="32939" y="926"/>
                        <a:pt x="40766" y="5408"/>
                        <a:pt x="46047" y="11954"/>
                      </a:cubicBezTo>
                      <a:cubicBezTo>
                        <a:pt x="39694" y="17492"/>
                        <a:pt x="31210" y="20549"/>
                        <a:pt x="22168" y="1976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080FD0E2-0C32-AAA4-AFF5-67389C2B399C}"/>
                    </a:ext>
                  </a:extLst>
                </p:cNvPr>
                <p:cNvSpPr/>
                <p:nvPr/>
              </p:nvSpPr>
              <p:spPr>
                <a:xfrm>
                  <a:off x="9215016" y="4443813"/>
                  <a:ext cx="40845" cy="17852"/>
                </a:xfrm>
                <a:custGeom>
                  <a:avLst/>
                  <a:gdLst>
                    <a:gd name="connsiteX0" fmla="*/ 21480 w 40845"/>
                    <a:gd name="connsiteY0" fmla="*/ 17641 h 17852"/>
                    <a:gd name="connsiteX1" fmla="*/ 0 w 40845"/>
                    <a:gd name="connsiteY1" fmla="*/ 11399 h 17852"/>
                    <a:gd name="connsiteX2" fmla="*/ 19367 w 40845"/>
                    <a:gd name="connsiteY2" fmla="*/ 211 h 17852"/>
                    <a:gd name="connsiteX3" fmla="*/ 40846 w 40845"/>
                    <a:gd name="connsiteY3" fmla="*/ 6453 h 17852"/>
                    <a:gd name="connsiteX4" fmla="*/ 21480 w 40845"/>
                    <a:gd name="connsiteY4" fmla="*/ 17641 h 17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45" h="17852">
                      <a:moveTo>
                        <a:pt x="21480" y="17641"/>
                      </a:moveTo>
                      <a:cubicBezTo>
                        <a:pt x="13461" y="18617"/>
                        <a:pt x="5811" y="16153"/>
                        <a:pt x="0" y="11399"/>
                      </a:cubicBezTo>
                      <a:cubicBezTo>
                        <a:pt x="4498" y="5397"/>
                        <a:pt x="11332" y="1171"/>
                        <a:pt x="19367" y="211"/>
                      </a:cubicBezTo>
                      <a:cubicBezTo>
                        <a:pt x="27386" y="-765"/>
                        <a:pt x="35036" y="1700"/>
                        <a:pt x="40846" y="6453"/>
                      </a:cubicBezTo>
                      <a:cubicBezTo>
                        <a:pt x="36349" y="12439"/>
                        <a:pt x="29515" y="16665"/>
                        <a:pt x="21480" y="17641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73" name="文本框 272">
            <a:extLst>
              <a:ext uri="{FF2B5EF4-FFF2-40B4-BE49-F238E27FC236}">
                <a16:creationId xmlns:a16="http://schemas.microsoft.com/office/drawing/2014/main" id="{AE3C1750-5ECA-23F5-EC65-B62AD0EA074F}"/>
              </a:ext>
            </a:extLst>
          </p:cNvPr>
          <p:cNvSpPr txBox="1"/>
          <p:nvPr/>
        </p:nvSpPr>
        <p:spPr>
          <a:xfrm>
            <a:off x="2173878" y="904715"/>
            <a:ext cx="3313816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600" dirty="0">
                <a:ln w="25400">
                  <a:solidFill>
                    <a:schemeClr val="bg1"/>
                  </a:solidFill>
                </a:ln>
                <a:solidFill>
                  <a:srgbClr val="D27F5D"/>
                </a:solidFill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latin typeface="荆南波波黑" panose="00020600040101010101" pitchFamily="18" charset="-122"/>
                <a:ea typeface="荆南波波黑" panose="00020600040101010101" pitchFamily="18" charset="-122"/>
                <a:cs typeface="+mn-ea"/>
                <a:sym typeface="+mn-lt"/>
              </a:rPr>
              <a:t>01</a:t>
            </a:r>
            <a:endParaRPr lang="zh-CN" altLang="en-US" sz="16600" dirty="0">
              <a:ln w="25400">
                <a:solidFill>
                  <a:schemeClr val="bg1"/>
                </a:solidFill>
              </a:ln>
              <a:solidFill>
                <a:srgbClr val="D27F5D"/>
              </a:solidFill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latin typeface="荆南波波黑" panose="00020600040101010101" pitchFamily="18" charset="-122"/>
              <a:ea typeface="荆南波波黑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EBB310-EF83-6F50-4752-085F83DA2410}"/>
              </a:ext>
            </a:extLst>
          </p:cNvPr>
          <p:cNvSpPr txBox="1"/>
          <p:nvPr/>
        </p:nvSpPr>
        <p:spPr>
          <a:xfrm>
            <a:off x="5912492" y="2112372"/>
            <a:ext cx="502070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712849CA-2FB9-143E-EA46-196992659E9F}"/>
              </a:ext>
            </a:extLst>
          </p:cNvPr>
          <p:cNvGrpSpPr/>
          <p:nvPr/>
        </p:nvGrpSpPr>
        <p:grpSpPr>
          <a:xfrm>
            <a:off x="5992804" y="1359185"/>
            <a:ext cx="3755776" cy="658943"/>
            <a:chOff x="2097507" y="1409877"/>
            <a:chExt cx="3755776" cy="658943"/>
          </a:xfrm>
        </p:grpSpPr>
        <p:sp>
          <p:nvSpPr>
            <p:cNvPr id="145" name="矩形: 圆角 144">
              <a:extLst>
                <a:ext uri="{FF2B5EF4-FFF2-40B4-BE49-F238E27FC236}">
                  <a16:creationId xmlns:a16="http://schemas.microsoft.com/office/drawing/2014/main" id="{E2DA30F0-5153-0C1C-02D2-8246AF3B0E89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7E739341-15A7-3B62-AD7D-830739658CB2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74AE4FC8-7F73-1963-3465-D916D09616E1}"/>
                </a:ext>
              </a:extLst>
            </p:cNvPr>
            <p:cNvSpPr txBox="1"/>
            <p:nvPr/>
          </p:nvSpPr>
          <p:spPr>
            <a:xfrm>
              <a:off x="2953948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48" name="心形 147">
              <a:extLst>
                <a:ext uri="{FF2B5EF4-FFF2-40B4-BE49-F238E27FC236}">
                  <a16:creationId xmlns:a16="http://schemas.microsoft.com/office/drawing/2014/main" id="{A8384DCD-7474-7CD4-437A-2745BBC5BBCA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心形 148">
              <a:extLst>
                <a:ext uri="{FF2B5EF4-FFF2-40B4-BE49-F238E27FC236}">
                  <a16:creationId xmlns:a16="http://schemas.microsoft.com/office/drawing/2014/main" id="{CC63FF33-E081-E5C2-3676-1CC84345689F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874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C2AD279-02F3-CE2B-311E-B003533C736C}"/>
              </a:ext>
            </a:extLst>
          </p:cNvPr>
          <p:cNvGrpSpPr/>
          <p:nvPr/>
        </p:nvGrpSpPr>
        <p:grpSpPr>
          <a:xfrm>
            <a:off x="363529" y="206775"/>
            <a:ext cx="3755776" cy="658943"/>
            <a:chOff x="2097507" y="1409877"/>
            <a:chExt cx="3755776" cy="65894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EAC2502-A43D-F1F2-8EBD-A035E316A1F2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56E719B-3C86-7563-663D-535489E42307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77BD287-A179-39D8-F44D-4C83DD45AAC2}"/>
                </a:ext>
              </a:extLst>
            </p:cNvPr>
            <p:cNvSpPr txBox="1"/>
            <p:nvPr/>
          </p:nvSpPr>
          <p:spPr>
            <a:xfrm>
              <a:off x="3176245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7" name="心形 26">
              <a:extLst>
                <a:ext uri="{FF2B5EF4-FFF2-40B4-BE49-F238E27FC236}">
                  <a16:creationId xmlns:a16="http://schemas.microsoft.com/office/drawing/2014/main" id="{E429835A-7705-2F78-6F17-99BFC226662F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>
              <a:extLst>
                <a:ext uri="{FF2B5EF4-FFF2-40B4-BE49-F238E27FC236}">
                  <a16:creationId xmlns:a16="http://schemas.microsoft.com/office/drawing/2014/main" id="{2DD3CC63-4A48-959A-2683-67FB02902DE9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76093E6B-A137-6D35-6FBF-763AF29B6A7B}"/>
                </a:ext>
              </a:extLst>
            </p:cNvPr>
            <p:cNvSpPr txBox="1"/>
            <p:nvPr/>
          </p:nvSpPr>
          <p:spPr>
            <a:xfrm>
              <a:off x="2566975" y="1490370"/>
              <a:ext cx="7008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sp>
        <p:nvSpPr>
          <p:cNvPr id="516" name="矩形 515">
            <a:extLst>
              <a:ext uri="{FF2B5EF4-FFF2-40B4-BE49-F238E27FC236}">
                <a16:creationId xmlns:a16="http://schemas.microsoft.com/office/drawing/2014/main" id="{1197EA65-B04C-C5BE-5A54-6060AFBB9B0B}"/>
              </a:ext>
            </a:extLst>
          </p:cNvPr>
          <p:cNvSpPr/>
          <p:nvPr/>
        </p:nvSpPr>
        <p:spPr>
          <a:xfrm>
            <a:off x="1270000" y="1493838"/>
            <a:ext cx="2273300" cy="3505200"/>
          </a:xfrm>
          <a:prstGeom prst="rect">
            <a:avLst/>
          </a:prstGeom>
          <a:solidFill>
            <a:srgbClr val="EAA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7" name="矩形 516">
            <a:extLst>
              <a:ext uri="{FF2B5EF4-FFF2-40B4-BE49-F238E27FC236}">
                <a16:creationId xmlns:a16="http://schemas.microsoft.com/office/drawing/2014/main" id="{778C257D-69B3-8474-8CB8-0A1B1EFEB6E0}"/>
              </a:ext>
            </a:extLst>
          </p:cNvPr>
          <p:cNvSpPr/>
          <p:nvPr/>
        </p:nvSpPr>
        <p:spPr>
          <a:xfrm>
            <a:off x="6189134" y="1493838"/>
            <a:ext cx="2273300" cy="3505200"/>
          </a:xfrm>
          <a:prstGeom prst="rect">
            <a:avLst/>
          </a:prstGeom>
          <a:solidFill>
            <a:srgbClr val="D27F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18" name="图片占位符 25" descr="D:\51PPT模板网\51pptmoban.com\图片001.jpg">
            <a:extLst>
              <a:ext uri="{FF2B5EF4-FFF2-40B4-BE49-F238E27FC236}">
                <a16:creationId xmlns:a16="http://schemas.microsoft.com/office/drawing/2014/main" id="{532A55D0-5160-E231-6C15-ECC7CE426E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9567" y="1493838"/>
            <a:ext cx="2273300" cy="3505200"/>
          </a:xfrm>
          <a:custGeom>
            <a:avLst/>
            <a:gdLst>
              <a:gd name="connsiteX0" fmla="*/ 0 w 2273300"/>
              <a:gd name="connsiteY0" fmla="*/ 0 h 3505200"/>
              <a:gd name="connsiteX1" fmla="*/ 2273300 w 2273300"/>
              <a:gd name="connsiteY1" fmla="*/ 0 h 3505200"/>
              <a:gd name="connsiteX2" fmla="*/ 2273300 w 2273300"/>
              <a:gd name="connsiteY2" fmla="*/ 3505200 h 3505200"/>
              <a:gd name="connsiteX3" fmla="*/ 0 w 2273300"/>
              <a:gd name="connsiteY3" fmla="*/ 3505200 h 350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3300" h="3505200">
                <a:moveTo>
                  <a:pt x="0" y="0"/>
                </a:moveTo>
                <a:lnTo>
                  <a:pt x="2273300" y="0"/>
                </a:lnTo>
                <a:lnTo>
                  <a:pt x="2273300" y="3505200"/>
                </a:lnTo>
                <a:lnTo>
                  <a:pt x="0" y="3505200"/>
                </a:lnTo>
                <a:close/>
              </a:path>
            </a:pathLst>
          </a:custGeom>
        </p:spPr>
      </p:pic>
      <p:pic>
        <p:nvPicPr>
          <p:cNvPr id="519" name="图片占位符 27" descr="D:\51PPT模板网\51pptmoban.com\图片001.jpg">
            <a:extLst>
              <a:ext uri="{FF2B5EF4-FFF2-40B4-BE49-F238E27FC236}">
                <a16:creationId xmlns:a16="http://schemas.microsoft.com/office/drawing/2014/main" id="{350AC02F-4C36-74DF-0D75-75A8D3FE1DB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48700" y="1493838"/>
            <a:ext cx="2273300" cy="3505200"/>
          </a:xfrm>
          <a:custGeom>
            <a:avLst/>
            <a:gdLst>
              <a:gd name="connsiteX0" fmla="*/ 0 w 2273300"/>
              <a:gd name="connsiteY0" fmla="*/ 0 h 3505200"/>
              <a:gd name="connsiteX1" fmla="*/ 2273300 w 2273300"/>
              <a:gd name="connsiteY1" fmla="*/ 0 h 3505200"/>
              <a:gd name="connsiteX2" fmla="*/ 2273300 w 2273300"/>
              <a:gd name="connsiteY2" fmla="*/ 3505200 h 3505200"/>
              <a:gd name="connsiteX3" fmla="*/ 0 w 2273300"/>
              <a:gd name="connsiteY3" fmla="*/ 3505200 h 350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3300" h="3505200">
                <a:moveTo>
                  <a:pt x="0" y="0"/>
                </a:moveTo>
                <a:lnTo>
                  <a:pt x="2273300" y="0"/>
                </a:lnTo>
                <a:lnTo>
                  <a:pt x="2273300" y="3505200"/>
                </a:lnTo>
                <a:lnTo>
                  <a:pt x="0" y="3505200"/>
                </a:lnTo>
                <a:close/>
              </a:path>
            </a:pathLst>
          </a:custGeom>
        </p:spPr>
      </p:pic>
      <p:grpSp>
        <p:nvGrpSpPr>
          <p:cNvPr id="530" name="组合 529">
            <a:extLst>
              <a:ext uri="{FF2B5EF4-FFF2-40B4-BE49-F238E27FC236}">
                <a16:creationId xmlns:a16="http://schemas.microsoft.com/office/drawing/2014/main" id="{A44D0704-450A-77E9-B419-E2E59BBD4FE6}"/>
              </a:ext>
            </a:extLst>
          </p:cNvPr>
          <p:cNvGrpSpPr/>
          <p:nvPr/>
        </p:nvGrpSpPr>
        <p:grpSpPr>
          <a:xfrm>
            <a:off x="1574598" y="3116208"/>
            <a:ext cx="1664103" cy="1278187"/>
            <a:chOff x="283598" y="1906534"/>
            <a:chExt cx="1664103" cy="1278187"/>
          </a:xfrm>
        </p:grpSpPr>
        <p:sp>
          <p:nvSpPr>
            <p:cNvPr id="531" name="文本框 530">
              <a:extLst>
                <a:ext uri="{FF2B5EF4-FFF2-40B4-BE49-F238E27FC236}">
                  <a16:creationId xmlns:a16="http://schemas.microsoft.com/office/drawing/2014/main" id="{7F3FE92B-32F7-7299-F4C4-077B8DB52C8A}"/>
                </a:ext>
              </a:extLst>
            </p:cNvPr>
            <p:cNvSpPr txBox="1"/>
            <p:nvPr/>
          </p:nvSpPr>
          <p:spPr>
            <a:xfrm>
              <a:off x="283598" y="2190603"/>
              <a:ext cx="1664103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2" name="文本框 531">
              <a:extLst>
                <a:ext uri="{FF2B5EF4-FFF2-40B4-BE49-F238E27FC236}">
                  <a16:creationId xmlns:a16="http://schemas.microsoft.com/office/drawing/2014/main" id="{7FCB065F-5653-38A8-37FA-421326F071D7}"/>
                </a:ext>
              </a:extLst>
            </p:cNvPr>
            <p:cNvSpPr txBox="1"/>
            <p:nvPr/>
          </p:nvSpPr>
          <p:spPr>
            <a:xfrm>
              <a:off x="350271" y="1906534"/>
              <a:ext cx="15307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3" name="组合 532">
            <a:extLst>
              <a:ext uri="{FF2B5EF4-FFF2-40B4-BE49-F238E27FC236}">
                <a16:creationId xmlns:a16="http://schemas.microsoft.com/office/drawing/2014/main" id="{D5A2A21E-3602-E999-A1B5-C19F6895765E}"/>
              </a:ext>
            </a:extLst>
          </p:cNvPr>
          <p:cNvGrpSpPr/>
          <p:nvPr/>
        </p:nvGrpSpPr>
        <p:grpSpPr>
          <a:xfrm>
            <a:off x="6493732" y="3116208"/>
            <a:ext cx="1664103" cy="1278187"/>
            <a:chOff x="283598" y="1906534"/>
            <a:chExt cx="1664103" cy="1278187"/>
          </a:xfrm>
        </p:grpSpPr>
        <p:sp>
          <p:nvSpPr>
            <p:cNvPr id="534" name="文本框 533">
              <a:extLst>
                <a:ext uri="{FF2B5EF4-FFF2-40B4-BE49-F238E27FC236}">
                  <a16:creationId xmlns:a16="http://schemas.microsoft.com/office/drawing/2014/main" id="{01069C07-2C25-5DAF-67C9-99801B9EC99D}"/>
                </a:ext>
              </a:extLst>
            </p:cNvPr>
            <p:cNvSpPr txBox="1"/>
            <p:nvPr/>
          </p:nvSpPr>
          <p:spPr>
            <a:xfrm>
              <a:off x="283598" y="2190603"/>
              <a:ext cx="1664103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5" name="文本框 534">
              <a:extLst>
                <a:ext uri="{FF2B5EF4-FFF2-40B4-BE49-F238E27FC236}">
                  <a16:creationId xmlns:a16="http://schemas.microsoft.com/office/drawing/2014/main" id="{F257F287-DFB5-D257-89D7-7B52F5DFBC10}"/>
                </a:ext>
              </a:extLst>
            </p:cNvPr>
            <p:cNvSpPr txBox="1"/>
            <p:nvPr/>
          </p:nvSpPr>
          <p:spPr>
            <a:xfrm>
              <a:off x="350271" y="1906534"/>
              <a:ext cx="15307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36" name="old-man-with-walking-stick_62142">
            <a:extLst>
              <a:ext uri="{FF2B5EF4-FFF2-40B4-BE49-F238E27FC236}">
                <a16:creationId xmlns:a16="http://schemas.microsoft.com/office/drawing/2014/main" id="{42B33506-4212-8D51-E2B0-9AB126751C3D}"/>
              </a:ext>
            </a:extLst>
          </p:cNvPr>
          <p:cNvSpPr/>
          <p:nvPr/>
        </p:nvSpPr>
        <p:spPr>
          <a:xfrm>
            <a:off x="7150812" y="2000181"/>
            <a:ext cx="349941" cy="609685"/>
          </a:xfrm>
          <a:custGeom>
            <a:avLst/>
            <a:gdLst>
              <a:gd name="T0" fmla="*/ 1379 w 4672"/>
              <a:gd name="T1" fmla="*/ 1114 h 8152"/>
              <a:gd name="T2" fmla="*/ 1673 w 4672"/>
              <a:gd name="T3" fmla="*/ 180 h 8152"/>
              <a:gd name="T4" fmla="*/ 2611 w 4672"/>
              <a:gd name="T5" fmla="*/ 457 h 8152"/>
              <a:gd name="T6" fmla="*/ 2322 w 4672"/>
              <a:gd name="T7" fmla="*/ 1391 h 8152"/>
              <a:gd name="T8" fmla="*/ 1379 w 4672"/>
              <a:gd name="T9" fmla="*/ 1114 h 8152"/>
              <a:gd name="T10" fmla="*/ 4570 w 4672"/>
              <a:gd name="T11" fmla="*/ 3627 h 8152"/>
              <a:gd name="T12" fmla="*/ 3264 w 4672"/>
              <a:gd name="T13" fmla="*/ 1334 h 8152"/>
              <a:gd name="T14" fmla="*/ 2848 w 4672"/>
              <a:gd name="T15" fmla="*/ 1216 h 8152"/>
              <a:gd name="T16" fmla="*/ 1763 w 4672"/>
              <a:gd name="T17" fmla="*/ 1803 h 8152"/>
              <a:gd name="T18" fmla="*/ 1608 w 4672"/>
              <a:gd name="T19" fmla="*/ 2007 h 8152"/>
              <a:gd name="T20" fmla="*/ 1498 w 4672"/>
              <a:gd name="T21" fmla="*/ 3040 h 8152"/>
              <a:gd name="T22" fmla="*/ 1151 w 4672"/>
              <a:gd name="T23" fmla="*/ 3464 h 8152"/>
              <a:gd name="T24" fmla="*/ 204 w 4672"/>
              <a:gd name="T25" fmla="*/ 3762 h 8152"/>
              <a:gd name="T26" fmla="*/ 41 w 4672"/>
              <a:gd name="T27" fmla="*/ 4072 h 8152"/>
              <a:gd name="T28" fmla="*/ 274 w 4672"/>
              <a:gd name="T29" fmla="*/ 4247 h 8152"/>
              <a:gd name="T30" fmla="*/ 274 w 4672"/>
              <a:gd name="T31" fmla="*/ 8042 h 8152"/>
              <a:gd name="T32" fmla="*/ 376 w 4672"/>
              <a:gd name="T33" fmla="*/ 8144 h 8152"/>
              <a:gd name="T34" fmla="*/ 478 w 4672"/>
              <a:gd name="T35" fmla="*/ 8042 h 8152"/>
              <a:gd name="T36" fmla="*/ 478 w 4672"/>
              <a:gd name="T37" fmla="*/ 4198 h 8152"/>
              <a:gd name="T38" fmla="*/ 1432 w 4672"/>
              <a:gd name="T39" fmla="*/ 3896 h 8152"/>
              <a:gd name="T40" fmla="*/ 1975 w 4672"/>
              <a:gd name="T41" fmla="*/ 3236 h 8152"/>
              <a:gd name="T42" fmla="*/ 2048 w 4672"/>
              <a:gd name="T43" fmla="*/ 2566 h 8152"/>
              <a:gd name="T44" fmla="*/ 3264 w 4672"/>
              <a:gd name="T45" fmla="*/ 4659 h 8152"/>
              <a:gd name="T46" fmla="*/ 2689 w 4672"/>
              <a:gd name="T47" fmla="*/ 5484 h 8152"/>
              <a:gd name="T48" fmla="*/ 2440 w 4672"/>
              <a:gd name="T49" fmla="*/ 6263 h 8152"/>
              <a:gd name="T50" fmla="*/ 2428 w 4672"/>
              <a:gd name="T51" fmla="*/ 7777 h 8152"/>
              <a:gd name="T52" fmla="*/ 2799 w 4672"/>
              <a:gd name="T53" fmla="*/ 8152 h 8152"/>
              <a:gd name="T54" fmla="*/ 2803 w 4672"/>
              <a:gd name="T55" fmla="*/ 8152 h 8152"/>
              <a:gd name="T56" fmla="*/ 3174 w 4672"/>
              <a:gd name="T57" fmla="*/ 7781 h 8152"/>
              <a:gd name="T58" fmla="*/ 3187 w 4672"/>
              <a:gd name="T59" fmla="*/ 6365 h 8152"/>
              <a:gd name="T60" fmla="*/ 3362 w 4672"/>
              <a:gd name="T61" fmla="*/ 5826 h 8152"/>
              <a:gd name="T62" fmla="*/ 4562 w 4672"/>
              <a:gd name="T63" fmla="*/ 4113 h 8152"/>
              <a:gd name="T64" fmla="*/ 4570 w 4672"/>
              <a:gd name="T65" fmla="*/ 3627 h 8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672" h="8152">
                <a:moveTo>
                  <a:pt x="1379" y="1114"/>
                </a:moveTo>
                <a:cubicBezTo>
                  <a:pt x="1204" y="779"/>
                  <a:pt x="1330" y="359"/>
                  <a:pt x="1673" y="180"/>
                </a:cubicBezTo>
                <a:cubicBezTo>
                  <a:pt x="2012" y="0"/>
                  <a:pt x="2432" y="122"/>
                  <a:pt x="2611" y="457"/>
                </a:cubicBezTo>
                <a:cubicBezTo>
                  <a:pt x="2791" y="792"/>
                  <a:pt x="2660" y="1212"/>
                  <a:pt x="2322" y="1391"/>
                </a:cubicBezTo>
                <a:cubicBezTo>
                  <a:pt x="1979" y="1575"/>
                  <a:pt x="1559" y="1448"/>
                  <a:pt x="1379" y="1114"/>
                </a:cubicBezTo>
                <a:close/>
                <a:moveTo>
                  <a:pt x="4570" y="3627"/>
                </a:moveTo>
                <a:cubicBezTo>
                  <a:pt x="4570" y="3623"/>
                  <a:pt x="3635" y="1987"/>
                  <a:pt x="3264" y="1334"/>
                </a:cubicBezTo>
                <a:cubicBezTo>
                  <a:pt x="3183" y="1187"/>
                  <a:pt x="2995" y="1134"/>
                  <a:pt x="2848" y="1216"/>
                </a:cubicBezTo>
                <a:cubicBezTo>
                  <a:pt x="2464" y="1424"/>
                  <a:pt x="1804" y="1783"/>
                  <a:pt x="1763" y="1803"/>
                </a:cubicBezTo>
                <a:cubicBezTo>
                  <a:pt x="1685" y="1844"/>
                  <a:pt x="1616" y="1914"/>
                  <a:pt x="1608" y="2007"/>
                </a:cubicBezTo>
                <a:lnTo>
                  <a:pt x="1498" y="3040"/>
                </a:lnTo>
                <a:cubicBezTo>
                  <a:pt x="1477" y="3236"/>
                  <a:pt x="1342" y="3403"/>
                  <a:pt x="1151" y="3464"/>
                </a:cubicBezTo>
                <a:lnTo>
                  <a:pt x="204" y="3762"/>
                </a:lnTo>
                <a:cubicBezTo>
                  <a:pt x="74" y="3803"/>
                  <a:pt x="0" y="3941"/>
                  <a:pt x="41" y="4072"/>
                </a:cubicBezTo>
                <a:cubicBezTo>
                  <a:pt x="74" y="4178"/>
                  <a:pt x="172" y="4243"/>
                  <a:pt x="274" y="4247"/>
                </a:cubicBezTo>
                <a:lnTo>
                  <a:pt x="274" y="8042"/>
                </a:lnTo>
                <a:cubicBezTo>
                  <a:pt x="274" y="8099"/>
                  <a:pt x="318" y="8144"/>
                  <a:pt x="376" y="8144"/>
                </a:cubicBezTo>
                <a:cubicBezTo>
                  <a:pt x="433" y="8144"/>
                  <a:pt x="478" y="8099"/>
                  <a:pt x="478" y="8042"/>
                </a:cubicBezTo>
                <a:lnTo>
                  <a:pt x="478" y="4198"/>
                </a:lnTo>
                <a:lnTo>
                  <a:pt x="1432" y="3896"/>
                </a:lnTo>
                <a:cubicBezTo>
                  <a:pt x="1726" y="3803"/>
                  <a:pt x="1938" y="3546"/>
                  <a:pt x="1975" y="3236"/>
                </a:cubicBezTo>
                <a:lnTo>
                  <a:pt x="2048" y="2566"/>
                </a:lnTo>
                <a:lnTo>
                  <a:pt x="3264" y="4659"/>
                </a:lnTo>
                <a:lnTo>
                  <a:pt x="2689" y="5484"/>
                </a:lnTo>
                <a:cubicBezTo>
                  <a:pt x="2530" y="5712"/>
                  <a:pt x="2440" y="5985"/>
                  <a:pt x="2440" y="6263"/>
                </a:cubicBezTo>
                <a:lnTo>
                  <a:pt x="2428" y="7777"/>
                </a:lnTo>
                <a:cubicBezTo>
                  <a:pt x="2428" y="7981"/>
                  <a:pt x="2591" y="8152"/>
                  <a:pt x="2799" y="8152"/>
                </a:cubicBezTo>
                <a:lnTo>
                  <a:pt x="2803" y="8152"/>
                </a:lnTo>
                <a:cubicBezTo>
                  <a:pt x="3007" y="8152"/>
                  <a:pt x="3174" y="7989"/>
                  <a:pt x="3174" y="7781"/>
                </a:cubicBezTo>
                <a:lnTo>
                  <a:pt x="3187" y="6365"/>
                </a:lnTo>
                <a:cubicBezTo>
                  <a:pt x="3187" y="6173"/>
                  <a:pt x="3248" y="5985"/>
                  <a:pt x="3362" y="5826"/>
                </a:cubicBezTo>
                <a:cubicBezTo>
                  <a:pt x="3668" y="5394"/>
                  <a:pt x="4305" y="4496"/>
                  <a:pt x="4562" y="4113"/>
                </a:cubicBezTo>
                <a:cubicBezTo>
                  <a:pt x="4672" y="3937"/>
                  <a:pt x="4615" y="3709"/>
                  <a:pt x="4570" y="36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</a:endParaRPr>
          </a:p>
        </p:txBody>
      </p:sp>
      <p:sp>
        <p:nvSpPr>
          <p:cNvPr id="537" name="walk_90581">
            <a:extLst>
              <a:ext uri="{FF2B5EF4-FFF2-40B4-BE49-F238E27FC236}">
                <a16:creationId xmlns:a16="http://schemas.microsoft.com/office/drawing/2014/main" id="{A1063E9C-C9C4-C7DC-3985-8E8B710BF702}"/>
              </a:ext>
            </a:extLst>
          </p:cNvPr>
          <p:cNvSpPr/>
          <p:nvPr/>
        </p:nvSpPr>
        <p:spPr>
          <a:xfrm>
            <a:off x="2205433" y="2016214"/>
            <a:ext cx="391201" cy="609684"/>
          </a:xfrm>
          <a:custGeom>
            <a:avLst/>
            <a:gdLst>
              <a:gd name="connsiteX0" fmla="*/ 280927 w 388573"/>
              <a:gd name="connsiteY0" fmla="*/ 353412 h 605588"/>
              <a:gd name="connsiteX1" fmla="*/ 236093 w 388573"/>
              <a:gd name="connsiteY1" fmla="*/ 391496 h 605588"/>
              <a:gd name="connsiteX2" fmla="*/ 224621 w 388573"/>
              <a:gd name="connsiteY2" fmla="*/ 462509 h 605588"/>
              <a:gd name="connsiteX3" fmla="*/ 337329 w 388573"/>
              <a:gd name="connsiteY3" fmla="*/ 462509 h 605588"/>
              <a:gd name="connsiteX4" fmla="*/ 325857 w 388573"/>
              <a:gd name="connsiteY4" fmla="*/ 391496 h 605588"/>
              <a:gd name="connsiteX5" fmla="*/ 280927 w 388573"/>
              <a:gd name="connsiteY5" fmla="*/ 353412 h 605588"/>
              <a:gd name="connsiteX6" fmla="*/ 126062 w 388573"/>
              <a:gd name="connsiteY6" fmla="*/ 213772 h 605588"/>
              <a:gd name="connsiteX7" fmla="*/ 143269 w 388573"/>
              <a:gd name="connsiteY7" fmla="*/ 285644 h 605588"/>
              <a:gd name="connsiteX8" fmla="*/ 147571 w 388573"/>
              <a:gd name="connsiteY8" fmla="*/ 292803 h 605588"/>
              <a:gd name="connsiteX9" fmla="*/ 152255 w 388573"/>
              <a:gd name="connsiteY9" fmla="*/ 297098 h 605588"/>
              <a:gd name="connsiteX10" fmla="*/ 158564 w 388573"/>
              <a:gd name="connsiteY10" fmla="*/ 302729 h 605588"/>
              <a:gd name="connsiteX11" fmla="*/ 144034 w 388573"/>
              <a:gd name="connsiteY11" fmla="*/ 379756 h 605588"/>
              <a:gd name="connsiteX12" fmla="*/ 189442 w 388573"/>
              <a:gd name="connsiteY12" fmla="*/ 433493 h 605588"/>
              <a:gd name="connsiteX13" fmla="*/ 195847 w 388573"/>
              <a:gd name="connsiteY13" fmla="*/ 449719 h 605588"/>
              <a:gd name="connsiteX14" fmla="*/ 205980 w 388573"/>
              <a:gd name="connsiteY14" fmla="*/ 386724 h 605588"/>
              <a:gd name="connsiteX15" fmla="*/ 230166 w 388573"/>
              <a:gd name="connsiteY15" fmla="*/ 342436 h 605588"/>
              <a:gd name="connsiteX16" fmla="*/ 164874 w 388573"/>
              <a:gd name="connsiteY16" fmla="*/ 283163 h 605588"/>
              <a:gd name="connsiteX17" fmla="*/ 159903 w 388573"/>
              <a:gd name="connsiteY17" fmla="*/ 276768 h 605588"/>
              <a:gd name="connsiteX18" fmla="*/ 121091 w 388573"/>
              <a:gd name="connsiteY18" fmla="*/ 127583 h 605588"/>
              <a:gd name="connsiteX19" fmla="*/ 141548 w 388573"/>
              <a:gd name="connsiteY19" fmla="*/ 131400 h 605588"/>
              <a:gd name="connsiteX20" fmla="*/ 180264 w 388573"/>
              <a:gd name="connsiteY20" fmla="*/ 188097 h 605588"/>
              <a:gd name="connsiteX21" fmla="*/ 177779 w 388573"/>
              <a:gd name="connsiteY21" fmla="*/ 200982 h 605588"/>
              <a:gd name="connsiteX22" fmla="*/ 168506 w 388573"/>
              <a:gd name="connsiteY22" fmla="*/ 190960 h 605588"/>
              <a:gd name="connsiteX23" fmla="*/ 200435 w 388573"/>
              <a:gd name="connsiteY23" fmla="*/ 250329 h 605588"/>
              <a:gd name="connsiteX24" fmla="*/ 270411 w 388573"/>
              <a:gd name="connsiteY24" fmla="*/ 313897 h 605588"/>
              <a:gd name="connsiteX25" fmla="*/ 276530 w 388573"/>
              <a:gd name="connsiteY25" fmla="*/ 323346 h 605588"/>
              <a:gd name="connsiteX26" fmla="*/ 280927 w 388573"/>
              <a:gd name="connsiteY26" fmla="*/ 322869 h 605588"/>
              <a:gd name="connsiteX27" fmla="*/ 355970 w 388573"/>
              <a:gd name="connsiteY27" fmla="*/ 386628 h 605588"/>
              <a:gd name="connsiteX28" fmla="*/ 388377 w 388573"/>
              <a:gd name="connsiteY28" fmla="*/ 587928 h 605588"/>
              <a:gd name="connsiteX29" fmla="*/ 375758 w 388573"/>
              <a:gd name="connsiteY29" fmla="*/ 605395 h 605588"/>
              <a:gd name="connsiteX30" fmla="*/ 373368 w 388573"/>
              <a:gd name="connsiteY30" fmla="*/ 605586 h 605588"/>
              <a:gd name="connsiteX31" fmla="*/ 358264 w 388573"/>
              <a:gd name="connsiteY31" fmla="*/ 592700 h 605588"/>
              <a:gd name="connsiteX32" fmla="*/ 342204 w 388573"/>
              <a:gd name="connsiteY32" fmla="*/ 492957 h 605588"/>
              <a:gd name="connsiteX33" fmla="*/ 219746 w 388573"/>
              <a:gd name="connsiteY33" fmla="*/ 492957 h 605588"/>
              <a:gd name="connsiteX34" fmla="*/ 203685 w 388573"/>
              <a:gd name="connsiteY34" fmla="*/ 592700 h 605588"/>
              <a:gd name="connsiteX35" fmla="*/ 186191 w 388573"/>
              <a:gd name="connsiteY35" fmla="*/ 605395 h 605588"/>
              <a:gd name="connsiteX36" fmla="*/ 179309 w 388573"/>
              <a:gd name="connsiteY36" fmla="*/ 602054 h 605588"/>
              <a:gd name="connsiteX37" fmla="*/ 165829 w 388573"/>
              <a:gd name="connsiteY37" fmla="*/ 605586 h 605588"/>
              <a:gd name="connsiteX38" fmla="*/ 165447 w 388573"/>
              <a:gd name="connsiteY38" fmla="*/ 605586 h 605588"/>
              <a:gd name="connsiteX39" fmla="*/ 136864 w 388573"/>
              <a:gd name="connsiteY39" fmla="*/ 576283 h 605588"/>
              <a:gd name="connsiteX40" fmla="*/ 138298 w 388573"/>
              <a:gd name="connsiteY40" fmla="*/ 462509 h 605588"/>
              <a:gd name="connsiteX41" fmla="*/ 98147 w 388573"/>
              <a:gd name="connsiteY41" fmla="*/ 415072 h 605588"/>
              <a:gd name="connsiteX42" fmla="*/ 103883 w 388573"/>
              <a:gd name="connsiteY42" fmla="*/ 450578 h 605588"/>
              <a:gd name="connsiteX43" fmla="*/ 102353 w 388573"/>
              <a:gd name="connsiteY43" fmla="*/ 465468 h 605588"/>
              <a:gd name="connsiteX44" fmla="*/ 55989 w 388573"/>
              <a:gd name="connsiteY44" fmla="*/ 586973 h 605588"/>
              <a:gd name="connsiteX45" fmla="*/ 18611 w 388573"/>
              <a:gd name="connsiteY45" fmla="*/ 603677 h 605588"/>
              <a:gd name="connsiteX46" fmla="*/ 1882 w 388573"/>
              <a:gd name="connsiteY46" fmla="*/ 566357 h 605588"/>
              <a:gd name="connsiteX47" fmla="*/ 45569 w 388573"/>
              <a:gd name="connsiteY47" fmla="*/ 452105 h 605588"/>
              <a:gd name="connsiteX48" fmla="*/ 30561 w 388573"/>
              <a:gd name="connsiteY48" fmla="*/ 362003 h 605588"/>
              <a:gd name="connsiteX49" fmla="*/ 30752 w 388573"/>
              <a:gd name="connsiteY49" fmla="*/ 344345 h 605588"/>
              <a:gd name="connsiteX50" fmla="*/ 64402 w 388573"/>
              <a:gd name="connsiteY50" fmla="*/ 166239 h 605588"/>
              <a:gd name="connsiteX51" fmla="*/ 121091 w 388573"/>
              <a:gd name="connsiteY51" fmla="*/ 127583 h 605588"/>
              <a:gd name="connsiteX52" fmla="*/ 191554 w 388573"/>
              <a:gd name="connsiteY52" fmla="*/ 977 h 605588"/>
              <a:gd name="connsiteX53" fmla="*/ 236474 w 388573"/>
              <a:gd name="connsiteY53" fmla="*/ 66765 h 605588"/>
              <a:gd name="connsiteX54" fmla="*/ 170623 w 388573"/>
              <a:gd name="connsiteY54" fmla="*/ 111643 h 605588"/>
              <a:gd name="connsiteX55" fmla="*/ 125703 w 388573"/>
              <a:gd name="connsiteY55" fmla="*/ 45950 h 605588"/>
              <a:gd name="connsiteX56" fmla="*/ 191554 w 388573"/>
              <a:gd name="connsiteY56" fmla="*/ 977 h 605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88573" h="605588">
                <a:moveTo>
                  <a:pt x="280927" y="353412"/>
                </a:moveTo>
                <a:cubicBezTo>
                  <a:pt x="258558" y="353412"/>
                  <a:pt x="239630" y="369448"/>
                  <a:pt x="236093" y="391496"/>
                </a:cubicBezTo>
                <a:lnTo>
                  <a:pt x="224621" y="462509"/>
                </a:lnTo>
                <a:lnTo>
                  <a:pt x="337329" y="462509"/>
                </a:lnTo>
                <a:lnTo>
                  <a:pt x="325857" y="391496"/>
                </a:lnTo>
                <a:cubicBezTo>
                  <a:pt x="322224" y="369448"/>
                  <a:pt x="303392" y="353412"/>
                  <a:pt x="280927" y="353412"/>
                </a:cubicBezTo>
                <a:close/>
                <a:moveTo>
                  <a:pt x="126062" y="213772"/>
                </a:moveTo>
                <a:lnTo>
                  <a:pt x="143269" y="285644"/>
                </a:lnTo>
                <a:cubicBezTo>
                  <a:pt x="143938" y="288317"/>
                  <a:pt x="145372" y="290798"/>
                  <a:pt x="147571" y="292803"/>
                </a:cubicBezTo>
                <a:lnTo>
                  <a:pt x="152255" y="297098"/>
                </a:lnTo>
                <a:lnTo>
                  <a:pt x="158564" y="302729"/>
                </a:lnTo>
                <a:lnTo>
                  <a:pt x="144034" y="379756"/>
                </a:lnTo>
                <a:lnTo>
                  <a:pt x="189442" y="433493"/>
                </a:lnTo>
                <a:cubicBezTo>
                  <a:pt x="193361" y="438075"/>
                  <a:pt x="195273" y="443802"/>
                  <a:pt x="195847" y="449719"/>
                </a:cubicBezTo>
                <a:lnTo>
                  <a:pt x="205980" y="386724"/>
                </a:lnTo>
                <a:cubicBezTo>
                  <a:pt x="208848" y="368970"/>
                  <a:pt x="217738" y="353699"/>
                  <a:pt x="230166" y="342436"/>
                </a:cubicBezTo>
                <a:lnTo>
                  <a:pt x="164874" y="283163"/>
                </a:lnTo>
                <a:cubicBezTo>
                  <a:pt x="162866" y="281349"/>
                  <a:pt x="161145" y="279154"/>
                  <a:pt x="159903" y="276768"/>
                </a:cubicBezTo>
                <a:close/>
                <a:moveTo>
                  <a:pt x="121091" y="127583"/>
                </a:moveTo>
                <a:lnTo>
                  <a:pt x="141548" y="131400"/>
                </a:lnTo>
                <a:cubicBezTo>
                  <a:pt x="167837" y="136459"/>
                  <a:pt x="185235" y="161753"/>
                  <a:pt x="180264" y="188097"/>
                </a:cubicBezTo>
                <a:lnTo>
                  <a:pt x="177779" y="200982"/>
                </a:lnTo>
                <a:lnTo>
                  <a:pt x="168506" y="190960"/>
                </a:lnTo>
                <a:lnTo>
                  <a:pt x="200435" y="250329"/>
                </a:lnTo>
                <a:lnTo>
                  <a:pt x="270411" y="313897"/>
                </a:lnTo>
                <a:cubicBezTo>
                  <a:pt x="273375" y="316569"/>
                  <a:pt x="275191" y="319815"/>
                  <a:pt x="276530" y="323346"/>
                </a:cubicBezTo>
                <a:cubicBezTo>
                  <a:pt x="278059" y="323251"/>
                  <a:pt x="279397" y="322869"/>
                  <a:pt x="280927" y="322869"/>
                </a:cubicBezTo>
                <a:cubicBezTo>
                  <a:pt x="318401" y="322869"/>
                  <a:pt x="349947" y="349690"/>
                  <a:pt x="355970" y="386628"/>
                </a:cubicBezTo>
                <a:lnTo>
                  <a:pt x="388377" y="587928"/>
                </a:lnTo>
                <a:cubicBezTo>
                  <a:pt x="389715" y="596232"/>
                  <a:pt x="384075" y="604059"/>
                  <a:pt x="375758" y="605395"/>
                </a:cubicBezTo>
                <a:cubicBezTo>
                  <a:pt x="374993" y="605490"/>
                  <a:pt x="374133" y="605586"/>
                  <a:pt x="373368" y="605586"/>
                </a:cubicBezTo>
                <a:cubicBezTo>
                  <a:pt x="366007" y="605586"/>
                  <a:pt x="359507" y="600241"/>
                  <a:pt x="358264" y="592700"/>
                </a:cubicBezTo>
                <a:lnTo>
                  <a:pt x="342204" y="492957"/>
                </a:lnTo>
                <a:lnTo>
                  <a:pt x="219746" y="492957"/>
                </a:lnTo>
                <a:lnTo>
                  <a:pt x="203685" y="592700"/>
                </a:lnTo>
                <a:cubicBezTo>
                  <a:pt x="202252" y="601004"/>
                  <a:pt x="194317" y="606731"/>
                  <a:pt x="186191" y="605395"/>
                </a:cubicBezTo>
                <a:cubicBezTo>
                  <a:pt x="183515" y="604918"/>
                  <a:pt x="181220" y="603677"/>
                  <a:pt x="179309" y="602054"/>
                </a:cubicBezTo>
                <a:cubicBezTo>
                  <a:pt x="175198" y="604249"/>
                  <a:pt x="170705" y="605586"/>
                  <a:pt x="165829" y="605586"/>
                </a:cubicBezTo>
                <a:cubicBezTo>
                  <a:pt x="165638" y="605586"/>
                  <a:pt x="165543" y="605586"/>
                  <a:pt x="165447" y="605586"/>
                </a:cubicBezTo>
                <a:cubicBezTo>
                  <a:pt x="149483" y="605395"/>
                  <a:pt x="136673" y="592223"/>
                  <a:pt x="136864" y="576283"/>
                </a:cubicBezTo>
                <a:lnTo>
                  <a:pt x="138298" y="462509"/>
                </a:lnTo>
                <a:lnTo>
                  <a:pt x="98147" y="415072"/>
                </a:lnTo>
                <a:lnTo>
                  <a:pt x="103883" y="450578"/>
                </a:lnTo>
                <a:cubicBezTo>
                  <a:pt x="104743" y="455542"/>
                  <a:pt x="104170" y="460696"/>
                  <a:pt x="102353" y="465468"/>
                </a:cubicBezTo>
                <a:lnTo>
                  <a:pt x="55989" y="586973"/>
                </a:lnTo>
                <a:cubicBezTo>
                  <a:pt x="50253" y="601959"/>
                  <a:pt x="33429" y="609308"/>
                  <a:pt x="18611" y="603677"/>
                </a:cubicBezTo>
                <a:cubicBezTo>
                  <a:pt x="3698" y="597950"/>
                  <a:pt x="-3758" y="581247"/>
                  <a:pt x="1882" y="566357"/>
                </a:cubicBezTo>
                <a:lnTo>
                  <a:pt x="45569" y="452105"/>
                </a:lnTo>
                <a:lnTo>
                  <a:pt x="30561" y="362003"/>
                </a:lnTo>
                <a:cubicBezTo>
                  <a:pt x="29605" y="356180"/>
                  <a:pt x="29605" y="350167"/>
                  <a:pt x="30752" y="344345"/>
                </a:cubicBezTo>
                <a:lnTo>
                  <a:pt x="64402" y="166239"/>
                </a:lnTo>
                <a:cubicBezTo>
                  <a:pt x="69468" y="139800"/>
                  <a:pt x="94897" y="122619"/>
                  <a:pt x="121091" y="127583"/>
                </a:cubicBezTo>
                <a:close/>
                <a:moveTo>
                  <a:pt x="191554" y="977"/>
                </a:moveTo>
                <a:cubicBezTo>
                  <a:pt x="222138" y="6802"/>
                  <a:pt x="242304" y="36211"/>
                  <a:pt x="236474" y="66765"/>
                </a:cubicBezTo>
                <a:cubicBezTo>
                  <a:pt x="230740" y="97416"/>
                  <a:pt x="201303" y="117467"/>
                  <a:pt x="170623" y="111643"/>
                </a:cubicBezTo>
                <a:cubicBezTo>
                  <a:pt x="140039" y="105914"/>
                  <a:pt x="119873" y="76505"/>
                  <a:pt x="125703" y="45950"/>
                </a:cubicBezTo>
                <a:cubicBezTo>
                  <a:pt x="131533" y="15300"/>
                  <a:pt x="160970" y="-4752"/>
                  <a:pt x="191554" y="9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6413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C2AD279-02F3-CE2B-311E-B003533C736C}"/>
              </a:ext>
            </a:extLst>
          </p:cNvPr>
          <p:cNvGrpSpPr/>
          <p:nvPr/>
        </p:nvGrpSpPr>
        <p:grpSpPr>
          <a:xfrm>
            <a:off x="363529" y="206775"/>
            <a:ext cx="3755776" cy="658943"/>
            <a:chOff x="2097507" y="1409877"/>
            <a:chExt cx="3755776" cy="65894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EAC2502-A43D-F1F2-8EBD-A035E316A1F2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56E719B-3C86-7563-663D-535489E42307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77BD287-A179-39D8-F44D-4C83DD45AAC2}"/>
                </a:ext>
              </a:extLst>
            </p:cNvPr>
            <p:cNvSpPr txBox="1"/>
            <p:nvPr/>
          </p:nvSpPr>
          <p:spPr>
            <a:xfrm>
              <a:off x="3176245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7" name="心形 26">
              <a:extLst>
                <a:ext uri="{FF2B5EF4-FFF2-40B4-BE49-F238E27FC236}">
                  <a16:creationId xmlns:a16="http://schemas.microsoft.com/office/drawing/2014/main" id="{E429835A-7705-2F78-6F17-99BFC226662F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>
              <a:extLst>
                <a:ext uri="{FF2B5EF4-FFF2-40B4-BE49-F238E27FC236}">
                  <a16:creationId xmlns:a16="http://schemas.microsoft.com/office/drawing/2014/main" id="{2DD3CC63-4A48-959A-2683-67FB02902DE9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76093E6B-A137-6D35-6FBF-763AF29B6A7B}"/>
                </a:ext>
              </a:extLst>
            </p:cNvPr>
            <p:cNvSpPr txBox="1"/>
            <p:nvPr/>
          </p:nvSpPr>
          <p:spPr>
            <a:xfrm>
              <a:off x="2566975" y="1490370"/>
              <a:ext cx="7008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76CA3B9-A7D6-8717-12BB-461D7904975C}"/>
              </a:ext>
            </a:extLst>
          </p:cNvPr>
          <p:cNvGrpSpPr/>
          <p:nvPr/>
        </p:nvGrpSpPr>
        <p:grpSpPr>
          <a:xfrm>
            <a:off x="4179063" y="1530352"/>
            <a:ext cx="3833874" cy="3606799"/>
            <a:chOff x="1282700" y="1357083"/>
            <a:chExt cx="4610100" cy="4337051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04499071-3BEE-6288-A533-0B8A48C9B58A}"/>
                </a:ext>
              </a:extLst>
            </p:cNvPr>
            <p:cNvGrpSpPr/>
            <p:nvPr/>
          </p:nvGrpSpPr>
          <p:grpSpPr>
            <a:xfrm>
              <a:off x="2256333" y="2963632"/>
              <a:ext cx="2662804" cy="2353875"/>
              <a:chOff x="2256333" y="2393950"/>
              <a:chExt cx="2662804" cy="2353875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73E25A91-32FB-9D94-271E-99F735F825DD}"/>
                  </a:ext>
                </a:extLst>
              </p:cNvPr>
              <p:cNvSpPr/>
              <p:nvPr/>
            </p:nvSpPr>
            <p:spPr>
              <a:xfrm>
                <a:off x="2256333" y="2393950"/>
                <a:ext cx="1332752" cy="1066274"/>
              </a:xfrm>
              <a:custGeom>
                <a:avLst/>
                <a:gdLst>
                  <a:gd name="connsiteX0" fmla="*/ 391617 w 1332752"/>
                  <a:gd name="connsiteY0" fmla="*/ 0 h 1066274"/>
                  <a:gd name="connsiteX1" fmla="*/ 1260043 w 1332752"/>
                  <a:gd name="connsiteY1" fmla="*/ 311757 h 1066274"/>
                  <a:gd name="connsiteX2" fmla="*/ 1332752 w 1332752"/>
                  <a:gd name="connsiteY2" fmla="*/ 377839 h 1066274"/>
                  <a:gd name="connsiteX3" fmla="*/ 1294327 w 1332752"/>
                  <a:gd name="connsiteY3" fmla="*/ 411523 h 1066274"/>
                  <a:gd name="connsiteX4" fmla="*/ 967346 w 1332752"/>
                  <a:gd name="connsiteY4" fmla="*/ 959267 h 1066274"/>
                  <a:gd name="connsiteX5" fmla="*/ 939832 w 1332752"/>
                  <a:gd name="connsiteY5" fmla="*/ 1066274 h 1066274"/>
                  <a:gd name="connsiteX6" fmla="*/ 925433 w 1332752"/>
                  <a:gd name="connsiteY6" fmla="*/ 1062572 h 1066274"/>
                  <a:gd name="connsiteX7" fmla="*/ 7069 w 1332752"/>
                  <a:gd name="connsiteY7" fmla="*/ 91709 h 1066274"/>
                  <a:gd name="connsiteX8" fmla="*/ 0 w 1332752"/>
                  <a:gd name="connsiteY8" fmla="*/ 57685 h 1066274"/>
                  <a:gd name="connsiteX9" fmla="*/ 116471 w 1332752"/>
                  <a:gd name="connsiteY9" fmla="*/ 27737 h 1066274"/>
                  <a:gd name="connsiteX10" fmla="*/ 391617 w 1332752"/>
                  <a:gd name="connsiteY10" fmla="*/ 0 h 1066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2752" h="1066274">
                    <a:moveTo>
                      <a:pt x="391617" y="0"/>
                    </a:moveTo>
                    <a:cubicBezTo>
                      <a:pt x="721495" y="0"/>
                      <a:pt x="1024047" y="116996"/>
                      <a:pt x="1260043" y="311757"/>
                    </a:cubicBezTo>
                    <a:lnTo>
                      <a:pt x="1332752" y="377839"/>
                    </a:lnTo>
                    <a:lnTo>
                      <a:pt x="1294327" y="411523"/>
                    </a:lnTo>
                    <a:cubicBezTo>
                      <a:pt x="1145578" y="563863"/>
                      <a:pt x="1032167" y="750861"/>
                      <a:pt x="967346" y="959267"/>
                    </a:cubicBezTo>
                    <a:lnTo>
                      <a:pt x="939832" y="1066274"/>
                    </a:lnTo>
                    <a:lnTo>
                      <a:pt x="925433" y="1062572"/>
                    </a:lnTo>
                    <a:cubicBezTo>
                      <a:pt x="473886" y="922127"/>
                      <a:pt x="122838" y="553579"/>
                      <a:pt x="7069" y="91709"/>
                    </a:cubicBezTo>
                    <a:lnTo>
                      <a:pt x="0" y="57685"/>
                    </a:lnTo>
                    <a:lnTo>
                      <a:pt x="116471" y="27737"/>
                    </a:lnTo>
                    <a:cubicBezTo>
                      <a:pt x="205346" y="9551"/>
                      <a:pt x="297366" y="0"/>
                      <a:pt x="391617" y="0"/>
                    </a:cubicBezTo>
                    <a:close/>
                  </a:path>
                </a:pathLst>
              </a:custGeom>
              <a:solidFill>
                <a:srgbClr val="AD897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3200" b="1">
                    <a:cs typeface="+mn-ea"/>
                    <a:sym typeface="+mn-lt"/>
                  </a:rPr>
                  <a:t>1</a:t>
                </a: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F8259413-FED2-B509-2E35-41E6EF3A8352}"/>
                  </a:ext>
                </a:extLst>
              </p:cNvPr>
              <p:cNvSpPr/>
              <p:nvPr/>
            </p:nvSpPr>
            <p:spPr>
              <a:xfrm>
                <a:off x="3589086" y="2393951"/>
                <a:ext cx="1330051" cy="1065858"/>
              </a:xfrm>
              <a:custGeom>
                <a:avLst/>
                <a:gdLst>
                  <a:gd name="connsiteX0" fmla="*/ 938465 w 1330051"/>
                  <a:gd name="connsiteY0" fmla="*/ 0 h 1065858"/>
                  <a:gd name="connsiteX1" fmla="*/ 1213611 w 1330051"/>
                  <a:gd name="connsiteY1" fmla="*/ 27737 h 1065858"/>
                  <a:gd name="connsiteX2" fmla="*/ 1330051 w 1330051"/>
                  <a:gd name="connsiteY2" fmla="*/ 57677 h 1065858"/>
                  <a:gd name="connsiteX3" fmla="*/ 1302536 w 1330051"/>
                  <a:gd name="connsiteY3" fmla="*/ 164684 h 1065858"/>
                  <a:gd name="connsiteX4" fmla="*/ 436541 w 1330051"/>
                  <a:gd name="connsiteY4" fmla="*/ 1052217 h 1065858"/>
                  <a:gd name="connsiteX5" fmla="*/ 390144 w 1330051"/>
                  <a:gd name="connsiteY5" fmla="*/ 1065858 h 1065858"/>
                  <a:gd name="connsiteX6" fmla="*/ 362736 w 1330051"/>
                  <a:gd name="connsiteY6" fmla="*/ 959265 h 1065858"/>
                  <a:gd name="connsiteX7" fmla="*/ 24243 w 1330051"/>
                  <a:gd name="connsiteY7" fmla="*/ 399871 h 1065858"/>
                  <a:gd name="connsiteX8" fmla="*/ 0 w 1330051"/>
                  <a:gd name="connsiteY8" fmla="*/ 377838 h 1065858"/>
                  <a:gd name="connsiteX9" fmla="*/ 121614 w 1330051"/>
                  <a:gd name="connsiteY9" fmla="*/ 271227 h 1065858"/>
                  <a:gd name="connsiteX10" fmla="*/ 938465 w 1330051"/>
                  <a:gd name="connsiteY10" fmla="*/ 0 h 106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30051" h="1065858">
                    <a:moveTo>
                      <a:pt x="938465" y="0"/>
                    </a:moveTo>
                    <a:cubicBezTo>
                      <a:pt x="1032716" y="0"/>
                      <a:pt x="1124736" y="9551"/>
                      <a:pt x="1213611" y="27737"/>
                    </a:cubicBezTo>
                    <a:lnTo>
                      <a:pt x="1330051" y="57677"/>
                    </a:lnTo>
                    <a:lnTo>
                      <a:pt x="1302536" y="164684"/>
                    </a:lnTo>
                    <a:cubicBezTo>
                      <a:pt x="1172894" y="581497"/>
                      <a:pt x="848893" y="912678"/>
                      <a:pt x="436541" y="1052217"/>
                    </a:cubicBezTo>
                    <a:lnTo>
                      <a:pt x="390144" y="1065858"/>
                    </a:lnTo>
                    <a:lnTo>
                      <a:pt x="362736" y="959265"/>
                    </a:lnTo>
                    <a:cubicBezTo>
                      <a:pt x="296253" y="745515"/>
                      <a:pt x="178656" y="554285"/>
                      <a:pt x="24243" y="399871"/>
                    </a:cubicBezTo>
                    <a:lnTo>
                      <a:pt x="0" y="377838"/>
                    </a:lnTo>
                    <a:lnTo>
                      <a:pt x="121614" y="271227"/>
                    </a:lnTo>
                    <a:cubicBezTo>
                      <a:pt x="349396" y="100879"/>
                      <a:pt x="632150" y="0"/>
                      <a:pt x="938465" y="0"/>
                    </a:cubicBezTo>
                    <a:close/>
                  </a:path>
                </a:pathLst>
              </a:custGeom>
              <a:solidFill>
                <a:srgbClr val="EAA060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3200" b="1">
                    <a:cs typeface="+mn-ea"/>
                    <a:sym typeface="+mn-lt"/>
                  </a:rPr>
                  <a:t>2</a:t>
                </a: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BBFE8D69-F7ED-E7FA-F4B9-EE81745278B3}"/>
                  </a:ext>
                </a:extLst>
              </p:cNvPr>
              <p:cNvSpPr/>
              <p:nvPr/>
            </p:nvSpPr>
            <p:spPr>
              <a:xfrm>
                <a:off x="3162300" y="3459809"/>
                <a:ext cx="850900" cy="1288016"/>
              </a:xfrm>
              <a:custGeom>
                <a:avLst/>
                <a:gdLst>
                  <a:gd name="connsiteX0" fmla="*/ 816929 w 850900"/>
                  <a:gd name="connsiteY0" fmla="*/ 0 h 1288016"/>
                  <a:gd name="connsiteX1" fmla="*/ 823163 w 850900"/>
                  <a:gd name="connsiteY1" fmla="*/ 24245 h 1288016"/>
                  <a:gd name="connsiteX2" fmla="*/ 850900 w 850900"/>
                  <a:gd name="connsiteY2" fmla="*/ 299391 h 1288016"/>
                  <a:gd name="connsiteX3" fmla="*/ 451028 w 850900"/>
                  <a:gd name="connsiteY3" fmla="*/ 1264769 h 1288016"/>
                  <a:gd name="connsiteX4" fmla="*/ 425450 w 850900"/>
                  <a:gd name="connsiteY4" fmla="*/ 1288016 h 1288016"/>
                  <a:gd name="connsiteX5" fmla="*/ 399872 w 850900"/>
                  <a:gd name="connsiteY5" fmla="*/ 1264770 h 1288016"/>
                  <a:gd name="connsiteX6" fmla="*/ 0 w 850900"/>
                  <a:gd name="connsiteY6" fmla="*/ 299392 h 1288016"/>
                  <a:gd name="connsiteX7" fmla="*/ 27737 w 850900"/>
                  <a:gd name="connsiteY7" fmla="*/ 24246 h 1288016"/>
                  <a:gd name="connsiteX8" fmla="*/ 33865 w 850900"/>
                  <a:gd name="connsiteY8" fmla="*/ 415 h 1288016"/>
                  <a:gd name="connsiteX9" fmla="*/ 150304 w 850900"/>
                  <a:gd name="connsiteY9" fmla="*/ 30355 h 1288016"/>
                  <a:gd name="connsiteX10" fmla="*/ 425450 w 850900"/>
                  <a:gd name="connsiteY10" fmla="*/ 58092 h 1288016"/>
                  <a:gd name="connsiteX11" fmla="*/ 758458 w 850900"/>
                  <a:gd name="connsiteY11" fmla="*/ 17190 h 1288016"/>
                  <a:gd name="connsiteX12" fmla="*/ 816929 w 850900"/>
                  <a:gd name="connsiteY12" fmla="*/ 0 h 1288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50900" h="1288016">
                    <a:moveTo>
                      <a:pt x="816929" y="0"/>
                    </a:moveTo>
                    <a:lnTo>
                      <a:pt x="823163" y="24245"/>
                    </a:lnTo>
                    <a:cubicBezTo>
                      <a:pt x="841349" y="113120"/>
                      <a:pt x="850900" y="205140"/>
                      <a:pt x="850900" y="299391"/>
                    </a:cubicBezTo>
                    <a:cubicBezTo>
                      <a:pt x="850900" y="676395"/>
                      <a:pt x="698089" y="1017707"/>
                      <a:pt x="451028" y="1264769"/>
                    </a:cubicBezTo>
                    <a:lnTo>
                      <a:pt x="425450" y="1288016"/>
                    </a:lnTo>
                    <a:lnTo>
                      <a:pt x="399872" y="1264770"/>
                    </a:lnTo>
                    <a:cubicBezTo>
                      <a:pt x="152811" y="1017708"/>
                      <a:pt x="0" y="676396"/>
                      <a:pt x="0" y="299392"/>
                    </a:cubicBezTo>
                    <a:cubicBezTo>
                      <a:pt x="0" y="205141"/>
                      <a:pt x="9551" y="113121"/>
                      <a:pt x="27737" y="24246"/>
                    </a:cubicBezTo>
                    <a:lnTo>
                      <a:pt x="33865" y="415"/>
                    </a:lnTo>
                    <a:lnTo>
                      <a:pt x="150304" y="30355"/>
                    </a:lnTo>
                    <a:cubicBezTo>
                      <a:pt x="239179" y="48541"/>
                      <a:pt x="331199" y="58092"/>
                      <a:pt x="425450" y="58092"/>
                    </a:cubicBezTo>
                    <a:cubicBezTo>
                      <a:pt x="540318" y="58092"/>
                      <a:pt x="651873" y="43906"/>
                      <a:pt x="758458" y="17190"/>
                    </a:cubicBezTo>
                    <a:lnTo>
                      <a:pt x="816929" y="0"/>
                    </a:lnTo>
                    <a:close/>
                  </a:path>
                </a:pathLst>
              </a:custGeom>
              <a:solidFill>
                <a:srgbClr val="D27F5D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3200" b="1">
                    <a:cs typeface="+mn-ea"/>
                    <a:sym typeface="+mn-lt"/>
                  </a:rPr>
                  <a:t>3</a:t>
                </a:r>
              </a:p>
            </p:txBody>
          </p:sp>
        </p:grp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B24A0C4-8E52-3FDF-829E-A4779B3D3851}"/>
                </a:ext>
              </a:extLst>
            </p:cNvPr>
            <p:cNvSpPr/>
            <p:nvPr/>
          </p:nvSpPr>
          <p:spPr>
            <a:xfrm>
              <a:off x="2222500" y="1357083"/>
              <a:ext cx="2730500" cy="1984388"/>
            </a:xfrm>
            <a:custGeom>
              <a:avLst/>
              <a:gdLst>
                <a:gd name="connsiteX0" fmla="*/ 1365250 w 2730500"/>
                <a:gd name="connsiteY0" fmla="*/ 0 h 1984388"/>
                <a:gd name="connsiteX1" fmla="*/ 2730500 w 2730500"/>
                <a:gd name="connsiteY1" fmla="*/ 1365250 h 1984388"/>
                <a:gd name="connsiteX2" fmla="*/ 2702763 w 2730500"/>
                <a:gd name="connsiteY2" fmla="*/ 1640396 h 1984388"/>
                <a:gd name="connsiteX3" fmla="*/ 2696636 w 2730500"/>
                <a:gd name="connsiteY3" fmla="*/ 1664227 h 1984388"/>
                <a:gd name="connsiteX4" fmla="*/ 2580196 w 2730500"/>
                <a:gd name="connsiteY4" fmla="*/ 1634287 h 1984388"/>
                <a:gd name="connsiteX5" fmla="*/ 2305050 w 2730500"/>
                <a:gd name="connsiteY5" fmla="*/ 1606550 h 1984388"/>
                <a:gd name="connsiteX6" fmla="*/ 1488199 w 2730500"/>
                <a:gd name="connsiteY6" fmla="*/ 1877777 h 1984388"/>
                <a:gd name="connsiteX7" fmla="*/ 1366585 w 2730500"/>
                <a:gd name="connsiteY7" fmla="*/ 1984388 h 1984388"/>
                <a:gd name="connsiteX8" fmla="*/ 1293876 w 2730500"/>
                <a:gd name="connsiteY8" fmla="*/ 1918306 h 1984388"/>
                <a:gd name="connsiteX9" fmla="*/ 425450 w 2730500"/>
                <a:gd name="connsiteY9" fmla="*/ 1606549 h 1984388"/>
                <a:gd name="connsiteX10" fmla="*/ 150304 w 2730500"/>
                <a:gd name="connsiteY10" fmla="*/ 1634286 h 1984388"/>
                <a:gd name="connsiteX11" fmla="*/ 33833 w 2730500"/>
                <a:gd name="connsiteY11" fmla="*/ 1664234 h 1984388"/>
                <a:gd name="connsiteX12" fmla="*/ 18424 w 2730500"/>
                <a:gd name="connsiteY12" fmla="*/ 1590078 h 1984388"/>
                <a:gd name="connsiteX13" fmla="*/ 0 w 2730500"/>
                <a:gd name="connsiteY13" fmla="*/ 1365250 h 1984388"/>
                <a:gd name="connsiteX14" fmla="*/ 1365250 w 2730500"/>
                <a:gd name="connsiteY14" fmla="*/ 0 h 1984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30500" h="1984388">
                  <a:moveTo>
                    <a:pt x="1365250" y="0"/>
                  </a:moveTo>
                  <a:cubicBezTo>
                    <a:pt x="2119257" y="0"/>
                    <a:pt x="2730500" y="611243"/>
                    <a:pt x="2730500" y="1365250"/>
                  </a:cubicBezTo>
                  <a:cubicBezTo>
                    <a:pt x="2730500" y="1459501"/>
                    <a:pt x="2720950" y="1551521"/>
                    <a:pt x="2702763" y="1640396"/>
                  </a:cubicBezTo>
                  <a:lnTo>
                    <a:pt x="2696636" y="1664227"/>
                  </a:lnTo>
                  <a:lnTo>
                    <a:pt x="2580196" y="1634287"/>
                  </a:lnTo>
                  <a:cubicBezTo>
                    <a:pt x="2491321" y="1616101"/>
                    <a:pt x="2399301" y="1606550"/>
                    <a:pt x="2305050" y="1606550"/>
                  </a:cubicBezTo>
                  <a:cubicBezTo>
                    <a:pt x="1998735" y="1606550"/>
                    <a:pt x="1715981" y="1707429"/>
                    <a:pt x="1488199" y="1877777"/>
                  </a:cubicBezTo>
                  <a:lnTo>
                    <a:pt x="1366585" y="1984388"/>
                  </a:lnTo>
                  <a:lnTo>
                    <a:pt x="1293876" y="1918306"/>
                  </a:lnTo>
                  <a:cubicBezTo>
                    <a:pt x="1057880" y="1723545"/>
                    <a:pt x="755328" y="1606549"/>
                    <a:pt x="425450" y="1606549"/>
                  </a:cubicBezTo>
                  <a:cubicBezTo>
                    <a:pt x="331199" y="1606549"/>
                    <a:pt x="239179" y="1616100"/>
                    <a:pt x="150304" y="1634286"/>
                  </a:cubicBezTo>
                  <a:lnTo>
                    <a:pt x="33833" y="1664234"/>
                  </a:lnTo>
                  <a:lnTo>
                    <a:pt x="18424" y="1590078"/>
                  </a:lnTo>
                  <a:cubicBezTo>
                    <a:pt x="6305" y="1516935"/>
                    <a:pt x="0" y="1441829"/>
                    <a:pt x="0" y="1365250"/>
                  </a:cubicBezTo>
                  <a:cubicBezTo>
                    <a:pt x="0" y="611243"/>
                    <a:pt x="611243" y="0"/>
                    <a:pt x="1365250" y="0"/>
                  </a:cubicBezTo>
                  <a:close/>
                </a:path>
              </a:pathLst>
            </a:custGeom>
            <a:solidFill>
              <a:srgbClr val="AD897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8345DD9-530F-A224-4F7E-5AE451DA0C1D}"/>
                </a:ext>
              </a:extLst>
            </p:cNvPr>
            <p:cNvSpPr/>
            <p:nvPr/>
          </p:nvSpPr>
          <p:spPr>
            <a:xfrm>
              <a:off x="3587750" y="3021311"/>
              <a:ext cx="2305050" cy="2672823"/>
            </a:xfrm>
            <a:custGeom>
              <a:avLst/>
              <a:gdLst>
                <a:gd name="connsiteX0" fmla="*/ 1331386 w 2305050"/>
                <a:gd name="connsiteY0" fmla="*/ 0 h 2672823"/>
                <a:gd name="connsiteX1" fmla="*/ 1345784 w 2305050"/>
                <a:gd name="connsiteY1" fmla="*/ 3702 h 2672823"/>
                <a:gd name="connsiteX2" fmla="*/ 2305050 w 2305050"/>
                <a:gd name="connsiteY2" fmla="*/ 1307573 h 2672823"/>
                <a:gd name="connsiteX3" fmla="*/ 939800 w 2305050"/>
                <a:gd name="connsiteY3" fmla="*/ 2672823 h 2672823"/>
                <a:gd name="connsiteX4" fmla="*/ 71374 w 2305050"/>
                <a:gd name="connsiteY4" fmla="*/ 2361066 h 2672823"/>
                <a:gd name="connsiteX5" fmla="*/ 0 w 2305050"/>
                <a:gd name="connsiteY5" fmla="*/ 2296197 h 2672823"/>
                <a:gd name="connsiteX6" fmla="*/ 25578 w 2305050"/>
                <a:gd name="connsiteY6" fmla="*/ 2272950 h 2672823"/>
                <a:gd name="connsiteX7" fmla="*/ 425450 w 2305050"/>
                <a:gd name="connsiteY7" fmla="*/ 1307572 h 2672823"/>
                <a:gd name="connsiteX8" fmla="*/ 397713 w 2305050"/>
                <a:gd name="connsiteY8" fmla="*/ 1032426 h 2672823"/>
                <a:gd name="connsiteX9" fmla="*/ 391479 w 2305050"/>
                <a:gd name="connsiteY9" fmla="*/ 1008181 h 2672823"/>
                <a:gd name="connsiteX10" fmla="*/ 437876 w 2305050"/>
                <a:gd name="connsiteY10" fmla="*/ 994540 h 2672823"/>
                <a:gd name="connsiteX11" fmla="*/ 1303871 w 2305050"/>
                <a:gd name="connsiteY11" fmla="*/ 107007 h 2672823"/>
                <a:gd name="connsiteX12" fmla="*/ 1331386 w 2305050"/>
                <a:gd name="connsiteY12" fmla="*/ 0 h 2672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5050" h="2672823">
                  <a:moveTo>
                    <a:pt x="1331386" y="0"/>
                  </a:moveTo>
                  <a:lnTo>
                    <a:pt x="1345784" y="3702"/>
                  </a:lnTo>
                  <a:cubicBezTo>
                    <a:pt x="1901534" y="176558"/>
                    <a:pt x="2305050" y="694942"/>
                    <a:pt x="2305050" y="1307573"/>
                  </a:cubicBezTo>
                  <a:cubicBezTo>
                    <a:pt x="2305050" y="2061580"/>
                    <a:pt x="1693807" y="2672823"/>
                    <a:pt x="939800" y="2672823"/>
                  </a:cubicBezTo>
                  <a:cubicBezTo>
                    <a:pt x="609922" y="2672823"/>
                    <a:pt x="307370" y="2555828"/>
                    <a:pt x="71374" y="2361066"/>
                  </a:cubicBezTo>
                  <a:lnTo>
                    <a:pt x="0" y="2296197"/>
                  </a:lnTo>
                  <a:lnTo>
                    <a:pt x="25578" y="2272950"/>
                  </a:lnTo>
                  <a:cubicBezTo>
                    <a:pt x="272639" y="2025888"/>
                    <a:pt x="425450" y="1684576"/>
                    <a:pt x="425450" y="1307572"/>
                  </a:cubicBezTo>
                  <a:cubicBezTo>
                    <a:pt x="425450" y="1213321"/>
                    <a:pt x="415899" y="1121301"/>
                    <a:pt x="397713" y="1032426"/>
                  </a:cubicBezTo>
                  <a:lnTo>
                    <a:pt x="391479" y="1008181"/>
                  </a:lnTo>
                  <a:lnTo>
                    <a:pt x="437876" y="994540"/>
                  </a:lnTo>
                  <a:cubicBezTo>
                    <a:pt x="850228" y="855001"/>
                    <a:pt x="1174229" y="523820"/>
                    <a:pt x="1303871" y="107007"/>
                  </a:cubicBezTo>
                  <a:lnTo>
                    <a:pt x="1331386" y="0"/>
                  </a:lnTo>
                  <a:close/>
                </a:path>
              </a:pathLst>
            </a:custGeom>
            <a:solidFill>
              <a:srgbClr val="EAA06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C8164D9-1ADF-9B78-B0F1-E407449B2EB7}"/>
                </a:ext>
              </a:extLst>
            </p:cNvPr>
            <p:cNvSpPr/>
            <p:nvPr/>
          </p:nvSpPr>
          <p:spPr>
            <a:xfrm>
              <a:off x="1282700" y="3021318"/>
              <a:ext cx="2305050" cy="2672815"/>
            </a:xfrm>
            <a:custGeom>
              <a:avLst/>
              <a:gdLst>
                <a:gd name="connsiteX0" fmla="*/ 973633 w 2305050"/>
                <a:gd name="connsiteY0" fmla="*/ 0 h 2672815"/>
                <a:gd name="connsiteX1" fmla="*/ 980702 w 2305050"/>
                <a:gd name="connsiteY1" fmla="*/ 34024 h 2672815"/>
                <a:gd name="connsiteX2" fmla="*/ 1899066 w 2305050"/>
                <a:gd name="connsiteY2" fmla="*/ 1004887 h 2672815"/>
                <a:gd name="connsiteX3" fmla="*/ 1913465 w 2305050"/>
                <a:gd name="connsiteY3" fmla="*/ 1008589 h 2672815"/>
                <a:gd name="connsiteX4" fmla="*/ 1907337 w 2305050"/>
                <a:gd name="connsiteY4" fmla="*/ 1032420 h 2672815"/>
                <a:gd name="connsiteX5" fmla="*/ 1879600 w 2305050"/>
                <a:gd name="connsiteY5" fmla="*/ 1307566 h 2672815"/>
                <a:gd name="connsiteX6" fmla="*/ 2279472 w 2305050"/>
                <a:gd name="connsiteY6" fmla="*/ 2272944 h 2672815"/>
                <a:gd name="connsiteX7" fmla="*/ 2305050 w 2305050"/>
                <a:gd name="connsiteY7" fmla="*/ 2296190 h 2672815"/>
                <a:gd name="connsiteX8" fmla="*/ 2233676 w 2305050"/>
                <a:gd name="connsiteY8" fmla="*/ 2361058 h 2672815"/>
                <a:gd name="connsiteX9" fmla="*/ 1365250 w 2305050"/>
                <a:gd name="connsiteY9" fmla="*/ 2672815 h 2672815"/>
                <a:gd name="connsiteX10" fmla="*/ 0 w 2305050"/>
                <a:gd name="connsiteY10" fmla="*/ 1307565 h 2672815"/>
                <a:gd name="connsiteX11" fmla="*/ 959266 w 2305050"/>
                <a:gd name="connsiteY11" fmla="*/ 3694 h 2672815"/>
                <a:gd name="connsiteX12" fmla="*/ 973633 w 2305050"/>
                <a:gd name="connsiteY12" fmla="*/ 0 h 2672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5050" h="2672815">
                  <a:moveTo>
                    <a:pt x="973633" y="0"/>
                  </a:moveTo>
                  <a:lnTo>
                    <a:pt x="980702" y="34024"/>
                  </a:lnTo>
                  <a:cubicBezTo>
                    <a:pt x="1096471" y="495894"/>
                    <a:pt x="1447519" y="864442"/>
                    <a:pt x="1899066" y="1004887"/>
                  </a:cubicBezTo>
                  <a:lnTo>
                    <a:pt x="1913465" y="1008589"/>
                  </a:lnTo>
                  <a:lnTo>
                    <a:pt x="1907337" y="1032420"/>
                  </a:lnTo>
                  <a:cubicBezTo>
                    <a:pt x="1889151" y="1121295"/>
                    <a:pt x="1879600" y="1213315"/>
                    <a:pt x="1879600" y="1307566"/>
                  </a:cubicBezTo>
                  <a:cubicBezTo>
                    <a:pt x="1879600" y="1684570"/>
                    <a:pt x="2032411" y="2025882"/>
                    <a:pt x="2279472" y="2272944"/>
                  </a:cubicBezTo>
                  <a:lnTo>
                    <a:pt x="2305050" y="2296190"/>
                  </a:lnTo>
                  <a:lnTo>
                    <a:pt x="2233676" y="2361058"/>
                  </a:lnTo>
                  <a:cubicBezTo>
                    <a:pt x="1997680" y="2555820"/>
                    <a:pt x="1695128" y="2672815"/>
                    <a:pt x="1365250" y="2672815"/>
                  </a:cubicBezTo>
                  <a:cubicBezTo>
                    <a:pt x="611243" y="2672815"/>
                    <a:pt x="0" y="2061572"/>
                    <a:pt x="0" y="1307565"/>
                  </a:cubicBezTo>
                  <a:cubicBezTo>
                    <a:pt x="0" y="694934"/>
                    <a:pt x="403516" y="176550"/>
                    <a:pt x="959266" y="3694"/>
                  </a:cubicBezTo>
                  <a:lnTo>
                    <a:pt x="973633" y="0"/>
                  </a:lnTo>
                  <a:close/>
                </a:path>
              </a:pathLst>
            </a:custGeom>
            <a:solidFill>
              <a:srgbClr val="D27F5D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70E6354-B8A3-CD34-AD61-424DC8E81F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0858" y="4138848"/>
              <a:ext cx="552637" cy="705210"/>
            </a:xfrm>
            <a:custGeom>
              <a:avLst/>
              <a:gdLst>
                <a:gd name="connsiteX0" fmla="*/ 43815 w 258763"/>
                <a:gd name="connsiteY0" fmla="*/ 130175 h 330201"/>
                <a:gd name="connsiteX1" fmla="*/ 28575 w 258763"/>
                <a:gd name="connsiteY1" fmla="*/ 147060 h 330201"/>
                <a:gd name="connsiteX2" fmla="*/ 28575 w 258763"/>
                <a:gd name="connsiteY2" fmla="*/ 227590 h 330201"/>
                <a:gd name="connsiteX3" fmla="*/ 43815 w 258763"/>
                <a:gd name="connsiteY3" fmla="*/ 244475 h 330201"/>
                <a:gd name="connsiteX4" fmla="*/ 60325 w 258763"/>
                <a:gd name="connsiteY4" fmla="*/ 227590 h 330201"/>
                <a:gd name="connsiteX5" fmla="*/ 60325 w 258763"/>
                <a:gd name="connsiteY5" fmla="*/ 147060 h 330201"/>
                <a:gd name="connsiteX6" fmla="*/ 43815 w 258763"/>
                <a:gd name="connsiteY6" fmla="*/ 130175 h 330201"/>
                <a:gd name="connsiteX7" fmla="*/ 221457 w 258763"/>
                <a:gd name="connsiteY7" fmla="*/ 98425 h 330201"/>
                <a:gd name="connsiteX8" fmla="*/ 211138 w 258763"/>
                <a:gd name="connsiteY8" fmla="*/ 110021 h 330201"/>
                <a:gd name="connsiteX9" fmla="*/ 211138 w 258763"/>
                <a:gd name="connsiteY9" fmla="*/ 265918 h 330201"/>
                <a:gd name="connsiteX10" fmla="*/ 221457 w 258763"/>
                <a:gd name="connsiteY10" fmla="*/ 276225 h 330201"/>
                <a:gd name="connsiteX11" fmla="*/ 231776 w 258763"/>
                <a:gd name="connsiteY11" fmla="*/ 265918 h 330201"/>
                <a:gd name="connsiteX12" fmla="*/ 231776 w 258763"/>
                <a:gd name="connsiteY12" fmla="*/ 110021 h 330201"/>
                <a:gd name="connsiteX13" fmla="*/ 221457 w 258763"/>
                <a:gd name="connsiteY13" fmla="*/ 98425 h 330201"/>
                <a:gd name="connsiteX14" fmla="*/ 80216 w 258763"/>
                <a:gd name="connsiteY14" fmla="*/ 71438 h 330201"/>
                <a:gd name="connsiteX15" fmla="*/ 236768 w 258763"/>
                <a:gd name="connsiteY15" fmla="*/ 71438 h 330201"/>
                <a:gd name="connsiteX16" fmla="*/ 258763 w 258763"/>
                <a:gd name="connsiteY16" fmla="*/ 93324 h 330201"/>
                <a:gd name="connsiteX17" fmla="*/ 258763 w 258763"/>
                <a:gd name="connsiteY17" fmla="*/ 274844 h 330201"/>
                <a:gd name="connsiteX18" fmla="*/ 204423 w 258763"/>
                <a:gd name="connsiteY18" fmla="*/ 330201 h 330201"/>
                <a:gd name="connsiteX19" fmla="*/ 113856 w 258763"/>
                <a:gd name="connsiteY19" fmla="*/ 330201 h 330201"/>
                <a:gd name="connsiteX20" fmla="*/ 59515 w 258763"/>
                <a:gd name="connsiteY20" fmla="*/ 274844 h 330201"/>
                <a:gd name="connsiteX21" fmla="*/ 59515 w 258763"/>
                <a:gd name="connsiteY21" fmla="*/ 267120 h 330201"/>
                <a:gd name="connsiteX22" fmla="*/ 42696 w 258763"/>
                <a:gd name="connsiteY22" fmla="*/ 270982 h 330201"/>
                <a:gd name="connsiteX23" fmla="*/ 0 w 258763"/>
                <a:gd name="connsiteY23" fmla="*/ 227211 h 330201"/>
                <a:gd name="connsiteX24" fmla="*/ 0 w 258763"/>
                <a:gd name="connsiteY24" fmla="*/ 147394 h 330201"/>
                <a:gd name="connsiteX25" fmla="*/ 42696 w 258763"/>
                <a:gd name="connsiteY25" fmla="*/ 103623 h 330201"/>
                <a:gd name="connsiteX26" fmla="*/ 59515 w 258763"/>
                <a:gd name="connsiteY26" fmla="*/ 107485 h 330201"/>
                <a:gd name="connsiteX27" fmla="*/ 59515 w 258763"/>
                <a:gd name="connsiteY27" fmla="*/ 93324 h 330201"/>
                <a:gd name="connsiteX28" fmla="*/ 80216 w 258763"/>
                <a:gd name="connsiteY28" fmla="*/ 71438 h 330201"/>
                <a:gd name="connsiteX29" fmla="*/ 107950 w 258763"/>
                <a:gd name="connsiteY29" fmla="*/ 0 h 330201"/>
                <a:gd name="connsiteX30" fmla="*/ 109247 w 258763"/>
                <a:gd name="connsiteY30" fmla="*/ 1290 h 330201"/>
                <a:gd name="connsiteX31" fmla="*/ 113139 w 258763"/>
                <a:gd name="connsiteY31" fmla="*/ 2580 h 330201"/>
                <a:gd name="connsiteX32" fmla="*/ 119624 w 258763"/>
                <a:gd name="connsiteY32" fmla="*/ 5160 h 330201"/>
                <a:gd name="connsiteX33" fmla="*/ 126110 w 258763"/>
                <a:gd name="connsiteY33" fmla="*/ 7739 h 330201"/>
                <a:gd name="connsiteX34" fmla="*/ 144269 w 258763"/>
                <a:gd name="connsiteY34" fmla="*/ 12899 h 330201"/>
                <a:gd name="connsiteX35" fmla="*/ 145566 w 258763"/>
                <a:gd name="connsiteY35" fmla="*/ 12899 h 330201"/>
                <a:gd name="connsiteX36" fmla="*/ 146863 w 258763"/>
                <a:gd name="connsiteY36" fmla="*/ 14189 h 330201"/>
                <a:gd name="connsiteX37" fmla="*/ 148161 w 258763"/>
                <a:gd name="connsiteY37" fmla="*/ 14189 h 330201"/>
                <a:gd name="connsiteX38" fmla="*/ 149458 w 258763"/>
                <a:gd name="connsiteY38" fmla="*/ 14189 h 330201"/>
                <a:gd name="connsiteX39" fmla="*/ 152052 w 258763"/>
                <a:gd name="connsiteY39" fmla="*/ 14189 h 330201"/>
                <a:gd name="connsiteX40" fmla="*/ 154646 w 258763"/>
                <a:gd name="connsiteY40" fmla="*/ 15478 h 330201"/>
                <a:gd name="connsiteX41" fmla="*/ 155943 w 258763"/>
                <a:gd name="connsiteY41" fmla="*/ 15478 h 330201"/>
                <a:gd name="connsiteX42" fmla="*/ 157240 w 258763"/>
                <a:gd name="connsiteY42" fmla="*/ 15478 h 330201"/>
                <a:gd name="connsiteX43" fmla="*/ 158537 w 258763"/>
                <a:gd name="connsiteY43" fmla="*/ 16768 h 330201"/>
                <a:gd name="connsiteX44" fmla="*/ 159835 w 258763"/>
                <a:gd name="connsiteY44" fmla="*/ 16768 h 330201"/>
                <a:gd name="connsiteX45" fmla="*/ 162429 w 258763"/>
                <a:gd name="connsiteY45" fmla="*/ 16768 h 330201"/>
                <a:gd name="connsiteX46" fmla="*/ 165023 w 258763"/>
                <a:gd name="connsiteY46" fmla="*/ 18058 h 330201"/>
                <a:gd name="connsiteX47" fmla="*/ 166320 w 258763"/>
                <a:gd name="connsiteY47" fmla="*/ 18058 h 330201"/>
                <a:gd name="connsiteX48" fmla="*/ 167617 w 258763"/>
                <a:gd name="connsiteY48" fmla="*/ 18058 h 330201"/>
                <a:gd name="connsiteX49" fmla="*/ 168914 w 258763"/>
                <a:gd name="connsiteY49" fmla="*/ 18058 h 330201"/>
                <a:gd name="connsiteX50" fmla="*/ 170211 w 258763"/>
                <a:gd name="connsiteY50" fmla="*/ 18058 h 330201"/>
                <a:gd name="connsiteX51" fmla="*/ 176697 w 258763"/>
                <a:gd name="connsiteY51" fmla="*/ 20638 h 330201"/>
                <a:gd name="connsiteX52" fmla="*/ 188371 w 258763"/>
                <a:gd name="connsiteY52" fmla="*/ 24507 h 330201"/>
                <a:gd name="connsiteX53" fmla="*/ 193559 w 258763"/>
                <a:gd name="connsiteY53" fmla="*/ 27087 h 330201"/>
                <a:gd name="connsiteX54" fmla="*/ 194856 w 258763"/>
                <a:gd name="connsiteY54" fmla="*/ 28377 h 330201"/>
                <a:gd name="connsiteX55" fmla="*/ 196154 w 258763"/>
                <a:gd name="connsiteY55" fmla="*/ 29667 h 330201"/>
                <a:gd name="connsiteX56" fmla="*/ 197451 w 258763"/>
                <a:gd name="connsiteY56" fmla="*/ 29667 h 330201"/>
                <a:gd name="connsiteX57" fmla="*/ 198748 w 258763"/>
                <a:gd name="connsiteY57" fmla="*/ 30957 h 330201"/>
                <a:gd name="connsiteX58" fmla="*/ 207828 w 258763"/>
                <a:gd name="connsiteY58" fmla="*/ 38696 h 330201"/>
                <a:gd name="connsiteX59" fmla="*/ 213016 w 258763"/>
                <a:gd name="connsiteY59" fmla="*/ 47725 h 330201"/>
                <a:gd name="connsiteX60" fmla="*/ 214313 w 258763"/>
                <a:gd name="connsiteY60" fmla="*/ 55464 h 330201"/>
                <a:gd name="connsiteX61" fmla="*/ 214313 w 258763"/>
                <a:gd name="connsiteY61" fmla="*/ 58044 h 330201"/>
                <a:gd name="connsiteX62" fmla="*/ 213016 w 258763"/>
                <a:gd name="connsiteY62" fmla="*/ 59334 h 330201"/>
                <a:gd name="connsiteX63" fmla="*/ 213016 w 258763"/>
                <a:gd name="connsiteY63" fmla="*/ 60623 h 330201"/>
                <a:gd name="connsiteX64" fmla="*/ 213016 w 258763"/>
                <a:gd name="connsiteY64" fmla="*/ 61913 h 330201"/>
                <a:gd name="connsiteX65" fmla="*/ 211719 w 258763"/>
                <a:gd name="connsiteY65" fmla="*/ 60623 h 330201"/>
                <a:gd name="connsiteX66" fmla="*/ 210422 w 258763"/>
                <a:gd name="connsiteY66" fmla="*/ 59334 h 330201"/>
                <a:gd name="connsiteX67" fmla="*/ 209125 w 258763"/>
                <a:gd name="connsiteY67" fmla="*/ 58044 h 330201"/>
                <a:gd name="connsiteX68" fmla="*/ 203936 w 258763"/>
                <a:gd name="connsiteY68" fmla="*/ 54174 h 330201"/>
                <a:gd name="connsiteX69" fmla="*/ 197451 w 258763"/>
                <a:gd name="connsiteY69" fmla="*/ 51594 h 330201"/>
                <a:gd name="connsiteX70" fmla="*/ 189668 w 258763"/>
                <a:gd name="connsiteY70" fmla="*/ 50305 h 330201"/>
                <a:gd name="connsiteX71" fmla="*/ 187074 w 258763"/>
                <a:gd name="connsiteY71" fmla="*/ 50305 h 330201"/>
                <a:gd name="connsiteX72" fmla="*/ 184480 w 258763"/>
                <a:gd name="connsiteY72" fmla="*/ 49015 h 330201"/>
                <a:gd name="connsiteX73" fmla="*/ 180588 w 258763"/>
                <a:gd name="connsiteY73" fmla="*/ 47725 h 330201"/>
                <a:gd name="connsiteX74" fmla="*/ 170211 w 258763"/>
                <a:gd name="connsiteY74" fmla="*/ 46435 h 330201"/>
                <a:gd name="connsiteX75" fmla="*/ 165023 w 258763"/>
                <a:gd name="connsiteY75" fmla="*/ 45145 h 330201"/>
                <a:gd name="connsiteX76" fmla="*/ 163726 w 258763"/>
                <a:gd name="connsiteY76" fmla="*/ 45145 h 330201"/>
                <a:gd name="connsiteX77" fmla="*/ 162429 w 258763"/>
                <a:gd name="connsiteY77" fmla="*/ 45145 h 330201"/>
                <a:gd name="connsiteX78" fmla="*/ 159835 w 258763"/>
                <a:gd name="connsiteY78" fmla="*/ 43855 h 330201"/>
                <a:gd name="connsiteX79" fmla="*/ 158537 w 258763"/>
                <a:gd name="connsiteY79" fmla="*/ 43855 h 330201"/>
                <a:gd name="connsiteX80" fmla="*/ 155943 w 258763"/>
                <a:gd name="connsiteY80" fmla="*/ 42565 h 330201"/>
                <a:gd name="connsiteX81" fmla="*/ 152052 w 258763"/>
                <a:gd name="connsiteY81" fmla="*/ 42565 h 330201"/>
                <a:gd name="connsiteX82" fmla="*/ 149458 w 258763"/>
                <a:gd name="connsiteY82" fmla="*/ 41276 h 330201"/>
                <a:gd name="connsiteX83" fmla="*/ 146863 w 258763"/>
                <a:gd name="connsiteY83" fmla="*/ 39986 h 330201"/>
                <a:gd name="connsiteX84" fmla="*/ 135189 w 258763"/>
                <a:gd name="connsiteY84" fmla="*/ 34826 h 330201"/>
                <a:gd name="connsiteX85" fmla="*/ 124813 w 258763"/>
                <a:gd name="connsiteY85" fmla="*/ 27087 h 330201"/>
                <a:gd name="connsiteX86" fmla="*/ 117030 w 258763"/>
                <a:gd name="connsiteY86" fmla="*/ 19348 h 330201"/>
                <a:gd name="connsiteX87" fmla="*/ 111841 w 258763"/>
                <a:gd name="connsiteY87" fmla="*/ 12899 h 330201"/>
                <a:gd name="connsiteX88" fmla="*/ 109247 w 258763"/>
                <a:gd name="connsiteY88" fmla="*/ 6450 h 330201"/>
                <a:gd name="connsiteX89" fmla="*/ 107950 w 258763"/>
                <a:gd name="connsiteY89" fmla="*/ 1290 h 330201"/>
                <a:gd name="connsiteX90" fmla="*/ 107950 w 258763"/>
                <a:gd name="connsiteY90" fmla="*/ 0 h 330201"/>
                <a:gd name="connsiteX91" fmla="*/ 9525 w 258763"/>
                <a:gd name="connsiteY91" fmla="*/ 0 h 330201"/>
                <a:gd name="connsiteX92" fmla="*/ 10822 w 258763"/>
                <a:gd name="connsiteY92" fmla="*/ 1290 h 330201"/>
                <a:gd name="connsiteX93" fmla="*/ 14713 w 258763"/>
                <a:gd name="connsiteY93" fmla="*/ 2580 h 330201"/>
                <a:gd name="connsiteX94" fmla="*/ 19902 w 258763"/>
                <a:gd name="connsiteY94" fmla="*/ 5160 h 330201"/>
                <a:gd name="connsiteX95" fmla="*/ 27684 w 258763"/>
                <a:gd name="connsiteY95" fmla="*/ 7739 h 330201"/>
                <a:gd name="connsiteX96" fmla="*/ 45844 w 258763"/>
                <a:gd name="connsiteY96" fmla="*/ 12899 h 330201"/>
                <a:gd name="connsiteX97" fmla="*/ 47141 w 258763"/>
                <a:gd name="connsiteY97" fmla="*/ 12899 h 330201"/>
                <a:gd name="connsiteX98" fmla="*/ 48438 w 258763"/>
                <a:gd name="connsiteY98" fmla="*/ 12899 h 330201"/>
                <a:gd name="connsiteX99" fmla="*/ 48438 w 258763"/>
                <a:gd name="connsiteY99" fmla="*/ 14189 h 330201"/>
                <a:gd name="connsiteX100" fmla="*/ 49735 w 258763"/>
                <a:gd name="connsiteY100" fmla="*/ 14189 h 330201"/>
                <a:gd name="connsiteX101" fmla="*/ 52329 w 258763"/>
                <a:gd name="connsiteY101" fmla="*/ 14189 h 330201"/>
                <a:gd name="connsiteX102" fmla="*/ 54924 w 258763"/>
                <a:gd name="connsiteY102" fmla="*/ 15478 h 330201"/>
                <a:gd name="connsiteX103" fmla="*/ 56221 w 258763"/>
                <a:gd name="connsiteY103" fmla="*/ 15478 h 330201"/>
                <a:gd name="connsiteX104" fmla="*/ 57518 w 258763"/>
                <a:gd name="connsiteY104" fmla="*/ 15478 h 330201"/>
                <a:gd name="connsiteX105" fmla="*/ 58815 w 258763"/>
                <a:gd name="connsiteY105" fmla="*/ 15478 h 330201"/>
                <a:gd name="connsiteX106" fmla="*/ 60112 w 258763"/>
                <a:gd name="connsiteY106" fmla="*/ 16768 h 330201"/>
                <a:gd name="connsiteX107" fmla="*/ 62706 w 258763"/>
                <a:gd name="connsiteY107" fmla="*/ 16768 h 330201"/>
                <a:gd name="connsiteX108" fmla="*/ 65301 w 258763"/>
                <a:gd name="connsiteY108" fmla="*/ 18058 h 330201"/>
                <a:gd name="connsiteX109" fmla="*/ 66598 w 258763"/>
                <a:gd name="connsiteY109" fmla="*/ 18058 h 330201"/>
                <a:gd name="connsiteX110" fmla="*/ 69192 w 258763"/>
                <a:gd name="connsiteY110" fmla="*/ 18058 h 330201"/>
                <a:gd name="connsiteX111" fmla="*/ 70489 w 258763"/>
                <a:gd name="connsiteY111" fmla="*/ 18058 h 330201"/>
                <a:gd name="connsiteX112" fmla="*/ 71786 w 258763"/>
                <a:gd name="connsiteY112" fmla="*/ 18058 h 330201"/>
                <a:gd name="connsiteX113" fmla="*/ 76975 w 258763"/>
                <a:gd name="connsiteY113" fmla="*/ 20638 h 330201"/>
                <a:gd name="connsiteX114" fmla="*/ 89946 w 258763"/>
                <a:gd name="connsiteY114" fmla="*/ 24507 h 330201"/>
                <a:gd name="connsiteX115" fmla="*/ 95134 w 258763"/>
                <a:gd name="connsiteY115" fmla="*/ 27087 h 330201"/>
                <a:gd name="connsiteX116" fmla="*/ 96431 w 258763"/>
                <a:gd name="connsiteY116" fmla="*/ 28377 h 330201"/>
                <a:gd name="connsiteX117" fmla="*/ 97728 w 258763"/>
                <a:gd name="connsiteY117" fmla="*/ 28377 h 330201"/>
                <a:gd name="connsiteX118" fmla="*/ 99025 w 258763"/>
                <a:gd name="connsiteY118" fmla="*/ 29667 h 330201"/>
                <a:gd name="connsiteX119" fmla="*/ 100323 w 258763"/>
                <a:gd name="connsiteY119" fmla="*/ 30957 h 330201"/>
                <a:gd name="connsiteX120" fmla="*/ 108105 w 258763"/>
                <a:gd name="connsiteY120" fmla="*/ 38696 h 330201"/>
                <a:gd name="connsiteX121" fmla="*/ 113294 w 258763"/>
                <a:gd name="connsiteY121" fmla="*/ 47725 h 330201"/>
                <a:gd name="connsiteX122" fmla="*/ 114591 w 258763"/>
                <a:gd name="connsiteY122" fmla="*/ 55464 h 330201"/>
                <a:gd name="connsiteX123" fmla="*/ 114591 w 258763"/>
                <a:gd name="connsiteY123" fmla="*/ 58044 h 330201"/>
                <a:gd name="connsiteX124" fmla="*/ 114591 w 258763"/>
                <a:gd name="connsiteY124" fmla="*/ 59334 h 330201"/>
                <a:gd name="connsiteX125" fmla="*/ 114591 w 258763"/>
                <a:gd name="connsiteY125" fmla="*/ 60623 h 330201"/>
                <a:gd name="connsiteX126" fmla="*/ 113294 w 258763"/>
                <a:gd name="connsiteY126" fmla="*/ 61913 h 330201"/>
                <a:gd name="connsiteX127" fmla="*/ 111997 w 258763"/>
                <a:gd name="connsiteY127" fmla="*/ 60623 h 330201"/>
                <a:gd name="connsiteX128" fmla="*/ 111997 w 258763"/>
                <a:gd name="connsiteY128" fmla="*/ 59334 h 330201"/>
                <a:gd name="connsiteX129" fmla="*/ 110700 w 258763"/>
                <a:gd name="connsiteY129" fmla="*/ 58044 h 330201"/>
                <a:gd name="connsiteX130" fmla="*/ 109403 w 258763"/>
                <a:gd name="connsiteY130" fmla="*/ 58044 h 330201"/>
                <a:gd name="connsiteX131" fmla="*/ 104214 w 258763"/>
                <a:gd name="connsiteY131" fmla="*/ 54174 h 330201"/>
                <a:gd name="connsiteX132" fmla="*/ 97728 w 258763"/>
                <a:gd name="connsiteY132" fmla="*/ 51594 h 330201"/>
                <a:gd name="connsiteX133" fmla="*/ 89946 w 258763"/>
                <a:gd name="connsiteY133" fmla="*/ 50305 h 330201"/>
                <a:gd name="connsiteX134" fmla="*/ 88649 w 258763"/>
                <a:gd name="connsiteY134" fmla="*/ 50305 h 330201"/>
                <a:gd name="connsiteX135" fmla="*/ 86054 w 258763"/>
                <a:gd name="connsiteY135" fmla="*/ 49015 h 330201"/>
                <a:gd name="connsiteX136" fmla="*/ 80866 w 258763"/>
                <a:gd name="connsiteY136" fmla="*/ 47725 h 330201"/>
                <a:gd name="connsiteX137" fmla="*/ 71786 w 258763"/>
                <a:gd name="connsiteY137" fmla="*/ 46435 h 330201"/>
                <a:gd name="connsiteX138" fmla="*/ 66598 w 258763"/>
                <a:gd name="connsiteY138" fmla="*/ 45145 h 330201"/>
                <a:gd name="connsiteX139" fmla="*/ 65301 w 258763"/>
                <a:gd name="connsiteY139" fmla="*/ 45145 h 330201"/>
                <a:gd name="connsiteX140" fmla="*/ 64003 w 258763"/>
                <a:gd name="connsiteY140" fmla="*/ 45145 h 330201"/>
                <a:gd name="connsiteX141" fmla="*/ 62706 w 258763"/>
                <a:gd name="connsiteY141" fmla="*/ 45145 h 330201"/>
                <a:gd name="connsiteX142" fmla="*/ 61409 w 258763"/>
                <a:gd name="connsiteY142" fmla="*/ 43855 h 330201"/>
                <a:gd name="connsiteX143" fmla="*/ 60112 w 258763"/>
                <a:gd name="connsiteY143" fmla="*/ 43855 h 330201"/>
                <a:gd name="connsiteX144" fmla="*/ 56221 w 258763"/>
                <a:gd name="connsiteY144" fmla="*/ 42565 h 330201"/>
                <a:gd name="connsiteX145" fmla="*/ 53627 w 258763"/>
                <a:gd name="connsiteY145" fmla="*/ 42565 h 330201"/>
                <a:gd name="connsiteX146" fmla="*/ 51032 w 258763"/>
                <a:gd name="connsiteY146" fmla="*/ 41276 h 330201"/>
                <a:gd name="connsiteX147" fmla="*/ 47141 w 258763"/>
                <a:gd name="connsiteY147" fmla="*/ 39986 h 330201"/>
                <a:gd name="connsiteX148" fmla="*/ 36764 w 258763"/>
                <a:gd name="connsiteY148" fmla="*/ 34826 h 330201"/>
                <a:gd name="connsiteX149" fmla="*/ 26387 w 258763"/>
                <a:gd name="connsiteY149" fmla="*/ 27087 h 330201"/>
                <a:gd name="connsiteX150" fmla="*/ 18605 w 258763"/>
                <a:gd name="connsiteY150" fmla="*/ 19348 h 330201"/>
                <a:gd name="connsiteX151" fmla="*/ 13416 w 258763"/>
                <a:gd name="connsiteY151" fmla="*/ 12899 h 330201"/>
                <a:gd name="connsiteX152" fmla="*/ 10822 w 258763"/>
                <a:gd name="connsiteY152" fmla="*/ 6450 h 330201"/>
                <a:gd name="connsiteX153" fmla="*/ 9525 w 258763"/>
                <a:gd name="connsiteY153" fmla="*/ 1290 h 330201"/>
                <a:gd name="connsiteX154" fmla="*/ 9525 w 258763"/>
                <a:gd name="connsiteY154" fmla="*/ 0 h 330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258763" h="330201">
                  <a:moveTo>
                    <a:pt x="43815" y="130175"/>
                  </a:moveTo>
                  <a:cubicBezTo>
                    <a:pt x="34925" y="130175"/>
                    <a:pt x="28575" y="137968"/>
                    <a:pt x="28575" y="147060"/>
                  </a:cubicBezTo>
                  <a:cubicBezTo>
                    <a:pt x="28575" y="147060"/>
                    <a:pt x="28575" y="147060"/>
                    <a:pt x="28575" y="227590"/>
                  </a:cubicBezTo>
                  <a:cubicBezTo>
                    <a:pt x="28575" y="236682"/>
                    <a:pt x="34925" y="244475"/>
                    <a:pt x="43815" y="244475"/>
                  </a:cubicBezTo>
                  <a:cubicBezTo>
                    <a:pt x="52705" y="244475"/>
                    <a:pt x="60325" y="236682"/>
                    <a:pt x="60325" y="227590"/>
                  </a:cubicBezTo>
                  <a:cubicBezTo>
                    <a:pt x="60325" y="227590"/>
                    <a:pt x="60325" y="227590"/>
                    <a:pt x="60325" y="147060"/>
                  </a:cubicBezTo>
                  <a:cubicBezTo>
                    <a:pt x="60325" y="137968"/>
                    <a:pt x="52705" y="130175"/>
                    <a:pt x="43815" y="130175"/>
                  </a:cubicBezTo>
                  <a:close/>
                  <a:moveTo>
                    <a:pt x="221457" y="98425"/>
                  </a:moveTo>
                  <a:cubicBezTo>
                    <a:pt x="215008" y="98425"/>
                    <a:pt x="211138" y="103579"/>
                    <a:pt x="211138" y="110021"/>
                  </a:cubicBezTo>
                  <a:lnTo>
                    <a:pt x="211138" y="265918"/>
                  </a:lnTo>
                  <a:cubicBezTo>
                    <a:pt x="211138" y="271072"/>
                    <a:pt x="215008" y="276225"/>
                    <a:pt x="221457" y="276225"/>
                  </a:cubicBezTo>
                  <a:cubicBezTo>
                    <a:pt x="227907" y="276225"/>
                    <a:pt x="231776" y="271072"/>
                    <a:pt x="231776" y="265918"/>
                  </a:cubicBezTo>
                  <a:cubicBezTo>
                    <a:pt x="231776" y="265918"/>
                    <a:pt x="231776" y="265918"/>
                    <a:pt x="231776" y="110021"/>
                  </a:cubicBezTo>
                  <a:cubicBezTo>
                    <a:pt x="231776" y="103579"/>
                    <a:pt x="227907" y="98425"/>
                    <a:pt x="221457" y="98425"/>
                  </a:cubicBezTo>
                  <a:close/>
                  <a:moveTo>
                    <a:pt x="80216" y="71438"/>
                  </a:moveTo>
                  <a:cubicBezTo>
                    <a:pt x="80216" y="71438"/>
                    <a:pt x="80216" y="71438"/>
                    <a:pt x="236768" y="71438"/>
                  </a:cubicBezTo>
                  <a:cubicBezTo>
                    <a:pt x="258763" y="71438"/>
                    <a:pt x="258763" y="71438"/>
                    <a:pt x="258763" y="93324"/>
                  </a:cubicBezTo>
                  <a:cubicBezTo>
                    <a:pt x="258763" y="93324"/>
                    <a:pt x="258763" y="93324"/>
                    <a:pt x="258763" y="274844"/>
                  </a:cubicBezTo>
                  <a:cubicBezTo>
                    <a:pt x="258763" y="330201"/>
                    <a:pt x="258763" y="330201"/>
                    <a:pt x="204423" y="330201"/>
                  </a:cubicBezTo>
                  <a:cubicBezTo>
                    <a:pt x="204423" y="330201"/>
                    <a:pt x="204423" y="330201"/>
                    <a:pt x="113856" y="330201"/>
                  </a:cubicBezTo>
                  <a:cubicBezTo>
                    <a:pt x="59515" y="330201"/>
                    <a:pt x="59515" y="330201"/>
                    <a:pt x="59515" y="274844"/>
                  </a:cubicBezTo>
                  <a:cubicBezTo>
                    <a:pt x="59515" y="274844"/>
                    <a:pt x="59515" y="274844"/>
                    <a:pt x="59515" y="267120"/>
                  </a:cubicBezTo>
                  <a:cubicBezTo>
                    <a:pt x="54340" y="269694"/>
                    <a:pt x="49165" y="270982"/>
                    <a:pt x="42696" y="270982"/>
                  </a:cubicBezTo>
                  <a:cubicBezTo>
                    <a:pt x="19407" y="270982"/>
                    <a:pt x="0" y="251671"/>
                    <a:pt x="0" y="227211"/>
                  </a:cubicBezTo>
                  <a:cubicBezTo>
                    <a:pt x="0" y="227211"/>
                    <a:pt x="0" y="227211"/>
                    <a:pt x="0" y="147394"/>
                  </a:cubicBezTo>
                  <a:cubicBezTo>
                    <a:pt x="0" y="122933"/>
                    <a:pt x="19407" y="103623"/>
                    <a:pt x="42696" y="103623"/>
                  </a:cubicBezTo>
                  <a:cubicBezTo>
                    <a:pt x="49165" y="103623"/>
                    <a:pt x="54340" y="104910"/>
                    <a:pt x="59515" y="107485"/>
                  </a:cubicBezTo>
                  <a:cubicBezTo>
                    <a:pt x="59515" y="107485"/>
                    <a:pt x="59515" y="107485"/>
                    <a:pt x="59515" y="93324"/>
                  </a:cubicBezTo>
                  <a:cubicBezTo>
                    <a:pt x="59515" y="71438"/>
                    <a:pt x="59515" y="71438"/>
                    <a:pt x="80216" y="71438"/>
                  </a:cubicBezTo>
                  <a:close/>
                  <a:moveTo>
                    <a:pt x="107950" y="0"/>
                  </a:moveTo>
                  <a:cubicBezTo>
                    <a:pt x="107950" y="0"/>
                    <a:pt x="107950" y="0"/>
                    <a:pt x="109247" y="1290"/>
                  </a:cubicBezTo>
                  <a:cubicBezTo>
                    <a:pt x="110544" y="1290"/>
                    <a:pt x="111841" y="2580"/>
                    <a:pt x="113139" y="2580"/>
                  </a:cubicBezTo>
                  <a:cubicBezTo>
                    <a:pt x="114436" y="3870"/>
                    <a:pt x="117030" y="3870"/>
                    <a:pt x="119624" y="5160"/>
                  </a:cubicBezTo>
                  <a:cubicBezTo>
                    <a:pt x="120921" y="6450"/>
                    <a:pt x="123515" y="6450"/>
                    <a:pt x="126110" y="7739"/>
                  </a:cubicBezTo>
                  <a:cubicBezTo>
                    <a:pt x="131298" y="10319"/>
                    <a:pt x="137784" y="11609"/>
                    <a:pt x="144269" y="12899"/>
                  </a:cubicBezTo>
                  <a:cubicBezTo>
                    <a:pt x="144269" y="12899"/>
                    <a:pt x="144269" y="12899"/>
                    <a:pt x="145566" y="12899"/>
                  </a:cubicBezTo>
                  <a:cubicBezTo>
                    <a:pt x="145566" y="12899"/>
                    <a:pt x="146863" y="12899"/>
                    <a:pt x="146863" y="14189"/>
                  </a:cubicBezTo>
                  <a:cubicBezTo>
                    <a:pt x="146863" y="14189"/>
                    <a:pt x="146863" y="14189"/>
                    <a:pt x="148161" y="14189"/>
                  </a:cubicBezTo>
                  <a:cubicBezTo>
                    <a:pt x="148161" y="14189"/>
                    <a:pt x="149458" y="14189"/>
                    <a:pt x="149458" y="14189"/>
                  </a:cubicBezTo>
                  <a:cubicBezTo>
                    <a:pt x="149458" y="14189"/>
                    <a:pt x="150755" y="14189"/>
                    <a:pt x="152052" y="14189"/>
                  </a:cubicBezTo>
                  <a:cubicBezTo>
                    <a:pt x="152052" y="15478"/>
                    <a:pt x="153349" y="15478"/>
                    <a:pt x="154646" y="15478"/>
                  </a:cubicBezTo>
                  <a:cubicBezTo>
                    <a:pt x="154646" y="15478"/>
                    <a:pt x="154646" y="15478"/>
                    <a:pt x="155943" y="15478"/>
                  </a:cubicBezTo>
                  <a:cubicBezTo>
                    <a:pt x="155943" y="15478"/>
                    <a:pt x="155943" y="15478"/>
                    <a:pt x="157240" y="15478"/>
                  </a:cubicBezTo>
                  <a:cubicBezTo>
                    <a:pt x="157240" y="15478"/>
                    <a:pt x="157240" y="15478"/>
                    <a:pt x="158537" y="16768"/>
                  </a:cubicBezTo>
                  <a:cubicBezTo>
                    <a:pt x="158537" y="16768"/>
                    <a:pt x="158537" y="16768"/>
                    <a:pt x="159835" y="16768"/>
                  </a:cubicBezTo>
                  <a:cubicBezTo>
                    <a:pt x="161132" y="16768"/>
                    <a:pt x="161132" y="16768"/>
                    <a:pt x="162429" y="16768"/>
                  </a:cubicBezTo>
                  <a:cubicBezTo>
                    <a:pt x="163726" y="16768"/>
                    <a:pt x="163726" y="16768"/>
                    <a:pt x="165023" y="18058"/>
                  </a:cubicBezTo>
                  <a:cubicBezTo>
                    <a:pt x="165023" y="18058"/>
                    <a:pt x="165023" y="18058"/>
                    <a:pt x="166320" y="18058"/>
                  </a:cubicBezTo>
                  <a:cubicBezTo>
                    <a:pt x="166320" y="18058"/>
                    <a:pt x="166320" y="18058"/>
                    <a:pt x="167617" y="18058"/>
                  </a:cubicBezTo>
                  <a:cubicBezTo>
                    <a:pt x="167617" y="18058"/>
                    <a:pt x="167617" y="18058"/>
                    <a:pt x="168914" y="18058"/>
                  </a:cubicBezTo>
                  <a:cubicBezTo>
                    <a:pt x="168914" y="18058"/>
                    <a:pt x="168914" y="18058"/>
                    <a:pt x="170211" y="18058"/>
                  </a:cubicBezTo>
                  <a:cubicBezTo>
                    <a:pt x="172806" y="19348"/>
                    <a:pt x="174103" y="19348"/>
                    <a:pt x="176697" y="20638"/>
                  </a:cubicBezTo>
                  <a:cubicBezTo>
                    <a:pt x="180588" y="21928"/>
                    <a:pt x="184480" y="23218"/>
                    <a:pt x="188371" y="24507"/>
                  </a:cubicBezTo>
                  <a:cubicBezTo>
                    <a:pt x="190965" y="25797"/>
                    <a:pt x="192262" y="25797"/>
                    <a:pt x="193559" y="27087"/>
                  </a:cubicBezTo>
                  <a:cubicBezTo>
                    <a:pt x="194856" y="28377"/>
                    <a:pt x="194856" y="28377"/>
                    <a:pt x="194856" y="28377"/>
                  </a:cubicBezTo>
                  <a:cubicBezTo>
                    <a:pt x="196154" y="28377"/>
                    <a:pt x="196154" y="28377"/>
                    <a:pt x="196154" y="29667"/>
                  </a:cubicBezTo>
                  <a:cubicBezTo>
                    <a:pt x="197451" y="29667"/>
                    <a:pt x="197451" y="29667"/>
                    <a:pt x="197451" y="29667"/>
                  </a:cubicBezTo>
                  <a:cubicBezTo>
                    <a:pt x="198748" y="29667"/>
                    <a:pt x="198748" y="30957"/>
                    <a:pt x="198748" y="30957"/>
                  </a:cubicBezTo>
                  <a:cubicBezTo>
                    <a:pt x="202639" y="33536"/>
                    <a:pt x="205233" y="36116"/>
                    <a:pt x="207828" y="38696"/>
                  </a:cubicBezTo>
                  <a:cubicBezTo>
                    <a:pt x="210422" y="41276"/>
                    <a:pt x="211719" y="45145"/>
                    <a:pt x="213016" y="47725"/>
                  </a:cubicBezTo>
                  <a:cubicBezTo>
                    <a:pt x="214313" y="50305"/>
                    <a:pt x="214313" y="52884"/>
                    <a:pt x="214313" y="55464"/>
                  </a:cubicBezTo>
                  <a:cubicBezTo>
                    <a:pt x="214313" y="56754"/>
                    <a:pt x="214313" y="56754"/>
                    <a:pt x="214313" y="58044"/>
                  </a:cubicBezTo>
                  <a:cubicBezTo>
                    <a:pt x="214313" y="58044"/>
                    <a:pt x="214313" y="59334"/>
                    <a:pt x="213016" y="59334"/>
                  </a:cubicBezTo>
                  <a:cubicBezTo>
                    <a:pt x="213016" y="59334"/>
                    <a:pt x="213016" y="59334"/>
                    <a:pt x="213016" y="60623"/>
                  </a:cubicBezTo>
                  <a:cubicBezTo>
                    <a:pt x="213016" y="61913"/>
                    <a:pt x="213016" y="61913"/>
                    <a:pt x="213016" y="61913"/>
                  </a:cubicBezTo>
                  <a:cubicBezTo>
                    <a:pt x="213016" y="61913"/>
                    <a:pt x="213016" y="61913"/>
                    <a:pt x="211719" y="60623"/>
                  </a:cubicBezTo>
                  <a:cubicBezTo>
                    <a:pt x="211719" y="60623"/>
                    <a:pt x="211719" y="59334"/>
                    <a:pt x="210422" y="59334"/>
                  </a:cubicBezTo>
                  <a:cubicBezTo>
                    <a:pt x="210422" y="59334"/>
                    <a:pt x="210422" y="58044"/>
                    <a:pt x="209125" y="58044"/>
                  </a:cubicBezTo>
                  <a:cubicBezTo>
                    <a:pt x="207828" y="56754"/>
                    <a:pt x="205233" y="55464"/>
                    <a:pt x="203936" y="54174"/>
                  </a:cubicBezTo>
                  <a:cubicBezTo>
                    <a:pt x="201342" y="54174"/>
                    <a:pt x="200045" y="52884"/>
                    <a:pt x="197451" y="51594"/>
                  </a:cubicBezTo>
                  <a:cubicBezTo>
                    <a:pt x="194856" y="51594"/>
                    <a:pt x="192262" y="50305"/>
                    <a:pt x="189668" y="50305"/>
                  </a:cubicBezTo>
                  <a:cubicBezTo>
                    <a:pt x="188371" y="50305"/>
                    <a:pt x="188371" y="50305"/>
                    <a:pt x="187074" y="50305"/>
                  </a:cubicBezTo>
                  <a:cubicBezTo>
                    <a:pt x="187074" y="49015"/>
                    <a:pt x="185777" y="49015"/>
                    <a:pt x="184480" y="49015"/>
                  </a:cubicBezTo>
                  <a:cubicBezTo>
                    <a:pt x="183182" y="49015"/>
                    <a:pt x="181885" y="49015"/>
                    <a:pt x="180588" y="47725"/>
                  </a:cubicBezTo>
                  <a:cubicBezTo>
                    <a:pt x="176697" y="47725"/>
                    <a:pt x="174103" y="47725"/>
                    <a:pt x="170211" y="46435"/>
                  </a:cubicBezTo>
                  <a:cubicBezTo>
                    <a:pt x="168914" y="46435"/>
                    <a:pt x="166320" y="45145"/>
                    <a:pt x="165023" y="45145"/>
                  </a:cubicBezTo>
                  <a:cubicBezTo>
                    <a:pt x="165023" y="45145"/>
                    <a:pt x="165023" y="45145"/>
                    <a:pt x="163726" y="45145"/>
                  </a:cubicBezTo>
                  <a:cubicBezTo>
                    <a:pt x="163726" y="45145"/>
                    <a:pt x="163726" y="45145"/>
                    <a:pt x="162429" y="45145"/>
                  </a:cubicBezTo>
                  <a:cubicBezTo>
                    <a:pt x="162429" y="45145"/>
                    <a:pt x="162429" y="45145"/>
                    <a:pt x="159835" y="43855"/>
                  </a:cubicBezTo>
                  <a:cubicBezTo>
                    <a:pt x="159835" y="43855"/>
                    <a:pt x="159835" y="43855"/>
                    <a:pt x="158537" y="43855"/>
                  </a:cubicBezTo>
                  <a:cubicBezTo>
                    <a:pt x="157240" y="43855"/>
                    <a:pt x="157240" y="43855"/>
                    <a:pt x="155943" y="42565"/>
                  </a:cubicBezTo>
                  <a:cubicBezTo>
                    <a:pt x="154646" y="42565"/>
                    <a:pt x="153349" y="42565"/>
                    <a:pt x="152052" y="42565"/>
                  </a:cubicBezTo>
                  <a:cubicBezTo>
                    <a:pt x="152052" y="41276"/>
                    <a:pt x="150755" y="41276"/>
                    <a:pt x="149458" y="41276"/>
                  </a:cubicBezTo>
                  <a:cubicBezTo>
                    <a:pt x="148161" y="41276"/>
                    <a:pt x="146863" y="39986"/>
                    <a:pt x="146863" y="39986"/>
                  </a:cubicBezTo>
                  <a:cubicBezTo>
                    <a:pt x="142972" y="38696"/>
                    <a:pt x="139081" y="36116"/>
                    <a:pt x="135189" y="34826"/>
                  </a:cubicBezTo>
                  <a:cubicBezTo>
                    <a:pt x="131298" y="32247"/>
                    <a:pt x="128704" y="29667"/>
                    <a:pt x="124813" y="27087"/>
                  </a:cubicBezTo>
                  <a:cubicBezTo>
                    <a:pt x="122218" y="24507"/>
                    <a:pt x="119624" y="21928"/>
                    <a:pt x="117030" y="19348"/>
                  </a:cubicBezTo>
                  <a:cubicBezTo>
                    <a:pt x="115733" y="16768"/>
                    <a:pt x="113139" y="15478"/>
                    <a:pt x="111841" y="12899"/>
                  </a:cubicBezTo>
                  <a:cubicBezTo>
                    <a:pt x="110544" y="10319"/>
                    <a:pt x="110544" y="7739"/>
                    <a:pt x="109247" y="6450"/>
                  </a:cubicBezTo>
                  <a:cubicBezTo>
                    <a:pt x="109247" y="3870"/>
                    <a:pt x="107950" y="2580"/>
                    <a:pt x="107950" y="1290"/>
                  </a:cubicBezTo>
                  <a:cubicBezTo>
                    <a:pt x="107950" y="1290"/>
                    <a:pt x="107950" y="0"/>
                    <a:pt x="107950" y="0"/>
                  </a:cubicBezTo>
                  <a:close/>
                  <a:moveTo>
                    <a:pt x="9525" y="0"/>
                  </a:moveTo>
                  <a:cubicBezTo>
                    <a:pt x="9525" y="0"/>
                    <a:pt x="9525" y="0"/>
                    <a:pt x="10822" y="1290"/>
                  </a:cubicBezTo>
                  <a:cubicBezTo>
                    <a:pt x="12119" y="1290"/>
                    <a:pt x="12119" y="2580"/>
                    <a:pt x="14713" y="2580"/>
                  </a:cubicBezTo>
                  <a:cubicBezTo>
                    <a:pt x="16010" y="3870"/>
                    <a:pt x="17308" y="3870"/>
                    <a:pt x="19902" y="5160"/>
                  </a:cubicBezTo>
                  <a:cubicBezTo>
                    <a:pt x="22496" y="6450"/>
                    <a:pt x="25090" y="6450"/>
                    <a:pt x="27684" y="7739"/>
                  </a:cubicBezTo>
                  <a:cubicBezTo>
                    <a:pt x="32873" y="9029"/>
                    <a:pt x="39358" y="11609"/>
                    <a:pt x="45844" y="12899"/>
                  </a:cubicBezTo>
                  <a:cubicBezTo>
                    <a:pt x="45844" y="12899"/>
                    <a:pt x="45844" y="12899"/>
                    <a:pt x="47141" y="12899"/>
                  </a:cubicBezTo>
                  <a:cubicBezTo>
                    <a:pt x="47141" y="12899"/>
                    <a:pt x="47141" y="12899"/>
                    <a:pt x="48438" y="12899"/>
                  </a:cubicBezTo>
                  <a:cubicBezTo>
                    <a:pt x="48438" y="12899"/>
                    <a:pt x="48438" y="12899"/>
                    <a:pt x="48438" y="14189"/>
                  </a:cubicBezTo>
                  <a:cubicBezTo>
                    <a:pt x="49735" y="14189"/>
                    <a:pt x="49735" y="14189"/>
                    <a:pt x="49735" y="14189"/>
                  </a:cubicBezTo>
                  <a:cubicBezTo>
                    <a:pt x="51032" y="14189"/>
                    <a:pt x="52329" y="14189"/>
                    <a:pt x="52329" y="14189"/>
                  </a:cubicBezTo>
                  <a:cubicBezTo>
                    <a:pt x="53627" y="15478"/>
                    <a:pt x="54924" y="15478"/>
                    <a:pt x="54924" y="15478"/>
                  </a:cubicBezTo>
                  <a:cubicBezTo>
                    <a:pt x="56221" y="15478"/>
                    <a:pt x="56221" y="15478"/>
                    <a:pt x="56221" y="15478"/>
                  </a:cubicBezTo>
                  <a:cubicBezTo>
                    <a:pt x="57518" y="15478"/>
                    <a:pt x="57518" y="15478"/>
                    <a:pt x="57518" y="15478"/>
                  </a:cubicBezTo>
                  <a:cubicBezTo>
                    <a:pt x="58815" y="15478"/>
                    <a:pt x="58815" y="15478"/>
                    <a:pt x="58815" y="15478"/>
                  </a:cubicBezTo>
                  <a:cubicBezTo>
                    <a:pt x="60112" y="16768"/>
                    <a:pt x="60112" y="16768"/>
                    <a:pt x="60112" y="16768"/>
                  </a:cubicBezTo>
                  <a:cubicBezTo>
                    <a:pt x="61409" y="16768"/>
                    <a:pt x="62706" y="16768"/>
                    <a:pt x="62706" y="16768"/>
                  </a:cubicBezTo>
                  <a:cubicBezTo>
                    <a:pt x="64003" y="16768"/>
                    <a:pt x="65301" y="16768"/>
                    <a:pt x="65301" y="18058"/>
                  </a:cubicBezTo>
                  <a:cubicBezTo>
                    <a:pt x="65301" y="18058"/>
                    <a:pt x="65301" y="18058"/>
                    <a:pt x="66598" y="18058"/>
                  </a:cubicBezTo>
                  <a:cubicBezTo>
                    <a:pt x="66598" y="18058"/>
                    <a:pt x="66598" y="18058"/>
                    <a:pt x="69192" y="18058"/>
                  </a:cubicBezTo>
                  <a:cubicBezTo>
                    <a:pt x="69192" y="18058"/>
                    <a:pt x="69192" y="18058"/>
                    <a:pt x="70489" y="18058"/>
                  </a:cubicBezTo>
                  <a:cubicBezTo>
                    <a:pt x="70489" y="18058"/>
                    <a:pt x="70489" y="18058"/>
                    <a:pt x="71786" y="18058"/>
                  </a:cubicBezTo>
                  <a:cubicBezTo>
                    <a:pt x="73083" y="19348"/>
                    <a:pt x="75677" y="19348"/>
                    <a:pt x="76975" y="20638"/>
                  </a:cubicBezTo>
                  <a:cubicBezTo>
                    <a:pt x="82163" y="20638"/>
                    <a:pt x="86054" y="23218"/>
                    <a:pt x="89946" y="24507"/>
                  </a:cubicBezTo>
                  <a:cubicBezTo>
                    <a:pt x="91243" y="25797"/>
                    <a:pt x="93837" y="25797"/>
                    <a:pt x="95134" y="27087"/>
                  </a:cubicBezTo>
                  <a:cubicBezTo>
                    <a:pt x="95134" y="27087"/>
                    <a:pt x="96431" y="28377"/>
                    <a:pt x="96431" y="28377"/>
                  </a:cubicBezTo>
                  <a:cubicBezTo>
                    <a:pt x="96431" y="28377"/>
                    <a:pt x="97728" y="28377"/>
                    <a:pt x="97728" y="28377"/>
                  </a:cubicBezTo>
                  <a:cubicBezTo>
                    <a:pt x="97728" y="29667"/>
                    <a:pt x="99025" y="29667"/>
                    <a:pt x="99025" y="29667"/>
                  </a:cubicBezTo>
                  <a:cubicBezTo>
                    <a:pt x="99025" y="29667"/>
                    <a:pt x="100323" y="30957"/>
                    <a:pt x="100323" y="30957"/>
                  </a:cubicBezTo>
                  <a:cubicBezTo>
                    <a:pt x="102917" y="33536"/>
                    <a:pt x="106808" y="36116"/>
                    <a:pt x="108105" y="38696"/>
                  </a:cubicBezTo>
                  <a:cubicBezTo>
                    <a:pt x="110700" y="41276"/>
                    <a:pt x="111997" y="45145"/>
                    <a:pt x="113294" y="47725"/>
                  </a:cubicBezTo>
                  <a:cubicBezTo>
                    <a:pt x="114591" y="50305"/>
                    <a:pt x="115888" y="52884"/>
                    <a:pt x="114591" y="55464"/>
                  </a:cubicBezTo>
                  <a:cubicBezTo>
                    <a:pt x="114591" y="56754"/>
                    <a:pt x="114591" y="56754"/>
                    <a:pt x="114591" y="58044"/>
                  </a:cubicBezTo>
                  <a:cubicBezTo>
                    <a:pt x="114591" y="58044"/>
                    <a:pt x="114591" y="59334"/>
                    <a:pt x="114591" y="59334"/>
                  </a:cubicBezTo>
                  <a:cubicBezTo>
                    <a:pt x="114591" y="59334"/>
                    <a:pt x="114591" y="59334"/>
                    <a:pt x="114591" y="60623"/>
                  </a:cubicBezTo>
                  <a:cubicBezTo>
                    <a:pt x="114591" y="60623"/>
                    <a:pt x="113294" y="60623"/>
                    <a:pt x="113294" y="61913"/>
                  </a:cubicBezTo>
                  <a:cubicBezTo>
                    <a:pt x="113294" y="60623"/>
                    <a:pt x="113294" y="60623"/>
                    <a:pt x="111997" y="60623"/>
                  </a:cubicBezTo>
                  <a:cubicBezTo>
                    <a:pt x="111997" y="60623"/>
                    <a:pt x="111997" y="59334"/>
                    <a:pt x="111997" y="59334"/>
                  </a:cubicBezTo>
                  <a:cubicBezTo>
                    <a:pt x="110700" y="59334"/>
                    <a:pt x="110700" y="58044"/>
                    <a:pt x="110700" y="58044"/>
                  </a:cubicBezTo>
                  <a:cubicBezTo>
                    <a:pt x="110700" y="58044"/>
                    <a:pt x="110700" y="58044"/>
                    <a:pt x="109403" y="58044"/>
                  </a:cubicBezTo>
                  <a:cubicBezTo>
                    <a:pt x="108105" y="56754"/>
                    <a:pt x="106808" y="55464"/>
                    <a:pt x="104214" y="54174"/>
                  </a:cubicBezTo>
                  <a:cubicBezTo>
                    <a:pt x="102917" y="54174"/>
                    <a:pt x="100323" y="52884"/>
                    <a:pt x="97728" y="51594"/>
                  </a:cubicBezTo>
                  <a:cubicBezTo>
                    <a:pt x="96431" y="51594"/>
                    <a:pt x="93837" y="50305"/>
                    <a:pt x="89946" y="50305"/>
                  </a:cubicBezTo>
                  <a:cubicBezTo>
                    <a:pt x="89946" y="50305"/>
                    <a:pt x="88649" y="50305"/>
                    <a:pt x="88649" y="50305"/>
                  </a:cubicBezTo>
                  <a:cubicBezTo>
                    <a:pt x="87351" y="49015"/>
                    <a:pt x="87351" y="49015"/>
                    <a:pt x="86054" y="49015"/>
                  </a:cubicBezTo>
                  <a:cubicBezTo>
                    <a:pt x="84757" y="49015"/>
                    <a:pt x="83460" y="49015"/>
                    <a:pt x="80866" y="47725"/>
                  </a:cubicBezTo>
                  <a:cubicBezTo>
                    <a:pt x="78272" y="47725"/>
                    <a:pt x="74380" y="47725"/>
                    <a:pt x="71786" y="46435"/>
                  </a:cubicBezTo>
                  <a:cubicBezTo>
                    <a:pt x="69192" y="46435"/>
                    <a:pt x="67895" y="45145"/>
                    <a:pt x="66598" y="45145"/>
                  </a:cubicBezTo>
                  <a:cubicBezTo>
                    <a:pt x="66598" y="45145"/>
                    <a:pt x="66598" y="45145"/>
                    <a:pt x="65301" y="45145"/>
                  </a:cubicBezTo>
                  <a:cubicBezTo>
                    <a:pt x="65301" y="45145"/>
                    <a:pt x="65301" y="45145"/>
                    <a:pt x="64003" y="45145"/>
                  </a:cubicBezTo>
                  <a:cubicBezTo>
                    <a:pt x="64003" y="45145"/>
                    <a:pt x="64003" y="45145"/>
                    <a:pt x="62706" y="45145"/>
                  </a:cubicBezTo>
                  <a:cubicBezTo>
                    <a:pt x="62706" y="45145"/>
                    <a:pt x="62706" y="45145"/>
                    <a:pt x="61409" y="43855"/>
                  </a:cubicBezTo>
                  <a:cubicBezTo>
                    <a:pt x="61409" y="43855"/>
                    <a:pt x="61409" y="43855"/>
                    <a:pt x="60112" y="43855"/>
                  </a:cubicBezTo>
                  <a:cubicBezTo>
                    <a:pt x="58815" y="43855"/>
                    <a:pt x="57518" y="43855"/>
                    <a:pt x="56221" y="42565"/>
                  </a:cubicBezTo>
                  <a:cubicBezTo>
                    <a:pt x="56221" y="42565"/>
                    <a:pt x="54924" y="42565"/>
                    <a:pt x="53627" y="42565"/>
                  </a:cubicBezTo>
                  <a:cubicBezTo>
                    <a:pt x="52329" y="41276"/>
                    <a:pt x="51032" y="41276"/>
                    <a:pt x="51032" y="41276"/>
                  </a:cubicBezTo>
                  <a:cubicBezTo>
                    <a:pt x="49735" y="41276"/>
                    <a:pt x="48438" y="39986"/>
                    <a:pt x="47141" y="39986"/>
                  </a:cubicBezTo>
                  <a:cubicBezTo>
                    <a:pt x="43250" y="38696"/>
                    <a:pt x="39358" y="36116"/>
                    <a:pt x="36764" y="34826"/>
                  </a:cubicBezTo>
                  <a:cubicBezTo>
                    <a:pt x="32873" y="32247"/>
                    <a:pt x="28982" y="29667"/>
                    <a:pt x="26387" y="27087"/>
                  </a:cubicBezTo>
                  <a:cubicBezTo>
                    <a:pt x="23793" y="24507"/>
                    <a:pt x="21199" y="21928"/>
                    <a:pt x="18605" y="19348"/>
                  </a:cubicBezTo>
                  <a:cubicBezTo>
                    <a:pt x="16010" y="18058"/>
                    <a:pt x="14713" y="15478"/>
                    <a:pt x="13416" y="12899"/>
                  </a:cubicBezTo>
                  <a:cubicBezTo>
                    <a:pt x="12119" y="10319"/>
                    <a:pt x="10822" y="7739"/>
                    <a:pt x="10822" y="6450"/>
                  </a:cubicBezTo>
                  <a:cubicBezTo>
                    <a:pt x="9525" y="3870"/>
                    <a:pt x="9525" y="2580"/>
                    <a:pt x="9525" y="129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CB84EE0-5A1F-AC73-5CC9-AA32763D8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8084" y="2008510"/>
              <a:ext cx="715009" cy="680797"/>
            </a:xfrm>
            <a:custGeom>
              <a:avLst/>
              <a:gdLst>
                <a:gd name="connsiteX0" fmla="*/ 101402 w 331788"/>
                <a:gd name="connsiteY0" fmla="*/ 200025 h 315913"/>
                <a:gd name="connsiteX1" fmla="*/ 93663 w 331788"/>
                <a:gd name="connsiteY1" fmla="*/ 207840 h 315913"/>
                <a:gd name="connsiteX2" fmla="*/ 93663 w 331788"/>
                <a:gd name="connsiteY2" fmla="*/ 301625 h 315913"/>
                <a:gd name="connsiteX3" fmla="*/ 137518 w 331788"/>
                <a:gd name="connsiteY3" fmla="*/ 301625 h 315913"/>
                <a:gd name="connsiteX4" fmla="*/ 137518 w 331788"/>
                <a:gd name="connsiteY4" fmla="*/ 250825 h 315913"/>
                <a:gd name="connsiteX5" fmla="*/ 143967 w 331788"/>
                <a:gd name="connsiteY5" fmla="*/ 244312 h 315913"/>
                <a:gd name="connsiteX6" fmla="*/ 187822 w 331788"/>
                <a:gd name="connsiteY6" fmla="*/ 244312 h 315913"/>
                <a:gd name="connsiteX7" fmla="*/ 194271 w 331788"/>
                <a:gd name="connsiteY7" fmla="*/ 250825 h 315913"/>
                <a:gd name="connsiteX8" fmla="*/ 194271 w 331788"/>
                <a:gd name="connsiteY8" fmla="*/ 301625 h 315913"/>
                <a:gd name="connsiteX9" fmla="*/ 230387 w 331788"/>
                <a:gd name="connsiteY9" fmla="*/ 301625 h 315913"/>
                <a:gd name="connsiteX10" fmla="*/ 238126 w 331788"/>
                <a:gd name="connsiteY10" fmla="*/ 295112 h 315913"/>
                <a:gd name="connsiteX11" fmla="*/ 238126 w 331788"/>
                <a:gd name="connsiteY11" fmla="*/ 207840 h 315913"/>
                <a:gd name="connsiteX12" fmla="*/ 230387 w 331788"/>
                <a:gd name="connsiteY12" fmla="*/ 200025 h 315913"/>
                <a:gd name="connsiteX13" fmla="*/ 101402 w 331788"/>
                <a:gd name="connsiteY13" fmla="*/ 200025 h 315913"/>
                <a:gd name="connsiteX14" fmla="*/ 258908 w 331788"/>
                <a:gd name="connsiteY14" fmla="*/ 122237 h 315913"/>
                <a:gd name="connsiteX15" fmla="*/ 252413 w 331788"/>
                <a:gd name="connsiteY15" fmla="*/ 129801 h 315913"/>
                <a:gd name="connsiteX16" fmla="*/ 252413 w 331788"/>
                <a:gd name="connsiteY16" fmla="*/ 157536 h 315913"/>
                <a:gd name="connsiteX17" fmla="*/ 258908 w 331788"/>
                <a:gd name="connsiteY17" fmla="*/ 165100 h 315913"/>
                <a:gd name="connsiteX18" fmla="*/ 266701 w 331788"/>
                <a:gd name="connsiteY18" fmla="*/ 157536 h 315913"/>
                <a:gd name="connsiteX19" fmla="*/ 266701 w 331788"/>
                <a:gd name="connsiteY19" fmla="*/ 129801 h 315913"/>
                <a:gd name="connsiteX20" fmla="*/ 258908 w 331788"/>
                <a:gd name="connsiteY20" fmla="*/ 122237 h 315913"/>
                <a:gd name="connsiteX21" fmla="*/ 230332 w 331788"/>
                <a:gd name="connsiteY21" fmla="*/ 122237 h 315913"/>
                <a:gd name="connsiteX22" fmla="*/ 223838 w 331788"/>
                <a:gd name="connsiteY22" fmla="*/ 129801 h 315913"/>
                <a:gd name="connsiteX23" fmla="*/ 223838 w 331788"/>
                <a:gd name="connsiteY23" fmla="*/ 157536 h 315913"/>
                <a:gd name="connsiteX24" fmla="*/ 230332 w 331788"/>
                <a:gd name="connsiteY24" fmla="*/ 165100 h 315913"/>
                <a:gd name="connsiteX25" fmla="*/ 238126 w 331788"/>
                <a:gd name="connsiteY25" fmla="*/ 157536 h 315913"/>
                <a:gd name="connsiteX26" fmla="*/ 238126 w 331788"/>
                <a:gd name="connsiteY26" fmla="*/ 129801 h 315913"/>
                <a:gd name="connsiteX27" fmla="*/ 230332 w 331788"/>
                <a:gd name="connsiteY27" fmla="*/ 122237 h 315913"/>
                <a:gd name="connsiteX28" fmla="*/ 201468 w 331788"/>
                <a:gd name="connsiteY28" fmla="*/ 122237 h 315913"/>
                <a:gd name="connsiteX29" fmla="*/ 193675 w 331788"/>
                <a:gd name="connsiteY29" fmla="*/ 129801 h 315913"/>
                <a:gd name="connsiteX30" fmla="*/ 193675 w 331788"/>
                <a:gd name="connsiteY30" fmla="*/ 157536 h 315913"/>
                <a:gd name="connsiteX31" fmla="*/ 201468 w 331788"/>
                <a:gd name="connsiteY31" fmla="*/ 165100 h 315913"/>
                <a:gd name="connsiteX32" fmla="*/ 207963 w 331788"/>
                <a:gd name="connsiteY32" fmla="*/ 157536 h 315913"/>
                <a:gd name="connsiteX33" fmla="*/ 207963 w 331788"/>
                <a:gd name="connsiteY33" fmla="*/ 129801 h 315913"/>
                <a:gd name="connsiteX34" fmla="*/ 201468 w 331788"/>
                <a:gd name="connsiteY34" fmla="*/ 122237 h 315913"/>
                <a:gd name="connsiteX35" fmla="*/ 128732 w 331788"/>
                <a:gd name="connsiteY35" fmla="*/ 122237 h 315913"/>
                <a:gd name="connsiteX36" fmla="*/ 122238 w 331788"/>
                <a:gd name="connsiteY36" fmla="*/ 129801 h 315913"/>
                <a:gd name="connsiteX37" fmla="*/ 122238 w 331788"/>
                <a:gd name="connsiteY37" fmla="*/ 157536 h 315913"/>
                <a:gd name="connsiteX38" fmla="*/ 128732 w 331788"/>
                <a:gd name="connsiteY38" fmla="*/ 165100 h 315913"/>
                <a:gd name="connsiteX39" fmla="*/ 136526 w 331788"/>
                <a:gd name="connsiteY39" fmla="*/ 157536 h 315913"/>
                <a:gd name="connsiteX40" fmla="*/ 136526 w 331788"/>
                <a:gd name="connsiteY40" fmla="*/ 129801 h 315913"/>
                <a:gd name="connsiteX41" fmla="*/ 128732 w 331788"/>
                <a:gd name="connsiteY41" fmla="*/ 122237 h 315913"/>
                <a:gd name="connsiteX42" fmla="*/ 101456 w 331788"/>
                <a:gd name="connsiteY42" fmla="*/ 122237 h 315913"/>
                <a:gd name="connsiteX43" fmla="*/ 93663 w 331788"/>
                <a:gd name="connsiteY43" fmla="*/ 129801 h 315913"/>
                <a:gd name="connsiteX44" fmla="*/ 93663 w 331788"/>
                <a:gd name="connsiteY44" fmla="*/ 157536 h 315913"/>
                <a:gd name="connsiteX45" fmla="*/ 101456 w 331788"/>
                <a:gd name="connsiteY45" fmla="*/ 165100 h 315913"/>
                <a:gd name="connsiteX46" fmla="*/ 107951 w 331788"/>
                <a:gd name="connsiteY46" fmla="*/ 157536 h 315913"/>
                <a:gd name="connsiteX47" fmla="*/ 107951 w 331788"/>
                <a:gd name="connsiteY47" fmla="*/ 129801 h 315913"/>
                <a:gd name="connsiteX48" fmla="*/ 101456 w 331788"/>
                <a:gd name="connsiteY48" fmla="*/ 122237 h 315913"/>
                <a:gd name="connsiteX49" fmla="*/ 72881 w 331788"/>
                <a:gd name="connsiteY49" fmla="*/ 122237 h 315913"/>
                <a:gd name="connsiteX50" fmla="*/ 65088 w 331788"/>
                <a:gd name="connsiteY50" fmla="*/ 129801 h 315913"/>
                <a:gd name="connsiteX51" fmla="*/ 65088 w 331788"/>
                <a:gd name="connsiteY51" fmla="*/ 157536 h 315913"/>
                <a:gd name="connsiteX52" fmla="*/ 72881 w 331788"/>
                <a:gd name="connsiteY52" fmla="*/ 165100 h 315913"/>
                <a:gd name="connsiteX53" fmla="*/ 79376 w 331788"/>
                <a:gd name="connsiteY53" fmla="*/ 157536 h 315913"/>
                <a:gd name="connsiteX54" fmla="*/ 79376 w 331788"/>
                <a:gd name="connsiteY54" fmla="*/ 129801 h 315913"/>
                <a:gd name="connsiteX55" fmla="*/ 72881 w 331788"/>
                <a:gd name="connsiteY55" fmla="*/ 122237 h 315913"/>
                <a:gd name="connsiteX56" fmla="*/ 258908 w 331788"/>
                <a:gd name="connsiteY56" fmla="*/ 65087 h 315913"/>
                <a:gd name="connsiteX57" fmla="*/ 252413 w 331788"/>
                <a:gd name="connsiteY57" fmla="*/ 71581 h 315913"/>
                <a:gd name="connsiteX58" fmla="*/ 252413 w 331788"/>
                <a:gd name="connsiteY58" fmla="*/ 100157 h 315913"/>
                <a:gd name="connsiteX59" fmla="*/ 258908 w 331788"/>
                <a:gd name="connsiteY59" fmla="*/ 107950 h 315913"/>
                <a:gd name="connsiteX60" fmla="*/ 266701 w 331788"/>
                <a:gd name="connsiteY60" fmla="*/ 100157 h 315913"/>
                <a:gd name="connsiteX61" fmla="*/ 266701 w 331788"/>
                <a:gd name="connsiteY61" fmla="*/ 71581 h 315913"/>
                <a:gd name="connsiteX62" fmla="*/ 258908 w 331788"/>
                <a:gd name="connsiteY62" fmla="*/ 65087 h 315913"/>
                <a:gd name="connsiteX63" fmla="*/ 230332 w 331788"/>
                <a:gd name="connsiteY63" fmla="*/ 65087 h 315913"/>
                <a:gd name="connsiteX64" fmla="*/ 223838 w 331788"/>
                <a:gd name="connsiteY64" fmla="*/ 71581 h 315913"/>
                <a:gd name="connsiteX65" fmla="*/ 223838 w 331788"/>
                <a:gd name="connsiteY65" fmla="*/ 100157 h 315913"/>
                <a:gd name="connsiteX66" fmla="*/ 230332 w 331788"/>
                <a:gd name="connsiteY66" fmla="*/ 107950 h 315913"/>
                <a:gd name="connsiteX67" fmla="*/ 238126 w 331788"/>
                <a:gd name="connsiteY67" fmla="*/ 100157 h 315913"/>
                <a:gd name="connsiteX68" fmla="*/ 238126 w 331788"/>
                <a:gd name="connsiteY68" fmla="*/ 71581 h 315913"/>
                <a:gd name="connsiteX69" fmla="*/ 230332 w 331788"/>
                <a:gd name="connsiteY69" fmla="*/ 65087 h 315913"/>
                <a:gd name="connsiteX70" fmla="*/ 201468 w 331788"/>
                <a:gd name="connsiteY70" fmla="*/ 65087 h 315913"/>
                <a:gd name="connsiteX71" fmla="*/ 193675 w 331788"/>
                <a:gd name="connsiteY71" fmla="*/ 71581 h 315913"/>
                <a:gd name="connsiteX72" fmla="*/ 193675 w 331788"/>
                <a:gd name="connsiteY72" fmla="*/ 100157 h 315913"/>
                <a:gd name="connsiteX73" fmla="*/ 201468 w 331788"/>
                <a:gd name="connsiteY73" fmla="*/ 107950 h 315913"/>
                <a:gd name="connsiteX74" fmla="*/ 207963 w 331788"/>
                <a:gd name="connsiteY74" fmla="*/ 100157 h 315913"/>
                <a:gd name="connsiteX75" fmla="*/ 207963 w 331788"/>
                <a:gd name="connsiteY75" fmla="*/ 71581 h 315913"/>
                <a:gd name="connsiteX76" fmla="*/ 201468 w 331788"/>
                <a:gd name="connsiteY76" fmla="*/ 65087 h 315913"/>
                <a:gd name="connsiteX77" fmla="*/ 128732 w 331788"/>
                <a:gd name="connsiteY77" fmla="*/ 65087 h 315913"/>
                <a:gd name="connsiteX78" fmla="*/ 122238 w 331788"/>
                <a:gd name="connsiteY78" fmla="*/ 71581 h 315913"/>
                <a:gd name="connsiteX79" fmla="*/ 122238 w 331788"/>
                <a:gd name="connsiteY79" fmla="*/ 100157 h 315913"/>
                <a:gd name="connsiteX80" fmla="*/ 128732 w 331788"/>
                <a:gd name="connsiteY80" fmla="*/ 107950 h 315913"/>
                <a:gd name="connsiteX81" fmla="*/ 136526 w 331788"/>
                <a:gd name="connsiteY81" fmla="*/ 100157 h 315913"/>
                <a:gd name="connsiteX82" fmla="*/ 136526 w 331788"/>
                <a:gd name="connsiteY82" fmla="*/ 71581 h 315913"/>
                <a:gd name="connsiteX83" fmla="*/ 128732 w 331788"/>
                <a:gd name="connsiteY83" fmla="*/ 65087 h 315913"/>
                <a:gd name="connsiteX84" fmla="*/ 101456 w 331788"/>
                <a:gd name="connsiteY84" fmla="*/ 65087 h 315913"/>
                <a:gd name="connsiteX85" fmla="*/ 93663 w 331788"/>
                <a:gd name="connsiteY85" fmla="*/ 71581 h 315913"/>
                <a:gd name="connsiteX86" fmla="*/ 93663 w 331788"/>
                <a:gd name="connsiteY86" fmla="*/ 100157 h 315913"/>
                <a:gd name="connsiteX87" fmla="*/ 101456 w 331788"/>
                <a:gd name="connsiteY87" fmla="*/ 107950 h 315913"/>
                <a:gd name="connsiteX88" fmla="*/ 107951 w 331788"/>
                <a:gd name="connsiteY88" fmla="*/ 100157 h 315913"/>
                <a:gd name="connsiteX89" fmla="*/ 107951 w 331788"/>
                <a:gd name="connsiteY89" fmla="*/ 71581 h 315913"/>
                <a:gd name="connsiteX90" fmla="*/ 101456 w 331788"/>
                <a:gd name="connsiteY90" fmla="*/ 65087 h 315913"/>
                <a:gd name="connsiteX91" fmla="*/ 72881 w 331788"/>
                <a:gd name="connsiteY91" fmla="*/ 65087 h 315913"/>
                <a:gd name="connsiteX92" fmla="*/ 65088 w 331788"/>
                <a:gd name="connsiteY92" fmla="*/ 71581 h 315913"/>
                <a:gd name="connsiteX93" fmla="*/ 65088 w 331788"/>
                <a:gd name="connsiteY93" fmla="*/ 100157 h 315913"/>
                <a:gd name="connsiteX94" fmla="*/ 72881 w 331788"/>
                <a:gd name="connsiteY94" fmla="*/ 107950 h 315913"/>
                <a:gd name="connsiteX95" fmla="*/ 79376 w 331788"/>
                <a:gd name="connsiteY95" fmla="*/ 100157 h 315913"/>
                <a:gd name="connsiteX96" fmla="*/ 79376 w 331788"/>
                <a:gd name="connsiteY96" fmla="*/ 71581 h 315913"/>
                <a:gd name="connsiteX97" fmla="*/ 72881 w 331788"/>
                <a:gd name="connsiteY97" fmla="*/ 65087 h 315913"/>
                <a:gd name="connsiteX98" fmla="*/ 107950 w 331788"/>
                <a:gd name="connsiteY98" fmla="*/ 14287 h 315913"/>
                <a:gd name="connsiteX99" fmla="*/ 107950 w 331788"/>
                <a:gd name="connsiteY99" fmla="*/ 28575 h 315913"/>
                <a:gd name="connsiteX100" fmla="*/ 223838 w 331788"/>
                <a:gd name="connsiteY100" fmla="*/ 28575 h 315913"/>
                <a:gd name="connsiteX101" fmla="*/ 223838 w 331788"/>
                <a:gd name="connsiteY101" fmla="*/ 14287 h 315913"/>
                <a:gd name="connsiteX102" fmla="*/ 64802 w 331788"/>
                <a:gd name="connsiteY102" fmla="*/ 0 h 315913"/>
                <a:gd name="connsiteX103" fmla="*/ 266986 w 331788"/>
                <a:gd name="connsiteY103" fmla="*/ 0 h 315913"/>
                <a:gd name="connsiteX104" fmla="*/ 273466 w 331788"/>
                <a:gd name="connsiteY104" fmla="*/ 6474 h 315913"/>
                <a:gd name="connsiteX105" fmla="*/ 266986 w 331788"/>
                <a:gd name="connsiteY105" fmla="*/ 14242 h 315913"/>
                <a:gd name="connsiteX106" fmla="*/ 238472 w 331788"/>
                <a:gd name="connsiteY106" fmla="*/ 14242 h 315913"/>
                <a:gd name="connsiteX107" fmla="*/ 238472 w 331788"/>
                <a:gd name="connsiteY107" fmla="*/ 28484 h 315913"/>
                <a:gd name="connsiteX108" fmla="*/ 303275 w 331788"/>
                <a:gd name="connsiteY108" fmla="*/ 28484 h 315913"/>
                <a:gd name="connsiteX109" fmla="*/ 309755 w 331788"/>
                <a:gd name="connsiteY109" fmla="*/ 34958 h 315913"/>
                <a:gd name="connsiteX110" fmla="*/ 309755 w 331788"/>
                <a:gd name="connsiteY110" fmla="*/ 301671 h 315913"/>
                <a:gd name="connsiteX111" fmla="*/ 324012 w 331788"/>
                <a:gd name="connsiteY111" fmla="*/ 301671 h 315913"/>
                <a:gd name="connsiteX112" fmla="*/ 331788 w 331788"/>
                <a:gd name="connsiteY112" fmla="*/ 309439 h 315913"/>
                <a:gd name="connsiteX113" fmla="*/ 324012 w 331788"/>
                <a:gd name="connsiteY113" fmla="*/ 315913 h 315913"/>
                <a:gd name="connsiteX114" fmla="*/ 7776 w 331788"/>
                <a:gd name="connsiteY114" fmla="*/ 315913 h 315913"/>
                <a:gd name="connsiteX115" fmla="*/ 0 w 331788"/>
                <a:gd name="connsiteY115" fmla="*/ 309439 h 315913"/>
                <a:gd name="connsiteX116" fmla="*/ 7776 w 331788"/>
                <a:gd name="connsiteY116" fmla="*/ 301671 h 315913"/>
                <a:gd name="connsiteX117" fmla="*/ 22033 w 331788"/>
                <a:gd name="connsiteY117" fmla="*/ 301671 h 315913"/>
                <a:gd name="connsiteX118" fmla="*/ 22033 w 331788"/>
                <a:gd name="connsiteY118" fmla="*/ 34958 h 315913"/>
                <a:gd name="connsiteX119" fmla="*/ 28513 w 331788"/>
                <a:gd name="connsiteY119" fmla="*/ 28484 h 315913"/>
                <a:gd name="connsiteX120" fmla="*/ 93315 w 331788"/>
                <a:gd name="connsiteY120" fmla="*/ 28484 h 315913"/>
                <a:gd name="connsiteX121" fmla="*/ 93315 w 331788"/>
                <a:gd name="connsiteY121" fmla="*/ 14242 h 315913"/>
                <a:gd name="connsiteX122" fmla="*/ 64802 w 331788"/>
                <a:gd name="connsiteY122" fmla="*/ 14242 h 315913"/>
                <a:gd name="connsiteX123" fmla="*/ 58322 w 331788"/>
                <a:gd name="connsiteY123" fmla="*/ 6474 h 315913"/>
                <a:gd name="connsiteX124" fmla="*/ 64802 w 331788"/>
                <a:gd name="connsiteY124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331788" h="315913">
                  <a:moveTo>
                    <a:pt x="101402" y="200025"/>
                  </a:moveTo>
                  <a:cubicBezTo>
                    <a:pt x="97532" y="200025"/>
                    <a:pt x="93663" y="203933"/>
                    <a:pt x="93663" y="207840"/>
                  </a:cubicBezTo>
                  <a:cubicBezTo>
                    <a:pt x="93663" y="207840"/>
                    <a:pt x="93663" y="207840"/>
                    <a:pt x="93663" y="301625"/>
                  </a:cubicBezTo>
                  <a:cubicBezTo>
                    <a:pt x="93663" y="301625"/>
                    <a:pt x="93663" y="301625"/>
                    <a:pt x="137518" y="301625"/>
                  </a:cubicBezTo>
                  <a:cubicBezTo>
                    <a:pt x="137518" y="301625"/>
                    <a:pt x="137518" y="301625"/>
                    <a:pt x="137518" y="250825"/>
                  </a:cubicBezTo>
                  <a:cubicBezTo>
                    <a:pt x="137518" y="246917"/>
                    <a:pt x="140097" y="244312"/>
                    <a:pt x="143967" y="244312"/>
                  </a:cubicBezTo>
                  <a:cubicBezTo>
                    <a:pt x="143967" y="244312"/>
                    <a:pt x="143967" y="244312"/>
                    <a:pt x="187822" y="244312"/>
                  </a:cubicBezTo>
                  <a:cubicBezTo>
                    <a:pt x="191691" y="244312"/>
                    <a:pt x="194271" y="246917"/>
                    <a:pt x="194271" y="250825"/>
                  </a:cubicBezTo>
                  <a:cubicBezTo>
                    <a:pt x="194271" y="250825"/>
                    <a:pt x="194271" y="250825"/>
                    <a:pt x="194271" y="301625"/>
                  </a:cubicBezTo>
                  <a:cubicBezTo>
                    <a:pt x="194271" y="301625"/>
                    <a:pt x="194271" y="301625"/>
                    <a:pt x="230387" y="301625"/>
                  </a:cubicBezTo>
                  <a:cubicBezTo>
                    <a:pt x="234256" y="301625"/>
                    <a:pt x="238126" y="299020"/>
                    <a:pt x="238126" y="295112"/>
                  </a:cubicBezTo>
                  <a:lnTo>
                    <a:pt x="238126" y="207840"/>
                  </a:lnTo>
                  <a:cubicBezTo>
                    <a:pt x="238126" y="203933"/>
                    <a:pt x="234256" y="200025"/>
                    <a:pt x="230387" y="200025"/>
                  </a:cubicBezTo>
                  <a:cubicBezTo>
                    <a:pt x="230387" y="200025"/>
                    <a:pt x="230387" y="200025"/>
                    <a:pt x="101402" y="200025"/>
                  </a:cubicBezTo>
                  <a:close/>
                  <a:moveTo>
                    <a:pt x="258908" y="122237"/>
                  </a:moveTo>
                  <a:cubicBezTo>
                    <a:pt x="255011" y="122237"/>
                    <a:pt x="252413" y="124758"/>
                    <a:pt x="252413" y="129801"/>
                  </a:cubicBezTo>
                  <a:cubicBezTo>
                    <a:pt x="252413" y="129801"/>
                    <a:pt x="252413" y="129801"/>
                    <a:pt x="252413" y="157536"/>
                  </a:cubicBezTo>
                  <a:cubicBezTo>
                    <a:pt x="252413" y="161318"/>
                    <a:pt x="255011" y="165100"/>
                    <a:pt x="258908" y="165100"/>
                  </a:cubicBezTo>
                  <a:cubicBezTo>
                    <a:pt x="264103" y="165100"/>
                    <a:pt x="266701" y="161318"/>
                    <a:pt x="266701" y="157536"/>
                  </a:cubicBezTo>
                  <a:lnTo>
                    <a:pt x="266701" y="129801"/>
                  </a:lnTo>
                  <a:cubicBezTo>
                    <a:pt x="266701" y="124758"/>
                    <a:pt x="264103" y="122237"/>
                    <a:pt x="258908" y="122237"/>
                  </a:cubicBezTo>
                  <a:close/>
                  <a:moveTo>
                    <a:pt x="230332" y="122237"/>
                  </a:moveTo>
                  <a:cubicBezTo>
                    <a:pt x="226436" y="122237"/>
                    <a:pt x="223838" y="124758"/>
                    <a:pt x="223838" y="129801"/>
                  </a:cubicBezTo>
                  <a:cubicBezTo>
                    <a:pt x="223838" y="129801"/>
                    <a:pt x="223838" y="129801"/>
                    <a:pt x="223838" y="157536"/>
                  </a:cubicBezTo>
                  <a:cubicBezTo>
                    <a:pt x="223838" y="161318"/>
                    <a:pt x="226436" y="165100"/>
                    <a:pt x="230332" y="165100"/>
                  </a:cubicBezTo>
                  <a:cubicBezTo>
                    <a:pt x="234229" y="165100"/>
                    <a:pt x="238126" y="161318"/>
                    <a:pt x="238126" y="157536"/>
                  </a:cubicBezTo>
                  <a:lnTo>
                    <a:pt x="238126" y="129801"/>
                  </a:lnTo>
                  <a:cubicBezTo>
                    <a:pt x="238126" y="124758"/>
                    <a:pt x="234229" y="122237"/>
                    <a:pt x="230332" y="122237"/>
                  </a:cubicBezTo>
                  <a:close/>
                  <a:moveTo>
                    <a:pt x="201468" y="122237"/>
                  </a:moveTo>
                  <a:cubicBezTo>
                    <a:pt x="196273" y="122237"/>
                    <a:pt x="193675" y="124758"/>
                    <a:pt x="193675" y="129801"/>
                  </a:cubicBezTo>
                  <a:cubicBezTo>
                    <a:pt x="193675" y="129801"/>
                    <a:pt x="193675" y="129801"/>
                    <a:pt x="193675" y="157536"/>
                  </a:cubicBezTo>
                  <a:cubicBezTo>
                    <a:pt x="193675" y="161318"/>
                    <a:pt x="196273" y="165100"/>
                    <a:pt x="201468" y="165100"/>
                  </a:cubicBezTo>
                  <a:cubicBezTo>
                    <a:pt x="205365" y="165100"/>
                    <a:pt x="207963" y="161318"/>
                    <a:pt x="207963" y="157536"/>
                  </a:cubicBezTo>
                  <a:cubicBezTo>
                    <a:pt x="207963" y="157536"/>
                    <a:pt x="207963" y="157536"/>
                    <a:pt x="207963" y="129801"/>
                  </a:cubicBezTo>
                  <a:cubicBezTo>
                    <a:pt x="207963" y="124758"/>
                    <a:pt x="205365" y="122237"/>
                    <a:pt x="201468" y="122237"/>
                  </a:cubicBezTo>
                  <a:close/>
                  <a:moveTo>
                    <a:pt x="128732" y="122237"/>
                  </a:moveTo>
                  <a:cubicBezTo>
                    <a:pt x="124836" y="122237"/>
                    <a:pt x="122238" y="124758"/>
                    <a:pt x="122238" y="129801"/>
                  </a:cubicBezTo>
                  <a:cubicBezTo>
                    <a:pt x="122238" y="129801"/>
                    <a:pt x="122238" y="129801"/>
                    <a:pt x="122238" y="157536"/>
                  </a:cubicBezTo>
                  <a:cubicBezTo>
                    <a:pt x="122238" y="161318"/>
                    <a:pt x="124836" y="165100"/>
                    <a:pt x="128732" y="165100"/>
                  </a:cubicBezTo>
                  <a:cubicBezTo>
                    <a:pt x="133928" y="165100"/>
                    <a:pt x="136526" y="161318"/>
                    <a:pt x="136526" y="157536"/>
                  </a:cubicBezTo>
                  <a:cubicBezTo>
                    <a:pt x="136526" y="157536"/>
                    <a:pt x="136526" y="157536"/>
                    <a:pt x="136526" y="129801"/>
                  </a:cubicBezTo>
                  <a:cubicBezTo>
                    <a:pt x="136526" y="124758"/>
                    <a:pt x="133928" y="122237"/>
                    <a:pt x="128732" y="122237"/>
                  </a:cubicBezTo>
                  <a:close/>
                  <a:moveTo>
                    <a:pt x="101456" y="122237"/>
                  </a:moveTo>
                  <a:cubicBezTo>
                    <a:pt x="97559" y="122237"/>
                    <a:pt x="93663" y="124758"/>
                    <a:pt x="93663" y="129801"/>
                  </a:cubicBezTo>
                  <a:lnTo>
                    <a:pt x="93663" y="157536"/>
                  </a:lnTo>
                  <a:cubicBezTo>
                    <a:pt x="93663" y="161318"/>
                    <a:pt x="97559" y="165100"/>
                    <a:pt x="101456" y="165100"/>
                  </a:cubicBezTo>
                  <a:cubicBezTo>
                    <a:pt x="105353" y="165100"/>
                    <a:pt x="107951" y="161318"/>
                    <a:pt x="107951" y="157536"/>
                  </a:cubicBezTo>
                  <a:cubicBezTo>
                    <a:pt x="107951" y="157536"/>
                    <a:pt x="107951" y="157536"/>
                    <a:pt x="107951" y="129801"/>
                  </a:cubicBezTo>
                  <a:cubicBezTo>
                    <a:pt x="107951" y="124758"/>
                    <a:pt x="105353" y="122237"/>
                    <a:pt x="101456" y="122237"/>
                  </a:cubicBezTo>
                  <a:close/>
                  <a:moveTo>
                    <a:pt x="72881" y="122237"/>
                  </a:moveTo>
                  <a:cubicBezTo>
                    <a:pt x="67686" y="122237"/>
                    <a:pt x="65088" y="124758"/>
                    <a:pt x="65088" y="129801"/>
                  </a:cubicBezTo>
                  <a:cubicBezTo>
                    <a:pt x="65088" y="129801"/>
                    <a:pt x="65088" y="129801"/>
                    <a:pt x="65088" y="157536"/>
                  </a:cubicBezTo>
                  <a:cubicBezTo>
                    <a:pt x="65088" y="161318"/>
                    <a:pt x="67686" y="165100"/>
                    <a:pt x="72881" y="165100"/>
                  </a:cubicBezTo>
                  <a:cubicBezTo>
                    <a:pt x="76778" y="165100"/>
                    <a:pt x="79376" y="161318"/>
                    <a:pt x="79376" y="157536"/>
                  </a:cubicBezTo>
                  <a:lnTo>
                    <a:pt x="79376" y="129801"/>
                  </a:lnTo>
                  <a:cubicBezTo>
                    <a:pt x="79376" y="124758"/>
                    <a:pt x="76778" y="122237"/>
                    <a:pt x="72881" y="122237"/>
                  </a:cubicBezTo>
                  <a:close/>
                  <a:moveTo>
                    <a:pt x="258908" y="65087"/>
                  </a:moveTo>
                  <a:cubicBezTo>
                    <a:pt x="255011" y="65087"/>
                    <a:pt x="252413" y="67685"/>
                    <a:pt x="252413" y="71581"/>
                  </a:cubicBezTo>
                  <a:cubicBezTo>
                    <a:pt x="252413" y="71581"/>
                    <a:pt x="252413" y="71581"/>
                    <a:pt x="252413" y="100157"/>
                  </a:cubicBezTo>
                  <a:cubicBezTo>
                    <a:pt x="252413" y="105352"/>
                    <a:pt x="255011" y="107950"/>
                    <a:pt x="258908" y="107950"/>
                  </a:cubicBezTo>
                  <a:cubicBezTo>
                    <a:pt x="264103" y="107950"/>
                    <a:pt x="266701" y="105352"/>
                    <a:pt x="266701" y="100157"/>
                  </a:cubicBezTo>
                  <a:lnTo>
                    <a:pt x="266701" y="71581"/>
                  </a:lnTo>
                  <a:cubicBezTo>
                    <a:pt x="266701" y="67685"/>
                    <a:pt x="264103" y="65087"/>
                    <a:pt x="258908" y="65087"/>
                  </a:cubicBezTo>
                  <a:close/>
                  <a:moveTo>
                    <a:pt x="230332" y="65087"/>
                  </a:moveTo>
                  <a:cubicBezTo>
                    <a:pt x="226436" y="65087"/>
                    <a:pt x="223838" y="67685"/>
                    <a:pt x="223838" y="71581"/>
                  </a:cubicBezTo>
                  <a:cubicBezTo>
                    <a:pt x="223838" y="71581"/>
                    <a:pt x="223838" y="71581"/>
                    <a:pt x="223838" y="100157"/>
                  </a:cubicBezTo>
                  <a:cubicBezTo>
                    <a:pt x="223838" y="105352"/>
                    <a:pt x="226436" y="107950"/>
                    <a:pt x="230332" y="107950"/>
                  </a:cubicBezTo>
                  <a:cubicBezTo>
                    <a:pt x="234229" y="107950"/>
                    <a:pt x="238126" y="105352"/>
                    <a:pt x="238126" y="100157"/>
                  </a:cubicBezTo>
                  <a:lnTo>
                    <a:pt x="238126" y="71581"/>
                  </a:lnTo>
                  <a:cubicBezTo>
                    <a:pt x="238126" y="67685"/>
                    <a:pt x="234229" y="65087"/>
                    <a:pt x="230332" y="65087"/>
                  </a:cubicBezTo>
                  <a:close/>
                  <a:moveTo>
                    <a:pt x="201468" y="65087"/>
                  </a:moveTo>
                  <a:cubicBezTo>
                    <a:pt x="196273" y="65087"/>
                    <a:pt x="193675" y="67685"/>
                    <a:pt x="193675" y="71581"/>
                  </a:cubicBezTo>
                  <a:cubicBezTo>
                    <a:pt x="193675" y="71581"/>
                    <a:pt x="193675" y="71581"/>
                    <a:pt x="193675" y="100157"/>
                  </a:cubicBezTo>
                  <a:cubicBezTo>
                    <a:pt x="193675" y="105352"/>
                    <a:pt x="196273" y="107950"/>
                    <a:pt x="201468" y="107950"/>
                  </a:cubicBezTo>
                  <a:cubicBezTo>
                    <a:pt x="205365" y="107950"/>
                    <a:pt x="207963" y="105352"/>
                    <a:pt x="207963" y="100157"/>
                  </a:cubicBezTo>
                  <a:cubicBezTo>
                    <a:pt x="207963" y="100157"/>
                    <a:pt x="207963" y="100157"/>
                    <a:pt x="207963" y="71581"/>
                  </a:cubicBezTo>
                  <a:cubicBezTo>
                    <a:pt x="207963" y="67685"/>
                    <a:pt x="205365" y="65087"/>
                    <a:pt x="201468" y="65087"/>
                  </a:cubicBezTo>
                  <a:close/>
                  <a:moveTo>
                    <a:pt x="128732" y="65087"/>
                  </a:moveTo>
                  <a:cubicBezTo>
                    <a:pt x="124836" y="65087"/>
                    <a:pt x="122238" y="67685"/>
                    <a:pt x="122238" y="71581"/>
                  </a:cubicBezTo>
                  <a:cubicBezTo>
                    <a:pt x="122238" y="71581"/>
                    <a:pt x="122238" y="71581"/>
                    <a:pt x="122238" y="100157"/>
                  </a:cubicBezTo>
                  <a:cubicBezTo>
                    <a:pt x="122238" y="105352"/>
                    <a:pt x="124836" y="107950"/>
                    <a:pt x="128732" y="107950"/>
                  </a:cubicBezTo>
                  <a:cubicBezTo>
                    <a:pt x="133928" y="107950"/>
                    <a:pt x="136526" y="105352"/>
                    <a:pt x="136526" y="100157"/>
                  </a:cubicBezTo>
                  <a:cubicBezTo>
                    <a:pt x="136526" y="100157"/>
                    <a:pt x="136526" y="100157"/>
                    <a:pt x="136526" y="71581"/>
                  </a:cubicBezTo>
                  <a:cubicBezTo>
                    <a:pt x="136526" y="67685"/>
                    <a:pt x="133928" y="65087"/>
                    <a:pt x="128732" y="65087"/>
                  </a:cubicBezTo>
                  <a:close/>
                  <a:moveTo>
                    <a:pt x="101456" y="65087"/>
                  </a:moveTo>
                  <a:cubicBezTo>
                    <a:pt x="97559" y="65087"/>
                    <a:pt x="93663" y="67685"/>
                    <a:pt x="93663" y="71581"/>
                  </a:cubicBezTo>
                  <a:lnTo>
                    <a:pt x="93663" y="100157"/>
                  </a:lnTo>
                  <a:cubicBezTo>
                    <a:pt x="93663" y="105352"/>
                    <a:pt x="97559" y="107950"/>
                    <a:pt x="101456" y="107950"/>
                  </a:cubicBezTo>
                  <a:cubicBezTo>
                    <a:pt x="105353" y="107950"/>
                    <a:pt x="107951" y="105352"/>
                    <a:pt x="107951" y="100157"/>
                  </a:cubicBezTo>
                  <a:cubicBezTo>
                    <a:pt x="107951" y="100157"/>
                    <a:pt x="107951" y="100157"/>
                    <a:pt x="107951" y="71581"/>
                  </a:cubicBezTo>
                  <a:cubicBezTo>
                    <a:pt x="107951" y="67685"/>
                    <a:pt x="105353" y="65087"/>
                    <a:pt x="101456" y="65087"/>
                  </a:cubicBezTo>
                  <a:close/>
                  <a:moveTo>
                    <a:pt x="72881" y="65087"/>
                  </a:moveTo>
                  <a:cubicBezTo>
                    <a:pt x="67686" y="65087"/>
                    <a:pt x="65088" y="67685"/>
                    <a:pt x="65088" y="71581"/>
                  </a:cubicBezTo>
                  <a:cubicBezTo>
                    <a:pt x="65088" y="71581"/>
                    <a:pt x="65088" y="71581"/>
                    <a:pt x="65088" y="100157"/>
                  </a:cubicBezTo>
                  <a:cubicBezTo>
                    <a:pt x="65088" y="105352"/>
                    <a:pt x="67686" y="107950"/>
                    <a:pt x="72881" y="107950"/>
                  </a:cubicBezTo>
                  <a:cubicBezTo>
                    <a:pt x="76778" y="107950"/>
                    <a:pt x="79376" y="105352"/>
                    <a:pt x="79376" y="100157"/>
                  </a:cubicBezTo>
                  <a:lnTo>
                    <a:pt x="79376" y="71581"/>
                  </a:lnTo>
                  <a:cubicBezTo>
                    <a:pt x="79376" y="67685"/>
                    <a:pt x="76778" y="65087"/>
                    <a:pt x="72881" y="65087"/>
                  </a:cubicBezTo>
                  <a:close/>
                  <a:moveTo>
                    <a:pt x="107950" y="14287"/>
                  </a:moveTo>
                  <a:lnTo>
                    <a:pt x="107950" y="28575"/>
                  </a:lnTo>
                  <a:lnTo>
                    <a:pt x="223838" y="28575"/>
                  </a:lnTo>
                  <a:lnTo>
                    <a:pt x="223838" y="14287"/>
                  </a:lnTo>
                  <a:close/>
                  <a:moveTo>
                    <a:pt x="64802" y="0"/>
                  </a:moveTo>
                  <a:cubicBezTo>
                    <a:pt x="64802" y="0"/>
                    <a:pt x="64802" y="0"/>
                    <a:pt x="266986" y="0"/>
                  </a:cubicBezTo>
                  <a:cubicBezTo>
                    <a:pt x="270874" y="0"/>
                    <a:pt x="273466" y="2589"/>
                    <a:pt x="273466" y="6474"/>
                  </a:cubicBezTo>
                  <a:cubicBezTo>
                    <a:pt x="273466" y="10358"/>
                    <a:pt x="270874" y="14242"/>
                    <a:pt x="266986" y="14242"/>
                  </a:cubicBezTo>
                  <a:cubicBezTo>
                    <a:pt x="266986" y="14242"/>
                    <a:pt x="266986" y="14242"/>
                    <a:pt x="238472" y="14242"/>
                  </a:cubicBezTo>
                  <a:cubicBezTo>
                    <a:pt x="238472" y="14242"/>
                    <a:pt x="238472" y="14242"/>
                    <a:pt x="238472" y="28484"/>
                  </a:cubicBezTo>
                  <a:cubicBezTo>
                    <a:pt x="238472" y="28484"/>
                    <a:pt x="238472" y="28484"/>
                    <a:pt x="303275" y="28484"/>
                  </a:cubicBezTo>
                  <a:cubicBezTo>
                    <a:pt x="307163" y="28484"/>
                    <a:pt x="309755" y="31073"/>
                    <a:pt x="309755" y="34958"/>
                  </a:cubicBezTo>
                  <a:cubicBezTo>
                    <a:pt x="309755" y="34958"/>
                    <a:pt x="309755" y="34958"/>
                    <a:pt x="309755" y="301671"/>
                  </a:cubicBezTo>
                  <a:cubicBezTo>
                    <a:pt x="309755" y="301671"/>
                    <a:pt x="309755" y="301671"/>
                    <a:pt x="324012" y="301671"/>
                  </a:cubicBezTo>
                  <a:cubicBezTo>
                    <a:pt x="329196" y="301671"/>
                    <a:pt x="331788" y="305555"/>
                    <a:pt x="331788" y="309439"/>
                  </a:cubicBezTo>
                  <a:cubicBezTo>
                    <a:pt x="331788" y="313324"/>
                    <a:pt x="329196" y="315913"/>
                    <a:pt x="324012" y="315913"/>
                  </a:cubicBezTo>
                  <a:cubicBezTo>
                    <a:pt x="324012" y="315913"/>
                    <a:pt x="324012" y="315913"/>
                    <a:pt x="7776" y="315913"/>
                  </a:cubicBezTo>
                  <a:cubicBezTo>
                    <a:pt x="2592" y="315913"/>
                    <a:pt x="0" y="313324"/>
                    <a:pt x="0" y="309439"/>
                  </a:cubicBezTo>
                  <a:cubicBezTo>
                    <a:pt x="0" y="305555"/>
                    <a:pt x="2592" y="301671"/>
                    <a:pt x="7776" y="301671"/>
                  </a:cubicBezTo>
                  <a:cubicBezTo>
                    <a:pt x="7776" y="301671"/>
                    <a:pt x="7776" y="301671"/>
                    <a:pt x="22033" y="301671"/>
                  </a:cubicBezTo>
                  <a:cubicBezTo>
                    <a:pt x="22033" y="301671"/>
                    <a:pt x="22033" y="301671"/>
                    <a:pt x="22033" y="34958"/>
                  </a:cubicBezTo>
                  <a:cubicBezTo>
                    <a:pt x="22033" y="31073"/>
                    <a:pt x="24625" y="28484"/>
                    <a:pt x="28513" y="28484"/>
                  </a:cubicBezTo>
                  <a:cubicBezTo>
                    <a:pt x="28513" y="28484"/>
                    <a:pt x="28513" y="28484"/>
                    <a:pt x="93315" y="28484"/>
                  </a:cubicBezTo>
                  <a:cubicBezTo>
                    <a:pt x="93315" y="28484"/>
                    <a:pt x="93315" y="28484"/>
                    <a:pt x="93315" y="14242"/>
                  </a:cubicBezTo>
                  <a:cubicBezTo>
                    <a:pt x="93315" y="14242"/>
                    <a:pt x="93315" y="14242"/>
                    <a:pt x="64802" y="14242"/>
                  </a:cubicBezTo>
                  <a:cubicBezTo>
                    <a:pt x="60914" y="14242"/>
                    <a:pt x="58322" y="10358"/>
                    <a:pt x="58322" y="6474"/>
                  </a:cubicBezTo>
                  <a:cubicBezTo>
                    <a:pt x="58322" y="2589"/>
                    <a:pt x="60914" y="0"/>
                    <a:pt x="648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D657636-B83B-E193-502A-F4C2AC180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497" y="4198496"/>
              <a:ext cx="643024" cy="641830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0EE533E-3F08-86A7-0588-C5F2CB8DAB52}"/>
              </a:ext>
            </a:extLst>
          </p:cNvPr>
          <p:cNvGrpSpPr/>
          <p:nvPr/>
        </p:nvGrpSpPr>
        <p:grpSpPr>
          <a:xfrm>
            <a:off x="6650162" y="790532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323D6AA-E620-BB8C-20DA-4027DC09EEA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8B2F95B-6C17-9545-A8B0-D168EA42454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17FE3B3-9079-ECBD-C951-653564289D98}"/>
              </a:ext>
            </a:extLst>
          </p:cNvPr>
          <p:cNvGrpSpPr/>
          <p:nvPr/>
        </p:nvGrpSpPr>
        <p:grpSpPr>
          <a:xfrm>
            <a:off x="1166362" y="3617497"/>
            <a:ext cx="2984539" cy="816522"/>
            <a:chOff x="283598" y="1906534"/>
            <a:chExt cx="2984539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637D55E-F1A0-C649-51B7-57021128FAC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F0EC2EE-B322-974F-7680-2511F75B017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1D98FA4-8C69-6EE0-184E-D76B1064951F}"/>
              </a:ext>
            </a:extLst>
          </p:cNvPr>
          <p:cNvGrpSpPr/>
          <p:nvPr/>
        </p:nvGrpSpPr>
        <p:grpSpPr>
          <a:xfrm>
            <a:off x="8133374" y="3625343"/>
            <a:ext cx="2966425" cy="816522"/>
            <a:chOff x="283598" y="1906534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4147BC7-DBB4-56C3-8CDF-CCCEED22555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F7B2EE9-FE16-BC13-395F-15BFE0F9953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953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C2AD279-02F3-CE2B-311E-B003533C736C}"/>
              </a:ext>
            </a:extLst>
          </p:cNvPr>
          <p:cNvGrpSpPr/>
          <p:nvPr/>
        </p:nvGrpSpPr>
        <p:grpSpPr>
          <a:xfrm>
            <a:off x="363529" y="206775"/>
            <a:ext cx="3755776" cy="658943"/>
            <a:chOff x="2097507" y="1409877"/>
            <a:chExt cx="3755776" cy="65894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EAC2502-A43D-F1F2-8EBD-A035E316A1F2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56E719B-3C86-7563-663D-535489E42307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77BD287-A179-39D8-F44D-4C83DD45AAC2}"/>
                </a:ext>
              </a:extLst>
            </p:cNvPr>
            <p:cNvSpPr txBox="1"/>
            <p:nvPr/>
          </p:nvSpPr>
          <p:spPr>
            <a:xfrm>
              <a:off x="3176245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7" name="心形 26">
              <a:extLst>
                <a:ext uri="{FF2B5EF4-FFF2-40B4-BE49-F238E27FC236}">
                  <a16:creationId xmlns:a16="http://schemas.microsoft.com/office/drawing/2014/main" id="{E429835A-7705-2F78-6F17-99BFC226662F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>
              <a:extLst>
                <a:ext uri="{FF2B5EF4-FFF2-40B4-BE49-F238E27FC236}">
                  <a16:creationId xmlns:a16="http://schemas.microsoft.com/office/drawing/2014/main" id="{2DD3CC63-4A48-959A-2683-67FB02902DE9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76093E6B-A137-6D35-6FBF-763AF29B6A7B}"/>
                </a:ext>
              </a:extLst>
            </p:cNvPr>
            <p:cNvSpPr txBox="1"/>
            <p:nvPr/>
          </p:nvSpPr>
          <p:spPr>
            <a:xfrm>
              <a:off x="2566975" y="1490370"/>
              <a:ext cx="7008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sp>
        <p:nvSpPr>
          <p:cNvPr id="4" name="六边形 3">
            <a:extLst>
              <a:ext uri="{FF2B5EF4-FFF2-40B4-BE49-F238E27FC236}">
                <a16:creationId xmlns:a16="http://schemas.microsoft.com/office/drawing/2014/main" id="{4543E089-F2F5-EDA7-DF50-8C6A8EF0E47F}"/>
              </a:ext>
            </a:extLst>
          </p:cNvPr>
          <p:cNvSpPr/>
          <p:nvPr/>
        </p:nvSpPr>
        <p:spPr>
          <a:xfrm rot="16200000">
            <a:off x="4185553" y="1678062"/>
            <a:ext cx="3849917" cy="3318894"/>
          </a:xfrm>
          <a:prstGeom prst="hexagon">
            <a:avLst/>
          </a:prstGeom>
          <a:solidFill>
            <a:srgbClr val="D27F5D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5" name="六边形 4">
            <a:extLst>
              <a:ext uri="{FF2B5EF4-FFF2-40B4-BE49-F238E27FC236}">
                <a16:creationId xmlns:a16="http://schemas.microsoft.com/office/drawing/2014/main" id="{636D4CC3-A9A7-1A40-34A7-F6FA9CCAFD6B}"/>
              </a:ext>
            </a:extLst>
          </p:cNvPr>
          <p:cNvSpPr/>
          <p:nvPr/>
        </p:nvSpPr>
        <p:spPr>
          <a:xfrm rot="16200000">
            <a:off x="4679900" y="2104227"/>
            <a:ext cx="2861220" cy="2466569"/>
          </a:xfrm>
          <a:prstGeom prst="hexagon">
            <a:avLst/>
          </a:prstGeom>
          <a:solidFill>
            <a:srgbClr val="D27F5D">
              <a:alpha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6" name="六边形 5" descr="D:\51PPT模板网\51pptmoban.com\图片001.jpg">
            <a:extLst>
              <a:ext uri="{FF2B5EF4-FFF2-40B4-BE49-F238E27FC236}">
                <a16:creationId xmlns:a16="http://schemas.microsoft.com/office/drawing/2014/main" id="{9CA0A09A-963F-398D-AAFA-E77594B6E591}"/>
              </a:ext>
            </a:extLst>
          </p:cNvPr>
          <p:cNvSpPr/>
          <p:nvPr/>
        </p:nvSpPr>
        <p:spPr>
          <a:xfrm rot="16200000">
            <a:off x="5065809" y="2436905"/>
            <a:ext cx="2089405" cy="1801211"/>
          </a:xfrm>
          <a:prstGeom prst="hexagon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9" name="图形 14">
            <a:extLst>
              <a:ext uri="{FF2B5EF4-FFF2-40B4-BE49-F238E27FC236}">
                <a16:creationId xmlns:a16="http://schemas.microsoft.com/office/drawing/2014/main" id="{E80C3FD7-8231-4D9A-303E-70F4A11807B2}"/>
              </a:ext>
            </a:extLst>
          </p:cNvPr>
          <p:cNvSpPr/>
          <p:nvPr/>
        </p:nvSpPr>
        <p:spPr>
          <a:xfrm flipV="1">
            <a:off x="7985951" y="4608465"/>
            <a:ext cx="319218" cy="319313"/>
          </a:xfrm>
          <a:custGeom>
            <a:avLst/>
            <a:gdLst>
              <a:gd name="connsiteX0" fmla="*/ 50678 w 319218"/>
              <a:gd name="connsiteY0" fmla="*/ 61085 h 319313"/>
              <a:gd name="connsiteX1" fmla="*/ 50678 w 319218"/>
              <a:gd name="connsiteY1" fmla="*/ 61085 h 319313"/>
              <a:gd name="connsiteX2" fmla="*/ 60962 w 319218"/>
              <a:gd name="connsiteY2" fmla="*/ 61085 h 319313"/>
              <a:gd name="connsiteX3" fmla="*/ 60962 w 319218"/>
              <a:gd name="connsiteY3" fmla="*/ 50631 h 319313"/>
              <a:gd name="connsiteX4" fmla="*/ 19495 w 319218"/>
              <a:gd name="connsiteY4" fmla="*/ 9082 h 319313"/>
              <a:gd name="connsiteX5" fmla="*/ 9219 w 319218"/>
              <a:gd name="connsiteY5" fmla="*/ 9082 h 319313"/>
              <a:gd name="connsiteX6" fmla="*/ 9219 w 319218"/>
              <a:gd name="connsiteY6" fmla="*/ 19537 h 319313"/>
              <a:gd name="connsiteX7" fmla="*/ 50678 w 319218"/>
              <a:gd name="connsiteY7" fmla="*/ 61085 h 319313"/>
              <a:gd name="connsiteX8" fmla="*/ 73325 w 319218"/>
              <a:gd name="connsiteY8" fmla="*/ 38348 h 319313"/>
              <a:gd name="connsiteX9" fmla="*/ 73325 w 319218"/>
              <a:gd name="connsiteY9" fmla="*/ 38348 h 319313"/>
              <a:gd name="connsiteX10" fmla="*/ 83611 w 319218"/>
              <a:gd name="connsiteY10" fmla="*/ 38348 h 319313"/>
              <a:gd name="connsiteX11" fmla="*/ 83611 w 319218"/>
              <a:gd name="connsiteY11" fmla="*/ 27983 h 319313"/>
              <a:gd name="connsiteX12" fmla="*/ 65316 w 319218"/>
              <a:gd name="connsiteY12" fmla="*/ 9689 h 319313"/>
              <a:gd name="connsiteX13" fmla="*/ 55040 w 319218"/>
              <a:gd name="connsiteY13" fmla="*/ 9689 h 319313"/>
              <a:gd name="connsiteX14" fmla="*/ 55040 w 319218"/>
              <a:gd name="connsiteY14" fmla="*/ 20053 h 319313"/>
              <a:gd name="connsiteX15" fmla="*/ 73325 w 319218"/>
              <a:gd name="connsiteY15" fmla="*/ 38348 h 319313"/>
              <a:gd name="connsiteX16" fmla="*/ 68446 w 319218"/>
              <a:gd name="connsiteY16" fmla="*/ 135386 h 319313"/>
              <a:gd name="connsiteX17" fmla="*/ 68446 w 319218"/>
              <a:gd name="connsiteY17" fmla="*/ 135386 h 319313"/>
              <a:gd name="connsiteX18" fmla="*/ 66886 w 319218"/>
              <a:gd name="connsiteY18" fmla="*/ 114477 h 319313"/>
              <a:gd name="connsiteX19" fmla="*/ 114445 w 319218"/>
              <a:gd name="connsiteY19" fmla="*/ 66837 h 319313"/>
              <a:gd name="connsiteX20" fmla="*/ 135345 w 319218"/>
              <a:gd name="connsiteY20" fmla="*/ 68488 h 319313"/>
              <a:gd name="connsiteX21" fmla="*/ 160606 w 319218"/>
              <a:gd name="connsiteY21" fmla="*/ 73626 h 319313"/>
              <a:gd name="connsiteX22" fmla="*/ 164529 w 319218"/>
              <a:gd name="connsiteY22" fmla="*/ 74062 h 319313"/>
              <a:gd name="connsiteX23" fmla="*/ 176286 w 319218"/>
              <a:gd name="connsiteY23" fmla="*/ 61344 h 319313"/>
              <a:gd name="connsiteX24" fmla="*/ 170195 w 319218"/>
              <a:gd name="connsiteY24" fmla="*/ 33557 h 319313"/>
              <a:gd name="connsiteX25" fmla="*/ 165483 w 319218"/>
              <a:gd name="connsiteY25" fmla="*/ 24237 h 319313"/>
              <a:gd name="connsiteX26" fmla="*/ 185786 w 319218"/>
              <a:gd name="connsiteY26" fmla="*/ 23890 h 319313"/>
              <a:gd name="connsiteX27" fmla="*/ 216184 w 319218"/>
              <a:gd name="connsiteY27" fmla="*/ 39133 h 319313"/>
              <a:gd name="connsiteX28" fmla="*/ 216622 w 319218"/>
              <a:gd name="connsiteY28" fmla="*/ 39659 h 319313"/>
              <a:gd name="connsiteX29" fmla="*/ 231864 w 319218"/>
              <a:gd name="connsiteY29" fmla="*/ 67702 h 319313"/>
              <a:gd name="connsiteX30" fmla="*/ 229421 w 319218"/>
              <a:gd name="connsiteY30" fmla="*/ 99761 h 319313"/>
              <a:gd name="connsiteX31" fmla="*/ 232730 w 319218"/>
              <a:gd name="connsiteY31" fmla="*/ 112998 h 319313"/>
              <a:gd name="connsiteX32" fmla="*/ 236566 w 319218"/>
              <a:gd name="connsiteY32" fmla="*/ 116663 h 319313"/>
              <a:gd name="connsiteX33" fmla="*/ 239616 w 319218"/>
              <a:gd name="connsiteY33" fmla="*/ 119795 h 319313"/>
              <a:gd name="connsiteX34" fmla="*/ 240053 w 319218"/>
              <a:gd name="connsiteY34" fmla="*/ 120231 h 319313"/>
              <a:gd name="connsiteX35" fmla="*/ 287086 w 319218"/>
              <a:gd name="connsiteY35" fmla="*/ 201410 h 319313"/>
              <a:gd name="connsiteX36" fmla="*/ 288826 w 319218"/>
              <a:gd name="connsiteY36" fmla="*/ 288956 h 319313"/>
              <a:gd name="connsiteX37" fmla="*/ 201547 w 319218"/>
              <a:gd name="connsiteY37" fmla="*/ 287128 h 319313"/>
              <a:gd name="connsiteX38" fmla="*/ 120190 w 319218"/>
              <a:gd name="connsiteY38" fmla="*/ 240005 h 319313"/>
              <a:gd name="connsiteX39" fmla="*/ 116791 w 319218"/>
              <a:gd name="connsiteY39" fmla="*/ 236696 h 319313"/>
              <a:gd name="connsiteX40" fmla="*/ 116712 w 319218"/>
              <a:gd name="connsiteY40" fmla="*/ 236696 h 319313"/>
              <a:gd name="connsiteX41" fmla="*/ 113402 w 319218"/>
              <a:gd name="connsiteY41" fmla="*/ 233030 h 319313"/>
              <a:gd name="connsiteX42" fmla="*/ 99719 w 319218"/>
              <a:gd name="connsiteY42" fmla="*/ 229462 h 319313"/>
              <a:gd name="connsiteX43" fmla="*/ 67751 w 319218"/>
              <a:gd name="connsiteY43" fmla="*/ 231817 h 319313"/>
              <a:gd name="connsiteX44" fmla="*/ 39618 w 319218"/>
              <a:gd name="connsiteY44" fmla="*/ 216573 h 319313"/>
              <a:gd name="connsiteX45" fmla="*/ 39618 w 319218"/>
              <a:gd name="connsiteY45" fmla="*/ 216653 h 319313"/>
              <a:gd name="connsiteX46" fmla="*/ 23848 w 319218"/>
              <a:gd name="connsiteY46" fmla="*/ 185648 h 319313"/>
              <a:gd name="connsiteX47" fmla="*/ 24205 w 319218"/>
              <a:gd name="connsiteY47" fmla="*/ 165436 h 319313"/>
              <a:gd name="connsiteX48" fmla="*/ 33606 w 319218"/>
              <a:gd name="connsiteY48" fmla="*/ 170146 h 319313"/>
              <a:gd name="connsiteX49" fmla="*/ 61132 w 319218"/>
              <a:gd name="connsiteY49" fmla="*/ 176328 h 319313"/>
              <a:gd name="connsiteX50" fmla="*/ 65137 w 319218"/>
              <a:gd name="connsiteY50" fmla="*/ 175721 h 319313"/>
              <a:gd name="connsiteX51" fmla="*/ 73673 w 319218"/>
              <a:gd name="connsiteY51" fmla="*/ 160736 h 319313"/>
              <a:gd name="connsiteX52" fmla="*/ 68446 w 319218"/>
              <a:gd name="connsiteY52" fmla="*/ 135386 h 319313"/>
              <a:gd name="connsiteX53" fmla="*/ 42490 w 319218"/>
              <a:gd name="connsiteY53" fmla="*/ 110303 h 319313"/>
              <a:gd name="connsiteX54" fmla="*/ 42490 w 319218"/>
              <a:gd name="connsiteY54" fmla="*/ 110303 h 319313"/>
              <a:gd name="connsiteX55" fmla="*/ 44239 w 319218"/>
              <a:gd name="connsiteY55" fmla="*/ 138605 h 319313"/>
              <a:gd name="connsiteX56" fmla="*/ 45719 w 319218"/>
              <a:gd name="connsiteY56" fmla="*/ 148543 h 319313"/>
              <a:gd name="connsiteX57" fmla="*/ 43105 w 319218"/>
              <a:gd name="connsiteY57" fmla="*/ 147499 h 319313"/>
              <a:gd name="connsiteX58" fmla="*/ 26551 w 319218"/>
              <a:gd name="connsiteY58" fmla="*/ 136867 h 319313"/>
              <a:gd name="connsiteX59" fmla="*/ 9219 w 319218"/>
              <a:gd name="connsiteY59" fmla="*/ 137473 h 319313"/>
              <a:gd name="connsiteX60" fmla="*/ 7123 w 319218"/>
              <a:gd name="connsiteY60" fmla="*/ 140702 h 319313"/>
              <a:gd name="connsiteX61" fmla="*/ -360 w 319218"/>
              <a:gd name="connsiteY61" fmla="*/ 189564 h 319313"/>
              <a:gd name="connsiteX62" fmla="*/ 22287 w 319218"/>
              <a:gd name="connsiteY62" fmla="*/ 233904 h 319313"/>
              <a:gd name="connsiteX63" fmla="*/ 22287 w 319218"/>
              <a:gd name="connsiteY63" fmla="*/ 233904 h 319313"/>
              <a:gd name="connsiteX64" fmla="*/ 22287 w 319218"/>
              <a:gd name="connsiteY64" fmla="*/ 233904 h 319313"/>
              <a:gd name="connsiteX65" fmla="*/ 62524 w 319218"/>
              <a:gd name="connsiteY65" fmla="*/ 255944 h 319313"/>
              <a:gd name="connsiteX66" fmla="*/ 100504 w 319218"/>
              <a:gd name="connsiteY66" fmla="*/ 254981 h 319313"/>
              <a:gd name="connsiteX67" fmla="*/ 102769 w 319218"/>
              <a:gd name="connsiteY67" fmla="*/ 257247 h 319313"/>
              <a:gd name="connsiteX68" fmla="*/ 102947 w 319218"/>
              <a:gd name="connsiteY68" fmla="*/ 257595 h 319313"/>
              <a:gd name="connsiteX69" fmla="*/ 102769 w 319218"/>
              <a:gd name="connsiteY69" fmla="*/ 257595 h 319313"/>
              <a:gd name="connsiteX70" fmla="*/ 195106 w 319218"/>
              <a:gd name="connsiteY70" fmla="*/ 310819 h 319313"/>
              <a:gd name="connsiteX71" fmla="*/ 302072 w 319218"/>
              <a:gd name="connsiteY71" fmla="*/ 310819 h 319313"/>
              <a:gd name="connsiteX72" fmla="*/ 310867 w 319218"/>
              <a:gd name="connsiteY72" fmla="*/ 302113 h 319313"/>
              <a:gd name="connsiteX73" fmla="*/ 310867 w 319218"/>
              <a:gd name="connsiteY73" fmla="*/ 301935 h 319313"/>
              <a:gd name="connsiteX74" fmla="*/ 310867 w 319218"/>
              <a:gd name="connsiteY74" fmla="*/ 301846 h 319313"/>
              <a:gd name="connsiteX75" fmla="*/ 310777 w 319218"/>
              <a:gd name="connsiteY75" fmla="*/ 195138 h 319313"/>
              <a:gd name="connsiteX76" fmla="*/ 257473 w 319218"/>
              <a:gd name="connsiteY76" fmla="*/ 102900 h 319313"/>
              <a:gd name="connsiteX77" fmla="*/ 256689 w 319218"/>
              <a:gd name="connsiteY77" fmla="*/ 102027 h 319313"/>
              <a:gd name="connsiteX78" fmla="*/ 254949 w 319218"/>
              <a:gd name="connsiteY78" fmla="*/ 100457 h 319313"/>
              <a:gd name="connsiteX79" fmla="*/ 255903 w 319218"/>
              <a:gd name="connsiteY79" fmla="*/ 62475 h 319313"/>
              <a:gd name="connsiteX80" fmla="*/ 233953 w 319218"/>
              <a:gd name="connsiteY80" fmla="*/ 22319 h 319313"/>
              <a:gd name="connsiteX81" fmla="*/ 233256 w 319218"/>
              <a:gd name="connsiteY81" fmla="*/ 21624 h 319313"/>
              <a:gd name="connsiteX82" fmla="*/ 189613 w 319218"/>
              <a:gd name="connsiteY82" fmla="*/ -408 h 319313"/>
              <a:gd name="connsiteX83" fmla="*/ 140223 w 319218"/>
              <a:gd name="connsiteY83" fmla="*/ 7254 h 319313"/>
              <a:gd name="connsiteX84" fmla="*/ 134827 w 319218"/>
              <a:gd name="connsiteY84" fmla="*/ 23720 h 319313"/>
              <a:gd name="connsiteX85" fmla="*/ 136914 w 319218"/>
              <a:gd name="connsiteY85" fmla="*/ 26593 h 319313"/>
              <a:gd name="connsiteX86" fmla="*/ 147546 w 319218"/>
              <a:gd name="connsiteY86" fmla="*/ 43057 h 319313"/>
              <a:gd name="connsiteX87" fmla="*/ 148590 w 319218"/>
              <a:gd name="connsiteY87" fmla="*/ 45751 h 319313"/>
              <a:gd name="connsiteX88" fmla="*/ 138485 w 319218"/>
              <a:gd name="connsiteY88" fmla="*/ 44190 h 319313"/>
              <a:gd name="connsiteX89" fmla="*/ 109219 w 319218"/>
              <a:gd name="connsiteY89" fmla="*/ 42532 h 319313"/>
              <a:gd name="connsiteX90" fmla="*/ 100683 w 319218"/>
              <a:gd name="connsiteY90" fmla="*/ 45930 h 319313"/>
              <a:gd name="connsiteX91" fmla="*/ 100683 w 319218"/>
              <a:gd name="connsiteY91" fmla="*/ 45930 h 319313"/>
              <a:gd name="connsiteX92" fmla="*/ 45888 w 319218"/>
              <a:gd name="connsiteY92" fmla="*/ 100634 h 319313"/>
              <a:gd name="connsiteX93" fmla="*/ 42490 w 319218"/>
              <a:gd name="connsiteY93" fmla="*/ 110303 h 319313"/>
              <a:gd name="connsiteX94" fmla="*/ 211305 w 319218"/>
              <a:gd name="connsiteY94" fmla="*/ 242272 h 319313"/>
              <a:gd name="connsiteX95" fmla="*/ 211305 w 319218"/>
              <a:gd name="connsiteY95" fmla="*/ 242272 h 319313"/>
              <a:gd name="connsiteX96" fmla="*/ 180300 w 319218"/>
              <a:gd name="connsiteY96" fmla="*/ 211257 h 319313"/>
              <a:gd name="connsiteX97" fmla="*/ 211305 w 319218"/>
              <a:gd name="connsiteY97" fmla="*/ 180422 h 319313"/>
              <a:gd name="connsiteX98" fmla="*/ 242319 w 319218"/>
              <a:gd name="connsiteY98" fmla="*/ 211257 h 319313"/>
              <a:gd name="connsiteX99" fmla="*/ 211305 w 319218"/>
              <a:gd name="connsiteY99" fmla="*/ 242272 h 319313"/>
              <a:gd name="connsiteX100" fmla="*/ 257036 w 319218"/>
              <a:gd name="connsiteY100" fmla="*/ 211257 h 319313"/>
              <a:gd name="connsiteX101" fmla="*/ 257036 w 319218"/>
              <a:gd name="connsiteY101" fmla="*/ 211257 h 319313"/>
              <a:gd name="connsiteX102" fmla="*/ 211305 w 319218"/>
              <a:gd name="connsiteY102" fmla="*/ 165615 h 319313"/>
              <a:gd name="connsiteX103" fmla="*/ 165483 w 319218"/>
              <a:gd name="connsiteY103" fmla="*/ 211257 h 319313"/>
              <a:gd name="connsiteX104" fmla="*/ 211305 w 319218"/>
              <a:gd name="connsiteY104" fmla="*/ 256900 h 319313"/>
              <a:gd name="connsiteX105" fmla="*/ 257036 w 319218"/>
              <a:gd name="connsiteY105" fmla="*/ 211257 h 319313"/>
              <a:gd name="connsiteX106" fmla="*/ 28031 w 319218"/>
              <a:gd name="connsiteY106" fmla="*/ 83562 h 319313"/>
              <a:gd name="connsiteX107" fmla="*/ 38316 w 319218"/>
              <a:gd name="connsiteY107" fmla="*/ 83562 h 319313"/>
              <a:gd name="connsiteX108" fmla="*/ 38316 w 319218"/>
              <a:gd name="connsiteY108" fmla="*/ 73108 h 319313"/>
              <a:gd name="connsiteX109" fmla="*/ 20111 w 319218"/>
              <a:gd name="connsiteY109" fmla="*/ 54983 h 319313"/>
              <a:gd name="connsiteX110" fmla="*/ 9657 w 319218"/>
              <a:gd name="connsiteY110" fmla="*/ 54983 h 319313"/>
              <a:gd name="connsiteX111" fmla="*/ 9657 w 319218"/>
              <a:gd name="connsiteY111" fmla="*/ 65437 h 319313"/>
              <a:gd name="connsiteX112" fmla="*/ 28031 w 319218"/>
              <a:gd name="connsiteY112" fmla="*/ 83562 h 319313"/>
              <a:gd name="connsiteX113" fmla="*/ 28031 w 319218"/>
              <a:gd name="connsiteY113" fmla="*/ 83562 h 31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319218" h="319313">
                <a:moveTo>
                  <a:pt x="50678" y="61085"/>
                </a:moveTo>
                <a:lnTo>
                  <a:pt x="50678" y="61085"/>
                </a:lnTo>
                <a:cubicBezTo>
                  <a:pt x="53471" y="63877"/>
                  <a:pt x="58082" y="63877"/>
                  <a:pt x="60962" y="61085"/>
                </a:cubicBezTo>
                <a:cubicBezTo>
                  <a:pt x="63925" y="58123"/>
                  <a:pt x="63925" y="53503"/>
                  <a:pt x="60962" y="50631"/>
                </a:cubicBezTo>
                <a:lnTo>
                  <a:pt x="19495" y="9082"/>
                </a:lnTo>
                <a:cubicBezTo>
                  <a:pt x="16623" y="6211"/>
                  <a:pt x="12003" y="6211"/>
                  <a:pt x="9219" y="9082"/>
                </a:cubicBezTo>
                <a:cubicBezTo>
                  <a:pt x="6169" y="12044"/>
                  <a:pt x="6169" y="16665"/>
                  <a:pt x="9219" y="19537"/>
                </a:cubicBezTo>
                <a:lnTo>
                  <a:pt x="50678" y="61085"/>
                </a:lnTo>
                <a:close/>
                <a:moveTo>
                  <a:pt x="73325" y="38348"/>
                </a:moveTo>
                <a:lnTo>
                  <a:pt x="73325" y="38348"/>
                </a:lnTo>
                <a:cubicBezTo>
                  <a:pt x="76118" y="41221"/>
                  <a:pt x="80729" y="41221"/>
                  <a:pt x="83611" y="38348"/>
                </a:cubicBezTo>
                <a:cubicBezTo>
                  <a:pt x="86572" y="35475"/>
                  <a:pt x="86572" y="30856"/>
                  <a:pt x="83611" y="27983"/>
                </a:cubicBezTo>
                <a:lnTo>
                  <a:pt x="65316" y="9689"/>
                </a:lnTo>
                <a:cubicBezTo>
                  <a:pt x="62444" y="6906"/>
                  <a:pt x="57823" y="6906"/>
                  <a:pt x="55040" y="9689"/>
                </a:cubicBezTo>
                <a:cubicBezTo>
                  <a:pt x="52079" y="12481"/>
                  <a:pt x="52079" y="17360"/>
                  <a:pt x="55040" y="20053"/>
                </a:cubicBezTo>
                <a:lnTo>
                  <a:pt x="73325" y="38348"/>
                </a:lnTo>
                <a:close/>
                <a:moveTo>
                  <a:pt x="68446" y="135386"/>
                </a:moveTo>
                <a:lnTo>
                  <a:pt x="68446" y="135386"/>
                </a:lnTo>
                <a:cubicBezTo>
                  <a:pt x="67581" y="128420"/>
                  <a:pt x="67055" y="121364"/>
                  <a:pt x="66886" y="114477"/>
                </a:cubicBezTo>
                <a:lnTo>
                  <a:pt x="114445" y="66837"/>
                </a:lnTo>
                <a:cubicBezTo>
                  <a:pt x="121412" y="67007"/>
                  <a:pt x="128378" y="67614"/>
                  <a:pt x="135345" y="68488"/>
                </a:cubicBezTo>
                <a:cubicBezTo>
                  <a:pt x="143800" y="69620"/>
                  <a:pt x="152336" y="71191"/>
                  <a:pt x="160606" y="73626"/>
                </a:cubicBezTo>
                <a:cubicBezTo>
                  <a:pt x="161826" y="73973"/>
                  <a:pt x="163218" y="74152"/>
                  <a:pt x="164529" y="74062"/>
                </a:cubicBezTo>
                <a:cubicBezTo>
                  <a:pt x="171238" y="73893"/>
                  <a:pt x="176634" y="68140"/>
                  <a:pt x="176286" y="61344"/>
                </a:cubicBezTo>
                <a:cubicBezTo>
                  <a:pt x="175938" y="51852"/>
                  <a:pt x="173852" y="42532"/>
                  <a:pt x="170195" y="33557"/>
                </a:cubicBezTo>
                <a:cubicBezTo>
                  <a:pt x="168793" y="30508"/>
                  <a:pt x="167233" y="27288"/>
                  <a:pt x="165483" y="24237"/>
                </a:cubicBezTo>
                <a:cubicBezTo>
                  <a:pt x="172112" y="22756"/>
                  <a:pt x="178989" y="22587"/>
                  <a:pt x="185786" y="23890"/>
                </a:cubicBezTo>
                <a:cubicBezTo>
                  <a:pt x="196846" y="25718"/>
                  <a:pt x="207469" y="30686"/>
                  <a:pt x="216184" y="39133"/>
                </a:cubicBezTo>
                <a:lnTo>
                  <a:pt x="216622" y="39659"/>
                </a:lnTo>
                <a:cubicBezTo>
                  <a:pt x="224719" y="47580"/>
                  <a:pt x="229690" y="57517"/>
                  <a:pt x="231864" y="67702"/>
                </a:cubicBezTo>
                <a:cubicBezTo>
                  <a:pt x="234300" y="78335"/>
                  <a:pt x="233345" y="89484"/>
                  <a:pt x="229421" y="99761"/>
                </a:cubicBezTo>
                <a:cubicBezTo>
                  <a:pt x="227682" y="104114"/>
                  <a:pt x="228903" y="109600"/>
                  <a:pt x="232730" y="112998"/>
                </a:cubicBezTo>
                <a:lnTo>
                  <a:pt x="236566" y="116663"/>
                </a:lnTo>
                <a:lnTo>
                  <a:pt x="239616" y="119795"/>
                </a:lnTo>
                <a:lnTo>
                  <a:pt x="240053" y="120231"/>
                </a:lnTo>
                <a:cubicBezTo>
                  <a:pt x="263566" y="143575"/>
                  <a:pt x="279246" y="171885"/>
                  <a:pt x="287086" y="201410"/>
                </a:cubicBezTo>
                <a:cubicBezTo>
                  <a:pt x="294757" y="229899"/>
                  <a:pt x="295454" y="260119"/>
                  <a:pt x="288826" y="288956"/>
                </a:cubicBezTo>
                <a:cubicBezTo>
                  <a:pt x="260087" y="295405"/>
                  <a:pt x="230116" y="294700"/>
                  <a:pt x="201547" y="287128"/>
                </a:cubicBezTo>
                <a:cubicBezTo>
                  <a:pt x="171754" y="279111"/>
                  <a:pt x="143533" y="263349"/>
                  <a:pt x="120190" y="240005"/>
                </a:cubicBezTo>
                <a:lnTo>
                  <a:pt x="116791" y="236696"/>
                </a:lnTo>
                <a:lnTo>
                  <a:pt x="116712" y="236696"/>
                </a:lnTo>
                <a:lnTo>
                  <a:pt x="113402" y="233030"/>
                </a:lnTo>
                <a:cubicBezTo>
                  <a:pt x="110084" y="229115"/>
                  <a:pt x="104687" y="227455"/>
                  <a:pt x="99719" y="229462"/>
                </a:cubicBezTo>
                <a:cubicBezTo>
                  <a:pt x="89443" y="233378"/>
                  <a:pt x="78205" y="234083"/>
                  <a:pt x="67751" y="231817"/>
                </a:cubicBezTo>
                <a:cubicBezTo>
                  <a:pt x="57475" y="229721"/>
                  <a:pt x="47628" y="224583"/>
                  <a:pt x="39618" y="216573"/>
                </a:cubicBezTo>
                <a:lnTo>
                  <a:pt x="39618" y="216653"/>
                </a:lnTo>
                <a:cubicBezTo>
                  <a:pt x="30824" y="207859"/>
                  <a:pt x="25597" y="197146"/>
                  <a:pt x="23848" y="185648"/>
                </a:cubicBezTo>
                <a:cubicBezTo>
                  <a:pt x="22715" y="179110"/>
                  <a:pt x="22804" y="172144"/>
                  <a:pt x="24205" y="165436"/>
                </a:cubicBezTo>
                <a:cubicBezTo>
                  <a:pt x="27336" y="167185"/>
                  <a:pt x="30475" y="168834"/>
                  <a:pt x="33606" y="170146"/>
                </a:cubicBezTo>
                <a:cubicBezTo>
                  <a:pt x="42490" y="173803"/>
                  <a:pt x="51722" y="175721"/>
                  <a:pt x="61132" y="176328"/>
                </a:cubicBezTo>
                <a:cubicBezTo>
                  <a:pt x="62444" y="176328"/>
                  <a:pt x="63925" y="176237"/>
                  <a:pt x="65137" y="175721"/>
                </a:cubicBezTo>
                <a:cubicBezTo>
                  <a:pt x="71765" y="174150"/>
                  <a:pt x="75422" y="167185"/>
                  <a:pt x="73673" y="160736"/>
                </a:cubicBezTo>
                <a:cubicBezTo>
                  <a:pt x="71408" y="152370"/>
                  <a:pt x="69669" y="143833"/>
                  <a:pt x="68446" y="135386"/>
                </a:cubicBezTo>
                <a:close/>
                <a:moveTo>
                  <a:pt x="42490" y="110303"/>
                </a:moveTo>
                <a:lnTo>
                  <a:pt x="42490" y="110303"/>
                </a:lnTo>
                <a:cubicBezTo>
                  <a:pt x="42490" y="119795"/>
                  <a:pt x="43017" y="129115"/>
                  <a:pt x="44239" y="138605"/>
                </a:cubicBezTo>
                <a:cubicBezTo>
                  <a:pt x="44756" y="141925"/>
                  <a:pt x="45104" y="145233"/>
                  <a:pt x="45719" y="148543"/>
                </a:cubicBezTo>
                <a:lnTo>
                  <a:pt x="43105" y="147499"/>
                </a:lnTo>
                <a:cubicBezTo>
                  <a:pt x="37093" y="145054"/>
                  <a:pt x="31519" y="141488"/>
                  <a:pt x="26551" y="136867"/>
                </a:cubicBezTo>
                <a:cubicBezTo>
                  <a:pt x="21591" y="132335"/>
                  <a:pt x="13831" y="132602"/>
                  <a:pt x="9219" y="137473"/>
                </a:cubicBezTo>
                <a:cubicBezTo>
                  <a:pt x="8346" y="138605"/>
                  <a:pt x="7560" y="139569"/>
                  <a:pt x="7123" y="140702"/>
                </a:cubicBezTo>
                <a:cubicBezTo>
                  <a:pt x="-538" y="155946"/>
                  <a:pt x="-2974" y="173107"/>
                  <a:pt x="-360" y="189564"/>
                </a:cubicBezTo>
                <a:cubicBezTo>
                  <a:pt x="2253" y="205941"/>
                  <a:pt x="9737" y="221363"/>
                  <a:pt x="22287" y="233904"/>
                </a:cubicBezTo>
                <a:lnTo>
                  <a:pt x="22287" y="233904"/>
                </a:lnTo>
                <a:lnTo>
                  <a:pt x="22287" y="233904"/>
                </a:lnTo>
                <a:cubicBezTo>
                  <a:pt x="33606" y="245490"/>
                  <a:pt x="47806" y="252716"/>
                  <a:pt x="62524" y="255944"/>
                </a:cubicBezTo>
                <a:cubicBezTo>
                  <a:pt x="75074" y="258558"/>
                  <a:pt x="87963" y="258211"/>
                  <a:pt x="100504" y="254981"/>
                </a:cubicBezTo>
                <a:lnTo>
                  <a:pt x="102769" y="257247"/>
                </a:lnTo>
                <a:lnTo>
                  <a:pt x="102947" y="257595"/>
                </a:lnTo>
                <a:lnTo>
                  <a:pt x="102769" y="257595"/>
                </a:lnTo>
                <a:cubicBezTo>
                  <a:pt x="129253" y="283908"/>
                  <a:pt x="161309" y="301757"/>
                  <a:pt x="195106" y="310819"/>
                </a:cubicBezTo>
                <a:cubicBezTo>
                  <a:pt x="230116" y="320319"/>
                  <a:pt x="267053" y="320319"/>
                  <a:pt x="302072" y="310819"/>
                </a:cubicBezTo>
                <a:cubicBezTo>
                  <a:pt x="306514" y="309686"/>
                  <a:pt x="309734" y="306289"/>
                  <a:pt x="310867" y="302113"/>
                </a:cubicBezTo>
                <a:lnTo>
                  <a:pt x="310867" y="301935"/>
                </a:lnTo>
                <a:lnTo>
                  <a:pt x="310867" y="301846"/>
                </a:lnTo>
                <a:cubicBezTo>
                  <a:pt x="320188" y="266917"/>
                  <a:pt x="320188" y="230069"/>
                  <a:pt x="310777" y="195138"/>
                </a:cubicBezTo>
                <a:cubicBezTo>
                  <a:pt x="301724" y="161431"/>
                  <a:pt x="283867" y="129204"/>
                  <a:pt x="257473" y="102900"/>
                </a:cubicBezTo>
                <a:lnTo>
                  <a:pt x="256689" y="102027"/>
                </a:lnTo>
                <a:lnTo>
                  <a:pt x="254949" y="100457"/>
                </a:lnTo>
                <a:cubicBezTo>
                  <a:pt x="258348" y="88084"/>
                  <a:pt x="258606" y="75026"/>
                  <a:pt x="255903" y="62475"/>
                </a:cubicBezTo>
                <a:cubicBezTo>
                  <a:pt x="252773" y="47848"/>
                  <a:pt x="245450" y="33737"/>
                  <a:pt x="233953" y="22319"/>
                </a:cubicBezTo>
                <a:lnTo>
                  <a:pt x="233256" y="21624"/>
                </a:lnTo>
                <a:cubicBezTo>
                  <a:pt x="220885" y="9609"/>
                  <a:pt x="205560" y="2197"/>
                  <a:pt x="189613" y="-408"/>
                </a:cubicBezTo>
                <a:cubicBezTo>
                  <a:pt x="172977" y="-2942"/>
                  <a:pt x="155735" y="-497"/>
                  <a:pt x="140223" y="7254"/>
                </a:cubicBezTo>
                <a:cubicBezTo>
                  <a:pt x="134300" y="10215"/>
                  <a:pt x="131865" y="17708"/>
                  <a:pt x="134827" y="23720"/>
                </a:cubicBezTo>
                <a:cubicBezTo>
                  <a:pt x="135345" y="24675"/>
                  <a:pt x="136049" y="25718"/>
                  <a:pt x="136914" y="26593"/>
                </a:cubicBezTo>
                <a:cubicBezTo>
                  <a:pt x="141446" y="31472"/>
                  <a:pt x="145103" y="37126"/>
                  <a:pt x="147546" y="43057"/>
                </a:cubicBezTo>
                <a:lnTo>
                  <a:pt x="148590" y="45751"/>
                </a:lnTo>
                <a:cubicBezTo>
                  <a:pt x="145281" y="45145"/>
                  <a:pt x="141794" y="44619"/>
                  <a:pt x="138485" y="44190"/>
                </a:cubicBezTo>
                <a:cubicBezTo>
                  <a:pt x="128726" y="42880"/>
                  <a:pt x="118977" y="42442"/>
                  <a:pt x="109219" y="42532"/>
                </a:cubicBezTo>
                <a:cubicBezTo>
                  <a:pt x="105909" y="42532"/>
                  <a:pt x="102947" y="43834"/>
                  <a:pt x="100683" y="45930"/>
                </a:cubicBezTo>
                <a:lnTo>
                  <a:pt x="100683" y="45930"/>
                </a:lnTo>
                <a:lnTo>
                  <a:pt x="45888" y="100634"/>
                </a:lnTo>
                <a:cubicBezTo>
                  <a:pt x="43364" y="103329"/>
                  <a:pt x="42142" y="106727"/>
                  <a:pt x="42490" y="110303"/>
                </a:cubicBezTo>
                <a:close/>
                <a:moveTo>
                  <a:pt x="211305" y="242272"/>
                </a:moveTo>
                <a:lnTo>
                  <a:pt x="211305" y="242272"/>
                </a:lnTo>
                <a:cubicBezTo>
                  <a:pt x="194143" y="242272"/>
                  <a:pt x="180300" y="228507"/>
                  <a:pt x="180300" y="211257"/>
                </a:cubicBezTo>
                <a:cubicBezTo>
                  <a:pt x="180300" y="194184"/>
                  <a:pt x="194143" y="180422"/>
                  <a:pt x="211305" y="180422"/>
                </a:cubicBezTo>
                <a:cubicBezTo>
                  <a:pt x="228377" y="180422"/>
                  <a:pt x="242319" y="194184"/>
                  <a:pt x="242319" y="211257"/>
                </a:cubicBezTo>
                <a:cubicBezTo>
                  <a:pt x="242319" y="228507"/>
                  <a:pt x="228377" y="242272"/>
                  <a:pt x="211305" y="242272"/>
                </a:cubicBezTo>
                <a:close/>
                <a:moveTo>
                  <a:pt x="257036" y="211257"/>
                </a:moveTo>
                <a:lnTo>
                  <a:pt x="257036" y="211257"/>
                </a:lnTo>
                <a:cubicBezTo>
                  <a:pt x="257036" y="185996"/>
                  <a:pt x="236566" y="165615"/>
                  <a:pt x="211305" y="165615"/>
                </a:cubicBezTo>
                <a:cubicBezTo>
                  <a:pt x="186045" y="165615"/>
                  <a:pt x="165483" y="185996"/>
                  <a:pt x="165483" y="211257"/>
                </a:cubicBezTo>
                <a:cubicBezTo>
                  <a:pt x="165483" y="236340"/>
                  <a:pt x="186045" y="256900"/>
                  <a:pt x="211305" y="256900"/>
                </a:cubicBezTo>
                <a:cubicBezTo>
                  <a:pt x="236566" y="256900"/>
                  <a:pt x="257036" y="236518"/>
                  <a:pt x="257036" y="211257"/>
                </a:cubicBezTo>
                <a:close/>
                <a:moveTo>
                  <a:pt x="28031" y="83562"/>
                </a:moveTo>
                <a:cubicBezTo>
                  <a:pt x="30824" y="86524"/>
                  <a:pt x="35524" y="86524"/>
                  <a:pt x="38316" y="83562"/>
                </a:cubicBezTo>
                <a:cubicBezTo>
                  <a:pt x="41188" y="80859"/>
                  <a:pt x="41188" y="76150"/>
                  <a:pt x="38316" y="73108"/>
                </a:cubicBezTo>
                <a:lnTo>
                  <a:pt x="20111" y="54983"/>
                </a:lnTo>
                <a:cubicBezTo>
                  <a:pt x="17229" y="52021"/>
                  <a:pt x="12439" y="52021"/>
                  <a:pt x="9657" y="54983"/>
                </a:cubicBezTo>
                <a:cubicBezTo>
                  <a:pt x="6776" y="57865"/>
                  <a:pt x="6776" y="62475"/>
                  <a:pt x="9657" y="65437"/>
                </a:cubicBezTo>
                <a:lnTo>
                  <a:pt x="28031" y="83562"/>
                </a:lnTo>
                <a:lnTo>
                  <a:pt x="28031" y="83562"/>
                </a:lnTo>
              </a:path>
            </a:pathLst>
          </a:custGeom>
          <a:solidFill>
            <a:srgbClr val="EAA060"/>
          </a:solidFill>
          <a:ln w="11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10" name="图形 44">
            <a:extLst>
              <a:ext uri="{FF2B5EF4-FFF2-40B4-BE49-F238E27FC236}">
                <a16:creationId xmlns:a16="http://schemas.microsoft.com/office/drawing/2014/main" id="{012A9E1A-C0DF-BEC7-677F-5EEC87DB9C14}"/>
              </a:ext>
            </a:extLst>
          </p:cNvPr>
          <p:cNvSpPr/>
          <p:nvPr/>
        </p:nvSpPr>
        <p:spPr>
          <a:xfrm flipV="1">
            <a:off x="7997200" y="2019344"/>
            <a:ext cx="319134" cy="319314"/>
          </a:xfrm>
          <a:custGeom>
            <a:avLst/>
            <a:gdLst>
              <a:gd name="connsiteX0" fmla="*/ 151307 w 319134"/>
              <a:gd name="connsiteY0" fmla="*/ 105129 h 319314"/>
              <a:gd name="connsiteX1" fmla="*/ 151307 w 319134"/>
              <a:gd name="connsiteY1" fmla="*/ 105129 h 319314"/>
              <a:gd name="connsiteX2" fmla="*/ 153056 w 319134"/>
              <a:gd name="connsiteY2" fmla="*/ 114623 h 319314"/>
              <a:gd name="connsiteX3" fmla="*/ 158365 w 319134"/>
              <a:gd name="connsiteY3" fmla="*/ 122737 h 319314"/>
              <a:gd name="connsiteX4" fmla="*/ 175883 w 319134"/>
              <a:gd name="connsiteY4" fmla="*/ 129877 h 319314"/>
              <a:gd name="connsiteX5" fmla="*/ 212141 w 319134"/>
              <a:gd name="connsiteY5" fmla="*/ 129877 h 319314"/>
              <a:gd name="connsiteX6" fmla="*/ 221547 w 319134"/>
              <a:gd name="connsiteY6" fmla="*/ 127965 h 319314"/>
              <a:gd name="connsiteX7" fmla="*/ 229569 w 319134"/>
              <a:gd name="connsiteY7" fmla="*/ 122737 h 319314"/>
              <a:gd name="connsiteX8" fmla="*/ 234968 w 319134"/>
              <a:gd name="connsiteY8" fmla="*/ 114623 h 319314"/>
              <a:gd name="connsiteX9" fmla="*/ 236886 w 319134"/>
              <a:gd name="connsiteY9" fmla="*/ 105129 h 319314"/>
              <a:gd name="connsiteX10" fmla="*/ 236886 w 319134"/>
              <a:gd name="connsiteY10" fmla="*/ 101818 h 319314"/>
              <a:gd name="connsiteX11" fmla="*/ 151307 w 319134"/>
              <a:gd name="connsiteY11" fmla="*/ 101818 h 319314"/>
              <a:gd name="connsiteX12" fmla="*/ 151307 w 319134"/>
              <a:gd name="connsiteY12" fmla="*/ 105129 h 319314"/>
              <a:gd name="connsiteX13" fmla="*/ 171876 w 319134"/>
              <a:gd name="connsiteY13" fmla="*/ 198115 h 319314"/>
              <a:gd name="connsiteX14" fmla="*/ 171876 w 319134"/>
              <a:gd name="connsiteY14" fmla="*/ 198115 h 319314"/>
              <a:gd name="connsiteX15" fmla="*/ 194007 w 319134"/>
              <a:gd name="connsiteY15" fmla="*/ 207352 h 319314"/>
              <a:gd name="connsiteX16" fmla="*/ 216148 w 319134"/>
              <a:gd name="connsiteY16" fmla="*/ 198115 h 319314"/>
              <a:gd name="connsiteX17" fmla="*/ 225295 w 319134"/>
              <a:gd name="connsiteY17" fmla="*/ 175975 h 319314"/>
              <a:gd name="connsiteX18" fmla="*/ 216148 w 319134"/>
              <a:gd name="connsiteY18" fmla="*/ 153934 h 319314"/>
              <a:gd name="connsiteX19" fmla="*/ 194365 w 319134"/>
              <a:gd name="connsiteY19" fmla="*/ 144607 h 319314"/>
              <a:gd name="connsiteX20" fmla="*/ 193660 w 319134"/>
              <a:gd name="connsiteY20" fmla="*/ 144607 h 319314"/>
              <a:gd name="connsiteX21" fmla="*/ 171876 w 319134"/>
              <a:gd name="connsiteY21" fmla="*/ 153934 h 319314"/>
              <a:gd name="connsiteX22" fmla="*/ 162640 w 319134"/>
              <a:gd name="connsiteY22" fmla="*/ 175975 h 319314"/>
              <a:gd name="connsiteX23" fmla="*/ 171876 w 319134"/>
              <a:gd name="connsiteY23" fmla="*/ 198115 h 319314"/>
              <a:gd name="connsiteX24" fmla="*/ 143811 w 319134"/>
              <a:gd name="connsiteY24" fmla="*/ 87174 h 319314"/>
              <a:gd name="connsiteX25" fmla="*/ 143811 w 319134"/>
              <a:gd name="connsiteY25" fmla="*/ 87174 h 319314"/>
              <a:gd name="connsiteX26" fmla="*/ 244123 w 319134"/>
              <a:gd name="connsiteY26" fmla="*/ 87174 h 319314"/>
              <a:gd name="connsiteX27" fmla="*/ 251530 w 319134"/>
              <a:gd name="connsiteY27" fmla="*/ 94411 h 319314"/>
              <a:gd name="connsiteX28" fmla="*/ 251530 w 319134"/>
              <a:gd name="connsiteY28" fmla="*/ 105129 h 319314"/>
              <a:gd name="connsiteX29" fmla="*/ 248567 w 319134"/>
              <a:gd name="connsiteY29" fmla="*/ 120291 h 319314"/>
              <a:gd name="connsiteX30" fmla="*/ 239939 w 319134"/>
              <a:gd name="connsiteY30" fmla="*/ 133015 h 319314"/>
              <a:gd name="connsiteX31" fmla="*/ 227125 w 319134"/>
              <a:gd name="connsiteY31" fmla="*/ 141644 h 319314"/>
              <a:gd name="connsiteX32" fmla="*/ 225384 w 319134"/>
              <a:gd name="connsiteY32" fmla="*/ 142251 h 319314"/>
              <a:gd name="connsiteX33" fmla="*/ 226607 w 319134"/>
              <a:gd name="connsiteY33" fmla="*/ 143474 h 319314"/>
              <a:gd name="connsiteX34" fmla="*/ 240108 w 319134"/>
              <a:gd name="connsiteY34" fmla="*/ 175975 h 319314"/>
              <a:gd name="connsiteX35" fmla="*/ 226607 w 319134"/>
              <a:gd name="connsiteY35" fmla="*/ 208574 h 319314"/>
              <a:gd name="connsiteX36" fmla="*/ 194007 w 319134"/>
              <a:gd name="connsiteY36" fmla="*/ 222085 h 319314"/>
              <a:gd name="connsiteX37" fmla="*/ 161417 w 319134"/>
              <a:gd name="connsiteY37" fmla="*/ 208574 h 319314"/>
              <a:gd name="connsiteX38" fmla="*/ 147906 w 319134"/>
              <a:gd name="connsiteY38" fmla="*/ 175975 h 319314"/>
              <a:gd name="connsiteX39" fmla="*/ 161417 w 319134"/>
              <a:gd name="connsiteY39" fmla="*/ 143474 h 319314"/>
              <a:gd name="connsiteX40" fmla="*/ 162551 w 319134"/>
              <a:gd name="connsiteY40" fmla="*/ 142341 h 319314"/>
              <a:gd name="connsiteX41" fmla="*/ 147997 w 319134"/>
              <a:gd name="connsiteY41" fmla="*/ 133015 h 319314"/>
              <a:gd name="connsiteX42" fmla="*/ 139456 w 319134"/>
              <a:gd name="connsiteY42" fmla="*/ 120291 h 319314"/>
              <a:gd name="connsiteX43" fmla="*/ 136493 w 319134"/>
              <a:gd name="connsiteY43" fmla="*/ 105129 h 319314"/>
              <a:gd name="connsiteX44" fmla="*/ 136493 w 319134"/>
              <a:gd name="connsiteY44" fmla="*/ 94411 h 319314"/>
              <a:gd name="connsiteX45" fmla="*/ 143811 w 319134"/>
              <a:gd name="connsiteY45" fmla="*/ 87174 h 319314"/>
              <a:gd name="connsiteX46" fmla="*/ 293188 w 319134"/>
              <a:gd name="connsiteY46" fmla="*/ 23297 h 319314"/>
              <a:gd name="connsiteX47" fmla="*/ 293188 w 319134"/>
              <a:gd name="connsiteY47" fmla="*/ 23297 h 319314"/>
              <a:gd name="connsiteX48" fmla="*/ 94836 w 319134"/>
              <a:gd name="connsiteY48" fmla="*/ 23297 h 319314"/>
              <a:gd name="connsiteX49" fmla="*/ 94836 w 319134"/>
              <a:gd name="connsiteY49" fmla="*/ 293369 h 319314"/>
              <a:gd name="connsiteX50" fmla="*/ 293188 w 319134"/>
              <a:gd name="connsiteY50" fmla="*/ 293369 h 319314"/>
              <a:gd name="connsiteX51" fmla="*/ 293188 w 319134"/>
              <a:gd name="connsiteY51" fmla="*/ 23297 h 319314"/>
              <a:gd name="connsiteX52" fmla="*/ 80023 w 319134"/>
              <a:gd name="connsiteY52" fmla="*/ 23297 h 319314"/>
              <a:gd name="connsiteX53" fmla="*/ 80023 w 319134"/>
              <a:gd name="connsiteY53" fmla="*/ 23297 h 319314"/>
              <a:gd name="connsiteX54" fmla="*/ 23205 w 319134"/>
              <a:gd name="connsiteY54" fmla="*/ 23297 h 319314"/>
              <a:gd name="connsiteX55" fmla="*/ 23205 w 319134"/>
              <a:gd name="connsiteY55" fmla="*/ 47436 h 319314"/>
              <a:gd name="connsiteX56" fmla="*/ 41418 w 319134"/>
              <a:gd name="connsiteY56" fmla="*/ 47436 h 319314"/>
              <a:gd name="connsiteX57" fmla="*/ 53617 w 319134"/>
              <a:gd name="connsiteY57" fmla="*/ 59813 h 319314"/>
              <a:gd name="connsiteX58" fmla="*/ 41418 w 319134"/>
              <a:gd name="connsiteY58" fmla="*/ 72012 h 319314"/>
              <a:gd name="connsiteX59" fmla="*/ 23205 w 319134"/>
              <a:gd name="connsiteY59" fmla="*/ 72012 h 319314"/>
              <a:gd name="connsiteX60" fmla="*/ 23205 w 319134"/>
              <a:gd name="connsiteY60" fmla="*/ 113231 h 319314"/>
              <a:gd name="connsiteX61" fmla="*/ 41418 w 319134"/>
              <a:gd name="connsiteY61" fmla="*/ 113231 h 319314"/>
              <a:gd name="connsiteX62" fmla="*/ 53617 w 319134"/>
              <a:gd name="connsiteY62" fmla="*/ 125519 h 319314"/>
              <a:gd name="connsiteX63" fmla="*/ 41418 w 319134"/>
              <a:gd name="connsiteY63" fmla="*/ 137808 h 319314"/>
              <a:gd name="connsiteX64" fmla="*/ 23205 w 319134"/>
              <a:gd name="connsiteY64" fmla="*/ 137808 h 319314"/>
              <a:gd name="connsiteX65" fmla="*/ 23205 w 319134"/>
              <a:gd name="connsiteY65" fmla="*/ 179027 h 319314"/>
              <a:gd name="connsiteX66" fmla="*/ 41418 w 319134"/>
              <a:gd name="connsiteY66" fmla="*/ 179027 h 319314"/>
              <a:gd name="connsiteX67" fmla="*/ 53617 w 319134"/>
              <a:gd name="connsiteY67" fmla="*/ 191226 h 319314"/>
              <a:gd name="connsiteX68" fmla="*/ 41418 w 319134"/>
              <a:gd name="connsiteY68" fmla="*/ 203434 h 319314"/>
              <a:gd name="connsiteX69" fmla="*/ 23205 w 319134"/>
              <a:gd name="connsiteY69" fmla="*/ 203434 h 319314"/>
              <a:gd name="connsiteX70" fmla="*/ 23205 w 319134"/>
              <a:gd name="connsiteY70" fmla="*/ 244743 h 319314"/>
              <a:gd name="connsiteX71" fmla="*/ 41418 w 319134"/>
              <a:gd name="connsiteY71" fmla="*/ 244743 h 319314"/>
              <a:gd name="connsiteX72" fmla="*/ 53617 w 319134"/>
              <a:gd name="connsiteY72" fmla="*/ 256942 h 319314"/>
              <a:gd name="connsiteX73" fmla="*/ 41418 w 319134"/>
              <a:gd name="connsiteY73" fmla="*/ 269230 h 319314"/>
              <a:gd name="connsiteX74" fmla="*/ 23205 w 319134"/>
              <a:gd name="connsiteY74" fmla="*/ 269230 h 319314"/>
              <a:gd name="connsiteX75" fmla="*/ 23205 w 319134"/>
              <a:gd name="connsiteY75" fmla="*/ 293369 h 319314"/>
              <a:gd name="connsiteX76" fmla="*/ 80023 w 319134"/>
              <a:gd name="connsiteY76" fmla="*/ 293369 h 319314"/>
              <a:gd name="connsiteX77" fmla="*/ 80023 w 319134"/>
              <a:gd name="connsiteY77" fmla="*/ 23297 h 319314"/>
              <a:gd name="connsiteX78" fmla="*/ 305556 w 319134"/>
              <a:gd name="connsiteY78" fmla="*/ 317945 h 319314"/>
              <a:gd name="connsiteX79" fmla="*/ 10827 w 319134"/>
              <a:gd name="connsiteY79" fmla="*/ 317945 h 319314"/>
              <a:gd name="connsiteX80" fmla="*/ -1371 w 319134"/>
              <a:gd name="connsiteY80" fmla="*/ 305746 h 319314"/>
              <a:gd name="connsiteX81" fmla="*/ -1371 w 319134"/>
              <a:gd name="connsiteY81" fmla="*/ 11010 h 319314"/>
              <a:gd name="connsiteX82" fmla="*/ 10827 w 319134"/>
              <a:gd name="connsiteY82" fmla="*/ -1369 h 319314"/>
              <a:gd name="connsiteX83" fmla="*/ 305556 w 319134"/>
              <a:gd name="connsiteY83" fmla="*/ -1369 h 319314"/>
              <a:gd name="connsiteX84" fmla="*/ 317763 w 319134"/>
              <a:gd name="connsiteY84" fmla="*/ 11010 h 319314"/>
              <a:gd name="connsiteX85" fmla="*/ 317763 w 319134"/>
              <a:gd name="connsiteY85" fmla="*/ 305746 h 319314"/>
              <a:gd name="connsiteX86" fmla="*/ 305556 w 319134"/>
              <a:gd name="connsiteY86" fmla="*/ 317945 h 319314"/>
              <a:gd name="connsiteX87" fmla="*/ 305556 w 319134"/>
              <a:gd name="connsiteY87" fmla="*/ 317945 h 319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19134" h="319314">
                <a:moveTo>
                  <a:pt x="151307" y="105129"/>
                </a:moveTo>
                <a:lnTo>
                  <a:pt x="151307" y="105129"/>
                </a:lnTo>
                <a:cubicBezTo>
                  <a:pt x="151307" y="108528"/>
                  <a:pt x="151833" y="111750"/>
                  <a:pt x="153056" y="114623"/>
                </a:cubicBezTo>
                <a:cubicBezTo>
                  <a:pt x="154270" y="117506"/>
                  <a:pt x="156100" y="120468"/>
                  <a:pt x="158365" y="122737"/>
                </a:cubicBezTo>
                <a:cubicBezTo>
                  <a:pt x="162900" y="127089"/>
                  <a:pt x="169083" y="129877"/>
                  <a:pt x="175883" y="129877"/>
                </a:cubicBezTo>
                <a:lnTo>
                  <a:pt x="212141" y="129877"/>
                </a:lnTo>
                <a:cubicBezTo>
                  <a:pt x="215451" y="129877"/>
                  <a:pt x="218763" y="129268"/>
                  <a:pt x="221547" y="127965"/>
                </a:cubicBezTo>
                <a:cubicBezTo>
                  <a:pt x="224510" y="126912"/>
                  <a:pt x="227302" y="124913"/>
                  <a:pt x="229569" y="122737"/>
                </a:cubicBezTo>
                <a:cubicBezTo>
                  <a:pt x="231836" y="120468"/>
                  <a:pt x="233664" y="117506"/>
                  <a:pt x="234968" y="114623"/>
                </a:cubicBezTo>
                <a:cubicBezTo>
                  <a:pt x="236102" y="111750"/>
                  <a:pt x="236886" y="108528"/>
                  <a:pt x="236886" y="105129"/>
                </a:cubicBezTo>
                <a:lnTo>
                  <a:pt x="236886" y="101818"/>
                </a:lnTo>
                <a:lnTo>
                  <a:pt x="151307" y="101818"/>
                </a:lnTo>
                <a:lnTo>
                  <a:pt x="151307" y="105129"/>
                </a:lnTo>
                <a:close/>
                <a:moveTo>
                  <a:pt x="171876" y="198115"/>
                </a:moveTo>
                <a:lnTo>
                  <a:pt x="171876" y="198115"/>
                </a:lnTo>
                <a:cubicBezTo>
                  <a:pt x="177454" y="203781"/>
                  <a:pt x="185388" y="207352"/>
                  <a:pt x="194007" y="207352"/>
                </a:cubicBezTo>
                <a:cubicBezTo>
                  <a:pt x="202637" y="207352"/>
                  <a:pt x="210481" y="203781"/>
                  <a:pt x="216148" y="198115"/>
                </a:cubicBezTo>
                <a:cubicBezTo>
                  <a:pt x="221894" y="192538"/>
                  <a:pt x="225295" y="184605"/>
                  <a:pt x="225295" y="175975"/>
                </a:cubicBezTo>
                <a:cubicBezTo>
                  <a:pt x="225295" y="167356"/>
                  <a:pt x="221894" y="159510"/>
                  <a:pt x="216148" y="153934"/>
                </a:cubicBezTo>
                <a:cubicBezTo>
                  <a:pt x="210570" y="148267"/>
                  <a:pt x="202904" y="144696"/>
                  <a:pt x="194365" y="144607"/>
                </a:cubicBezTo>
                <a:lnTo>
                  <a:pt x="193660" y="144607"/>
                </a:lnTo>
                <a:cubicBezTo>
                  <a:pt x="185119" y="144696"/>
                  <a:pt x="177365" y="148267"/>
                  <a:pt x="171876" y="153934"/>
                </a:cubicBezTo>
                <a:cubicBezTo>
                  <a:pt x="166120" y="159510"/>
                  <a:pt x="162640" y="167356"/>
                  <a:pt x="162640" y="175975"/>
                </a:cubicBezTo>
                <a:cubicBezTo>
                  <a:pt x="162640" y="184605"/>
                  <a:pt x="166120" y="192538"/>
                  <a:pt x="171876" y="198115"/>
                </a:cubicBezTo>
                <a:close/>
                <a:moveTo>
                  <a:pt x="143811" y="87174"/>
                </a:moveTo>
                <a:lnTo>
                  <a:pt x="143811" y="87174"/>
                </a:lnTo>
                <a:lnTo>
                  <a:pt x="244123" y="87174"/>
                </a:lnTo>
                <a:cubicBezTo>
                  <a:pt x="248219" y="87174"/>
                  <a:pt x="251530" y="90315"/>
                  <a:pt x="251530" y="94411"/>
                </a:cubicBezTo>
                <a:lnTo>
                  <a:pt x="251530" y="105129"/>
                </a:lnTo>
                <a:cubicBezTo>
                  <a:pt x="251530" y="110537"/>
                  <a:pt x="250487" y="115587"/>
                  <a:pt x="248567" y="120291"/>
                </a:cubicBezTo>
                <a:cubicBezTo>
                  <a:pt x="246471" y="125082"/>
                  <a:pt x="243508" y="129446"/>
                  <a:pt x="239939" y="133015"/>
                </a:cubicBezTo>
                <a:cubicBezTo>
                  <a:pt x="236279" y="136674"/>
                  <a:pt x="232005" y="139637"/>
                  <a:pt x="227125" y="141644"/>
                </a:cubicBezTo>
                <a:lnTo>
                  <a:pt x="225384" y="142251"/>
                </a:lnTo>
                <a:lnTo>
                  <a:pt x="226607" y="143474"/>
                </a:lnTo>
                <a:cubicBezTo>
                  <a:pt x="234968" y="151836"/>
                  <a:pt x="240108" y="163259"/>
                  <a:pt x="240108" y="175975"/>
                </a:cubicBezTo>
                <a:cubicBezTo>
                  <a:pt x="240108" y="188621"/>
                  <a:pt x="234968" y="200203"/>
                  <a:pt x="226607" y="208574"/>
                </a:cubicBezTo>
                <a:cubicBezTo>
                  <a:pt x="218236" y="216855"/>
                  <a:pt x="206734" y="222085"/>
                  <a:pt x="194007" y="222085"/>
                </a:cubicBezTo>
                <a:cubicBezTo>
                  <a:pt x="181291" y="222085"/>
                  <a:pt x="169788" y="216855"/>
                  <a:pt x="161417" y="208574"/>
                </a:cubicBezTo>
                <a:cubicBezTo>
                  <a:pt x="153056" y="200203"/>
                  <a:pt x="147906" y="188621"/>
                  <a:pt x="147906" y="175975"/>
                </a:cubicBezTo>
                <a:cubicBezTo>
                  <a:pt x="147906" y="163259"/>
                  <a:pt x="153056" y="151836"/>
                  <a:pt x="161417" y="143474"/>
                </a:cubicBezTo>
                <a:lnTo>
                  <a:pt x="162551" y="142341"/>
                </a:lnTo>
                <a:cubicBezTo>
                  <a:pt x="157063" y="140333"/>
                  <a:pt x="152092" y="137201"/>
                  <a:pt x="147997" y="133015"/>
                </a:cubicBezTo>
                <a:cubicBezTo>
                  <a:pt x="144515" y="129446"/>
                  <a:pt x="141465" y="125082"/>
                  <a:pt x="139456" y="120291"/>
                </a:cubicBezTo>
                <a:cubicBezTo>
                  <a:pt x="137538" y="115587"/>
                  <a:pt x="136493" y="110537"/>
                  <a:pt x="136493" y="105129"/>
                </a:cubicBezTo>
                <a:lnTo>
                  <a:pt x="136493" y="94411"/>
                </a:lnTo>
                <a:cubicBezTo>
                  <a:pt x="136493" y="90315"/>
                  <a:pt x="139804" y="87174"/>
                  <a:pt x="143811" y="87174"/>
                </a:cubicBezTo>
                <a:close/>
                <a:moveTo>
                  <a:pt x="293188" y="23297"/>
                </a:moveTo>
                <a:lnTo>
                  <a:pt x="293188" y="23297"/>
                </a:lnTo>
                <a:lnTo>
                  <a:pt x="94836" y="23297"/>
                </a:lnTo>
                <a:lnTo>
                  <a:pt x="94836" y="293369"/>
                </a:lnTo>
                <a:lnTo>
                  <a:pt x="293188" y="293369"/>
                </a:lnTo>
                <a:lnTo>
                  <a:pt x="293188" y="23297"/>
                </a:lnTo>
                <a:close/>
                <a:moveTo>
                  <a:pt x="80023" y="23297"/>
                </a:moveTo>
                <a:lnTo>
                  <a:pt x="80023" y="23297"/>
                </a:lnTo>
                <a:lnTo>
                  <a:pt x="23205" y="23297"/>
                </a:lnTo>
                <a:lnTo>
                  <a:pt x="23205" y="47436"/>
                </a:lnTo>
                <a:lnTo>
                  <a:pt x="41418" y="47436"/>
                </a:lnTo>
                <a:cubicBezTo>
                  <a:pt x="48129" y="47436"/>
                  <a:pt x="53617" y="53013"/>
                  <a:pt x="53617" y="59813"/>
                </a:cubicBezTo>
                <a:cubicBezTo>
                  <a:pt x="53617" y="66524"/>
                  <a:pt x="48129" y="72012"/>
                  <a:pt x="41418" y="72012"/>
                </a:cubicBezTo>
                <a:lnTo>
                  <a:pt x="23205" y="72012"/>
                </a:lnTo>
                <a:lnTo>
                  <a:pt x="23205" y="113231"/>
                </a:lnTo>
                <a:lnTo>
                  <a:pt x="41418" y="113231"/>
                </a:lnTo>
                <a:cubicBezTo>
                  <a:pt x="48129" y="113231"/>
                  <a:pt x="53617" y="118721"/>
                  <a:pt x="53617" y="125519"/>
                </a:cubicBezTo>
                <a:cubicBezTo>
                  <a:pt x="53617" y="132142"/>
                  <a:pt x="48129" y="137808"/>
                  <a:pt x="41418" y="137808"/>
                </a:cubicBezTo>
                <a:lnTo>
                  <a:pt x="23205" y="137808"/>
                </a:lnTo>
                <a:lnTo>
                  <a:pt x="23205" y="179027"/>
                </a:lnTo>
                <a:lnTo>
                  <a:pt x="41418" y="179027"/>
                </a:lnTo>
                <a:cubicBezTo>
                  <a:pt x="48129" y="179027"/>
                  <a:pt x="53617" y="184435"/>
                  <a:pt x="53617" y="191226"/>
                </a:cubicBezTo>
                <a:cubicBezTo>
                  <a:pt x="53617" y="198027"/>
                  <a:pt x="48129" y="203434"/>
                  <a:pt x="41418" y="203434"/>
                </a:cubicBezTo>
                <a:lnTo>
                  <a:pt x="23205" y="203434"/>
                </a:lnTo>
                <a:lnTo>
                  <a:pt x="23205" y="244743"/>
                </a:lnTo>
                <a:lnTo>
                  <a:pt x="41418" y="244743"/>
                </a:lnTo>
                <a:cubicBezTo>
                  <a:pt x="48129" y="244743"/>
                  <a:pt x="53617" y="250321"/>
                  <a:pt x="53617" y="256942"/>
                </a:cubicBezTo>
                <a:cubicBezTo>
                  <a:pt x="53617" y="263733"/>
                  <a:pt x="48129" y="269230"/>
                  <a:pt x="41418" y="269230"/>
                </a:cubicBezTo>
                <a:lnTo>
                  <a:pt x="23205" y="269230"/>
                </a:lnTo>
                <a:lnTo>
                  <a:pt x="23205" y="293369"/>
                </a:lnTo>
                <a:lnTo>
                  <a:pt x="80023" y="293369"/>
                </a:lnTo>
                <a:lnTo>
                  <a:pt x="80023" y="23297"/>
                </a:lnTo>
                <a:close/>
                <a:moveTo>
                  <a:pt x="305556" y="317945"/>
                </a:moveTo>
                <a:lnTo>
                  <a:pt x="10827" y="317945"/>
                </a:lnTo>
                <a:cubicBezTo>
                  <a:pt x="4027" y="317945"/>
                  <a:pt x="-1371" y="312369"/>
                  <a:pt x="-1371" y="305746"/>
                </a:cubicBezTo>
                <a:lnTo>
                  <a:pt x="-1371" y="11010"/>
                </a:lnTo>
                <a:cubicBezTo>
                  <a:pt x="-1371" y="4298"/>
                  <a:pt x="4027" y="-1369"/>
                  <a:pt x="10827" y="-1369"/>
                </a:cubicBezTo>
                <a:lnTo>
                  <a:pt x="305556" y="-1369"/>
                </a:lnTo>
                <a:cubicBezTo>
                  <a:pt x="312357" y="-1369"/>
                  <a:pt x="317763" y="4298"/>
                  <a:pt x="317763" y="11010"/>
                </a:cubicBezTo>
                <a:lnTo>
                  <a:pt x="317763" y="305746"/>
                </a:lnTo>
                <a:cubicBezTo>
                  <a:pt x="317763" y="312369"/>
                  <a:pt x="312357" y="317945"/>
                  <a:pt x="305556" y="317945"/>
                </a:cubicBezTo>
                <a:lnTo>
                  <a:pt x="305556" y="317945"/>
                </a:lnTo>
              </a:path>
            </a:pathLst>
          </a:custGeom>
          <a:solidFill>
            <a:srgbClr val="AD8971"/>
          </a:solidFill>
          <a:ln w="11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11" name="图形 48">
            <a:extLst>
              <a:ext uri="{FF2B5EF4-FFF2-40B4-BE49-F238E27FC236}">
                <a16:creationId xmlns:a16="http://schemas.microsoft.com/office/drawing/2014/main" id="{A9E7BD01-0BC7-E65B-3770-56B742DB25E8}"/>
              </a:ext>
            </a:extLst>
          </p:cNvPr>
          <p:cNvSpPr/>
          <p:nvPr/>
        </p:nvSpPr>
        <p:spPr>
          <a:xfrm flipV="1">
            <a:off x="7997110" y="3338431"/>
            <a:ext cx="319314" cy="319304"/>
          </a:xfrm>
          <a:custGeom>
            <a:avLst/>
            <a:gdLst>
              <a:gd name="connsiteX0" fmla="*/ 253744 w 319314"/>
              <a:gd name="connsiteY0" fmla="*/ 253745 h 319304"/>
              <a:gd name="connsiteX1" fmla="*/ 253744 w 319314"/>
              <a:gd name="connsiteY1" fmla="*/ 253745 h 319304"/>
              <a:gd name="connsiteX2" fmla="*/ 158372 w 319314"/>
              <a:gd name="connsiteY2" fmla="*/ 293382 h 319304"/>
              <a:gd name="connsiteX3" fmla="*/ 62732 w 319314"/>
              <a:gd name="connsiteY3" fmla="*/ 253745 h 319304"/>
              <a:gd name="connsiteX4" fmla="*/ 62732 w 319314"/>
              <a:gd name="connsiteY4" fmla="*/ 253834 h 319304"/>
              <a:gd name="connsiteX5" fmla="*/ 62732 w 319314"/>
              <a:gd name="connsiteY5" fmla="*/ 253745 h 319304"/>
              <a:gd name="connsiteX6" fmla="*/ 23194 w 319314"/>
              <a:gd name="connsiteY6" fmla="*/ 158284 h 319304"/>
              <a:gd name="connsiteX7" fmla="*/ 62732 w 319314"/>
              <a:gd name="connsiteY7" fmla="*/ 62823 h 319304"/>
              <a:gd name="connsiteX8" fmla="*/ 158372 w 319314"/>
              <a:gd name="connsiteY8" fmla="*/ 23195 h 319304"/>
              <a:gd name="connsiteX9" fmla="*/ 264983 w 319314"/>
              <a:gd name="connsiteY9" fmla="*/ 23195 h 319304"/>
              <a:gd name="connsiteX10" fmla="*/ 264983 w 319314"/>
              <a:gd name="connsiteY10" fmla="*/ 71447 h 319304"/>
              <a:gd name="connsiteX11" fmla="*/ 265161 w 319314"/>
              <a:gd name="connsiteY11" fmla="*/ 71447 h 319304"/>
              <a:gd name="connsiteX12" fmla="*/ 267417 w 319314"/>
              <a:gd name="connsiteY12" fmla="*/ 78503 h 319304"/>
              <a:gd name="connsiteX13" fmla="*/ 286754 w 319314"/>
              <a:gd name="connsiteY13" fmla="*/ 116302 h 319304"/>
              <a:gd name="connsiteX14" fmla="*/ 293381 w 319314"/>
              <a:gd name="connsiteY14" fmla="*/ 158284 h 319304"/>
              <a:gd name="connsiteX15" fmla="*/ 254360 w 319314"/>
              <a:gd name="connsiteY15" fmla="*/ 253228 h 319304"/>
              <a:gd name="connsiteX16" fmla="*/ 253744 w 319314"/>
              <a:gd name="connsiteY16" fmla="*/ 253745 h 319304"/>
              <a:gd name="connsiteX17" fmla="*/ 78760 w 319314"/>
              <a:gd name="connsiteY17" fmla="*/ 111601 h 319304"/>
              <a:gd name="connsiteX18" fmla="*/ 78760 w 319314"/>
              <a:gd name="connsiteY18" fmla="*/ 111601 h 319304"/>
              <a:gd name="connsiteX19" fmla="*/ 71357 w 319314"/>
              <a:gd name="connsiteY19" fmla="*/ 119094 h 319304"/>
              <a:gd name="connsiteX20" fmla="*/ 78760 w 319314"/>
              <a:gd name="connsiteY20" fmla="*/ 126317 h 319304"/>
              <a:gd name="connsiteX21" fmla="*/ 237806 w 319314"/>
              <a:gd name="connsiteY21" fmla="*/ 126317 h 319304"/>
              <a:gd name="connsiteX22" fmla="*/ 245119 w 319314"/>
              <a:gd name="connsiteY22" fmla="*/ 119094 h 319304"/>
              <a:gd name="connsiteX23" fmla="*/ 237806 w 319314"/>
              <a:gd name="connsiteY23" fmla="*/ 111601 h 319304"/>
              <a:gd name="connsiteX24" fmla="*/ 78760 w 319314"/>
              <a:gd name="connsiteY24" fmla="*/ 111601 h 319304"/>
              <a:gd name="connsiteX25" fmla="*/ 78760 w 319314"/>
              <a:gd name="connsiteY25" fmla="*/ 150882 h 319304"/>
              <a:gd name="connsiteX26" fmla="*/ 78760 w 319314"/>
              <a:gd name="connsiteY26" fmla="*/ 150882 h 319304"/>
              <a:gd name="connsiteX27" fmla="*/ 71357 w 319314"/>
              <a:gd name="connsiteY27" fmla="*/ 158284 h 319304"/>
              <a:gd name="connsiteX28" fmla="*/ 78760 w 319314"/>
              <a:gd name="connsiteY28" fmla="*/ 165687 h 319304"/>
              <a:gd name="connsiteX29" fmla="*/ 237806 w 319314"/>
              <a:gd name="connsiteY29" fmla="*/ 165687 h 319304"/>
              <a:gd name="connsiteX30" fmla="*/ 245119 w 319314"/>
              <a:gd name="connsiteY30" fmla="*/ 158284 h 319304"/>
              <a:gd name="connsiteX31" fmla="*/ 237806 w 319314"/>
              <a:gd name="connsiteY31" fmla="*/ 150882 h 319304"/>
              <a:gd name="connsiteX32" fmla="*/ 78760 w 319314"/>
              <a:gd name="connsiteY32" fmla="*/ 150882 h 319304"/>
              <a:gd name="connsiteX33" fmla="*/ 78760 w 319314"/>
              <a:gd name="connsiteY33" fmla="*/ 190161 h 319304"/>
              <a:gd name="connsiteX34" fmla="*/ 78760 w 319314"/>
              <a:gd name="connsiteY34" fmla="*/ 190161 h 319304"/>
              <a:gd name="connsiteX35" fmla="*/ 71357 w 319314"/>
              <a:gd name="connsiteY35" fmla="*/ 197564 h 319304"/>
              <a:gd name="connsiteX36" fmla="*/ 78760 w 319314"/>
              <a:gd name="connsiteY36" fmla="*/ 204966 h 319304"/>
              <a:gd name="connsiteX37" fmla="*/ 237806 w 319314"/>
              <a:gd name="connsiteY37" fmla="*/ 204966 h 319304"/>
              <a:gd name="connsiteX38" fmla="*/ 245119 w 319314"/>
              <a:gd name="connsiteY38" fmla="*/ 197564 h 319304"/>
              <a:gd name="connsiteX39" fmla="*/ 237806 w 319314"/>
              <a:gd name="connsiteY39" fmla="*/ 190161 h 319304"/>
              <a:gd name="connsiteX40" fmla="*/ 78760 w 319314"/>
              <a:gd name="connsiteY40" fmla="*/ 190161 h 319304"/>
              <a:gd name="connsiteX41" fmla="*/ 158372 w 319314"/>
              <a:gd name="connsiteY41" fmla="*/ 317937 h 319304"/>
              <a:gd name="connsiteX42" fmla="*/ 271252 w 319314"/>
              <a:gd name="connsiteY42" fmla="*/ 270995 h 319304"/>
              <a:gd name="connsiteX43" fmla="*/ 271778 w 319314"/>
              <a:gd name="connsiteY43" fmla="*/ 270380 h 319304"/>
              <a:gd name="connsiteX44" fmla="*/ 317944 w 319314"/>
              <a:gd name="connsiteY44" fmla="*/ 158284 h 319304"/>
              <a:gd name="connsiteX45" fmla="*/ 310015 w 319314"/>
              <a:gd name="connsiteY45" fmla="*/ 108811 h 319304"/>
              <a:gd name="connsiteX46" fmla="*/ 289544 w 319314"/>
              <a:gd name="connsiteY46" fmla="*/ 67612 h 319304"/>
              <a:gd name="connsiteX47" fmla="*/ 289544 w 319314"/>
              <a:gd name="connsiteY47" fmla="*/ 10914 h 319304"/>
              <a:gd name="connsiteX48" fmla="*/ 277353 w 319314"/>
              <a:gd name="connsiteY48" fmla="*/ -1368 h 319304"/>
              <a:gd name="connsiteX49" fmla="*/ 277004 w 319314"/>
              <a:gd name="connsiteY49" fmla="*/ -1368 h 319304"/>
              <a:gd name="connsiteX50" fmla="*/ 158372 w 319314"/>
              <a:gd name="connsiteY50" fmla="*/ -1368 h 319304"/>
              <a:gd name="connsiteX51" fmla="*/ 45491 w 319314"/>
              <a:gd name="connsiteY51" fmla="*/ 45225 h 319304"/>
              <a:gd name="connsiteX52" fmla="*/ 45491 w 319314"/>
              <a:gd name="connsiteY52" fmla="*/ 45405 h 319304"/>
              <a:gd name="connsiteX53" fmla="*/ 45313 w 319314"/>
              <a:gd name="connsiteY53" fmla="*/ 45225 h 319304"/>
              <a:gd name="connsiteX54" fmla="*/ -1370 w 319314"/>
              <a:gd name="connsiteY54" fmla="*/ 158284 h 319304"/>
              <a:gd name="connsiteX55" fmla="*/ 45491 w 319314"/>
              <a:gd name="connsiteY55" fmla="*/ 270995 h 319304"/>
              <a:gd name="connsiteX56" fmla="*/ 45313 w 319314"/>
              <a:gd name="connsiteY56" fmla="*/ 270995 h 319304"/>
              <a:gd name="connsiteX57" fmla="*/ 158372 w 319314"/>
              <a:gd name="connsiteY57" fmla="*/ 317937 h 319304"/>
              <a:gd name="connsiteX58" fmla="*/ 158372 w 319314"/>
              <a:gd name="connsiteY58" fmla="*/ 317937 h 319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19314" h="319304">
                <a:moveTo>
                  <a:pt x="253744" y="253745"/>
                </a:moveTo>
                <a:lnTo>
                  <a:pt x="253744" y="253745"/>
                </a:lnTo>
                <a:cubicBezTo>
                  <a:pt x="229270" y="278219"/>
                  <a:pt x="195653" y="293382"/>
                  <a:pt x="158372" y="293382"/>
                </a:cubicBezTo>
                <a:cubicBezTo>
                  <a:pt x="121090" y="293382"/>
                  <a:pt x="87295" y="278219"/>
                  <a:pt x="62732" y="253745"/>
                </a:cubicBezTo>
                <a:lnTo>
                  <a:pt x="62732" y="253834"/>
                </a:lnTo>
                <a:lnTo>
                  <a:pt x="62732" y="253745"/>
                </a:lnTo>
                <a:cubicBezTo>
                  <a:pt x="38258" y="229360"/>
                  <a:pt x="23194" y="195566"/>
                  <a:pt x="23194" y="158284"/>
                </a:cubicBezTo>
                <a:cubicBezTo>
                  <a:pt x="23194" y="120832"/>
                  <a:pt x="38258" y="87038"/>
                  <a:pt x="62732" y="62823"/>
                </a:cubicBezTo>
                <a:cubicBezTo>
                  <a:pt x="87295" y="38348"/>
                  <a:pt x="120920" y="23195"/>
                  <a:pt x="158372" y="23195"/>
                </a:cubicBezTo>
                <a:lnTo>
                  <a:pt x="264983" y="23195"/>
                </a:lnTo>
                <a:lnTo>
                  <a:pt x="264983" y="71447"/>
                </a:lnTo>
                <a:lnTo>
                  <a:pt x="265161" y="71447"/>
                </a:lnTo>
                <a:cubicBezTo>
                  <a:pt x="265161" y="73883"/>
                  <a:pt x="265856" y="76407"/>
                  <a:pt x="267417" y="78503"/>
                </a:cubicBezTo>
                <a:cubicBezTo>
                  <a:pt x="275783" y="89999"/>
                  <a:pt x="282401" y="102718"/>
                  <a:pt x="286754" y="116302"/>
                </a:cubicBezTo>
                <a:cubicBezTo>
                  <a:pt x="291026" y="129538"/>
                  <a:pt x="293381" y="143478"/>
                  <a:pt x="293381" y="158284"/>
                </a:cubicBezTo>
                <a:cubicBezTo>
                  <a:pt x="293381" y="195299"/>
                  <a:pt x="278396" y="228923"/>
                  <a:pt x="254360" y="253228"/>
                </a:cubicBezTo>
                <a:lnTo>
                  <a:pt x="253744" y="253745"/>
                </a:lnTo>
                <a:close/>
                <a:moveTo>
                  <a:pt x="78760" y="111601"/>
                </a:moveTo>
                <a:lnTo>
                  <a:pt x="78760" y="111601"/>
                </a:lnTo>
                <a:cubicBezTo>
                  <a:pt x="74577" y="111601"/>
                  <a:pt x="71357" y="114910"/>
                  <a:pt x="71357" y="119094"/>
                </a:cubicBezTo>
                <a:cubicBezTo>
                  <a:pt x="71357" y="122921"/>
                  <a:pt x="74577" y="126317"/>
                  <a:pt x="78760" y="126317"/>
                </a:cubicBezTo>
                <a:lnTo>
                  <a:pt x="237806" y="126317"/>
                </a:lnTo>
                <a:cubicBezTo>
                  <a:pt x="241990" y="126317"/>
                  <a:pt x="245119" y="122921"/>
                  <a:pt x="245119" y="119094"/>
                </a:cubicBezTo>
                <a:cubicBezTo>
                  <a:pt x="245119" y="114910"/>
                  <a:pt x="241990" y="111601"/>
                  <a:pt x="237806" y="111601"/>
                </a:cubicBezTo>
                <a:lnTo>
                  <a:pt x="78760" y="111601"/>
                </a:lnTo>
                <a:close/>
                <a:moveTo>
                  <a:pt x="78760" y="150882"/>
                </a:moveTo>
                <a:lnTo>
                  <a:pt x="78760" y="150882"/>
                </a:lnTo>
                <a:cubicBezTo>
                  <a:pt x="74577" y="150882"/>
                  <a:pt x="71357" y="154103"/>
                  <a:pt x="71357" y="158284"/>
                </a:cubicBezTo>
                <a:cubicBezTo>
                  <a:pt x="71357" y="162289"/>
                  <a:pt x="74577" y="165687"/>
                  <a:pt x="78760" y="165687"/>
                </a:cubicBezTo>
                <a:lnTo>
                  <a:pt x="237806" y="165687"/>
                </a:lnTo>
                <a:cubicBezTo>
                  <a:pt x="241990" y="165687"/>
                  <a:pt x="245119" y="162289"/>
                  <a:pt x="245119" y="158284"/>
                </a:cubicBezTo>
                <a:cubicBezTo>
                  <a:pt x="245119" y="154103"/>
                  <a:pt x="241990" y="150882"/>
                  <a:pt x="237806" y="150882"/>
                </a:cubicBezTo>
                <a:lnTo>
                  <a:pt x="78760" y="150882"/>
                </a:lnTo>
                <a:close/>
                <a:moveTo>
                  <a:pt x="78760" y="190161"/>
                </a:moveTo>
                <a:lnTo>
                  <a:pt x="78760" y="190161"/>
                </a:lnTo>
                <a:cubicBezTo>
                  <a:pt x="74577" y="190161"/>
                  <a:pt x="71357" y="193470"/>
                  <a:pt x="71357" y="197564"/>
                </a:cubicBezTo>
                <a:cubicBezTo>
                  <a:pt x="71357" y="201578"/>
                  <a:pt x="74577" y="204966"/>
                  <a:pt x="78760" y="204966"/>
                </a:cubicBezTo>
                <a:lnTo>
                  <a:pt x="237806" y="204966"/>
                </a:lnTo>
                <a:cubicBezTo>
                  <a:pt x="241990" y="204966"/>
                  <a:pt x="245119" y="201578"/>
                  <a:pt x="245119" y="197564"/>
                </a:cubicBezTo>
                <a:cubicBezTo>
                  <a:pt x="245119" y="193470"/>
                  <a:pt x="241990" y="190161"/>
                  <a:pt x="237806" y="190161"/>
                </a:cubicBezTo>
                <a:lnTo>
                  <a:pt x="78760" y="190161"/>
                </a:lnTo>
                <a:close/>
                <a:moveTo>
                  <a:pt x="158372" y="317937"/>
                </a:moveTo>
                <a:cubicBezTo>
                  <a:pt x="202440" y="317937"/>
                  <a:pt x="242337" y="300000"/>
                  <a:pt x="271252" y="270995"/>
                </a:cubicBezTo>
                <a:lnTo>
                  <a:pt x="271778" y="270380"/>
                </a:lnTo>
                <a:cubicBezTo>
                  <a:pt x="300346" y="241553"/>
                  <a:pt x="317944" y="201836"/>
                  <a:pt x="317944" y="158284"/>
                </a:cubicBezTo>
                <a:cubicBezTo>
                  <a:pt x="317944" y="141035"/>
                  <a:pt x="315152" y="124400"/>
                  <a:pt x="310015" y="108811"/>
                </a:cubicBezTo>
                <a:cubicBezTo>
                  <a:pt x="305224" y="94004"/>
                  <a:pt x="298250" y="80152"/>
                  <a:pt x="289544" y="67612"/>
                </a:cubicBezTo>
                <a:lnTo>
                  <a:pt x="289544" y="10914"/>
                </a:lnTo>
                <a:cubicBezTo>
                  <a:pt x="289544" y="4117"/>
                  <a:pt x="284140" y="-1368"/>
                  <a:pt x="277353" y="-1368"/>
                </a:cubicBezTo>
                <a:lnTo>
                  <a:pt x="277004" y="-1368"/>
                </a:lnTo>
                <a:lnTo>
                  <a:pt x="158372" y="-1368"/>
                </a:lnTo>
                <a:cubicBezTo>
                  <a:pt x="114293" y="-1368"/>
                  <a:pt x="74407" y="16658"/>
                  <a:pt x="45491" y="45225"/>
                </a:cubicBezTo>
                <a:lnTo>
                  <a:pt x="45491" y="45405"/>
                </a:lnTo>
                <a:lnTo>
                  <a:pt x="45313" y="45225"/>
                </a:lnTo>
                <a:cubicBezTo>
                  <a:pt x="16567" y="74230"/>
                  <a:pt x="-1370" y="114215"/>
                  <a:pt x="-1370" y="158284"/>
                </a:cubicBezTo>
                <a:cubicBezTo>
                  <a:pt x="-1370" y="202184"/>
                  <a:pt x="16567" y="242079"/>
                  <a:pt x="45491" y="270995"/>
                </a:cubicBezTo>
                <a:lnTo>
                  <a:pt x="45313" y="270995"/>
                </a:lnTo>
                <a:cubicBezTo>
                  <a:pt x="74407" y="300000"/>
                  <a:pt x="114293" y="317937"/>
                  <a:pt x="158372" y="317937"/>
                </a:cubicBezTo>
                <a:lnTo>
                  <a:pt x="158372" y="317937"/>
                </a:lnTo>
              </a:path>
            </a:pathLst>
          </a:custGeom>
          <a:solidFill>
            <a:srgbClr val="D27F5D"/>
          </a:solidFill>
          <a:ln w="11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12" name="图形 65">
            <a:extLst>
              <a:ext uri="{FF2B5EF4-FFF2-40B4-BE49-F238E27FC236}">
                <a16:creationId xmlns:a16="http://schemas.microsoft.com/office/drawing/2014/main" id="{E1E9464B-8F8B-972E-29DF-7DB0CA9FBFB7}"/>
              </a:ext>
            </a:extLst>
          </p:cNvPr>
          <p:cNvSpPr/>
          <p:nvPr/>
        </p:nvSpPr>
        <p:spPr>
          <a:xfrm flipV="1">
            <a:off x="3915806" y="4657310"/>
            <a:ext cx="319313" cy="276893"/>
          </a:xfrm>
          <a:custGeom>
            <a:avLst/>
            <a:gdLst>
              <a:gd name="connsiteX0" fmla="*/ 190425 w 319313"/>
              <a:gd name="connsiteY0" fmla="*/ 48804 h 276893"/>
              <a:gd name="connsiteX1" fmla="*/ 190425 w 319313"/>
              <a:gd name="connsiteY1" fmla="*/ 48804 h 276893"/>
              <a:gd name="connsiteX2" fmla="*/ 190425 w 319313"/>
              <a:gd name="connsiteY2" fmla="*/ 48367 h 276893"/>
              <a:gd name="connsiteX3" fmla="*/ 192253 w 319313"/>
              <a:gd name="connsiteY3" fmla="*/ 43667 h 276893"/>
              <a:gd name="connsiteX4" fmla="*/ 192253 w 319313"/>
              <a:gd name="connsiteY4" fmla="*/ 43488 h 276893"/>
              <a:gd name="connsiteX5" fmla="*/ 192522 w 319313"/>
              <a:gd name="connsiteY5" fmla="*/ 43310 h 276893"/>
              <a:gd name="connsiteX6" fmla="*/ 197748 w 319313"/>
              <a:gd name="connsiteY6" fmla="*/ 41222 h 276893"/>
              <a:gd name="connsiteX7" fmla="*/ 202975 w 319313"/>
              <a:gd name="connsiteY7" fmla="*/ 43310 h 276893"/>
              <a:gd name="connsiteX8" fmla="*/ 202975 w 319313"/>
              <a:gd name="connsiteY8" fmla="*/ 43310 h 276893"/>
              <a:gd name="connsiteX9" fmla="*/ 205232 w 319313"/>
              <a:gd name="connsiteY9" fmla="*/ 48367 h 276893"/>
              <a:gd name="connsiteX10" fmla="*/ 205232 w 319313"/>
              <a:gd name="connsiteY10" fmla="*/ 48456 h 276893"/>
              <a:gd name="connsiteX11" fmla="*/ 205232 w 319313"/>
              <a:gd name="connsiteY11" fmla="*/ 48626 h 276893"/>
              <a:gd name="connsiteX12" fmla="*/ 205232 w 319313"/>
              <a:gd name="connsiteY12" fmla="*/ 48804 h 276893"/>
              <a:gd name="connsiteX13" fmla="*/ 202975 w 319313"/>
              <a:gd name="connsiteY13" fmla="*/ 53763 h 276893"/>
              <a:gd name="connsiteX14" fmla="*/ 202975 w 319313"/>
              <a:gd name="connsiteY14" fmla="*/ 53763 h 276893"/>
              <a:gd name="connsiteX15" fmla="*/ 202975 w 319313"/>
              <a:gd name="connsiteY15" fmla="*/ 53763 h 276893"/>
              <a:gd name="connsiteX16" fmla="*/ 197748 w 319313"/>
              <a:gd name="connsiteY16" fmla="*/ 55859 h 276893"/>
              <a:gd name="connsiteX17" fmla="*/ 192522 w 319313"/>
              <a:gd name="connsiteY17" fmla="*/ 53763 h 276893"/>
              <a:gd name="connsiteX18" fmla="*/ 190425 w 319313"/>
              <a:gd name="connsiteY18" fmla="*/ 48804 h 276893"/>
              <a:gd name="connsiteX19" fmla="*/ 130676 w 319313"/>
              <a:gd name="connsiteY19" fmla="*/ 170658 h 276893"/>
              <a:gd name="connsiteX20" fmla="*/ 130676 w 319313"/>
              <a:gd name="connsiteY20" fmla="*/ 170658 h 276893"/>
              <a:gd name="connsiteX21" fmla="*/ 130676 w 319313"/>
              <a:gd name="connsiteY21" fmla="*/ 121183 h 276893"/>
              <a:gd name="connsiteX22" fmla="*/ 173702 w 319313"/>
              <a:gd name="connsiteY22" fmla="*/ 145745 h 276893"/>
              <a:gd name="connsiteX23" fmla="*/ 130676 w 319313"/>
              <a:gd name="connsiteY23" fmla="*/ 170658 h 276893"/>
              <a:gd name="connsiteX24" fmla="*/ 124843 w 319313"/>
              <a:gd name="connsiteY24" fmla="*/ 202187 h 276893"/>
              <a:gd name="connsiteX25" fmla="*/ 124843 w 319313"/>
              <a:gd name="connsiteY25" fmla="*/ 202187 h 276893"/>
              <a:gd name="connsiteX26" fmla="*/ 204277 w 319313"/>
              <a:gd name="connsiteY26" fmla="*/ 156368 h 276893"/>
              <a:gd name="connsiteX27" fmla="*/ 208718 w 319313"/>
              <a:gd name="connsiteY27" fmla="*/ 139646 h 276893"/>
              <a:gd name="connsiteX28" fmla="*/ 204277 w 319313"/>
              <a:gd name="connsiteY28" fmla="*/ 135293 h 276893"/>
              <a:gd name="connsiteX29" fmla="*/ 164381 w 319313"/>
              <a:gd name="connsiteY29" fmla="*/ 112121 h 276893"/>
              <a:gd name="connsiteX30" fmla="*/ 124584 w 319313"/>
              <a:gd name="connsiteY30" fmla="*/ 89127 h 276893"/>
              <a:gd name="connsiteX31" fmla="*/ 107861 w 319313"/>
              <a:gd name="connsiteY31" fmla="*/ 93659 h 276893"/>
              <a:gd name="connsiteX32" fmla="*/ 106112 w 319313"/>
              <a:gd name="connsiteY32" fmla="*/ 99758 h 276893"/>
              <a:gd name="connsiteX33" fmla="*/ 106024 w 319313"/>
              <a:gd name="connsiteY33" fmla="*/ 99758 h 276893"/>
              <a:gd name="connsiteX34" fmla="*/ 106112 w 319313"/>
              <a:gd name="connsiteY34" fmla="*/ 191911 h 276893"/>
              <a:gd name="connsiteX35" fmla="*/ 118394 w 319313"/>
              <a:gd name="connsiteY35" fmla="*/ 204104 h 276893"/>
              <a:gd name="connsiteX36" fmla="*/ 124843 w 319313"/>
              <a:gd name="connsiteY36" fmla="*/ 202187 h 276893"/>
              <a:gd name="connsiteX37" fmla="*/ 277698 w 319313"/>
              <a:gd name="connsiteY37" fmla="*/ 251045 h 276893"/>
              <a:gd name="connsiteX38" fmla="*/ 277698 w 319313"/>
              <a:gd name="connsiteY38" fmla="*/ 251045 h 276893"/>
              <a:gd name="connsiteX39" fmla="*/ 38702 w 319313"/>
              <a:gd name="connsiteY39" fmla="*/ 251045 h 276893"/>
              <a:gd name="connsiteX40" fmla="*/ 28248 w 319313"/>
              <a:gd name="connsiteY40" fmla="*/ 247041 h 276893"/>
              <a:gd name="connsiteX41" fmla="*/ 27722 w 319313"/>
              <a:gd name="connsiteY41" fmla="*/ 246604 h 276893"/>
              <a:gd name="connsiteX42" fmla="*/ 23191 w 319313"/>
              <a:gd name="connsiteY42" fmla="*/ 235454 h 276893"/>
              <a:gd name="connsiteX43" fmla="*/ 23191 w 319313"/>
              <a:gd name="connsiteY43" fmla="*/ 38699 h 276893"/>
              <a:gd name="connsiteX44" fmla="*/ 27553 w 319313"/>
              <a:gd name="connsiteY44" fmla="*/ 27898 h 276893"/>
              <a:gd name="connsiteX45" fmla="*/ 27722 w 319313"/>
              <a:gd name="connsiteY45" fmla="*/ 27809 h 276893"/>
              <a:gd name="connsiteX46" fmla="*/ 27722 w 319313"/>
              <a:gd name="connsiteY46" fmla="*/ 27720 h 276893"/>
              <a:gd name="connsiteX47" fmla="*/ 38702 w 319313"/>
              <a:gd name="connsiteY47" fmla="*/ 23196 h 276893"/>
              <a:gd name="connsiteX48" fmla="*/ 277698 w 319313"/>
              <a:gd name="connsiteY48" fmla="*/ 23196 h 276893"/>
              <a:gd name="connsiteX49" fmla="*/ 288329 w 319313"/>
              <a:gd name="connsiteY49" fmla="*/ 27292 h 276893"/>
              <a:gd name="connsiteX50" fmla="*/ 288847 w 319313"/>
              <a:gd name="connsiteY50" fmla="*/ 27809 h 276893"/>
              <a:gd name="connsiteX51" fmla="*/ 293379 w 319313"/>
              <a:gd name="connsiteY51" fmla="*/ 38699 h 276893"/>
              <a:gd name="connsiteX52" fmla="*/ 293379 w 319313"/>
              <a:gd name="connsiteY52" fmla="*/ 235454 h 276893"/>
              <a:gd name="connsiteX53" fmla="*/ 288847 w 319313"/>
              <a:gd name="connsiteY53" fmla="*/ 246256 h 276893"/>
              <a:gd name="connsiteX54" fmla="*/ 288847 w 319313"/>
              <a:gd name="connsiteY54" fmla="*/ 246604 h 276893"/>
              <a:gd name="connsiteX55" fmla="*/ 288847 w 319313"/>
              <a:gd name="connsiteY55" fmla="*/ 246604 h 276893"/>
              <a:gd name="connsiteX56" fmla="*/ 277698 w 319313"/>
              <a:gd name="connsiteY56" fmla="*/ 251045 h 276893"/>
              <a:gd name="connsiteX57" fmla="*/ 38702 w 319313"/>
              <a:gd name="connsiteY57" fmla="*/ 275528 h 276893"/>
              <a:gd name="connsiteX58" fmla="*/ 38702 w 319313"/>
              <a:gd name="connsiteY58" fmla="*/ 275528 h 276893"/>
              <a:gd name="connsiteX59" fmla="*/ 277698 w 319313"/>
              <a:gd name="connsiteY59" fmla="*/ 275528 h 276893"/>
              <a:gd name="connsiteX60" fmla="*/ 306098 w 319313"/>
              <a:gd name="connsiteY60" fmla="*/ 263942 h 276893"/>
              <a:gd name="connsiteX61" fmla="*/ 306098 w 319313"/>
              <a:gd name="connsiteY61" fmla="*/ 263764 h 276893"/>
              <a:gd name="connsiteX62" fmla="*/ 317942 w 319313"/>
              <a:gd name="connsiteY62" fmla="*/ 235454 h 276893"/>
              <a:gd name="connsiteX63" fmla="*/ 317942 w 319313"/>
              <a:gd name="connsiteY63" fmla="*/ 38699 h 276893"/>
              <a:gd name="connsiteX64" fmla="*/ 306098 w 319313"/>
              <a:gd name="connsiteY64" fmla="*/ 10389 h 276893"/>
              <a:gd name="connsiteX65" fmla="*/ 305223 w 319313"/>
              <a:gd name="connsiteY65" fmla="*/ 9693 h 276893"/>
              <a:gd name="connsiteX66" fmla="*/ 277698 w 319313"/>
              <a:gd name="connsiteY66" fmla="*/ -1366 h 276893"/>
              <a:gd name="connsiteX67" fmla="*/ 38702 w 319313"/>
              <a:gd name="connsiteY67" fmla="*/ -1366 h 276893"/>
              <a:gd name="connsiteX68" fmla="*/ 10482 w 319313"/>
              <a:gd name="connsiteY68" fmla="*/ 10389 h 276893"/>
              <a:gd name="connsiteX69" fmla="*/ 10392 w 319313"/>
              <a:gd name="connsiteY69" fmla="*/ 10569 h 276893"/>
              <a:gd name="connsiteX70" fmla="*/ -1372 w 319313"/>
              <a:gd name="connsiteY70" fmla="*/ 38699 h 276893"/>
              <a:gd name="connsiteX71" fmla="*/ -1372 w 319313"/>
              <a:gd name="connsiteY71" fmla="*/ 235454 h 276893"/>
              <a:gd name="connsiteX72" fmla="*/ 10392 w 319313"/>
              <a:gd name="connsiteY72" fmla="*/ 263942 h 276893"/>
              <a:gd name="connsiteX73" fmla="*/ 11177 w 319313"/>
              <a:gd name="connsiteY73" fmla="*/ 264549 h 276893"/>
              <a:gd name="connsiteX74" fmla="*/ 38702 w 319313"/>
              <a:gd name="connsiteY74" fmla="*/ 275528 h 276893"/>
              <a:gd name="connsiteX75" fmla="*/ 67618 w 319313"/>
              <a:gd name="connsiteY75" fmla="*/ 41222 h 276893"/>
              <a:gd name="connsiteX76" fmla="*/ 60214 w 319313"/>
              <a:gd name="connsiteY76" fmla="*/ 48626 h 276893"/>
              <a:gd name="connsiteX77" fmla="*/ 67618 w 319313"/>
              <a:gd name="connsiteY77" fmla="*/ 55859 h 276893"/>
              <a:gd name="connsiteX78" fmla="*/ 176840 w 319313"/>
              <a:gd name="connsiteY78" fmla="*/ 55859 h 276893"/>
              <a:gd name="connsiteX79" fmla="*/ 182068 w 319313"/>
              <a:gd name="connsiteY79" fmla="*/ 64216 h 276893"/>
              <a:gd name="connsiteX80" fmla="*/ 197748 w 319313"/>
              <a:gd name="connsiteY80" fmla="*/ 70666 h 276893"/>
              <a:gd name="connsiteX81" fmla="*/ 213419 w 319313"/>
              <a:gd name="connsiteY81" fmla="*/ 64216 h 276893"/>
              <a:gd name="connsiteX82" fmla="*/ 213419 w 319313"/>
              <a:gd name="connsiteY82" fmla="*/ 64216 h 276893"/>
              <a:gd name="connsiteX83" fmla="*/ 218644 w 319313"/>
              <a:gd name="connsiteY83" fmla="*/ 55859 h 276893"/>
              <a:gd name="connsiteX84" fmla="*/ 248962 w 319313"/>
              <a:gd name="connsiteY84" fmla="*/ 55859 h 276893"/>
              <a:gd name="connsiteX85" fmla="*/ 256275 w 319313"/>
              <a:gd name="connsiteY85" fmla="*/ 48626 h 276893"/>
              <a:gd name="connsiteX86" fmla="*/ 248962 w 319313"/>
              <a:gd name="connsiteY86" fmla="*/ 41222 h 276893"/>
              <a:gd name="connsiteX87" fmla="*/ 218644 w 319313"/>
              <a:gd name="connsiteY87" fmla="*/ 41222 h 276893"/>
              <a:gd name="connsiteX88" fmla="*/ 213419 w 319313"/>
              <a:gd name="connsiteY88" fmla="*/ 32866 h 276893"/>
              <a:gd name="connsiteX89" fmla="*/ 213419 w 319313"/>
              <a:gd name="connsiteY89" fmla="*/ 32866 h 276893"/>
              <a:gd name="connsiteX90" fmla="*/ 197748 w 319313"/>
              <a:gd name="connsiteY90" fmla="*/ 26417 h 276893"/>
              <a:gd name="connsiteX91" fmla="*/ 182068 w 319313"/>
              <a:gd name="connsiteY91" fmla="*/ 32866 h 276893"/>
              <a:gd name="connsiteX92" fmla="*/ 181721 w 319313"/>
              <a:gd name="connsiteY92" fmla="*/ 33561 h 276893"/>
              <a:gd name="connsiteX93" fmla="*/ 176840 w 319313"/>
              <a:gd name="connsiteY93" fmla="*/ 41222 h 276893"/>
              <a:gd name="connsiteX94" fmla="*/ 67618 w 319313"/>
              <a:gd name="connsiteY94" fmla="*/ 41222 h 276893"/>
              <a:gd name="connsiteX95" fmla="*/ 67618 w 319313"/>
              <a:gd name="connsiteY95" fmla="*/ 41222 h 276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319313" h="276893">
                <a:moveTo>
                  <a:pt x="190425" y="48804"/>
                </a:moveTo>
                <a:lnTo>
                  <a:pt x="190425" y="48804"/>
                </a:lnTo>
                <a:lnTo>
                  <a:pt x="190425" y="48367"/>
                </a:lnTo>
                <a:cubicBezTo>
                  <a:pt x="190425" y="46539"/>
                  <a:pt x="191122" y="44880"/>
                  <a:pt x="192253" y="43667"/>
                </a:cubicBezTo>
                <a:lnTo>
                  <a:pt x="192253" y="43488"/>
                </a:lnTo>
                <a:lnTo>
                  <a:pt x="192522" y="43310"/>
                </a:lnTo>
                <a:cubicBezTo>
                  <a:pt x="193823" y="42008"/>
                  <a:pt x="195651" y="41222"/>
                  <a:pt x="197748" y="41222"/>
                </a:cubicBezTo>
                <a:cubicBezTo>
                  <a:pt x="199835" y="41222"/>
                  <a:pt x="201753" y="42008"/>
                  <a:pt x="202975" y="43310"/>
                </a:cubicBezTo>
                <a:lnTo>
                  <a:pt x="202975" y="43310"/>
                </a:lnTo>
                <a:cubicBezTo>
                  <a:pt x="204277" y="44622"/>
                  <a:pt x="205062" y="46449"/>
                  <a:pt x="205232" y="48367"/>
                </a:cubicBezTo>
                <a:lnTo>
                  <a:pt x="205232" y="48456"/>
                </a:lnTo>
                <a:lnTo>
                  <a:pt x="205232" y="48626"/>
                </a:lnTo>
                <a:lnTo>
                  <a:pt x="205232" y="48804"/>
                </a:lnTo>
                <a:cubicBezTo>
                  <a:pt x="205062" y="50721"/>
                  <a:pt x="204277" y="52550"/>
                  <a:pt x="202975" y="53763"/>
                </a:cubicBezTo>
                <a:lnTo>
                  <a:pt x="202975" y="53763"/>
                </a:lnTo>
                <a:lnTo>
                  <a:pt x="202975" y="53763"/>
                </a:lnTo>
                <a:cubicBezTo>
                  <a:pt x="201753" y="55164"/>
                  <a:pt x="199835" y="55859"/>
                  <a:pt x="197748" y="55859"/>
                </a:cubicBezTo>
                <a:cubicBezTo>
                  <a:pt x="195651" y="55859"/>
                  <a:pt x="193823" y="55164"/>
                  <a:pt x="192522" y="53763"/>
                </a:cubicBezTo>
                <a:cubicBezTo>
                  <a:pt x="191299" y="52550"/>
                  <a:pt x="190425" y="50721"/>
                  <a:pt x="190425" y="48804"/>
                </a:cubicBezTo>
                <a:close/>
                <a:moveTo>
                  <a:pt x="130676" y="170658"/>
                </a:moveTo>
                <a:lnTo>
                  <a:pt x="130676" y="170658"/>
                </a:lnTo>
                <a:lnTo>
                  <a:pt x="130676" y="121183"/>
                </a:lnTo>
                <a:cubicBezTo>
                  <a:pt x="144963" y="129371"/>
                  <a:pt x="159245" y="137558"/>
                  <a:pt x="173702" y="145745"/>
                </a:cubicBezTo>
                <a:lnTo>
                  <a:pt x="130676" y="170658"/>
                </a:lnTo>
                <a:close/>
                <a:moveTo>
                  <a:pt x="124843" y="202187"/>
                </a:moveTo>
                <a:lnTo>
                  <a:pt x="124843" y="202187"/>
                </a:lnTo>
                <a:lnTo>
                  <a:pt x="204277" y="156368"/>
                </a:lnTo>
                <a:cubicBezTo>
                  <a:pt x="210109" y="153149"/>
                  <a:pt x="212206" y="145567"/>
                  <a:pt x="208718" y="139646"/>
                </a:cubicBezTo>
                <a:cubicBezTo>
                  <a:pt x="207674" y="137906"/>
                  <a:pt x="206104" y="136248"/>
                  <a:pt x="204277" y="135293"/>
                </a:cubicBezTo>
                <a:lnTo>
                  <a:pt x="164381" y="112121"/>
                </a:lnTo>
                <a:lnTo>
                  <a:pt x="124584" y="89127"/>
                </a:lnTo>
                <a:cubicBezTo>
                  <a:pt x="118653" y="85907"/>
                  <a:pt x="111170" y="87905"/>
                  <a:pt x="107861" y="93659"/>
                </a:cubicBezTo>
                <a:cubicBezTo>
                  <a:pt x="106638" y="95577"/>
                  <a:pt x="106112" y="97663"/>
                  <a:pt x="106112" y="99758"/>
                </a:cubicBezTo>
                <a:lnTo>
                  <a:pt x="106024" y="99758"/>
                </a:lnTo>
                <a:lnTo>
                  <a:pt x="106112" y="191911"/>
                </a:lnTo>
                <a:cubicBezTo>
                  <a:pt x="106112" y="198700"/>
                  <a:pt x="111687" y="204104"/>
                  <a:pt x="118394" y="204104"/>
                </a:cubicBezTo>
                <a:cubicBezTo>
                  <a:pt x="120748" y="204104"/>
                  <a:pt x="122925" y="203488"/>
                  <a:pt x="124843" y="202187"/>
                </a:cubicBezTo>
                <a:close/>
                <a:moveTo>
                  <a:pt x="277698" y="251045"/>
                </a:moveTo>
                <a:lnTo>
                  <a:pt x="277698" y="251045"/>
                </a:lnTo>
                <a:lnTo>
                  <a:pt x="38702" y="251045"/>
                </a:lnTo>
                <a:cubicBezTo>
                  <a:pt x="34688" y="251045"/>
                  <a:pt x="31031" y="249564"/>
                  <a:pt x="28248" y="247041"/>
                </a:cubicBezTo>
                <a:lnTo>
                  <a:pt x="27722" y="246604"/>
                </a:lnTo>
                <a:cubicBezTo>
                  <a:pt x="24939" y="243643"/>
                  <a:pt x="23191" y="239638"/>
                  <a:pt x="23191" y="235454"/>
                </a:cubicBezTo>
                <a:lnTo>
                  <a:pt x="23191" y="38699"/>
                </a:lnTo>
                <a:cubicBezTo>
                  <a:pt x="23191" y="34516"/>
                  <a:pt x="24850" y="30601"/>
                  <a:pt x="27553" y="27898"/>
                </a:cubicBezTo>
                <a:lnTo>
                  <a:pt x="27722" y="27809"/>
                </a:lnTo>
                <a:lnTo>
                  <a:pt x="27722" y="27720"/>
                </a:lnTo>
                <a:cubicBezTo>
                  <a:pt x="30595" y="25025"/>
                  <a:pt x="34519" y="23196"/>
                  <a:pt x="38702" y="23196"/>
                </a:cubicBezTo>
                <a:lnTo>
                  <a:pt x="277698" y="23196"/>
                </a:lnTo>
                <a:cubicBezTo>
                  <a:pt x="281794" y="23196"/>
                  <a:pt x="285539" y="24678"/>
                  <a:pt x="288329" y="27292"/>
                </a:cubicBezTo>
                <a:lnTo>
                  <a:pt x="288847" y="27809"/>
                </a:lnTo>
                <a:cubicBezTo>
                  <a:pt x="291640" y="30421"/>
                  <a:pt x="293379" y="34516"/>
                  <a:pt x="293379" y="38699"/>
                </a:cubicBezTo>
                <a:lnTo>
                  <a:pt x="293379" y="235454"/>
                </a:lnTo>
                <a:cubicBezTo>
                  <a:pt x="293379" y="239638"/>
                  <a:pt x="291640" y="243563"/>
                  <a:pt x="288847" y="246256"/>
                </a:cubicBezTo>
                <a:lnTo>
                  <a:pt x="288847" y="246604"/>
                </a:lnTo>
                <a:lnTo>
                  <a:pt x="288847" y="246604"/>
                </a:lnTo>
                <a:cubicBezTo>
                  <a:pt x="285887" y="249395"/>
                  <a:pt x="282060" y="251045"/>
                  <a:pt x="277698" y="251045"/>
                </a:cubicBezTo>
                <a:close/>
                <a:moveTo>
                  <a:pt x="38702" y="275528"/>
                </a:moveTo>
                <a:lnTo>
                  <a:pt x="38702" y="275528"/>
                </a:lnTo>
                <a:lnTo>
                  <a:pt x="277698" y="275528"/>
                </a:lnTo>
                <a:cubicBezTo>
                  <a:pt x="288679" y="275528"/>
                  <a:pt x="298783" y="271167"/>
                  <a:pt x="306098" y="263942"/>
                </a:cubicBezTo>
                <a:lnTo>
                  <a:pt x="306098" y="263764"/>
                </a:lnTo>
                <a:cubicBezTo>
                  <a:pt x="313410" y="256540"/>
                  <a:pt x="317942" y="246604"/>
                  <a:pt x="317942" y="235454"/>
                </a:cubicBezTo>
                <a:lnTo>
                  <a:pt x="317942" y="38699"/>
                </a:lnTo>
                <a:cubicBezTo>
                  <a:pt x="317942" y="27720"/>
                  <a:pt x="313410" y="17622"/>
                  <a:pt x="306098" y="10389"/>
                </a:cubicBezTo>
                <a:lnTo>
                  <a:pt x="305223" y="9693"/>
                </a:lnTo>
                <a:cubicBezTo>
                  <a:pt x="298088" y="2807"/>
                  <a:pt x="288329" y="-1366"/>
                  <a:pt x="277698" y="-1366"/>
                </a:cubicBezTo>
                <a:lnTo>
                  <a:pt x="38702" y="-1366"/>
                </a:lnTo>
                <a:cubicBezTo>
                  <a:pt x="27722" y="-1366"/>
                  <a:pt x="17795" y="3155"/>
                  <a:pt x="10482" y="10389"/>
                </a:cubicBezTo>
                <a:lnTo>
                  <a:pt x="10392" y="10569"/>
                </a:lnTo>
                <a:cubicBezTo>
                  <a:pt x="3159" y="17792"/>
                  <a:pt x="-1372" y="27809"/>
                  <a:pt x="-1372" y="38699"/>
                </a:cubicBezTo>
                <a:lnTo>
                  <a:pt x="-1372" y="235454"/>
                </a:lnTo>
                <a:cubicBezTo>
                  <a:pt x="-1372" y="246604"/>
                  <a:pt x="3159" y="256540"/>
                  <a:pt x="10392" y="263942"/>
                </a:cubicBezTo>
                <a:lnTo>
                  <a:pt x="11177" y="264549"/>
                </a:lnTo>
                <a:cubicBezTo>
                  <a:pt x="18401" y="271345"/>
                  <a:pt x="28248" y="275528"/>
                  <a:pt x="38702" y="275528"/>
                </a:cubicBezTo>
                <a:close/>
                <a:moveTo>
                  <a:pt x="67618" y="41222"/>
                </a:moveTo>
                <a:cubicBezTo>
                  <a:pt x="63613" y="41222"/>
                  <a:pt x="60214" y="44531"/>
                  <a:pt x="60214" y="48626"/>
                </a:cubicBezTo>
                <a:cubicBezTo>
                  <a:pt x="60214" y="52629"/>
                  <a:pt x="63613" y="55859"/>
                  <a:pt x="67618" y="55859"/>
                </a:cubicBezTo>
                <a:lnTo>
                  <a:pt x="176840" y="55859"/>
                </a:lnTo>
                <a:cubicBezTo>
                  <a:pt x="178064" y="59080"/>
                  <a:pt x="179802" y="61782"/>
                  <a:pt x="182068" y="64216"/>
                </a:cubicBezTo>
                <a:cubicBezTo>
                  <a:pt x="186072" y="68221"/>
                  <a:pt x="191558" y="70666"/>
                  <a:pt x="197748" y="70666"/>
                </a:cubicBezTo>
                <a:cubicBezTo>
                  <a:pt x="203839" y="70666"/>
                  <a:pt x="209413" y="68221"/>
                  <a:pt x="213419" y="64216"/>
                </a:cubicBezTo>
                <a:lnTo>
                  <a:pt x="213419" y="64216"/>
                </a:lnTo>
                <a:cubicBezTo>
                  <a:pt x="215684" y="61782"/>
                  <a:pt x="217602" y="59080"/>
                  <a:pt x="218644" y="55859"/>
                </a:cubicBezTo>
                <a:lnTo>
                  <a:pt x="248962" y="55859"/>
                </a:lnTo>
                <a:cubicBezTo>
                  <a:pt x="252966" y="55859"/>
                  <a:pt x="256275" y="52629"/>
                  <a:pt x="256275" y="48626"/>
                </a:cubicBezTo>
                <a:cubicBezTo>
                  <a:pt x="256275" y="44531"/>
                  <a:pt x="252966" y="41222"/>
                  <a:pt x="248962" y="41222"/>
                </a:cubicBezTo>
                <a:lnTo>
                  <a:pt x="218644" y="41222"/>
                </a:lnTo>
                <a:cubicBezTo>
                  <a:pt x="217602" y="38093"/>
                  <a:pt x="215684" y="35300"/>
                  <a:pt x="213419" y="32866"/>
                </a:cubicBezTo>
                <a:lnTo>
                  <a:pt x="213419" y="32866"/>
                </a:lnTo>
                <a:cubicBezTo>
                  <a:pt x="209413" y="28852"/>
                  <a:pt x="203839" y="26417"/>
                  <a:pt x="197748" y="26417"/>
                </a:cubicBezTo>
                <a:cubicBezTo>
                  <a:pt x="191558" y="26417"/>
                  <a:pt x="186072" y="28852"/>
                  <a:pt x="182068" y="32866"/>
                </a:cubicBezTo>
                <a:lnTo>
                  <a:pt x="181721" y="33561"/>
                </a:lnTo>
                <a:cubicBezTo>
                  <a:pt x="179624" y="35648"/>
                  <a:pt x="178064" y="38350"/>
                  <a:pt x="176840" y="41222"/>
                </a:cubicBezTo>
                <a:lnTo>
                  <a:pt x="67618" y="41222"/>
                </a:lnTo>
                <a:lnTo>
                  <a:pt x="67618" y="41222"/>
                </a:lnTo>
              </a:path>
            </a:pathLst>
          </a:custGeom>
          <a:solidFill>
            <a:srgbClr val="AD8971"/>
          </a:solidFill>
          <a:ln w="11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13" name="图形 111">
            <a:extLst>
              <a:ext uri="{FF2B5EF4-FFF2-40B4-BE49-F238E27FC236}">
                <a16:creationId xmlns:a16="http://schemas.microsoft.com/office/drawing/2014/main" id="{CC3241FC-9299-707C-AB25-150BAEA45F65}"/>
              </a:ext>
            </a:extLst>
          </p:cNvPr>
          <p:cNvSpPr/>
          <p:nvPr/>
        </p:nvSpPr>
        <p:spPr>
          <a:xfrm flipV="1">
            <a:off x="3916156" y="3338426"/>
            <a:ext cx="318613" cy="319313"/>
          </a:xfrm>
          <a:custGeom>
            <a:avLst/>
            <a:gdLst>
              <a:gd name="connsiteX0" fmla="*/ 42499 w 318613"/>
              <a:gd name="connsiteY0" fmla="*/ 115736 h 319313"/>
              <a:gd name="connsiteX1" fmla="*/ 42499 w 318613"/>
              <a:gd name="connsiteY1" fmla="*/ 115736 h 319313"/>
              <a:gd name="connsiteX2" fmla="*/ 32670 w 318613"/>
              <a:gd name="connsiteY2" fmla="*/ 91827 h 319313"/>
              <a:gd name="connsiteX3" fmla="*/ 38065 w 318613"/>
              <a:gd name="connsiteY3" fmla="*/ 59948 h 319313"/>
              <a:gd name="connsiteX4" fmla="*/ 36207 w 318613"/>
              <a:gd name="connsiteY4" fmla="*/ 44542 h 319313"/>
              <a:gd name="connsiteX5" fmla="*/ 25762 w 318613"/>
              <a:gd name="connsiteY5" fmla="*/ 34098 h 319313"/>
              <a:gd name="connsiteX6" fmla="*/ 25580 w 318613"/>
              <a:gd name="connsiteY6" fmla="*/ 34098 h 319313"/>
              <a:gd name="connsiteX7" fmla="*/ 34438 w 318613"/>
              <a:gd name="connsiteY7" fmla="*/ 25331 h 319313"/>
              <a:gd name="connsiteX8" fmla="*/ 44439 w 318613"/>
              <a:gd name="connsiteY8" fmla="*/ 35513 h 319313"/>
              <a:gd name="connsiteX9" fmla="*/ 59581 w 318613"/>
              <a:gd name="connsiteY9" fmla="*/ 38079 h 319313"/>
              <a:gd name="connsiteX10" fmla="*/ 92167 w 318613"/>
              <a:gd name="connsiteY10" fmla="*/ 32330 h 319313"/>
              <a:gd name="connsiteX11" fmla="*/ 115895 w 318613"/>
              <a:gd name="connsiteY11" fmla="*/ 42240 h 319313"/>
              <a:gd name="connsiteX12" fmla="*/ 42499 w 318613"/>
              <a:gd name="connsiteY12" fmla="*/ 115736 h 319313"/>
              <a:gd name="connsiteX13" fmla="*/ 239767 w 318613"/>
              <a:gd name="connsiteY13" fmla="*/ 291932 h 319313"/>
              <a:gd name="connsiteX14" fmla="*/ 239767 w 318613"/>
              <a:gd name="connsiteY14" fmla="*/ 291932 h 319313"/>
              <a:gd name="connsiteX15" fmla="*/ 203200 w 318613"/>
              <a:gd name="connsiteY15" fmla="*/ 277234 h 319313"/>
              <a:gd name="connsiteX16" fmla="*/ 202846 w 318613"/>
              <a:gd name="connsiteY16" fmla="*/ 276527 h 319313"/>
              <a:gd name="connsiteX17" fmla="*/ 187795 w 318613"/>
              <a:gd name="connsiteY17" fmla="*/ 261477 h 319313"/>
              <a:gd name="connsiteX18" fmla="*/ 261998 w 318613"/>
              <a:gd name="connsiteY18" fmla="*/ 187273 h 319313"/>
              <a:gd name="connsiteX19" fmla="*/ 276867 w 318613"/>
              <a:gd name="connsiteY19" fmla="*/ 202334 h 319313"/>
              <a:gd name="connsiteX20" fmla="*/ 292099 w 318613"/>
              <a:gd name="connsiteY20" fmla="*/ 239516 h 319313"/>
              <a:gd name="connsiteX21" fmla="*/ 239767 w 318613"/>
              <a:gd name="connsiteY21" fmla="*/ 291932 h 319313"/>
              <a:gd name="connsiteX22" fmla="*/ 190633 w 318613"/>
              <a:gd name="connsiteY22" fmla="*/ 299285 h 319313"/>
              <a:gd name="connsiteX23" fmla="*/ 190633 w 318613"/>
              <a:gd name="connsiteY23" fmla="*/ 299285 h 319313"/>
              <a:gd name="connsiteX24" fmla="*/ 239767 w 318613"/>
              <a:gd name="connsiteY24" fmla="*/ 316730 h 319313"/>
              <a:gd name="connsiteX25" fmla="*/ 317242 w 318613"/>
              <a:gd name="connsiteY25" fmla="*/ 239516 h 319313"/>
              <a:gd name="connsiteX26" fmla="*/ 294574 w 318613"/>
              <a:gd name="connsiteY26" fmla="*/ 184708 h 319313"/>
              <a:gd name="connsiteX27" fmla="*/ 139269 w 318613"/>
              <a:gd name="connsiteY27" fmla="*/ 29583 h 319313"/>
              <a:gd name="connsiteX28" fmla="*/ 95885 w 318613"/>
              <a:gd name="connsiteY28" fmla="*/ 7805 h 319313"/>
              <a:gd name="connsiteX29" fmla="*/ 56398 w 318613"/>
              <a:gd name="connsiteY29" fmla="*/ 12229 h 319313"/>
              <a:gd name="connsiteX30" fmla="*/ 51974 w 318613"/>
              <a:gd name="connsiteY30" fmla="*/ 7805 h 319313"/>
              <a:gd name="connsiteX31" fmla="*/ 51974 w 318613"/>
              <a:gd name="connsiteY31" fmla="*/ 7805 h 319313"/>
              <a:gd name="connsiteX32" fmla="*/ 51974 w 318613"/>
              <a:gd name="connsiteY32" fmla="*/ 7805 h 319313"/>
              <a:gd name="connsiteX33" fmla="*/ 1146 w 318613"/>
              <a:gd name="connsiteY33" fmla="*/ 18249 h 319313"/>
              <a:gd name="connsiteX34" fmla="*/ 8054 w 318613"/>
              <a:gd name="connsiteY34" fmla="*/ 51806 h 319313"/>
              <a:gd name="connsiteX35" fmla="*/ 12388 w 318613"/>
              <a:gd name="connsiteY35" fmla="*/ 56230 h 319313"/>
              <a:gd name="connsiteX36" fmla="*/ 8054 w 318613"/>
              <a:gd name="connsiteY36" fmla="*/ 95544 h 319313"/>
              <a:gd name="connsiteX37" fmla="*/ 29742 w 318613"/>
              <a:gd name="connsiteY37" fmla="*/ 138929 h 319313"/>
              <a:gd name="connsiteX38" fmla="*/ 179826 w 318613"/>
              <a:gd name="connsiteY38" fmla="*/ 288922 h 319313"/>
              <a:gd name="connsiteX39" fmla="*/ 168845 w 318613"/>
              <a:gd name="connsiteY39" fmla="*/ 299729 h 319313"/>
              <a:gd name="connsiteX40" fmla="*/ 84642 w 318613"/>
              <a:gd name="connsiteY40" fmla="*/ 215698 h 319313"/>
              <a:gd name="connsiteX41" fmla="*/ 74106 w 318613"/>
              <a:gd name="connsiteY41" fmla="*/ 215698 h 319313"/>
              <a:gd name="connsiteX42" fmla="*/ 74106 w 318613"/>
              <a:gd name="connsiteY42" fmla="*/ 226325 h 319313"/>
              <a:gd name="connsiteX43" fmla="*/ 163441 w 318613"/>
              <a:gd name="connsiteY43" fmla="*/ 315749 h 319313"/>
              <a:gd name="connsiteX44" fmla="*/ 174158 w 318613"/>
              <a:gd name="connsiteY44" fmla="*/ 315749 h 319313"/>
              <a:gd name="connsiteX45" fmla="*/ 190633 w 318613"/>
              <a:gd name="connsiteY45" fmla="*/ 299285 h 319313"/>
              <a:gd name="connsiteX46" fmla="*/ 222684 w 318613"/>
              <a:gd name="connsiteY46" fmla="*/ 148231 h 319313"/>
              <a:gd name="connsiteX47" fmla="*/ 222684 w 318613"/>
              <a:gd name="connsiteY47" fmla="*/ 148231 h 319313"/>
              <a:gd name="connsiteX48" fmla="*/ 148480 w 318613"/>
              <a:gd name="connsiteY48" fmla="*/ 222343 h 319313"/>
              <a:gd name="connsiteX49" fmla="*/ 52763 w 318613"/>
              <a:gd name="connsiteY49" fmla="*/ 126625 h 319313"/>
              <a:gd name="connsiteX50" fmla="*/ 126794 w 318613"/>
              <a:gd name="connsiteY50" fmla="*/ 52423 h 319313"/>
              <a:gd name="connsiteX51" fmla="*/ 222684 w 318613"/>
              <a:gd name="connsiteY51" fmla="*/ 148231 h 319313"/>
              <a:gd name="connsiteX52" fmla="*/ 159017 w 318613"/>
              <a:gd name="connsiteY52" fmla="*/ 232880 h 319313"/>
              <a:gd name="connsiteX53" fmla="*/ 233219 w 318613"/>
              <a:gd name="connsiteY53" fmla="*/ 158767 h 319313"/>
              <a:gd name="connsiteX54" fmla="*/ 251372 w 318613"/>
              <a:gd name="connsiteY54" fmla="*/ 176829 h 319313"/>
              <a:gd name="connsiteX55" fmla="*/ 177169 w 318613"/>
              <a:gd name="connsiteY55" fmla="*/ 250850 h 319313"/>
              <a:gd name="connsiteX56" fmla="*/ 159017 w 318613"/>
              <a:gd name="connsiteY56" fmla="*/ 232880 h 319313"/>
              <a:gd name="connsiteX57" fmla="*/ 159017 w 318613"/>
              <a:gd name="connsiteY57" fmla="*/ 232880 h 31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318613" h="319313">
                <a:moveTo>
                  <a:pt x="42499" y="115736"/>
                </a:moveTo>
                <a:lnTo>
                  <a:pt x="42499" y="115736"/>
                </a:lnTo>
                <a:cubicBezTo>
                  <a:pt x="37267" y="108474"/>
                  <a:pt x="33903" y="100331"/>
                  <a:pt x="32670" y="91827"/>
                </a:cubicBezTo>
                <a:cubicBezTo>
                  <a:pt x="31166" y="81028"/>
                  <a:pt x="33024" y="69777"/>
                  <a:pt x="38065" y="59948"/>
                </a:cubicBezTo>
                <a:cubicBezTo>
                  <a:pt x="40994" y="55080"/>
                  <a:pt x="40287" y="48705"/>
                  <a:pt x="36207" y="44542"/>
                </a:cubicBezTo>
                <a:lnTo>
                  <a:pt x="25762" y="34098"/>
                </a:lnTo>
                <a:lnTo>
                  <a:pt x="25580" y="34098"/>
                </a:lnTo>
                <a:cubicBezTo>
                  <a:pt x="20095" y="28431"/>
                  <a:pt x="28772" y="19754"/>
                  <a:pt x="34438" y="25331"/>
                </a:cubicBezTo>
                <a:lnTo>
                  <a:pt x="44439" y="35513"/>
                </a:lnTo>
                <a:cubicBezTo>
                  <a:pt x="48248" y="39674"/>
                  <a:pt x="54449" y="40825"/>
                  <a:pt x="59581" y="38079"/>
                </a:cubicBezTo>
                <a:cubicBezTo>
                  <a:pt x="69682" y="32684"/>
                  <a:pt x="81187" y="30825"/>
                  <a:pt x="92167" y="32330"/>
                </a:cubicBezTo>
                <a:cubicBezTo>
                  <a:pt x="100671" y="33653"/>
                  <a:pt x="108813" y="36927"/>
                  <a:pt x="115895" y="42240"/>
                </a:cubicBezTo>
                <a:lnTo>
                  <a:pt x="42499" y="115736"/>
                </a:lnTo>
                <a:close/>
                <a:moveTo>
                  <a:pt x="239767" y="291932"/>
                </a:moveTo>
                <a:lnTo>
                  <a:pt x="239767" y="291932"/>
                </a:lnTo>
                <a:cubicBezTo>
                  <a:pt x="226574" y="291932"/>
                  <a:pt x="213301" y="286981"/>
                  <a:pt x="203200" y="277234"/>
                </a:cubicBezTo>
                <a:lnTo>
                  <a:pt x="202846" y="276527"/>
                </a:lnTo>
                <a:lnTo>
                  <a:pt x="187795" y="261477"/>
                </a:lnTo>
                <a:lnTo>
                  <a:pt x="261998" y="187273"/>
                </a:lnTo>
                <a:lnTo>
                  <a:pt x="276867" y="202334"/>
                </a:lnTo>
                <a:cubicBezTo>
                  <a:pt x="287140" y="212596"/>
                  <a:pt x="292099" y="226233"/>
                  <a:pt x="292099" y="239516"/>
                </a:cubicBezTo>
                <a:cubicBezTo>
                  <a:pt x="292099" y="268557"/>
                  <a:pt x="268897" y="291932"/>
                  <a:pt x="239767" y="291932"/>
                </a:cubicBezTo>
                <a:close/>
                <a:moveTo>
                  <a:pt x="190633" y="299285"/>
                </a:moveTo>
                <a:lnTo>
                  <a:pt x="190633" y="299285"/>
                </a:lnTo>
                <a:cubicBezTo>
                  <a:pt x="204795" y="311063"/>
                  <a:pt x="222412" y="316730"/>
                  <a:pt x="239767" y="316730"/>
                </a:cubicBezTo>
                <a:cubicBezTo>
                  <a:pt x="282444" y="316730"/>
                  <a:pt x="317242" y="282194"/>
                  <a:pt x="317242" y="239516"/>
                </a:cubicBezTo>
                <a:cubicBezTo>
                  <a:pt x="317242" y="219686"/>
                  <a:pt x="309635" y="199849"/>
                  <a:pt x="294574" y="184708"/>
                </a:cubicBezTo>
                <a:lnTo>
                  <a:pt x="139269" y="29583"/>
                </a:lnTo>
                <a:cubicBezTo>
                  <a:pt x="127147" y="17271"/>
                  <a:pt x="111824" y="10099"/>
                  <a:pt x="95885" y="7805"/>
                </a:cubicBezTo>
                <a:cubicBezTo>
                  <a:pt x="82601" y="5855"/>
                  <a:pt x="69146" y="7360"/>
                  <a:pt x="56398" y="12229"/>
                </a:cubicBezTo>
                <a:lnTo>
                  <a:pt x="51974" y="7805"/>
                </a:lnTo>
                <a:lnTo>
                  <a:pt x="51974" y="7805"/>
                </a:lnTo>
                <a:lnTo>
                  <a:pt x="51974" y="7805"/>
                </a:lnTo>
                <a:cubicBezTo>
                  <a:pt x="35409" y="-8842"/>
                  <a:pt x="9650" y="-1317"/>
                  <a:pt x="1146" y="18249"/>
                </a:cubicBezTo>
                <a:cubicBezTo>
                  <a:pt x="-3280" y="28695"/>
                  <a:pt x="-2400" y="41361"/>
                  <a:pt x="8054" y="51806"/>
                </a:cubicBezTo>
                <a:lnTo>
                  <a:pt x="12388" y="56230"/>
                </a:lnTo>
                <a:cubicBezTo>
                  <a:pt x="7700" y="68806"/>
                  <a:pt x="6105" y="82352"/>
                  <a:pt x="8054" y="95544"/>
                </a:cubicBezTo>
                <a:cubicBezTo>
                  <a:pt x="10357" y="111484"/>
                  <a:pt x="17620" y="126807"/>
                  <a:pt x="29742" y="138929"/>
                </a:cubicBezTo>
                <a:lnTo>
                  <a:pt x="179826" y="288922"/>
                </a:lnTo>
                <a:lnTo>
                  <a:pt x="168845" y="299729"/>
                </a:lnTo>
                <a:lnTo>
                  <a:pt x="84642" y="215698"/>
                </a:lnTo>
                <a:cubicBezTo>
                  <a:pt x="81722" y="212778"/>
                  <a:pt x="77117" y="212778"/>
                  <a:pt x="74106" y="215698"/>
                </a:cubicBezTo>
                <a:cubicBezTo>
                  <a:pt x="71096" y="218708"/>
                  <a:pt x="71096" y="223405"/>
                  <a:pt x="74106" y="226325"/>
                </a:cubicBezTo>
                <a:lnTo>
                  <a:pt x="163441" y="315749"/>
                </a:lnTo>
                <a:cubicBezTo>
                  <a:pt x="166370" y="318678"/>
                  <a:pt x="171148" y="318678"/>
                  <a:pt x="174158" y="315749"/>
                </a:cubicBezTo>
                <a:lnTo>
                  <a:pt x="190633" y="299285"/>
                </a:lnTo>
                <a:close/>
                <a:moveTo>
                  <a:pt x="222684" y="148231"/>
                </a:moveTo>
                <a:lnTo>
                  <a:pt x="222684" y="148231"/>
                </a:lnTo>
                <a:lnTo>
                  <a:pt x="148480" y="222343"/>
                </a:lnTo>
                <a:lnTo>
                  <a:pt x="52763" y="126625"/>
                </a:lnTo>
                <a:lnTo>
                  <a:pt x="126794" y="52423"/>
                </a:lnTo>
                <a:lnTo>
                  <a:pt x="222684" y="148231"/>
                </a:lnTo>
                <a:close/>
                <a:moveTo>
                  <a:pt x="159017" y="232880"/>
                </a:moveTo>
                <a:lnTo>
                  <a:pt x="233219" y="158767"/>
                </a:lnTo>
                <a:lnTo>
                  <a:pt x="251372" y="176829"/>
                </a:lnTo>
                <a:lnTo>
                  <a:pt x="177169" y="250850"/>
                </a:lnTo>
                <a:lnTo>
                  <a:pt x="159017" y="232880"/>
                </a:lnTo>
                <a:lnTo>
                  <a:pt x="159017" y="232880"/>
                </a:lnTo>
              </a:path>
            </a:pathLst>
          </a:custGeom>
          <a:solidFill>
            <a:srgbClr val="D27F5D"/>
          </a:solidFill>
          <a:ln w="11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14" name="图形 115">
            <a:extLst>
              <a:ext uri="{FF2B5EF4-FFF2-40B4-BE49-F238E27FC236}">
                <a16:creationId xmlns:a16="http://schemas.microsoft.com/office/drawing/2014/main" id="{3A399722-B763-435C-7C48-8DED50E15CFE}"/>
              </a:ext>
            </a:extLst>
          </p:cNvPr>
          <p:cNvSpPr/>
          <p:nvPr/>
        </p:nvSpPr>
        <p:spPr>
          <a:xfrm flipV="1">
            <a:off x="3915806" y="2025268"/>
            <a:ext cx="319313" cy="307467"/>
          </a:xfrm>
          <a:custGeom>
            <a:avLst/>
            <a:gdLst>
              <a:gd name="connsiteX0" fmla="*/ 158195 w 319313"/>
              <a:gd name="connsiteY0" fmla="*/ 144619 h 307467"/>
              <a:gd name="connsiteX1" fmla="*/ 158195 w 319313"/>
              <a:gd name="connsiteY1" fmla="*/ 144619 h 307467"/>
              <a:gd name="connsiteX2" fmla="*/ 138154 w 319313"/>
              <a:gd name="connsiteY2" fmla="*/ 144619 h 307467"/>
              <a:gd name="connsiteX3" fmla="*/ 138154 w 319313"/>
              <a:gd name="connsiteY3" fmla="*/ 104465 h 307467"/>
              <a:gd name="connsiteX4" fmla="*/ 158195 w 319313"/>
              <a:gd name="connsiteY4" fmla="*/ 104465 h 307467"/>
              <a:gd name="connsiteX5" fmla="*/ 178397 w 319313"/>
              <a:gd name="connsiteY5" fmla="*/ 104465 h 307467"/>
              <a:gd name="connsiteX6" fmla="*/ 178397 w 319313"/>
              <a:gd name="connsiteY6" fmla="*/ 124578 h 307467"/>
              <a:gd name="connsiteX7" fmla="*/ 178397 w 319313"/>
              <a:gd name="connsiteY7" fmla="*/ 144619 h 307467"/>
              <a:gd name="connsiteX8" fmla="*/ 158195 w 319313"/>
              <a:gd name="connsiteY8" fmla="*/ 144619 h 307467"/>
              <a:gd name="connsiteX9" fmla="*/ 193123 w 319313"/>
              <a:gd name="connsiteY9" fmla="*/ 112653 h 307467"/>
              <a:gd name="connsiteX10" fmla="*/ 193123 w 319313"/>
              <a:gd name="connsiteY10" fmla="*/ 112653 h 307467"/>
              <a:gd name="connsiteX11" fmla="*/ 193123 w 319313"/>
              <a:gd name="connsiteY11" fmla="*/ 97054 h 307467"/>
              <a:gd name="connsiteX12" fmla="*/ 185889 w 319313"/>
              <a:gd name="connsiteY12" fmla="*/ 89652 h 307467"/>
              <a:gd name="connsiteX13" fmla="*/ 185710 w 319313"/>
              <a:gd name="connsiteY13" fmla="*/ 89652 h 307467"/>
              <a:gd name="connsiteX14" fmla="*/ 158195 w 319313"/>
              <a:gd name="connsiteY14" fmla="*/ 89652 h 307467"/>
              <a:gd name="connsiteX15" fmla="*/ 130752 w 319313"/>
              <a:gd name="connsiteY15" fmla="*/ 89652 h 307467"/>
              <a:gd name="connsiteX16" fmla="*/ 123347 w 319313"/>
              <a:gd name="connsiteY16" fmla="*/ 97054 h 307467"/>
              <a:gd name="connsiteX17" fmla="*/ 123347 w 319313"/>
              <a:gd name="connsiteY17" fmla="*/ 97233 h 307467"/>
              <a:gd name="connsiteX18" fmla="*/ 123347 w 319313"/>
              <a:gd name="connsiteY18" fmla="*/ 112653 h 307467"/>
              <a:gd name="connsiteX19" fmla="*/ 32766 w 319313"/>
              <a:gd name="connsiteY19" fmla="*/ 112653 h 307467"/>
              <a:gd name="connsiteX20" fmla="*/ 32766 w 319313"/>
              <a:gd name="connsiteY20" fmla="*/ 23194 h 307467"/>
              <a:gd name="connsiteX21" fmla="*/ 283705 w 319313"/>
              <a:gd name="connsiteY21" fmla="*/ 23194 h 307467"/>
              <a:gd name="connsiteX22" fmla="*/ 283705 w 319313"/>
              <a:gd name="connsiteY22" fmla="*/ 112653 h 307467"/>
              <a:gd name="connsiteX23" fmla="*/ 193123 w 319313"/>
              <a:gd name="connsiteY23" fmla="*/ 112653 h 307467"/>
              <a:gd name="connsiteX24" fmla="*/ 130752 w 319313"/>
              <a:gd name="connsiteY24" fmla="*/ 159424 h 307467"/>
              <a:gd name="connsiteX25" fmla="*/ 130752 w 319313"/>
              <a:gd name="connsiteY25" fmla="*/ 159424 h 307467"/>
              <a:gd name="connsiteX26" fmla="*/ 185889 w 319313"/>
              <a:gd name="connsiteY26" fmla="*/ 159424 h 307467"/>
              <a:gd name="connsiteX27" fmla="*/ 193123 w 319313"/>
              <a:gd name="connsiteY27" fmla="*/ 152102 h 307467"/>
              <a:gd name="connsiteX28" fmla="*/ 193123 w 319313"/>
              <a:gd name="connsiteY28" fmla="*/ 151933 h 307467"/>
              <a:gd name="connsiteX29" fmla="*/ 193123 w 319313"/>
              <a:gd name="connsiteY29" fmla="*/ 137297 h 307467"/>
              <a:gd name="connsiteX30" fmla="*/ 293374 w 319313"/>
              <a:gd name="connsiteY30" fmla="*/ 137297 h 307467"/>
              <a:gd name="connsiteX31" fmla="*/ 293374 w 319313"/>
              <a:gd name="connsiteY31" fmla="*/ 239813 h 307467"/>
              <a:gd name="connsiteX32" fmla="*/ 23187 w 319313"/>
              <a:gd name="connsiteY32" fmla="*/ 239813 h 307467"/>
              <a:gd name="connsiteX33" fmla="*/ 23187 w 319313"/>
              <a:gd name="connsiteY33" fmla="*/ 137297 h 307467"/>
              <a:gd name="connsiteX34" fmla="*/ 123347 w 319313"/>
              <a:gd name="connsiteY34" fmla="*/ 137297 h 307467"/>
              <a:gd name="connsiteX35" fmla="*/ 123347 w 319313"/>
              <a:gd name="connsiteY35" fmla="*/ 152102 h 307467"/>
              <a:gd name="connsiteX36" fmla="*/ 130752 w 319313"/>
              <a:gd name="connsiteY36" fmla="*/ 159424 h 307467"/>
              <a:gd name="connsiteX37" fmla="*/ 100881 w 319313"/>
              <a:gd name="connsiteY37" fmla="*/ 264287 h 307467"/>
              <a:gd name="connsiteX38" fmla="*/ 100881 w 319313"/>
              <a:gd name="connsiteY38" fmla="*/ 264287 h 307467"/>
              <a:gd name="connsiteX39" fmla="*/ 215848 w 319313"/>
              <a:gd name="connsiteY39" fmla="*/ 264287 h 307467"/>
              <a:gd name="connsiteX40" fmla="*/ 215848 w 319313"/>
              <a:gd name="connsiteY40" fmla="*/ 275088 h 307467"/>
              <a:gd name="connsiteX41" fmla="*/ 210969 w 319313"/>
              <a:gd name="connsiteY41" fmla="*/ 286675 h 307467"/>
              <a:gd name="connsiteX42" fmla="*/ 210969 w 319313"/>
              <a:gd name="connsiteY42" fmla="*/ 286675 h 307467"/>
              <a:gd name="connsiteX43" fmla="*/ 210969 w 319313"/>
              <a:gd name="connsiteY43" fmla="*/ 286675 h 307467"/>
              <a:gd name="connsiteX44" fmla="*/ 199473 w 319313"/>
              <a:gd name="connsiteY44" fmla="*/ 291295 h 307467"/>
              <a:gd name="connsiteX45" fmla="*/ 117078 w 319313"/>
              <a:gd name="connsiteY45" fmla="*/ 291295 h 307467"/>
              <a:gd name="connsiteX46" fmla="*/ 105582 w 319313"/>
              <a:gd name="connsiteY46" fmla="*/ 286675 h 307467"/>
              <a:gd name="connsiteX47" fmla="*/ 105492 w 319313"/>
              <a:gd name="connsiteY47" fmla="*/ 286675 h 307467"/>
              <a:gd name="connsiteX48" fmla="*/ 100881 w 319313"/>
              <a:gd name="connsiteY48" fmla="*/ 275088 h 307467"/>
              <a:gd name="connsiteX49" fmla="*/ 100881 w 319313"/>
              <a:gd name="connsiteY49" fmla="*/ 264287 h 307467"/>
              <a:gd name="connsiteX50" fmla="*/ 10994 w 319313"/>
              <a:gd name="connsiteY50" fmla="*/ 264287 h 307467"/>
              <a:gd name="connsiteX51" fmla="*/ 86075 w 319313"/>
              <a:gd name="connsiteY51" fmla="*/ 264287 h 307467"/>
              <a:gd name="connsiteX52" fmla="*/ 86075 w 319313"/>
              <a:gd name="connsiteY52" fmla="*/ 275088 h 307467"/>
              <a:gd name="connsiteX53" fmla="*/ 95128 w 319313"/>
              <a:gd name="connsiteY53" fmla="*/ 296958 h 307467"/>
              <a:gd name="connsiteX54" fmla="*/ 95218 w 319313"/>
              <a:gd name="connsiteY54" fmla="*/ 296958 h 307467"/>
              <a:gd name="connsiteX55" fmla="*/ 117078 w 319313"/>
              <a:gd name="connsiteY55" fmla="*/ 306100 h 307467"/>
              <a:gd name="connsiteX56" fmla="*/ 199473 w 319313"/>
              <a:gd name="connsiteY56" fmla="*/ 306100 h 307467"/>
              <a:gd name="connsiteX57" fmla="*/ 221422 w 319313"/>
              <a:gd name="connsiteY57" fmla="*/ 296958 h 307467"/>
              <a:gd name="connsiteX58" fmla="*/ 221422 w 319313"/>
              <a:gd name="connsiteY58" fmla="*/ 296958 h 307467"/>
              <a:gd name="connsiteX59" fmla="*/ 230485 w 319313"/>
              <a:gd name="connsiteY59" fmla="*/ 275088 h 307467"/>
              <a:gd name="connsiteX60" fmla="*/ 230485 w 319313"/>
              <a:gd name="connsiteY60" fmla="*/ 264287 h 307467"/>
              <a:gd name="connsiteX61" fmla="*/ 305565 w 319313"/>
              <a:gd name="connsiteY61" fmla="*/ 264287 h 307467"/>
              <a:gd name="connsiteX62" fmla="*/ 317937 w 319313"/>
              <a:gd name="connsiteY62" fmla="*/ 252094 h 307467"/>
              <a:gd name="connsiteX63" fmla="*/ 317937 w 319313"/>
              <a:gd name="connsiteY63" fmla="*/ 251577 h 307467"/>
              <a:gd name="connsiteX64" fmla="*/ 317937 w 319313"/>
              <a:gd name="connsiteY64" fmla="*/ 125015 h 307467"/>
              <a:gd name="connsiteX65" fmla="*/ 308268 w 319313"/>
              <a:gd name="connsiteY65" fmla="*/ 113001 h 307467"/>
              <a:gd name="connsiteX66" fmla="*/ 308268 w 319313"/>
              <a:gd name="connsiteY66" fmla="*/ 11181 h 307467"/>
              <a:gd name="connsiteX67" fmla="*/ 308268 w 319313"/>
              <a:gd name="connsiteY67" fmla="*/ 10833 h 307467"/>
              <a:gd name="connsiteX68" fmla="*/ 295986 w 319313"/>
              <a:gd name="connsiteY68" fmla="*/ -1368 h 307467"/>
              <a:gd name="connsiteX69" fmla="*/ 20921 w 319313"/>
              <a:gd name="connsiteY69" fmla="*/ -1368 h 307467"/>
              <a:gd name="connsiteX70" fmla="*/ 20573 w 319313"/>
              <a:gd name="connsiteY70" fmla="*/ -1368 h 307467"/>
              <a:gd name="connsiteX71" fmla="*/ 8381 w 319313"/>
              <a:gd name="connsiteY71" fmla="*/ 10833 h 307467"/>
              <a:gd name="connsiteX72" fmla="*/ 8381 w 319313"/>
              <a:gd name="connsiteY72" fmla="*/ 113001 h 307467"/>
              <a:gd name="connsiteX73" fmla="*/ -1377 w 319313"/>
              <a:gd name="connsiteY73" fmla="*/ 125015 h 307467"/>
              <a:gd name="connsiteX74" fmla="*/ -1377 w 319313"/>
              <a:gd name="connsiteY74" fmla="*/ 125282 h 307467"/>
              <a:gd name="connsiteX75" fmla="*/ -1377 w 319313"/>
              <a:gd name="connsiteY75" fmla="*/ 252094 h 307467"/>
              <a:gd name="connsiteX76" fmla="*/ 10994 w 319313"/>
              <a:gd name="connsiteY76" fmla="*/ 264287 h 307467"/>
              <a:gd name="connsiteX77" fmla="*/ 10994 w 319313"/>
              <a:gd name="connsiteY77" fmla="*/ 264287 h 307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19313" h="307467">
                <a:moveTo>
                  <a:pt x="158195" y="144619"/>
                </a:moveTo>
                <a:lnTo>
                  <a:pt x="158195" y="144619"/>
                </a:lnTo>
                <a:lnTo>
                  <a:pt x="138154" y="144619"/>
                </a:lnTo>
                <a:lnTo>
                  <a:pt x="138154" y="104465"/>
                </a:lnTo>
                <a:lnTo>
                  <a:pt x="158195" y="104465"/>
                </a:lnTo>
                <a:lnTo>
                  <a:pt x="178397" y="104465"/>
                </a:lnTo>
                <a:lnTo>
                  <a:pt x="178397" y="124578"/>
                </a:lnTo>
                <a:lnTo>
                  <a:pt x="178397" y="144619"/>
                </a:lnTo>
                <a:lnTo>
                  <a:pt x="158195" y="144619"/>
                </a:lnTo>
                <a:close/>
                <a:moveTo>
                  <a:pt x="193123" y="112653"/>
                </a:moveTo>
                <a:lnTo>
                  <a:pt x="193123" y="112653"/>
                </a:lnTo>
                <a:lnTo>
                  <a:pt x="193123" y="97054"/>
                </a:lnTo>
                <a:cubicBezTo>
                  <a:pt x="193123" y="92878"/>
                  <a:pt x="189893" y="89652"/>
                  <a:pt x="185889" y="89652"/>
                </a:cubicBezTo>
                <a:lnTo>
                  <a:pt x="185710" y="89652"/>
                </a:lnTo>
                <a:lnTo>
                  <a:pt x="158195" y="89652"/>
                </a:lnTo>
                <a:lnTo>
                  <a:pt x="130752" y="89652"/>
                </a:lnTo>
                <a:cubicBezTo>
                  <a:pt x="126657" y="89652"/>
                  <a:pt x="123347" y="92878"/>
                  <a:pt x="123347" y="97054"/>
                </a:cubicBezTo>
                <a:lnTo>
                  <a:pt x="123347" y="97233"/>
                </a:lnTo>
                <a:lnTo>
                  <a:pt x="123347" y="112653"/>
                </a:lnTo>
                <a:lnTo>
                  <a:pt x="32766" y="112653"/>
                </a:lnTo>
                <a:lnTo>
                  <a:pt x="32766" y="23194"/>
                </a:lnTo>
                <a:lnTo>
                  <a:pt x="283705" y="23194"/>
                </a:lnTo>
                <a:lnTo>
                  <a:pt x="283705" y="112653"/>
                </a:lnTo>
                <a:lnTo>
                  <a:pt x="193123" y="112653"/>
                </a:lnTo>
                <a:close/>
                <a:moveTo>
                  <a:pt x="130752" y="159424"/>
                </a:moveTo>
                <a:lnTo>
                  <a:pt x="130752" y="159424"/>
                </a:lnTo>
                <a:lnTo>
                  <a:pt x="185889" y="159424"/>
                </a:lnTo>
                <a:cubicBezTo>
                  <a:pt x="189893" y="159424"/>
                  <a:pt x="193123" y="156196"/>
                  <a:pt x="193123" y="152102"/>
                </a:cubicBezTo>
                <a:lnTo>
                  <a:pt x="193123" y="151933"/>
                </a:lnTo>
                <a:lnTo>
                  <a:pt x="193123" y="137297"/>
                </a:lnTo>
                <a:lnTo>
                  <a:pt x="293374" y="137297"/>
                </a:lnTo>
                <a:lnTo>
                  <a:pt x="293374" y="239813"/>
                </a:lnTo>
                <a:lnTo>
                  <a:pt x="23187" y="239813"/>
                </a:lnTo>
                <a:lnTo>
                  <a:pt x="23187" y="137297"/>
                </a:lnTo>
                <a:lnTo>
                  <a:pt x="123347" y="137297"/>
                </a:lnTo>
                <a:lnTo>
                  <a:pt x="123347" y="152102"/>
                </a:lnTo>
                <a:cubicBezTo>
                  <a:pt x="123347" y="156196"/>
                  <a:pt x="126657" y="159424"/>
                  <a:pt x="130752" y="159424"/>
                </a:cubicBezTo>
                <a:close/>
                <a:moveTo>
                  <a:pt x="100881" y="264287"/>
                </a:moveTo>
                <a:lnTo>
                  <a:pt x="100881" y="264287"/>
                </a:lnTo>
                <a:lnTo>
                  <a:pt x="215848" y="264287"/>
                </a:lnTo>
                <a:lnTo>
                  <a:pt x="215848" y="275088"/>
                </a:lnTo>
                <a:cubicBezTo>
                  <a:pt x="215848" y="279529"/>
                  <a:pt x="213939" y="283712"/>
                  <a:pt x="210969" y="286675"/>
                </a:cubicBezTo>
                <a:lnTo>
                  <a:pt x="210969" y="286675"/>
                </a:lnTo>
                <a:lnTo>
                  <a:pt x="210969" y="286675"/>
                </a:lnTo>
                <a:cubicBezTo>
                  <a:pt x="208009" y="289723"/>
                  <a:pt x="204003" y="291295"/>
                  <a:pt x="199473" y="291295"/>
                </a:cubicBezTo>
                <a:lnTo>
                  <a:pt x="117078" y="291295"/>
                </a:lnTo>
                <a:cubicBezTo>
                  <a:pt x="112547" y="291295"/>
                  <a:pt x="108542" y="289723"/>
                  <a:pt x="105582" y="286675"/>
                </a:cubicBezTo>
                <a:lnTo>
                  <a:pt x="105492" y="286675"/>
                </a:lnTo>
                <a:cubicBezTo>
                  <a:pt x="102620" y="283712"/>
                  <a:pt x="100881" y="279529"/>
                  <a:pt x="100881" y="275088"/>
                </a:cubicBezTo>
                <a:lnTo>
                  <a:pt x="100881" y="264287"/>
                </a:lnTo>
                <a:close/>
                <a:moveTo>
                  <a:pt x="10994" y="264287"/>
                </a:moveTo>
                <a:lnTo>
                  <a:pt x="86075" y="264287"/>
                </a:lnTo>
                <a:lnTo>
                  <a:pt x="86075" y="275088"/>
                </a:lnTo>
                <a:cubicBezTo>
                  <a:pt x="86075" y="283624"/>
                  <a:pt x="89554" y="291295"/>
                  <a:pt x="95128" y="296958"/>
                </a:cubicBezTo>
                <a:lnTo>
                  <a:pt x="95218" y="296958"/>
                </a:lnTo>
                <a:cubicBezTo>
                  <a:pt x="100881" y="302613"/>
                  <a:pt x="108542" y="306100"/>
                  <a:pt x="117078" y="306100"/>
                </a:cubicBezTo>
                <a:lnTo>
                  <a:pt x="199473" y="306100"/>
                </a:lnTo>
                <a:cubicBezTo>
                  <a:pt x="207928" y="306100"/>
                  <a:pt x="215848" y="302613"/>
                  <a:pt x="221422" y="296958"/>
                </a:cubicBezTo>
                <a:lnTo>
                  <a:pt x="221422" y="296958"/>
                </a:lnTo>
                <a:cubicBezTo>
                  <a:pt x="226998" y="291295"/>
                  <a:pt x="230485" y="283624"/>
                  <a:pt x="230485" y="275088"/>
                </a:cubicBezTo>
                <a:lnTo>
                  <a:pt x="230485" y="264287"/>
                </a:lnTo>
                <a:lnTo>
                  <a:pt x="305565" y="264287"/>
                </a:lnTo>
                <a:cubicBezTo>
                  <a:pt x="312442" y="264287"/>
                  <a:pt x="317937" y="258802"/>
                  <a:pt x="317937" y="252094"/>
                </a:cubicBezTo>
                <a:lnTo>
                  <a:pt x="317937" y="251577"/>
                </a:lnTo>
                <a:lnTo>
                  <a:pt x="317937" y="125015"/>
                </a:lnTo>
                <a:cubicBezTo>
                  <a:pt x="317937" y="119092"/>
                  <a:pt x="313753" y="114304"/>
                  <a:pt x="308268" y="113001"/>
                </a:cubicBezTo>
                <a:lnTo>
                  <a:pt x="308268" y="11181"/>
                </a:lnTo>
                <a:lnTo>
                  <a:pt x="308268" y="10833"/>
                </a:lnTo>
                <a:cubicBezTo>
                  <a:pt x="308268" y="4125"/>
                  <a:pt x="302775" y="-1368"/>
                  <a:pt x="295986" y="-1368"/>
                </a:cubicBezTo>
                <a:lnTo>
                  <a:pt x="20921" y="-1368"/>
                </a:lnTo>
                <a:lnTo>
                  <a:pt x="20573" y="-1368"/>
                </a:lnTo>
                <a:cubicBezTo>
                  <a:pt x="13778" y="-1368"/>
                  <a:pt x="8381" y="4125"/>
                  <a:pt x="8381" y="10833"/>
                </a:cubicBezTo>
                <a:lnTo>
                  <a:pt x="8381" y="113001"/>
                </a:lnTo>
                <a:cubicBezTo>
                  <a:pt x="2807" y="114304"/>
                  <a:pt x="-1377" y="119092"/>
                  <a:pt x="-1377" y="125015"/>
                </a:cubicBezTo>
                <a:lnTo>
                  <a:pt x="-1377" y="125282"/>
                </a:lnTo>
                <a:lnTo>
                  <a:pt x="-1377" y="252094"/>
                </a:lnTo>
                <a:cubicBezTo>
                  <a:pt x="-1377" y="258802"/>
                  <a:pt x="4198" y="264287"/>
                  <a:pt x="10994" y="264287"/>
                </a:cubicBezTo>
                <a:lnTo>
                  <a:pt x="10994" y="264287"/>
                </a:lnTo>
              </a:path>
            </a:pathLst>
          </a:custGeom>
          <a:solidFill>
            <a:srgbClr val="EAA060"/>
          </a:solidFill>
          <a:ln w="11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F05F62C-F1D5-0AE7-D7E0-D8D62272AD76}"/>
              </a:ext>
            </a:extLst>
          </p:cNvPr>
          <p:cNvGrpSpPr/>
          <p:nvPr/>
        </p:nvGrpSpPr>
        <p:grpSpPr>
          <a:xfrm>
            <a:off x="8443947" y="1768996"/>
            <a:ext cx="2966425" cy="816522"/>
            <a:chOff x="283598" y="19065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F7BF0B6-8086-B1DF-8096-33340000C4E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25B8350-0A26-C3EB-4202-B000B1036C8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803D400-FE1A-0E92-5242-28A313B3E05F}"/>
              </a:ext>
            </a:extLst>
          </p:cNvPr>
          <p:cNvGrpSpPr/>
          <p:nvPr/>
        </p:nvGrpSpPr>
        <p:grpSpPr>
          <a:xfrm>
            <a:off x="813570" y="1768996"/>
            <a:ext cx="2984539" cy="816522"/>
            <a:chOff x="283598" y="1906534"/>
            <a:chExt cx="2984539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6137CB8-A439-724A-0198-34B7D975536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BA18C27-3FA0-DDD2-4393-7764D178AFF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EF270E2-1764-D960-3173-D2365B9ADE04}"/>
              </a:ext>
            </a:extLst>
          </p:cNvPr>
          <p:cNvGrpSpPr/>
          <p:nvPr/>
        </p:nvGrpSpPr>
        <p:grpSpPr>
          <a:xfrm>
            <a:off x="8443947" y="3111433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513E182-6D99-31A1-E375-A0E5372528A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4956025-B99E-D528-C7C6-F2C2B53A76B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FA06BF3-6428-8C19-94AD-A201D9E2DEB8}"/>
              </a:ext>
            </a:extLst>
          </p:cNvPr>
          <p:cNvGrpSpPr/>
          <p:nvPr/>
        </p:nvGrpSpPr>
        <p:grpSpPr>
          <a:xfrm>
            <a:off x="813570" y="3111433"/>
            <a:ext cx="2984539" cy="816522"/>
            <a:chOff x="283598" y="1906534"/>
            <a:chExt cx="2984539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0FB63E7-FEAD-3119-73D8-B4A1991B223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CC43740-C9EB-62A4-82B0-0CD08715085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B2C2F0F-F59B-5FAA-3FB8-DA1E02A29880}"/>
              </a:ext>
            </a:extLst>
          </p:cNvPr>
          <p:cNvGrpSpPr/>
          <p:nvPr/>
        </p:nvGrpSpPr>
        <p:grpSpPr>
          <a:xfrm>
            <a:off x="8443947" y="4452654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AB0714B-CD1A-9DD2-42A6-0E12C3A4148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AF07A5D-67E1-4F80-5EE1-7349BA34DED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484F04A-2025-53C7-BC78-455FC3FF2BAB}"/>
              </a:ext>
            </a:extLst>
          </p:cNvPr>
          <p:cNvGrpSpPr/>
          <p:nvPr/>
        </p:nvGrpSpPr>
        <p:grpSpPr>
          <a:xfrm>
            <a:off x="813570" y="4452654"/>
            <a:ext cx="2984539" cy="816522"/>
            <a:chOff x="283598" y="1906534"/>
            <a:chExt cx="2984539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9B9B210-81C5-FEC7-84C5-E54E2F8E7B3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5A3FE68-06EF-9876-0F3A-DD2144727D1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843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C2AD279-02F3-CE2B-311E-B003533C736C}"/>
              </a:ext>
            </a:extLst>
          </p:cNvPr>
          <p:cNvGrpSpPr/>
          <p:nvPr/>
        </p:nvGrpSpPr>
        <p:grpSpPr>
          <a:xfrm>
            <a:off x="363529" y="206775"/>
            <a:ext cx="3755776" cy="658943"/>
            <a:chOff x="2097507" y="1409877"/>
            <a:chExt cx="3755776" cy="65894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EAC2502-A43D-F1F2-8EBD-A035E316A1F2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56E719B-3C86-7563-663D-535489E42307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77BD287-A179-39D8-F44D-4C83DD45AAC2}"/>
                </a:ext>
              </a:extLst>
            </p:cNvPr>
            <p:cNvSpPr txBox="1"/>
            <p:nvPr/>
          </p:nvSpPr>
          <p:spPr>
            <a:xfrm>
              <a:off x="3176245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7" name="心形 26">
              <a:extLst>
                <a:ext uri="{FF2B5EF4-FFF2-40B4-BE49-F238E27FC236}">
                  <a16:creationId xmlns:a16="http://schemas.microsoft.com/office/drawing/2014/main" id="{E429835A-7705-2F78-6F17-99BFC226662F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>
              <a:extLst>
                <a:ext uri="{FF2B5EF4-FFF2-40B4-BE49-F238E27FC236}">
                  <a16:creationId xmlns:a16="http://schemas.microsoft.com/office/drawing/2014/main" id="{2DD3CC63-4A48-959A-2683-67FB02902DE9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76093E6B-A137-6D35-6FBF-763AF29B6A7B}"/>
                </a:ext>
              </a:extLst>
            </p:cNvPr>
            <p:cNvSpPr txBox="1"/>
            <p:nvPr/>
          </p:nvSpPr>
          <p:spPr>
            <a:xfrm>
              <a:off x="2566975" y="1490370"/>
              <a:ext cx="7008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sp>
        <p:nvSpPr>
          <p:cNvPr id="4" name="Freeform 7">
            <a:extLst>
              <a:ext uri="{FF2B5EF4-FFF2-40B4-BE49-F238E27FC236}">
                <a16:creationId xmlns:a16="http://schemas.microsoft.com/office/drawing/2014/main" id="{67518FAD-5C05-61F3-1076-D428E23A465E}"/>
              </a:ext>
            </a:extLst>
          </p:cNvPr>
          <p:cNvSpPr>
            <a:spLocks/>
          </p:cNvSpPr>
          <p:nvPr/>
        </p:nvSpPr>
        <p:spPr bwMode="auto">
          <a:xfrm>
            <a:off x="4402138" y="1770063"/>
            <a:ext cx="1657350" cy="2332037"/>
          </a:xfrm>
          <a:custGeom>
            <a:avLst/>
            <a:gdLst>
              <a:gd name="T0" fmla="*/ 0 w 1467"/>
              <a:gd name="T1" fmla="*/ 2147483647 h 2068"/>
              <a:gd name="T2" fmla="*/ 0 w 1467"/>
              <a:gd name="T3" fmla="*/ 2147483647 h 2068"/>
              <a:gd name="T4" fmla="*/ 2147483647 w 1467"/>
              <a:gd name="T5" fmla="*/ 0 h 2068"/>
              <a:gd name="T6" fmla="*/ 2147483647 w 1467"/>
              <a:gd name="T7" fmla="*/ 0 h 2068"/>
              <a:gd name="T8" fmla="*/ 2147483647 w 1467"/>
              <a:gd name="T9" fmla="*/ 2147483647 h 2068"/>
              <a:gd name="T10" fmla="*/ 2147483647 w 1467"/>
              <a:gd name="T11" fmla="*/ 2147483647 h 2068"/>
              <a:gd name="T12" fmla="*/ 2147483647 w 1467"/>
              <a:gd name="T13" fmla="*/ 2147483647 h 2068"/>
              <a:gd name="T14" fmla="*/ 2147483647 w 1467"/>
              <a:gd name="T15" fmla="*/ 2147483647 h 2068"/>
              <a:gd name="T16" fmla="*/ 2147483647 w 1467"/>
              <a:gd name="T17" fmla="*/ 2147483647 h 2068"/>
              <a:gd name="T18" fmla="*/ 2147483647 w 1467"/>
              <a:gd name="T19" fmla="*/ 2147483647 h 2068"/>
              <a:gd name="T20" fmla="*/ 0 w 1467"/>
              <a:gd name="T21" fmla="*/ 2147483647 h 20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7" h="2068">
                <a:moveTo>
                  <a:pt x="0" y="1497"/>
                </a:moveTo>
                <a:cubicBezTo>
                  <a:pt x="0" y="159"/>
                  <a:pt x="0" y="159"/>
                  <a:pt x="0" y="159"/>
                </a:cubicBezTo>
                <a:cubicBezTo>
                  <a:pt x="0" y="72"/>
                  <a:pt x="71" y="0"/>
                  <a:pt x="158" y="0"/>
                </a:cubicBezTo>
                <a:cubicBezTo>
                  <a:pt x="743" y="0"/>
                  <a:pt x="743" y="0"/>
                  <a:pt x="743" y="0"/>
                </a:cubicBezTo>
                <a:cubicBezTo>
                  <a:pt x="830" y="0"/>
                  <a:pt x="901" y="72"/>
                  <a:pt x="901" y="159"/>
                </a:cubicBezTo>
                <a:cubicBezTo>
                  <a:pt x="901" y="1497"/>
                  <a:pt x="901" y="1497"/>
                  <a:pt x="901" y="1497"/>
                </a:cubicBezTo>
                <a:cubicBezTo>
                  <a:pt x="901" y="1500"/>
                  <a:pt x="901" y="1503"/>
                  <a:pt x="902" y="1506"/>
                </a:cubicBezTo>
                <a:cubicBezTo>
                  <a:pt x="911" y="1806"/>
                  <a:pt x="1156" y="2049"/>
                  <a:pt x="1464" y="2067"/>
                </a:cubicBezTo>
                <a:cubicBezTo>
                  <a:pt x="1465" y="2067"/>
                  <a:pt x="1466" y="2068"/>
                  <a:pt x="1467" y="2068"/>
                </a:cubicBezTo>
                <a:cubicBezTo>
                  <a:pt x="571" y="2068"/>
                  <a:pt x="571" y="2068"/>
                  <a:pt x="571" y="2068"/>
                </a:cubicBezTo>
                <a:cubicBezTo>
                  <a:pt x="256" y="2068"/>
                  <a:pt x="0" y="1812"/>
                  <a:pt x="0" y="1497"/>
                </a:cubicBezTo>
                <a:close/>
              </a:path>
            </a:pathLst>
          </a:custGeom>
          <a:solidFill>
            <a:srgbClr val="D27F5D"/>
          </a:solidFill>
          <a:ln>
            <a:noFill/>
          </a:ln>
        </p:spPr>
        <p:txBody>
          <a:bodyPr/>
          <a:lstStyle/>
          <a:p>
            <a:endParaRPr lang="zh-CN" altLang="en-US"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矩形 24">
            <a:extLst>
              <a:ext uri="{FF2B5EF4-FFF2-40B4-BE49-F238E27FC236}">
                <a16:creationId xmlns:a16="http://schemas.microsoft.com/office/drawing/2014/main" id="{2BDE603E-3736-2FCC-4408-A67A6A3CA9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8509" y="2092325"/>
            <a:ext cx="4122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</a:t>
            </a:r>
            <a:endParaRPr lang="en-US" altLang="zh-CN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eaLnBrk="1" hangingPunct="1"/>
            <a:r>
              <a:rPr lang="zh-CN" alt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键</a:t>
            </a:r>
            <a:endParaRPr lang="en-US" altLang="zh-CN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eaLnBrk="1" hangingPunct="1"/>
            <a:r>
              <a:rPr lang="zh-CN" alt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</a:t>
            </a:r>
          </a:p>
        </p:txBody>
      </p:sp>
      <p:sp>
        <p:nvSpPr>
          <p:cNvPr id="6" name="Pentagon 25">
            <a:extLst>
              <a:ext uri="{FF2B5EF4-FFF2-40B4-BE49-F238E27FC236}">
                <a16:creationId xmlns:a16="http://schemas.microsoft.com/office/drawing/2014/main" id="{2460939D-62C6-F846-C50E-06FD8885141B}"/>
              </a:ext>
            </a:extLst>
          </p:cNvPr>
          <p:cNvSpPr/>
          <p:nvPr/>
        </p:nvSpPr>
        <p:spPr>
          <a:xfrm>
            <a:off x="767883" y="2195221"/>
            <a:ext cx="607436" cy="364196"/>
          </a:xfrm>
          <a:prstGeom prst="homePlate">
            <a:avLst/>
          </a:prstGeom>
          <a:solidFill>
            <a:srgbClr val="D27F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en-GB" sz="20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0C9D0216-52F5-5DED-3A1F-40518F8E8A4E}"/>
              </a:ext>
            </a:extLst>
          </p:cNvPr>
          <p:cNvSpPr>
            <a:spLocks/>
          </p:cNvSpPr>
          <p:nvPr/>
        </p:nvSpPr>
        <p:spPr bwMode="auto">
          <a:xfrm>
            <a:off x="5443538" y="1755775"/>
            <a:ext cx="2332037" cy="1655763"/>
          </a:xfrm>
          <a:custGeom>
            <a:avLst/>
            <a:gdLst>
              <a:gd name="T0" fmla="*/ 2147483647 w 2067"/>
              <a:gd name="T1" fmla="*/ 0 h 1468"/>
              <a:gd name="T2" fmla="*/ 2147483647 w 2067"/>
              <a:gd name="T3" fmla="*/ 0 h 1468"/>
              <a:gd name="T4" fmla="*/ 2147483647 w 2067"/>
              <a:gd name="T5" fmla="*/ 2147483647 h 1468"/>
              <a:gd name="T6" fmla="*/ 2147483647 w 2067"/>
              <a:gd name="T7" fmla="*/ 2147483647 h 1468"/>
              <a:gd name="T8" fmla="*/ 2147483647 w 2067"/>
              <a:gd name="T9" fmla="*/ 2147483647 h 1468"/>
              <a:gd name="T10" fmla="*/ 2147483647 w 2067"/>
              <a:gd name="T11" fmla="*/ 2147483647 h 1468"/>
              <a:gd name="T12" fmla="*/ 2147483647 w 2067"/>
              <a:gd name="T13" fmla="*/ 2147483647 h 1468"/>
              <a:gd name="T14" fmla="*/ 1435817242 w 2067"/>
              <a:gd name="T15" fmla="*/ 2147483647 h 1468"/>
              <a:gd name="T16" fmla="*/ 0 w 2067"/>
              <a:gd name="T17" fmla="*/ 2147483647 h 1468"/>
              <a:gd name="T18" fmla="*/ 0 w 2067"/>
              <a:gd name="T19" fmla="*/ 2147483647 h 1468"/>
              <a:gd name="T20" fmla="*/ 2147483647 w 2067"/>
              <a:gd name="T21" fmla="*/ 0 h 14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67" h="1468">
                <a:moveTo>
                  <a:pt x="571" y="0"/>
                </a:moveTo>
                <a:cubicBezTo>
                  <a:pt x="1909" y="0"/>
                  <a:pt x="1909" y="0"/>
                  <a:pt x="1909" y="0"/>
                </a:cubicBezTo>
                <a:cubicBezTo>
                  <a:pt x="1996" y="0"/>
                  <a:pt x="2067" y="71"/>
                  <a:pt x="2067" y="159"/>
                </a:cubicBezTo>
                <a:cubicBezTo>
                  <a:pt x="2067" y="743"/>
                  <a:pt x="2067" y="743"/>
                  <a:pt x="2067" y="743"/>
                </a:cubicBezTo>
                <a:cubicBezTo>
                  <a:pt x="2067" y="831"/>
                  <a:pt x="1996" y="902"/>
                  <a:pt x="1909" y="902"/>
                </a:cubicBezTo>
                <a:cubicBezTo>
                  <a:pt x="571" y="902"/>
                  <a:pt x="571" y="902"/>
                  <a:pt x="571" y="902"/>
                </a:cubicBezTo>
                <a:cubicBezTo>
                  <a:pt x="568" y="902"/>
                  <a:pt x="565" y="902"/>
                  <a:pt x="562" y="902"/>
                </a:cubicBezTo>
                <a:cubicBezTo>
                  <a:pt x="261" y="911"/>
                  <a:pt x="19" y="1156"/>
                  <a:pt x="1" y="1464"/>
                </a:cubicBezTo>
                <a:cubicBezTo>
                  <a:pt x="0" y="1465"/>
                  <a:pt x="0" y="1467"/>
                  <a:pt x="0" y="1468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256"/>
                  <a:pt x="256" y="0"/>
                  <a:pt x="571" y="0"/>
                </a:cubicBezTo>
                <a:close/>
              </a:path>
            </a:pathLst>
          </a:custGeom>
          <a:solidFill>
            <a:srgbClr val="EAA060"/>
          </a:solidFill>
          <a:ln>
            <a:noFill/>
          </a:ln>
        </p:spPr>
        <p:txBody>
          <a:bodyPr/>
          <a:lstStyle/>
          <a:p>
            <a:endParaRPr lang="zh-CN" altLang="en-US"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矩形 25">
            <a:extLst>
              <a:ext uri="{FF2B5EF4-FFF2-40B4-BE49-F238E27FC236}">
                <a16:creationId xmlns:a16="http://schemas.microsoft.com/office/drawing/2014/main" id="{8EE53939-1421-C5CF-C3EF-73441387B4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9182" y="2074109"/>
            <a:ext cx="17638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关键字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1B3B18E-D93A-2EAA-21F1-146184A49EC7}"/>
              </a:ext>
            </a:extLst>
          </p:cNvPr>
          <p:cNvGrpSpPr/>
          <p:nvPr/>
        </p:nvGrpSpPr>
        <p:grpSpPr>
          <a:xfrm>
            <a:off x="10888690" y="2122951"/>
            <a:ext cx="642630" cy="415498"/>
            <a:chOff x="10997192" y="2122951"/>
            <a:chExt cx="642630" cy="415498"/>
          </a:xfrm>
          <a:solidFill>
            <a:schemeClr val="accent2"/>
          </a:solidFill>
        </p:grpSpPr>
        <p:sp>
          <p:nvSpPr>
            <p:cNvPr id="15" name="Pentagon 25">
              <a:extLst>
                <a:ext uri="{FF2B5EF4-FFF2-40B4-BE49-F238E27FC236}">
                  <a16:creationId xmlns:a16="http://schemas.microsoft.com/office/drawing/2014/main" id="{EB551762-BE50-4A6C-F83D-34C65001E3C7}"/>
                </a:ext>
              </a:extLst>
            </p:cNvPr>
            <p:cNvSpPr/>
            <p:nvPr/>
          </p:nvSpPr>
          <p:spPr>
            <a:xfrm rot="10800000">
              <a:off x="10997192" y="2122952"/>
              <a:ext cx="607436" cy="364196"/>
            </a:xfrm>
            <a:prstGeom prst="homePlate">
              <a:avLst/>
            </a:prstGeom>
            <a:solidFill>
              <a:srgbClr val="EAA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/>
              <a:endParaRPr lang="en-GB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TextBox 17">
              <a:extLst>
                <a:ext uri="{FF2B5EF4-FFF2-40B4-BE49-F238E27FC236}">
                  <a16:creationId xmlns:a16="http://schemas.microsoft.com/office/drawing/2014/main" id="{72489743-C687-4301-8EB2-93C5C7707B98}"/>
                </a:ext>
              </a:extLst>
            </p:cNvPr>
            <p:cNvSpPr txBox="1"/>
            <p:nvPr/>
          </p:nvSpPr>
          <p:spPr>
            <a:xfrm>
              <a:off x="11126337" y="2122951"/>
              <a:ext cx="51348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9" name="Freeform 5">
            <a:extLst>
              <a:ext uri="{FF2B5EF4-FFF2-40B4-BE49-F238E27FC236}">
                <a16:creationId xmlns:a16="http://schemas.microsoft.com/office/drawing/2014/main" id="{CDBB8B57-1370-881E-2788-16E0303D4974}"/>
              </a:ext>
            </a:extLst>
          </p:cNvPr>
          <p:cNvSpPr>
            <a:spLocks/>
          </p:cNvSpPr>
          <p:nvPr/>
        </p:nvSpPr>
        <p:spPr bwMode="auto">
          <a:xfrm>
            <a:off x="6132513" y="2794000"/>
            <a:ext cx="1657350" cy="2333625"/>
          </a:xfrm>
          <a:custGeom>
            <a:avLst/>
            <a:gdLst>
              <a:gd name="T0" fmla="*/ 2147483647 w 1467"/>
              <a:gd name="T1" fmla="*/ 2147483647 h 2068"/>
              <a:gd name="T2" fmla="*/ 2147483647 w 1467"/>
              <a:gd name="T3" fmla="*/ 2147483647 h 2068"/>
              <a:gd name="T4" fmla="*/ 2147483647 w 1467"/>
              <a:gd name="T5" fmla="*/ 2147483647 h 2068"/>
              <a:gd name="T6" fmla="*/ 2147483647 w 1467"/>
              <a:gd name="T7" fmla="*/ 2147483647 h 2068"/>
              <a:gd name="T8" fmla="*/ 2147483647 w 1467"/>
              <a:gd name="T9" fmla="*/ 2147483647 h 2068"/>
              <a:gd name="T10" fmla="*/ 2147483647 w 1467"/>
              <a:gd name="T11" fmla="*/ 2147483647 h 2068"/>
              <a:gd name="T12" fmla="*/ 2147483647 w 1467"/>
              <a:gd name="T13" fmla="*/ 2147483647 h 2068"/>
              <a:gd name="T14" fmla="*/ 2147483647 w 1467"/>
              <a:gd name="T15" fmla="*/ 1436382298 h 2068"/>
              <a:gd name="T16" fmla="*/ 0 w 1467"/>
              <a:gd name="T17" fmla="*/ 0 h 2068"/>
              <a:gd name="T18" fmla="*/ 2147483647 w 1467"/>
              <a:gd name="T19" fmla="*/ 0 h 2068"/>
              <a:gd name="T20" fmla="*/ 2147483647 w 1467"/>
              <a:gd name="T21" fmla="*/ 2147483647 h 20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7" h="2068">
                <a:moveTo>
                  <a:pt x="1467" y="571"/>
                </a:moveTo>
                <a:cubicBezTo>
                  <a:pt x="1467" y="1909"/>
                  <a:pt x="1467" y="1909"/>
                  <a:pt x="1467" y="1909"/>
                </a:cubicBezTo>
                <a:cubicBezTo>
                  <a:pt x="1467" y="1996"/>
                  <a:pt x="1396" y="2068"/>
                  <a:pt x="1309" y="2068"/>
                </a:cubicBezTo>
                <a:cubicBezTo>
                  <a:pt x="724" y="2068"/>
                  <a:pt x="724" y="2068"/>
                  <a:pt x="724" y="2068"/>
                </a:cubicBezTo>
                <a:cubicBezTo>
                  <a:pt x="637" y="2068"/>
                  <a:pt x="566" y="1996"/>
                  <a:pt x="566" y="1909"/>
                </a:cubicBezTo>
                <a:cubicBezTo>
                  <a:pt x="566" y="571"/>
                  <a:pt x="566" y="571"/>
                  <a:pt x="566" y="571"/>
                </a:cubicBezTo>
                <a:cubicBezTo>
                  <a:pt x="566" y="568"/>
                  <a:pt x="566" y="565"/>
                  <a:pt x="566" y="562"/>
                </a:cubicBezTo>
                <a:cubicBezTo>
                  <a:pt x="556" y="262"/>
                  <a:pt x="311" y="19"/>
                  <a:pt x="3" y="1"/>
                </a:cubicBezTo>
                <a:cubicBezTo>
                  <a:pt x="2" y="1"/>
                  <a:pt x="1" y="0"/>
                  <a:pt x="0" y="0"/>
                </a:cubicBezTo>
                <a:cubicBezTo>
                  <a:pt x="896" y="0"/>
                  <a:pt x="896" y="0"/>
                  <a:pt x="896" y="0"/>
                </a:cubicBezTo>
                <a:cubicBezTo>
                  <a:pt x="1211" y="0"/>
                  <a:pt x="1467" y="256"/>
                  <a:pt x="1467" y="571"/>
                </a:cubicBezTo>
                <a:close/>
              </a:path>
            </a:pathLst>
          </a:custGeom>
          <a:solidFill>
            <a:srgbClr val="D27F5D"/>
          </a:solidFill>
          <a:ln>
            <a:noFill/>
          </a:ln>
        </p:spPr>
        <p:txBody>
          <a:bodyPr/>
          <a:lstStyle/>
          <a:p>
            <a:endParaRPr lang="zh-CN" altLang="en-US"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矩形 26">
            <a:extLst>
              <a:ext uri="{FF2B5EF4-FFF2-40B4-BE49-F238E27FC236}">
                <a16:creationId xmlns:a16="http://schemas.microsoft.com/office/drawing/2014/main" id="{08B3D4FD-1751-C7C2-CA74-7C02F10906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64604" y="3409602"/>
            <a:ext cx="4122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</a:t>
            </a:r>
            <a:endParaRPr lang="en-US" altLang="zh-CN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键</a:t>
            </a:r>
            <a:endParaRPr lang="en-US" altLang="zh-CN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54E9C08-38B3-26EF-B246-AD05D2F8C174}"/>
              </a:ext>
            </a:extLst>
          </p:cNvPr>
          <p:cNvGrpSpPr/>
          <p:nvPr/>
        </p:nvGrpSpPr>
        <p:grpSpPr>
          <a:xfrm>
            <a:off x="10816682" y="4440928"/>
            <a:ext cx="642630" cy="415498"/>
            <a:chOff x="10997192" y="2122951"/>
            <a:chExt cx="642630" cy="415498"/>
          </a:xfrm>
          <a:solidFill>
            <a:schemeClr val="accent3"/>
          </a:solidFill>
        </p:grpSpPr>
        <p:sp>
          <p:nvSpPr>
            <p:cNvPr id="23" name="Pentagon 25">
              <a:extLst>
                <a:ext uri="{FF2B5EF4-FFF2-40B4-BE49-F238E27FC236}">
                  <a16:creationId xmlns:a16="http://schemas.microsoft.com/office/drawing/2014/main" id="{8A129946-FDCC-A5E6-7353-706BE1EBECED}"/>
                </a:ext>
              </a:extLst>
            </p:cNvPr>
            <p:cNvSpPr/>
            <p:nvPr/>
          </p:nvSpPr>
          <p:spPr>
            <a:xfrm rot="10800000">
              <a:off x="10997192" y="2122952"/>
              <a:ext cx="607436" cy="364196"/>
            </a:xfrm>
            <a:prstGeom prst="homePlate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/>
              <a:endParaRPr lang="en-GB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TextBox 24">
              <a:extLst>
                <a:ext uri="{FF2B5EF4-FFF2-40B4-BE49-F238E27FC236}">
                  <a16:creationId xmlns:a16="http://schemas.microsoft.com/office/drawing/2014/main" id="{623AF235-BF17-AAFE-1A2B-6F600CC5DB9A}"/>
                </a:ext>
              </a:extLst>
            </p:cNvPr>
            <p:cNvSpPr txBox="1"/>
            <p:nvPr/>
          </p:nvSpPr>
          <p:spPr>
            <a:xfrm>
              <a:off x="11126337" y="2122951"/>
              <a:ext cx="51348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6" name="Freeform 8">
            <a:extLst>
              <a:ext uri="{FF2B5EF4-FFF2-40B4-BE49-F238E27FC236}">
                <a16:creationId xmlns:a16="http://schemas.microsoft.com/office/drawing/2014/main" id="{D4302FEC-F4FC-94AA-0F53-1D2FA1D3CFAE}"/>
              </a:ext>
            </a:extLst>
          </p:cNvPr>
          <p:cNvSpPr>
            <a:spLocks/>
          </p:cNvSpPr>
          <p:nvPr/>
        </p:nvSpPr>
        <p:spPr bwMode="auto">
          <a:xfrm>
            <a:off x="4418013" y="3486150"/>
            <a:ext cx="2333625" cy="1655763"/>
          </a:xfrm>
          <a:custGeom>
            <a:avLst/>
            <a:gdLst>
              <a:gd name="T0" fmla="*/ 2147483647 w 2068"/>
              <a:gd name="T1" fmla="*/ 2147483647 h 1468"/>
              <a:gd name="T2" fmla="*/ 2147483647 w 2068"/>
              <a:gd name="T3" fmla="*/ 2147483647 h 1468"/>
              <a:gd name="T4" fmla="*/ 0 w 2068"/>
              <a:gd name="T5" fmla="*/ 2147483647 h 1468"/>
              <a:gd name="T6" fmla="*/ 0 w 2068"/>
              <a:gd name="T7" fmla="*/ 2147483647 h 1468"/>
              <a:gd name="T8" fmla="*/ 2147483647 w 2068"/>
              <a:gd name="T9" fmla="*/ 2147483647 h 1468"/>
              <a:gd name="T10" fmla="*/ 2147483647 w 2068"/>
              <a:gd name="T11" fmla="*/ 2147483647 h 1468"/>
              <a:gd name="T12" fmla="*/ 2147483647 w 2068"/>
              <a:gd name="T13" fmla="*/ 2147483647 h 1468"/>
              <a:gd name="T14" fmla="*/ 2147483647 w 2068"/>
              <a:gd name="T15" fmla="*/ 2147483647 h 1468"/>
              <a:gd name="T16" fmla="*/ 2147483647 w 2068"/>
              <a:gd name="T17" fmla="*/ 0 h 1468"/>
              <a:gd name="T18" fmla="*/ 2147483647 w 2068"/>
              <a:gd name="T19" fmla="*/ 2147483647 h 1468"/>
              <a:gd name="T20" fmla="*/ 2147483647 w 2068"/>
              <a:gd name="T21" fmla="*/ 2147483647 h 14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68" h="1468">
                <a:moveTo>
                  <a:pt x="1497" y="1468"/>
                </a:moveTo>
                <a:cubicBezTo>
                  <a:pt x="158" y="1468"/>
                  <a:pt x="158" y="1468"/>
                  <a:pt x="158" y="1468"/>
                </a:cubicBezTo>
                <a:cubicBezTo>
                  <a:pt x="71" y="1468"/>
                  <a:pt x="0" y="1397"/>
                  <a:pt x="0" y="1309"/>
                </a:cubicBezTo>
                <a:cubicBezTo>
                  <a:pt x="0" y="725"/>
                  <a:pt x="0" y="725"/>
                  <a:pt x="0" y="725"/>
                </a:cubicBezTo>
                <a:cubicBezTo>
                  <a:pt x="0" y="637"/>
                  <a:pt x="71" y="566"/>
                  <a:pt x="158" y="566"/>
                </a:cubicBezTo>
                <a:cubicBezTo>
                  <a:pt x="1497" y="566"/>
                  <a:pt x="1497" y="566"/>
                  <a:pt x="1497" y="566"/>
                </a:cubicBezTo>
                <a:cubicBezTo>
                  <a:pt x="1500" y="566"/>
                  <a:pt x="1503" y="566"/>
                  <a:pt x="1506" y="566"/>
                </a:cubicBezTo>
                <a:cubicBezTo>
                  <a:pt x="1806" y="557"/>
                  <a:pt x="2049" y="312"/>
                  <a:pt x="2067" y="4"/>
                </a:cubicBezTo>
                <a:cubicBezTo>
                  <a:pt x="2067" y="3"/>
                  <a:pt x="2067" y="1"/>
                  <a:pt x="2068" y="0"/>
                </a:cubicBezTo>
                <a:cubicBezTo>
                  <a:pt x="2068" y="897"/>
                  <a:pt x="2068" y="897"/>
                  <a:pt x="2068" y="897"/>
                </a:cubicBezTo>
                <a:cubicBezTo>
                  <a:pt x="2068" y="1212"/>
                  <a:pt x="1811" y="1468"/>
                  <a:pt x="1497" y="1468"/>
                </a:cubicBezTo>
                <a:close/>
              </a:path>
            </a:pathLst>
          </a:custGeom>
          <a:solidFill>
            <a:srgbClr val="EAA060"/>
          </a:solidFill>
          <a:ln>
            <a:noFill/>
          </a:ln>
        </p:spPr>
        <p:txBody>
          <a:bodyPr/>
          <a:lstStyle/>
          <a:p>
            <a:endParaRPr lang="zh-CN" altLang="en-US" sz="12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1508ECB-193B-DDE9-00F0-A54EE681ED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4772" y="4444682"/>
            <a:ext cx="8675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关键字</a:t>
            </a:r>
          </a:p>
        </p:txBody>
      </p:sp>
      <p:sp>
        <p:nvSpPr>
          <p:cNvPr id="29" name="Pentagon 25">
            <a:extLst>
              <a:ext uri="{FF2B5EF4-FFF2-40B4-BE49-F238E27FC236}">
                <a16:creationId xmlns:a16="http://schemas.microsoft.com/office/drawing/2014/main" id="{D7A40598-1099-FF87-305C-BB5F3289F30C}"/>
              </a:ext>
            </a:extLst>
          </p:cNvPr>
          <p:cNvSpPr/>
          <p:nvPr/>
        </p:nvSpPr>
        <p:spPr>
          <a:xfrm>
            <a:off x="767883" y="4476947"/>
            <a:ext cx="607436" cy="364196"/>
          </a:xfrm>
          <a:prstGeom prst="homePlate">
            <a:avLst/>
          </a:prstGeom>
          <a:solidFill>
            <a:srgbClr val="EAA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4227023-C120-F475-9FD2-8813B7D1A92F}"/>
              </a:ext>
            </a:extLst>
          </p:cNvPr>
          <p:cNvGrpSpPr/>
          <p:nvPr/>
        </p:nvGrpSpPr>
        <p:grpSpPr>
          <a:xfrm>
            <a:off x="7857692" y="1850514"/>
            <a:ext cx="2966425" cy="816522"/>
            <a:chOff x="283598" y="1906534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E47948A-81F4-55A8-9954-1BFD96EDEBD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49EE073-6F4E-4C6F-786D-4117C37824B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EBEA5AF-D256-E4D7-B3D3-4F9A4DD8E9CC}"/>
              </a:ext>
            </a:extLst>
          </p:cNvPr>
          <p:cNvGrpSpPr/>
          <p:nvPr/>
        </p:nvGrpSpPr>
        <p:grpSpPr>
          <a:xfrm>
            <a:off x="1348980" y="1850514"/>
            <a:ext cx="2984539" cy="816522"/>
            <a:chOff x="283598" y="1906534"/>
            <a:chExt cx="2984539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2E7B109-486F-A065-7285-429F5EF5F1D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E839205-5F4C-6413-F5E2-4D94ED9B443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B3A1E6E-18B5-1E78-671B-4FE493A8BBF4}"/>
              </a:ext>
            </a:extLst>
          </p:cNvPr>
          <p:cNvGrpSpPr/>
          <p:nvPr/>
        </p:nvGrpSpPr>
        <p:grpSpPr>
          <a:xfrm>
            <a:off x="7857692" y="4308246"/>
            <a:ext cx="2966425" cy="816522"/>
            <a:chOff x="283598" y="1906534"/>
            <a:chExt cx="2966425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C750956-2768-7763-44F0-931D0D99098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FF7247B-655B-5CFE-C1B6-14E66C016B3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D53F39D-E817-ED4B-85A6-4778A00D2ABC}"/>
              </a:ext>
            </a:extLst>
          </p:cNvPr>
          <p:cNvGrpSpPr/>
          <p:nvPr/>
        </p:nvGrpSpPr>
        <p:grpSpPr>
          <a:xfrm>
            <a:off x="1348980" y="4308246"/>
            <a:ext cx="2984539" cy="816522"/>
            <a:chOff x="283598" y="1906534"/>
            <a:chExt cx="2984539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B13DE87-931D-1449-5CF3-BAD4F357F60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DFFB454-64C3-F5F7-EEE1-06EFCBDA3EA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2737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图形 2">
            <a:extLst>
              <a:ext uri="{FF2B5EF4-FFF2-40B4-BE49-F238E27FC236}">
                <a16:creationId xmlns:a16="http://schemas.microsoft.com/office/drawing/2014/main" id="{D412D712-6F47-5C51-4B9A-3634EE4A4DC6}"/>
              </a:ext>
            </a:extLst>
          </p:cNvPr>
          <p:cNvGrpSpPr/>
          <p:nvPr/>
        </p:nvGrpSpPr>
        <p:grpSpPr>
          <a:xfrm>
            <a:off x="784731" y="2761813"/>
            <a:ext cx="10879841" cy="2445427"/>
            <a:chOff x="784731" y="2254144"/>
            <a:chExt cx="10879841" cy="2445427"/>
          </a:xfrm>
        </p:grpSpPr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631157BC-E207-9452-BFB8-5C0E43C4D2FC}"/>
                </a:ext>
              </a:extLst>
            </p:cNvPr>
            <p:cNvSpPr/>
            <p:nvPr/>
          </p:nvSpPr>
          <p:spPr>
            <a:xfrm>
              <a:off x="784731" y="2254144"/>
              <a:ext cx="10879841" cy="2445427"/>
            </a:xfrm>
            <a:custGeom>
              <a:avLst/>
              <a:gdLst>
                <a:gd name="connsiteX0" fmla="*/ 8152054 w 10879841"/>
                <a:gd name="connsiteY0" fmla="*/ 516001 h 2445427"/>
                <a:gd name="connsiteX1" fmla="*/ 7949449 w 10879841"/>
                <a:gd name="connsiteY1" fmla="*/ 516001 h 2445427"/>
                <a:gd name="connsiteX2" fmla="*/ 7949449 w 10879841"/>
                <a:gd name="connsiteY2" fmla="*/ 630068 h 2445427"/>
                <a:gd name="connsiteX3" fmla="*/ 7921380 w 10879841"/>
                <a:gd name="connsiteY3" fmla="*/ 629349 h 2445427"/>
                <a:gd name="connsiteX4" fmla="*/ 7533444 w 10879841"/>
                <a:gd name="connsiteY4" fmla="*/ 903542 h 2445427"/>
                <a:gd name="connsiteX5" fmla="*/ 7534523 w 10879841"/>
                <a:gd name="connsiteY5" fmla="*/ 922613 h 2445427"/>
                <a:gd name="connsiteX6" fmla="*/ 7478024 w 10879841"/>
                <a:gd name="connsiteY6" fmla="*/ 922613 h 2445427"/>
                <a:gd name="connsiteX7" fmla="*/ 7478024 w 10879841"/>
                <a:gd name="connsiteY7" fmla="*/ 1013291 h 2445427"/>
                <a:gd name="connsiteX8" fmla="*/ 7329399 w 10879841"/>
                <a:gd name="connsiteY8" fmla="*/ 1013291 h 2445427"/>
                <a:gd name="connsiteX9" fmla="*/ 7329399 w 10879841"/>
                <a:gd name="connsiteY9" fmla="*/ 327808 h 2445427"/>
                <a:gd name="connsiteX10" fmla="*/ 6885324 w 10879841"/>
                <a:gd name="connsiteY10" fmla="*/ 327808 h 2445427"/>
                <a:gd name="connsiteX11" fmla="*/ 6885324 w 10879841"/>
                <a:gd name="connsiteY11" fmla="*/ 1065107 h 2445427"/>
                <a:gd name="connsiteX12" fmla="*/ 6805794 w 10879841"/>
                <a:gd name="connsiteY12" fmla="*/ 1058270 h 2445427"/>
                <a:gd name="connsiteX13" fmla="*/ 6561444 w 10879841"/>
                <a:gd name="connsiteY13" fmla="*/ 1130956 h 2445427"/>
                <a:gd name="connsiteX14" fmla="*/ 6561444 w 10879841"/>
                <a:gd name="connsiteY14" fmla="*/ 911098 h 2445427"/>
                <a:gd name="connsiteX15" fmla="*/ 6160193 w 10879841"/>
                <a:gd name="connsiteY15" fmla="*/ 911098 h 2445427"/>
                <a:gd name="connsiteX16" fmla="*/ 6147598 w 10879841"/>
                <a:gd name="connsiteY16" fmla="*/ 269155 h 2445427"/>
                <a:gd name="connsiteX17" fmla="*/ 6056192 w 10879841"/>
                <a:gd name="connsiteY17" fmla="*/ 269155 h 2445427"/>
                <a:gd name="connsiteX18" fmla="*/ 6038559 w 10879841"/>
                <a:gd name="connsiteY18" fmla="*/ 911098 h 2445427"/>
                <a:gd name="connsiteX19" fmla="*/ 5861864 w 10879841"/>
                <a:gd name="connsiteY19" fmla="*/ 911098 h 2445427"/>
                <a:gd name="connsiteX20" fmla="*/ 5842791 w 10879841"/>
                <a:gd name="connsiteY20" fmla="*/ 73766 h 2445427"/>
                <a:gd name="connsiteX21" fmla="*/ 5734112 w 10879841"/>
                <a:gd name="connsiteY21" fmla="*/ 73766 h 2445427"/>
                <a:gd name="connsiteX22" fmla="*/ 5700644 w 10879841"/>
                <a:gd name="connsiteY22" fmla="*/ 1143910 h 2445427"/>
                <a:gd name="connsiteX23" fmla="*/ 5424626 w 10879841"/>
                <a:gd name="connsiteY23" fmla="*/ 1032362 h 2445427"/>
                <a:gd name="connsiteX24" fmla="*/ 5106505 w 10879841"/>
                <a:gd name="connsiteY24" fmla="*/ 1161902 h 2445427"/>
                <a:gd name="connsiteX25" fmla="*/ 5106505 w 10879841"/>
                <a:gd name="connsiteY25" fmla="*/ 1237107 h 2445427"/>
                <a:gd name="connsiteX26" fmla="*/ 4966157 w 10879841"/>
                <a:gd name="connsiteY26" fmla="*/ 1237107 h 2445427"/>
                <a:gd name="connsiteX27" fmla="*/ 4966157 w 10879841"/>
                <a:gd name="connsiteY27" fmla="*/ 1033082 h 2445427"/>
                <a:gd name="connsiteX28" fmla="*/ 4617446 w 10879841"/>
                <a:gd name="connsiteY28" fmla="*/ 1033082 h 2445427"/>
                <a:gd name="connsiteX29" fmla="*/ 4617446 w 10879841"/>
                <a:gd name="connsiteY29" fmla="*/ 932328 h 2445427"/>
                <a:gd name="connsiteX30" fmla="*/ 4428876 w 10879841"/>
                <a:gd name="connsiteY30" fmla="*/ 856763 h 2445427"/>
                <a:gd name="connsiteX31" fmla="*/ 4428876 w 10879841"/>
                <a:gd name="connsiteY31" fmla="*/ 693399 h 2445427"/>
                <a:gd name="connsiteX32" fmla="*/ 4215115 w 10879841"/>
                <a:gd name="connsiteY32" fmla="*/ 551265 h 2445427"/>
                <a:gd name="connsiteX33" fmla="*/ 4076207 w 10879841"/>
                <a:gd name="connsiteY33" fmla="*/ 641583 h 2445427"/>
                <a:gd name="connsiteX34" fmla="*/ 4076207 w 10879841"/>
                <a:gd name="connsiteY34" fmla="*/ 396177 h 2445427"/>
                <a:gd name="connsiteX35" fmla="*/ 3695468 w 10879841"/>
                <a:gd name="connsiteY35" fmla="*/ 396177 h 2445427"/>
                <a:gd name="connsiteX36" fmla="*/ 3695468 w 10879841"/>
                <a:gd name="connsiteY36" fmla="*/ 854244 h 2445427"/>
                <a:gd name="connsiteX37" fmla="*/ 3349277 w 10879841"/>
                <a:gd name="connsiteY37" fmla="*/ 854244 h 2445427"/>
                <a:gd name="connsiteX38" fmla="*/ 3349277 w 10879841"/>
                <a:gd name="connsiteY38" fmla="*/ 1231350 h 2445427"/>
                <a:gd name="connsiteX39" fmla="*/ 3242756 w 10879841"/>
                <a:gd name="connsiteY39" fmla="*/ 1231350 h 2445427"/>
                <a:gd name="connsiteX40" fmla="*/ 3242756 w 10879841"/>
                <a:gd name="connsiteY40" fmla="*/ 756730 h 2445427"/>
                <a:gd name="connsiteX41" fmla="*/ 3165025 w 10879841"/>
                <a:gd name="connsiteY41" fmla="*/ 756730 h 2445427"/>
                <a:gd name="connsiteX42" fmla="*/ 2894046 w 10879841"/>
                <a:gd name="connsiteY42" fmla="*/ 582930 h 2445427"/>
                <a:gd name="connsiteX43" fmla="*/ 2884689 w 10879841"/>
                <a:gd name="connsiteY43" fmla="*/ 582930 h 2445427"/>
                <a:gd name="connsiteX44" fmla="*/ 2884689 w 10879841"/>
                <a:gd name="connsiteY44" fmla="*/ 465624 h 2445427"/>
                <a:gd name="connsiteX45" fmla="*/ 2330495 w 10879841"/>
                <a:gd name="connsiteY45" fmla="*/ 465624 h 2445427"/>
                <a:gd name="connsiteX46" fmla="*/ 2330495 w 10879841"/>
                <a:gd name="connsiteY46" fmla="*/ 807466 h 2445427"/>
                <a:gd name="connsiteX47" fmla="*/ 1955514 w 10879841"/>
                <a:gd name="connsiteY47" fmla="*/ 807466 h 2445427"/>
                <a:gd name="connsiteX48" fmla="*/ 1955514 w 10879841"/>
                <a:gd name="connsiteY48" fmla="*/ 1138513 h 2445427"/>
                <a:gd name="connsiteX49" fmla="*/ 1815166 w 10879841"/>
                <a:gd name="connsiteY49" fmla="*/ 1069425 h 2445427"/>
                <a:gd name="connsiteX50" fmla="*/ 1419313 w 10879841"/>
                <a:gd name="connsiteY50" fmla="*/ 1264454 h 2445427"/>
                <a:gd name="connsiteX51" fmla="*/ 1421472 w 10879841"/>
                <a:gd name="connsiteY51" fmla="*/ 1268053 h 2445427"/>
                <a:gd name="connsiteX52" fmla="*/ 1421472 w 10879841"/>
                <a:gd name="connsiteY52" fmla="*/ 1511300 h 2445427"/>
                <a:gd name="connsiteX53" fmla="*/ 1297318 w 10879841"/>
                <a:gd name="connsiteY53" fmla="*/ 1467400 h 2445427"/>
                <a:gd name="connsiteX54" fmla="*/ 1185400 w 10879841"/>
                <a:gd name="connsiteY54" fmla="*/ 1506262 h 2445427"/>
                <a:gd name="connsiteX55" fmla="*/ 1185400 w 10879841"/>
                <a:gd name="connsiteY55" fmla="*/ 1378881 h 2445427"/>
                <a:gd name="connsiteX56" fmla="*/ 1071322 w 10879841"/>
                <a:gd name="connsiteY56" fmla="*/ 1336781 h 2445427"/>
                <a:gd name="connsiteX57" fmla="*/ 1056208 w 10879841"/>
                <a:gd name="connsiteY57" fmla="*/ 701315 h 2445427"/>
                <a:gd name="connsiteX58" fmla="*/ 966601 w 10879841"/>
                <a:gd name="connsiteY58" fmla="*/ 701315 h 2445427"/>
                <a:gd name="connsiteX59" fmla="*/ 947168 w 10879841"/>
                <a:gd name="connsiteY59" fmla="*/ 1290722 h 2445427"/>
                <a:gd name="connsiteX60" fmla="*/ 875555 w 10879841"/>
                <a:gd name="connsiteY60" fmla="*/ 1264454 h 2445427"/>
                <a:gd name="connsiteX61" fmla="*/ 722612 w 10879841"/>
                <a:gd name="connsiteY61" fmla="*/ 1306915 h 2445427"/>
                <a:gd name="connsiteX62" fmla="*/ 722612 w 10879841"/>
                <a:gd name="connsiteY62" fmla="*/ 1067266 h 2445427"/>
                <a:gd name="connsiteX63" fmla="*/ 0 w 10879841"/>
                <a:gd name="connsiteY63" fmla="*/ 1067266 h 2445427"/>
                <a:gd name="connsiteX64" fmla="*/ 0 w 10879841"/>
                <a:gd name="connsiteY64" fmla="*/ 2244281 h 2445427"/>
                <a:gd name="connsiteX65" fmla="*/ 1439 w 10879841"/>
                <a:gd name="connsiteY65" fmla="*/ 2244281 h 2445427"/>
                <a:gd name="connsiteX66" fmla="*/ 1439 w 10879841"/>
                <a:gd name="connsiteY66" fmla="*/ 2445427 h 2445427"/>
                <a:gd name="connsiteX67" fmla="*/ 10879841 w 10879841"/>
                <a:gd name="connsiteY67" fmla="*/ 2445427 h 2445427"/>
                <a:gd name="connsiteX68" fmla="*/ 10879841 w 10879841"/>
                <a:gd name="connsiteY68" fmla="*/ 1730079 h 2445427"/>
                <a:gd name="connsiteX69" fmla="*/ 10781957 w 10879841"/>
                <a:gd name="connsiteY69" fmla="*/ 1730079 h 2445427"/>
                <a:gd name="connsiteX70" fmla="*/ 10781957 w 10879841"/>
                <a:gd name="connsiteY70" fmla="*/ 1619610 h 2445427"/>
                <a:gd name="connsiteX71" fmla="*/ 10587630 w 10879841"/>
                <a:gd name="connsiteY71" fmla="*/ 1619610 h 2445427"/>
                <a:gd name="connsiteX72" fmla="*/ 10587630 w 10879841"/>
                <a:gd name="connsiteY72" fmla="*/ 1337860 h 2445427"/>
                <a:gd name="connsiteX73" fmla="*/ 10347599 w 10879841"/>
                <a:gd name="connsiteY73" fmla="*/ 1250061 h 2445427"/>
                <a:gd name="connsiteX74" fmla="*/ 10123042 w 10879841"/>
                <a:gd name="connsiteY74" fmla="*/ 1337860 h 2445427"/>
                <a:gd name="connsiteX75" fmla="*/ 10123042 w 10879841"/>
                <a:gd name="connsiteY75" fmla="*/ 1474237 h 2445427"/>
                <a:gd name="connsiteX76" fmla="*/ 9908921 w 10879841"/>
                <a:gd name="connsiteY76" fmla="*/ 1474237 h 2445427"/>
                <a:gd name="connsiteX77" fmla="*/ 9908921 w 10879841"/>
                <a:gd name="connsiteY77" fmla="*/ 1134914 h 2445427"/>
                <a:gd name="connsiteX78" fmla="*/ 9658095 w 10879841"/>
                <a:gd name="connsiteY78" fmla="*/ 1134914 h 2445427"/>
                <a:gd name="connsiteX79" fmla="*/ 9658095 w 10879841"/>
                <a:gd name="connsiteY79" fmla="*/ 925851 h 2445427"/>
                <a:gd name="connsiteX80" fmla="*/ 9743383 w 10879841"/>
                <a:gd name="connsiteY80" fmla="*/ 926931 h 2445427"/>
                <a:gd name="connsiteX81" fmla="*/ 9010695 w 10879841"/>
                <a:gd name="connsiteY81" fmla="*/ 628989 h 2445427"/>
                <a:gd name="connsiteX82" fmla="*/ 8928286 w 10879841"/>
                <a:gd name="connsiteY82" fmla="*/ 669650 h 2445427"/>
                <a:gd name="connsiteX83" fmla="*/ 8928286 w 10879841"/>
                <a:gd name="connsiteY83" fmla="*/ 236411 h 2445427"/>
                <a:gd name="connsiteX84" fmla="*/ 8761667 w 10879841"/>
                <a:gd name="connsiteY84" fmla="*/ 236411 h 2445427"/>
                <a:gd name="connsiteX85" fmla="*/ 8761667 w 10879841"/>
                <a:gd name="connsiteY85" fmla="*/ 0 h 2445427"/>
                <a:gd name="connsiteX86" fmla="*/ 8317233 w 10879841"/>
                <a:gd name="connsiteY86" fmla="*/ 0 h 2445427"/>
                <a:gd name="connsiteX87" fmla="*/ 8317233 w 10879841"/>
                <a:gd name="connsiteY87" fmla="*/ 236411 h 2445427"/>
                <a:gd name="connsiteX88" fmla="*/ 8152054 w 10879841"/>
                <a:gd name="connsiteY88" fmla="*/ 236411 h 2445427"/>
                <a:gd name="connsiteX89" fmla="*/ 8152054 w 10879841"/>
                <a:gd name="connsiteY89" fmla="*/ 516001 h 244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0879841" h="2445427">
                  <a:moveTo>
                    <a:pt x="8152054" y="516001"/>
                  </a:moveTo>
                  <a:lnTo>
                    <a:pt x="7949449" y="516001"/>
                  </a:lnTo>
                  <a:lnTo>
                    <a:pt x="7949449" y="630068"/>
                  </a:lnTo>
                  <a:cubicBezTo>
                    <a:pt x="7940093" y="629708"/>
                    <a:pt x="7930736" y="629349"/>
                    <a:pt x="7921380" y="629349"/>
                  </a:cubicBezTo>
                  <a:cubicBezTo>
                    <a:pt x="7707259" y="629349"/>
                    <a:pt x="7533444" y="752052"/>
                    <a:pt x="7533444" y="903542"/>
                  </a:cubicBezTo>
                  <a:cubicBezTo>
                    <a:pt x="7533444" y="910019"/>
                    <a:pt x="7533803" y="916496"/>
                    <a:pt x="7534523" y="922613"/>
                  </a:cubicBezTo>
                  <a:lnTo>
                    <a:pt x="7478024" y="922613"/>
                  </a:lnTo>
                  <a:lnTo>
                    <a:pt x="7478024" y="1013291"/>
                  </a:lnTo>
                  <a:lnTo>
                    <a:pt x="7329399" y="1013291"/>
                  </a:lnTo>
                  <a:lnTo>
                    <a:pt x="7329399" y="327808"/>
                  </a:lnTo>
                  <a:lnTo>
                    <a:pt x="6885324" y="327808"/>
                  </a:lnTo>
                  <a:lnTo>
                    <a:pt x="6885324" y="1065107"/>
                  </a:lnTo>
                  <a:cubicBezTo>
                    <a:pt x="6859774" y="1060789"/>
                    <a:pt x="6833144" y="1058270"/>
                    <a:pt x="6805794" y="1058270"/>
                  </a:cubicBezTo>
                  <a:cubicBezTo>
                    <a:pt x="6710069" y="1058270"/>
                    <a:pt x="6623701" y="1085977"/>
                    <a:pt x="6561444" y="1130956"/>
                  </a:cubicBezTo>
                  <a:lnTo>
                    <a:pt x="6561444" y="911098"/>
                  </a:lnTo>
                  <a:lnTo>
                    <a:pt x="6160193" y="911098"/>
                  </a:lnTo>
                  <a:lnTo>
                    <a:pt x="6147598" y="269155"/>
                  </a:lnTo>
                  <a:lnTo>
                    <a:pt x="6056192" y="269155"/>
                  </a:lnTo>
                  <a:lnTo>
                    <a:pt x="6038559" y="911098"/>
                  </a:lnTo>
                  <a:lnTo>
                    <a:pt x="5861864" y="911098"/>
                  </a:lnTo>
                  <a:lnTo>
                    <a:pt x="5842791" y="73766"/>
                  </a:lnTo>
                  <a:lnTo>
                    <a:pt x="5734112" y="73766"/>
                  </a:lnTo>
                  <a:lnTo>
                    <a:pt x="5700644" y="1143910"/>
                  </a:lnTo>
                  <a:lnTo>
                    <a:pt x="5424626" y="1032362"/>
                  </a:lnTo>
                  <a:lnTo>
                    <a:pt x="5106505" y="1161902"/>
                  </a:lnTo>
                  <a:lnTo>
                    <a:pt x="5106505" y="1237107"/>
                  </a:lnTo>
                  <a:lnTo>
                    <a:pt x="4966157" y="1237107"/>
                  </a:lnTo>
                  <a:lnTo>
                    <a:pt x="4966157" y="1033082"/>
                  </a:lnTo>
                  <a:lnTo>
                    <a:pt x="4617446" y="1033082"/>
                  </a:lnTo>
                  <a:lnTo>
                    <a:pt x="4617446" y="932328"/>
                  </a:lnTo>
                  <a:lnTo>
                    <a:pt x="4428876" y="856763"/>
                  </a:lnTo>
                  <a:lnTo>
                    <a:pt x="4428876" y="693399"/>
                  </a:lnTo>
                  <a:lnTo>
                    <a:pt x="4215115" y="551265"/>
                  </a:lnTo>
                  <a:lnTo>
                    <a:pt x="4076207" y="641583"/>
                  </a:lnTo>
                  <a:lnTo>
                    <a:pt x="4076207" y="396177"/>
                  </a:lnTo>
                  <a:lnTo>
                    <a:pt x="3695468" y="396177"/>
                  </a:lnTo>
                  <a:lnTo>
                    <a:pt x="3695468" y="854244"/>
                  </a:lnTo>
                  <a:lnTo>
                    <a:pt x="3349277" y="854244"/>
                  </a:lnTo>
                  <a:lnTo>
                    <a:pt x="3349277" y="1231350"/>
                  </a:lnTo>
                  <a:lnTo>
                    <a:pt x="3242756" y="1231350"/>
                  </a:lnTo>
                  <a:lnTo>
                    <a:pt x="3242756" y="756730"/>
                  </a:lnTo>
                  <a:lnTo>
                    <a:pt x="3165025" y="756730"/>
                  </a:lnTo>
                  <a:cubicBezTo>
                    <a:pt x="3147032" y="658495"/>
                    <a:pt x="3032594" y="582930"/>
                    <a:pt x="2894046" y="582930"/>
                  </a:cubicBezTo>
                  <a:cubicBezTo>
                    <a:pt x="2890807" y="582930"/>
                    <a:pt x="2887928" y="582930"/>
                    <a:pt x="2884689" y="582930"/>
                  </a:cubicBezTo>
                  <a:lnTo>
                    <a:pt x="2884689" y="465624"/>
                  </a:lnTo>
                  <a:lnTo>
                    <a:pt x="2330495" y="465624"/>
                  </a:lnTo>
                  <a:lnTo>
                    <a:pt x="2330495" y="807466"/>
                  </a:lnTo>
                  <a:lnTo>
                    <a:pt x="1955514" y="807466"/>
                  </a:lnTo>
                  <a:lnTo>
                    <a:pt x="1955514" y="1138513"/>
                  </a:lnTo>
                  <a:lnTo>
                    <a:pt x="1815166" y="1069425"/>
                  </a:lnTo>
                  <a:lnTo>
                    <a:pt x="1419313" y="1264454"/>
                  </a:lnTo>
                  <a:lnTo>
                    <a:pt x="1421472" y="1268053"/>
                  </a:lnTo>
                  <a:lnTo>
                    <a:pt x="1421472" y="1511300"/>
                  </a:lnTo>
                  <a:lnTo>
                    <a:pt x="1297318" y="1467400"/>
                  </a:lnTo>
                  <a:lnTo>
                    <a:pt x="1185400" y="1506262"/>
                  </a:lnTo>
                  <a:lnTo>
                    <a:pt x="1185400" y="1378881"/>
                  </a:lnTo>
                  <a:lnTo>
                    <a:pt x="1071322" y="1336781"/>
                  </a:lnTo>
                  <a:lnTo>
                    <a:pt x="1056208" y="701315"/>
                  </a:lnTo>
                  <a:lnTo>
                    <a:pt x="966601" y="701315"/>
                  </a:lnTo>
                  <a:lnTo>
                    <a:pt x="947168" y="1290722"/>
                  </a:lnTo>
                  <a:lnTo>
                    <a:pt x="875555" y="1264454"/>
                  </a:lnTo>
                  <a:lnTo>
                    <a:pt x="722612" y="1306915"/>
                  </a:lnTo>
                  <a:lnTo>
                    <a:pt x="722612" y="1067266"/>
                  </a:lnTo>
                  <a:lnTo>
                    <a:pt x="0" y="1067266"/>
                  </a:lnTo>
                  <a:lnTo>
                    <a:pt x="0" y="2244281"/>
                  </a:lnTo>
                  <a:lnTo>
                    <a:pt x="1439" y="2244281"/>
                  </a:lnTo>
                  <a:lnTo>
                    <a:pt x="1439" y="2445427"/>
                  </a:lnTo>
                  <a:lnTo>
                    <a:pt x="10879841" y="2445427"/>
                  </a:lnTo>
                  <a:lnTo>
                    <a:pt x="10879841" y="1730079"/>
                  </a:lnTo>
                  <a:lnTo>
                    <a:pt x="10781957" y="1730079"/>
                  </a:lnTo>
                  <a:lnTo>
                    <a:pt x="10781957" y="1619610"/>
                  </a:lnTo>
                  <a:lnTo>
                    <a:pt x="10587630" y="1619610"/>
                  </a:lnTo>
                  <a:lnTo>
                    <a:pt x="10587630" y="1337860"/>
                  </a:lnTo>
                  <a:lnTo>
                    <a:pt x="10347599" y="1250061"/>
                  </a:lnTo>
                  <a:lnTo>
                    <a:pt x="10123042" y="1337860"/>
                  </a:lnTo>
                  <a:lnTo>
                    <a:pt x="10123042" y="1474237"/>
                  </a:lnTo>
                  <a:lnTo>
                    <a:pt x="9908921" y="1474237"/>
                  </a:lnTo>
                  <a:lnTo>
                    <a:pt x="9908921" y="1134914"/>
                  </a:lnTo>
                  <a:lnTo>
                    <a:pt x="9658095" y="1134914"/>
                  </a:lnTo>
                  <a:lnTo>
                    <a:pt x="9658095" y="925851"/>
                  </a:lnTo>
                  <a:lnTo>
                    <a:pt x="9743383" y="926931"/>
                  </a:lnTo>
                  <a:lnTo>
                    <a:pt x="9010695" y="628989"/>
                  </a:lnTo>
                  <a:lnTo>
                    <a:pt x="8928286" y="669650"/>
                  </a:lnTo>
                  <a:lnTo>
                    <a:pt x="8928286" y="236411"/>
                  </a:lnTo>
                  <a:lnTo>
                    <a:pt x="8761667" y="236411"/>
                  </a:lnTo>
                  <a:lnTo>
                    <a:pt x="8761667" y="0"/>
                  </a:lnTo>
                  <a:lnTo>
                    <a:pt x="8317233" y="0"/>
                  </a:lnTo>
                  <a:lnTo>
                    <a:pt x="8317233" y="236411"/>
                  </a:lnTo>
                  <a:lnTo>
                    <a:pt x="8152054" y="236411"/>
                  </a:lnTo>
                  <a:lnTo>
                    <a:pt x="8152054" y="516001"/>
                  </a:lnTo>
                  <a:close/>
                </a:path>
              </a:pathLst>
            </a:custGeom>
            <a:solidFill>
              <a:srgbClr val="EAA060">
                <a:alpha val="10000"/>
              </a:srgbClr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166" name="图形 2">
              <a:extLst>
                <a:ext uri="{FF2B5EF4-FFF2-40B4-BE49-F238E27FC236}">
                  <a16:creationId xmlns:a16="http://schemas.microsoft.com/office/drawing/2014/main" id="{74B1BCD0-C844-87A6-5376-D2474A497CAC}"/>
                </a:ext>
              </a:extLst>
            </p:cNvPr>
            <p:cNvGrpSpPr/>
            <p:nvPr/>
          </p:nvGrpSpPr>
          <p:grpSpPr>
            <a:xfrm>
              <a:off x="855984" y="2295884"/>
              <a:ext cx="10425329" cy="1995275"/>
              <a:chOff x="855984" y="2295884"/>
              <a:chExt cx="10425329" cy="1995275"/>
            </a:xfrm>
            <a:solidFill>
              <a:srgbClr val="FFFFFF"/>
            </a:solidFill>
          </p:grpSpPr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5B31C9D3-B3E1-20CA-90A7-556B3B710193}"/>
                  </a:ext>
                </a:extLst>
              </p:cNvPr>
              <p:cNvSpPr/>
              <p:nvPr/>
            </p:nvSpPr>
            <p:spPr>
              <a:xfrm>
                <a:off x="11022930" y="365425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BFFA0788-69D7-A9F5-D01C-278BF9206E2F}"/>
                  </a:ext>
                </a:extLst>
              </p:cNvPr>
              <p:cNvSpPr/>
              <p:nvPr/>
            </p:nvSpPr>
            <p:spPr>
              <a:xfrm>
                <a:off x="11024729" y="3784875"/>
                <a:ext cx="69814" cy="91037"/>
              </a:xfrm>
              <a:custGeom>
                <a:avLst/>
                <a:gdLst>
                  <a:gd name="connsiteX0" fmla="*/ 69814 w 69814"/>
                  <a:gd name="connsiteY0" fmla="*/ 16912 h 91037"/>
                  <a:gd name="connsiteX1" fmla="*/ 69814 w 69814"/>
                  <a:gd name="connsiteY1" fmla="*/ 16912 h 91037"/>
                  <a:gd name="connsiteX2" fmla="*/ 34907 w 69814"/>
                  <a:gd name="connsiteY2" fmla="*/ 0 h 91037"/>
                  <a:gd name="connsiteX3" fmla="*/ 0 w 69814"/>
                  <a:gd name="connsiteY3" fmla="*/ 16912 h 91037"/>
                  <a:gd name="connsiteX4" fmla="*/ 0 w 69814"/>
                  <a:gd name="connsiteY4" fmla="*/ 16912 h 91037"/>
                  <a:gd name="connsiteX5" fmla="*/ 0 w 69814"/>
                  <a:gd name="connsiteY5" fmla="*/ 91038 h 91037"/>
                  <a:gd name="connsiteX6" fmla="*/ 69814 w 69814"/>
                  <a:gd name="connsiteY6" fmla="*/ 91038 h 91037"/>
                  <a:gd name="connsiteX7" fmla="*/ 69814 w 6981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814" h="91037">
                    <a:moveTo>
                      <a:pt x="69814" y="16912"/>
                    </a:moveTo>
                    <a:lnTo>
                      <a:pt x="69814" y="16912"/>
                    </a:lnTo>
                    <a:cubicBezTo>
                      <a:pt x="6981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814" y="91038"/>
                    </a:lnTo>
                    <a:lnTo>
                      <a:pt x="6981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0389B997-8C64-03D0-DEBA-16594170C16E}"/>
                  </a:ext>
                </a:extLst>
              </p:cNvPr>
              <p:cNvSpPr/>
              <p:nvPr/>
            </p:nvSpPr>
            <p:spPr>
              <a:xfrm>
                <a:off x="11022930" y="3914775"/>
                <a:ext cx="69454" cy="91037"/>
              </a:xfrm>
              <a:custGeom>
                <a:avLst/>
                <a:gdLst>
                  <a:gd name="connsiteX0" fmla="*/ 69454 w 69454"/>
                  <a:gd name="connsiteY0" fmla="*/ 16912 h 91037"/>
                  <a:gd name="connsiteX1" fmla="*/ 69454 w 69454"/>
                  <a:gd name="connsiteY1" fmla="*/ 16912 h 91037"/>
                  <a:gd name="connsiteX2" fmla="*/ 34907 w 69454"/>
                  <a:gd name="connsiteY2" fmla="*/ 0 h 91037"/>
                  <a:gd name="connsiteX3" fmla="*/ 0 w 69454"/>
                  <a:gd name="connsiteY3" fmla="*/ 16912 h 91037"/>
                  <a:gd name="connsiteX4" fmla="*/ 0 w 69454"/>
                  <a:gd name="connsiteY4" fmla="*/ 16912 h 91037"/>
                  <a:gd name="connsiteX5" fmla="*/ 0 w 69454"/>
                  <a:gd name="connsiteY5" fmla="*/ 91038 h 91037"/>
                  <a:gd name="connsiteX6" fmla="*/ 69454 w 69454"/>
                  <a:gd name="connsiteY6" fmla="*/ 91038 h 91037"/>
                  <a:gd name="connsiteX7" fmla="*/ 69454 w 6945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03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454" y="9103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BED35F70-8A36-CC93-7A32-4AB2EAED2502}"/>
                  </a:ext>
                </a:extLst>
              </p:cNvPr>
              <p:cNvSpPr/>
              <p:nvPr/>
            </p:nvSpPr>
            <p:spPr>
              <a:xfrm>
                <a:off x="11211860" y="3879871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95AEB26E-5BFD-A51D-727D-747EEB646224}"/>
                  </a:ext>
                </a:extLst>
              </p:cNvPr>
              <p:cNvSpPr/>
              <p:nvPr/>
            </p:nvSpPr>
            <p:spPr>
              <a:xfrm>
                <a:off x="11211860" y="4140390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53C30784-0A40-C880-0D09-31A642DEDA30}"/>
                  </a:ext>
                </a:extLst>
              </p:cNvPr>
              <p:cNvSpPr/>
              <p:nvPr/>
            </p:nvSpPr>
            <p:spPr>
              <a:xfrm>
                <a:off x="9705819" y="332500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75AE971E-A86C-B9B7-DA94-549ABB078B51}"/>
                  </a:ext>
                </a:extLst>
              </p:cNvPr>
              <p:cNvSpPr/>
              <p:nvPr/>
            </p:nvSpPr>
            <p:spPr>
              <a:xfrm>
                <a:off x="9705099" y="3432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AFC68610-E82C-B1B4-8644-735320B9C390}"/>
                  </a:ext>
                </a:extLst>
              </p:cNvPr>
              <p:cNvSpPr/>
              <p:nvPr/>
            </p:nvSpPr>
            <p:spPr>
              <a:xfrm>
                <a:off x="9816298" y="332500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823C7630-43E7-E3FE-3E60-A8DE9A85EA06}"/>
                  </a:ext>
                </a:extLst>
              </p:cNvPr>
              <p:cNvSpPr/>
              <p:nvPr/>
            </p:nvSpPr>
            <p:spPr>
              <a:xfrm>
                <a:off x="9815578" y="3432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6413F4FE-1CC5-02E7-969B-E01008EDE293}"/>
                  </a:ext>
                </a:extLst>
              </p:cNvPr>
              <p:cNvSpPr/>
              <p:nvPr/>
            </p:nvSpPr>
            <p:spPr>
              <a:xfrm>
                <a:off x="9918500" y="332500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BF58C78-89BA-9729-FE2E-6C53F9DB3A68}"/>
                  </a:ext>
                </a:extLst>
              </p:cNvPr>
              <p:cNvSpPr/>
              <p:nvPr/>
            </p:nvSpPr>
            <p:spPr>
              <a:xfrm>
                <a:off x="9917780" y="3432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E9878980-C248-8F81-472E-93FA66F3376C}"/>
                  </a:ext>
                </a:extLst>
              </p:cNvPr>
              <p:cNvSpPr/>
              <p:nvPr/>
            </p:nvSpPr>
            <p:spPr>
              <a:xfrm>
                <a:off x="8993283" y="254345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30D8390A-76C8-45A9-906C-32D51D08A9EC}"/>
                  </a:ext>
                </a:extLst>
              </p:cNvPr>
              <p:cNvSpPr/>
              <p:nvPr/>
            </p:nvSpPr>
            <p:spPr>
              <a:xfrm>
                <a:off x="8992564" y="265068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1C5076D8-CDF0-9455-8350-D1341E9F399E}"/>
                  </a:ext>
                </a:extLst>
              </p:cNvPr>
              <p:cNvSpPr/>
              <p:nvPr/>
            </p:nvSpPr>
            <p:spPr>
              <a:xfrm>
                <a:off x="8992564" y="274999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0D5EC10E-403C-8A36-EC0E-9D78CBDF25AE}"/>
                  </a:ext>
                </a:extLst>
              </p:cNvPr>
              <p:cNvSpPr/>
              <p:nvPr/>
            </p:nvSpPr>
            <p:spPr>
              <a:xfrm>
                <a:off x="8991484" y="285722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E54B7147-ED88-50C4-C963-E0F44E7FA48E}"/>
                  </a:ext>
                </a:extLst>
              </p:cNvPr>
              <p:cNvSpPr/>
              <p:nvPr/>
            </p:nvSpPr>
            <p:spPr>
              <a:xfrm>
                <a:off x="9104842" y="274819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3A8EE23D-4F9B-A668-8139-885FDB5120F1}"/>
                  </a:ext>
                </a:extLst>
              </p:cNvPr>
              <p:cNvSpPr/>
              <p:nvPr/>
            </p:nvSpPr>
            <p:spPr>
              <a:xfrm>
                <a:off x="9104122" y="285542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323C8B36-45C2-4F04-F144-BFE25D0A8AF3}"/>
                  </a:ext>
                </a:extLst>
              </p:cNvPr>
              <p:cNvSpPr/>
              <p:nvPr/>
            </p:nvSpPr>
            <p:spPr>
              <a:xfrm>
                <a:off x="9205605" y="254345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D30D9B16-1DD6-BC7E-08D2-0E0A881F5C7F}"/>
                  </a:ext>
                </a:extLst>
              </p:cNvPr>
              <p:cNvSpPr/>
              <p:nvPr/>
            </p:nvSpPr>
            <p:spPr>
              <a:xfrm>
                <a:off x="9204885" y="265068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2D146989-B1B0-E9AF-20F9-AA72E1AF796F}"/>
                  </a:ext>
                </a:extLst>
              </p:cNvPr>
              <p:cNvSpPr/>
              <p:nvPr/>
            </p:nvSpPr>
            <p:spPr>
              <a:xfrm>
                <a:off x="9591741" y="254237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A1E658E9-EF31-35D5-64A7-87B07D14B97F}"/>
                  </a:ext>
                </a:extLst>
              </p:cNvPr>
              <p:cNvSpPr/>
              <p:nvPr/>
            </p:nvSpPr>
            <p:spPr>
              <a:xfrm>
                <a:off x="9591022" y="264960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F5DAE9C7-F155-29ED-B438-3951F53BF4DD}"/>
                  </a:ext>
                </a:extLst>
              </p:cNvPr>
              <p:cNvSpPr/>
              <p:nvPr/>
            </p:nvSpPr>
            <p:spPr>
              <a:xfrm>
                <a:off x="9591022" y="27489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0358D4A2-21A8-7EB6-70A9-F834339CBE9D}"/>
                  </a:ext>
                </a:extLst>
              </p:cNvPr>
              <p:cNvSpPr/>
              <p:nvPr/>
            </p:nvSpPr>
            <p:spPr>
              <a:xfrm>
                <a:off x="9590302" y="285614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66654BD1-6CB0-9D45-6C62-DA48A7A7C161}"/>
                  </a:ext>
                </a:extLst>
              </p:cNvPr>
              <p:cNvSpPr/>
              <p:nvPr/>
            </p:nvSpPr>
            <p:spPr>
              <a:xfrm>
                <a:off x="9330478" y="229588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26262C9D-1287-09D2-706F-D6458989665D}"/>
                  </a:ext>
                </a:extLst>
              </p:cNvPr>
              <p:cNvSpPr/>
              <p:nvPr/>
            </p:nvSpPr>
            <p:spPr>
              <a:xfrm>
                <a:off x="9329399" y="24031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C2A6E8AA-9089-A7C9-0500-0CD5CA66B122}"/>
                  </a:ext>
                </a:extLst>
              </p:cNvPr>
              <p:cNvSpPr/>
              <p:nvPr/>
            </p:nvSpPr>
            <p:spPr>
              <a:xfrm>
                <a:off x="9440957" y="229588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BBB4D76A-79CE-7837-EC92-FCA2A69A79EB}"/>
                  </a:ext>
                </a:extLst>
              </p:cNvPr>
              <p:cNvSpPr/>
              <p:nvPr/>
            </p:nvSpPr>
            <p:spPr>
              <a:xfrm>
                <a:off x="9439878" y="24031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45F0C262-AFE3-759A-F317-7DCCFC3540BA}"/>
                  </a:ext>
                </a:extLst>
              </p:cNvPr>
              <p:cNvSpPr/>
              <p:nvPr/>
            </p:nvSpPr>
            <p:spPr>
              <a:xfrm>
                <a:off x="7549859" y="360855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A2D156A7-2920-DC3C-0269-76411C7271C1}"/>
                  </a:ext>
                </a:extLst>
              </p:cNvPr>
              <p:cNvSpPr/>
              <p:nvPr/>
            </p:nvSpPr>
            <p:spPr>
              <a:xfrm>
                <a:off x="7662138" y="360675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D0270007-3323-6D33-8AF6-EBBC42311454}"/>
                  </a:ext>
                </a:extLst>
              </p:cNvPr>
              <p:cNvSpPr/>
              <p:nvPr/>
            </p:nvSpPr>
            <p:spPr>
              <a:xfrm>
                <a:off x="7761101" y="36042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1698ACAE-E698-96C2-6E8A-497083240D35}"/>
                  </a:ext>
                </a:extLst>
              </p:cNvPr>
              <p:cNvSpPr/>
              <p:nvPr/>
            </p:nvSpPr>
            <p:spPr>
              <a:xfrm>
                <a:off x="7973782" y="360387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71A27AF1-CC96-DF11-AE79-8DD019D5C399}"/>
                  </a:ext>
                </a:extLst>
              </p:cNvPr>
              <p:cNvSpPr/>
              <p:nvPr/>
            </p:nvSpPr>
            <p:spPr>
              <a:xfrm>
                <a:off x="7724394" y="2639165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A05C9ACC-78D5-9923-120A-282C314C0855}"/>
                  </a:ext>
                </a:extLst>
              </p:cNvPr>
              <p:cNvSpPr/>
              <p:nvPr/>
            </p:nvSpPr>
            <p:spPr>
              <a:xfrm>
                <a:off x="7724035" y="2712212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D6D211DE-0A25-53EC-72C8-7A336B3D08D9}"/>
                  </a:ext>
                </a:extLst>
              </p:cNvPr>
              <p:cNvSpPr/>
              <p:nvPr/>
            </p:nvSpPr>
            <p:spPr>
              <a:xfrm>
                <a:off x="7723675" y="2779860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23286638-DE62-44DC-D041-BB7A0E8EA4C5}"/>
                  </a:ext>
                </a:extLst>
              </p:cNvPr>
              <p:cNvSpPr/>
              <p:nvPr/>
            </p:nvSpPr>
            <p:spPr>
              <a:xfrm>
                <a:off x="7723315" y="2852906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3165CBBA-F78D-DC73-359F-14CA8ECA7293}"/>
                  </a:ext>
                </a:extLst>
              </p:cNvPr>
              <p:cNvSpPr/>
              <p:nvPr/>
            </p:nvSpPr>
            <p:spPr>
              <a:xfrm>
                <a:off x="7797088" y="2712212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5CDD64CD-AB44-A461-DECE-34E259DF7827}"/>
                  </a:ext>
                </a:extLst>
              </p:cNvPr>
              <p:cNvSpPr/>
              <p:nvPr/>
            </p:nvSpPr>
            <p:spPr>
              <a:xfrm>
                <a:off x="7796368" y="2785258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F72FB34F-1532-C2E5-0DE6-E9547E4A4BA1}"/>
                  </a:ext>
                </a:extLst>
              </p:cNvPr>
              <p:cNvSpPr/>
              <p:nvPr/>
            </p:nvSpPr>
            <p:spPr>
              <a:xfrm>
                <a:off x="7796368" y="2852906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DE27D246-2DF1-C32F-A09D-C14C7BEE24AC}"/>
                  </a:ext>
                </a:extLst>
              </p:cNvPr>
              <p:cNvSpPr/>
              <p:nvPr/>
            </p:nvSpPr>
            <p:spPr>
              <a:xfrm>
                <a:off x="7796008" y="2925953"/>
                <a:ext cx="44263" cy="47857"/>
              </a:xfrm>
              <a:custGeom>
                <a:avLst/>
                <a:gdLst>
                  <a:gd name="connsiteX0" fmla="*/ 0 w 44263"/>
                  <a:gd name="connsiteY0" fmla="*/ 0 h 47857"/>
                  <a:gd name="connsiteX1" fmla="*/ 44264 w 44263"/>
                  <a:gd name="connsiteY1" fmla="*/ 0 h 47857"/>
                  <a:gd name="connsiteX2" fmla="*/ 44264 w 44263"/>
                  <a:gd name="connsiteY2" fmla="*/ 47858 h 47857"/>
                  <a:gd name="connsiteX3" fmla="*/ 0 w 44263"/>
                  <a:gd name="connsiteY3" fmla="*/ 47858 h 4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263" h="47857">
                    <a:moveTo>
                      <a:pt x="0" y="0"/>
                    </a:moveTo>
                    <a:lnTo>
                      <a:pt x="44264" y="0"/>
                    </a:lnTo>
                    <a:lnTo>
                      <a:pt x="44264" y="47858"/>
                    </a:lnTo>
                    <a:lnTo>
                      <a:pt x="0" y="4785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228B46E5-5FAB-CBE3-7CAF-212F92B830B7}"/>
                  </a:ext>
                </a:extLst>
              </p:cNvPr>
              <p:cNvSpPr/>
              <p:nvPr/>
            </p:nvSpPr>
            <p:spPr>
              <a:xfrm>
                <a:off x="6560946" y="323397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F5095A31-CC1E-7F5A-6DCD-01BF0D64EDBF}"/>
                  </a:ext>
                </a:extLst>
              </p:cNvPr>
              <p:cNvSpPr/>
              <p:nvPr/>
            </p:nvSpPr>
            <p:spPr>
              <a:xfrm>
                <a:off x="6560227" y="334084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C22DECA1-B2E4-7705-4587-CC1F90CF914C}"/>
                  </a:ext>
                </a:extLst>
              </p:cNvPr>
              <p:cNvSpPr/>
              <p:nvPr/>
            </p:nvSpPr>
            <p:spPr>
              <a:xfrm>
                <a:off x="6560227" y="344015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5616E77F-9BDF-FEDD-8E7E-C23EFAD758B8}"/>
                  </a:ext>
                </a:extLst>
              </p:cNvPr>
              <p:cNvSpPr/>
              <p:nvPr/>
            </p:nvSpPr>
            <p:spPr>
              <a:xfrm>
                <a:off x="6559507" y="354738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FA081C7C-5AA1-E55B-EF96-0BC11C53F900}"/>
                  </a:ext>
                </a:extLst>
              </p:cNvPr>
              <p:cNvSpPr/>
              <p:nvPr/>
            </p:nvSpPr>
            <p:spPr>
              <a:xfrm>
                <a:off x="6671425" y="323397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A8A9880A-F022-0BBB-FF86-AF5154CF3400}"/>
                  </a:ext>
                </a:extLst>
              </p:cNvPr>
              <p:cNvSpPr/>
              <p:nvPr/>
            </p:nvSpPr>
            <p:spPr>
              <a:xfrm>
                <a:off x="6670706" y="334084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49B384DA-6B59-CCD0-3D52-150132690394}"/>
                  </a:ext>
                </a:extLst>
              </p:cNvPr>
              <p:cNvSpPr/>
              <p:nvPr/>
            </p:nvSpPr>
            <p:spPr>
              <a:xfrm>
                <a:off x="6672505" y="343835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B1E07D6B-BFC5-FDBF-A546-C010CD14EBD7}"/>
                  </a:ext>
                </a:extLst>
              </p:cNvPr>
              <p:cNvSpPr/>
              <p:nvPr/>
            </p:nvSpPr>
            <p:spPr>
              <a:xfrm>
                <a:off x="6671785" y="354558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268B837C-77BD-3AA9-64EE-0CBAE3CE2171}"/>
                  </a:ext>
                </a:extLst>
              </p:cNvPr>
              <p:cNvSpPr/>
              <p:nvPr/>
            </p:nvSpPr>
            <p:spPr>
              <a:xfrm>
                <a:off x="6773268" y="323361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0DD48ADF-F2BA-BD7A-C558-A9FFB3ADEBA5}"/>
                  </a:ext>
                </a:extLst>
              </p:cNvPr>
              <p:cNvSpPr/>
              <p:nvPr/>
            </p:nvSpPr>
            <p:spPr>
              <a:xfrm>
                <a:off x="6772548" y="3340840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C6AECC4C-1300-9082-D22E-3FDB093BE32E}"/>
                  </a:ext>
                </a:extLst>
              </p:cNvPr>
              <p:cNvSpPr/>
              <p:nvPr/>
            </p:nvSpPr>
            <p:spPr>
              <a:xfrm>
                <a:off x="5059224" y="2940346"/>
                <a:ext cx="51820" cy="68368"/>
              </a:xfrm>
              <a:custGeom>
                <a:avLst/>
                <a:gdLst>
                  <a:gd name="connsiteX0" fmla="*/ 51821 w 51820"/>
                  <a:gd name="connsiteY0" fmla="*/ 12594 h 68368"/>
                  <a:gd name="connsiteX1" fmla="*/ 51821 w 51820"/>
                  <a:gd name="connsiteY1" fmla="*/ 12594 h 68368"/>
                  <a:gd name="connsiteX2" fmla="*/ 25910 w 51820"/>
                  <a:gd name="connsiteY2" fmla="*/ 0 h 68368"/>
                  <a:gd name="connsiteX3" fmla="*/ 0 w 51820"/>
                  <a:gd name="connsiteY3" fmla="*/ 12594 h 68368"/>
                  <a:gd name="connsiteX4" fmla="*/ 0 w 51820"/>
                  <a:gd name="connsiteY4" fmla="*/ 12594 h 68368"/>
                  <a:gd name="connsiteX5" fmla="*/ 0 w 51820"/>
                  <a:gd name="connsiteY5" fmla="*/ 68368 h 68368"/>
                  <a:gd name="connsiteX6" fmla="*/ 51821 w 51820"/>
                  <a:gd name="connsiteY6" fmla="*/ 68368 h 68368"/>
                  <a:gd name="connsiteX7" fmla="*/ 51821 w 5182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20" h="68368">
                    <a:moveTo>
                      <a:pt x="51821" y="12594"/>
                    </a:moveTo>
                    <a:lnTo>
                      <a:pt x="51821" y="12594"/>
                    </a:lnTo>
                    <a:cubicBezTo>
                      <a:pt x="5182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1821" y="68368"/>
                    </a:lnTo>
                    <a:lnTo>
                      <a:pt x="5182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F2F71472-5407-7D29-593D-E0271A2868AB}"/>
                  </a:ext>
                </a:extLst>
              </p:cNvPr>
              <p:cNvSpPr/>
              <p:nvPr/>
            </p:nvSpPr>
            <p:spPr>
              <a:xfrm>
                <a:off x="5060303" y="3037861"/>
                <a:ext cx="52180" cy="68368"/>
              </a:xfrm>
              <a:custGeom>
                <a:avLst/>
                <a:gdLst>
                  <a:gd name="connsiteX0" fmla="*/ 52181 w 52180"/>
                  <a:gd name="connsiteY0" fmla="*/ 12954 h 68368"/>
                  <a:gd name="connsiteX1" fmla="*/ 52181 w 52180"/>
                  <a:gd name="connsiteY1" fmla="*/ 12954 h 68368"/>
                  <a:gd name="connsiteX2" fmla="*/ 26270 w 52180"/>
                  <a:gd name="connsiteY2" fmla="*/ 0 h 68368"/>
                  <a:gd name="connsiteX3" fmla="*/ 0 w 52180"/>
                  <a:gd name="connsiteY3" fmla="*/ 12954 h 68368"/>
                  <a:gd name="connsiteX4" fmla="*/ 0 w 52180"/>
                  <a:gd name="connsiteY4" fmla="*/ 12954 h 68368"/>
                  <a:gd name="connsiteX5" fmla="*/ 0 w 52180"/>
                  <a:gd name="connsiteY5" fmla="*/ 68368 h 68368"/>
                  <a:gd name="connsiteX6" fmla="*/ 52181 w 52180"/>
                  <a:gd name="connsiteY6" fmla="*/ 68368 h 68368"/>
                  <a:gd name="connsiteX7" fmla="*/ 52181 w 52180"/>
                  <a:gd name="connsiteY7" fmla="*/ 1295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180" h="68368">
                    <a:moveTo>
                      <a:pt x="52181" y="12954"/>
                    </a:moveTo>
                    <a:lnTo>
                      <a:pt x="52181" y="12954"/>
                    </a:lnTo>
                    <a:cubicBezTo>
                      <a:pt x="52181" y="5757"/>
                      <a:pt x="40665" y="0"/>
                      <a:pt x="26270" y="0"/>
                    </a:cubicBezTo>
                    <a:cubicBezTo>
                      <a:pt x="11876" y="0"/>
                      <a:pt x="0" y="5757"/>
                      <a:pt x="0" y="12954"/>
                    </a:cubicBezTo>
                    <a:lnTo>
                      <a:pt x="0" y="12954"/>
                    </a:lnTo>
                    <a:lnTo>
                      <a:pt x="0" y="68368"/>
                    </a:lnTo>
                    <a:lnTo>
                      <a:pt x="52181" y="68368"/>
                    </a:lnTo>
                    <a:lnTo>
                      <a:pt x="52181" y="1295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E4CCC99B-828C-145E-0EBD-700B362F7AA9}"/>
                  </a:ext>
                </a:extLst>
              </p:cNvPr>
              <p:cNvSpPr/>
              <p:nvPr/>
            </p:nvSpPr>
            <p:spPr>
              <a:xfrm>
                <a:off x="5059224" y="3135376"/>
                <a:ext cx="51820" cy="68368"/>
              </a:xfrm>
              <a:custGeom>
                <a:avLst/>
                <a:gdLst>
                  <a:gd name="connsiteX0" fmla="*/ 51821 w 51820"/>
                  <a:gd name="connsiteY0" fmla="*/ 12594 h 68368"/>
                  <a:gd name="connsiteX1" fmla="*/ 51821 w 51820"/>
                  <a:gd name="connsiteY1" fmla="*/ 12594 h 68368"/>
                  <a:gd name="connsiteX2" fmla="*/ 25910 w 51820"/>
                  <a:gd name="connsiteY2" fmla="*/ 0 h 68368"/>
                  <a:gd name="connsiteX3" fmla="*/ 0 w 51820"/>
                  <a:gd name="connsiteY3" fmla="*/ 12594 h 68368"/>
                  <a:gd name="connsiteX4" fmla="*/ 0 w 51820"/>
                  <a:gd name="connsiteY4" fmla="*/ 12594 h 68368"/>
                  <a:gd name="connsiteX5" fmla="*/ 0 w 51820"/>
                  <a:gd name="connsiteY5" fmla="*/ 68368 h 68368"/>
                  <a:gd name="connsiteX6" fmla="*/ 51821 w 51820"/>
                  <a:gd name="connsiteY6" fmla="*/ 68368 h 68368"/>
                  <a:gd name="connsiteX7" fmla="*/ 51821 w 5182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20" h="68368">
                    <a:moveTo>
                      <a:pt x="51821" y="12594"/>
                    </a:moveTo>
                    <a:lnTo>
                      <a:pt x="51821" y="12594"/>
                    </a:lnTo>
                    <a:cubicBezTo>
                      <a:pt x="51821" y="5398"/>
                      <a:pt x="40305" y="0"/>
                      <a:pt x="25910" y="0"/>
                    </a:cubicBezTo>
                    <a:cubicBezTo>
                      <a:pt x="11516" y="0"/>
                      <a:pt x="0" y="5398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1821" y="68368"/>
                    </a:lnTo>
                    <a:lnTo>
                      <a:pt x="5182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90759024-0280-2EBA-8BB9-A28CF2D48475}"/>
                  </a:ext>
                </a:extLst>
              </p:cNvPr>
              <p:cNvSpPr/>
              <p:nvPr/>
            </p:nvSpPr>
            <p:spPr>
              <a:xfrm>
                <a:off x="4971776" y="2941425"/>
                <a:ext cx="52180" cy="68368"/>
              </a:xfrm>
              <a:custGeom>
                <a:avLst/>
                <a:gdLst>
                  <a:gd name="connsiteX0" fmla="*/ 52181 w 52180"/>
                  <a:gd name="connsiteY0" fmla="*/ 12594 h 68368"/>
                  <a:gd name="connsiteX1" fmla="*/ 52181 w 52180"/>
                  <a:gd name="connsiteY1" fmla="*/ 12594 h 68368"/>
                  <a:gd name="connsiteX2" fmla="*/ 25910 w 52180"/>
                  <a:gd name="connsiteY2" fmla="*/ 0 h 68368"/>
                  <a:gd name="connsiteX3" fmla="*/ 0 w 52180"/>
                  <a:gd name="connsiteY3" fmla="*/ 12594 h 68368"/>
                  <a:gd name="connsiteX4" fmla="*/ 0 w 52180"/>
                  <a:gd name="connsiteY4" fmla="*/ 12594 h 68368"/>
                  <a:gd name="connsiteX5" fmla="*/ 0 w 52180"/>
                  <a:gd name="connsiteY5" fmla="*/ 68368 h 68368"/>
                  <a:gd name="connsiteX6" fmla="*/ 52181 w 52180"/>
                  <a:gd name="connsiteY6" fmla="*/ 68368 h 68368"/>
                  <a:gd name="connsiteX7" fmla="*/ 52181 w 5218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180" h="68368">
                    <a:moveTo>
                      <a:pt x="52181" y="12594"/>
                    </a:moveTo>
                    <a:lnTo>
                      <a:pt x="52181" y="12594"/>
                    </a:lnTo>
                    <a:cubicBezTo>
                      <a:pt x="5218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2181" y="68368"/>
                    </a:lnTo>
                    <a:lnTo>
                      <a:pt x="5218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132C230F-4787-33E3-C149-FF6211AC9A7F}"/>
                  </a:ext>
                </a:extLst>
              </p:cNvPr>
              <p:cNvSpPr/>
              <p:nvPr/>
            </p:nvSpPr>
            <p:spPr>
              <a:xfrm>
                <a:off x="4973216" y="3038940"/>
                <a:ext cx="51820" cy="68368"/>
              </a:xfrm>
              <a:custGeom>
                <a:avLst/>
                <a:gdLst>
                  <a:gd name="connsiteX0" fmla="*/ 51821 w 51820"/>
                  <a:gd name="connsiteY0" fmla="*/ 12594 h 68368"/>
                  <a:gd name="connsiteX1" fmla="*/ 51821 w 51820"/>
                  <a:gd name="connsiteY1" fmla="*/ 12594 h 68368"/>
                  <a:gd name="connsiteX2" fmla="*/ 25910 w 51820"/>
                  <a:gd name="connsiteY2" fmla="*/ 0 h 68368"/>
                  <a:gd name="connsiteX3" fmla="*/ 0 w 51820"/>
                  <a:gd name="connsiteY3" fmla="*/ 12594 h 68368"/>
                  <a:gd name="connsiteX4" fmla="*/ 0 w 51820"/>
                  <a:gd name="connsiteY4" fmla="*/ 12594 h 68368"/>
                  <a:gd name="connsiteX5" fmla="*/ 0 w 51820"/>
                  <a:gd name="connsiteY5" fmla="*/ 68368 h 68368"/>
                  <a:gd name="connsiteX6" fmla="*/ 51821 w 51820"/>
                  <a:gd name="connsiteY6" fmla="*/ 68368 h 68368"/>
                  <a:gd name="connsiteX7" fmla="*/ 51821 w 51820"/>
                  <a:gd name="connsiteY7" fmla="*/ 1259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20" h="68368">
                    <a:moveTo>
                      <a:pt x="51821" y="12594"/>
                    </a:moveTo>
                    <a:lnTo>
                      <a:pt x="51821" y="12594"/>
                    </a:lnTo>
                    <a:cubicBezTo>
                      <a:pt x="5182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594"/>
                    </a:cubicBezTo>
                    <a:lnTo>
                      <a:pt x="0" y="12594"/>
                    </a:lnTo>
                    <a:lnTo>
                      <a:pt x="0" y="68368"/>
                    </a:lnTo>
                    <a:lnTo>
                      <a:pt x="51821" y="68368"/>
                    </a:lnTo>
                    <a:lnTo>
                      <a:pt x="51821" y="1259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0DD1DD41-006D-5D60-B74F-FA24B185D750}"/>
                  </a:ext>
                </a:extLst>
              </p:cNvPr>
              <p:cNvSpPr/>
              <p:nvPr/>
            </p:nvSpPr>
            <p:spPr>
              <a:xfrm>
                <a:off x="4971776" y="3136095"/>
                <a:ext cx="52180" cy="68368"/>
              </a:xfrm>
              <a:custGeom>
                <a:avLst/>
                <a:gdLst>
                  <a:gd name="connsiteX0" fmla="*/ 52181 w 52180"/>
                  <a:gd name="connsiteY0" fmla="*/ 12954 h 68368"/>
                  <a:gd name="connsiteX1" fmla="*/ 52181 w 52180"/>
                  <a:gd name="connsiteY1" fmla="*/ 12954 h 68368"/>
                  <a:gd name="connsiteX2" fmla="*/ 25910 w 52180"/>
                  <a:gd name="connsiteY2" fmla="*/ 0 h 68368"/>
                  <a:gd name="connsiteX3" fmla="*/ 0 w 52180"/>
                  <a:gd name="connsiteY3" fmla="*/ 12954 h 68368"/>
                  <a:gd name="connsiteX4" fmla="*/ 0 w 52180"/>
                  <a:gd name="connsiteY4" fmla="*/ 12954 h 68368"/>
                  <a:gd name="connsiteX5" fmla="*/ 0 w 52180"/>
                  <a:gd name="connsiteY5" fmla="*/ 68368 h 68368"/>
                  <a:gd name="connsiteX6" fmla="*/ 52181 w 52180"/>
                  <a:gd name="connsiteY6" fmla="*/ 68368 h 68368"/>
                  <a:gd name="connsiteX7" fmla="*/ 52181 w 52180"/>
                  <a:gd name="connsiteY7" fmla="*/ 12954 h 6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180" h="68368">
                    <a:moveTo>
                      <a:pt x="52181" y="12954"/>
                    </a:moveTo>
                    <a:lnTo>
                      <a:pt x="52181" y="12954"/>
                    </a:lnTo>
                    <a:cubicBezTo>
                      <a:pt x="52181" y="5757"/>
                      <a:pt x="40305" y="0"/>
                      <a:pt x="25910" y="0"/>
                    </a:cubicBezTo>
                    <a:cubicBezTo>
                      <a:pt x="11516" y="0"/>
                      <a:pt x="0" y="5757"/>
                      <a:pt x="0" y="12954"/>
                    </a:cubicBezTo>
                    <a:lnTo>
                      <a:pt x="0" y="12954"/>
                    </a:lnTo>
                    <a:lnTo>
                      <a:pt x="0" y="68368"/>
                    </a:lnTo>
                    <a:lnTo>
                      <a:pt x="52181" y="68368"/>
                    </a:lnTo>
                    <a:lnTo>
                      <a:pt x="52181" y="1295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38D56C03-F980-23F7-D9C8-DC8AEDF7A599}"/>
                  </a:ext>
                </a:extLst>
              </p:cNvPr>
              <p:cNvSpPr/>
              <p:nvPr/>
            </p:nvSpPr>
            <p:spPr>
              <a:xfrm>
                <a:off x="4532739" y="269206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0A1C1C24-BF2F-62AD-CF2D-758463A3930C}"/>
                  </a:ext>
                </a:extLst>
              </p:cNvPr>
              <p:cNvSpPr/>
              <p:nvPr/>
            </p:nvSpPr>
            <p:spPr>
              <a:xfrm>
                <a:off x="4531660" y="279929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04C6F714-99C2-97A4-DD7C-B1289D100AA0}"/>
                  </a:ext>
                </a:extLst>
              </p:cNvPr>
              <p:cNvSpPr/>
              <p:nvPr/>
            </p:nvSpPr>
            <p:spPr>
              <a:xfrm>
                <a:off x="4530940" y="300583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B7105950-52F8-B7A0-E57E-A303B1471461}"/>
                  </a:ext>
                </a:extLst>
              </p:cNvPr>
              <p:cNvSpPr/>
              <p:nvPr/>
            </p:nvSpPr>
            <p:spPr>
              <a:xfrm>
                <a:off x="4643218" y="269206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ED643E22-0BF0-72BE-E179-E22758688563}"/>
                  </a:ext>
                </a:extLst>
              </p:cNvPr>
              <p:cNvSpPr/>
              <p:nvPr/>
            </p:nvSpPr>
            <p:spPr>
              <a:xfrm>
                <a:off x="4643938" y="289680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35FC2779-9CAF-447A-E7C3-4A4D96FB96E5}"/>
                  </a:ext>
                </a:extLst>
              </p:cNvPr>
              <p:cNvSpPr/>
              <p:nvPr/>
            </p:nvSpPr>
            <p:spPr>
              <a:xfrm>
                <a:off x="4643218" y="300403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512715CE-FC80-3240-C458-E2526D327870}"/>
                  </a:ext>
                </a:extLst>
              </p:cNvPr>
              <p:cNvSpPr/>
              <p:nvPr/>
            </p:nvSpPr>
            <p:spPr>
              <a:xfrm>
                <a:off x="4745061" y="269206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75A388E1-FFCA-D19D-906D-566F34281725}"/>
                  </a:ext>
                </a:extLst>
              </p:cNvPr>
              <p:cNvSpPr/>
              <p:nvPr/>
            </p:nvSpPr>
            <p:spPr>
              <a:xfrm>
                <a:off x="4744341" y="279929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177183EA-828D-33A5-9011-C3E3B75AE847}"/>
                  </a:ext>
                </a:extLst>
              </p:cNvPr>
              <p:cNvSpPr/>
              <p:nvPr/>
            </p:nvSpPr>
            <p:spPr>
              <a:xfrm>
                <a:off x="4396350" y="327894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2417626A-58B8-D165-8C77-0F011A3E33C3}"/>
                  </a:ext>
                </a:extLst>
              </p:cNvPr>
              <p:cNvSpPr/>
              <p:nvPr/>
            </p:nvSpPr>
            <p:spPr>
              <a:xfrm>
                <a:off x="4609031" y="327894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6EEBF87-8178-E485-4DE3-8A12A2A7BDCF}"/>
                  </a:ext>
                </a:extLst>
              </p:cNvPr>
              <p:cNvSpPr/>
              <p:nvPr/>
            </p:nvSpPr>
            <p:spPr>
              <a:xfrm>
                <a:off x="2577225" y="3741695"/>
                <a:ext cx="69454" cy="91037"/>
              </a:xfrm>
              <a:custGeom>
                <a:avLst/>
                <a:gdLst>
                  <a:gd name="connsiteX0" fmla="*/ 69454 w 69454"/>
                  <a:gd name="connsiteY0" fmla="*/ 16912 h 91037"/>
                  <a:gd name="connsiteX1" fmla="*/ 69454 w 69454"/>
                  <a:gd name="connsiteY1" fmla="*/ 16912 h 91037"/>
                  <a:gd name="connsiteX2" fmla="*/ 34907 w 69454"/>
                  <a:gd name="connsiteY2" fmla="*/ 0 h 91037"/>
                  <a:gd name="connsiteX3" fmla="*/ 0 w 69454"/>
                  <a:gd name="connsiteY3" fmla="*/ 16912 h 91037"/>
                  <a:gd name="connsiteX4" fmla="*/ 0 w 69454"/>
                  <a:gd name="connsiteY4" fmla="*/ 16912 h 91037"/>
                  <a:gd name="connsiteX5" fmla="*/ 0 w 69454"/>
                  <a:gd name="connsiteY5" fmla="*/ 91038 h 91037"/>
                  <a:gd name="connsiteX6" fmla="*/ 69454 w 69454"/>
                  <a:gd name="connsiteY6" fmla="*/ 91038 h 91037"/>
                  <a:gd name="connsiteX7" fmla="*/ 69454 w 6945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03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454" y="9103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C5136AA6-CFA3-B807-414C-F1E31FEEA49B}"/>
                  </a:ext>
                </a:extLst>
              </p:cNvPr>
              <p:cNvSpPr/>
              <p:nvPr/>
            </p:nvSpPr>
            <p:spPr>
              <a:xfrm>
                <a:off x="2808260" y="3132497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ED3CDC8C-0AE7-D804-2527-CD30152A074A}"/>
                  </a:ext>
                </a:extLst>
              </p:cNvPr>
              <p:cNvSpPr/>
              <p:nvPr/>
            </p:nvSpPr>
            <p:spPr>
              <a:xfrm>
                <a:off x="2807180" y="3280748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FAB1EEF3-E340-5EDD-A9C2-1A50FB50FB54}"/>
                  </a:ext>
                </a:extLst>
              </p:cNvPr>
              <p:cNvSpPr/>
              <p:nvPr/>
            </p:nvSpPr>
            <p:spPr>
              <a:xfrm>
                <a:off x="2807180" y="3418564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EB4B7103-8AB4-ADBF-CE47-EAD1B9A7CD7D}"/>
                  </a:ext>
                </a:extLst>
              </p:cNvPr>
              <p:cNvSpPr/>
              <p:nvPr/>
            </p:nvSpPr>
            <p:spPr>
              <a:xfrm>
                <a:off x="2806460" y="3567176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B50AFEE8-E3C6-F008-AB84-405C97DD65B8}"/>
                  </a:ext>
                </a:extLst>
              </p:cNvPr>
              <p:cNvSpPr/>
              <p:nvPr/>
            </p:nvSpPr>
            <p:spPr>
              <a:xfrm>
                <a:off x="2918738" y="3132497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E986A3E0-9B5C-A5B1-49F4-3EC341B4EF74}"/>
                  </a:ext>
                </a:extLst>
              </p:cNvPr>
              <p:cNvSpPr/>
              <p:nvPr/>
            </p:nvSpPr>
            <p:spPr>
              <a:xfrm>
                <a:off x="2917659" y="3280748"/>
                <a:ext cx="64775" cy="97155"/>
              </a:xfrm>
              <a:custGeom>
                <a:avLst/>
                <a:gdLst>
                  <a:gd name="connsiteX0" fmla="*/ 0 w 64775"/>
                  <a:gd name="connsiteY0" fmla="*/ 0 h 97155"/>
                  <a:gd name="connsiteX1" fmla="*/ 64776 w 64775"/>
                  <a:gd name="connsiteY1" fmla="*/ 0 h 97155"/>
                  <a:gd name="connsiteX2" fmla="*/ 64776 w 64775"/>
                  <a:gd name="connsiteY2" fmla="*/ 97155 h 97155"/>
                  <a:gd name="connsiteX3" fmla="*/ 0 w 64775"/>
                  <a:gd name="connsiteY3" fmla="*/ 97155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97155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97155"/>
                    </a:lnTo>
                    <a:lnTo>
                      <a:pt x="0" y="97155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6379356-ADCA-8089-A929-D83429C519DB}"/>
                  </a:ext>
                </a:extLst>
              </p:cNvPr>
              <p:cNvSpPr/>
              <p:nvPr/>
            </p:nvSpPr>
            <p:spPr>
              <a:xfrm>
                <a:off x="2575426" y="361107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5465732B-266A-9645-6185-3DED6C0F06E8}"/>
                  </a:ext>
                </a:extLst>
              </p:cNvPr>
              <p:cNvSpPr/>
              <p:nvPr/>
            </p:nvSpPr>
            <p:spPr>
              <a:xfrm>
                <a:off x="2575426" y="3871595"/>
                <a:ext cx="69454" cy="91037"/>
              </a:xfrm>
              <a:custGeom>
                <a:avLst/>
                <a:gdLst>
                  <a:gd name="connsiteX0" fmla="*/ 69454 w 69454"/>
                  <a:gd name="connsiteY0" fmla="*/ 16912 h 91037"/>
                  <a:gd name="connsiteX1" fmla="*/ 69454 w 69454"/>
                  <a:gd name="connsiteY1" fmla="*/ 16912 h 91037"/>
                  <a:gd name="connsiteX2" fmla="*/ 34547 w 69454"/>
                  <a:gd name="connsiteY2" fmla="*/ 0 h 91037"/>
                  <a:gd name="connsiteX3" fmla="*/ 0 w 69454"/>
                  <a:gd name="connsiteY3" fmla="*/ 16912 h 91037"/>
                  <a:gd name="connsiteX4" fmla="*/ 0 w 69454"/>
                  <a:gd name="connsiteY4" fmla="*/ 16912 h 91037"/>
                  <a:gd name="connsiteX5" fmla="*/ 0 w 69454"/>
                  <a:gd name="connsiteY5" fmla="*/ 91038 h 91037"/>
                  <a:gd name="connsiteX6" fmla="*/ 69454 w 69454"/>
                  <a:gd name="connsiteY6" fmla="*/ 91038 h 91037"/>
                  <a:gd name="connsiteX7" fmla="*/ 69454 w 69454"/>
                  <a:gd name="connsiteY7" fmla="*/ 16912 h 91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03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038"/>
                    </a:lnTo>
                    <a:lnTo>
                      <a:pt x="69454" y="9103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BB73E5A7-0A0B-35F8-1CA8-BF33D63F6851}"/>
                  </a:ext>
                </a:extLst>
              </p:cNvPr>
              <p:cNvSpPr/>
              <p:nvPr/>
            </p:nvSpPr>
            <p:spPr>
              <a:xfrm>
                <a:off x="3203033" y="288061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51D7BF35-5353-87F5-4685-0B22D9197B94}"/>
                  </a:ext>
                </a:extLst>
              </p:cNvPr>
              <p:cNvSpPr/>
              <p:nvPr/>
            </p:nvSpPr>
            <p:spPr>
              <a:xfrm>
                <a:off x="3203033" y="297992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D25224EC-7FBB-6547-1EA6-66FF7177877E}"/>
                  </a:ext>
                </a:extLst>
              </p:cNvPr>
              <p:cNvSpPr/>
              <p:nvPr/>
            </p:nvSpPr>
            <p:spPr>
              <a:xfrm>
                <a:off x="3314232" y="277338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936A3157-BC7C-C54C-E021-44B02B02000E}"/>
                  </a:ext>
                </a:extLst>
              </p:cNvPr>
              <p:cNvSpPr/>
              <p:nvPr/>
            </p:nvSpPr>
            <p:spPr>
              <a:xfrm>
                <a:off x="3313512" y="288061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9A6417CE-760F-D03E-F5E6-605626CE32FE}"/>
                  </a:ext>
                </a:extLst>
              </p:cNvPr>
              <p:cNvSpPr/>
              <p:nvPr/>
            </p:nvSpPr>
            <p:spPr>
              <a:xfrm>
                <a:off x="3315311" y="297812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CD37D273-DB7C-A4E7-6CCB-4139EF697C8E}"/>
                  </a:ext>
                </a:extLst>
              </p:cNvPr>
              <p:cNvSpPr/>
              <p:nvPr/>
            </p:nvSpPr>
            <p:spPr>
              <a:xfrm>
                <a:off x="3314592" y="3085359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05C6B14C-CB07-C562-7E60-695F184E3DE9}"/>
                  </a:ext>
                </a:extLst>
              </p:cNvPr>
              <p:cNvSpPr/>
              <p:nvPr/>
            </p:nvSpPr>
            <p:spPr>
              <a:xfrm>
                <a:off x="3416074" y="277338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544E2B60-5FBA-2271-6581-0A6C05A87191}"/>
                  </a:ext>
                </a:extLst>
              </p:cNvPr>
              <p:cNvSpPr/>
              <p:nvPr/>
            </p:nvSpPr>
            <p:spPr>
              <a:xfrm>
                <a:off x="3415354" y="2880614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E6333E81-098D-05FC-EA07-AFCF4F6F28F3}"/>
                  </a:ext>
                </a:extLst>
              </p:cNvPr>
              <p:cNvSpPr/>
              <p:nvPr/>
            </p:nvSpPr>
            <p:spPr>
              <a:xfrm>
                <a:off x="857784" y="340417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7615FC69-B441-8961-9962-972719446B34}"/>
                  </a:ext>
                </a:extLst>
              </p:cNvPr>
              <p:cNvSpPr/>
              <p:nvPr/>
            </p:nvSpPr>
            <p:spPr>
              <a:xfrm>
                <a:off x="856704" y="3511401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77A621BF-FF24-F525-82B4-F61F19E9F248}"/>
                  </a:ext>
                </a:extLst>
              </p:cNvPr>
              <p:cNvSpPr/>
              <p:nvPr/>
            </p:nvSpPr>
            <p:spPr>
              <a:xfrm>
                <a:off x="856704" y="3610715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E7AE4D12-1427-9F14-A8B1-B6E747F1F994}"/>
                  </a:ext>
                </a:extLst>
              </p:cNvPr>
              <p:cNvSpPr/>
              <p:nvPr/>
            </p:nvSpPr>
            <p:spPr>
              <a:xfrm>
                <a:off x="855984" y="371794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ECF2623D-9DEA-0CED-091E-AF194B3E88B0}"/>
                  </a:ext>
                </a:extLst>
              </p:cNvPr>
              <p:cNvSpPr/>
              <p:nvPr/>
            </p:nvSpPr>
            <p:spPr>
              <a:xfrm>
                <a:off x="1274869" y="381114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57352C1A-F627-340C-A8EF-65736936C207}"/>
                  </a:ext>
                </a:extLst>
              </p:cNvPr>
              <p:cNvSpPr/>
              <p:nvPr/>
            </p:nvSpPr>
            <p:spPr>
              <a:xfrm>
                <a:off x="1274149" y="391801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F3568350-DB8C-B6F6-DA13-9260EDD7EC27}"/>
                  </a:ext>
                </a:extLst>
              </p:cNvPr>
              <p:cNvSpPr/>
              <p:nvPr/>
            </p:nvSpPr>
            <p:spPr>
              <a:xfrm>
                <a:off x="968982" y="3608916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EF2BC666-FF7D-3482-F010-934F32789085}"/>
                  </a:ext>
                </a:extLst>
              </p:cNvPr>
              <p:cNvSpPr/>
              <p:nvPr/>
            </p:nvSpPr>
            <p:spPr>
              <a:xfrm>
                <a:off x="968263" y="371578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49FF4011-F79B-1FC2-30B9-1119EB6A9055}"/>
                  </a:ext>
                </a:extLst>
              </p:cNvPr>
              <p:cNvSpPr/>
              <p:nvPr/>
            </p:nvSpPr>
            <p:spPr>
              <a:xfrm>
                <a:off x="1069385" y="3511042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2EB9B674-FC5F-62C9-3CA2-5D0D3119A9B5}"/>
                  </a:ext>
                </a:extLst>
              </p:cNvPr>
              <p:cNvSpPr/>
              <p:nvPr/>
            </p:nvSpPr>
            <p:spPr>
              <a:xfrm>
                <a:off x="1068305" y="360639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208A7972-0683-A764-1D05-C7468591D62A}"/>
                  </a:ext>
                </a:extLst>
              </p:cNvPr>
              <p:cNvSpPr/>
              <p:nvPr/>
            </p:nvSpPr>
            <p:spPr>
              <a:xfrm>
                <a:off x="1067226" y="3812942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3B4D979D-B7A4-24BF-4040-050141AD05B4}"/>
                  </a:ext>
                </a:extLst>
              </p:cNvPr>
              <p:cNvSpPr/>
              <p:nvPr/>
            </p:nvSpPr>
            <p:spPr>
              <a:xfrm>
                <a:off x="1066506" y="3919812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674AC1FC-F11E-F12D-9216-887B82EA7186}"/>
                  </a:ext>
                </a:extLst>
              </p:cNvPr>
              <p:cNvSpPr/>
              <p:nvPr/>
            </p:nvSpPr>
            <p:spPr>
              <a:xfrm>
                <a:off x="1178784" y="3606397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B4A6F7E6-3A3D-D9FA-6FFE-110E2379E8E8}"/>
                  </a:ext>
                </a:extLst>
              </p:cNvPr>
              <p:cNvSpPr/>
              <p:nvPr/>
            </p:nvSpPr>
            <p:spPr>
              <a:xfrm>
                <a:off x="1178065" y="371326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0F7B6701-7D82-A03B-77C5-119EBA5E39AB}"/>
                  </a:ext>
                </a:extLst>
              </p:cNvPr>
              <p:cNvSpPr/>
              <p:nvPr/>
            </p:nvSpPr>
            <p:spPr>
              <a:xfrm>
                <a:off x="1179864" y="381078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45FD9E06-A518-E6E1-0D16-77630348B978}"/>
                  </a:ext>
                </a:extLst>
              </p:cNvPr>
              <p:cNvSpPr/>
              <p:nvPr/>
            </p:nvSpPr>
            <p:spPr>
              <a:xfrm>
                <a:off x="1178784" y="3918013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1F53A532-608B-F195-762C-314943F549BC}"/>
                  </a:ext>
                </a:extLst>
              </p:cNvPr>
              <p:cNvSpPr/>
              <p:nvPr/>
            </p:nvSpPr>
            <p:spPr>
              <a:xfrm>
                <a:off x="1280627" y="360603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318DB01A-3EB5-A08F-E4C1-6537E3415036}"/>
                  </a:ext>
                </a:extLst>
              </p:cNvPr>
              <p:cNvSpPr/>
              <p:nvPr/>
            </p:nvSpPr>
            <p:spPr>
              <a:xfrm>
                <a:off x="1279907" y="3713268"/>
                <a:ext cx="64775" cy="70167"/>
              </a:xfrm>
              <a:custGeom>
                <a:avLst/>
                <a:gdLst>
                  <a:gd name="connsiteX0" fmla="*/ 0 w 64775"/>
                  <a:gd name="connsiteY0" fmla="*/ 0 h 70167"/>
                  <a:gd name="connsiteX1" fmla="*/ 64776 w 64775"/>
                  <a:gd name="connsiteY1" fmla="*/ 0 h 70167"/>
                  <a:gd name="connsiteX2" fmla="*/ 64776 w 64775"/>
                  <a:gd name="connsiteY2" fmla="*/ 70168 h 70167"/>
                  <a:gd name="connsiteX3" fmla="*/ 0 w 64775"/>
                  <a:gd name="connsiteY3" fmla="*/ 70168 h 7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5" h="70167">
                    <a:moveTo>
                      <a:pt x="0" y="0"/>
                    </a:moveTo>
                    <a:lnTo>
                      <a:pt x="64776" y="0"/>
                    </a:lnTo>
                    <a:lnTo>
                      <a:pt x="64776" y="70168"/>
                    </a:lnTo>
                    <a:lnTo>
                      <a:pt x="0" y="70168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15F6621C-6D49-11CA-2F6E-673BDB606627}"/>
                  </a:ext>
                </a:extLst>
              </p:cNvPr>
              <p:cNvSpPr/>
              <p:nvPr/>
            </p:nvSpPr>
            <p:spPr>
              <a:xfrm>
                <a:off x="2342592" y="3610356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916"/>
                      <a:pt x="53980" y="0"/>
                      <a:pt x="34907" y="0"/>
                    </a:cubicBezTo>
                    <a:cubicBezTo>
                      <a:pt x="15474" y="0"/>
                      <a:pt x="0" y="7916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0EFDAA4A-81CC-7BB9-7CD7-09AE5FB348BB}"/>
                  </a:ext>
                </a:extLst>
              </p:cNvPr>
              <p:cNvSpPr/>
              <p:nvPr/>
            </p:nvSpPr>
            <p:spPr>
              <a:xfrm>
                <a:off x="2344752" y="374097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62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58691FD3-2543-13F7-5E74-8273EBE221EA}"/>
                  </a:ext>
                </a:extLst>
              </p:cNvPr>
              <p:cNvSpPr/>
              <p:nvPr/>
            </p:nvSpPr>
            <p:spPr>
              <a:xfrm>
                <a:off x="2342592" y="3870875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83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F841D75-1861-BD04-842D-ABD378C56500}"/>
                  </a:ext>
                </a:extLst>
              </p:cNvPr>
              <p:cNvSpPr/>
              <p:nvPr/>
            </p:nvSpPr>
            <p:spPr>
              <a:xfrm>
                <a:off x="1754571" y="3739896"/>
                <a:ext cx="54699" cy="71966"/>
              </a:xfrm>
              <a:custGeom>
                <a:avLst/>
                <a:gdLst>
                  <a:gd name="connsiteX0" fmla="*/ 54700 w 54699"/>
                  <a:gd name="connsiteY0" fmla="*/ 13314 h 71966"/>
                  <a:gd name="connsiteX1" fmla="*/ 54700 w 54699"/>
                  <a:gd name="connsiteY1" fmla="*/ 13314 h 71966"/>
                  <a:gd name="connsiteX2" fmla="*/ 27350 w 54699"/>
                  <a:gd name="connsiteY2" fmla="*/ 0 h 71966"/>
                  <a:gd name="connsiteX3" fmla="*/ 0 w 54699"/>
                  <a:gd name="connsiteY3" fmla="*/ 13314 h 71966"/>
                  <a:gd name="connsiteX4" fmla="*/ 0 w 54699"/>
                  <a:gd name="connsiteY4" fmla="*/ 13314 h 71966"/>
                  <a:gd name="connsiteX5" fmla="*/ 0 w 54699"/>
                  <a:gd name="connsiteY5" fmla="*/ 71967 h 71966"/>
                  <a:gd name="connsiteX6" fmla="*/ 54700 w 54699"/>
                  <a:gd name="connsiteY6" fmla="*/ 71967 h 71966"/>
                  <a:gd name="connsiteX7" fmla="*/ 54700 w 54699"/>
                  <a:gd name="connsiteY7" fmla="*/ 13314 h 71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99" h="71966">
                    <a:moveTo>
                      <a:pt x="54700" y="13314"/>
                    </a:moveTo>
                    <a:lnTo>
                      <a:pt x="54700" y="13314"/>
                    </a:lnTo>
                    <a:cubicBezTo>
                      <a:pt x="54700" y="6117"/>
                      <a:pt x="42464" y="0"/>
                      <a:pt x="27350" y="0"/>
                    </a:cubicBezTo>
                    <a:cubicBezTo>
                      <a:pt x="12235" y="0"/>
                      <a:pt x="0" y="6117"/>
                      <a:pt x="0" y="13314"/>
                    </a:cubicBezTo>
                    <a:lnTo>
                      <a:pt x="0" y="13314"/>
                    </a:lnTo>
                    <a:lnTo>
                      <a:pt x="0" y="71967"/>
                    </a:lnTo>
                    <a:lnTo>
                      <a:pt x="54700" y="71967"/>
                    </a:lnTo>
                    <a:lnTo>
                      <a:pt x="54700" y="1331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32464640-10BC-F513-6E40-4704F80DDAE6}"/>
                  </a:ext>
                </a:extLst>
              </p:cNvPr>
              <p:cNvSpPr/>
              <p:nvPr/>
            </p:nvSpPr>
            <p:spPr>
              <a:xfrm>
                <a:off x="1756010" y="3842448"/>
                <a:ext cx="54699" cy="71966"/>
              </a:xfrm>
              <a:custGeom>
                <a:avLst/>
                <a:gdLst>
                  <a:gd name="connsiteX0" fmla="*/ 54700 w 54699"/>
                  <a:gd name="connsiteY0" fmla="*/ 13314 h 71966"/>
                  <a:gd name="connsiteX1" fmla="*/ 54700 w 54699"/>
                  <a:gd name="connsiteY1" fmla="*/ 13314 h 71966"/>
                  <a:gd name="connsiteX2" fmla="*/ 27350 w 54699"/>
                  <a:gd name="connsiteY2" fmla="*/ 0 h 71966"/>
                  <a:gd name="connsiteX3" fmla="*/ 0 w 54699"/>
                  <a:gd name="connsiteY3" fmla="*/ 13314 h 71966"/>
                  <a:gd name="connsiteX4" fmla="*/ 0 w 54699"/>
                  <a:gd name="connsiteY4" fmla="*/ 13314 h 71966"/>
                  <a:gd name="connsiteX5" fmla="*/ 0 w 54699"/>
                  <a:gd name="connsiteY5" fmla="*/ 71967 h 71966"/>
                  <a:gd name="connsiteX6" fmla="*/ 54700 w 54699"/>
                  <a:gd name="connsiteY6" fmla="*/ 71967 h 71966"/>
                  <a:gd name="connsiteX7" fmla="*/ 54700 w 54699"/>
                  <a:gd name="connsiteY7" fmla="*/ 13314 h 71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99" h="71966">
                    <a:moveTo>
                      <a:pt x="54700" y="13314"/>
                    </a:moveTo>
                    <a:lnTo>
                      <a:pt x="54700" y="13314"/>
                    </a:lnTo>
                    <a:cubicBezTo>
                      <a:pt x="54700" y="6117"/>
                      <a:pt x="42464" y="0"/>
                      <a:pt x="27350" y="0"/>
                    </a:cubicBezTo>
                    <a:cubicBezTo>
                      <a:pt x="12235" y="0"/>
                      <a:pt x="0" y="6117"/>
                      <a:pt x="0" y="13314"/>
                    </a:cubicBezTo>
                    <a:lnTo>
                      <a:pt x="0" y="13314"/>
                    </a:lnTo>
                    <a:lnTo>
                      <a:pt x="0" y="71967"/>
                    </a:lnTo>
                    <a:lnTo>
                      <a:pt x="54700" y="71967"/>
                    </a:lnTo>
                    <a:lnTo>
                      <a:pt x="54700" y="1331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42D0854F-FCAF-0114-6F42-62678ABFFD77}"/>
                  </a:ext>
                </a:extLst>
              </p:cNvPr>
              <p:cNvSpPr/>
              <p:nvPr/>
            </p:nvSpPr>
            <p:spPr>
              <a:xfrm>
                <a:off x="1754571" y="3944641"/>
                <a:ext cx="54699" cy="71606"/>
              </a:xfrm>
              <a:custGeom>
                <a:avLst/>
                <a:gdLst>
                  <a:gd name="connsiteX0" fmla="*/ 54700 w 54699"/>
                  <a:gd name="connsiteY0" fmla="*/ 13314 h 71606"/>
                  <a:gd name="connsiteX1" fmla="*/ 54700 w 54699"/>
                  <a:gd name="connsiteY1" fmla="*/ 13314 h 71606"/>
                  <a:gd name="connsiteX2" fmla="*/ 27350 w 54699"/>
                  <a:gd name="connsiteY2" fmla="*/ 0 h 71606"/>
                  <a:gd name="connsiteX3" fmla="*/ 0 w 54699"/>
                  <a:gd name="connsiteY3" fmla="*/ 13314 h 71606"/>
                  <a:gd name="connsiteX4" fmla="*/ 0 w 54699"/>
                  <a:gd name="connsiteY4" fmla="*/ 13314 h 71606"/>
                  <a:gd name="connsiteX5" fmla="*/ 0 w 54699"/>
                  <a:gd name="connsiteY5" fmla="*/ 71607 h 71606"/>
                  <a:gd name="connsiteX6" fmla="*/ 54700 w 54699"/>
                  <a:gd name="connsiteY6" fmla="*/ 71607 h 71606"/>
                  <a:gd name="connsiteX7" fmla="*/ 54700 w 54699"/>
                  <a:gd name="connsiteY7" fmla="*/ 13314 h 71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699" h="71606">
                    <a:moveTo>
                      <a:pt x="54700" y="13314"/>
                    </a:moveTo>
                    <a:lnTo>
                      <a:pt x="54700" y="13314"/>
                    </a:lnTo>
                    <a:cubicBezTo>
                      <a:pt x="54700" y="5757"/>
                      <a:pt x="42464" y="0"/>
                      <a:pt x="27350" y="0"/>
                    </a:cubicBezTo>
                    <a:cubicBezTo>
                      <a:pt x="12235" y="0"/>
                      <a:pt x="0" y="5757"/>
                      <a:pt x="0" y="13314"/>
                    </a:cubicBezTo>
                    <a:lnTo>
                      <a:pt x="0" y="13314"/>
                    </a:lnTo>
                    <a:lnTo>
                      <a:pt x="0" y="71607"/>
                    </a:lnTo>
                    <a:lnTo>
                      <a:pt x="54700" y="71607"/>
                    </a:lnTo>
                    <a:lnTo>
                      <a:pt x="54700" y="13314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C87EDB60-A7CE-E5F6-D49B-94E940B94CB6}"/>
                  </a:ext>
                </a:extLst>
              </p:cNvPr>
              <p:cNvSpPr/>
              <p:nvPr/>
            </p:nvSpPr>
            <p:spPr>
              <a:xfrm>
                <a:off x="4366481" y="3757168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C3B6A441-6A6A-4091-021E-59EE7A2D492D}"/>
                  </a:ext>
                </a:extLst>
              </p:cNvPr>
              <p:cNvSpPr/>
              <p:nvPr/>
            </p:nvSpPr>
            <p:spPr>
              <a:xfrm>
                <a:off x="4368280" y="3887787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7335264A-F061-CFAB-DB35-6D2C43F997B9}"/>
                  </a:ext>
                </a:extLst>
              </p:cNvPr>
              <p:cNvSpPr/>
              <p:nvPr/>
            </p:nvSpPr>
            <p:spPr>
              <a:xfrm>
                <a:off x="4366481" y="4017687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4F10852A-E10D-AD44-A8A8-0C777A41ADE4}"/>
                  </a:ext>
                </a:extLst>
              </p:cNvPr>
              <p:cNvSpPr/>
              <p:nvPr/>
            </p:nvSpPr>
            <p:spPr>
              <a:xfrm>
                <a:off x="3721960" y="3939243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F1E702D9-CD7B-7321-0E04-06CB308921A7}"/>
                  </a:ext>
                </a:extLst>
              </p:cNvPr>
              <p:cNvSpPr/>
              <p:nvPr/>
            </p:nvSpPr>
            <p:spPr>
              <a:xfrm>
                <a:off x="3723760" y="4069863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90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90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A0868B81-C1D6-739B-8604-B21505B12021}"/>
                  </a:ext>
                </a:extLst>
              </p:cNvPr>
              <p:cNvSpPr/>
              <p:nvPr/>
            </p:nvSpPr>
            <p:spPr>
              <a:xfrm>
                <a:off x="3721960" y="4199763"/>
                <a:ext cx="69454" cy="91397"/>
              </a:xfrm>
              <a:custGeom>
                <a:avLst/>
                <a:gdLst>
                  <a:gd name="connsiteX0" fmla="*/ 69454 w 69454"/>
                  <a:gd name="connsiteY0" fmla="*/ 16912 h 91397"/>
                  <a:gd name="connsiteX1" fmla="*/ 69454 w 69454"/>
                  <a:gd name="connsiteY1" fmla="*/ 16912 h 91397"/>
                  <a:gd name="connsiteX2" fmla="*/ 34547 w 69454"/>
                  <a:gd name="connsiteY2" fmla="*/ 0 h 91397"/>
                  <a:gd name="connsiteX3" fmla="*/ 0 w 69454"/>
                  <a:gd name="connsiteY3" fmla="*/ 16912 h 91397"/>
                  <a:gd name="connsiteX4" fmla="*/ 0 w 69454"/>
                  <a:gd name="connsiteY4" fmla="*/ 16912 h 91397"/>
                  <a:gd name="connsiteX5" fmla="*/ 0 w 69454"/>
                  <a:gd name="connsiteY5" fmla="*/ 91398 h 91397"/>
                  <a:gd name="connsiteX6" fmla="*/ 69454 w 69454"/>
                  <a:gd name="connsiteY6" fmla="*/ 91398 h 91397"/>
                  <a:gd name="connsiteX7" fmla="*/ 69454 w 69454"/>
                  <a:gd name="connsiteY7" fmla="*/ 16912 h 91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54" h="91397">
                    <a:moveTo>
                      <a:pt x="69454" y="16912"/>
                    </a:moveTo>
                    <a:lnTo>
                      <a:pt x="69454" y="16912"/>
                    </a:lnTo>
                    <a:cubicBezTo>
                      <a:pt x="69454" y="7557"/>
                      <a:pt x="53980" y="0"/>
                      <a:pt x="34547" y="0"/>
                    </a:cubicBezTo>
                    <a:cubicBezTo>
                      <a:pt x="15474" y="0"/>
                      <a:pt x="0" y="7557"/>
                      <a:pt x="0" y="16912"/>
                    </a:cubicBezTo>
                    <a:lnTo>
                      <a:pt x="0" y="16912"/>
                    </a:lnTo>
                    <a:lnTo>
                      <a:pt x="0" y="91398"/>
                    </a:lnTo>
                    <a:lnTo>
                      <a:pt x="69454" y="91398"/>
                    </a:lnTo>
                    <a:lnTo>
                      <a:pt x="69454" y="1691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053083CF-C8EE-8FE3-FC4C-6C013941F9BA}"/>
                  </a:ext>
                </a:extLst>
              </p:cNvPr>
              <p:cNvSpPr/>
              <p:nvPr/>
            </p:nvSpPr>
            <p:spPr>
              <a:xfrm>
                <a:off x="2056139" y="3993938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74786535-7E44-FAB7-6D79-07658B8CCB19}"/>
                  </a:ext>
                </a:extLst>
              </p:cNvPr>
              <p:cNvSpPr/>
              <p:nvPr/>
            </p:nvSpPr>
            <p:spPr>
              <a:xfrm>
                <a:off x="2055779" y="4060507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301352B8-66C8-1A9A-FD47-3848474FDE08}"/>
                  </a:ext>
                </a:extLst>
              </p:cNvPr>
              <p:cNvSpPr/>
              <p:nvPr/>
            </p:nvSpPr>
            <p:spPr>
              <a:xfrm>
                <a:off x="2055779" y="4122398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D46046EF-16AD-C5E3-A5AF-CF34668F132C}"/>
                  </a:ext>
                </a:extLst>
              </p:cNvPr>
              <p:cNvSpPr/>
              <p:nvPr/>
            </p:nvSpPr>
            <p:spPr>
              <a:xfrm>
                <a:off x="2055419" y="4188968"/>
                <a:ext cx="40305" cy="43539"/>
              </a:xfrm>
              <a:custGeom>
                <a:avLst/>
                <a:gdLst>
                  <a:gd name="connsiteX0" fmla="*/ 0 w 40305"/>
                  <a:gd name="connsiteY0" fmla="*/ 0 h 43539"/>
                  <a:gd name="connsiteX1" fmla="*/ 40305 w 40305"/>
                  <a:gd name="connsiteY1" fmla="*/ 0 h 43539"/>
                  <a:gd name="connsiteX2" fmla="*/ 40305 w 40305"/>
                  <a:gd name="connsiteY2" fmla="*/ 43540 h 43539"/>
                  <a:gd name="connsiteX3" fmla="*/ 0 w 40305"/>
                  <a:gd name="connsiteY3" fmla="*/ 43540 h 4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05" h="43539">
                    <a:moveTo>
                      <a:pt x="0" y="0"/>
                    </a:moveTo>
                    <a:lnTo>
                      <a:pt x="40305" y="0"/>
                    </a:lnTo>
                    <a:lnTo>
                      <a:pt x="40305" y="43540"/>
                    </a:lnTo>
                    <a:lnTo>
                      <a:pt x="0" y="43540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988D2D28-C50F-C886-C990-35EBEAD002F2}"/>
                  </a:ext>
                </a:extLst>
              </p:cNvPr>
              <p:cNvSpPr/>
              <p:nvPr/>
            </p:nvSpPr>
            <p:spPr>
              <a:xfrm>
                <a:off x="6239946" y="3550983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2181" y="0"/>
                      <a:pt x="33468" y="0"/>
                    </a:cubicBezTo>
                    <a:cubicBezTo>
                      <a:pt x="15114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01B2E99F-74E5-68FF-E147-6300A6FE76AA}"/>
                  </a:ext>
                </a:extLst>
              </p:cNvPr>
              <p:cNvSpPr/>
              <p:nvPr/>
            </p:nvSpPr>
            <p:spPr>
              <a:xfrm>
                <a:off x="6242105" y="3676565"/>
                <a:ext cx="66575" cy="87799"/>
              </a:xfrm>
              <a:custGeom>
                <a:avLst/>
                <a:gdLst>
                  <a:gd name="connsiteX0" fmla="*/ 66575 w 66575"/>
                  <a:gd name="connsiteY0" fmla="*/ 16193 h 87799"/>
                  <a:gd name="connsiteX1" fmla="*/ 66575 w 66575"/>
                  <a:gd name="connsiteY1" fmla="*/ 16193 h 87799"/>
                  <a:gd name="connsiteX2" fmla="*/ 33468 w 66575"/>
                  <a:gd name="connsiteY2" fmla="*/ 0 h 87799"/>
                  <a:gd name="connsiteX3" fmla="*/ 0 w 66575"/>
                  <a:gd name="connsiteY3" fmla="*/ 16193 h 87799"/>
                  <a:gd name="connsiteX4" fmla="*/ 0 w 66575"/>
                  <a:gd name="connsiteY4" fmla="*/ 16193 h 87799"/>
                  <a:gd name="connsiteX5" fmla="*/ 0 w 66575"/>
                  <a:gd name="connsiteY5" fmla="*/ 87799 h 87799"/>
                  <a:gd name="connsiteX6" fmla="*/ 66575 w 66575"/>
                  <a:gd name="connsiteY6" fmla="*/ 87799 h 87799"/>
                  <a:gd name="connsiteX7" fmla="*/ 66575 w 6657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575" h="87799">
                    <a:moveTo>
                      <a:pt x="66575" y="16193"/>
                    </a:moveTo>
                    <a:lnTo>
                      <a:pt x="66575" y="16193"/>
                    </a:lnTo>
                    <a:cubicBezTo>
                      <a:pt x="66575" y="7197"/>
                      <a:pt x="51821" y="0"/>
                      <a:pt x="33468" y="0"/>
                    </a:cubicBezTo>
                    <a:cubicBezTo>
                      <a:pt x="14755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575" y="87799"/>
                    </a:lnTo>
                    <a:lnTo>
                      <a:pt x="6657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498332FB-CDBC-BD91-0A2E-27B3958DFADE}"/>
                  </a:ext>
                </a:extLst>
              </p:cNvPr>
              <p:cNvSpPr/>
              <p:nvPr/>
            </p:nvSpPr>
            <p:spPr>
              <a:xfrm>
                <a:off x="6239946" y="3801427"/>
                <a:ext cx="66935" cy="88159"/>
              </a:xfrm>
              <a:custGeom>
                <a:avLst/>
                <a:gdLst>
                  <a:gd name="connsiteX0" fmla="*/ 66935 w 66935"/>
                  <a:gd name="connsiteY0" fmla="*/ 16552 h 88159"/>
                  <a:gd name="connsiteX1" fmla="*/ 66935 w 66935"/>
                  <a:gd name="connsiteY1" fmla="*/ 16552 h 88159"/>
                  <a:gd name="connsiteX2" fmla="*/ 33468 w 66935"/>
                  <a:gd name="connsiteY2" fmla="*/ 0 h 88159"/>
                  <a:gd name="connsiteX3" fmla="*/ 0 w 66935"/>
                  <a:gd name="connsiteY3" fmla="*/ 16552 h 88159"/>
                  <a:gd name="connsiteX4" fmla="*/ 0 w 66935"/>
                  <a:gd name="connsiteY4" fmla="*/ 16552 h 88159"/>
                  <a:gd name="connsiteX5" fmla="*/ 0 w 66935"/>
                  <a:gd name="connsiteY5" fmla="*/ 88159 h 88159"/>
                  <a:gd name="connsiteX6" fmla="*/ 66935 w 66935"/>
                  <a:gd name="connsiteY6" fmla="*/ 88159 h 88159"/>
                  <a:gd name="connsiteX7" fmla="*/ 66935 w 66935"/>
                  <a:gd name="connsiteY7" fmla="*/ 16552 h 88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8159">
                    <a:moveTo>
                      <a:pt x="66935" y="16552"/>
                    </a:moveTo>
                    <a:lnTo>
                      <a:pt x="66935" y="16552"/>
                    </a:lnTo>
                    <a:cubicBezTo>
                      <a:pt x="66935" y="7557"/>
                      <a:pt x="52181" y="0"/>
                      <a:pt x="33468" y="0"/>
                    </a:cubicBezTo>
                    <a:cubicBezTo>
                      <a:pt x="15114" y="0"/>
                      <a:pt x="0" y="7557"/>
                      <a:pt x="0" y="16552"/>
                    </a:cubicBezTo>
                    <a:lnTo>
                      <a:pt x="0" y="16552"/>
                    </a:lnTo>
                    <a:lnTo>
                      <a:pt x="0" y="88159"/>
                    </a:lnTo>
                    <a:lnTo>
                      <a:pt x="66935" y="88159"/>
                    </a:lnTo>
                    <a:lnTo>
                      <a:pt x="66935" y="16552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7E72AE49-7BF1-2254-199F-88ED22463364}"/>
                  </a:ext>
                </a:extLst>
              </p:cNvPr>
              <p:cNvSpPr/>
              <p:nvPr/>
            </p:nvSpPr>
            <p:spPr>
              <a:xfrm>
                <a:off x="6127667" y="3552422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2181" y="0"/>
                      <a:pt x="33468" y="0"/>
                    </a:cubicBezTo>
                    <a:cubicBezTo>
                      <a:pt x="15114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AB1F4014-9F28-6E8A-D815-B36E2D74E5CF}"/>
                  </a:ext>
                </a:extLst>
              </p:cNvPr>
              <p:cNvSpPr/>
              <p:nvPr/>
            </p:nvSpPr>
            <p:spPr>
              <a:xfrm>
                <a:off x="6129826" y="3678004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1821" y="0"/>
                      <a:pt x="33468" y="0"/>
                    </a:cubicBezTo>
                    <a:cubicBezTo>
                      <a:pt x="14755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5EDE9411-042F-9A96-9411-B9005B23A7D4}"/>
                  </a:ext>
                </a:extLst>
              </p:cNvPr>
              <p:cNvSpPr/>
              <p:nvPr/>
            </p:nvSpPr>
            <p:spPr>
              <a:xfrm>
                <a:off x="6127667" y="3802866"/>
                <a:ext cx="66935" cy="87799"/>
              </a:xfrm>
              <a:custGeom>
                <a:avLst/>
                <a:gdLst>
                  <a:gd name="connsiteX0" fmla="*/ 66935 w 66935"/>
                  <a:gd name="connsiteY0" fmla="*/ 16193 h 87799"/>
                  <a:gd name="connsiteX1" fmla="*/ 66935 w 66935"/>
                  <a:gd name="connsiteY1" fmla="*/ 16193 h 87799"/>
                  <a:gd name="connsiteX2" fmla="*/ 33468 w 66935"/>
                  <a:gd name="connsiteY2" fmla="*/ 0 h 87799"/>
                  <a:gd name="connsiteX3" fmla="*/ 0 w 66935"/>
                  <a:gd name="connsiteY3" fmla="*/ 16193 h 87799"/>
                  <a:gd name="connsiteX4" fmla="*/ 0 w 66935"/>
                  <a:gd name="connsiteY4" fmla="*/ 16193 h 87799"/>
                  <a:gd name="connsiteX5" fmla="*/ 0 w 66935"/>
                  <a:gd name="connsiteY5" fmla="*/ 87799 h 87799"/>
                  <a:gd name="connsiteX6" fmla="*/ 66935 w 66935"/>
                  <a:gd name="connsiteY6" fmla="*/ 87799 h 87799"/>
                  <a:gd name="connsiteX7" fmla="*/ 66935 w 66935"/>
                  <a:gd name="connsiteY7" fmla="*/ 16193 h 8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935" h="87799">
                    <a:moveTo>
                      <a:pt x="66935" y="16193"/>
                    </a:moveTo>
                    <a:lnTo>
                      <a:pt x="66935" y="16193"/>
                    </a:lnTo>
                    <a:cubicBezTo>
                      <a:pt x="66935" y="7197"/>
                      <a:pt x="52181" y="0"/>
                      <a:pt x="33468" y="0"/>
                    </a:cubicBezTo>
                    <a:cubicBezTo>
                      <a:pt x="15114" y="0"/>
                      <a:pt x="0" y="7197"/>
                      <a:pt x="0" y="16193"/>
                    </a:cubicBezTo>
                    <a:lnTo>
                      <a:pt x="0" y="16193"/>
                    </a:lnTo>
                    <a:lnTo>
                      <a:pt x="0" y="87799"/>
                    </a:lnTo>
                    <a:lnTo>
                      <a:pt x="66935" y="87799"/>
                    </a:lnTo>
                    <a:lnTo>
                      <a:pt x="66935" y="1619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3D5BCFFA-C1E2-A9AB-15C2-A90335639F8E}"/>
                  </a:ext>
                </a:extLst>
              </p:cNvPr>
              <p:cNvSpPr/>
              <p:nvPr/>
            </p:nvSpPr>
            <p:spPr>
              <a:xfrm>
                <a:off x="8482273" y="3220656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AEA19C66-FA51-B95C-770F-E9BEDEAF71C4}"/>
                  </a:ext>
                </a:extLst>
              </p:cNvPr>
              <p:cNvSpPr/>
              <p:nvPr/>
            </p:nvSpPr>
            <p:spPr>
              <a:xfrm>
                <a:off x="8481553" y="3375025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058D83B9-2EB4-57AB-728E-0B931BF15F4B}"/>
                  </a:ext>
                </a:extLst>
              </p:cNvPr>
              <p:cNvSpPr/>
              <p:nvPr/>
            </p:nvSpPr>
            <p:spPr>
              <a:xfrm>
                <a:off x="8595991" y="3220656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5216604B-6D37-292B-4C7D-EA0B96F5B5BE}"/>
                  </a:ext>
                </a:extLst>
              </p:cNvPr>
              <p:cNvSpPr/>
              <p:nvPr/>
            </p:nvSpPr>
            <p:spPr>
              <a:xfrm>
                <a:off x="8595271" y="3375025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EBC7D4AA-D28F-568C-A368-EAB5A0542DCE}"/>
                  </a:ext>
                </a:extLst>
              </p:cNvPr>
              <p:cNvSpPr/>
              <p:nvPr/>
            </p:nvSpPr>
            <p:spPr>
              <a:xfrm>
                <a:off x="8701072" y="3220296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C5E2308A-D834-1685-2CB8-4D488EA87A61}"/>
                  </a:ext>
                </a:extLst>
              </p:cNvPr>
              <p:cNvSpPr/>
              <p:nvPr/>
            </p:nvSpPr>
            <p:spPr>
              <a:xfrm>
                <a:off x="8699992" y="3375025"/>
                <a:ext cx="66575" cy="101113"/>
              </a:xfrm>
              <a:custGeom>
                <a:avLst/>
                <a:gdLst>
                  <a:gd name="connsiteX0" fmla="*/ 0 w 66575"/>
                  <a:gd name="connsiteY0" fmla="*/ 0 h 101113"/>
                  <a:gd name="connsiteX1" fmla="*/ 66575 w 66575"/>
                  <a:gd name="connsiteY1" fmla="*/ 0 h 101113"/>
                  <a:gd name="connsiteX2" fmla="*/ 66575 w 66575"/>
                  <a:gd name="connsiteY2" fmla="*/ 101113 h 101113"/>
                  <a:gd name="connsiteX3" fmla="*/ 0 w 66575"/>
                  <a:gd name="connsiteY3" fmla="*/ 101113 h 101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575" h="101113">
                    <a:moveTo>
                      <a:pt x="0" y="0"/>
                    </a:moveTo>
                    <a:lnTo>
                      <a:pt x="66575" y="0"/>
                    </a:lnTo>
                    <a:lnTo>
                      <a:pt x="66575" y="101113"/>
                    </a:lnTo>
                    <a:lnTo>
                      <a:pt x="0" y="101113"/>
                    </a:lnTo>
                    <a:close/>
                  </a:path>
                </a:pathLst>
              </a:custGeom>
              <a:solidFill>
                <a:srgbClr val="EAA060">
                  <a:alpha val="10000"/>
                </a:srgbClr>
              </a:solidFill>
              <a:ln w="203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id="{2D165364-CF31-D627-5B05-E9C3F16B099E}"/>
              </a:ext>
            </a:extLst>
          </p:cNvPr>
          <p:cNvSpPr/>
          <p:nvPr/>
        </p:nvSpPr>
        <p:spPr>
          <a:xfrm>
            <a:off x="7971770" y="-569266"/>
            <a:ext cx="2809371" cy="824424"/>
          </a:xfrm>
          <a:custGeom>
            <a:avLst/>
            <a:gdLst>
              <a:gd name="connsiteX0" fmla="*/ 198028 w 1288797"/>
              <a:gd name="connsiteY0" fmla="*/ 374631 h 378204"/>
              <a:gd name="connsiteX1" fmla="*/ 1473 w 1288797"/>
              <a:gd name="connsiteY1" fmla="*/ 277299 h 378204"/>
              <a:gd name="connsiteX2" fmla="*/ 444124 w 1288797"/>
              <a:gd name="connsiteY2" fmla="*/ 147555 h 378204"/>
              <a:gd name="connsiteX3" fmla="*/ 873486 w 1288797"/>
              <a:gd name="connsiteY3" fmla="*/ 459 h 378204"/>
              <a:gd name="connsiteX4" fmla="*/ 1060877 w 1288797"/>
              <a:gd name="connsiteY4" fmla="*/ 142800 h 378204"/>
              <a:gd name="connsiteX5" fmla="*/ 1286226 w 1288797"/>
              <a:gd name="connsiteY5" fmla="*/ 261429 h 378204"/>
              <a:gd name="connsiteX6" fmla="*/ 894476 w 1288797"/>
              <a:gd name="connsiteY6" fmla="*/ 374713 h 378204"/>
              <a:gd name="connsiteX7" fmla="*/ 198028 w 1288797"/>
              <a:gd name="connsiteY7" fmla="*/ 374631 h 378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8797" h="378204">
                <a:moveTo>
                  <a:pt x="198028" y="374631"/>
                </a:moveTo>
                <a:cubicBezTo>
                  <a:pt x="198028" y="374631"/>
                  <a:pt x="-19883" y="381052"/>
                  <a:pt x="1473" y="277299"/>
                </a:cubicBezTo>
                <a:cubicBezTo>
                  <a:pt x="22829" y="173545"/>
                  <a:pt x="298836" y="126219"/>
                  <a:pt x="444124" y="147555"/>
                </a:cubicBezTo>
                <a:cubicBezTo>
                  <a:pt x="589392" y="168891"/>
                  <a:pt x="621396" y="-10209"/>
                  <a:pt x="873486" y="459"/>
                </a:cubicBezTo>
                <a:cubicBezTo>
                  <a:pt x="968014" y="4462"/>
                  <a:pt x="993495" y="160723"/>
                  <a:pt x="1060877" y="142800"/>
                </a:cubicBezTo>
                <a:cubicBezTo>
                  <a:pt x="1212688" y="102465"/>
                  <a:pt x="1305733" y="174764"/>
                  <a:pt x="1286226" y="261429"/>
                </a:cubicBezTo>
                <a:cubicBezTo>
                  <a:pt x="1259606" y="379732"/>
                  <a:pt x="1129660" y="365812"/>
                  <a:pt x="894476" y="374713"/>
                </a:cubicBezTo>
                <a:cubicBezTo>
                  <a:pt x="684876" y="382617"/>
                  <a:pt x="198028" y="374631"/>
                  <a:pt x="198028" y="374631"/>
                </a:cubicBezTo>
                <a:close/>
              </a:path>
            </a:pathLst>
          </a:custGeom>
          <a:solidFill>
            <a:srgbClr val="EAA060">
              <a:alpha val="18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AB16A9AC-3D63-0AB3-8D34-AC2946F5DBDF}"/>
              </a:ext>
            </a:extLst>
          </p:cNvPr>
          <p:cNvSpPr/>
          <p:nvPr/>
        </p:nvSpPr>
        <p:spPr>
          <a:xfrm>
            <a:off x="1075770" y="1051779"/>
            <a:ext cx="1325138" cy="390766"/>
          </a:xfrm>
          <a:custGeom>
            <a:avLst/>
            <a:gdLst>
              <a:gd name="connsiteX0" fmla="*/ 1324406 w 1325138"/>
              <a:gd name="connsiteY0" fmla="*/ 304573 h 390766"/>
              <a:gd name="connsiteX1" fmla="*/ 1320342 w 1325138"/>
              <a:gd name="connsiteY1" fmla="*/ 272630 h 390766"/>
              <a:gd name="connsiteX2" fmla="*/ 1018529 w 1325138"/>
              <a:gd name="connsiteY2" fmla="*/ 157049 h 390766"/>
              <a:gd name="connsiteX3" fmla="*/ 776132 w 1325138"/>
              <a:gd name="connsiteY3" fmla="*/ 301 h 390766"/>
              <a:gd name="connsiteX4" fmla="*/ 653074 w 1325138"/>
              <a:gd name="connsiteY4" fmla="*/ 63354 h 390766"/>
              <a:gd name="connsiteX5" fmla="*/ 541416 w 1325138"/>
              <a:gd name="connsiteY5" fmla="*/ 83572 h 390766"/>
              <a:gd name="connsiteX6" fmla="*/ 290382 w 1325138"/>
              <a:gd name="connsiteY6" fmla="*/ 195332 h 390766"/>
              <a:gd name="connsiteX7" fmla="*/ 23723 w 1325138"/>
              <a:gd name="connsiteY7" fmla="*/ 248672 h 390766"/>
              <a:gd name="connsiteX8" fmla="*/ 33090 w 1325138"/>
              <a:gd name="connsiteY8" fmla="*/ 348525 h 390766"/>
              <a:gd name="connsiteX9" fmla="*/ 640354 w 1325138"/>
              <a:gd name="connsiteY9" fmla="*/ 384837 h 390766"/>
              <a:gd name="connsiteX10" fmla="*/ 1324406 w 1325138"/>
              <a:gd name="connsiteY10" fmla="*/ 304573 h 390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25138" h="390766">
                <a:moveTo>
                  <a:pt x="1324406" y="304573"/>
                </a:moveTo>
                <a:cubicBezTo>
                  <a:pt x="1326174" y="293803"/>
                  <a:pt x="1324711" y="282627"/>
                  <a:pt x="1320342" y="272630"/>
                </a:cubicBezTo>
                <a:cubicBezTo>
                  <a:pt x="1286855" y="195840"/>
                  <a:pt x="1107368" y="140712"/>
                  <a:pt x="1018529" y="157049"/>
                </a:cubicBezTo>
                <a:cubicBezTo>
                  <a:pt x="923797" y="174464"/>
                  <a:pt x="940521" y="-8396"/>
                  <a:pt x="776132" y="301"/>
                </a:cubicBezTo>
                <a:cubicBezTo>
                  <a:pt x="722182" y="3166"/>
                  <a:pt x="684915" y="32041"/>
                  <a:pt x="653074" y="63354"/>
                </a:cubicBezTo>
                <a:cubicBezTo>
                  <a:pt x="623590" y="92351"/>
                  <a:pt x="579069" y="100621"/>
                  <a:pt x="541416" y="83572"/>
                </a:cubicBezTo>
                <a:cubicBezTo>
                  <a:pt x="393201" y="16455"/>
                  <a:pt x="345287" y="209048"/>
                  <a:pt x="290382" y="195332"/>
                </a:cubicBezTo>
                <a:cubicBezTo>
                  <a:pt x="201563" y="173163"/>
                  <a:pt x="84561" y="203887"/>
                  <a:pt x="23723" y="248672"/>
                </a:cubicBezTo>
                <a:cubicBezTo>
                  <a:pt x="-11736" y="274784"/>
                  <a:pt x="-6493" y="329200"/>
                  <a:pt x="33090" y="348525"/>
                </a:cubicBezTo>
                <a:cubicBezTo>
                  <a:pt x="158952" y="409972"/>
                  <a:pt x="481187" y="384837"/>
                  <a:pt x="640354" y="384837"/>
                </a:cubicBezTo>
                <a:cubicBezTo>
                  <a:pt x="951392" y="384837"/>
                  <a:pt x="1304940" y="423241"/>
                  <a:pt x="1324406" y="304573"/>
                </a:cubicBezTo>
                <a:close/>
              </a:path>
            </a:pathLst>
          </a:custGeom>
          <a:solidFill>
            <a:srgbClr val="EAA060">
              <a:alpha val="10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462D6732-0B5E-3F4C-E9AB-5AD6038A3E9C}"/>
              </a:ext>
            </a:extLst>
          </p:cNvPr>
          <p:cNvSpPr/>
          <p:nvPr/>
        </p:nvSpPr>
        <p:spPr>
          <a:xfrm>
            <a:off x="4825792" y="856226"/>
            <a:ext cx="857109" cy="252749"/>
          </a:xfrm>
          <a:custGeom>
            <a:avLst/>
            <a:gdLst>
              <a:gd name="connsiteX0" fmla="*/ 472 w 857109"/>
              <a:gd name="connsiteY0" fmla="*/ 196994 h 252749"/>
              <a:gd name="connsiteX1" fmla="*/ 3094 w 857109"/>
              <a:gd name="connsiteY1" fmla="*/ 176329 h 252749"/>
              <a:gd name="connsiteX2" fmla="*/ 198308 w 857109"/>
              <a:gd name="connsiteY2" fmla="*/ 101571 h 252749"/>
              <a:gd name="connsiteX3" fmla="*/ 355097 w 857109"/>
              <a:gd name="connsiteY3" fmla="*/ 195 h 252749"/>
              <a:gd name="connsiteX4" fmla="*/ 434690 w 857109"/>
              <a:gd name="connsiteY4" fmla="*/ 40977 h 252749"/>
              <a:gd name="connsiteX5" fmla="*/ 506908 w 857109"/>
              <a:gd name="connsiteY5" fmla="*/ 54043 h 252749"/>
              <a:gd name="connsiteX6" fmla="*/ 669285 w 857109"/>
              <a:gd name="connsiteY6" fmla="*/ 126341 h 252749"/>
              <a:gd name="connsiteX7" fmla="*/ 841761 w 857109"/>
              <a:gd name="connsiteY7" fmla="*/ 160845 h 252749"/>
              <a:gd name="connsiteX8" fmla="*/ 835706 w 857109"/>
              <a:gd name="connsiteY8" fmla="*/ 225422 h 252749"/>
              <a:gd name="connsiteX9" fmla="*/ 442921 w 857109"/>
              <a:gd name="connsiteY9" fmla="*/ 248912 h 252749"/>
              <a:gd name="connsiteX10" fmla="*/ 472 w 857109"/>
              <a:gd name="connsiteY10" fmla="*/ 196994 h 25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7109" h="252749">
                <a:moveTo>
                  <a:pt x="472" y="196994"/>
                </a:moveTo>
                <a:cubicBezTo>
                  <a:pt x="-666" y="190024"/>
                  <a:pt x="269" y="182811"/>
                  <a:pt x="3094" y="176329"/>
                </a:cubicBezTo>
                <a:cubicBezTo>
                  <a:pt x="24755" y="126667"/>
                  <a:pt x="140843" y="91005"/>
                  <a:pt x="198308" y="101571"/>
                </a:cubicBezTo>
                <a:cubicBezTo>
                  <a:pt x="259573" y="112829"/>
                  <a:pt x="248762" y="-5434"/>
                  <a:pt x="355097" y="195"/>
                </a:cubicBezTo>
                <a:cubicBezTo>
                  <a:pt x="389986" y="2044"/>
                  <a:pt x="414107" y="20718"/>
                  <a:pt x="434690" y="40977"/>
                </a:cubicBezTo>
                <a:cubicBezTo>
                  <a:pt x="453750" y="59733"/>
                  <a:pt x="482565" y="65077"/>
                  <a:pt x="506908" y="54043"/>
                </a:cubicBezTo>
                <a:cubicBezTo>
                  <a:pt x="602778" y="10619"/>
                  <a:pt x="633766" y="135201"/>
                  <a:pt x="669285" y="126341"/>
                </a:cubicBezTo>
                <a:cubicBezTo>
                  <a:pt x="726730" y="111996"/>
                  <a:pt x="802401" y="131869"/>
                  <a:pt x="841761" y="160845"/>
                </a:cubicBezTo>
                <a:cubicBezTo>
                  <a:pt x="864703" y="177731"/>
                  <a:pt x="861309" y="212925"/>
                  <a:pt x="835706" y="225422"/>
                </a:cubicBezTo>
                <a:cubicBezTo>
                  <a:pt x="754304" y="265168"/>
                  <a:pt x="545861" y="248912"/>
                  <a:pt x="442921" y="248912"/>
                </a:cubicBezTo>
                <a:cubicBezTo>
                  <a:pt x="241753" y="248912"/>
                  <a:pt x="13071" y="273763"/>
                  <a:pt x="472" y="196994"/>
                </a:cubicBezTo>
                <a:close/>
              </a:path>
            </a:pathLst>
          </a:custGeom>
          <a:solidFill>
            <a:srgbClr val="EAA060">
              <a:alpha val="16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id="{5755BF01-7C9B-52F6-8CEC-6E845EAB8E5D}"/>
              </a:ext>
            </a:extLst>
          </p:cNvPr>
          <p:cNvSpPr/>
          <p:nvPr/>
        </p:nvSpPr>
        <p:spPr>
          <a:xfrm>
            <a:off x="1578723" y="2312305"/>
            <a:ext cx="857109" cy="252749"/>
          </a:xfrm>
          <a:custGeom>
            <a:avLst/>
            <a:gdLst>
              <a:gd name="connsiteX0" fmla="*/ 472 w 857109"/>
              <a:gd name="connsiteY0" fmla="*/ 196994 h 252749"/>
              <a:gd name="connsiteX1" fmla="*/ 3094 w 857109"/>
              <a:gd name="connsiteY1" fmla="*/ 176329 h 252749"/>
              <a:gd name="connsiteX2" fmla="*/ 198308 w 857109"/>
              <a:gd name="connsiteY2" fmla="*/ 101571 h 252749"/>
              <a:gd name="connsiteX3" fmla="*/ 355097 w 857109"/>
              <a:gd name="connsiteY3" fmla="*/ 195 h 252749"/>
              <a:gd name="connsiteX4" fmla="*/ 434691 w 857109"/>
              <a:gd name="connsiteY4" fmla="*/ 40977 h 252749"/>
              <a:gd name="connsiteX5" fmla="*/ 506908 w 857109"/>
              <a:gd name="connsiteY5" fmla="*/ 54043 h 252749"/>
              <a:gd name="connsiteX6" fmla="*/ 669285 w 857109"/>
              <a:gd name="connsiteY6" fmla="*/ 126341 h 252749"/>
              <a:gd name="connsiteX7" fmla="*/ 841761 w 857109"/>
              <a:gd name="connsiteY7" fmla="*/ 160845 h 252749"/>
              <a:gd name="connsiteX8" fmla="*/ 835706 w 857109"/>
              <a:gd name="connsiteY8" fmla="*/ 225422 h 252749"/>
              <a:gd name="connsiteX9" fmla="*/ 442920 w 857109"/>
              <a:gd name="connsiteY9" fmla="*/ 248912 h 252749"/>
              <a:gd name="connsiteX10" fmla="*/ 472 w 857109"/>
              <a:gd name="connsiteY10" fmla="*/ 196994 h 25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7109" h="252749">
                <a:moveTo>
                  <a:pt x="472" y="196994"/>
                </a:moveTo>
                <a:cubicBezTo>
                  <a:pt x="-665" y="190024"/>
                  <a:pt x="269" y="182811"/>
                  <a:pt x="3094" y="176329"/>
                </a:cubicBezTo>
                <a:cubicBezTo>
                  <a:pt x="24755" y="126667"/>
                  <a:pt x="140843" y="91005"/>
                  <a:pt x="198308" y="101571"/>
                </a:cubicBezTo>
                <a:cubicBezTo>
                  <a:pt x="259573" y="112829"/>
                  <a:pt x="248763" y="-5434"/>
                  <a:pt x="355097" y="195"/>
                </a:cubicBezTo>
                <a:cubicBezTo>
                  <a:pt x="389987" y="2044"/>
                  <a:pt x="414106" y="20718"/>
                  <a:pt x="434691" y="40977"/>
                </a:cubicBezTo>
                <a:cubicBezTo>
                  <a:pt x="453751" y="59732"/>
                  <a:pt x="482564" y="65077"/>
                  <a:pt x="506908" y="54043"/>
                </a:cubicBezTo>
                <a:cubicBezTo>
                  <a:pt x="602778" y="10639"/>
                  <a:pt x="633766" y="135201"/>
                  <a:pt x="669285" y="126341"/>
                </a:cubicBezTo>
                <a:cubicBezTo>
                  <a:pt x="726730" y="111996"/>
                  <a:pt x="802422" y="131868"/>
                  <a:pt x="841761" y="160845"/>
                </a:cubicBezTo>
                <a:cubicBezTo>
                  <a:pt x="864702" y="177731"/>
                  <a:pt x="861309" y="212925"/>
                  <a:pt x="835706" y="225422"/>
                </a:cubicBezTo>
                <a:cubicBezTo>
                  <a:pt x="754304" y="265168"/>
                  <a:pt x="545861" y="248912"/>
                  <a:pt x="442920" y="248912"/>
                </a:cubicBezTo>
                <a:cubicBezTo>
                  <a:pt x="241752" y="248912"/>
                  <a:pt x="13071" y="273763"/>
                  <a:pt x="472" y="196994"/>
                </a:cubicBezTo>
                <a:close/>
              </a:path>
            </a:pathLst>
          </a:custGeom>
          <a:solidFill>
            <a:srgbClr val="EAA060">
              <a:alpha val="16000"/>
            </a:srgbClr>
          </a:solidFill>
          <a:ln w="20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9" name="图形 142">
            <a:extLst>
              <a:ext uri="{FF2B5EF4-FFF2-40B4-BE49-F238E27FC236}">
                <a16:creationId xmlns:a16="http://schemas.microsoft.com/office/drawing/2014/main" id="{4BAE69D0-BA5E-1F26-00FA-2DC70C29345E}"/>
              </a:ext>
            </a:extLst>
          </p:cNvPr>
          <p:cNvGrpSpPr/>
          <p:nvPr/>
        </p:nvGrpSpPr>
        <p:grpSpPr>
          <a:xfrm>
            <a:off x="0" y="4358231"/>
            <a:ext cx="12192000" cy="1885640"/>
            <a:chOff x="0" y="4358231"/>
            <a:chExt cx="12192000" cy="1885640"/>
          </a:xfrm>
        </p:grpSpPr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49AC7848-DD80-337A-1B65-EA9AFE7F0D11}"/>
                </a:ext>
              </a:extLst>
            </p:cNvPr>
            <p:cNvSpPr/>
            <p:nvPr/>
          </p:nvSpPr>
          <p:spPr>
            <a:xfrm>
              <a:off x="6660862" y="4687671"/>
              <a:ext cx="1671275" cy="552958"/>
            </a:xfrm>
            <a:custGeom>
              <a:avLst/>
              <a:gdLst>
                <a:gd name="connsiteX0" fmla="*/ 1660152 w 1671275"/>
                <a:gd name="connsiteY0" fmla="*/ 355854 h 552958"/>
                <a:gd name="connsiteX1" fmla="*/ 1541360 w 1671275"/>
                <a:gd name="connsiteY1" fmla="*/ 296123 h 552958"/>
                <a:gd name="connsiteX2" fmla="*/ 1428034 w 1671275"/>
                <a:gd name="connsiteY2" fmla="*/ 242670 h 552958"/>
                <a:gd name="connsiteX3" fmla="*/ 1393862 w 1671275"/>
                <a:gd name="connsiteY3" fmla="*/ 253763 h 552958"/>
                <a:gd name="connsiteX4" fmla="*/ 1286387 w 1671275"/>
                <a:gd name="connsiteY4" fmla="*/ 226051 h 552958"/>
                <a:gd name="connsiteX5" fmla="*/ 1140351 w 1671275"/>
                <a:gd name="connsiteY5" fmla="*/ 195780 h 552958"/>
                <a:gd name="connsiteX6" fmla="*/ 1013697 w 1671275"/>
                <a:gd name="connsiteY6" fmla="*/ 135927 h 552958"/>
                <a:gd name="connsiteX7" fmla="*/ 912765 w 1671275"/>
                <a:gd name="connsiteY7" fmla="*/ 67947 h 552958"/>
                <a:gd name="connsiteX8" fmla="*/ 880989 w 1671275"/>
                <a:gd name="connsiteY8" fmla="*/ 73088 h 552958"/>
                <a:gd name="connsiteX9" fmla="*/ 879730 w 1671275"/>
                <a:gd name="connsiteY9" fmla="*/ 64555 h 552958"/>
                <a:gd name="connsiteX10" fmla="*/ 707079 w 1671275"/>
                <a:gd name="connsiteY10" fmla="*/ 5900 h 552958"/>
                <a:gd name="connsiteX11" fmla="*/ 610088 w 1671275"/>
                <a:gd name="connsiteY11" fmla="*/ 53380 h 552958"/>
                <a:gd name="connsiteX12" fmla="*/ 534469 w 1671275"/>
                <a:gd name="connsiteY12" fmla="*/ 34059 h 552958"/>
                <a:gd name="connsiteX13" fmla="*/ 389043 w 1671275"/>
                <a:gd name="connsiteY13" fmla="*/ 134180 h 552958"/>
                <a:gd name="connsiteX14" fmla="*/ 215214 w 1671275"/>
                <a:gd name="connsiteY14" fmla="*/ 208437 h 552958"/>
                <a:gd name="connsiteX15" fmla="*/ 168831 w 1671275"/>
                <a:gd name="connsiteY15" fmla="*/ 203053 h 552958"/>
                <a:gd name="connsiteX16" fmla="*/ 0 w 1671275"/>
                <a:gd name="connsiteY16" fmla="*/ 340515 h 552958"/>
                <a:gd name="connsiteX17" fmla="*/ 168831 w 1671275"/>
                <a:gd name="connsiteY17" fmla="*/ 477977 h 552958"/>
                <a:gd name="connsiteX18" fmla="*/ 320758 w 1671275"/>
                <a:gd name="connsiteY18" fmla="*/ 400185 h 552958"/>
                <a:gd name="connsiteX19" fmla="*/ 321815 w 1671275"/>
                <a:gd name="connsiteY19" fmla="*/ 400591 h 552958"/>
                <a:gd name="connsiteX20" fmla="*/ 445137 w 1671275"/>
                <a:gd name="connsiteY20" fmla="*/ 398865 h 552958"/>
                <a:gd name="connsiteX21" fmla="*/ 567626 w 1671275"/>
                <a:gd name="connsiteY21" fmla="*/ 426942 h 552958"/>
                <a:gd name="connsiteX22" fmla="*/ 728635 w 1671275"/>
                <a:gd name="connsiteY22" fmla="*/ 504714 h 552958"/>
                <a:gd name="connsiteX23" fmla="*/ 901773 w 1671275"/>
                <a:gd name="connsiteY23" fmla="*/ 410222 h 552958"/>
                <a:gd name="connsiteX24" fmla="*/ 994905 w 1671275"/>
                <a:gd name="connsiteY24" fmla="*/ 451525 h 552958"/>
                <a:gd name="connsiteX25" fmla="*/ 999963 w 1671275"/>
                <a:gd name="connsiteY25" fmla="*/ 463228 h 552958"/>
                <a:gd name="connsiteX26" fmla="*/ 1217636 w 1671275"/>
                <a:gd name="connsiteY26" fmla="*/ 537241 h 552958"/>
                <a:gd name="connsiteX27" fmla="*/ 1303250 w 1671275"/>
                <a:gd name="connsiteY27" fmla="*/ 438868 h 552958"/>
                <a:gd name="connsiteX28" fmla="*/ 1364037 w 1671275"/>
                <a:gd name="connsiteY28" fmla="*/ 429035 h 552958"/>
                <a:gd name="connsiteX29" fmla="*/ 1366231 w 1671275"/>
                <a:gd name="connsiteY29" fmla="*/ 427734 h 552958"/>
                <a:gd name="connsiteX30" fmla="*/ 1460805 w 1671275"/>
                <a:gd name="connsiteY30" fmla="*/ 457986 h 552958"/>
                <a:gd name="connsiteX31" fmla="*/ 1462756 w 1671275"/>
                <a:gd name="connsiteY31" fmla="*/ 457498 h 552958"/>
                <a:gd name="connsiteX32" fmla="*/ 1607735 w 1671275"/>
                <a:gd name="connsiteY32" fmla="*/ 501118 h 552958"/>
                <a:gd name="connsiteX33" fmla="*/ 1660152 w 1671275"/>
                <a:gd name="connsiteY33" fmla="*/ 355854 h 55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71275" h="552958">
                  <a:moveTo>
                    <a:pt x="1660152" y="355854"/>
                  </a:moveTo>
                  <a:cubicBezTo>
                    <a:pt x="1638108" y="311401"/>
                    <a:pt x="1589084" y="288606"/>
                    <a:pt x="1541360" y="296123"/>
                  </a:cubicBezTo>
                  <a:cubicBezTo>
                    <a:pt x="1519073" y="258538"/>
                    <a:pt x="1474905" y="235925"/>
                    <a:pt x="1428034" y="242670"/>
                  </a:cubicBezTo>
                  <a:cubicBezTo>
                    <a:pt x="1415702" y="244458"/>
                    <a:pt x="1404386" y="248542"/>
                    <a:pt x="1393862" y="253763"/>
                  </a:cubicBezTo>
                  <a:cubicBezTo>
                    <a:pt x="1365866" y="226986"/>
                    <a:pt x="1325090" y="215873"/>
                    <a:pt x="1286387" y="226051"/>
                  </a:cubicBezTo>
                  <a:cubicBezTo>
                    <a:pt x="1251300" y="185804"/>
                    <a:pt x="1191549" y="171867"/>
                    <a:pt x="1140351" y="195780"/>
                  </a:cubicBezTo>
                  <a:cubicBezTo>
                    <a:pt x="1109369" y="157788"/>
                    <a:pt x="1062396" y="136272"/>
                    <a:pt x="1013697" y="135927"/>
                  </a:cubicBezTo>
                  <a:cubicBezTo>
                    <a:pt x="998216" y="96269"/>
                    <a:pt x="959026" y="67947"/>
                    <a:pt x="912765" y="67947"/>
                  </a:cubicBezTo>
                  <a:cubicBezTo>
                    <a:pt x="901631" y="67947"/>
                    <a:pt x="891107" y="70040"/>
                    <a:pt x="880989" y="73088"/>
                  </a:cubicBezTo>
                  <a:cubicBezTo>
                    <a:pt x="880746" y="70223"/>
                    <a:pt x="880380" y="67379"/>
                    <a:pt x="879730" y="64555"/>
                  </a:cubicBezTo>
                  <a:cubicBezTo>
                    <a:pt x="867824" y="13702"/>
                    <a:pt x="790519" y="-12547"/>
                    <a:pt x="707079" y="5900"/>
                  </a:cubicBezTo>
                  <a:cubicBezTo>
                    <a:pt x="667319" y="14698"/>
                    <a:pt x="633472" y="32109"/>
                    <a:pt x="610088" y="53380"/>
                  </a:cubicBezTo>
                  <a:cubicBezTo>
                    <a:pt x="587739" y="41129"/>
                    <a:pt x="561957" y="34059"/>
                    <a:pt x="534469" y="34059"/>
                  </a:cubicBezTo>
                  <a:cubicBezTo>
                    <a:pt x="467241" y="34059"/>
                    <a:pt x="410213" y="75891"/>
                    <a:pt x="389043" y="134180"/>
                  </a:cubicBezTo>
                  <a:cubicBezTo>
                    <a:pt x="314745" y="119491"/>
                    <a:pt x="242255" y="149905"/>
                    <a:pt x="215214" y="208437"/>
                  </a:cubicBezTo>
                  <a:cubicBezTo>
                    <a:pt x="200464" y="205003"/>
                    <a:pt x="184942" y="203053"/>
                    <a:pt x="168831" y="203053"/>
                  </a:cubicBezTo>
                  <a:cubicBezTo>
                    <a:pt x="75578" y="203053"/>
                    <a:pt x="0" y="264592"/>
                    <a:pt x="0" y="340515"/>
                  </a:cubicBezTo>
                  <a:cubicBezTo>
                    <a:pt x="0" y="416418"/>
                    <a:pt x="75598" y="477977"/>
                    <a:pt x="168831" y="477977"/>
                  </a:cubicBezTo>
                  <a:cubicBezTo>
                    <a:pt x="235774" y="477977"/>
                    <a:pt x="293453" y="446182"/>
                    <a:pt x="320758" y="400185"/>
                  </a:cubicBezTo>
                  <a:cubicBezTo>
                    <a:pt x="321125" y="400307"/>
                    <a:pt x="321449" y="400470"/>
                    <a:pt x="321815" y="400591"/>
                  </a:cubicBezTo>
                  <a:cubicBezTo>
                    <a:pt x="364805" y="414711"/>
                    <a:pt x="408750" y="413005"/>
                    <a:pt x="445137" y="398865"/>
                  </a:cubicBezTo>
                  <a:cubicBezTo>
                    <a:pt x="491642" y="409531"/>
                    <a:pt x="521101" y="416276"/>
                    <a:pt x="567626" y="426942"/>
                  </a:cubicBezTo>
                  <a:cubicBezTo>
                    <a:pt x="605658" y="474402"/>
                    <a:pt x="663622" y="504714"/>
                    <a:pt x="728635" y="504714"/>
                  </a:cubicBezTo>
                  <a:cubicBezTo>
                    <a:pt x="800983" y="504714"/>
                    <a:pt x="864614" y="467128"/>
                    <a:pt x="901773" y="410222"/>
                  </a:cubicBezTo>
                  <a:cubicBezTo>
                    <a:pt x="927575" y="433484"/>
                    <a:pt x="960346" y="447828"/>
                    <a:pt x="994905" y="451525"/>
                  </a:cubicBezTo>
                  <a:cubicBezTo>
                    <a:pt x="996469" y="455446"/>
                    <a:pt x="998054" y="459367"/>
                    <a:pt x="999963" y="463228"/>
                  </a:cubicBezTo>
                  <a:cubicBezTo>
                    <a:pt x="1039032" y="542056"/>
                    <a:pt x="1136491" y="575192"/>
                    <a:pt x="1217636" y="537241"/>
                  </a:cubicBezTo>
                  <a:cubicBezTo>
                    <a:pt x="1260991" y="516965"/>
                    <a:pt x="1290735" y="480456"/>
                    <a:pt x="1303250" y="438868"/>
                  </a:cubicBezTo>
                  <a:cubicBezTo>
                    <a:pt x="1323424" y="441042"/>
                    <a:pt x="1344411" y="438218"/>
                    <a:pt x="1364037" y="429035"/>
                  </a:cubicBezTo>
                  <a:cubicBezTo>
                    <a:pt x="1364830" y="428669"/>
                    <a:pt x="1365460" y="428120"/>
                    <a:pt x="1366231" y="427734"/>
                  </a:cubicBezTo>
                  <a:cubicBezTo>
                    <a:pt x="1390428" y="450733"/>
                    <a:pt x="1424743" y="463187"/>
                    <a:pt x="1460805" y="457986"/>
                  </a:cubicBezTo>
                  <a:cubicBezTo>
                    <a:pt x="1461475" y="457884"/>
                    <a:pt x="1462085" y="457620"/>
                    <a:pt x="1462756" y="457498"/>
                  </a:cubicBezTo>
                  <a:cubicBezTo>
                    <a:pt x="1491869" y="506157"/>
                    <a:pt x="1554668" y="525945"/>
                    <a:pt x="1607735" y="501118"/>
                  </a:cubicBezTo>
                  <a:cubicBezTo>
                    <a:pt x="1663565" y="475052"/>
                    <a:pt x="1687011" y="410018"/>
                    <a:pt x="1660152" y="355854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BAE24576-BD89-CCFF-0E51-81EA7A1827CD}"/>
                </a:ext>
              </a:extLst>
            </p:cNvPr>
            <p:cNvSpPr/>
            <p:nvPr/>
          </p:nvSpPr>
          <p:spPr>
            <a:xfrm>
              <a:off x="8889563" y="4365093"/>
              <a:ext cx="3302436" cy="1561826"/>
            </a:xfrm>
            <a:custGeom>
              <a:avLst/>
              <a:gdLst>
                <a:gd name="connsiteX0" fmla="*/ 3302437 w 3302436"/>
                <a:gd name="connsiteY0" fmla="*/ 569170 h 1561826"/>
                <a:gd name="connsiteX1" fmla="*/ 3302437 w 3302436"/>
                <a:gd name="connsiteY1" fmla="*/ 1395284 h 1561826"/>
                <a:gd name="connsiteX2" fmla="*/ 3097097 w 3302436"/>
                <a:gd name="connsiteY2" fmla="*/ 1548329 h 1561826"/>
                <a:gd name="connsiteX3" fmla="*/ 2509174 w 3302436"/>
                <a:gd name="connsiteY3" fmla="*/ 1248436 h 1561826"/>
                <a:gd name="connsiteX4" fmla="*/ 2242357 w 3302436"/>
                <a:gd name="connsiteY4" fmla="*/ 1356012 h 1561826"/>
                <a:gd name="connsiteX5" fmla="*/ 2011072 w 3302436"/>
                <a:gd name="connsiteY5" fmla="*/ 1262718 h 1561826"/>
                <a:gd name="connsiteX6" fmla="*/ 1815870 w 3302436"/>
                <a:gd name="connsiteY6" fmla="*/ 1310137 h 1561826"/>
                <a:gd name="connsiteX7" fmla="*/ 1427965 w 3302436"/>
                <a:gd name="connsiteY7" fmla="*/ 985539 h 1561826"/>
                <a:gd name="connsiteX8" fmla="*/ 1257488 w 3302436"/>
                <a:gd name="connsiteY8" fmla="*/ 1033689 h 1561826"/>
                <a:gd name="connsiteX9" fmla="*/ 1071835 w 3302436"/>
                <a:gd name="connsiteY9" fmla="*/ 909108 h 1561826"/>
                <a:gd name="connsiteX10" fmla="*/ 903756 w 3302436"/>
                <a:gd name="connsiteY10" fmla="*/ 977351 h 1561826"/>
                <a:gd name="connsiteX11" fmla="*/ 741548 w 3302436"/>
                <a:gd name="connsiteY11" fmla="*/ 852343 h 1561826"/>
                <a:gd name="connsiteX12" fmla="*/ 566277 w 3302436"/>
                <a:gd name="connsiteY12" fmla="*/ 869206 h 1561826"/>
                <a:gd name="connsiteX13" fmla="*/ 334565 w 3302436"/>
                <a:gd name="connsiteY13" fmla="*/ 728940 h 1561826"/>
                <a:gd name="connsiteX14" fmla="*/ 316971 w 3302436"/>
                <a:gd name="connsiteY14" fmla="*/ 728046 h 1561826"/>
                <a:gd name="connsiteX15" fmla="*/ 251816 w 3302436"/>
                <a:gd name="connsiteY15" fmla="*/ 708745 h 1561826"/>
                <a:gd name="connsiteX16" fmla="*/ 124166 w 3302436"/>
                <a:gd name="connsiteY16" fmla="*/ 756652 h 1561826"/>
                <a:gd name="connsiteX17" fmla="*/ 24615 w 3302436"/>
                <a:gd name="connsiteY17" fmla="*/ 706531 h 1561826"/>
                <a:gd name="connsiteX18" fmla="*/ 601 w 3302436"/>
                <a:gd name="connsiteY18" fmla="*/ 631095 h 1561826"/>
                <a:gd name="connsiteX19" fmla="*/ 149624 w 3302436"/>
                <a:gd name="connsiteY19" fmla="*/ 533088 h 1561826"/>
                <a:gd name="connsiteX20" fmla="*/ 193080 w 3302436"/>
                <a:gd name="connsiteY20" fmla="*/ 543673 h 1561826"/>
                <a:gd name="connsiteX21" fmla="*/ 345536 w 3302436"/>
                <a:gd name="connsiteY21" fmla="*/ 477136 h 1561826"/>
                <a:gd name="connsiteX22" fmla="*/ 462275 w 3302436"/>
                <a:gd name="connsiteY22" fmla="*/ 539690 h 1561826"/>
                <a:gd name="connsiteX23" fmla="*/ 522149 w 3302436"/>
                <a:gd name="connsiteY23" fmla="*/ 515250 h 1561826"/>
                <a:gd name="connsiteX24" fmla="*/ 533160 w 3302436"/>
                <a:gd name="connsiteY24" fmla="*/ 517911 h 1561826"/>
                <a:gd name="connsiteX25" fmla="*/ 670542 w 3302436"/>
                <a:gd name="connsiteY25" fmla="*/ 437742 h 1561826"/>
                <a:gd name="connsiteX26" fmla="*/ 773668 w 3302436"/>
                <a:gd name="connsiteY26" fmla="*/ 509033 h 1561826"/>
                <a:gd name="connsiteX27" fmla="*/ 968566 w 3302436"/>
                <a:gd name="connsiteY27" fmla="*/ 408262 h 1561826"/>
                <a:gd name="connsiteX28" fmla="*/ 998797 w 3302436"/>
                <a:gd name="connsiteY28" fmla="*/ 414337 h 1561826"/>
                <a:gd name="connsiteX29" fmla="*/ 1119803 w 3302436"/>
                <a:gd name="connsiteY29" fmla="*/ 357775 h 1561826"/>
                <a:gd name="connsiteX30" fmla="*/ 1225490 w 3302436"/>
                <a:gd name="connsiteY30" fmla="*/ 437762 h 1561826"/>
                <a:gd name="connsiteX31" fmla="*/ 1259398 w 3302436"/>
                <a:gd name="connsiteY31" fmla="*/ 437681 h 1561826"/>
                <a:gd name="connsiteX32" fmla="*/ 1326464 w 3302436"/>
                <a:gd name="connsiteY32" fmla="*/ 459541 h 1561826"/>
                <a:gd name="connsiteX33" fmla="*/ 1517378 w 3302436"/>
                <a:gd name="connsiteY33" fmla="*/ 340425 h 1561826"/>
                <a:gd name="connsiteX34" fmla="*/ 1652586 w 3302436"/>
                <a:gd name="connsiteY34" fmla="*/ 423378 h 1561826"/>
                <a:gd name="connsiteX35" fmla="*/ 1866194 w 3302436"/>
                <a:gd name="connsiteY35" fmla="*/ 365516 h 1561826"/>
                <a:gd name="connsiteX36" fmla="*/ 1898619 w 3302436"/>
                <a:gd name="connsiteY36" fmla="*/ 367507 h 1561826"/>
                <a:gd name="connsiteX37" fmla="*/ 2311128 w 3302436"/>
                <a:gd name="connsiteY37" fmla="*/ 64871 h 1561826"/>
                <a:gd name="connsiteX38" fmla="*/ 2447331 w 3302436"/>
                <a:gd name="connsiteY38" fmla="*/ 95854 h 1561826"/>
                <a:gd name="connsiteX39" fmla="*/ 2700618 w 3302436"/>
                <a:gd name="connsiteY39" fmla="*/ 40 h 1561826"/>
                <a:gd name="connsiteX40" fmla="*/ 3063697 w 3302436"/>
                <a:gd name="connsiteY40" fmla="*/ 430976 h 1561826"/>
                <a:gd name="connsiteX41" fmla="*/ 3061319 w 3302436"/>
                <a:gd name="connsiteY41" fmla="*/ 458708 h 1561826"/>
                <a:gd name="connsiteX42" fmla="*/ 3302437 w 3302436"/>
                <a:gd name="connsiteY42" fmla="*/ 569170 h 156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302436" h="1561826">
                  <a:moveTo>
                    <a:pt x="3302437" y="569170"/>
                  </a:moveTo>
                  <a:lnTo>
                    <a:pt x="3302437" y="1395284"/>
                  </a:lnTo>
                  <a:cubicBezTo>
                    <a:pt x="3248334" y="1467144"/>
                    <a:pt x="3179582" y="1522487"/>
                    <a:pt x="3097097" y="1548329"/>
                  </a:cubicBezTo>
                  <a:cubicBezTo>
                    <a:pt x="2880522" y="1616166"/>
                    <a:pt x="2616061" y="1414626"/>
                    <a:pt x="2509174" y="1248436"/>
                  </a:cubicBezTo>
                  <a:cubicBezTo>
                    <a:pt x="2431077" y="1317675"/>
                    <a:pt x="2339084" y="1357495"/>
                    <a:pt x="2242357" y="1356012"/>
                  </a:cubicBezTo>
                  <a:cubicBezTo>
                    <a:pt x="2156133" y="1354692"/>
                    <a:pt x="2077203" y="1320682"/>
                    <a:pt x="2011072" y="1262718"/>
                  </a:cubicBezTo>
                  <a:cubicBezTo>
                    <a:pt x="1951443" y="1293965"/>
                    <a:pt x="1885109" y="1311194"/>
                    <a:pt x="1815870" y="1310137"/>
                  </a:cubicBezTo>
                  <a:cubicBezTo>
                    <a:pt x="1628125" y="1307293"/>
                    <a:pt x="1476074" y="1171619"/>
                    <a:pt x="1427965" y="985539"/>
                  </a:cubicBezTo>
                  <a:cubicBezTo>
                    <a:pt x="1380749" y="1021194"/>
                    <a:pt x="1320673" y="1040068"/>
                    <a:pt x="1257488" y="1033689"/>
                  </a:cubicBezTo>
                  <a:cubicBezTo>
                    <a:pt x="1175287" y="1025380"/>
                    <a:pt x="1107511" y="976559"/>
                    <a:pt x="1071835" y="909108"/>
                  </a:cubicBezTo>
                  <a:cubicBezTo>
                    <a:pt x="1025452" y="957034"/>
                    <a:pt x="965742" y="983629"/>
                    <a:pt x="903756" y="977351"/>
                  </a:cubicBezTo>
                  <a:cubicBezTo>
                    <a:pt x="833094" y="970200"/>
                    <a:pt x="774990" y="921846"/>
                    <a:pt x="741548" y="852343"/>
                  </a:cubicBezTo>
                  <a:cubicBezTo>
                    <a:pt x="694921" y="869003"/>
                    <a:pt x="632996" y="875951"/>
                    <a:pt x="566277" y="869206"/>
                  </a:cubicBezTo>
                  <a:cubicBezTo>
                    <a:pt x="433832" y="855817"/>
                    <a:pt x="332047" y="793608"/>
                    <a:pt x="334565" y="728940"/>
                  </a:cubicBezTo>
                  <a:cubicBezTo>
                    <a:pt x="328755" y="728899"/>
                    <a:pt x="322904" y="728655"/>
                    <a:pt x="316971" y="728046"/>
                  </a:cubicBezTo>
                  <a:cubicBezTo>
                    <a:pt x="293079" y="725628"/>
                    <a:pt x="271056" y="718741"/>
                    <a:pt x="251816" y="708745"/>
                  </a:cubicBezTo>
                  <a:cubicBezTo>
                    <a:pt x="224998" y="742146"/>
                    <a:pt x="176706" y="761975"/>
                    <a:pt x="124166" y="756652"/>
                  </a:cubicBezTo>
                  <a:cubicBezTo>
                    <a:pt x="82436" y="752426"/>
                    <a:pt x="46841" y="733288"/>
                    <a:pt x="24615" y="706531"/>
                  </a:cubicBezTo>
                  <a:cubicBezTo>
                    <a:pt x="6716" y="685015"/>
                    <a:pt x="-2528" y="658604"/>
                    <a:pt x="601" y="631095"/>
                  </a:cubicBezTo>
                  <a:cubicBezTo>
                    <a:pt x="7631" y="569353"/>
                    <a:pt x="74350" y="525469"/>
                    <a:pt x="149624" y="533088"/>
                  </a:cubicBezTo>
                  <a:cubicBezTo>
                    <a:pt x="165104" y="534652"/>
                    <a:pt x="179672" y="538370"/>
                    <a:pt x="193080" y="543673"/>
                  </a:cubicBezTo>
                  <a:cubicBezTo>
                    <a:pt x="220407" y="498570"/>
                    <a:pt x="280015" y="470512"/>
                    <a:pt x="345536" y="477136"/>
                  </a:cubicBezTo>
                  <a:cubicBezTo>
                    <a:pt x="395657" y="482215"/>
                    <a:pt x="437754" y="506452"/>
                    <a:pt x="462275" y="539690"/>
                  </a:cubicBezTo>
                  <a:cubicBezTo>
                    <a:pt x="479261" y="522645"/>
                    <a:pt x="500309" y="513035"/>
                    <a:pt x="522149" y="515250"/>
                  </a:cubicBezTo>
                  <a:cubicBezTo>
                    <a:pt x="525968" y="515636"/>
                    <a:pt x="529524" y="516855"/>
                    <a:pt x="533160" y="517911"/>
                  </a:cubicBezTo>
                  <a:cubicBezTo>
                    <a:pt x="559206" y="465514"/>
                    <a:pt x="612822" y="431911"/>
                    <a:pt x="670542" y="437742"/>
                  </a:cubicBezTo>
                  <a:cubicBezTo>
                    <a:pt x="715766" y="442333"/>
                    <a:pt x="753027" y="470126"/>
                    <a:pt x="773668" y="509033"/>
                  </a:cubicBezTo>
                  <a:cubicBezTo>
                    <a:pt x="822368" y="441114"/>
                    <a:pt x="893760" y="400704"/>
                    <a:pt x="968566" y="408262"/>
                  </a:cubicBezTo>
                  <a:cubicBezTo>
                    <a:pt x="978968" y="409319"/>
                    <a:pt x="988984" y="411574"/>
                    <a:pt x="998797" y="414337"/>
                  </a:cubicBezTo>
                  <a:cubicBezTo>
                    <a:pt x="1024355" y="376142"/>
                    <a:pt x="1070291" y="352778"/>
                    <a:pt x="1119803" y="357775"/>
                  </a:cubicBezTo>
                  <a:cubicBezTo>
                    <a:pt x="1169497" y="362814"/>
                    <a:pt x="1209236" y="395056"/>
                    <a:pt x="1225490" y="437762"/>
                  </a:cubicBezTo>
                  <a:cubicBezTo>
                    <a:pt x="1236522" y="436665"/>
                    <a:pt x="1247838" y="436502"/>
                    <a:pt x="1259398" y="437681"/>
                  </a:cubicBezTo>
                  <a:cubicBezTo>
                    <a:pt x="1284245" y="440200"/>
                    <a:pt x="1307020" y="447981"/>
                    <a:pt x="1326464" y="459541"/>
                  </a:cubicBezTo>
                  <a:cubicBezTo>
                    <a:pt x="1351819" y="383151"/>
                    <a:pt x="1430728" y="331648"/>
                    <a:pt x="1517378" y="340425"/>
                  </a:cubicBezTo>
                  <a:cubicBezTo>
                    <a:pt x="1575931" y="346337"/>
                    <a:pt x="1624691" y="378559"/>
                    <a:pt x="1652586" y="423378"/>
                  </a:cubicBezTo>
                  <a:cubicBezTo>
                    <a:pt x="1716826" y="385609"/>
                    <a:pt x="1789682" y="364358"/>
                    <a:pt x="1866194" y="365516"/>
                  </a:cubicBezTo>
                  <a:cubicBezTo>
                    <a:pt x="1877145" y="365679"/>
                    <a:pt x="1887912" y="366451"/>
                    <a:pt x="1898619" y="367507"/>
                  </a:cubicBezTo>
                  <a:cubicBezTo>
                    <a:pt x="1990106" y="183621"/>
                    <a:pt x="2143516" y="62331"/>
                    <a:pt x="2311128" y="64871"/>
                  </a:cubicBezTo>
                  <a:cubicBezTo>
                    <a:pt x="2359096" y="65602"/>
                    <a:pt x="2404809" y="76431"/>
                    <a:pt x="2447331" y="95854"/>
                  </a:cubicBezTo>
                  <a:cubicBezTo>
                    <a:pt x="2517688" y="34762"/>
                    <a:pt x="2606166" y="-1382"/>
                    <a:pt x="2700618" y="40"/>
                  </a:cubicBezTo>
                  <a:cubicBezTo>
                    <a:pt x="2913659" y="3271"/>
                    <a:pt x="3076211" y="196218"/>
                    <a:pt x="3063697" y="430976"/>
                  </a:cubicBezTo>
                  <a:cubicBezTo>
                    <a:pt x="3063209" y="440302"/>
                    <a:pt x="3062335" y="449546"/>
                    <a:pt x="3061319" y="458708"/>
                  </a:cubicBezTo>
                  <a:cubicBezTo>
                    <a:pt x="3153211" y="471244"/>
                    <a:pt x="3236855" y="509805"/>
                    <a:pt x="3302437" y="569170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34602D20-20B4-BAC6-F2BB-9DBC6EFDE9AB}"/>
                </a:ext>
              </a:extLst>
            </p:cNvPr>
            <p:cNvSpPr/>
            <p:nvPr/>
          </p:nvSpPr>
          <p:spPr>
            <a:xfrm>
              <a:off x="0" y="4358231"/>
              <a:ext cx="4989615" cy="1217838"/>
            </a:xfrm>
            <a:custGeom>
              <a:avLst/>
              <a:gdLst>
                <a:gd name="connsiteX0" fmla="*/ 4933504 w 4989615"/>
                <a:gd name="connsiteY0" fmla="*/ 699862 h 1217838"/>
                <a:gd name="connsiteX1" fmla="*/ 4335566 w 4989615"/>
                <a:gd name="connsiteY1" fmla="*/ 717943 h 1217838"/>
                <a:gd name="connsiteX2" fmla="*/ 4203630 w 4989615"/>
                <a:gd name="connsiteY2" fmla="*/ 699882 h 1217838"/>
                <a:gd name="connsiteX3" fmla="*/ 4203508 w 4989615"/>
                <a:gd name="connsiteY3" fmla="*/ 699658 h 1217838"/>
                <a:gd name="connsiteX4" fmla="*/ 4203040 w 4989615"/>
                <a:gd name="connsiteY4" fmla="*/ 699882 h 1217838"/>
                <a:gd name="connsiteX5" fmla="*/ 4173033 w 4989615"/>
                <a:gd name="connsiteY5" fmla="*/ 736228 h 1217838"/>
                <a:gd name="connsiteX6" fmla="*/ 3978582 w 4989615"/>
                <a:gd name="connsiteY6" fmla="*/ 719447 h 1217838"/>
                <a:gd name="connsiteX7" fmla="*/ 3969054 w 4989615"/>
                <a:gd name="connsiteY7" fmla="*/ 720686 h 1217838"/>
                <a:gd name="connsiteX8" fmla="*/ 3784782 w 4989615"/>
                <a:gd name="connsiteY8" fmla="*/ 700715 h 1217838"/>
                <a:gd name="connsiteX9" fmla="*/ 3780760 w 4989615"/>
                <a:gd name="connsiteY9" fmla="*/ 689663 h 1217838"/>
                <a:gd name="connsiteX10" fmla="*/ 3777428 w 4989615"/>
                <a:gd name="connsiteY10" fmla="*/ 700715 h 1217838"/>
                <a:gd name="connsiteX11" fmla="*/ 3326907 w 4989615"/>
                <a:gd name="connsiteY11" fmla="*/ 730072 h 1217838"/>
                <a:gd name="connsiteX12" fmla="*/ 3261528 w 4989615"/>
                <a:gd name="connsiteY12" fmla="*/ 711137 h 1217838"/>
                <a:gd name="connsiteX13" fmla="*/ 2955824 w 4989615"/>
                <a:gd name="connsiteY13" fmla="*/ 773570 h 1217838"/>
                <a:gd name="connsiteX14" fmla="*/ 2387284 w 4989615"/>
                <a:gd name="connsiteY14" fmla="*/ 801546 h 1217838"/>
                <a:gd name="connsiteX15" fmla="*/ 1900111 w 4989615"/>
                <a:gd name="connsiteY15" fmla="*/ 820298 h 1217838"/>
                <a:gd name="connsiteX16" fmla="*/ 1055225 w 4989615"/>
                <a:gd name="connsiteY16" fmla="*/ 940532 h 1217838"/>
                <a:gd name="connsiteX17" fmla="*/ 496924 w 4989615"/>
                <a:gd name="connsiteY17" fmla="*/ 1165762 h 1217838"/>
                <a:gd name="connsiteX18" fmla="*/ 2072 w 4989615"/>
                <a:gd name="connsiteY18" fmla="*/ 1103390 h 1217838"/>
                <a:gd name="connsiteX19" fmla="*/ 0 w 4989615"/>
                <a:gd name="connsiteY19" fmla="*/ 1101277 h 1217838"/>
                <a:gd name="connsiteX20" fmla="*/ 0 w 4989615"/>
                <a:gd name="connsiteY20" fmla="*/ 485521 h 1217838"/>
                <a:gd name="connsiteX21" fmla="*/ 327077 w 4989615"/>
                <a:gd name="connsiteY21" fmla="*/ 352447 h 1217838"/>
                <a:gd name="connsiteX22" fmla="*/ 850616 w 4989615"/>
                <a:gd name="connsiteY22" fmla="*/ 96295 h 1217838"/>
                <a:gd name="connsiteX23" fmla="*/ 1518504 w 4989615"/>
                <a:gd name="connsiteY23" fmla="*/ 301737 h 1217838"/>
                <a:gd name="connsiteX24" fmla="*/ 1858462 w 4989615"/>
                <a:gd name="connsiteY24" fmla="*/ 412808 h 1217838"/>
                <a:gd name="connsiteX25" fmla="*/ 2154658 w 4989615"/>
                <a:gd name="connsiteY25" fmla="*/ 421686 h 1217838"/>
                <a:gd name="connsiteX26" fmla="*/ 2462069 w 4989615"/>
                <a:gd name="connsiteY26" fmla="*/ 480259 h 1217838"/>
                <a:gd name="connsiteX27" fmla="*/ 2747964 w 4989615"/>
                <a:gd name="connsiteY27" fmla="*/ 446269 h 1217838"/>
                <a:gd name="connsiteX28" fmla="*/ 3059804 w 4989615"/>
                <a:gd name="connsiteY28" fmla="*/ 418598 h 1217838"/>
                <a:gd name="connsiteX29" fmla="*/ 3203056 w 4989615"/>
                <a:gd name="connsiteY29" fmla="*/ 433572 h 1217838"/>
                <a:gd name="connsiteX30" fmla="*/ 3478692 w 4989615"/>
                <a:gd name="connsiteY30" fmla="*/ 429854 h 1217838"/>
                <a:gd name="connsiteX31" fmla="*/ 3645044 w 4989615"/>
                <a:gd name="connsiteY31" fmla="*/ 425953 h 1217838"/>
                <a:gd name="connsiteX32" fmla="*/ 3802580 w 4989615"/>
                <a:gd name="connsiteY32" fmla="*/ 446554 h 1217838"/>
                <a:gd name="connsiteX33" fmla="*/ 3960683 w 4989615"/>
                <a:gd name="connsiteY33" fmla="*/ 471015 h 1217838"/>
                <a:gd name="connsiteX34" fmla="*/ 4039573 w 4989615"/>
                <a:gd name="connsiteY34" fmla="*/ 500820 h 1217838"/>
                <a:gd name="connsiteX35" fmla="*/ 4061637 w 4989615"/>
                <a:gd name="connsiteY35" fmla="*/ 500576 h 1217838"/>
                <a:gd name="connsiteX36" fmla="*/ 4256879 w 4989615"/>
                <a:gd name="connsiteY36" fmla="*/ 492205 h 1217838"/>
                <a:gd name="connsiteX37" fmla="*/ 4398121 w 4989615"/>
                <a:gd name="connsiteY37" fmla="*/ 541758 h 1217838"/>
                <a:gd name="connsiteX38" fmla="*/ 4756120 w 4989615"/>
                <a:gd name="connsiteY38" fmla="*/ 535094 h 1217838"/>
                <a:gd name="connsiteX39" fmla="*/ 4933504 w 4989615"/>
                <a:gd name="connsiteY39" fmla="*/ 699862 h 1217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989615" h="1217838">
                  <a:moveTo>
                    <a:pt x="4933504" y="699862"/>
                  </a:moveTo>
                  <a:cubicBezTo>
                    <a:pt x="4786533" y="777004"/>
                    <a:pt x="4397328" y="819303"/>
                    <a:pt x="4335566" y="717943"/>
                  </a:cubicBezTo>
                  <a:cubicBezTo>
                    <a:pt x="4288309" y="737061"/>
                    <a:pt x="4227116" y="742791"/>
                    <a:pt x="4203630" y="699882"/>
                  </a:cubicBezTo>
                  <a:cubicBezTo>
                    <a:pt x="4203589" y="699801"/>
                    <a:pt x="4203548" y="699740"/>
                    <a:pt x="4203508" y="699658"/>
                  </a:cubicBezTo>
                  <a:cubicBezTo>
                    <a:pt x="4203365" y="699719"/>
                    <a:pt x="4203203" y="699801"/>
                    <a:pt x="4203040" y="699882"/>
                  </a:cubicBezTo>
                  <a:cubicBezTo>
                    <a:pt x="4195991" y="703823"/>
                    <a:pt x="4180082" y="734867"/>
                    <a:pt x="4173033" y="736228"/>
                  </a:cubicBezTo>
                  <a:cubicBezTo>
                    <a:pt x="4150786" y="814996"/>
                    <a:pt x="4038354" y="778304"/>
                    <a:pt x="3978582" y="719447"/>
                  </a:cubicBezTo>
                  <a:cubicBezTo>
                    <a:pt x="3975433" y="719995"/>
                    <a:pt x="3972264" y="720402"/>
                    <a:pt x="3969054" y="720686"/>
                  </a:cubicBezTo>
                  <a:cubicBezTo>
                    <a:pt x="3918222" y="772717"/>
                    <a:pt x="3812799" y="762620"/>
                    <a:pt x="3784782" y="700715"/>
                  </a:cubicBezTo>
                  <a:cubicBezTo>
                    <a:pt x="3783177" y="697200"/>
                    <a:pt x="3781836" y="693523"/>
                    <a:pt x="3780760" y="689663"/>
                  </a:cubicBezTo>
                  <a:cubicBezTo>
                    <a:pt x="3779744" y="693401"/>
                    <a:pt x="3778647" y="697098"/>
                    <a:pt x="3777428" y="700715"/>
                  </a:cubicBezTo>
                  <a:cubicBezTo>
                    <a:pt x="3718713" y="878445"/>
                    <a:pt x="3436352" y="913145"/>
                    <a:pt x="3326907" y="730072"/>
                  </a:cubicBezTo>
                  <a:cubicBezTo>
                    <a:pt x="3303604" y="728041"/>
                    <a:pt x="3281519" y="721499"/>
                    <a:pt x="3261528" y="711137"/>
                  </a:cubicBezTo>
                  <a:cubicBezTo>
                    <a:pt x="3178778" y="817637"/>
                    <a:pt x="3006046" y="895429"/>
                    <a:pt x="2955824" y="773570"/>
                  </a:cubicBezTo>
                  <a:cubicBezTo>
                    <a:pt x="2959095" y="1011945"/>
                    <a:pt x="2519443" y="995062"/>
                    <a:pt x="2387284" y="801546"/>
                  </a:cubicBezTo>
                  <a:cubicBezTo>
                    <a:pt x="2298683" y="961946"/>
                    <a:pt x="2000130" y="973486"/>
                    <a:pt x="1900111" y="820298"/>
                  </a:cubicBezTo>
                  <a:cubicBezTo>
                    <a:pt x="1742333" y="1063915"/>
                    <a:pt x="1252540" y="1131061"/>
                    <a:pt x="1055225" y="940532"/>
                  </a:cubicBezTo>
                  <a:cubicBezTo>
                    <a:pt x="924548" y="1055585"/>
                    <a:pt x="653159" y="1246683"/>
                    <a:pt x="496924" y="1165762"/>
                  </a:cubicBezTo>
                  <a:cubicBezTo>
                    <a:pt x="284880" y="1262672"/>
                    <a:pt x="111559" y="1214217"/>
                    <a:pt x="2072" y="1103390"/>
                  </a:cubicBezTo>
                  <a:cubicBezTo>
                    <a:pt x="1382" y="1102699"/>
                    <a:pt x="691" y="1101988"/>
                    <a:pt x="0" y="1101277"/>
                  </a:cubicBezTo>
                  <a:lnTo>
                    <a:pt x="0" y="485521"/>
                  </a:lnTo>
                  <a:cubicBezTo>
                    <a:pt x="73363" y="416302"/>
                    <a:pt x="180737" y="366445"/>
                    <a:pt x="327077" y="352447"/>
                  </a:cubicBezTo>
                  <a:cubicBezTo>
                    <a:pt x="413321" y="164966"/>
                    <a:pt x="637962" y="46418"/>
                    <a:pt x="850616" y="96295"/>
                  </a:cubicBezTo>
                  <a:cubicBezTo>
                    <a:pt x="1062275" y="-96855"/>
                    <a:pt x="1524904" y="15252"/>
                    <a:pt x="1518504" y="301737"/>
                  </a:cubicBezTo>
                  <a:cubicBezTo>
                    <a:pt x="1652025" y="301635"/>
                    <a:pt x="1775083" y="341456"/>
                    <a:pt x="1858462" y="412808"/>
                  </a:cubicBezTo>
                  <a:cubicBezTo>
                    <a:pt x="1937860" y="356775"/>
                    <a:pt x="2083835" y="360371"/>
                    <a:pt x="2154658" y="421686"/>
                  </a:cubicBezTo>
                  <a:cubicBezTo>
                    <a:pt x="2251955" y="364129"/>
                    <a:pt x="2402440" y="393101"/>
                    <a:pt x="2462069" y="480259"/>
                  </a:cubicBezTo>
                  <a:cubicBezTo>
                    <a:pt x="2538866" y="430402"/>
                    <a:pt x="2658185" y="416099"/>
                    <a:pt x="2747964" y="446269"/>
                  </a:cubicBezTo>
                  <a:cubicBezTo>
                    <a:pt x="2795871" y="348059"/>
                    <a:pt x="2991215" y="332273"/>
                    <a:pt x="3059804" y="418598"/>
                  </a:cubicBezTo>
                  <a:cubicBezTo>
                    <a:pt x="3106837" y="405555"/>
                    <a:pt x="3161753" y="411955"/>
                    <a:pt x="3203056" y="433572"/>
                  </a:cubicBezTo>
                  <a:cubicBezTo>
                    <a:pt x="3266343" y="345296"/>
                    <a:pt x="3413577" y="343711"/>
                    <a:pt x="3478692" y="429854"/>
                  </a:cubicBezTo>
                  <a:cubicBezTo>
                    <a:pt x="3529219" y="410776"/>
                    <a:pt x="3594172" y="409293"/>
                    <a:pt x="3645044" y="425953"/>
                  </a:cubicBezTo>
                  <a:cubicBezTo>
                    <a:pt x="3690513" y="389322"/>
                    <a:pt x="3768834" y="398444"/>
                    <a:pt x="3802580" y="446554"/>
                  </a:cubicBezTo>
                  <a:cubicBezTo>
                    <a:pt x="3849105" y="410207"/>
                    <a:pt x="3928400" y="421483"/>
                    <a:pt x="3960683" y="471015"/>
                  </a:cubicBezTo>
                  <a:cubicBezTo>
                    <a:pt x="3988720" y="470101"/>
                    <a:pt x="4019561" y="481580"/>
                    <a:pt x="4039573" y="500820"/>
                  </a:cubicBezTo>
                  <a:cubicBezTo>
                    <a:pt x="4046805" y="500149"/>
                    <a:pt x="4054180" y="500068"/>
                    <a:pt x="4061637" y="500576"/>
                  </a:cubicBezTo>
                  <a:cubicBezTo>
                    <a:pt x="4095464" y="423860"/>
                    <a:pt x="4217059" y="419716"/>
                    <a:pt x="4256879" y="492205"/>
                  </a:cubicBezTo>
                  <a:cubicBezTo>
                    <a:pt x="4306939" y="469634"/>
                    <a:pt x="4376118" y="493932"/>
                    <a:pt x="4398121" y="541758"/>
                  </a:cubicBezTo>
                  <a:cubicBezTo>
                    <a:pt x="4422033" y="533082"/>
                    <a:pt x="4730277" y="526154"/>
                    <a:pt x="4756120" y="535094"/>
                  </a:cubicBezTo>
                  <a:cubicBezTo>
                    <a:pt x="5022247" y="584788"/>
                    <a:pt x="5029114" y="649700"/>
                    <a:pt x="4933504" y="699862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6C91AF8E-0074-556A-733D-EA49C32773FC}"/>
                </a:ext>
              </a:extLst>
            </p:cNvPr>
            <p:cNvSpPr/>
            <p:nvPr/>
          </p:nvSpPr>
          <p:spPr>
            <a:xfrm>
              <a:off x="2072" y="5057889"/>
              <a:ext cx="12189927" cy="1185982"/>
            </a:xfrm>
            <a:custGeom>
              <a:avLst/>
              <a:gdLst>
                <a:gd name="connsiteX0" fmla="*/ 12189928 w 12189927"/>
                <a:gd name="connsiteY0" fmla="*/ 4572 h 1185982"/>
                <a:gd name="connsiteX1" fmla="*/ 12189928 w 12189927"/>
                <a:gd name="connsiteY1" fmla="*/ 1185983 h 1185982"/>
                <a:gd name="connsiteX2" fmla="*/ 0 w 12189927"/>
                <a:gd name="connsiteY2" fmla="*/ 1185983 h 1185982"/>
                <a:gd name="connsiteX3" fmla="*/ 0 w 12189927"/>
                <a:gd name="connsiteY3" fmla="*/ 50589 h 1185982"/>
                <a:gd name="connsiteX4" fmla="*/ 3775355 w 12189927"/>
                <a:gd name="connsiteY4" fmla="*/ 1057 h 1185982"/>
                <a:gd name="connsiteX5" fmla="*/ 3782710 w 12189927"/>
                <a:gd name="connsiteY5" fmla="*/ 1057 h 1185982"/>
                <a:gd name="connsiteX6" fmla="*/ 4200968 w 12189927"/>
                <a:gd name="connsiteY6" fmla="*/ 224 h 1185982"/>
                <a:gd name="connsiteX7" fmla="*/ 4201557 w 12189927"/>
                <a:gd name="connsiteY7" fmla="*/ 224 h 1185982"/>
                <a:gd name="connsiteX8" fmla="*/ 4931432 w 12189927"/>
                <a:gd name="connsiteY8" fmla="*/ 203 h 1185982"/>
                <a:gd name="connsiteX9" fmla="*/ 6317756 w 12189927"/>
                <a:gd name="connsiteY9" fmla="*/ 4551 h 1185982"/>
                <a:gd name="connsiteX10" fmla="*/ 6664662 w 12189927"/>
                <a:gd name="connsiteY10" fmla="*/ 6237 h 1185982"/>
                <a:gd name="connsiteX11" fmla="*/ 8328065 w 12189927"/>
                <a:gd name="connsiteY11" fmla="*/ 12434 h 1185982"/>
                <a:gd name="connsiteX12" fmla="*/ 8912106 w 12189927"/>
                <a:gd name="connsiteY12" fmla="*/ 13734 h 1185982"/>
                <a:gd name="connsiteX13" fmla="*/ 12189928 w 12189927"/>
                <a:gd name="connsiteY13" fmla="*/ 4572 h 1185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89927" h="1185982">
                  <a:moveTo>
                    <a:pt x="12189928" y="4572"/>
                  </a:moveTo>
                  <a:lnTo>
                    <a:pt x="12189928" y="1185983"/>
                  </a:lnTo>
                  <a:lnTo>
                    <a:pt x="0" y="1185983"/>
                  </a:lnTo>
                  <a:lnTo>
                    <a:pt x="0" y="50589"/>
                  </a:lnTo>
                  <a:cubicBezTo>
                    <a:pt x="0" y="50589"/>
                    <a:pt x="1119953" y="8371"/>
                    <a:pt x="3775355" y="1057"/>
                  </a:cubicBezTo>
                  <a:lnTo>
                    <a:pt x="3782710" y="1057"/>
                  </a:lnTo>
                  <a:cubicBezTo>
                    <a:pt x="3918120" y="671"/>
                    <a:pt x="4057533" y="407"/>
                    <a:pt x="4200968" y="224"/>
                  </a:cubicBezTo>
                  <a:lnTo>
                    <a:pt x="4201557" y="224"/>
                  </a:lnTo>
                  <a:cubicBezTo>
                    <a:pt x="4434142" y="-61"/>
                    <a:pt x="4677352" y="-81"/>
                    <a:pt x="4931432" y="203"/>
                  </a:cubicBezTo>
                  <a:cubicBezTo>
                    <a:pt x="5361981" y="691"/>
                    <a:pt x="5823697" y="2073"/>
                    <a:pt x="6317756" y="4551"/>
                  </a:cubicBezTo>
                  <a:cubicBezTo>
                    <a:pt x="6435531" y="5140"/>
                    <a:pt x="6551153" y="5709"/>
                    <a:pt x="6664662" y="6237"/>
                  </a:cubicBezTo>
                  <a:cubicBezTo>
                    <a:pt x="7279341" y="9102"/>
                    <a:pt x="7832136" y="11113"/>
                    <a:pt x="8328065" y="12434"/>
                  </a:cubicBezTo>
                  <a:cubicBezTo>
                    <a:pt x="8532267" y="12962"/>
                    <a:pt x="8726839" y="13389"/>
                    <a:pt x="8912106" y="13734"/>
                  </a:cubicBezTo>
                  <a:cubicBezTo>
                    <a:pt x="11367593" y="18062"/>
                    <a:pt x="12189928" y="4572"/>
                    <a:pt x="12189928" y="4572"/>
                  </a:cubicBezTo>
                  <a:close/>
                </a:path>
              </a:pathLst>
            </a:custGeom>
            <a:solidFill>
              <a:srgbClr val="EAA060"/>
            </a:solidFill>
            <a:ln w="2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DDD41F48-F719-D6F4-ED29-2117506F2846}"/>
                </a:ext>
              </a:extLst>
            </p:cNvPr>
            <p:cNvSpPr/>
            <p:nvPr/>
          </p:nvSpPr>
          <p:spPr>
            <a:xfrm>
              <a:off x="2072" y="5939633"/>
              <a:ext cx="12189927" cy="304238"/>
            </a:xfrm>
            <a:custGeom>
              <a:avLst/>
              <a:gdLst>
                <a:gd name="connsiteX0" fmla="*/ 12189928 w 12189927"/>
                <a:gd name="connsiteY0" fmla="*/ 993 h 304238"/>
                <a:gd name="connsiteX1" fmla="*/ 12189928 w 12189927"/>
                <a:gd name="connsiteY1" fmla="*/ 304239 h 304238"/>
                <a:gd name="connsiteX2" fmla="*/ 0 w 12189927"/>
                <a:gd name="connsiteY2" fmla="*/ 304239 h 304238"/>
                <a:gd name="connsiteX3" fmla="*/ 0 w 12189927"/>
                <a:gd name="connsiteY3" fmla="*/ 993 h 304238"/>
                <a:gd name="connsiteX4" fmla="*/ 6141347 w 12189927"/>
                <a:gd name="connsiteY4" fmla="*/ 1460 h 304238"/>
                <a:gd name="connsiteX5" fmla="*/ 12189928 w 12189927"/>
                <a:gd name="connsiteY5" fmla="*/ 993 h 304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89927" h="304238">
                  <a:moveTo>
                    <a:pt x="12189928" y="993"/>
                  </a:moveTo>
                  <a:lnTo>
                    <a:pt x="12189928" y="304239"/>
                  </a:lnTo>
                  <a:lnTo>
                    <a:pt x="0" y="304239"/>
                  </a:lnTo>
                  <a:lnTo>
                    <a:pt x="0" y="993"/>
                  </a:lnTo>
                  <a:cubicBezTo>
                    <a:pt x="0" y="993"/>
                    <a:pt x="4185893" y="-1526"/>
                    <a:pt x="6141347" y="1460"/>
                  </a:cubicBezTo>
                  <a:cubicBezTo>
                    <a:pt x="8096618" y="4427"/>
                    <a:pt x="12189928" y="993"/>
                    <a:pt x="12189928" y="993"/>
                  </a:cubicBezTo>
                  <a:close/>
                </a:path>
              </a:pathLst>
            </a:custGeom>
            <a:solidFill>
              <a:srgbClr val="EAA060">
                <a:alpha val="32000"/>
              </a:srgbClr>
            </a:solidFill>
            <a:ln w="2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7" name="任意多边形: 形状 266">
            <a:extLst>
              <a:ext uri="{FF2B5EF4-FFF2-40B4-BE49-F238E27FC236}">
                <a16:creationId xmlns:a16="http://schemas.microsoft.com/office/drawing/2014/main" id="{E6319D7E-E4D5-7B64-34AB-BD224316A2CA}"/>
              </a:ext>
            </a:extLst>
          </p:cNvPr>
          <p:cNvSpPr/>
          <p:nvPr/>
        </p:nvSpPr>
        <p:spPr>
          <a:xfrm>
            <a:off x="-6270" y="5918549"/>
            <a:ext cx="12192000" cy="937670"/>
          </a:xfrm>
          <a:custGeom>
            <a:avLst/>
            <a:gdLst>
              <a:gd name="connsiteX0" fmla="*/ 0 w 12192000"/>
              <a:gd name="connsiteY0" fmla="*/ 0 h 937670"/>
              <a:gd name="connsiteX1" fmla="*/ 73124 w 12192000"/>
              <a:gd name="connsiteY1" fmla="*/ 7850 h 937670"/>
              <a:gd name="connsiteX2" fmla="*/ 1879600 w 12192000"/>
              <a:gd name="connsiteY2" fmla="*/ 137330 h 937670"/>
              <a:gd name="connsiteX3" fmla="*/ 4686300 w 12192000"/>
              <a:gd name="connsiteY3" fmla="*/ 99230 h 937670"/>
              <a:gd name="connsiteX4" fmla="*/ 6502400 w 12192000"/>
              <a:gd name="connsiteY4" fmla="*/ 264330 h 937670"/>
              <a:gd name="connsiteX5" fmla="*/ 8153400 w 12192000"/>
              <a:gd name="connsiteY5" fmla="*/ 61130 h 937670"/>
              <a:gd name="connsiteX6" fmla="*/ 11252200 w 12192000"/>
              <a:gd name="connsiteY6" fmla="*/ 277030 h 937670"/>
              <a:gd name="connsiteX7" fmla="*/ 12084447 w 12192000"/>
              <a:gd name="connsiteY7" fmla="*/ 137330 h 937670"/>
              <a:gd name="connsiteX8" fmla="*/ 12192000 w 12192000"/>
              <a:gd name="connsiteY8" fmla="*/ 94396 h 937670"/>
              <a:gd name="connsiteX9" fmla="*/ 12192000 w 12192000"/>
              <a:gd name="connsiteY9" fmla="*/ 937670 h 937670"/>
              <a:gd name="connsiteX10" fmla="*/ 0 w 12192000"/>
              <a:gd name="connsiteY10" fmla="*/ 937670 h 93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937670">
                <a:moveTo>
                  <a:pt x="0" y="0"/>
                </a:moveTo>
                <a:lnTo>
                  <a:pt x="73124" y="7850"/>
                </a:lnTo>
                <a:cubicBezTo>
                  <a:pt x="644922" y="67083"/>
                  <a:pt x="1231900" y="118280"/>
                  <a:pt x="1879600" y="137330"/>
                </a:cubicBezTo>
                <a:cubicBezTo>
                  <a:pt x="2743200" y="162730"/>
                  <a:pt x="3915833" y="78063"/>
                  <a:pt x="4686300" y="99230"/>
                </a:cubicBezTo>
                <a:cubicBezTo>
                  <a:pt x="5456767" y="120397"/>
                  <a:pt x="5924550" y="270680"/>
                  <a:pt x="6502400" y="264330"/>
                </a:cubicBezTo>
                <a:cubicBezTo>
                  <a:pt x="7080250" y="257980"/>
                  <a:pt x="7361767" y="59013"/>
                  <a:pt x="8153400" y="61130"/>
                </a:cubicBezTo>
                <a:cubicBezTo>
                  <a:pt x="8945033" y="63247"/>
                  <a:pt x="10513483" y="306663"/>
                  <a:pt x="11252200" y="277030"/>
                </a:cubicBezTo>
                <a:cubicBezTo>
                  <a:pt x="11621558" y="262214"/>
                  <a:pt x="11880585" y="209297"/>
                  <a:pt x="12084447" y="137330"/>
                </a:cubicBezTo>
                <a:lnTo>
                  <a:pt x="12192000" y="94396"/>
                </a:lnTo>
                <a:lnTo>
                  <a:pt x="12192000" y="937670"/>
                </a:lnTo>
                <a:lnTo>
                  <a:pt x="0" y="937670"/>
                </a:lnTo>
                <a:close/>
              </a:path>
            </a:pathLst>
          </a:custGeom>
          <a:solidFill>
            <a:srgbClr val="F7E4C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806CDC8B-8E0E-9B2B-7814-7C9B4473AB90}"/>
              </a:ext>
            </a:extLst>
          </p:cNvPr>
          <p:cNvGrpSpPr/>
          <p:nvPr/>
        </p:nvGrpSpPr>
        <p:grpSpPr>
          <a:xfrm>
            <a:off x="4112287" y="3162300"/>
            <a:ext cx="3969590" cy="3504208"/>
            <a:chOff x="2213237" y="-12"/>
            <a:chExt cx="7767690" cy="6857032"/>
          </a:xfrm>
        </p:grpSpPr>
        <p:grpSp>
          <p:nvGrpSpPr>
            <p:cNvPr id="5" name="图形 2">
              <a:extLst>
                <a:ext uri="{FF2B5EF4-FFF2-40B4-BE49-F238E27FC236}">
                  <a16:creationId xmlns:a16="http://schemas.microsoft.com/office/drawing/2014/main" id="{5DD59411-27B8-0C6F-3FF3-1938696F1656}"/>
                </a:ext>
              </a:extLst>
            </p:cNvPr>
            <p:cNvGrpSpPr/>
            <p:nvPr/>
          </p:nvGrpSpPr>
          <p:grpSpPr>
            <a:xfrm>
              <a:off x="2213237" y="1821598"/>
              <a:ext cx="7767690" cy="4195858"/>
              <a:chOff x="2213237" y="1821598"/>
              <a:chExt cx="7767690" cy="4195858"/>
            </a:xfrm>
          </p:grpSpPr>
          <p:grpSp>
            <p:nvGrpSpPr>
              <p:cNvPr id="6" name="图形 2">
                <a:extLst>
                  <a:ext uri="{FF2B5EF4-FFF2-40B4-BE49-F238E27FC236}">
                    <a16:creationId xmlns:a16="http://schemas.microsoft.com/office/drawing/2014/main" id="{541901D0-EE5C-8EB4-2633-22E03CD66386}"/>
                  </a:ext>
                </a:extLst>
              </p:cNvPr>
              <p:cNvGrpSpPr/>
              <p:nvPr/>
            </p:nvGrpSpPr>
            <p:grpSpPr>
              <a:xfrm>
                <a:off x="2213237" y="3891321"/>
                <a:ext cx="7767690" cy="577155"/>
                <a:chOff x="2213237" y="3891321"/>
                <a:chExt cx="7767690" cy="577155"/>
              </a:xfrm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FB963FD3-1C03-B4DA-1799-E523BDECC3C9}"/>
                    </a:ext>
                  </a:extLst>
                </p:cNvPr>
                <p:cNvSpPr/>
                <p:nvPr/>
              </p:nvSpPr>
              <p:spPr>
                <a:xfrm>
                  <a:off x="2213237" y="3891321"/>
                  <a:ext cx="7767690" cy="577155"/>
                </a:xfrm>
                <a:custGeom>
                  <a:avLst/>
                  <a:gdLst>
                    <a:gd name="connsiteX0" fmla="*/ 0 w 7767690"/>
                    <a:gd name="connsiteY0" fmla="*/ 265864 h 577155"/>
                    <a:gd name="connsiteX1" fmla="*/ 0 w 7767690"/>
                    <a:gd name="connsiteY1" fmla="*/ 311292 h 577155"/>
                    <a:gd name="connsiteX2" fmla="*/ 7683 w 7767690"/>
                    <a:gd name="connsiteY2" fmla="*/ 380851 h 577155"/>
                    <a:gd name="connsiteX3" fmla="*/ 219559 w 7767690"/>
                    <a:gd name="connsiteY3" fmla="*/ 577155 h 577155"/>
                    <a:gd name="connsiteX4" fmla="*/ 7548132 w 7767690"/>
                    <a:gd name="connsiteY4" fmla="*/ 577155 h 577155"/>
                    <a:gd name="connsiteX5" fmla="*/ 7760008 w 7767690"/>
                    <a:gd name="connsiteY5" fmla="*/ 380851 h 577155"/>
                    <a:gd name="connsiteX6" fmla="*/ 7767691 w 7767690"/>
                    <a:gd name="connsiteY6" fmla="*/ 311292 h 577155"/>
                    <a:gd name="connsiteX7" fmla="*/ 7767691 w 7767690"/>
                    <a:gd name="connsiteY7" fmla="*/ 265864 h 577155"/>
                    <a:gd name="connsiteX8" fmla="*/ 7730462 w 7767690"/>
                    <a:gd name="connsiteY8" fmla="*/ 117824 h 577155"/>
                    <a:gd name="connsiteX9" fmla="*/ 7548132 w 7767690"/>
                    <a:gd name="connsiteY9" fmla="*/ 0 h 577155"/>
                    <a:gd name="connsiteX10" fmla="*/ 219559 w 7767690"/>
                    <a:gd name="connsiteY10" fmla="*/ 0 h 577155"/>
                    <a:gd name="connsiteX11" fmla="*/ 37229 w 7767690"/>
                    <a:gd name="connsiteY11" fmla="*/ 117824 h 577155"/>
                    <a:gd name="connsiteX12" fmla="*/ 0 w 7767690"/>
                    <a:gd name="connsiteY12" fmla="*/ 265864 h 577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767690" h="577155">
                      <a:moveTo>
                        <a:pt x="0" y="265864"/>
                      </a:moveTo>
                      <a:lnTo>
                        <a:pt x="0" y="311292"/>
                      </a:lnTo>
                      <a:cubicBezTo>
                        <a:pt x="0" y="335424"/>
                        <a:pt x="2681" y="358679"/>
                        <a:pt x="7683" y="380851"/>
                      </a:cubicBezTo>
                      <a:cubicBezTo>
                        <a:pt x="32949" y="494034"/>
                        <a:pt x="118133" y="577155"/>
                        <a:pt x="219559" y="577155"/>
                      </a:cubicBezTo>
                      <a:lnTo>
                        <a:pt x="7548132" y="577155"/>
                      </a:lnTo>
                      <a:cubicBezTo>
                        <a:pt x="7649403" y="577155"/>
                        <a:pt x="7734742" y="494034"/>
                        <a:pt x="7760008" y="380851"/>
                      </a:cubicBezTo>
                      <a:cubicBezTo>
                        <a:pt x="7765010" y="358679"/>
                        <a:pt x="7767691" y="335424"/>
                        <a:pt x="7767691" y="311292"/>
                      </a:cubicBezTo>
                      <a:lnTo>
                        <a:pt x="7767691" y="265864"/>
                      </a:lnTo>
                      <a:cubicBezTo>
                        <a:pt x="7767691" y="211154"/>
                        <a:pt x="7753975" y="160209"/>
                        <a:pt x="7730462" y="117824"/>
                      </a:cubicBezTo>
                      <a:cubicBezTo>
                        <a:pt x="7691067" y="46666"/>
                        <a:pt x="7624034" y="0"/>
                        <a:pt x="7548132" y="0"/>
                      </a:cubicBezTo>
                      <a:lnTo>
                        <a:pt x="219559" y="0"/>
                      </a:lnTo>
                      <a:cubicBezTo>
                        <a:pt x="143502" y="0"/>
                        <a:pt x="76624" y="46666"/>
                        <a:pt x="37229" y="117824"/>
                      </a:cubicBezTo>
                      <a:cubicBezTo>
                        <a:pt x="13716" y="160209"/>
                        <a:pt x="0" y="211154"/>
                        <a:pt x="0" y="265864"/>
                      </a:cubicBezTo>
                      <a:close/>
                    </a:path>
                  </a:pathLst>
                </a:custGeom>
                <a:solidFill>
                  <a:srgbClr val="AD897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AD112019-6679-8469-1BE2-AF32A8DB6FE8}"/>
                    </a:ext>
                  </a:extLst>
                </p:cNvPr>
                <p:cNvSpPr/>
                <p:nvPr/>
              </p:nvSpPr>
              <p:spPr>
                <a:xfrm>
                  <a:off x="2220920" y="4272121"/>
                  <a:ext cx="7752324" cy="196303"/>
                </a:xfrm>
                <a:custGeom>
                  <a:avLst/>
                  <a:gdLst>
                    <a:gd name="connsiteX0" fmla="*/ 0 w 7752324"/>
                    <a:gd name="connsiteY0" fmla="*/ 0 h 196303"/>
                    <a:gd name="connsiteX1" fmla="*/ 211876 w 7752324"/>
                    <a:gd name="connsiteY1" fmla="*/ 196304 h 196303"/>
                    <a:gd name="connsiteX2" fmla="*/ 7540449 w 7752324"/>
                    <a:gd name="connsiteY2" fmla="*/ 196304 h 196303"/>
                    <a:gd name="connsiteX3" fmla="*/ 7752325 w 7752324"/>
                    <a:gd name="connsiteY3" fmla="*/ 0 h 196303"/>
                    <a:gd name="connsiteX4" fmla="*/ 0 w 7752324"/>
                    <a:gd name="connsiteY4" fmla="*/ 0 h 196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52324" h="196303">
                      <a:moveTo>
                        <a:pt x="0" y="0"/>
                      </a:moveTo>
                      <a:cubicBezTo>
                        <a:pt x="25266" y="113183"/>
                        <a:pt x="110450" y="196304"/>
                        <a:pt x="211876" y="196304"/>
                      </a:cubicBezTo>
                      <a:lnTo>
                        <a:pt x="7540449" y="196304"/>
                      </a:lnTo>
                      <a:cubicBezTo>
                        <a:pt x="7641720" y="196304"/>
                        <a:pt x="7727059" y="113183"/>
                        <a:pt x="775232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90C0C0D1-CB16-6FFC-8B2A-426B18863F71}"/>
                    </a:ext>
                  </a:extLst>
                </p:cNvPr>
                <p:cNvSpPr/>
                <p:nvPr/>
              </p:nvSpPr>
              <p:spPr>
                <a:xfrm>
                  <a:off x="2250466" y="3891321"/>
                  <a:ext cx="7693232" cy="117823"/>
                </a:xfrm>
                <a:custGeom>
                  <a:avLst/>
                  <a:gdLst>
                    <a:gd name="connsiteX0" fmla="*/ 0 w 7693232"/>
                    <a:gd name="connsiteY0" fmla="*/ 117824 h 117823"/>
                    <a:gd name="connsiteX1" fmla="*/ 7693232 w 7693232"/>
                    <a:gd name="connsiteY1" fmla="*/ 117824 h 117823"/>
                    <a:gd name="connsiteX2" fmla="*/ 7510902 w 7693232"/>
                    <a:gd name="connsiteY2" fmla="*/ 0 h 117823"/>
                    <a:gd name="connsiteX3" fmla="*/ 182330 w 7693232"/>
                    <a:gd name="connsiteY3" fmla="*/ 0 h 117823"/>
                    <a:gd name="connsiteX4" fmla="*/ 0 w 7693232"/>
                    <a:gd name="connsiteY4" fmla="*/ 117824 h 117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93232" h="117823">
                      <a:moveTo>
                        <a:pt x="0" y="117824"/>
                      </a:moveTo>
                      <a:lnTo>
                        <a:pt x="7693232" y="117824"/>
                      </a:lnTo>
                      <a:cubicBezTo>
                        <a:pt x="7653838" y="46666"/>
                        <a:pt x="7586805" y="0"/>
                        <a:pt x="7510902" y="0"/>
                      </a:cubicBezTo>
                      <a:lnTo>
                        <a:pt x="182330" y="0"/>
                      </a:lnTo>
                      <a:cubicBezTo>
                        <a:pt x="106273" y="0"/>
                        <a:pt x="39395" y="46666"/>
                        <a:pt x="0" y="117824"/>
                      </a:cubicBezTo>
                      <a:close/>
                    </a:path>
                  </a:pathLst>
                </a:custGeom>
                <a:solidFill>
                  <a:srgbClr val="AD8971">
                    <a:alpha val="72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1" name="图形 2">
                <a:extLst>
                  <a:ext uri="{FF2B5EF4-FFF2-40B4-BE49-F238E27FC236}">
                    <a16:creationId xmlns:a16="http://schemas.microsoft.com/office/drawing/2014/main" id="{AD3BFAA8-43CE-3B1E-D3B4-845D88BE4ECE}"/>
                  </a:ext>
                </a:extLst>
              </p:cNvPr>
              <p:cNvGrpSpPr/>
              <p:nvPr/>
            </p:nvGrpSpPr>
            <p:grpSpPr>
              <a:xfrm>
                <a:off x="8560084" y="4468425"/>
                <a:ext cx="386677" cy="1549031"/>
                <a:chOff x="8560084" y="4468425"/>
                <a:chExt cx="386677" cy="1549031"/>
              </a:xfrm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9CD6EE91-CFA3-FC4D-5E2A-1500FF0401C1}"/>
                    </a:ext>
                  </a:extLst>
                </p:cNvPr>
                <p:cNvSpPr/>
                <p:nvPr/>
              </p:nvSpPr>
              <p:spPr>
                <a:xfrm>
                  <a:off x="8560084" y="4468425"/>
                  <a:ext cx="386677" cy="1549031"/>
                </a:xfrm>
                <a:custGeom>
                  <a:avLst/>
                  <a:gdLst>
                    <a:gd name="connsiteX0" fmla="*/ 0 w 386677"/>
                    <a:gd name="connsiteY0" fmla="*/ 0 h 1549031"/>
                    <a:gd name="connsiteX1" fmla="*/ 386678 w 386677"/>
                    <a:gd name="connsiteY1" fmla="*/ 0 h 1549031"/>
                    <a:gd name="connsiteX2" fmla="*/ 386678 w 386677"/>
                    <a:gd name="connsiteY2" fmla="*/ 1549031 h 1549031"/>
                    <a:gd name="connsiteX3" fmla="*/ 0 w 386677"/>
                    <a:gd name="connsiteY3" fmla="*/ 1549031 h 1549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1549031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1549031"/>
                      </a:lnTo>
                      <a:lnTo>
                        <a:pt x="0" y="1549031"/>
                      </a:lnTo>
                      <a:close/>
                    </a:path>
                  </a:pathLst>
                </a:custGeom>
                <a:solidFill>
                  <a:srgbClr val="AD897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9FDF6CFC-4A87-AC2C-15F6-7CB2E0D0AAEC}"/>
                    </a:ext>
                  </a:extLst>
                </p:cNvPr>
                <p:cNvSpPr/>
                <p:nvPr/>
              </p:nvSpPr>
              <p:spPr>
                <a:xfrm>
                  <a:off x="8560084" y="4468425"/>
                  <a:ext cx="386677" cy="275970"/>
                </a:xfrm>
                <a:custGeom>
                  <a:avLst/>
                  <a:gdLst>
                    <a:gd name="connsiteX0" fmla="*/ 0 w 386677"/>
                    <a:gd name="connsiteY0" fmla="*/ 0 h 275970"/>
                    <a:gd name="connsiteX1" fmla="*/ 386678 w 386677"/>
                    <a:gd name="connsiteY1" fmla="*/ 0 h 275970"/>
                    <a:gd name="connsiteX2" fmla="*/ 386678 w 386677"/>
                    <a:gd name="connsiteY2" fmla="*/ 275970 h 275970"/>
                    <a:gd name="connsiteX3" fmla="*/ 0 w 386677"/>
                    <a:gd name="connsiteY3" fmla="*/ 275970 h 275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275970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275970"/>
                      </a:lnTo>
                      <a:lnTo>
                        <a:pt x="0" y="275970"/>
                      </a:lnTo>
                      <a:close/>
                    </a:path>
                  </a:pathLst>
                </a:custGeom>
                <a:solidFill>
                  <a:srgbClr val="AD8971">
                    <a:alpha val="54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" name="图形 2">
                <a:extLst>
                  <a:ext uri="{FF2B5EF4-FFF2-40B4-BE49-F238E27FC236}">
                    <a16:creationId xmlns:a16="http://schemas.microsoft.com/office/drawing/2014/main" id="{CFEFF107-8FF7-677F-4EBB-92E40DDCFA21}"/>
                  </a:ext>
                </a:extLst>
              </p:cNvPr>
              <p:cNvGrpSpPr/>
              <p:nvPr/>
            </p:nvGrpSpPr>
            <p:grpSpPr>
              <a:xfrm>
                <a:off x="3254260" y="4468425"/>
                <a:ext cx="386677" cy="1549031"/>
                <a:chOff x="3254260" y="4468425"/>
                <a:chExt cx="386677" cy="1549031"/>
              </a:xfrm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28CB178B-2B56-177C-FB09-319FA359EF5B}"/>
                    </a:ext>
                  </a:extLst>
                </p:cNvPr>
                <p:cNvSpPr/>
                <p:nvPr/>
              </p:nvSpPr>
              <p:spPr>
                <a:xfrm>
                  <a:off x="3254260" y="4468425"/>
                  <a:ext cx="386677" cy="1549031"/>
                </a:xfrm>
                <a:custGeom>
                  <a:avLst/>
                  <a:gdLst>
                    <a:gd name="connsiteX0" fmla="*/ 0 w 386677"/>
                    <a:gd name="connsiteY0" fmla="*/ 0 h 1549031"/>
                    <a:gd name="connsiteX1" fmla="*/ 386678 w 386677"/>
                    <a:gd name="connsiteY1" fmla="*/ 0 h 1549031"/>
                    <a:gd name="connsiteX2" fmla="*/ 386678 w 386677"/>
                    <a:gd name="connsiteY2" fmla="*/ 1549031 h 1549031"/>
                    <a:gd name="connsiteX3" fmla="*/ 0 w 386677"/>
                    <a:gd name="connsiteY3" fmla="*/ 1549031 h 1549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1549031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1549031"/>
                      </a:lnTo>
                      <a:lnTo>
                        <a:pt x="0" y="1549031"/>
                      </a:lnTo>
                      <a:close/>
                    </a:path>
                  </a:pathLst>
                </a:custGeom>
                <a:solidFill>
                  <a:srgbClr val="AD897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FBE9FB37-704E-2184-3EDC-01C0AADAB0B5}"/>
                    </a:ext>
                  </a:extLst>
                </p:cNvPr>
                <p:cNvSpPr/>
                <p:nvPr/>
              </p:nvSpPr>
              <p:spPr>
                <a:xfrm>
                  <a:off x="3254260" y="4468425"/>
                  <a:ext cx="386677" cy="275970"/>
                </a:xfrm>
                <a:custGeom>
                  <a:avLst/>
                  <a:gdLst>
                    <a:gd name="connsiteX0" fmla="*/ 0 w 386677"/>
                    <a:gd name="connsiteY0" fmla="*/ 0 h 275970"/>
                    <a:gd name="connsiteX1" fmla="*/ 386678 w 386677"/>
                    <a:gd name="connsiteY1" fmla="*/ 0 h 275970"/>
                    <a:gd name="connsiteX2" fmla="*/ 386678 w 386677"/>
                    <a:gd name="connsiteY2" fmla="*/ 275970 h 275970"/>
                    <a:gd name="connsiteX3" fmla="*/ 0 w 386677"/>
                    <a:gd name="connsiteY3" fmla="*/ 275970 h 275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677" h="275970">
                      <a:moveTo>
                        <a:pt x="0" y="0"/>
                      </a:moveTo>
                      <a:lnTo>
                        <a:pt x="386678" y="0"/>
                      </a:lnTo>
                      <a:lnTo>
                        <a:pt x="386678" y="275970"/>
                      </a:lnTo>
                      <a:lnTo>
                        <a:pt x="0" y="275970"/>
                      </a:lnTo>
                      <a:close/>
                    </a:path>
                  </a:pathLst>
                </a:custGeom>
                <a:solidFill>
                  <a:srgbClr val="AD8971">
                    <a:alpha val="54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" name="图形 2">
                <a:extLst>
                  <a:ext uri="{FF2B5EF4-FFF2-40B4-BE49-F238E27FC236}">
                    <a16:creationId xmlns:a16="http://schemas.microsoft.com/office/drawing/2014/main" id="{877E7DA0-4850-9871-9C91-B47B18A4F953}"/>
                  </a:ext>
                </a:extLst>
              </p:cNvPr>
              <p:cNvGrpSpPr/>
              <p:nvPr/>
            </p:nvGrpSpPr>
            <p:grpSpPr>
              <a:xfrm>
                <a:off x="2559643" y="1821598"/>
                <a:ext cx="7074774" cy="2069723"/>
                <a:chOff x="2559643" y="1821598"/>
                <a:chExt cx="7074774" cy="2069723"/>
              </a:xfrm>
            </p:grpSpPr>
            <p:grpSp>
              <p:nvGrpSpPr>
                <p:cNvPr id="29" name="图形 2">
                  <a:extLst>
                    <a:ext uri="{FF2B5EF4-FFF2-40B4-BE49-F238E27FC236}">
                      <a16:creationId xmlns:a16="http://schemas.microsoft.com/office/drawing/2014/main" id="{0D0A1582-D9B7-6A70-9C9D-8FD93CB82FB3}"/>
                    </a:ext>
                  </a:extLst>
                </p:cNvPr>
                <p:cNvGrpSpPr/>
                <p:nvPr/>
              </p:nvGrpSpPr>
              <p:grpSpPr>
                <a:xfrm>
                  <a:off x="8372958" y="1979847"/>
                  <a:ext cx="322171" cy="1911474"/>
                  <a:chOff x="8372958" y="1979847"/>
                  <a:chExt cx="322171" cy="1911474"/>
                </a:xfrm>
              </p:grpSpPr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6F93F4B1-A910-EA08-D1B9-B79B2C9F5C12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8372958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C3A47C59-7070-B1FF-D58E-9B31CFB1960D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8372958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2" name="图形 2">
                  <a:extLst>
                    <a:ext uri="{FF2B5EF4-FFF2-40B4-BE49-F238E27FC236}">
                      <a16:creationId xmlns:a16="http://schemas.microsoft.com/office/drawing/2014/main" id="{E6FF0448-5AF3-DC26-4FCB-7005BA5CFAFE}"/>
                    </a:ext>
                  </a:extLst>
                </p:cNvPr>
                <p:cNvGrpSpPr/>
                <p:nvPr/>
              </p:nvGrpSpPr>
              <p:grpSpPr>
                <a:xfrm>
                  <a:off x="3479816" y="1979847"/>
                  <a:ext cx="322171" cy="1911474"/>
                  <a:chOff x="3479816" y="1979847"/>
                  <a:chExt cx="322171" cy="1911474"/>
                </a:xfrm>
              </p:grpSpPr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0D39CD18-106F-FA36-65E6-C4EEEE5A18DB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3479816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B7F952C1-D515-841C-A6DD-0B5726BBCE61}"/>
                      </a:ext>
                    </a:extLst>
                  </p:cNvPr>
                  <p:cNvSpPr/>
                  <p:nvPr/>
                </p:nvSpPr>
                <p:spPr>
                  <a:xfrm rot="-10800000">
                    <a:off x="3479816" y="1979847"/>
                    <a:ext cx="322171" cy="1911474"/>
                  </a:xfrm>
                  <a:custGeom>
                    <a:avLst/>
                    <a:gdLst>
                      <a:gd name="connsiteX0" fmla="*/ 0 w 322171"/>
                      <a:gd name="connsiteY0" fmla="*/ 0 h 1911474"/>
                      <a:gd name="connsiteX1" fmla="*/ 322171 w 322171"/>
                      <a:gd name="connsiteY1" fmla="*/ 0 h 1911474"/>
                      <a:gd name="connsiteX2" fmla="*/ 322171 w 322171"/>
                      <a:gd name="connsiteY2" fmla="*/ 1911474 h 1911474"/>
                      <a:gd name="connsiteX3" fmla="*/ 0 w 322171"/>
                      <a:gd name="connsiteY3" fmla="*/ 1911474 h 19114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2171" h="1911474">
                        <a:moveTo>
                          <a:pt x="0" y="0"/>
                        </a:moveTo>
                        <a:lnTo>
                          <a:pt x="322171" y="0"/>
                        </a:lnTo>
                        <a:lnTo>
                          <a:pt x="322171" y="1911474"/>
                        </a:lnTo>
                        <a:lnTo>
                          <a:pt x="0" y="1911474"/>
                        </a:lnTo>
                        <a:close/>
                      </a:path>
                    </a:pathLst>
                  </a:custGeom>
                  <a:solidFill>
                    <a:srgbClr val="AD8971">
                      <a:alpha val="31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E52CCABC-16F7-8A98-2B9C-949FE0B6EAA3}"/>
                    </a:ext>
                  </a:extLst>
                </p:cNvPr>
                <p:cNvSpPr/>
                <p:nvPr/>
              </p:nvSpPr>
              <p:spPr>
                <a:xfrm rot="-10800000">
                  <a:off x="3479816" y="3669597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ECEC781E-0999-7206-975F-4B29C932362D}"/>
                    </a:ext>
                  </a:extLst>
                </p:cNvPr>
                <p:cNvSpPr/>
                <p:nvPr/>
              </p:nvSpPr>
              <p:spPr>
                <a:xfrm rot="-10800000">
                  <a:off x="3479816" y="3166436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387D0C5E-BE59-381C-0762-7D7F5E998525}"/>
                    </a:ext>
                  </a:extLst>
                </p:cNvPr>
                <p:cNvSpPr/>
                <p:nvPr/>
              </p:nvSpPr>
              <p:spPr>
                <a:xfrm rot="-10800000">
                  <a:off x="3479816" y="2663224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A5295F95-54EB-1014-0C25-609135B3F14A}"/>
                    </a:ext>
                  </a:extLst>
                </p:cNvPr>
                <p:cNvSpPr/>
                <p:nvPr/>
              </p:nvSpPr>
              <p:spPr>
                <a:xfrm rot="-10800000">
                  <a:off x="3479816" y="2160079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046F18C-773E-7FE7-CBE5-97ED57BC4C8A}"/>
                    </a:ext>
                  </a:extLst>
                </p:cNvPr>
                <p:cNvSpPr/>
                <p:nvPr/>
              </p:nvSpPr>
              <p:spPr>
                <a:xfrm rot="-10800000">
                  <a:off x="8372958" y="3669597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CAE45BDB-C63E-5F36-EB59-DA1A0D8685E1}"/>
                    </a:ext>
                  </a:extLst>
                </p:cNvPr>
                <p:cNvSpPr/>
                <p:nvPr/>
              </p:nvSpPr>
              <p:spPr>
                <a:xfrm rot="-10800000">
                  <a:off x="8372958" y="3166436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E491343E-EF2B-A71A-5D98-63FF04370DCD}"/>
                    </a:ext>
                  </a:extLst>
                </p:cNvPr>
                <p:cNvSpPr/>
                <p:nvPr/>
              </p:nvSpPr>
              <p:spPr>
                <a:xfrm rot="-10800000">
                  <a:off x="8372958" y="2663224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8C50C3C3-68BB-AE9A-193C-C07F5440342A}"/>
                    </a:ext>
                  </a:extLst>
                </p:cNvPr>
                <p:cNvSpPr/>
                <p:nvPr/>
              </p:nvSpPr>
              <p:spPr>
                <a:xfrm rot="-10800000">
                  <a:off x="8372958" y="2160079"/>
                  <a:ext cx="322171" cy="82914"/>
                </a:xfrm>
                <a:custGeom>
                  <a:avLst/>
                  <a:gdLst>
                    <a:gd name="connsiteX0" fmla="*/ 0 w 322171"/>
                    <a:gd name="connsiteY0" fmla="*/ 0 h 82914"/>
                    <a:gd name="connsiteX1" fmla="*/ 322171 w 322171"/>
                    <a:gd name="connsiteY1" fmla="*/ 0 h 82914"/>
                    <a:gd name="connsiteX2" fmla="*/ 322171 w 322171"/>
                    <a:gd name="connsiteY2" fmla="*/ 82915 h 82914"/>
                    <a:gd name="connsiteX3" fmla="*/ 0 w 322171"/>
                    <a:gd name="connsiteY3" fmla="*/ 82915 h 82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2171" h="82914">
                      <a:moveTo>
                        <a:pt x="0" y="0"/>
                      </a:moveTo>
                      <a:lnTo>
                        <a:pt x="322171" y="0"/>
                      </a:lnTo>
                      <a:lnTo>
                        <a:pt x="322171" y="82915"/>
                      </a:lnTo>
                      <a:lnTo>
                        <a:pt x="0" y="82915"/>
                      </a:lnTo>
                      <a:close/>
                    </a:path>
                  </a:pathLst>
                </a:custGeom>
                <a:solidFill>
                  <a:srgbClr val="AD8971">
                    <a:alpha val="31000"/>
                  </a:srgb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43" name="图形 2">
                  <a:extLst>
                    <a:ext uri="{FF2B5EF4-FFF2-40B4-BE49-F238E27FC236}">
                      <a16:creationId xmlns:a16="http://schemas.microsoft.com/office/drawing/2014/main" id="{965A7369-0F91-73ED-0BB6-38DAE7CA3BEF}"/>
                    </a:ext>
                  </a:extLst>
                </p:cNvPr>
                <p:cNvGrpSpPr/>
                <p:nvPr/>
              </p:nvGrpSpPr>
              <p:grpSpPr>
                <a:xfrm>
                  <a:off x="2559643" y="3331080"/>
                  <a:ext cx="7074774" cy="338516"/>
                  <a:chOff x="2559643" y="3331080"/>
                  <a:chExt cx="7074774" cy="338516"/>
                </a:xfrm>
              </p:grpSpPr>
              <p:grpSp>
                <p:nvGrpSpPr>
                  <p:cNvPr id="44" name="图形 2">
                    <a:extLst>
                      <a:ext uri="{FF2B5EF4-FFF2-40B4-BE49-F238E27FC236}">
                        <a16:creationId xmlns:a16="http://schemas.microsoft.com/office/drawing/2014/main" id="{CCCAE2AD-DE54-0D85-7BF3-5F2DC933ADDA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3331080"/>
                    <a:ext cx="7074774" cy="338516"/>
                    <a:chOff x="2559643" y="3331080"/>
                    <a:chExt cx="7074774" cy="338516"/>
                  </a:xfrm>
                </p:grpSpPr>
                <p:sp>
                  <p:nvSpPr>
                    <p:cNvPr id="45" name="任意多边形: 形状 44">
                      <a:extLst>
                        <a:ext uri="{FF2B5EF4-FFF2-40B4-BE49-F238E27FC236}">
                          <a16:creationId xmlns:a16="http://schemas.microsoft.com/office/drawing/2014/main" id="{549DB885-3D1F-F893-F5D1-3ED4277AB8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3331080"/>
                      <a:ext cx="7074774" cy="338516"/>
                    </a:xfrm>
                    <a:custGeom>
                      <a:avLst/>
                      <a:gdLst>
                        <a:gd name="connsiteX0" fmla="*/ 0 w 7074774"/>
                        <a:gd name="connsiteY0" fmla="*/ 155929 h 338516"/>
                        <a:gd name="connsiteX1" fmla="*/ 0 w 7074774"/>
                        <a:gd name="connsiteY1" fmla="*/ 182588 h 338516"/>
                        <a:gd name="connsiteX2" fmla="*/ 7013 w 7074774"/>
                        <a:gd name="connsiteY2" fmla="*/ 223375 h 338516"/>
                        <a:gd name="connsiteX3" fmla="*/ 199965 w 7074774"/>
                        <a:gd name="connsiteY3" fmla="*/ 338517 h 338516"/>
                        <a:gd name="connsiteX4" fmla="*/ 6874810 w 7074774"/>
                        <a:gd name="connsiteY4" fmla="*/ 338517 h 338516"/>
                        <a:gd name="connsiteX5" fmla="*/ 7067762 w 7074774"/>
                        <a:gd name="connsiteY5" fmla="*/ 223375 h 338516"/>
                        <a:gd name="connsiteX6" fmla="*/ 7074775 w 7074774"/>
                        <a:gd name="connsiteY6" fmla="*/ 182588 h 338516"/>
                        <a:gd name="connsiteX7" fmla="*/ 7074775 w 7074774"/>
                        <a:gd name="connsiteY7" fmla="*/ 155929 h 338516"/>
                        <a:gd name="connsiteX8" fmla="*/ 7040898 w 7074774"/>
                        <a:gd name="connsiteY8" fmla="*/ 69095 h 338516"/>
                        <a:gd name="connsiteX9" fmla="*/ 6874810 w 7074774"/>
                        <a:gd name="connsiteY9" fmla="*/ 0 h 338516"/>
                        <a:gd name="connsiteX10" fmla="*/ 199965 w 7074774"/>
                        <a:gd name="connsiteY10" fmla="*/ 0 h 338516"/>
                        <a:gd name="connsiteX11" fmla="*/ 33877 w 7074774"/>
                        <a:gd name="connsiteY11" fmla="*/ 69095 h 338516"/>
                        <a:gd name="connsiteX12" fmla="*/ 0 w 7074774"/>
                        <a:gd name="connsiteY12" fmla="*/ 155929 h 3385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6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7"/>
                            <a:pt x="7062245" y="93949"/>
                            <a:pt x="7040898" y="69095"/>
                          </a:cubicBezTo>
                          <a:cubicBezTo>
                            <a:pt x="7005009" y="27380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5"/>
                          </a:cubicBezTo>
                          <a:cubicBezTo>
                            <a:pt x="12530" y="93949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6" name="任意多边形: 形状 45">
                      <a:extLst>
                        <a:ext uri="{FF2B5EF4-FFF2-40B4-BE49-F238E27FC236}">
                          <a16:creationId xmlns:a16="http://schemas.microsoft.com/office/drawing/2014/main" id="{67AF9239-6760-D10B-77F2-1BEB240689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3554455"/>
                      <a:ext cx="7060749" cy="115141"/>
                    </a:xfrm>
                    <a:custGeom>
                      <a:avLst/>
                      <a:gdLst>
                        <a:gd name="connsiteX0" fmla="*/ 0 w 7060749"/>
                        <a:gd name="connsiteY0" fmla="*/ 0 h 115141"/>
                        <a:gd name="connsiteX1" fmla="*/ 192952 w 7060749"/>
                        <a:gd name="connsiteY1" fmla="*/ 115142 h 115141"/>
                        <a:gd name="connsiteX2" fmla="*/ 6867797 w 7060749"/>
                        <a:gd name="connsiteY2" fmla="*/ 115142 h 115141"/>
                        <a:gd name="connsiteX3" fmla="*/ 7060750 w 7060749"/>
                        <a:gd name="connsiteY3" fmla="*/ 0 h 115141"/>
                        <a:gd name="connsiteX4" fmla="*/ 0 w 7060749"/>
                        <a:gd name="connsiteY4" fmla="*/ 0 h 1151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1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4338A56E-424C-72CA-134E-C48B7F263F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3331080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80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2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85B8AF0F-E36F-4073-25CF-E490CA00E1A4}"/>
                      </a:ext>
                    </a:extLst>
                  </p:cNvPr>
                  <p:cNvSpPr/>
                  <p:nvPr/>
                </p:nvSpPr>
                <p:spPr>
                  <a:xfrm>
                    <a:off x="8480933" y="3428535"/>
                    <a:ext cx="106169" cy="106118"/>
                  </a:xfrm>
                  <a:custGeom>
                    <a:avLst/>
                    <a:gdLst>
                      <a:gd name="connsiteX0" fmla="*/ 106170 w 106169"/>
                      <a:gd name="connsiteY0" fmla="*/ 53059 h 106118"/>
                      <a:gd name="connsiteX1" fmla="*/ 53110 w 106169"/>
                      <a:gd name="connsiteY1" fmla="*/ 0 h 106118"/>
                      <a:gd name="connsiteX2" fmla="*/ 0 w 106169"/>
                      <a:gd name="connsiteY2" fmla="*/ 53059 h 106118"/>
                      <a:gd name="connsiteX3" fmla="*/ 53110 w 106169"/>
                      <a:gd name="connsiteY3" fmla="*/ 106119 h 106118"/>
                      <a:gd name="connsiteX4" fmla="*/ 106170 w 106169"/>
                      <a:gd name="connsiteY4" fmla="*/ 53059 h 10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9" h="106118">
                        <a:moveTo>
                          <a:pt x="106170" y="53059"/>
                        </a:moveTo>
                        <a:cubicBezTo>
                          <a:pt x="106170" y="23720"/>
                          <a:pt x="82399" y="0"/>
                          <a:pt x="53110" y="0"/>
                        </a:cubicBezTo>
                        <a:cubicBezTo>
                          <a:pt x="23771" y="0"/>
                          <a:pt x="0" y="23771"/>
                          <a:pt x="0" y="53059"/>
                        </a:cubicBezTo>
                        <a:cubicBezTo>
                          <a:pt x="0" y="82399"/>
                          <a:pt x="23771" y="106119"/>
                          <a:pt x="53110" y="106119"/>
                        </a:cubicBezTo>
                        <a:cubicBezTo>
                          <a:pt x="82399" y="106170"/>
                          <a:pt x="106170" y="82399"/>
                          <a:pt x="106170" y="53059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998D3545-3F9D-EAB2-A260-839806A686C2}"/>
                      </a:ext>
                    </a:extLst>
                  </p:cNvPr>
                  <p:cNvSpPr/>
                  <p:nvPr/>
                </p:nvSpPr>
                <p:spPr>
                  <a:xfrm>
                    <a:off x="3587879" y="3429773"/>
                    <a:ext cx="106118" cy="106118"/>
                  </a:xfrm>
                  <a:custGeom>
                    <a:avLst/>
                    <a:gdLst>
                      <a:gd name="connsiteX0" fmla="*/ 106119 w 106118"/>
                      <a:gd name="connsiteY0" fmla="*/ 53059 h 106118"/>
                      <a:gd name="connsiteX1" fmla="*/ 53059 w 106118"/>
                      <a:gd name="connsiteY1" fmla="*/ 0 h 106118"/>
                      <a:gd name="connsiteX2" fmla="*/ 0 w 106118"/>
                      <a:gd name="connsiteY2" fmla="*/ 53059 h 106118"/>
                      <a:gd name="connsiteX3" fmla="*/ 53059 w 106118"/>
                      <a:gd name="connsiteY3" fmla="*/ 106118 h 106118"/>
                      <a:gd name="connsiteX4" fmla="*/ 106119 w 106118"/>
                      <a:gd name="connsiteY4" fmla="*/ 53059 h 10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18" h="106118">
                        <a:moveTo>
                          <a:pt x="106119" y="53059"/>
                        </a:moveTo>
                        <a:cubicBezTo>
                          <a:pt x="106119" y="23719"/>
                          <a:pt x="82348" y="0"/>
                          <a:pt x="53059" y="0"/>
                        </a:cubicBezTo>
                        <a:cubicBezTo>
                          <a:pt x="23719" y="0"/>
                          <a:pt x="0" y="23771"/>
                          <a:pt x="0" y="53059"/>
                        </a:cubicBezTo>
                        <a:cubicBezTo>
                          <a:pt x="0" y="82399"/>
                          <a:pt x="23771" y="106118"/>
                          <a:pt x="53059" y="106118"/>
                        </a:cubicBezTo>
                        <a:cubicBezTo>
                          <a:pt x="82348" y="106118"/>
                          <a:pt x="106119" y="82347"/>
                          <a:pt x="106119" y="53059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0" name="图形 2">
                  <a:extLst>
                    <a:ext uri="{FF2B5EF4-FFF2-40B4-BE49-F238E27FC236}">
                      <a16:creationId xmlns:a16="http://schemas.microsoft.com/office/drawing/2014/main" id="{231BA111-CFBF-7D7D-3CB8-C57E26D2C3BE}"/>
                    </a:ext>
                  </a:extLst>
                </p:cNvPr>
                <p:cNvGrpSpPr/>
                <p:nvPr/>
              </p:nvGrpSpPr>
              <p:grpSpPr>
                <a:xfrm>
                  <a:off x="2559643" y="2827919"/>
                  <a:ext cx="7074774" cy="338517"/>
                  <a:chOff x="2559643" y="2827919"/>
                  <a:chExt cx="7074774" cy="338517"/>
                </a:xfrm>
              </p:grpSpPr>
              <p:grpSp>
                <p:nvGrpSpPr>
                  <p:cNvPr id="51" name="图形 2">
                    <a:extLst>
                      <a:ext uri="{FF2B5EF4-FFF2-40B4-BE49-F238E27FC236}">
                        <a16:creationId xmlns:a16="http://schemas.microsoft.com/office/drawing/2014/main" id="{A341B450-096E-56E6-BA12-D806E7319E4D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2827919"/>
                    <a:ext cx="7074774" cy="338517"/>
                    <a:chOff x="2559643" y="2827919"/>
                    <a:chExt cx="7074774" cy="338517"/>
                  </a:xfrm>
                </p:grpSpPr>
                <p:sp>
                  <p:nvSpPr>
                    <p:cNvPr id="52" name="任意多边形: 形状 51">
                      <a:extLst>
                        <a:ext uri="{FF2B5EF4-FFF2-40B4-BE49-F238E27FC236}">
                          <a16:creationId xmlns:a16="http://schemas.microsoft.com/office/drawing/2014/main" id="{AE506954-3ED1-E98A-F4E0-B698D20CFB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2827919"/>
                      <a:ext cx="7074774" cy="338517"/>
                    </a:xfrm>
                    <a:custGeom>
                      <a:avLst/>
                      <a:gdLst>
                        <a:gd name="connsiteX0" fmla="*/ 0 w 7074774"/>
                        <a:gd name="connsiteY0" fmla="*/ 155929 h 338517"/>
                        <a:gd name="connsiteX1" fmla="*/ 0 w 7074774"/>
                        <a:gd name="connsiteY1" fmla="*/ 182588 h 338517"/>
                        <a:gd name="connsiteX2" fmla="*/ 7013 w 7074774"/>
                        <a:gd name="connsiteY2" fmla="*/ 223375 h 338517"/>
                        <a:gd name="connsiteX3" fmla="*/ 199965 w 7074774"/>
                        <a:gd name="connsiteY3" fmla="*/ 338517 h 338517"/>
                        <a:gd name="connsiteX4" fmla="*/ 6874810 w 7074774"/>
                        <a:gd name="connsiteY4" fmla="*/ 338517 h 338517"/>
                        <a:gd name="connsiteX5" fmla="*/ 7067762 w 7074774"/>
                        <a:gd name="connsiteY5" fmla="*/ 223375 h 338517"/>
                        <a:gd name="connsiteX6" fmla="*/ 7074775 w 7074774"/>
                        <a:gd name="connsiteY6" fmla="*/ 182588 h 338517"/>
                        <a:gd name="connsiteX7" fmla="*/ 7074775 w 7074774"/>
                        <a:gd name="connsiteY7" fmla="*/ 155929 h 338517"/>
                        <a:gd name="connsiteX8" fmla="*/ 7040898 w 7074774"/>
                        <a:gd name="connsiteY8" fmla="*/ 69096 h 338517"/>
                        <a:gd name="connsiteX9" fmla="*/ 6874810 w 7074774"/>
                        <a:gd name="connsiteY9" fmla="*/ 0 h 338517"/>
                        <a:gd name="connsiteX10" fmla="*/ 199965 w 7074774"/>
                        <a:gd name="connsiteY10" fmla="*/ 0 h 338517"/>
                        <a:gd name="connsiteX11" fmla="*/ 33877 w 7074774"/>
                        <a:gd name="connsiteY11" fmla="*/ 69096 h 338517"/>
                        <a:gd name="connsiteX12" fmla="*/ 0 w 7074774"/>
                        <a:gd name="connsiteY12" fmla="*/ 155929 h 338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7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7"/>
                            <a:pt x="7062245" y="93950"/>
                            <a:pt x="7040898" y="69096"/>
                          </a:cubicBezTo>
                          <a:cubicBezTo>
                            <a:pt x="7005009" y="27329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6"/>
                          </a:cubicBezTo>
                          <a:cubicBezTo>
                            <a:pt x="12530" y="93950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3" name="任意多边形: 形状 52">
                      <a:extLst>
                        <a:ext uri="{FF2B5EF4-FFF2-40B4-BE49-F238E27FC236}">
                          <a16:creationId xmlns:a16="http://schemas.microsoft.com/office/drawing/2014/main" id="{1AE50519-2B33-28F0-DA3F-4724B85219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3051294"/>
                      <a:ext cx="7060749" cy="115142"/>
                    </a:xfrm>
                    <a:custGeom>
                      <a:avLst/>
                      <a:gdLst>
                        <a:gd name="connsiteX0" fmla="*/ 0 w 7060749"/>
                        <a:gd name="connsiteY0" fmla="*/ 0 h 115142"/>
                        <a:gd name="connsiteX1" fmla="*/ 192952 w 7060749"/>
                        <a:gd name="connsiteY1" fmla="*/ 115142 h 115142"/>
                        <a:gd name="connsiteX2" fmla="*/ 6867797 w 7060749"/>
                        <a:gd name="connsiteY2" fmla="*/ 115142 h 115142"/>
                        <a:gd name="connsiteX3" fmla="*/ 7060750 w 7060749"/>
                        <a:gd name="connsiteY3" fmla="*/ 0 h 115142"/>
                        <a:gd name="connsiteX4" fmla="*/ 0 w 7060749"/>
                        <a:gd name="connsiteY4" fmla="*/ 0 h 115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2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4" name="任意多边形: 形状 53">
                      <a:extLst>
                        <a:ext uri="{FF2B5EF4-FFF2-40B4-BE49-F238E27FC236}">
                          <a16:creationId xmlns:a16="http://schemas.microsoft.com/office/drawing/2014/main" id="{2C1440C1-CD7F-CD4D-B984-67A5D8D453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2827919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29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2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78D4D420-1FF1-6A14-7174-03731E177C70}"/>
                      </a:ext>
                    </a:extLst>
                  </p:cNvPr>
                  <p:cNvSpPr/>
                  <p:nvPr/>
                </p:nvSpPr>
                <p:spPr>
                  <a:xfrm>
                    <a:off x="8480933" y="2919651"/>
                    <a:ext cx="106169" cy="106170"/>
                  </a:xfrm>
                  <a:custGeom>
                    <a:avLst/>
                    <a:gdLst>
                      <a:gd name="connsiteX0" fmla="*/ 106170 w 106169"/>
                      <a:gd name="connsiteY0" fmla="*/ 53111 h 106170"/>
                      <a:gd name="connsiteX1" fmla="*/ 53110 w 106169"/>
                      <a:gd name="connsiteY1" fmla="*/ 0 h 106170"/>
                      <a:gd name="connsiteX2" fmla="*/ 0 w 106169"/>
                      <a:gd name="connsiteY2" fmla="*/ 53111 h 106170"/>
                      <a:gd name="connsiteX3" fmla="*/ 53110 w 106169"/>
                      <a:gd name="connsiteY3" fmla="*/ 106170 h 106170"/>
                      <a:gd name="connsiteX4" fmla="*/ 106170 w 106169"/>
                      <a:gd name="connsiteY4" fmla="*/ 53111 h 1061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9" h="106170">
                        <a:moveTo>
                          <a:pt x="106170" y="53111"/>
                        </a:moveTo>
                        <a:cubicBezTo>
                          <a:pt x="106170" y="23771"/>
                          <a:pt x="82399" y="0"/>
                          <a:pt x="53110" y="0"/>
                        </a:cubicBezTo>
                        <a:cubicBezTo>
                          <a:pt x="23771" y="0"/>
                          <a:pt x="0" y="23771"/>
                          <a:pt x="0" y="53111"/>
                        </a:cubicBezTo>
                        <a:cubicBezTo>
                          <a:pt x="0" y="82451"/>
                          <a:pt x="23771" y="106170"/>
                          <a:pt x="53110" y="106170"/>
                        </a:cubicBezTo>
                        <a:cubicBezTo>
                          <a:pt x="82399" y="106170"/>
                          <a:pt x="106170" y="82399"/>
                          <a:pt x="106170" y="5311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F81CDCCD-9BA7-A9EF-AF25-EDF31083FEDB}"/>
                      </a:ext>
                    </a:extLst>
                  </p:cNvPr>
                  <p:cNvSpPr/>
                  <p:nvPr/>
                </p:nvSpPr>
                <p:spPr>
                  <a:xfrm>
                    <a:off x="3587879" y="2919651"/>
                    <a:ext cx="106118" cy="106170"/>
                  </a:xfrm>
                  <a:custGeom>
                    <a:avLst/>
                    <a:gdLst>
                      <a:gd name="connsiteX0" fmla="*/ 106119 w 106118"/>
                      <a:gd name="connsiteY0" fmla="*/ 53111 h 106170"/>
                      <a:gd name="connsiteX1" fmla="*/ 53059 w 106118"/>
                      <a:gd name="connsiteY1" fmla="*/ 0 h 106170"/>
                      <a:gd name="connsiteX2" fmla="*/ 0 w 106118"/>
                      <a:gd name="connsiteY2" fmla="*/ 53111 h 106170"/>
                      <a:gd name="connsiteX3" fmla="*/ 53059 w 106118"/>
                      <a:gd name="connsiteY3" fmla="*/ 106170 h 106170"/>
                      <a:gd name="connsiteX4" fmla="*/ 106119 w 106118"/>
                      <a:gd name="connsiteY4" fmla="*/ 53111 h 1061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18" h="106170">
                        <a:moveTo>
                          <a:pt x="106119" y="53111"/>
                        </a:moveTo>
                        <a:cubicBezTo>
                          <a:pt x="106119" y="23771"/>
                          <a:pt x="82348" y="0"/>
                          <a:pt x="53059" y="0"/>
                        </a:cubicBezTo>
                        <a:cubicBezTo>
                          <a:pt x="23719" y="0"/>
                          <a:pt x="0" y="23771"/>
                          <a:pt x="0" y="53111"/>
                        </a:cubicBezTo>
                        <a:cubicBezTo>
                          <a:pt x="0" y="82451"/>
                          <a:pt x="23771" y="106170"/>
                          <a:pt x="53059" y="106170"/>
                        </a:cubicBezTo>
                        <a:cubicBezTo>
                          <a:pt x="82348" y="106170"/>
                          <a:pt x="106119" y="82399"/>
                          <a:pt x="106119" y="5311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57" name="图形 2">
                  <a:extLst>
                    <a:ext uri="{FF2B5EF4-FFF2-40B4-BE49-F238E27FC236}">
                      <a16:creationId xmlns:a16="http://schemas.microsoft.com/office/drawing/2014/main" id="{8D5BA6B4-7E4B-D4B1-6AB4-CD41025DA60D}"/>
                    </a:ext>
                  </a:extLst>
                </p:cNvPr>
                <p:cNvGrpSpPr/>
                <p:nvPr/>
              </p:nvGrpSpPr>
              <p:grpSpPr>
                <a:xfrm>
                  <a:off x="2559643" y="2324758"/>
                  <a:ext cx="7074774" cy="338517"/>
                  <a:chOff x="2559643" y="2324758"/>
                  <a:chExt cx="7074774" cy="338517"/>
                </a:xfrm>
              </p:grpSpPr>
              <p:grpSp>
                <p:nvGrpSpPr>
                  <p:cNvPr id="58" name="图形 2">
                    <a:extLst>
                      <a:ext uri="{FF2B5EF4-FFF2-40B4-BE49-F238E27FC236}">
                        <a16:creationId xmlns:a16="http://schemas.microsoft.com/office/drawing/2014/main" id="{A0E20396-587E-13CF-FAEE-BB7BCB014327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2324758"/>
                    <a:ext cx="7074774" cy="338517"/>
                    <a:chOff x="2559643" y="2324758"/>
                    <a:chExt cx="7074774" cy="338517"/>
                  </a:xfrm>
                </p:grpSpPr>
                <p:sp>
                  <p:nvSpPr>
                    <p:cNvPr id="59" name="任意多边形: 形状 58">
                      <a:extLst>
                        <a:ext uri="{FF2B5EF4-FFF2-40B4-BE49-F238E27FC236}">
                          <a16:creationId xmlns:a16="http://schemas.microsoft.com/office/drawing/2014/main" id="{C87BB355-A696-52A2-E9D3-5D633BA852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2324758"/>
                      <a:ext cx="7074774" cy="338517"/>
                    </a:xfrm>
                    <a:custGeom>
                      <a:avLst/>
                      <a:gdLst>
                        <a:gd name="connsiteX0" fmla="*/ 0 w 7074774"/>
                        <a:gd name="connsiteY0" fmla="*/ 155929 h 338517"/>
                        <a:gd name="connsiteX1" fmla="*/ 0 w 7074774"/>
                        <a:gd name="connsiteY1" fmla="*/ 182588 h 338517"/>
                        <a:gd name="connsiteX2" fmla="*/ 7013 w 7074774"/>
                        <a:gd name="connsiteY2" fmla="*/ 223375 h 338517"/>
                        <a:gd name="connsiteX3" fmla="*/ 199965 w 7074774"/>
                        <a:gd name="connsiteY3" fmla="*/ 338517 h 338517"/>
                        <a:gd name="connsiteX4" fmla="*/ 6874810 w 7074774"/>
                        <a:gd name="connsiteY4" fmla="*/ 338517 h 338517"/>
                        <a:gd name="connsiteX5" fmla="*/ 7067762 w 7074774"/>
                        <a:gd name="connsiteY5" fmla="*/ 223375 h 338517"/>
                        <a:gd name="connsiteX6" fmla="*/ 7074775 w 7074774"/>
                        <a:gd name="connsiteY6" fmla="*/ 182588 h 338517"/>
                        <a:gd name="connsiteX7" fmla="*/ 7074775 w 7074774"/>
                        <a:gd name="connsiteY7" fmla="*/ 155929 h 338517"/>
                        <a:gd name="connsiteX8" fmla="*/ 7040898 w 7074774"/>
                        <a:gd name="connsiteY8" fmla="*/ 69096 h 338517"/>
                        <a:gd name="connsiteX9" fmla="*/ 6874810 w 7074774"/>
                        <a:gd name="connsiteY9" fmla="*/ 0 h 338517"/>
                        <a:gd name="connsiteX10" fmla="*/ 199965 w 7074774"/>
                        <a:gd name="connsiteY10" fmla="*/ 0 h 338517"/>
                        <a:gd name="connsiteX11" fmla="*/ 33877 w 7074774"/>
                        <a:gd name="connsiteY11" fmla="*/ 69096 h 338517"/>
                        <a:gd name="connsiteX12" fmla="*/ 0 w 7074774"/>
                        <a:gd name="connsiteY12" fmla="*/ 155929 h 338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7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6"/>
                            <a:pt x="7062245" y="93949"/>
                            <a:pt x="7040898" y="69096"/>
                          </a:cubicBezTo>
                          <a:cubicBezTo>
                            <a:pt x="7005009" y="27380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6"/>
                          </a:cubicBezTo>
                          <a:cubicBezTo>
                            <a:pt x="12530" y="93949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0" name="任意多边形: 形状 59">
                      <a:extLst>
                        <a:ext uri="{FF2B5EF4-FFF2-40B4-BE49-F238E27FC236}">
                          <a16:creationId xmlns:a16="http://schemas.microsoft.com/office/drawing/2014/main" id="{84852ADA-B88A-2E22-14D0-CCE1452B4D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2548133"/>
                      <a:ext cx="7060749" cy="115142"/>
                    </a:xfrm>
                    <a:custGeom>
                      <a:avLst/>
                      <a:gdLst>
                        <a:gd name="connsiteX0" fmla="*/ 0 w 7060749"/>
                        <a:gd name="connsiteY0" fmla="*/ 0 h 115142"/>
                        <a:gd name="connsiteX1" fmla="*/ 192952 w 7060749"/>
                        <a:gd name="connsiteY1" fmla="*/ 115142 h 115142"/>
                        <a:gd name="connsiteX2" fmla="*/ 6867797 w 7060749"/>
                        <a:gd name="connsiteY2" fmla="*/ 115142 h 115142"/>
                        <a:gd name="connsiteX3" fmla="*/ 7060750 w 7060749"/>
                        <a:gd name="connsiteY3" fmla="*/ 0 h 115142"/>
                        <a:gd name="connsiteX4" fmla="*/ 0 w 7060749"/>
                        <a:gd name="connsiteY4" fmla="*/ 0 h 115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2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1" name="任意多边形: 形状 60">
                      <a:extLst>
                        <a:ext uri="{FF2B5EF4-FFF2-40B4-BE49-F238E27FC236}">
                          <a16:creationId xmlns:a16="http://schemas.microsoft.com/office/drawing/2014/main" id="{499453C0-024A-2767-32FF-487415ADE5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2324758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80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2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BD376CB5-2230-73D5-4951-2EAEB5338A46}"/>
                      </a:ext>
                    </a:extLst>
                  </p:cNvPr>
                  <p:cNvSpPr/>
                  <p:nvPr/>
                </p:nvSpPr>
                <p:spPr>
                  <a:xfrm>
                    <a:off x="8480926" y="2421228"/>
                    <a:ext cx="106162" cy="106183"/>
                  </a:xfrm>
                  <a:custGeom>
                    <a:avLst/>
                    <a:gdLst>
                      <a:gd name="connsiteX0" fmla="*/ 92873 w 106162"/>
                      <a:gd name="connsiteY0" fmla="*/ 17951 h 106183"/>
                      <a:gd name="connsiteX1" fmla="*/ 17951 w 106162"/>
                      <a:gd name="connsiteY1" fmla="*/ 13310 h 106183"/>
                      <a:gd name="connsiteX2" fmla="*/ 13310 w 106162"/>
                      <a:gd name="connsiteY2" fmla="*/ 88232 h 106183"/>
                      <a:gd name="connsiteX3" fmla="*/ 88233 w 106162"/>
                      <a:gd name="connsiteY3" fmla="*/ 92873 h 106183"/>
                      <a:gd name="connsiteX4" fmla="*/ 92873 w 106162"/>
                      <a:gd name="connsiteY4" fmla="*/ 17951 h 106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2" h="106183">
                        <a:moveTo>
                          <a:pt x="92873" y="17951"/>
                        </a:moveTo>
                        <a:cubicBezTo>
                          <a:pt x="73485" y="-4015"/>
                          <a:pt x="39917" y="-6130"/>
                          <a:pt x="17951" y="13310"/>
                        </a:cubicBezTo>
                        <a:cubicBezTo>
                          <a:pt x="-4015" y="32698"/>
                          <a:pt x="-6130" y="66266"/>
                          <a:pt x="13310" y="88232"/>
                        </a:cubicBezTo>
                        <a:cubicBezTo>
                          <a:pt x="32698" y="110199"/>
                          <a:pt x="66266" y="112313"/>
                          <a:pt x="88233" y="92873"/>
                        </a:cubicBezTo>
                        <a:cubicBezTo>
                          <a:pt x="110199" y="73485"/>
                          <a:pt x="112261" y="39917"/>
                          <a:pt x="92873" y="1795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任意多边形: 形状 62">
                    <a:extLst>
                      <a:ext uri="{FF2B5EF4-FFF2-40B4-BE49-F238E27FC236}">
                        <a16:creationId xmlns:a16="http://schemas.microsoft.com/office/drawing/2014/main" id="{BB6D29D0-26CA-1026-44C6-8FB275E503C6}"/>
                      </a:ext>
                    </a:extLst>
                  </p:cNvPr>
                  <p:cNvSpPr/>
                  <p:nvPr/>
                </p:nvSpPr>
                <p:spPr>
                  <a:xfrm>
                    <a:off x="3587821" y="2421228"/>
                    <a:ext cx="106183" cy="106183"/>
                  </a:xfrm>
                  <a:custGeom>
                    <a:avLst/>
                    <a:gdLst>
                      <a:gd name="connsiteX0" fmla="*/ 92873 w 106183"/>
                      <a:gd name="connsiteY0" fmla="*/ 17951 h 106183"/>
                      <a:gd name="connsiteX1" fmla="*/ 17951 w 106183"/>
                      <a:gd name="connsiteY1" fmla="*/ 13310 h 106183"/>
                      <a:gd name="connsiteX2" fmla="*/ 13310 w 106183"/>
                      <a:gd name="connsiteY2" fmla="*/ 88232 h 106183"/>
                      <a:gd name="connsiteX3" fmla="*/ 88232 w 106183"/>
                      <a:gd name="connsiteY3" fmla="*/ 92873 h 106183"/>
                      <a:gd name="connsiteX4" fmla="*/ 92873 w 106183"/>
                      <a:gd name="connsiteY4" fmla="*/ 17951 h 106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83" h="106183">
                        <a:moveTo>
                          <a:pt x="92873" y="17951"/>
                        </a:moveTo>
                        <a:cubicBezTo>
                          <a:pt x="73485" y="-4015"/>
                          <a:pt x="39917" y="-6130"/>
                          <a:pt x="17951" y="13310"/>
                        </a:cubicBezTo>
                        <a:cubicBezTo>
                          <a:pt x="-4016" y="32698"/>
                          <a:pt x="-6130" y="66266"/>
                          <a:pt x="13310" y="88232"/>
                        </a:cubicBezTo>
                        <a:cubicBezTo>
                          <a:pt x="32698" y="110199"/>
                          <a:pt x="66266" y="112313"/>
                          <a:pt x="88232" y="92873"/>
                        </a:cubicBezTo>
                        <a:cubicBezTo>
                          <a:pt x="110199" y="73485"/>
                          <a:pt x="112313" y="39917"/>
                          <a:pt x="92873" y="17951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4" name="图形 2">
                  <a:extLst>
                    <a:ext uri="{FF2B5EF4-FFF2-40B4-BE49-F238E27FC236}">
                      <a16:creationId xmlns:a16="http://schemas.microsoft.com/office/drawing/2014/main" id="{07281F2C-13A5-8E9B-D2D5-85485395A373}"/>
                    </a:ext>
                  </a:extLst>
                </p:cNvPr>
                <p:cNvGrpSpPr/>
                <p:nvPr/>
              </p:nvGrpSpPr>
              <p:grpSpPr>
                <a:xfrm>
                  <a:off x="2559643" y="1821598"/>
                  <a:ext cx="7074774" cy="338517"/>
                  <a:chOff x="2559643" y="1821598"/>
                  <a:chExt cx="7074774" cy="338517"/>
                </a:xfrm>
              </p:grpSpPr>
              <p:grpSp>
                <p:nvGrpSpPr>
                  <p:cNvPr id="65" name="图形 2">
                    <a:extLst>
                      <a:ext uri="{FF2B5EF4-FFF2-40B4-BE49-F238E27FC236}">
                        <a16:creationId xmlns:a16="http://schemas.microsoft.com/office/drawing/2014/main" id="{EA6D43FD-4BA2-F3E5-E4D5-A179F79D3A3B}"/>
                      </a:ext>
                    </a:extLst>
                  </p:cNvPr>
                  <p:cNvGrpSpPr/>
                  <p:nvPr/>
                </p:nvGrpSpPr>
                <p:grpSpPr>
                  <a:xfrm>
                    <a:off x="2559643" y="1821598"/>
                    <a:ext cx="7074774" cy="338517"/>
                    <a:chOff x="2559643" y="1821598"/>
                    <a:chExt cx="7074774" cy="338517"/>
                  </a:xfrm>
                </p:grpSpPr>
                <p:sp>
                  <p:nvSpPr>
                    <p:cNvPr id="66" name="任意多边形: 形状 65">
                      <a:extLst>
                        <a:ext uri="{FF2B5EF4-FFF2-40B4-BE49-F238E27FC236}">
                          <a16:creationId xmlns:a16="http://schemas.microsoft.com/office/drawing/2014/main" id="{7CF68391-B72C-917F-A07B-453C4A6394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9643" y="1821598"/>
                      <a:ext cx="7074774" cy="338517"/>
                    </a:xfrm>
                    <a:custGeom>
                      <a:avLst/>
                      <a:gdLst>
                        <a:gd name="connsiteX0" fmla="*/ 0 w 7074774"/>
                        <a:gd name="connsiteY0" fmla="*/ 155929 h 338517"/>
                        <a:gd name="connsiteX1" fmla="*/ 0 w 7074774"/>
                        <a:gd name="connsiteY1" fmla="*/ 182588 h 338517"/>
                        <a:gd name="connsiteX2" fmla="*/ 7013 w 7074774"/>
                        <a:gd name="connsiteY2" fmla="*/ 223375 h 338517"/>
                        <a:gd name="connsiteX3" fmla="*/ 199965 w 7074774"/>
                        <a:gd name="connsiteY3" fmla="*/ 338517 h 338517"/>
                        <a:gd name="connsiteX4" fmla="*/ 6874810 w 7074774"/>
                        <a:gd name="connsiteY4" fmla="*/ 338517 h 338517"/>
                        <a:gd name="connsiteX5" fmla="*/ 7067762 w 7074774"/>
                        <a:gd name="connsiteY5" fmla="*/ 223375 h 338517"/>
                        <a:gd name="connsiteX6" fmla="*/ 7074775 w 7074774"/>
                        <a:gd name="connsiteY6" fmla="*/ 182588 h 338517"/>
                        <a:gd name="connsiteX7" fmla="*/ 7074775 w 7074774"/>
                        <a:gd name="connsiteY7" fmla="*/ 155929 h 338517"/>
                        <a:gd name="connsiteX8" fmla="*/ 7040898 w 7074774"/>
                        <a:gd name="connsiteY8" fmla="*/ 69096 h 338517"/>
                        <a:gd name="connsiteX9" fmla="*/ 6874810 w 7074774"/>
                        <a:gd name="connsiteY9" fmla="*/ 0 h 338517"/>
                        <a:gd name="connsiteX10" fmla="*/ 199965 w 7074774"/>
                        <a:gd name="connsiteY10" fmla="*/ 0 h 338517"/>
                        <a:gd name="connsiteX11" fmla="*/ 33877 w 7074774"/>
                        <a:gd name="connsiteY11" fmla="*/ 69096 h 338517"/>
                        <a:gd name="connsiteX12" fmla="*/ 0 w 7074774"/>
                        <a:gd name="connsiteY12" fmla="*/ 155929 h 338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074774" h="338517">
                          <a:moveTo>
                            <a:pt x="0" y="155929"/>
                          </a:moveTo>
                          <a:lnTo>
                            <a:pt x="0" y="182588"/>
                          </a:lnTo>
                          <a:cubicBezTo>
                            <a:pt x="0" y="196768"/>
                            <a:pt x="2424" y="210381"/>
                            <a:pt x="7013" y="223375"/>
                          </a:cubicBezTo>
                          <a:cubicBezTo>
                            <a:pt x="30010" y="289738"/>
                            <a:pt x="107614" y="338517"/>
                            <a:pt x="199965" y="338517"/>
                          </a:cubicBezTo>
                          <a:lnTo>
                            <a:pt x="6874810" y="338517"/>
                          </a:lnTo>
                          <a:cubicBezTo>
                            <a:pt x="6967058" y="338517"/>
                            <a:pt x="7044765" y="289738"/>
                            <a:pt x="7067762" y="223375"/>
                          </a:cubicBezTo>
                          <a:cubicBezTo>
                            <a:pt x="7072352" y="210381"/>
                            <a:pt x="7074775" y="196716"/>
                            <a:pt x="7074775" y="182588"/>
                          </a:cubicBezTo>
                          <a:lnTo>
                            <a:pt x="7074775" y="155929"/>
                          </a:lnTo>
                          <a:cubicBezTo>
                            <a:pt x="7074775" y="123857"/>
                            <a:pt x="7062245" y="93949"/>
                            <a:pt x="7040898" y="69096"/>
                          </a:cubicBezTo>
                          <a:cubicBezTo>
                            <a:pt x="7005009" y="27380"/>
                            <a:pt x="6943957" y="0"/>
                            <a:pt x="6874810" y="0"/>
                          </a:cubicBezTo>
                          <a:lnTo>
                            <a:pt x="199965" y="0"/>
                          </a:lnTo>
                          <a:cubicBezTo>
                            <a:pt x="130715" y="0"/>
                            <a:pt x="69818" y="27380"/>
                            <a:pt x="33877" y="69096"/>
                          </a:cubicBezTo>
                          <a:cubicBezTo>
                            <a:pt x="12530" y="93949"/>
                            <a:pt x="0" y="123805"/>
                            <a:pt x="0" y="155929"/>
                          </a:cubicBezTo>
                          <a:close/>
                        </a:path>
                      </a:pathLst>
                    </a:custGeom>
                    <a:solidFill>
                      <a:srgbClr val="AD8971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7" name="任意多边形: 形状 66">
                      <a:extLst>
                        <a:ext uri="{FF2B5EF4-FFF2-40B4-BE49-F238E27FC236}">
                          <a16:creationId xmlns:a16="http://schemas.microsoft.com/office/drawing/2014/main" id="{DD00E97F-1E80-A124-532F-D22ECF77CE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66656" y="2044921"/>
                      <a:ext cx="7060749" cy="115142"/>
                    </a:xfrm>
                    <a:custGeom>
                      <a:avLst/>
                      <a:gdLst>
                        <a:gd name="connsiteX0" fmla="*/ 0 w 7060749"/>
                        <a:gd name="connsiteY0" fmla="*/ 0 h 115142"/>
                        <a:gd name="connsiteX1" fmla="*/ 192952 w 7060749"/>
                        <a:gd name="connsiteY1" fmla="*/ 115142 h 115142"/>
                        <a:gd name="connsiteX2" fmla="*/ 6867797 w 7060749"/>
                        <a:gd name="connsiteY2" fmla="*/ 115142 h 115142"/>
                        <a:gd name="connsiteX3" fmla="*/ 7060750 w 7060749"/>
                        <a:gd name="connsiteY3" fmla="*/ 0 h 115142"/>
                        <a:gd name="connsiteX4" fmla="*/ 0 w 7060749"/>
                        <a:gd name="connsiteY4" fmla="*/ 0 h 115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60749" h="115142">
                          <a:moveTo>
                            <a:pt x="0" y="0"/>
                          </a:moveTo>
                          <a:cubicBezTo>
                            <a:pt x="22998" y="66363"/>
                            <a:pt x="100601" y="115142"/>
                            <a:pt x="192952" y="115142"/>
                          </a:cubicBezTo>
                          <a:lnTo>
                            <a:pt x="6867797" y="115142"/>
                          </a:lnTo>
                          <a:cubicBezTo>
                            <a:pt x="6960045" y="115142"/>
                            <a:pt x="7037752" y="66363"/>
                            <a:pt x="706075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AD8971">
                        <a:alpha val="31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8" name="任意多边形: 形状 67">
                      <a:extLst>
                        <a:ext uri="{FF2B5EF4-FFF2-40B4-BE49-F238E27FC236}">
                          <a16:creationId xmlns:a16="http://schemas.microsoft.com/office/drawing/2014/main" id="{B2910E5F-65E1-D676-ECA4-1F01C5A6D1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93572" y="1821598"/>
                      <a:ext cx="7007020" cy="69095"/>
                    </a:xfrm>
                    <a:custGeom>
                      <a:avLst/>
                      <a:gdLst>
                        <a:gd name="connsiteX0" fmla="*/ 0 w 7007020"/>
                        <a:gd name="connsiteY0" fmla="*/ 69096 h 69095"/>
                        <a:gd name="connsiteX1" fmla="*/ 7007020 w 7007020"/>
                        <a:gd name="connsiteY1" fmla="*/ 69096 h 69095"/>
                        <a:gd name="connsiteX2" fmla="*/ 6840932 w 7007020"/>
                        <a:gd name="connsiteY2" fmla="*/ 0 h 69095"/>
                        <a:gd name="connsiteX3" fmla="*/ 166036 w 7007020"/>
                        <a:gd name="connsiteY3" fmla="*/ 0 h 69095"/>
                        <a:gd name="connsiteX4" fmla="*/ 0 w 7007020"/>
                        <a:gd name="connsiteY4" fmla="*/ 69096 h 69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007020" h="69095">
                          <a:moveTo>
                            <a:pt x="0" y="69096"/>
                          </a:moveTo>
                          <a:lnTo>
                            <a:pt x="7007020" y="69096"/>
                          </a:lnTo>
                          <a:cubicBezTo>
                            <a:pt x="6971131" y="27380"/>
                            <a:pt x="6910080" y="0"/>
                            <a:pt x="6840932" y="0"/>
                          </a:cubicBezTo>
                          <a:lnTo>
                            <a:pt x="166036" y="0"/>
                          </a:lnTo>
                          <a:cubicBezTo>
                            <a:pt x="96785" y="-51"/>
                            <a:pt x="35888" y="27329"/>
                            <a:pt x="0" y="69096"/>
                          </a:cubicBezTo>
                          <a:close/>
                        </a:path>
                      </a:pathLst>
                    </a:custGeom>
                    <a:solidFill>
                      <a:srgbClr val="AD8971">
                        <a:alpha val="72000"/>
                      </a:srgbClr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id="{92762028-0AA5-027E-40F0-3BA1806E7CDE}"/>
                      </a:ext>
                    </a:extLst>
                  </p:cNvPr>
                  <p:cNvSpPr/>
                  <p:nvPr/>
                </p:nvSpPr>
                <p:spPr>
                  <a:xfrm>
                    <a:off x="8480926" y="1924585"/>
                    <a:ext cx="106162" cy="106141"/>
                  </a:xfrm>
                  <a:custGeom>
                    <a:avLst/>
                    <a:gdLst>
                      <a:gd name="connsiteX0" fmla="*/ 92873 w 106162"/>
                      <a:gd name="connsiteY0" fmla="*/ 17930 h 106141"/>
                      <a:gd name="connsiteX1" fmla="*/ 17951 w 106162"/>
                      <a:gd name="connsiteY1" fmla="*/ 13289 h 106141"/>
                      <a:gd name="connsiteX2" fmla="*/ 13310 w 106162"/>
                      <a:gd name="connsiteY2" fmla="*/ 88212 h 106141"/>
                      <a:gd name="connsiteX3" fmla="*/ 88233 w 106162"/>
                      <a:gd name="connsiteY3" fmla="*/ 92852 h 106141"/>
                      <a:gd name="connsiteX4" fmla="*/ 92873 w 106162"/>
                      <a:gd name="connsiteY4" fmla="*/ 17930 h 106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62" h="106141">
                        <a:moveTo>
                          <a:pt x="92873" y="17930"/>
                        </a:moveTo>
                        <a:cubicBezTo>
                          <a:pt x="73485" y="-4036"/>
                          <a:pt x="39917" y="-6099"/>
                          <a:pt x="17951" y="13289"/>
                        </a:cubicBezTo>
                        <a:cubicBezTo>
                          <a:pt x="-4015" y="32677"/>
                          <a:pt x="-6130" y="66245"/>
                          <a:pt x="13310" y="88212"/>
                        </a:cubicBezTo>
                        <a:cubicBezTo>
                          <a:pt x="32698" y="110178"/>
                          <a:pt x="66266" y="112240"/>
                          <a:pt x="88233" y="92852"/>
                        </a:cubicBezTo>
                        <a:cubicBezTo>
                          <a:pt x="110199" y="73464"/>
                          <a:pt x="112261" y="39896"/>
                          <a:pt x="92873" y="17930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7D8C6643-33B4-A8A6-CB97-9849CA07CB40}"/>
                      </a:ext>
                    </a:extLst>
                  </p:cNvPr>
                  <p:cNvSpPr/>
                  <p:nvPr/>
                </p:nvSpPr>
                <p:spPr>
                  <a:xfrm>
                    <a:off x="3587821" y="1924585"/>
                    <a:ext cx="106183" cy="106141"/>
                  </a:xfrm>
                  <a:custGeom>
                    <a:avLst/>
                    <a:gdLst>
                      <a:gd name="connsiteX0" fmla="*/ 92873 w 106183"/>
                      <a:gd name="connsiteY0" fmla="*/ 17930 h 106141"/>
                      <a:gd name="connsiteX1" fmla="*/ 17951 w 106183"/>
                      <a:gd name="connsiteY1" fmla="*/ 13289 h 106141"/>
                      <a:gd name="connsiteX2" fmla="*/ 13310 w 106183"/>
                      <a:gd name="connsiteY2" fmla="*/ 88212 h 106141"/>
                      <a:gd name="connsiteX3" fmla="*/ 88232 w 106183"/>
                      <a:gd name="connsiteY3" fmla="*/ 92852 h 106141"/>
                      <a:gd name="connsiteX4" fmla="*/ 92873 w 106183"/>
                      <a:gd name="connsiteY4" fmla="*/ 17930 h 1061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6183" h="106141">
                        <a:moveTo>
                          <a:pt x="92873" y="17930"/>
                        </a:moveTo>
                        <a:cubicBezTo>
                          <a:pt x="73485" y="-4036"/>
                          <a:pt x="39917" y="-6099"/>
                          <a:pt x="17951" y="13289"/>
                        </a:cubicBezTo>
                        <a:cubicBezTo>
                          <a:pt x="-4016" y="32677"/>
                          <a:pt x="-6130" y="66245"/>
                          <a:pt x="13310" y="88212"/>
                        </a:cubicBezTo>
                        <a:cubicBezTo>
                          <a:pt x="32698" y="110178"/>
                          <a:pt x="66266" y="112240"/>
                          <a:pt x="88232" y="92852"/>
                        </a:cubicBezTo>
                        <a:cubicBezTo>
                          <a:pt x="110199" y="73464"/>
                          <a:pt x="112313" y="39896"/>
                          <a:pt x="92873" y="17930"/>
                        </a:cubicBezTo>
                        <a:close/>
                      </a:path>
                    </a:pathLst>
                  </a:custGeom>
                  <a:solidFill>
                    <a:srgbClr val="AD8971">
                      <a:alpha val="66000"/>
                    </a:srgbClr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71" name="图形 2">
              <a:extLst>
                <a:ext uri="{FF2B5EF4-FFF2-40B4-BE49-F238E27FC236}">
                  <a16:creationId xmlns:a16="http://schemas.microsoft.com/office/drawing/2014/main" id="{289047D2-80D6-86F8-1FB5-B24BD61E210D}"/>
                </a:ext>
              </a:extLst>
            </p:cNvPr>
            <p:cNvGrpSpPr/>
            <p:nvPr/>
          </p:nvGrpSpPr>
          <p:grpSpPr>
            <a:xfrm>
              <a:off x="4535127" y="-12"/>
              <a:ext cx="3022416" cy="6857032"/>
              <a:chOff x="4535127" y="-12"/>
              <a:chExt cx="3022416" cy="6857032"/>
            </a:xfrm>
          </p:grpSpPr>
          <p:grpSp>
            <p:nvGrpSpPr>
              <p:cNvPr id="72" name="图形 2">
                <a:extLst>
                  <a:ext uri="{FF2B5EF4-FFF2-40B4-BE49-F238E27FC236}">
                    <a16:creationId xmlns:a16="http://schemas.microsoft.com/office/drawing/2014/main" id="{3365563A-97EF-C8B3-4538-7071D6A491BE}"/>
                  </a:ext>
                </a:extLst>
              </p:cNvPr>
              <p:cNvGrpSpPr/>
              <p:nvPr/>
            </p:nvGrpSpPr>
            <p:grpSpPr>
              <a:xfrm>
                <a:off x="5390863" y="-12"/>
                <a:ext cx="1303535" cy="2217776"/>
                <a:chOff x="5390863" y="-12"/>
                <a:chExt cx="1303535" cy="2217776"/>
              </a:xfrm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715CC91-8F82-9529-3404-3BD6F8F9E92C}"/>
                    </a:ext>
                  </a:extLst>
                </p:cNvPr>
                <p:cNvSpPr/>
                <p:nvPr/>
              </p:nvSpPr>
              <p:spPr>
                <a:xfrm>
                  <a:off x="5784140" y="1145337"/>
                  <a:ext cx="541782" cy="1072426"/>
                </a:xfrm>
                <a:custGeom>
                  <a:avLst/>
                  <a:gdLst>
                    <a:gd name="connsiteX0" fmla="*/ 0 w 541782"/>
                    <a:gd name="connsiteY0" fmla="*/ 0 h 1072426"/>
                    <a:gd name="connsiteX1" fmla="*/ 541782 w 541782"/>
                    <a:gd name="connsiteY1" fmla="*/ 0 h 1072426"/>
                    <a:gd name="connsiteX2" fmla="*/ 541782 w 541782"/>
                    <a:gd name="connsiteY2" fmla="*/ 1072426 h 1072426"/>
                    <a:gd name="connsiteX3" fmla="*/ 0 w 541782"/>
                    <a:gd name="connsiteY3" fmla="*/ 1072426 h 10724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1782" h="1072426">
                      <a:moveTo>
                        <a:pt x="0" y="0"/>
                      </a:moveTo>
                      <a:lnTo>
                        <a:pt x="541782" y="0"/>
                      </a:lnTo>
                      <a:lnTo>
                        <a:pt x="541782" y="1072426"/>
                      </a:lnTo>
                      <a:lnTo>
                        <a:pt x="0" y="1072426"/>
                      </a:ln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9D33421E-4C5D-F797-DC2D-29B63A2EE5A5}"/>
                    </a:ext>
                  </a:extLst>
                </p:cNvPr>
                <p:cNvSpPr/>
                <p:nvPr/>
              </p:nvSpPr>
              <p:spPr>
                <a:xfrm>
                  <a:off x="5784089" y="1145286"/>
                  <a:ext cx="541833" cy="492074"/>
                </a:xfrm>
                <a:custGeom>
                  <a:avLst/>
                  <a:gdLst>
                    <a:gd name="connsiteX0" fmla="*/ 541834 w 541833"/>
                    <a:gd name="connsiteY0" fmla="*/ 52 h 492074"/>
                    <a:gd name="connsiteX1" fmla="*/ 541834 w 541833"/>
                    <a:gd name="connsiteY1" fmla="*/ 433292 h 492074"/>
                    <a:gd name="connsiteX2" fmla="*/ 270917 w 541833"/>
                    <a:gd name="connsiteY2" fmla="*/ 492074 h 492074"/>
                    <a:gd name="connsiteX3" fmla="*/ 0 w 541833"/>
                    <a:gd name="connsiteY3" fmla="*/ 427310 h 492074"/>
                    <a:gd name="connsiteX4" fmla="*/ 0 w 541833"/>
                    <a:gd name="connsiteY4" fmla="*/ 0 h 492074"/>
                    <a:gd name="connsiteX5" fmla="*/ 541834 w 541833"/>
                    <a:gd name="connsiteY5" fmla="*/ 0 h 492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41833" h="492074">
                      <a:moveTo>
                        <a:pt x="541834" y="52"/>
                      </a:moveTo>
                      <a:lnTo>
                        <a:pt x="541834" y="433292"/>
                      </a:lnTo>
                      <a:cubicBezTo>
                        <a:pt x="458609" y="462992"/>
                        <a:pt x="363010" y="492074"/>
                        <a:pt x="270917" y="492074"/>
                      </a:cubicBezTo>
                      <a:cubicBezTo>
                        <a:pt x="172842" y="492074"/>
                        <a:pt x="86009" y="460878"/>
                        <a:pt x="0" y="427310"/>
                      </a:cubicBezTo>
                      <a:lnTo>
                        <a:pt x="0" y="0"/>
                      </a:lnTo>
                      <a:lnTo>
                        <a:pt x="541834" y="0"/>
                      </a:ln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A92EAE61-D8AF-1771-A4D1-D3FE457C0E6C}"/>
                    </a:ext>
                  </a:extLst>
                </p:cNvPr>
                <p:cNvSpPr/>
                <p:nvPr/>
              </p:nvSpPr>
              <p:spPr>
                <a:xfrm>
                  <a:off x="5465682" y="155155"/>
                  <a:ext cx="1161940" cy="1378200"/>
                </a:xfrm>
                <a:custGeom>
                  <a:avLst/>
                  <a:gdLst>
                    <a:gd name="connsiteX0" fmla="*/ 1161941 w 1161940"/>
                    <a:gd name="connsiteY0" fmla="*/ 694772 h 1378200"/>
                    <a:gd name="connsiteX1" fmla="*/ 572153 w 1161940"/>
                    <a:gd name="connsiteY1" fmla="*/ 1378200 h 1378200"/>
                    <a:gd name="connsiteX2" fmla="*/ 0 w 1161940"/>
                    <a:gd name="connsiteY2" fmla="*/ 704054 h 1378200"/>
                    <a:gd name="connsiteX3" fmla="*/ 37332 w 1161940"/>
                    <a:gd name="connsiteY3" fmla="*/ 643569 h 1378200"/>
                    <a:gd name="connsiteX4" fmla="*/ 6188 w 1161940"/>
                    <a:gd name="connsiteY4" fmla="*/ 585199 h 1378200"/>
                    <a:gd name="connsiteX5" fmla="*/ 50533 w 1161940"/>
                    <a:gd name="connsiteY5" fmla="*/ 389462 h 1378200"/>
                    <a:gd name="connsiteX6" fmla="*/ 582930 w 1161940"/>
                    <a:gd name="connsiteY6" fmla="*/ 0 h 1378200"/>
                    <a:gd name="connsiteX7" fmla="*/ 1125589 w 1161940"/>
                    <a:gd name="connsiteY7" fmla="*/ 434529 h 1378200"/>
                    <a:gd name="connsiteX8" fmla="*/ 1161941 w 1161940"/>
                    <a:gd name="connsiteY8" fmla="*/ 694772 h 137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61940" h="1378200">
                      <a:moveTo>
                        <a:pt x="1161941" y="694772"/>
                      </a:moveTo>
                      <a:cubicBezTo>
                        <a:pt x="1161941" y="1107283"/>
                        <a:pt x="893035" y="1378200"/>
                        <a:pt x="572153" y="1378200"/>
                      </a:cubicBezTo>
                      <a:cubicBezTo>
                        <a:pt x="253695" y="1378200"/>
                        <a:pt x="3764" y="1111305"/>
                        <a:pt x="0" y="704054"/>
                      </a:cubicBezTo>
                      <a:cubicBezTo>
                        <a:pt x="21244" y="698949"/>
                        <a:pt x="37332" y="673837"/>
                        <a:pt x="37332" y="643569"/>
                      </a:cubicBezTo>
                      <a:cubicBezTo>
                        <a:pt x="37332" y="616343"/>
                        <a:pt x="24286" y="593294"/>
                        <a:pt x="6188" y="585199"/>
                      </a:cubicBezTo>
                      <a:cubicBezTo>
                        <a:pt x="14025" y="516464"/>
                        <a:pt x="29185" y="450772"/>
                        <a:pt x="50533" y="389462"/>
                      </a:cubicBezTo>
                      <a:cubicBezTo>
                        <a:pt x="141285" y="129168"/>
                        <a:pt x="346716" y="0"/>
                        <a:pt x="582930" y="0"/>
                      </a:cubicBezTo>
                      <a:cubicBezTo>
                        <a:pt x="832602" y="0"/>
                        <a:pt x="1043447" y="150360"/>
                        <a:pt x="1125589" y="434529"/>
                      </a:cubicBezTo>
                      <a:cubicBezTo>
                        <a:pt x="1149102" y="515588"/>
                        <a:pt x="1161941" y="603298"/>
                        <a:pt x="1161941" y="694772"/>
                      </a:cubicBez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C56283C7-2FC6-93C7-9BE1-D313EA775D7E}"/>
                    </a:ext>
                  </a:extLst>
                </p:cNvPr>
                <p:cNvSpPr/>
                <p:nvPr/>
              </p:nvSpPr>
              <p:spPr>
                <a:xfrm>
                  <a:off x="5451089" y="276795"/>
                  <a:ext cx="1161795" cy="490807"/>
                </a:xfrm>
                <a:custGeom>
                  <a:avLst/>
                  <a:gdLst>
                    <a:gd name="connsiteX0" fmla="*/ 0 w 1161795"/>
                    <a:gd name="connsiteY0" fmla="*/ 465519 h 490807"/>
                    <a:gd name="connsiteX1" fmla="*/ 73427 w 1161795"/>
                    <a:gd name="connsiteY1" fmla="*/ 426330 h 490807"/>
                    <a:gd name="connsiteX2" fmla="*/ 144070 w 1161795"/>
                    <a:gd name="connsiteY2" fmla="*/ 363422 h 490807"/>
                    <a:gd name="connsiteX3" fmla="*/ 183568 w 1161795"/>
                    <a:gd name="connsiteY3" fmla="*/ 415450 h 490807"/>
                    <a:gd name="connsiteX4" fmla="*/ 333051 w 1161795"/>
                    <a:gd name="connsiteY4" fmla="*/ 339033 h 490807"/>
                    <a:gd name="connsiteX5" fmla="*/ 417049 w 1161795"/>
                    <a:gd name="connsiteY5" fmla="*/ 285716 h 490807"/>
                    <a:gd name="connsiteX6" fmla="*/ 447987 w 1161795"/>
                    <a:gd name="connsiteY6" fmla="*/ 351872 h 490807"/>
                    <a:gd name="connsiteX7" fmla="*/ 587932 w 1161795"/>
                    <a:gd name="connsiteY7" fmla="*/ 279940 h 490807"/>
                    <a:gd name="connsiteX8" fmla="*/ 740561 w 1161795"/>
                    <a:gd name="connsiteY8" fmla="*/ 146390 h 490807"/>
                    <a:gd name="connsiteX9" fmla="*/ 945166 w 1161795"/>
                    <a:gd name="connsiteY9" fmla="*/ 359607 h 490807"/>
                    <a:gd name="connsiteX10" fmla="*/ 1138686 w 1161795"/>
                    <a:gd name="connsiteY10" fmla="*/ 490631 h 490807"/>
                    <a:gd name="connsiteX11" fmla="*/ 1118473 w 1161795"/>
                    <a:gd name="connsiteY11" fmla="*/ 324956 h 490807"/>
                    <a:gd name="connsiteX12" fmla="*/ 821516 w 1161795"/>
                    <a:gd name="connsiteY12" fmla="*/ 0 h 490807"/>
                    <a:gd name="connsiteX13" fmla="*/ 465158 w 1161795"/>
                    <a:gd name="connsiteY13" fmla="*/ 0 h 490807"/>
                    <a:gd name="connsiteX14" fmla="*/ 178308 w 1161795"/>
                    <a:gd name="connsiteY14" fmla="*/ 98332 h 490807"/>
                    <a:gd name="connsiteX15" fmla="*/ 0 w 1161795"/>
                    <a:gd name="connsiteY15" fmla="*/ 465519 h 490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61795" h="490807">
                      <a:moveTo>
                        <a:pt x="0" y="465519"/>
                      </a:moveTo>
                      <a:cubicBezTo>
                        <a:pt x="0" y="465519"/>
                        <a:pt x="47645" y="454587"/>
                        <a:pt x="73427" y="426330"/>
                      </a:cubicBezTo>
                      <a:cubicBezTo>
                        <a:pt x="99209" y="398073"/>
                        <a:pt x="132725" y="352800"/>
                        <a:pt x="144070" y="363422"/>
                      </a:cubicBezTo>
                      <a:cubicBezTo>
                        <a:pt x="165159" y="383068"/>
                        <a:pt x="146287" y="420555"/>
                        <a:pt x="183568" y="415450"/>
                      </a:cubicBezTo>
                      <a:cubicBezTo>
                        <a:pt x="220848" y="410294"/>
                        <a:pt x="309074" y="357029"/>
                        <a:pt x="333051" y="339033"/>
                      </a:cubicBezTo>
                      <a:cubicBezTo>
                        <a:pt x="357028" y="321037"/>
                        <a:pt x="401270" y="279322"/>
                        <a:pt x="417049" y="285716"/>
                      </a:cubicBezTo>
                      <a:cubicBezTo>
                        <a:pt x="432827" y="292161"/>
                        <a:pt x="421483" y="340941"/>
                        <a:pt x="447987" y="351872"/>
                      </a:cubicBezTo>
                      <a:cubicBezTo>
                        <a:pt x="474543" y="362804"/>
                        <a:pt x="523786" y="344189"/>
                        <a:pt x="587932" y="279940"/>
                      </a:cubicBezTo>
                      <a:cubicBezTo>
                        <a:pt x="652077" y="215743"/>
                        <a:pt x="707715" y="146390"/>
                        <a:pt x="740561" y="146390"/>
                      </a:cubicBezTo>
                      <a:cubicBezTo>
                        <a:pt x="773407" y="146390"/>
                        <a:pt x="860602" y="286077"/>
                        <a:pt x="945166" y="359607"/>
                      </a:cubicBezTo>
                      <a:cubicBezTo>
                        <a:pt x="999979" y="407303"/>
                        <a:pt x="1076758" y="484185"/>
                        <a:pt x="1138686" y="490631"/>
                      </a:cubicBezTo>
                      <a:cubicBezTo>
                        <a:pt x="1200614" y="497076"/>
                        <a:pt x="1118473" y="324956"/>
                        <a:pt x="1118473" y="324956"/>
                      </a:cubicBezTo>
                      <a:lnTo>
                        <a:pt x="821516" y="0"/>
                      </a:lnTo>
                      <a:lnTo>
                        <a:pt x="465158" y="0"/>
                      </a:lnTo>
                      <a:lnTo>
                        <a:pt x="178308" y="98332"/>
                      </a:lnTo>
                      <a:lnTo>
                        <a:pt x="0" y="465519"/>
                      </a:ln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DB1111C4-55D1-8BA0-C2A2-72D07BFC0BE4}"/>
                    </a:ext>
                  </a:extLst>
                </p:cNvPr>
                <p:cNvSpPr/>
                <p:nvPr/>
              </p:nvSpPr>
              <p:spPr>
                <a:xfrm>
                  <a:off x="5457263" y="-12"/>
                  <a:ext cx="1182131" cy="750156"/>
                </a:xfrm>
                <a:custGeom>
                  <a:avLst/>
                  <a:gdLst>
                    <a:gd name="connsiteX0" fmla="*/ 21464 w 1182131"/>
                    <a:gd name="connsiteY0" fmla="*/ 718504 h 750156"/>
                    <a:gd name="connsiteX1" fmla="*/ 2747 w 1182131"/>
                    <a:gd name="connsiteY1" fmla="*/ 710924 h 750156"/>
                    <a:gd name="connsiteX2" fmla="*/ 231226 w 1182131"/>
                    <a:gd name="connsiteY2" fmla="*/ 79472 h 750156"/>
                    <a:gd name="connsiteX3" fmla="*/ 946573 w 1182131"/>
                    <a:gd name="connsiteY3" fmla="*/ 27393 h 750156"/>
                    <a:gd name="connsiteX4" fmla="*/ 950182 w 1182131"/>
                    <a:gd name="connsiteY4" fmla="*/ 38582 h 750156"/>
                    <a:gd name="connsiteX5" fmla="*/ 1081928 w 1182131"/>
                    <a:gd name="connsiteY5" fmla="*/ 206629 h 750156"/>
                    <a:gd name="connsiteX6" fmla="*/ 1170309 w 1182131"/>
                    <a:gd name="connsiteY6" fmla="*/ 722681 h 750156"/>
                    <a:gd name="connsiteX7" fmla="*/ 927700 w 1182131"/>
                    <a:gd name="connsiteY7" fmla="*/ 554170 h 750156"/>
                    <a:gd name="connsiteX8" fmla="*/ 743823 w 1182131"/>
                    <a:gd name="connsiteY8" fmla="*/ 362816 h 750156"/>
                    <a:gd name="connsiteX9" fmla="*/ 473319 w 1182131"/>
                    <a:gd name="connsiteY9" fmla="*/ 610065 h 750156"/>
                    <a:gd name="connsiteX10" fmla="*/ 441556 w 1182131"/>
                    <a:gd name="connsiteY10" fmla="*/ 587738 h 750156"/>
                    <a:gd name="connsiteX11" fmla="*/ 460119 w 1182131"/>
                    <a:gd name="connsiteY11" fmla="*/ 515342 h 750156"/>
                    <a:gd name="connsiteX12" fmla="*/ 425365 w 1182131"/>
                    <a:gd name="connsiteY12" fmla="*/ 509619 h 750156"/>
                    <a:gd name="connsiteX13" fmla="*/ 188171 w 1182131"/>
                    <a:gd name="connsiteY13" fmla="*/ 669364 h 750156"/>
                    <a:gd name="connsiteX14" fmla="*/ 170742 w 1182131"/>
                    <a:gd name="connsiteY14" fmla="*/ 650182 h 750156"/>
                    <a:gd name="connsiteX15" fmla="*/ 280883 w 1182131"/>
                    <a:gd name="connsiteY15" fmla="*/ 484198 h 750156"/>
                    <a:gd name="connsiteX16" fmla="*/ 258452 w 1182131"/>
                    <a:gd name="connsiteY16" fmla="*/ 471461 h 750156"/>
                    <a:gd name="connsiteX17" fmla="*/ 21464 w 1182131"/>
                    <a:gd name="connsiteY17" fmla="*/ 718504 h 750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182131" h="750156">
                      <a:moveTo>
                        <a:pt x="21464" y="718504"/>
                      </a:moveTo>
                      <a:cubicBezTo>
                        <a:pt x="14607" y="725156"/>
                        <a:pt x="3211" y="720567"/>
                        <a:pt x="2747" y="710924"/>
                      </a:cubicBezTo>
                      <a:cubicBezTo>
                        <a:pt x="-2255" y="605734"/>
                        <a:pt x="-24891" y="222820"/>
                        <a:pt x="231226" y="79472"/>
                      </a:cubicBezTo>
                      <a:cubicBezTo>
                        <a:pt x="414743" y="-23191"/>
                        <a:pt x="854222" y="-9682"/>
                        <a:pt x="946573" y="27393"/>
                      </a:cubicBezTo>
                      <a:cubicBezTo>
                        <a:pt x="950956" y="29146"/>
                        <a:pt x="952709" y="34509"/>
                        <a:pt x="950182" y="38582"/>
                      </a:cubicBezTo>
                      <a:cubicBezTo>
                        <a:pt x="888460" y="139905"/>
                        <a:pt x="1023558" y="133460"/>
                        <a:pt x="1081928" y="206629"/>
                      </a:cubicBezTo>
                      <a:cubicBezTo>
                        <a:pt x="1205114" y="361011"/>
                        <a:pt x="1186758" y="622492"/>
                        <a:pt x="1170309" y="722681"/>
                      </a:cubicBezTo>
                      <a:cubicBezTo>
                        <a:pt x="1153911" y="822818"/>
                        <a:pt x="986535" y="622079"/>
                        <a:pt x="927700" y="554170"/>
                      </a:cubicBezTo>
                      <a:cubicBezTo>
                        <a:pt x="879591" y="498635"/>
                        <a:pt x="797811" y="364260"/>
                        <a:pt x="743823" y="362816"/>
                      </a:cubicBezTo>
                      <a:cubicBezTo>
                        <a:pt x="689114" y="361372"/>
                        <a:pt x="597330" y="520292"/>
                        <a:pt x="473319" y="610065"/>
                      </a:cubicBezTo>
                      <a:cubicBezTo>
                        <a:pt x="457644" y="621409"/>
                        <a:pt x="436760" y="606662"/>
                        <a:pt x="441556" y="587738"/>
                      </a:cubicBezTo>
                      <a:cubicBezTo>
                        <a:pt x="450425" y="552881"/>
                        <a:pt x="458366" y="541279"/>
                        <a:pt x="460119" y="515342"/>
                      </a:cubicBezTo>
                      <a:cubicBezTo>
                        <a:pt x="461150" y="499873"/>
                        <a:pt x="439596" y="496057"/>
                        <a:pt x="425365" y="509619"/>
                      </a:cubicBezTo>
                      <a:cubicBezTo>
                        <a:pt x="382876" y="550045"/>
                        <a:pt x="285008" y="623472"/>
                        <a:pt x="188171" y="669364"/>
                      </a:cubicBezTo>
                      <a:cubicBezTo>
                        <a:pt x="176259" y="674984"/>
                        <a:pt x="164245" y="661784"/>
                        <a:pt x="170742" y="650182"/>
                      </a:cubicBezTo>
                      <a:cubicBezTo>
                        <a:pt x="219264" y="563451"/>
                        <a:pt x="272684" y="521942"/>
                        <a:pt x="280883" y="484198"/>
                      </a:cubicBezTo>
                      <a:cubicBezTo>
                        <a:pt x="283770" y="471049"/>
                        <a:pt x="268043" y="462128"/>
                        <a:pt x="258452" y="471461"/>
                      </a:cubicBezTo>
                      <a:lnTo>
                        <a:pt x="21464" y="71850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B4C2A77F-C59D-40CB-F369-1DF81FDF9C2C}"/>
                    </a:ext>
                  </a:extLst>
                </p:cNvPr>
                <p:cNvSpPr/>
                <p:nvPr/>
              </p:nvSpPr>
              <p:spPr>
                <a:xfrm>
                  <a:off x="6202667" y="689692"/>
                  <a:ext cx="193607" cy="69070"/>
                </a:xfrm>
                <a:custGeom>
                  <a:avLst/>
                  <a:gdLst>
                    <a:gd name="connsiteX0" fmla="*/ 169457 w 193607"/>
                    <a:gd name="connsiteY0" fmla="*/ 69071 h 69070"/>
                    <a:gd name="connsiteX1" fmla="*/ 166209 w 193607"/>
                    <a:gd name="connsiteY1" fmla="*/ 68865 h 69070"/>
                    <a:gd name="connsiteX2" fmla="*/ 20902 w 193607"/>
                    <a:gd name="connsiteY2" fmla="*/ 48806 h 69070"/>
                    <a:gd name="connsiteX3" fmla="*/ 224 w 193607"/>
                    <a:gd name="connsiteY3" fmla="*/ 21220 h 69070"/>
                    <a:gd name="connsiteX4" fmla="*/ 27399 w 193607"/>
                    <a:gd name="connsiteY4" fmla="*/ 233 h 69070"/>
                    <a:gd name="connsiteX5" fmla="*/ 172706 w 193607"/>
                    <a:gd name="connsiteY5" fmla="*/ 20291 h 69070"/>
                    <a:gd name="connsiteX6" fmla="*/ 193383 w 193607"/>
                    <a:gd name="connsiteY6" fmla="*/ 47878 h 69070"/>
                    <a:gd name="connsiteX7" fmla="*/ 169457 w 193607"/>
                    <a:gd name="connsiteY7" fmla="*/ 69071 h 69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607" h="69070">
                      <a:moveTo>
                        <a:pt x="169457" y="69071"/>
                      </a:moveTo>
                      <a:cubicBezTo>
                        <a:pt x="168375" y="69071"/>
                        <a:pt x="167292" y="69019"/>
                        <a:pt x="166209" y="68865"/>
                      </a:cubicBezTo>
                      <a:lnTo>
                        <a:pt x="20902" y="48806"/>
                      </a:lnTo>
                      <a:cubicBezTo>
                        <a:pt x="7701" y="47002"/>
                        <a:pt x="-1580" y="34626"/>
                        <a:pt x="224" y="21220"/>
                      </a:cubicBezTo>
                      <a:cubicBezTo>
                        <a:pt x="2029" y="7813"/>
                        <a:pt x="14198" y="-1623"/>
                        <a:pt x="27399" y="233"/>
                      </a:cubicBezTo>
                      <a:lnTo>
                        <a:pt x="172706" y="20291"/>
                      </a:lnTo>
                      <a:cubicBezTo>
                        <a:pt x="185906" y="22096"/>
                        <a:pt x="195187" y="34472"/>
                        <a:pt x="193383" y="47878"/>
                      </a:cubicBezTo>
                      <a:cubicBezTo>
                        <a:pt x="191681" y="60150"/>
                        <a:pt x="181317" y="69071"/>
                        <a:pt x="169457" y="69071"/>
                      </a:cubicBezTo>
                      <a:close/>
                    </a:path>
                  </a:pathLst>
                </a:custGeom>
                <a:solidFill>
                  <a:srgbClr val="E0E2E2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8F9CA7C0-5349-3A59-FF48-247C76968D2D}"/>
                    </a:ext>
                  </a:extLst>
                </p:cNvPr>
                <p:cNvSpPr/>
                <p:nvPr/>
              </p:nvSpPr>
              <p:spPr>
                <a:xfrm>
                  <a:off x="5664391" y="689651"/>
                  <a:ext cx="193607" cy="69111"/>
                </a:xfrm>
                <a:custGeom>
                  <a:avLst/>
                  <a:gdLst>
                    <a:gd name="connsiteX0" fmla="*/ 24098 w 193607"/>
                    <a:gd name="connsiteY0" fmla="*/ 69112 h 69111"/>
                    <a:gd name="connsiteX1" fmla="*/ 224 w 193607"/>
                    <a:gd name="connsiteY1" fmla="*/ 47867 h 69111"/>
                    <a:gd name="connsiteX2" fmla="*/ 20901 w 193607"/>
                    <a:gd name="connsiteY2" fmla="*/ 20281 h 69111"/>
                    <a:gd name="connsiteX3" fmla="*/ 166209 w 193607"/>
                    <a:gd name="connsiteY3" fmla="*/ 222 h 69111"/>
                    <a:gd name="connsiteX4" fmla="*/ 193383 w 193607"/>
                    <a:gd name="connsiteY4" fmla="*/ 21209 h 69111"/>
                    <a:gd name="connsiteX5" fmla="*/ 172705 w 193607"/>
                    <a:gd name="connsiteY5" fmla="*/ 48795 h 69111"/>
                    <a:gd name="connsiteX6" fmla="*/ 27398 w 193607"/>
                    <a:gd name="connsiteY6" fmla="*/ 68854 h 69111"/>
                    <a:gd name="connsiteX7" fmla="*/ 24098 w 193607"/>
                    <a:gd name="connsiteY7" fmla="*/ 69112 h 69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3607" h="69111">
                      <a:moveTo>
                        <a:pt x="24098" y="69112"/>
                      </a:moveTo>
                      <a:cubicBezTo>
                        <a:pt x="12187" y="69112"/>
                        <a:pt x="1874" y="60191"/>
                        <a:pt x="224" y="47867"/>
                      </a:cubicBezTo>
                      <a:cubicBezTo>
                        <a:pt x="-1581" y="34461"/>
                        <a:pt x="7701" y="22085"/>
                        <a:pt x="20901" y="20281"/>
                      </a:cubicBezTo>
                      <a:lnTo>
                        <a:pt x="166209" y="222"/>
                      </a:lnTo>
                      <a:cubicBezTo>
                        <a:pt x="179357" y="-1582"/>
                        <a:pt x="191578" y="7802"/>
                        <a:pt x="193383" y="21209"/>
                      </a:cubicBezTo>
                      <a:cubicBezTo>
                        <a:pt x="195188" y="34615"/>
                        <a:pt x="185906" y="46991"/>
                        <a:pt x="172705" y="48795"/>
                      </a:cubicBezTo>
                      <a:lnTo>
                        <a:pt x="27398" y="68854"/>
                      </a:lnTo>
                      <a:cubicBezTo>
                        <a:pt x="26264" y="69009"/>
                        <a:pt x="25181" y="69112"/>
                        <a:pt x="24098" y="69112"/>
                      </a:cubicBezTo>
                      <a:close/>
                    </a:path>
                  </a:pathLst>
                </a:custGeom>
                <a:solidFill>
                  <a:srgbClr val="E0E2E2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79DCBECA-3E0B-FBB7-5CA7-E92BB5664E5F}"/>
                    </a:ext>
                  </a:extLst>
                </p:cNvPr>
                <p:cNvSpPr/>
                <p:nvPr/>
              </p:nvSpPr>
              <p:spPr>
                <a:xfrm>
                  <a:off x="5390863" y="708178"/>
                  <a:ext cx="133653" cy="181092"/>
                </a:xfrm>
                <a:custGeom>
                  <a:avLst/>
                  <a:gdLst>
                    <a:gd name="connsiteX0" fmla="*/ 0 w 133653"/>
                    <a:gd name="connsiteY0" fmla="*/ 90546 h 181092"/>
                    <a:gd name="connsiteX1" fmla="*/ 66827 w 133653"/>
                    <a:gd name="connsiteY1" fmla="*/ 0 h 181092"/>
                    <a:gd name="connsiteX2" fmla="*/ 133654 w 133653"/>
                    <a:gd name="connsiteY2" fmla="*/ 90546 h 181092"/>
                    <a:gd name="connsiteX3" fmla="*/ 66827 w 133653"/>
                    <a:gd name="connsiteY3" fmla="*/ 181093 h 181092"/>
                    <a:gd name="connsiteX4" fmla="*/ 0 w 133653"/>
                    <a:gd name="connsiteY4" fmla="*/ 90546 h 181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653" h="181092">
                      <a:moveTo>
                        <a:pt x="0" y="90546"/>
                      </a:moveTo>
                      <a:cubicBezTo>
                        <a:pt x="0" y="40529"/>
                        <a:pt x="29907" y="0"/>
                        <a:pt x="66827" y="0"/>
                      </a:cubicBezTo>
                      <a:cubicBezTo>
                        <a:pt x="103747" y="0"/>
                        <a:pt x="133654" y="40529"/>
                        <a:pt x="133654" y="90546"/>
                      </a:cubicBezTo>
                      <a:cubicBezTo>
                        <a:pt x="133654" y="140563"/>
                        <a:pt x="103747" y="181093"/>
                        <a:pt x="66827" y="181093"/>
                      </a:cubicBezTo>
                      <a:cubicBezTo>
                        <a:pt x="29907" y="181093"/>
                        <a:pt x="0" y="140563"/>
                        <a:pt x="0" y="90546"/>
                      </a:cubicBez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3A44081F-2F94-8CE8-30C4-BD27D65ECA03}"/>
                    </a:ext>
                  </a:extLst>
                </p:cNvPr>
                <p:cNvSpPr/>
                <p:nvPr/>
              </p:nvSpPr>
              <p:spPr>
                <a:xfrm>
                  <a:off x="5412313" y="737260"/>
                  <a:ext cx="59607" cy="122928"/>
                </a:xfrm>
                <a:custGeom>
                  <a:avLst/>
                  <a:gdLst>
                    <a:gd name="connsiteX0" fmla="*/ 53369 w 59607"/>
                    <a:gd name="connsiteY0" fmla="*/ 112667 h 122928"/>
                    <a:gd name="connsiteX1" fmla="*/ 53420 w 59607"/>
                    <a:gd name="connsiteY1" fmla="*/ 121949 h 122928"/>
                    <a:gd name="connsiteX2" fmla="*/ 45376 w 59607"/>
                    <a:gd name="connsiteY2" fmla="*/ 122928 h 122928"/>
                    <a:gd name="connsiteX3" fmla="*/ 0 w 59607"/>
                    <a:gd name="connsiteY3" fmla="*/ 61464 h 122928"/>
                    <a:gd name="connsiteX4" fmla="*/ 45376 w 59607"/>
                    <a:gd name="connsiteY4" fmla="*/ 0 h 122928"/>
                    <a:gd name="connsiteX5" fmla="*/ 59608 w 59607"/>
                    <a:gd name="connsiteY5" fmla="*/ 3094 h 122928"/>
                    <a:gd name="connsiteX6" fmla="*/ 53369 w 59607"/>
                    <a:gd name="connsiteY6" fmla="*/ 112667 h 12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607" h="122928">
                      <a:moveTo>
                        <a:pt x="53369" y="112667"/>
                      </a:moveTo>
                      <a:cubicBezTo>
                        <a:pt x="53369" y="115761"/>
                        <a:pt x="53369" y="118855"/>
                        <a:pt x="53420" y="121949"/>
                      </a:cubicBezTo>
                      <a:cubicBezTo>
                        <a:pt x="50842" y="122567"/>
                        <a:pt x="48161" y="122928"/>
                        <a:pt x="45376" y="122928"/>
                      </a:cubicBezTo>
                      <a:cubicBezTo>
                        <a:pt x="20316" y="122928"/>
                        <a:pt x="0" y="95445"/>
                        <a:pt x="0" y="61464"/>
                      </a:cubicBezTo>
                      <a:cubicBezTo>
                        <a:pt x="0" y="27484"/>
                        <a:pt x="20316" y="0"/>
                        <a:pt x="45376" y="0"/>
                      </a:cubicBezTo>
                      <a:cubicBezTo>
                        <a:pt x="50326" y="0"/>
                        <a:pt x="55122" y="1083"/>
                        <a:pt x="59608" y="3094"/>
                      </a:cubicBezTo>
                      <a:cubicBezTo>
                        <a:pt x="55483" y="38879"/>
                        <a:pt x="53369" y="75438"/>
                        <a:pt x="53369" y="112667"/>
                      </a:cubicBez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A8089383-9169-9D19-CD21-CEAAFF61A1DC}"/>
                    </a:ext>
                  </a:extLst>
                </p:cNvPr>
                <p:cNvSpPr/>
                <p:nvPr/>
              </p:nvSpPr>
              <p:spPr>
                <a:xfrm>
                  <a:off x="6560745" y="708178"/>
                  <a:ext cx="133653" cy="181092"/>
                </a:xfrm>
                <a:custGeom>
                  <a:avLst/>
                  <a:gdLst>
                    <a:gd name="connsiteX0" fmla="*/ 133654 w 133653"/>
                    <a:gd name="connsiteY0" fmla="*/ 90546 h 181092"/>
                    <a:gd name="connsiteX1" fmla="*/ 66827 w 133653"/>
                    <a:gd name="connsiteY1" fmla="*/ 0 h 181092"/>
                    <a:gd name="connsiteX2" fmla="*/ 0 w 133653"/>
                    <a:gd name="connsiteY2" fmla="*/ 90546 h 181092"/>
                    <a:gd name="connsiteX3" fmla="*/ 66827 w 133653"/>
                    <a:gd name="connsiteY3" fmla="*/ 181093 h 181092"/>
                    <a:gd name="connsiteX4" fmla="*/ 133654 w 133653"/>
                    <a:gd name="connsiteY4" fmla="*/ 90546 h 181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653" h="181092">
                      <a:moveTo>
                        <a:pt x="133654" y="90546"/>
                      </a:moveTo>
                      <a:cubicBezTo>
                        <a:pt x="133654" y="40529"/>
                        <a:pt x="103747" y="0"/>
                        <a:pt x="66827" y="0"/>
                      </a:cubicBezTo>
                      <a:cubicBezTo>
                        <a:pt x="29907" y="0"/>
                        <a:pt x="0" y="40529"/>
                        <a:pt x="0" y="90546"/>
                      </a:cubicBezTo>
                      <a:cubicBezTo>
                        <a:pt x="0" y="140563"/>
                        <a:pt x="29907" y="181093"/>
                        <a:pt x="66827" y="181093"/>
                      </a:cubicBezTo>
                      <a:cubicBezTo>
                        <a:pt x="103747" y="181093"/>
                        <a:pt x="133654" y="140563"/>
                        <a:pt x="133654" y="90546"/>
                      </a:cubicBezTo>
                      <a:close/>
                    </a:path>
                  </a:pathLst>
                </a:custGeom>
                <a:solidFill>
                  <a:srgbClr val="EAC896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410A0FC4-7ED7-E4E9-0716-ABCB08FFB638}"/>
                    </a:ext>
                  </a:extLst>
                </p:cNvPr>
                <p:cNvSpPr/>
                <p:nvPr/>
              </p:nvSpPr>
              <p:spPr>
                <a:xfrm>
                  <a:off x="6613391" y="737260"/>
                  <a:ext cx="59607" cy="122928"/>
                </a:xfrm>
                <a:custGeom>
                  <a:avLst/>
                  <a:gdLst>
                    <a:gd name="connsiteX0" fmla="*/ 6239 w 59607"/>
                    <a:gd name="connsiteY0" fmla="*/ 112667 h 122928"/>
                    <a:gd name="connsiteX1" fmla="*/ 6187 w 59607"/>
                    <a:gd name="connsiteY1" fmla="*/ 121949 h 122928"/>
                    <a:gd name="connsiteX2" fmla="*/ 14231 w 59607"/>
                    <a:gd name="connsiteY2" fmla="*/ 122928 h 122928"/>
                    <a:gd name="connsiteX3" fmla="*/ 59608 w 59607"/>
                    <a:gd name="connsiteY3" fmla="*/ 61464 h 122928"/>
                    <a:gd name="connsiteX4" fmla="*/ 14231 w 59607"/>
                    <a:gd name="connsiteY4" fmla="*/ 0 h 122928"/>
                    <a:gd name="connsiteX5" fmla="*/ 0 w 59607"/>
                    <a:gd name="connsiteY5" fmla="*/ 3094 h 122928"/>
                    <a:gd name="connsiteX6" fmla="*/ 6239 w 59607"/>
                    <a:gd name="connsiteY6" fmla="*/ 112667 h 12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607" h="122928">
                      <a:moveTo>
                        <a:pt x="6239" y="112667"/>
                      </a:moveTo>
                      <a:cubicBezTo>
                        <a:pt x="6239" y="115761"/>
                        <a:pt x="6239" y="118855"/>
                        <a:pt x="6187" y="121949"/>
                      </a:cubicBezTo>
                      <a:cubicBezTo>
                        <a:pt x="8766" y="122567"/>
                        <a:pt x="11447" y="122928"/>
                        <a:pt x="14231" y="122928"/>
                      </a:cubicBezTo>
                      <a:cubicBezTo>
                        <a:pt x="39292" y="122928"/>
                        <a:pt x="59608" y="95445"/>
                        <a:pt x="59608" y="61464"/>
                      </a:cubicBezTo>
                      <a:cubicBezTo>
                        <a:pt x="59608" y="27484"/>
                        <a:pt x="39292" y="0"/>
                        <a:pt x="14231" y="0"/>
                      </a:cubicBezTo>
                      <a:cubicBezTo>
                        <a:pt x="9281" y="0"/>
                        <a:pt x="4486" y="1083"/>
                        <a:pt x="0" y="3094"/>
                      </a:cubicBezTo>
                      <a:cubicBezTo>
                        <a:pt x="4125" y="38879"/>
                        <a:pt x="6239" y="75438"/>
                        <a:pt x="6239" y="112667"/>
                      </a:cubicBezTo>
                      <a:close/>
                    </a:path>
                  </a:pathLst>
                </a:custGeom>
                <a:solidFill>
                  <a:srgbClr val="DDBC9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0EDCBAA1-797F-73E9-5657-392A36F0E8AD}"/>
                    </a:ext>
                  </a:extLst>
                </p:cNvPr>
                <p:cNvSpPr/>
                <p:nvPr/>
              </p:nvSpPr>
              <p:spPr>
                <a:xfrm>
                  <a:off x="6265283" y="798724"/>
                  <a:ext cx="68270" cy="114987"/>
                </a:xfrm>
                <a:custGeom>
                  <a:avLst/>
                  <a:gdLst>
                    <a:gd name="connsiteX0" fmla="*/ 68271 w 68270"/>
                    <a:gd name="connsiteY0" fmla="*/ 57494 h 114987"/>
                    <a:gd name="connsiteX1" fmla="*/ 34135 w 68270"/>
                    <a:gd name="connsiteY1" fmla="*/ 114988 h 114987"/>
                    <a:gd name="connsiteX2" fmla="*/ 0 w 68270"/>
                    <a:gd name="connsiteY2" fmla="*/ 57494 h 114987"/>
                    <a:gd name="connsiteX3" fmla="*/ 34135 w 68270"/>
                    <a:gd name="connsiteY3" fmla="*/ 0 h 114987"/>
                    <a:gd name="connsiteX4" fmla="*/ 68271 w 68270"/>
                    <a:gd name="connsiteY4" fmla="*/ 57494 h 114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270" h="114987">
                      <a:moveTo>
                        <a:pt x="68271" y="57494"/>
                      </a:moveTo>
                      <a:cubicBezTo>
                        <a:pt x="68271" y="89257"/>
                        <a:pt x="53008" y="114988"/>
                        <a:pt x="34135" y="114988"/>
                      </a:cubicBezTo>
                      <a:cubicBezTo>
                        <a:pt x="15314" y="114988"/>
                        <a:pt x="0" y="89257"/>
                        <a:pt x="0" y="57494"/>
                      </a:cubicBezTo>
                      <a:cubicBezTo>
                        <a:pt x="0" y="25730"/>
                        <a:pt x="15263" y="0"/>
                        <a:pt x="34135" y="0"/>
                      </a:cubicBezTo>
                      <a:cubicBezTo>
                        <a:pt x="53008" y="0"/>
                        <a:pt x="68271" y="25730"/>
                        <a:pt x="68271" y="57494"/>
                      </a:cubicBezTo>
                      <a:close/>
                    </a:path>
                  </a:pathLst>
                </a:custGeom>
                <a:solidFill>
                  <a:srgbClr val="302E2C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20CF90A5-6383-0BC7-19CF-93FE3114A0EA}"/>
                    </a:ext>
                  </a:extLst>
                </p:cNvPr>
                <p:cNvSpPr/>
                <p:nvPr/>
              </p:nvSpPr>
              <p:spPr>
                <a:xfrm>
                  <a:off x="5749954" y="798724"/>
                  <a:ext cx="68270" cy="114987"/>
                </a:xfrm>
                <a:custGeom>
                  <a:avLst/>
                  <a:gdLst>
                    <a:gd name="connsiteX0" fmla="*/ 68271 w 68270"/>
                    <a:gd name="connsiteY0" fmla="*/ 57494 h 114987"/>
                    <a:gd name="connsiteX1" fmla="*/ 34135 w 68270"/>
                    <a:gd name="connsiteY1" fmla="*/ 114988 h 114987"/>
                    <a:gd name="connsiteX2" fmla="*/ 0 w 68270"/>
                    <a:gd name="connsiteY2" fmla="*/ 57494 h 114987"/>
                    <a:gd name="connsiteX3" fmla="*/ 34135 w 68270"/>
                    <a:gd name="connsiteY3" fmla="*/ 0 h 114987"/>
                    <a:gd name="connsiteX4" fmla="*/ 68271 w 68270"/>
                    <a:gd name="connsiteY4" fmla="*/ 57494 h 114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270" h="114987">
                      <a:moveTo>
                        <a:pt x="68271" y="57494"/>
                      </a:moveTo>
                      <a:cubicBezTo>
                        <a:pt x="68271" y="89257"/>
                        <a:pt x="53008" y="114988"/>
                        <a:pt x="34135" y="114988"/>
                      </a:cubicBezTo>
                      <a:cubicBezTo>
                        <a:pt x="15314" y="114988"/>
                        <a:pt x="0" y="89257"/>
                        <a:pt x="0" y="57494"/>
                      </a:cubicBezTo>
                      <a:cubicBezTo>
                        <a:pt x="0" y="25730"/>
                        <a:pt x="15263" y="0"/>
                        <a:pt x="34135" y="0"/>
                      </a:cubicBezTo>
                      <a:cubicBezTo>
                        <a:pt x="53008" y="0"/>
                        <a:pt x="68271" y="25730"/>
                        <a:pt x="68271" y="57494"/>
                      </a:cubicBezTo>
                      <a:close/>
                    </a:path>
                  </a:pathLst>
                </a:custGeom>
                <a:solidFill>
                  <a:srgbClr val="302E2C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049F4E8F-B46B-4A84-0A68-90E647FA91F1}"/>
                    </a:ext>
                  </a:extLst>
                </p:cNvPr>
                <p:cNvSpPr/>
                <p:nvPr/>
              </p:nvSpPr>
              <p:spPr>
                <a:xfrm>
                  <a:off x="5864497" y="1188224"/>
                  <a:ext cx="349054" cy="70522"/>
                </a:xfrm>
                <a:custGeom>
                  <a:avLst/>
                  <a:gdLst>
                    <a:gd name="connsiteX0" fmla="*/ 5910 w 349054"/>
                    <a:gd name="connsiteY0" fmla="*/ 117 h 70522"/>
                    <a:gd name="connsiteX1" fmla="*/ 343086 w 349054"/>
                    <a:gd name="connsiteY1" fmla="*/ 272 h 70522"/>
                    <a:gd name="connsiteX2" fmla="*/ 348139 w 349054"/>
                    <a:gd name="connsiteY2" fmla="*/ 5738 h 70522"/>
                    <a:gd name="connsiteX3" fmla="*/ 960 w 349054"/>
                    <a:gd name="connsiteY3" fmla="*/ 5634 h 70522"/>
                    <a:gd name="connsiteX4" fmla="*/ 5910 w 349054"/>
                    <a:gd name="connsiteY4" fmla="*/ 117 h 70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9054" h="70522">
                      <a:moveTo>
                        <a:pt x="5910" y="117"/>
                      </a:moveTo>
                      <a:cubicBezTo>
                        <a:pt x="136779" y="26002"/>
                        <a:pt x="211237" y="27652"/>
                        <a:pt x="343086" y="272"/>
                      </a:cubicBezTo>
                      <a:cubicBezTo>
                        <a:pt x="347315" y="-605"/>
                        <a:pt x="350769" y="3056"/>
                        <a:pt x="348139" y="5738"/>
                      </a:cubicBezTo>
                      <a:cubicBezTo>
                        <a:pt x="263678" y="92829"/>
                        <a:pt x="86298" y="91437"/>
                        <a:pt x="960" y="5634"/>
                      </a:cubicBezTo>
                      <a:cubicBezTo>
                        <a:pt x="-1722" y="3005"/>
                        <a:pt x="1630" y="-708"/>
                        <a:pt x="5910" y="117"/>
                      </a:cubicBezTo>
                      <a:close/>
                    </a:path>
                  </a:pathLst>
                </a:custGeom>
                <a:solidFill>
                  <a:srgbClr val="F7F2ED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B8B99B89-E31E-EFA5-94D5-022C58BFC580}"/>
                    </a:ext>
                  </a:extLst>
                </p:cNvPr>
                <p:cNvSpPr/>
                <p:nvPr/>
              </p:nvSpPr>
              <p:spPr>
                <a:xfrm>
                  <a:off x="6344125" y="886480"/>
                  <a:ext cx="104210" cy="29242"/>
                </a:xfrm>
                <a:custGeom>
                  <a:avLst/>
                  <a:gdLst>
                    <a:gd name="connsiteX0" fmla="*/ 0 w 104210"/>
                    <a:gd name="connsiteY0" fmla="*/ 29243 h 29242"/>
                    <a:gd name="connsiteX1" fmla="*/ 22224 w 104210"/>
                    <a:gd name="connsiteY1" fmla="*/ 11350 h 29242"/>
                    <a:gd name="connsiteX2" fmla="*/ 49037 w 104210"/>
                    <a:gd name="connsiteY2" fmla="*/ 1553 h 29242"/>
                    <a:gd name="connsiteX3" fmla="*/ 78119 w 104210"/>
                    <a:gd name="connsiteY3" fmla="*/ 1037 h 29242"/>
                    <a:gd name="connsiteX4" fmla="*/ 104211 w 104210"/>
                    <a:gd name="connsiteY4" fmla="*/ 13876 h 29242"/>
                    <a:gd name="connsiteX5" fmla="*/ 77449 w 104210"/>
                    <a:gd name="connsiteY5" fmla="*/ 14856 h 29242"/>
                    <a:gd name="connsiteX6" fmla="*/ 52440 w 104210"/>
                    <a:gd name="connsiteY6" fmla="*/ 18827 h 29242"/>
                    <a:gd name="connsiteX7" fmla="*/ 27071 w 104210"/>
                    <a:gd name="connsiteY7" fmla="*/ 24241 h 29242"/>
                    <a:gd name="connsiteX8" fmla="*/ 0 w 104210"/>
                    <a:gd name="connsiteY8" fmla="*/ 29243 h 2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210" h="29242">
                      <a:moveTo>
                        <a:pt x="0" y="29243"/>
                      </a:moveTo>
                      <a:cubicBezTo>
                        <a:pt x="6136" y="21560"/>
                        <a:pt x="13922" y="15991"/>
                        <a:pt x="22224" y="11350"/>
                      </a:cubicBezTo>
                      <a:cubicBezTo>
                        <a:pt x="30577" y="6864"/>
                        <a:pt x="39601" y="3461"/>
                        <a:pt x="49037" y="1553"/>
                      </a:cubicBezTo>
                      <a:cubicBezTo>
                        <a:pt x="58525" y="-252"/>
                        <a:pt x="68425" y="-561"/>
                        <a:pt x="78119" y="1037"/>
                      </a:cubicBezTo>
                      <a:cubicBezTo>
                        <a:pt x="87813" y="2945"/>
                        <a:pt x="97198" y="7018"/>
                        <a:pt x="104211" y="13876"/>
                      </a:cubicBezTo>
                      <a:cubicBezTo>
                        <a:pt x="94362" y="13825"/>
                        <a:pt x="85906" y="14031"/>
                        <a:pt x="77449" y="14856"/>
                      </a:cubicBezTo>
                      <a:cubicBezTo>
                        <a:pt x="68993" y="15887"/>
                        <a:pt x="60794" y="17228"/>
                        <a:pt x="52440" y="18827"/>
                      </a:cubicBezTo>
                      <a:cubicBezTo>
                        <a:pt x="44087" y="20477"/>
                        <a:pt x="35734" y="22384"/>
                        <a:pt x="27071" y="24241"/>
                      </a:cubicBezTo>
                      <a:cubicBezTo>
                        <a:pt x="18408" y="26097"/>
                        <a:pt x="9642" y="27953"/>
                        <a:pt x="0" y="29243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8564DE78-697B-EF3A-1DC7-C6A927D26885}"/>
                    </a:ext>
                  </a:extLst>
                </p:cNvPr>
                <p:cNvSpPr/>
                <p:nvPr/>
              </p:nvSpPr>
              <p:spPr>
                <a:xfrm>
                  <a:off x="6240791" y="1145260"/>
                  <a:ext cx="80896" cy="67626"/>
                </a:xfrm>
                <a:custGeom>
                  <a:avLst/>
                  <a:gdLst>
                    <a:gd name="connsiteX0" fmla="*/ 0 w 80896"/>
                    <a:gd name="connsiteY0" fmla="*/ 77 h 67626"/>
                    <a:gd name="connsiteX1" fmla="*/ 28154 w 80896"/>
                    <a:gd name="connsiteY1" fmla="*/ 4770 h 67626"/>
                    <a:gd name="connsiteX2" fmla="*/ 53317 w 80896"/>
                    <a:gd name="connsiteY2" fmla="*/ 18280 h 67626"/>
                    <a:gd name="connsiteX3" fmla="*/ 73066 w 80896"/>
                    <a:gd name="connsiteY3" fmla="*/ 39627 h 67626"/>
                    <a:gd name="connsiteX4" fmla="*/ 80852 w 80896"/>
                    <a:gd name="connsiteY4" fmla="*/ 67626 h 67626"/>
                    <a:gd name="connsiteX5" fmla="*/ 62341 w 80896"/>
                    <a:gd name="connsiteY5" fmla="*/ 48290 h 67626"/>
                    <a:gd name="connsiteX6" fmla="*/ 42746 w 80896"/>
                    <a:gd name="connsiteY6" fmla="*/ 32253 h 67626"/>
                    <a:gd name="connsiteX7" fmla="*/ 21811 w 80896"/>
                    <a:gd name="connsiteY7" fmla="*/ 16939 h 67626"/>
                    <a:gd name="connsiteX8" fmla="*/ 0 w 80896"/>
                    <a:gd name="connsiteY8" fmla="*/ 77 h 67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896" h="67626">
                      <a:moveTo>
                        <a:pt x="0" y="77"/>
                      </a:moveTo>
                      <a:cubicBezTo>
                        <a:pt x="9797" y="-438"/>
                        <a:pt x="19182" y="1676"/>
                        <a:pt x="28154" y="4770"/>
                      </a:cubicBezTo>
                      <a:cubicBezTo>
                        <a:pt x="37074" y="8018"/>
                        <a:pt x="45582" y="12504"/>
                        <a:pt x="53317" y="18280"/>
                      </a:cubicBezTo>
                      <a:cubicBezTo>
                        <a:pt x="61000" y="24158"/>
                        <a:pt x="67806" y="31325"/>
                        <a:pt x="73066" y="39627"/>
                      </a:cubicBezTo>
                      <a:cubicBezTo>
                        <a:pt x="78068" y="48135"/>
                        <a:pt x="81316" y="57881"/>
                        <a:pt x="80852" y="67626"/>
                      </a:cubicBezTo>
                      <a:cubicBezTo>
                        <a:pt x="74355" y="60253"/>
                        <a:pt x="68528" y="54116"/>
                        <a:pt x="62341" y="48290"/>
                      </a:cubicBezTo>
                      <a:cubicBezTo>
                        <a:pt x="55947" y="42669"/>
                        <a:pt x="49450" y="37461"/>
                        <a:pt x="42746" y="32253"/>
                      </a:cubicBezTo>
                      <a:cubicBezTo>
                        <a:pt x="35940" y="27149"/>
                        <a:pt x="28927" y="22147"/>
                        <a:pt x="21811" y="16939"/>
                      </a:cubicBezTo>
                      <a:cubicBezTo>
                        <a:pt x="14592" y="11731"/>
                        <a:pt x="7374" y="6420"/>
                        <a:pt x="0" y="77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C548C152-B741-1169-BE9D-DF68EEADC2CA}"/>
                    </a:ext>
                  </a:extLst>
                </p:cNvPr>
                <p:cNvSpPr/>
                <p:nvPr/>
              </p:nvSpPr>
              <p:spPr>
                <a:xfrm>
                  <a:off x="5769342" y="1147228"/>
                  <a:ext cx="97816" cy="43433"/>
                </a:xfrm>
                <a:custGeom>
                  <a:avLst/>
                  <a:gdLst>
                    <a:gd name="connsiteX0" fmla="*/ 97817 w 97816"/>
                    <a:gd name="connsiteY0" fmla="*/ 4297 h 43433"/>
                    <a:gd name="connsiteX1" fmla="*/ 71880 w 97816"/>
                    <a:gd name="connsiteY1" fmla="*/ 13578 h 43433"/>
                    <a:gd name="connsiteX2" fmla="*/ 47232 w 97816"/>
                    <a:gd name="connsiteY2" fmla="*/ 21622 h 43433"/>
                    <a:gd name="connsiteX3" fmla="*/ 23616 w 97816"/>
                    <a:gd name="connsiteY3" fmla="*/ 30800 h 43433"/>
                    <a:gd name="connsiteX4" fmla="*/ 0 w 97816"/>
                    <a:gd name="connsiteY4" fmla="*/ 43434 h 43433"/>
                    <a:gd name="connsiteX5" fmla="*/ 16088 w 97816"/>
                    <a:gd name="connsiteY5" fmla="*/ 19250 h 43433"/>
                    <a:gd name="connsiteX6" fmla="*/ 41509 w 97816"/>
                    <a:gd name="connsiteY6" fmla="*/ 5070 h 43433"/>
                    <a:gd name="connsiteX7" fmla="*/ 69611 w 97816"/>
                    <a:gd name="connsiteY7" fmla="*/ 17 h 43433"/>
                    <a:gd name="connsiteX8" fmla="*/ 97817 w 97816"/>
                    <a:gd name="connsiteY8" fmla="*/ 4297 h 43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7816" h="43433">
                      <a:moveTo>
                        <a:pt x="97817" y="4297"/>
                      </a:moveTo>
                      <a:cubicBezTo>
                        <a:pt x="88845" y="8009"/>
                        <a:pt x="80285" y="10845"/>
                        <a:pt x="71880" y="13578"/>
                      </a:cubicBezTo>
                      <a:cubicBezTo>
                        <a:pt x="63475" y="16311"/>
                        <a:pt x="55276" y="18889"/>
                        <a:pt x="47232" y="21622"/>
                      </a:cubicBezTo>
                      <a:cubicBezTo>
                        <a:pt x="39240" y="24458"/>
                        <a:pt x="31454" y="27397"/>
                        <a:pt x="23616" y="30800"/>
                      </a:cubicBezTo>
                      <a:cubicBezTo>
                        <a:pt x="15933" y="34358"/>
                        <a:pt x="8508" y="38432"/>
                        <a:pt x="0" y="43434"/>
                      </a:cubicBezTo>
                      <a:cubicBezTo>
                        <a:pt x="2578" y="33997"/>
                        <a:pt x="8714" y="25747"/>
                        <a:pt x="16088" y="19250"/>
                      </a:cubicBezTo>
                      <a:cubicBezTo>
                        <a:pt x="23668" y="12959"/>
                        <a:pt x="32382" y="8267"/>
                        <a:pt x="41509" y="5070"/>
                      </a:cubicBezTo>
                      <a:cubicBezTo>
                        <a:pt x="50635" y="1976"/>
                        <a:pt x="60123" y="326"/>
                        <a:pt x="69611" y="17"/>
                      </a:cubicBezTo>
                      <a:cubicBezTo>
                        <a:pt x="79099" y="-138"/>
                        <a:pt x="88638" y="739"/>
                        <a:pt x="97817" y="4297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840BAD41-AD4C-3FAD-C457-5C2EB9498F94}"/>
                    </a:ext>
                  </a:extLst>
                </p:cNvPr>
                <p:cNvSpPr/>
                <p:nvPr/>
              </p:nvSpPr>
              <p:spPr>
                <a:xfrm>
                  <a:off x="6340360" y="924205"/>
                  <a:ext cx="91216" cy="27921"/>
                </a:xfrm>
                <a:custGeom>
                  <a:avLst/>
                  <a:gdLst>
                    <a:gd name="connsiteX0" fmla="*/ 0 w 91216"/>
                    <a:gd name="connsiteY0" fmla="*/ 5492 h 27921"/>
                    <a:gd name="connsiteX1" fmla="*/ 24493 w 91216"/>
                    <a:gd name="connsiteY1" fmla="*/ 129 h 27921"/>
                    <a:gd name="connsiteX2" fmla="*/ 49037 w 91216"/>
                    <a:gd name="connsiteY2" fmla="*/ 1985 h 27921"/>
                    <a:gd name="connsiteX3" fmla="*/ 72550 w 91216"/>
                    <a:gd name="connsiteY3" fmla="*/ 10493 h 27921"/>
                    <a:gd name="connsiteX4" fmla="*/ 91217 w 91216"/>
                    <a:gd name="connsiteY4" fmla="*/ 27922 h 27921"/>
                    <a:gd name="connsiteX5" fmla="*/ 67755 w 91216"/>
                    <a:gd name="connsiteY5" fmla="*/ 23487 h 27921"/>
                    <a:gd name="connsiteX6" fmla="*/ 45479 w 91216"/>
                    <a:gd name="connsiteY6" fmla="*/ 19208 h 27921"/>
                    <a:gd name="connsiteX7" fmla="*/ 22997 w 91216"/>
                    <a:gd name="connsiteY7" fmla="*/ 13845 h 27921"/>
                    <a:gd name="connsiteX8" fmla="*/ 0 w 91216"/>
                    <a:gd name="connsiteY8" fmla="*/ 5492 h 27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1216" h="27921">
                      <a:moveTo>
                        <a:pt x="0" y="5492"/>
                      </a:moveTo>
                      <a:cubicBezTo>
                        <a:pt x="7992" y="1934"/>
                        <a:pt x="16242" y="645"/>
                        <a:pt x="24493" y="129"/>
                      </a:cubicBezTo>
                      <a:cubicBezTo>
                        <a:pt x="32691" y="-284"/>
                        <a:pt x="40942" y="284"/>
                        <a:pt x="49037" y="1985"/>
                      </a:cubicBezTo>
                      <a:cubicBezTo>
                        <a:pt x="57133" y="3738"/>
                        <a:pt x="65125" y="6317"/>
                        <a:pt x="72550" y="10493"/>
                      </a:cubicBezTo>
                      <a:cubicBezTo>
                        <a:pt x="79872" y="14670"/>
                        <a:pt x="86937" y="20239"/>
                        <a:pt x="91217" y="27922"/>
                      </a:cubicBezTo>
                      <a:lnTo>
                        <a:pt x="67755" y="23487"/>
                      </a:lnTo>
                      <a:cubicBezTo>
                        <a:pt x="60330" y="22044"/>
                        <a:pt x="52905" y="20806"/>
                        <a:pt x="45479" y="19208"/>
                      </a:cubicBezTo>
                      <a:cubicBezTo>
                        <a:pt x="38054" y="17609"/>
                        <a:pt x="30577" y="15959"/>
                        <a:pt x="22997" y="13845"/>
                      </a:cubicBezTo>
                      <a:cubicBezTo>
                        <a:pt x="15469" y="11679"/>
                        <a:pt x="7889" y="9204"/>
                        <a:pt x="0" y="5492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C59A1436-5090-410E-1557-60186F14C949}"/>
                    </a:ext>
                  </a:extLst>
                </p:cNvPr>
                <p:cNvSpPr/>
                <p:nvPr/>
              </p:nvSpPr>
              <p:spPr>
                <a:xfrm>
                  <a:off x="5631666" y="886480"/>
                  <a:ext cx="104210" cy="29242"/>
                </a:xfrm>
                <a:custGeom>
                  <a:avLst/>
                  <a:gdLst>
                    <a:gd name="connsiteX0" fmla="*/ 104210 w 104210"/>
                    <a:gd name="connsiteY0" fmla="*/ 29243 h 29242"/>
                    <a:gd name="connsiteX1" fmla="*/ 77139 w 104210"/>
                    <a:gd name="connsiteY1" fmla="*/ 24241 h 29242"/>
                    <a:gd name="connsiteX2" fmla="*/ 51770 w 104210"/>
                    <a:gd name="connsiteY2" fmla="*/ 18827 h 29242"/>
                    <a:gd name="connsiteX3" fmla="*/ 26762 w 104210"/>
                    <a:gd name="connsiteY3" fmla="*/ 14856 h 29242"/>
                    <a:gd name="connsiteX4" fmla="*/ 0 w 104210"/>
                    <a:gd name="connsiteY4" fmla="*/ 13876 h 29242"/>
                    <a:gd name="connsiteX5" fmla="*/ 26091 w 104210"/>
                    <a:gd name="connsiteY5" fmla="*/ 1037 h 29242"/>
                    <a:gd name="connsiteX6" fmla="*/ 55173 w 104210"/>
                    <a:gd name="connsiteY6" fmla="*/ 1553 h 29242"/>
                    <a:gd name="connsiteX7" fmla="*/ 81986 w 104210"/>
                    <a:gd name="connsiteY7" fmla="*/ 11350 h 29242"/>
                    <a:gd name="connsiteX8" fmla="*/ 104210 w 104210"/>
                    <a:gd name="connsiteY8" fmla="*/ 29243 h 2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210" h="29242">
                      <a:moveTo>
                        <a:pt x="104210" y="29243"/>
                      </a:moveTo>
                      <a:cubicBezTo>
                        <a:pt x="94568" y="27953"/>
                        <a:pt x="85751" y="26097"/>
                        <a:pt x="77139" y="24241"/>
                      </a:cubicBezTo>
                      <a:cubicBezTo>
                        <a:pt x="68528" y="22384"/>
                        <a:pt x="60123" y="20477"/>
                        <a:pt x="51770" y="18827"/>
                      </a:cubicBezTo>
                      <a:cubicBezTo>
                        <a:pt x="43417" y="17280"/>
                        <a:pt x="35218" y="15887"/>
                        <a:pt x="26762" y="14856"/>
                      </a:cubicBezTo>
                      <a:cubicBezTo>
                        <a:pt x="18305" y="14083"/>
                        <a:pt x="9849" y="13825"/>
                        <a:pt x="0" y="13876"/>
                      </a:cubicBezTo>
                      <a:cubicBezTo>
                        <a:pt x="6961" y="7018"/>
                        <a:pt x="16397" y="2945"/>
                        <a:pt x="26091" y="1037"/>
                      </a:cubicBezTo>
                      <a:cubicBezTo>
                        <a:pt x="35785" y="-561"/>
                        <a:pt x="45737" y="-252"/>
                        <a:pt x="55173" y="1553"/>
                      </a:cubicBezTo>
                      <a:cubicBezTo>
                        <a:pt x="64609" y="3461"/>
                        <a:pt x="73633" y="6812"/>
                        <a:pt x="81986" y="11350"/>
                      </a:cubicBezTo>
                      <a:cubicBezTo>
                        <a:pt x="90288" y="15991"/>
                        <a:pt x="98074" y="21560"/>
                        <a:pt x="104210" y="29243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3EC9EE51-79ED-5B6B-F79F-BF450A08E197}"/>
                    </a:ext>
                  </a:extLst>
                </p:cNvPr>
                <p:cNvSpPr/>
                <p:nvPr/>
              </p:nvSpPr>
              <p:spPr>
                <a:xfrm>
                  <a:off x="5648373" y="924205"/>
                  <a:ext cx="91216" cy="27921"/>
                </a:xfrm>
                <a:custGeom>
                  <a:avLst/>
                  <a:gdLst>
                    <a:gd name="connsiteX0" fmla="*/ 91217 w 91216"/>
                    <a:gd name="connsiteY0" fmla="*/ 5492 h 27921"/>
                    <a:gd name="connsiteX1" fmla="*/ 68219 w 91216"/>
                    <a:gd name="connsiteY1" fmla="*/ 13845 h 27921"/>
                    <a:gd name="connsiteX2" fmla="*/ 45737 w 91216"/>
                    <a:gd name="connsiteY2" fmla="*/ 19208 h 27921"/>
                    <a:gd name="connsiteX3" fmla="*/ 23462 w 91216"/>
                    <a:gd name="connsiteY3" fmla="*/ 23487 h 27921"/>
                    <a:gd name="connsiteX4" fmla="*/ 0 w 91216"/>
                    <a:gd name="connsiteY4" fmla="*/ 27922 h 27921"/>
                    <a:gd name="connsiteX5" fmla="*/ 18666 w 91216"/>
                    <a:gd name="connsiteY5" fmla="*/ 10493 h 27921"/>
                    <a:gd name="connsiteX6" fmla="*/ 42179 w 91216"/>
                    <a:gd name="connsiteY6" fmla="*/ 1985 h 27921"/>
                    <a:gd name="connsiteX7" fmla="*/ 66724 w 91216"/>
                    <a:gd name="connsiteY7" fmla="*/ 129 h 27921"/>
                    <a:gd name="connsiteX8" fmla="*/ 91217 w 91216"/>
                    <a:gd name="connsiteY8" fmla="*/ 5492 h 27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1216" h="27921">
                      <a:moveTo>
                        <a:pt x="91217" y="5492"/>
                      </a:moveTo>
                      <a:cubicBezTo>
                        <a:pt x="83379" y="9204"/>
                        <a:pt x="75747" y="11679"/>
                        <a:pt x="68219" y="13845"/>
                      </a:cubicBezTo>
                      <a:cubicBezTo>
                        <a:pt x="60691" y="15959"/>
                        <a:pt x="53162" y="17609"/>
                        <a:pt x="45737" y="19208"/>
                      </a:cubicBezTo>
                      <a:cubicBezTo>
                        <a:pt x="38312" y="20806"/>
                        <a:pt x="30887" y="22044"/>
                        <a:pt x="23462" y="23487"/>
                      </a:cubicBezTo>
                      <a:lnTo>
                        <a:pt x="0" y="27922"/>
                      </a:lnTo>
                      <a:cubicBezTo>
                        <a:pt x="4280" y="20239"/>
                        <a:pt x="11344" y="14721"/>
                        <a:pt x="18666" y="10493"/>
                      </a:cubicBezTo>
                      <a:cubicBezTo>
                        <a:pt x="26091" y="6317"/>
                        <a:pt x="34084" y="3687"/>
                        <a:pt x="42179" y="1985"/>
                      </a:cubicBezTo>
                      <a:cubicBezTo>
                        <a:pt x="50275" y="284"/>
                        <a:pt x="58525" y="-284"/>
                        <a:pt x="66724" y="129"/>
                      </a:cubicBezTo>
                      <a:cubicBezTo>
                        <a:pt x="74974" y="645"/>
                        <a:pt x="83224" y="1934"/>
                        <a:pt x="91217" y="5492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9838FAC7-C7BC-7239-48A6-0280F3B57014}"/>
                    </a:ext>
                  </a:extLst>
                </p:cNvPr>
                <p:cNvSpPr/>
                <p:nvPr/>
              </p:nvSpPr>
              <p:spPr>
                <a:xfrm>
                  <a:off x="5990919" y="913622"/>
                  <a:ext cx="91776" cy="161485"/>
                </a:xfrm>
                <a:custGeom>
                  <a:avLst/>
                  <a:gdLst>
                    <a:gd name="connsiteX0" fmla="*/ 77081 w 91776"/>
                    <a:gd name="connsiteY0" fmla="*/ 161485 h 161485"/>
                    <a:gd name="connsiteX1" fmla="*/ 77081 w 91776"/>
                    <a:gd name="connsiteY1" fmla="*/ 161485 h 161485"/>
                    <a:gd name="connsiteX2" fmla="*/ 96 w 91776"/>
                    <a:gd name="connsiteY2" fmla="*/ 114562 h 161485"/>
                    <a:gd name="connsiteX3" fmla="*/ 55372 w 91776"/>
                    <a:gd name="connsiteY3" fmla="*/ 5350 h 161485"/>
                    <a:gd name="connsiteX4" fmla="*/ 76050 w 91776"/>
                    <a:gd name="connsiteY4" fmla="*/ 3339 h 161485"/>
                    <a:gd name="connsiteX5" fmla="*/ 78061 w 91776"/>
                    <a:gd name="connsiteY5" fmla="*/ 24016 h 161485"/>
                    <a:gd name="connsiteX6" fmla="*/ 29436 w 91776"/>
                    <a:gd name="connsiteY6" fmla="*/ 112551 h 161485"/>
                    <a:gd name="connsiteX7" fmla="*/ 77132 w 91776"/>
                    <a:gd name="connsiteY7" fmla="*/ 132042 h 161485"/>
                    <a:gd name="connsiteX8" fmla="*/ 91776 w 91776"/>
                    <a:gd name="connsiteY8" fmla="*/ 146790 h 161485"/>
                    <a:gd name="connsiteX9" fmla="*/ 77081 w 91776"/>
                    <a:gd name="connsiteY9" fmla="*/ 161485 h 161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776" h="161485">
                      <a:moveTo>
                        <a:pt x="77081" y="161485"/>
                      </a:moveTo>
                      <a:cubicBezTo>
                        <a:pt x="77081" y="161485"/>
                        <a:pt x="77081" y="161485"/>
                        <a:pt x="77081" y="161485"/>
                      </a:cubicBezTo>
                      <a:cubicBezTo>
                        <a:pt x="49649" y="161434"/>
                        <a:pt x="2623" y="151533"/>
                        <a:pt x="96" y="114562"/>
                      </a:cubicBezTo>
                      <a:cubicBezTo>
                        <a:pt x="-2431" y="77488"/>
                        <a:pt x="45678" y="17106"/>
                        <a:pt x="55372" y="5350"/>
                      </a:cubicBezTo>
                      <a:cubicBezTo>
                        <a:pt x="60529" y="-890"/>
                        <a:pt x="69759" y="-1818"/>
                        <a:pt x="76050" y="3339"/>
                      </a:cubicBezTo>
                      <a:cubicBezTo>
                        <a:pt x="82289" y="8495"/>
                        <a:pt x="83217" y="17777"/>
                        <a:pt x="78061" y="24016"/>
                      </a:cubicBezTo>
                      <a:cubicBezTo>
                        <a:pt x="57126" y="49488"/>
                        <a:pt x="28147" y="93730"/>
                        <a:pt x="29436" y="112551"/>
                      </a:cubicBezTo>
                      <a:cubicBezTo>
                        <a:pt x="30416" y="126989"/>
                        <a:pt x="62591" y="131991"/>
                        <a:pt x="77132" y="132042"/>
                      </a:cubicBezTo>
                      <a:cubicBezTo>
                        <a:pt x="85228" y="132094"/>
                        <a:pt x="91776" y="138694"/>
                        <a:pt x="91776" y="146790"/>
                      </a:cubicBezTo>
                      <a:cubicBezTo>
                        <a:pt x="91725" y="154937"/>
                        <a:pt x="85176" y="161485"/>
                        <a:pt x="77081" y="161485"/>
                      </a:cubicBezTo>
                      <a:close/>
                    </a:path>
                  </a:pathLst>
                </a:custGeom>
                <a:solidFill>
                  <a:srgbClr val="CEAA80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4" name="图形 2">
                <a:extLst>
                  <a:ext uri="{FF2B5EF4-FFF2-40B4-BE49-F238E27FC236}">
                    <a16:creationId xmlns:a16="http://schemas.microsoft.com/office/drawing/2014/main" id="{7F1186E0-760E-53D9-A28D-A8A5A2C601AD}"/>
                  </a:ext>
                </a:extLst>
              </p:cNvPr>
              <p:cNvGrpSpPr/>
              <p:nvPr/>
            </p:nvGrpSpPr>
            <p:grpSpPr>
              <a:xfrm>
                <a:off x="4535127" y="1558003"/>
                <a:ext cx="3022416" cy="5299017"/>
                <a:chOff x="4535127" y="1558003"/>
                <a:chExt cx="3022416" cy="5299017"/>
              </a:xfrm>
            </p:grpSpPr>
            <p:grpSp>
              <p:nvGrpSpPr>
                <p:cNvPr id="95" name="图形 2">
                  <a:extLst>
                    <a:ext uri="{FF2B5EF4-FFF2-40B4-BE49-F238E27FC236}">
                      <a16:creationId xmlns:a16="http://schemas.microsoft.com/office/drawing/2014/main" id="{200034D1-DD76-9932-225B-1980EB87B3FA}"/>
                    </a:ext>
                  </a:extLst>
                </p:cNvPr>
                <p:cNvGrpSpPr/>
                <p:nvPr/>
              </p:nvGrpSpPr>
              <p:grpSpPr>
                <a:xfrm>
                  <a:off x="4752467" y="3440274"/>
                  <a:ext cx="2605208" cy="3416745"/>
                  <a:chOff x="4752467" y="3440274"/>
                  <a:chExt cx="2605208" cy="3416745"/>
                </a:xfrm>
              </p:grpSpPr>
              <p:sp>
                <p:nvSpPr>
                  <p:cNvPr id="96" name="任意多边形: 形状 95">
                    <a:extLst>
                      <a:ext uri="{FF2B5EF4-FFF2-40B4-BE49-F238E27FC236}">
                        <a16:creationId xmlns:a16="http://schemas.microsoft.com/office/drawing/2014/main" id="{8ECB51DF-B317-0DDC-C013-6DAC8CA9BB71}"/>
                      </a:ext>
                    </a:extLst>
                  </p:cNvPr>
                  <p:cNvSpPr/>
                  <p:nvPr/>
                </p:nvSpPr>
                <p:spPr>
                  <a:xfrm>
                    <a:off x="4763742" y="3446892"/>
                    <a:ext cx="2578453" cy="904425"/>
                  </a:xfrm>
                  <a:custGeom>
                    <a:avLst/>
                    <a:gdLst>
                      <a:gd name="connsiteX0" fmla="*/ 2578453 w 2578453"/>
                      <a:gd name="connsiteY0" fmla="*/ 590304 h 904425"/>
                      <a:gd name="connsiteX1" fmla="*/ 2571853 w 2578453"/>
                      <a:gd name="connsiteY1" fmla="*/ 626244 h 904425"/>
                      <a:gd name="connsiteX2" fmla="*/ 2571853 w 2578453"/>
                      <a:gd name="connsiteY2" fmla="*/ 626295 h 904425"/>
                      <a:gd name="connsiteX3" fmla="*/ 2539110 w 2578453"/>
                      <a:gd name="connsiteY3" fmla="*/ 805325 h 904425"/>
                      <a:gd name="connsiteX4" fmla="*/ 2539110 w 2578453"/>
                      <a:gd name="connsiteY4" fmla="*/ 805377 h 904425"/>
                      <a:gd name="connsiteX5" fmla="*/ 2530808 w 2578453"/>
                      <a:gd name="connsiteY5" fmla="*/ 850598 h 904425"/>
                      <a:gd name="connsiteX6" fmla="*/ 1782049 w 2578453"/>
                      <a:gd name="connsiteY6" fmla="*/ 705549 h 904425"/>
                      <a:gd name="connsiteX7" fmla="*/ 1272340 w 2578453"/>
                      <a:gd name="connsiteY7" fmla="*/ 569678 h 904425"/>
                      <a:gd name="connsiteX8" fmla="*/ 1077273 w 2578453"/>
                      <a:gd name="connsiteY8" fmla="*/ 599689 h 904425"/>
                      <a:gd name="connsiteX9" fmla="*/ 799447 w 2578453"/>
                      <a:gd name="connsiteY9" fmla="*/ 694669 h 904425"/>
                      <a:gd name="connsiteX10" fmla="*/ 371518 w 2578453"/>
                      <a:gd name="connsiteY10" fmla="*/ 860138 h 904425"/>
                      <a:gd name="connsiteX11" fmla="*/ 57133 w 2578453"/>
                      <a:gd name="connsiteY11" fmla="*/ 881949 h 904425"/>
                      <a:gd name="connsiteX12" fmla="*/ 43107 w 2578453"/>
                      <a:gd name="connsiteY12" fmla="*/ 805428 h 904425"/>
                      <a:gd name="connsiteX13" fmla="*/ 43107 w 2578453"/>
                      <a:gd name="connsiteY13" fmla="*/ 805377 h 904425"/>
                      <a:gd name="connsiteX14" fmla="*/ 10364 w 2578453"/>
                      <a:gd name="connsiteY14" fmla="*/ 626347 h 904425"/>
                      <a:gd name="connsiteX15" fmla="*/ 10364 w 2578453"/>
                      <a:gd name="connsiteY15" fmla="*/ 626295 h 904425"/>
                      <a:gd name="connsiteX16" fmla="*/ 0 w 2578453"/>
                      <a:gd name="connsiteY16" fmla="*/ 569833 h 904425"/>
                      <a:gd name="connsiteX17" fmla="*/ 0 w 2578453"/>
                      <a:gd name="connsiteY17" fmla="*/ 569678 h 904425"/>
                      <a:gd name="connsiteX18" fmla="*/ 231058 w 2578453"/>
                      <a:gd name="connsiteY18" fmla="*/ 15727 h 904425"/>
                      <a:gd name="connsiteX19" fmla="*/ 281127 w 2578453"/>
                      <a:gd name="connsiteY19" fmla="*/ 464 h 904425"/>
                      <a:gd name="connsiteX20" fmla="*/ 281178 w 2578453"/>
                      <a:gd name="connsiteY20" fmla="*/ 464 h 904425"/>
                      <a:gd name="connsiteX21" fmla="*/ 578496 w 2578453"/>
                      <a:gd name="connsiteY21" fmla="*/ 56772 h 904425"/>
                      <a:gd name="connsiteX22" fmla="*/ 1402332 w 2578453"/>
                      <a:gd name="connsiteY22" fmla="*/ 143554 h 904425"/>
                      <a:gd name="connsiteX23" fmla="*/ 1988511 w 2578453"/>
                      <a:gd name="connsiteY23" fmla="*/ 66672 h 904425"/>
                      <a:gd name="connsiteX24" fmla="*/ 2305835 w 2578453"/>
                      <a:gd name="connsiteY24" fmla="*/ 1341 h 904425"/>
                      <a:gd name="connsiteX25" fmla="*/ 2314395 w 2578453"/>
                      <a:gd name="connsiteY25" fmla="*/ 0 h 904425"/>
                      <a:gd name="connsiteX26" fmla="*/ 2315787 w 2578453"/>
                      <a:gd name="connsiteY26" fmla="*/ 3455 h 904425"/>
                      <a:gd name="connsiteX27" fmla="*/ 2578453 w 2578453"/>
                      <a:gd name="connsiteY27" fmla="*/ 590304 h 904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2578453" h="904425">
                        <a:moveTo>
                          <a:pt x="2578453" y="590304"/>
                        </a:moveTo>
                        <a:lnTo>
                          <a:pt x="2571853" y="626244"/>
                        </a:lnTo>
                        <a:lnTo>
                          <a:pt x="2571853" y="626295"/>
                        </a:lnTo>
                        <a:lnTo>
                          <a:pt x="2539110" y="805325"/>
                        </a:lnTo>
                        <a:lnTo>
                          <a:pt x="2539110" y="805377"/>
                        </a:lnTo>
                        <a:lnTo>
                          <a:pt x="2530808" y="850598"/>
                        </a:lnTo>
                        <a:cubicBezTo>
                          <a:pt x="2417058" y="969814"/>
                          <a:pt x="2097672" y="827291"/>
                          <a:pt x="1782049" y="705549"/>
                        </a:cubicBezTo>
                        <a:cubicBezTo>
                          <a:pt x="1596677" y="634030"/>
                          <a:pt x="1412645" y="569678"/>
                          <a:pt x="1272340" y="569678"/>
                        </a:cubicBezTo>
                        <a:cubicBezTo>
                          <a:pt x="1213711" y="569678"/>
                          <a:pt x="1147710" y="581074"/>
                          <a:pt x="1077273" y="599689"/>
                        </a:cubicBezTo>
                        <a:cubicBezTo>
                          <a:pt x="989460" y="622892"/>
                          <a:pt x="894892" y="657234"/>
                          <a:pt x="799447" y="694669"/>
                        </a:cubicBezTo>
                        <a:cubicBezTo>
                          <a:pt x="651407" y="752730"/>
                          <a:pt x="501356" y="818062"/>
                          <a:pt x="371518" y="860138"/>
                        </a:cubicBezTo>
                        <a:cubicBezTo>
                          <a:pt x="236575" y="903864"/>
                          <a:pt x="123496" y="922530"/>
                          <a:pt x="57133" y="881949"/>
                        </a:cubicBezTo>
                        <a:lnTo>
                          <a:pt x="43107" y="805428"/>
                        </a:lnTo>
                        <a:lnTo>
                          <a:pt x="43107" y="805377"/>
                        </a:lnTo>
                        <a:lnTo>
                          <a:pt x="10364" y="626347"/>
                        </a:lnTo>
                        <a:lnTo>
                          <a:pt x="10364" y="626295"/>
                        </a:lnTo>
                        <a:lnTo>
                          <a:pt x="0" y="569833"/>
                        </a:lnTo>
                        <a:lnTo>
                          <a:pt x="0" y="569678"/>
                        </a:lnTo>
                        <a:cubicBezTo>
                          <a:pt x="42334" y="333258"/>
                          <a:pt x="193261" y="116122"/>
                          <a:pt x="231058" y="15727"/>
                        </a:cubicBezTo>
                        <a:cubicBezTo>
                          <a:pt x="233894" y="8250"/>
                          <a:pt x="263130" y="7941"/>
                          <a:pt x="281127" y="464"/>
                        </a:cubicBezTo>
                        <a:lnTo>
                          <a:pt x="281178" y="464"/>
                        </a:lnTo>
                        <a:cubicBezTo>
                          <a:pt x="348211" y="12530"/>
                          <a:pt x="453453" y="34032"/>
                          <a:pt x="578496" y="56772"/>
                        </a:cubicBezTo>
                        <a:cubicBezTo>
                          <a:pt x="823476" y="101272"/>
                          <a:pt x="1144461" y="150618"/>
                          <a:pt x="1402332" y="143554"/>
                        </a:cubicBezTo>
                        <a:cubicBezTo>
                          <a:pt x="1606164" y="137933"/>
                          <a:pt x="1815514" y="101839"/>
                          <a:pt x="1988511" y="66672"/>
                        </a:cubicBezTo>
                        <a:cubicBezTo>
                          <a:pt x="2122577" y="39447"/>
                          <a:pt x="2234935" y="12788"/>
                          <a:pt x="2305835" y="1341"/>
                        </a:cubicBezTo>
                        <a:cubicBezTo>
                          <a:pt x="2308774" y="877"/>
                          <a:pt x="2311610" y="413"/>
                          <a:pt x="2314395" y="0"/>
                        </a:cubicBezTo>
                        <a:cubicBezTo>
                          <a:pt x="2314859" y="1135"/>
                          <a:pt x="2315323" y="2269"/>
                          <a:pt x="2315787" y="3455"/>
                        </a:cubicBezTo>
                        <a:cubicBezTo>
                          <a:pt x="2351418" y="87195"/>
                          <a:pt x="2549836" y="322120"/>
                          <a:pt x="2578453" y="590304"/>
                        </a:cubicBezTo>
                        <a:close/>
                      </a:path>
                    </a:pathLst>
                  </a:custGeom>
                  <a:solidFill>
                    <a:srgbClr val="1F466D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7" name="任意多边形: 形状 96">
                    <a:extLst>
                      <a:ext uri="{FF2B5EF4-FFF2-40B4-BE49-F238E27FC236}">
                        <a16:creationId xmlns:a16="http://schemas.microsoft.com/office/drawing/2014/main" id="{8E902A01-5104-D54A-C7BD-8AC2D3025BFB}"/>
                      </a:ext>
                    </a:extLst>
                  </p:cNvPr>
                  <p:cNvSpPr/>
                  <p:nvPr/>
                </p:nvSpPr>
                <p:spPr>
                  <a:xfrm>
                    <a:off x="4774210" y="3654953"/>
                    <a:ext cx="1201954" cy="653185"/>
                  </a:xfrm>
                  <a:custGeom>
                    <a:avLst/>
                    <a:gdLst>
                      <a:gd name="connsiteX0" fmla="*/ 1201955 w 1201954"/>
                      <a:gd name="connsiteY0" fmla="*/ 285355 h 653185"/>
                      <a:gd name="connsiteX1" fmla="*/ 1066857 w 1201954"/>
                      <a:gd name="connsiteY1" fmla="*/ 391576 h 653185"/>
                      <a:gd name="connsiteX2" fmla="*/ 797333 w 1201954"/>
                      <a:gd name="connsiteY2" fmla="*/ 603504 h 653185"/>
                      <a:gd name="connsiteX3" fmla="*/ 750358 w 1201954"/>
                      <a:gd name="connsiteY3" fmla="*/ 640424 h 653185"/>
                      <a:gd name="connsiteX4" fmla="*/ 361154 w 1201954"/>
                      <a:gd name="connsiteY4" fmla="*/ 651974 h 653185"/>
                      <a:gd name="connsiteX5" fmla="*/ 32743 w 1201954"/>
                      <a:gd name="connsiteY5" fmla="*/ 597265 h 653185"/>
                      <a:gd name="connsiteX6" fmla="*/ 32743 w 1201954"/>
                      <a:gd name="connsiteY6" fmla="*/ 597213 h 653185"/>
                      <a:gd name="connsiteX7" fmla="*/ 0 w 1201954"/>
                      <a:gd name="connsiteY7" fmla="*/ 418183 h 653185"/>
                      <a:gd name="connsiteX8" fmla="*/ 0 w 1201954"/>
                      <a:gd name="connsiteY8" fmla="*/ 418132 h 653185"/>
                      <a:gd name="connsiteX9" fmla="*/ 291388 w 1201954"/>
                      <a:gd name="connsiteY9" fmla="*/ 0 h 653185"/>
                      <a:gd name="connsiteX10" fmla="*/ 763868 w 1201954"/>
                      <a:gd name="connsiteY10" fmla="*/ 148040 h 653185"/>
                      <a:gd name="connsiteX11" fmla="*/ 763868 w 1201954"/>
                      <a:gd name="connsiteY11" fmla="*/ 148091 h 653185"/>
                      <a:gd name="connsiteX12" fmla="*/ 1201955 w 1201954"/>
                      <a:gd name="connsiteY12" fmla="*/ 285355 h 653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01954" h="653185">
                        <a:moveTo>
                          <a:pt x="1201955" y="285355"/>
                        </a:moveTo>
                        <a:lnTo>
                          <a:pt x="1066857" y="391576"/>
                        </a:lnTo>
                        <a:lnTo>
                          <a:pt x="797333" y="603504"/>
                        </a:lnTo>
                        <a:lnTo>
                          <a:pt x="750358" y="640424"/>
                        </a:lnTo>
                        <a:cubicBezTo>
                          <a:pt x="750358" y="640424"/>
                          <a:pt x="555240" y="657852"/>
                          <a:pt x="361154" y="651974"/>
                        </a:cubicBezTo>
                        <a:cubicBezTo>
                          <a:pt x="231883" y="648107"/>
                          <a:pt x="103076" y="633875"/>
                          <a:pt x="32743" y="597265"/>
                        </a:cubicBezTo>
                        <a:lnTo>
                          <a:pt x="32743" y="597213"/>
                        </a:lnTo>
                        <a:lnTo>
                          <a:pt x="0" y="418183"/>
                        </a:lnTo>
                        <a:lnTo>
                          <a:pt x="0" y="418132"/>
                        </a:lnTo>
                        <a:cubicBezTo>
                          <a:pt x="71932" y="236730"/>
                          <a:pt x="291388" y="0"/>
                          <a:pt x="291388" y="0"/>
                        </a:cubicBezTo>
                        <a:lnTo>
                          <a:pt x="763868" y="148040"/>
                        </a:lnTo>
                        <a:lnTo>
                          <a:pt x="763868" y="148091"/>
                        </a:lnTo>
                        <a:lnTo>
                          <a:pt x="1201955" y="285355"/>
                        </a:lnTo>
                        <a:close/>
                      </a:path>
                    </a:pathLst>
                  </a:custGeom>
                  <a:solidFill>
                    <a:srgbClr val="1F466D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8" name="任意多边形: 形状 97">
                    <a:extLst>
                      <a:ext uri="{FF2B5EF4-FFF2-40B4-BE49-F238E27FC236}">
                        <a16:creationId xmlns:a16="http://schemas.microsoft.com/office/drawing/2014/main" id="{2FF67171-D464-7AF9-36F9-28EE433EEC7F}"/>
                      </a:ext>
                    </a:extLst>
                  </p:cNvPr>
                  <p:cNvSpPr/>
                  <p:nvPr/>
                </p:nvSpPr>
                <p:spPr>
                  <a:xfrm>
                    <a:off x="6106209" y="3655004"/>
                    <a:ext cx="1219331" cy="653157"/>
                  </a:xfrm>
                  <a:custGeom>
                    <a:avLst/>
                    <a:gdLst>
                      <a:gd name="connsiteX0" fmla="*/ 1219332 w 1219331"/>
                      <a:gd name="connsiteY0" fmla="*/ 473305 h 653157"/>
                      <a:gd name="connsiteX1" fmla="*/ 1200614 w 1219331"/>
                      <a:gd name="connsiteY1" fmla="*/ 575659 h 653157"/>
                      <a:gd name="connsiteX2" fmla="*/ 451648 w 1219331"/>
                      <a:gd name="connsiteY2" fmla="*/ 640372 h 653157"/>
                      <a:gd name="connsiteX3" fmla="*/ 430714 w 1219331"/>
                      <a:gd name="connsiteY3" fmla="*/ 623923 h 653157"/>
                      <a:gd name="connsiteX4" fmla="*/ 0 w 1219331"/>
                      <a:gd name="connsiteY4" fmla="*/ 285303 h 653157"/>
                      <a:gd name="connsiteX5" fmla="*/ 467014 w 1219331"/>
                      <a:gd name="connsiteY5" fmla="*/ 138965 h 653157"/>
                      <a:gd name="connsiteX6" fmla="*/ 910619 w 1219331"/>
                      <a:gd name="connsiteY6" fmla="*/ 0 h 653157"/>
                      <a:gd name="connsiteX7" fmla="*/ 1219332 w 1219331"/>
                      <a:gd name="connsiteY7" fmla="*/ 473305 h 653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19331" h="653157">
                        <a:moveTo>
                          <a:pt x="1219332" y="473305"/>
                        </a:moveTo>
                        <a:lnTo>
                          <a:pt x="1200614" y="575659"/>
                        </a:lnTo>
                        <a:cubicBezTo>
                          <a:pt x="1072323" y="695855"/>
                          <a:pt x="451648" y="640372"/>
                          <a:pt x="451648" y="640372"/>
                        </a:cubicBezTo>
                        <a:lnTo>
                          <a:pt x="430714" y="623923"/>
                        </a:lnTo>
                        <a:lnTo>
                          <a:pt x="0" y="285303"/>
                        </a:lnTo>
                        <a:lnTo>
                          <a:pt x="467014" y="138965"/>
                        </a:lnTo>
                        <a:lnTo>
                          <a:pt x="910619" y="0"/>
                        </a:lnTo>
                        <a:cubicBezTo>
                          <a:pt x="910567" y="0"/>
                          <a:pt x="1178751" y="289325"/>
                          <a:pt x="1219332" y="473305"/>
                        </a:cubicBezTo>
                        <a:close/>
                      </a:path>
                    </a:pathLst>
                  </a:custGeom>
                  <a:solidFill>
                    <a:srgbClr val="1F466D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99" name="图形 2">
                    <a:extLst>
                      <a:ext uri="{FF2B5EF4-FFF2-40B4-BE49-F238E27FC236}">
                        <a16:creationId xmlns:a16="http://schemas.microsoft.com/office/drawing/2014/main" id="{C985EB14-D795-967D-7E85-A0CCC942D91E}"/>
                      </a:ext>
                    </a:extLst>
                  </p:cNvPr>
                  <p:cNvGrpSpPr/>
                  <p:nvPr/>
                </p:nvGrpSpPr>
                <p:grpSpPr>
                  <a:xfrm>
                    <a:off x="6338968" y="3440274"/>
                    <a:ext cx="1018707" cy="3416745"/>
                    <a:chOff x="6338968" y="3440274"/>
                    <a:chExt cx="1018707" cy="3416745"/>
                  </a:xfrm>
                </p:grpSpPr>
                <p:sp>
                  <p:nvSpPr>
                    <p:cNvPr id="100" name="任意多边形: 形状 99">
                      <a:extLst>
                        <a:ext uri="{FF2B5EF4-FFF2-40B4-BE49-F238E27FC236}">
                          <a16:creationId xmlns:a16="http://schemas.microsoft.com/office/drawing/2014/main" id="{EFA2FA9F-9B8B-393A-E9EA-A2FE15D9CA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64905" y="5904738"/>
                      <a:ext cx="640062" cy="256188"/>
                    </a:xfrm>
                    <a:custGeom>
                      <a:avLst/>
                      <a:gdLst>
                        <a:gd name="connsiteX0" fmla="*/ 0 w 640062"/>
                        <a:gd name="connsiteY0" fmla="*/ 142420 h 256188"/>
                        <a:gd name="connsiteX1" fmla="*/ 330576 w 640062"/>
                        <a:gd name="connsiteY1" fmla="*/ 247816 h 256188"/>
                        <a:gd name="connsiteX2" fmla="*/ 640063 w 640062"/>
                        <a:gd name="connsiteY2" fmla="*/ 202955 h 256188"/>
                        <a:gd name="connsiteX3" fmla="*/ 387760 w 640062"/>
                        <a:gd name="connsiteY3" fmla="*/ 0 h 256188"/>
                        <a:gd name="connsiteX4" fmla="*/ 0 w 640062"/>
                        <a:gd name="connsiteY4" fmla="*/ 142420 h 2561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0062" h="256188">
                          <a:moveTo>
                            <a:pt x="0" y="142420"/>
                          </a:moveTo>
                          <a:cubicBezTo>
                            <a:pt x="0" y="142420"/>
                            <a:pt x="58061" y="214197"/>
                            <a:pt x="330576" y="247816"/>
                          </a:cubicBezTo>
                          <a:cubicBezTo>
                            <a:pt x="603091" y="281436"/>
                            <a:pt x="640063" y="202955"/>
                            <a:pt x="640063" y="202955"/>
                          </a:cubicBezTo>
                          <a:lnTo>
                            <a:pt x="387760" y="0"/>
                          </a:lnTo>
                          <a:lnTo>
                            <a:pt x="0" y="142420"/>
                          </a:lnTo>
                          <a:close/>
                        </a:path>
                      </a:pathLst>
                    </a:custGeom>
                    <a:solidFill>
                      <a:srgbClr val="1F466D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1" name="任意多边形: 形状 100">
                      <a:extLst>
                        <a:ext uri="{FF2B5EF4-FFF2-40B4-BE49-F238E27FC236}">
                          <a16:creationId xmlns:a16="http://schemas.microsoft.com/office/drawing/2014/main" id="{EC7F94D0-CF6C-9494-CF2A-ACADAE1F41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66361" y="3440274"/>
                      <a:ext cx="859165" cy="3216491"/>
                    </a:xfrm>
                    <a:custGeom>
                      <a:avLst/>
                      <a:gdLst>
                        <a:gd name="connsiteX0" fmla="*/ 848300 w 859165"/>
                        <a:gd name="connsiteY0" fmla="*/ 576296 h 3216491"/>
                        <a:gd name="connsiteX1" fmla="*/ 848300 w 859165"/>
                        <a:gd name="connsiteY1" fmla="*/ 576451 h 3216491"/>
                        <a:gd name="connsiteX2" fmla="*/ 844793 w 859165"/>
                        <a:gd name="connsiteY2" fmla="*/ 596973 h 3216491"/>
                        <a:gd name="connsiteX3" fmla="*/ 838657 w 859165"/>
                        <a:gd name="connsiteY3" fmla="*/ 632913 h 3216491"/>
                        <a:gd name="connsiteX4" fmla="*/ 838657 w 859165"/>
                        <a:gd name="connsiteY4" fmla="*/ 632965 h 3216491"/>
                        <a:gd name="connsiteX5" fmla="*/ 829273 w 859165"/>
                        <a:gd name="connsiteY5" fmla="*/ 688138 h 3216491"/>
                        <a:gd name="connsiteX6" fmla="*/ 811844 w 859165"/>
                        <a:gd name="connsiteY6" fmla="*/ 790493 h 3216491"/>
                        <a:gd name="connsiteX7" fmla="*/ 808183 w 859165"/>
                        <a:gd name="connsiteY7" fmla="*/ 811995 h 3216491"/>
                        <a:gd name="connsiteX8" fmla="*/ 808183 w 859165"/>
                        <a:gd name="connsiteY8" fmla="*/ 812046 h 3216491"/>
                        <a:gd name="connsiteX9" fmla="*/ 800448 w 859165"/>
                        <a:gd name="connsiteY9" fmla="*/ 857268 h 3216491"/>
                        <a:gd name="connsiteX10" fmla="*/ 795137 w 859165"/>
                        <a:gd name="connsiteY10" fmla="*/ 888567 h 3216491"/>
                        <a:gd name="connsiteX11" fmla="*/ 389123 w 859165"/>
                        <a:gd name="connsiteY11" fmla="*/ 3026922 h 3216491"/>
                        <a:gd name="connsiteX12" fmla="*/ 181475 w 859165"/>
                        <a:gd name="connsiteY12" fmla="*/ 3215647 h 3216491"/>
                        <a:gd name="connsiteX13" fmla="*/ 1001 w 859165"/>
                        <a:gd name="connsiteY13" fmla="*/ 2960456 h 3216491"/>
                        <a:gd name="connsiteX14" fmla="*/ 95518 w 859165"/>
                        <a:gd name="connsiteY14" fmla="*/ 838756 h 3216491"/>
                        <a:gd name="connsiteX15" fmla="*/ 96859 w 859165"/>
                        <a:gd name="connsiteY15" fmla="*/ 818286 h 3216491"/>
                        <a:gd name="connsiteX16" fmla="*/ 103820 w 859165"/>
                        <a:gd name="connsiteY16" fmla="*/ 712219 h 3216491"/>
                        <a:gd name="connsiteX17" fmla="*/ 104490 w 859165"/>
                        <a:gd name="connsiteY17" fmla="*/ 701339 h 3216491"/>
                        <a:gd name="connsiteX18" fmla="*/ 124497 w 859165"/>
                        <a:gd name="connsiteY18" fmla="*/ 396390 h 3216491"/>
                        <a:gd name="connsiteX19" fmla="*/ 127952 w 859165"/>
                        <a:gd name="connsiteY19" fmla="*/ 362873 h 3216491"/>
                        <a:gd name="connsiteX20" fmla="*/ 127952 w 859165"/>
                        <a:gd name="connsiteY20" fmla="*/ 362821 h 3216491"/>
                        <a:gd name="connsiteX21" fmla="*/ 129241 w 859165"/>
                        <a:gd name="connsiteY21" fmla="*/ 353798 h 3216491"/>
                        <a:gd name="connsiteX22" fmla="*/ 131303 w 859165"/>
                        <a:gd name="connsiteY22" fmla="*/ 341886 h 3216491"/>
                        <a:gd name="connsiteX23" fmla="*/ 295947 w 859165"/>
                        <a:gd name="connsiteY23" fmla="*/ 73393 h 3216491"/>
                        <a:gd name="connsiteX24" fmla="*/ 310024 w 859165"/>
                        <a:gd name="connsiteY24" fmla="*/ 63441 h 3216491"/>
                        <a:gd name="connsiteX25" fmla="*/ 586613 w 859165"/>
                        <a:gd name="connsiteY25" fmla="*/ 7134 h 3216491"/>
                        <a:gd name="connsiteX26" fmla="*/ 586664 w 859165"/>
                        <a:gd name="connsiteY26" fmla="*/ 7134 h 3216491"/>
                        <a:gd name="connsiteX27" fmla="*/ 591150 w 859165"/>
                        <a:gd name="connsiteY27" fmla="*/ 8062 h 3216491"/>
                        <a:gd name="connsiteX28" fmla="*/ 593780 w 859165"/>
                        <a:gd name="connsiteY28" fmla="*/ 8577 h 3216491"/>
                        <a:gd name="connsiteX29" fmla="*/ 600432 w 859165"/>
                        <a:gd name="connsiteY29" fmla="*/ 10176 h 3216491"/>
                        <a:gd name="connsiteX30" fmla="*/ 632505 w 859165"/>
                        <a:gd name="connsiteY30" fmla="*/ 20334 h 3216491"/>
                        <a:gd name="connsiteX31" fmla="*/ 848300 w 859165"/>
                        <a:gd name="connsiteY31" fmla="*/ 576296 h 32164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859165" h="3216491">
                          <a:moveTo>
                            <a:pt x="848300" y="576296"/>
                          </a:moveTo>
                          <a:lnTo>
                            <a:pt x="848300" y="576451"/>
                          </a:lnTo>
                          <a:lnTo>
                            <a:pt x="844793" y="596973"/>
                          </a:lnTo>
                          <a:lnTo>
                            <a:pt x="838657" y="632913"/>
                          </a:lnTo>
                          <a:lnTo>
                            <a:pt x="838657" y="632965"/>
                          </a:lnTo>
                          <a:lnTo>
                            <a:pt x="829273" y="688138"/>
                          </a:lnTo>
                          <a:lnTo>
                            <a:pt x="811844" y="790493"/>
                          </a:lnTo>
                          <a:lnTo>
                            <a:pt x="808183" y="811995"/>
                          </a:lnTo>
                          <a:lnTo>
                            <a:pt x="808183" y="812046"/>
                          </a:lnTo>
                          <a:lnTo>
                            <a:pt x="800448" y="857268"/>
                          </a:lnTo>
                          <a:lnTo>
                            <a:pt x="795137" y="888567"/>
                          </a:lnTo>
                          <a:lnTo>
                            <a:pt x="389123" y="3026922"/>
                          </a:lnTo>
                          <a:cubicBezTo>
                            <a:pt x="365507" y="3154286"/>
                            <a:pt x="303785" y="3225134"/>
                            <a:pt x="181475" y="3215647"/>
                          </a:cubicBezTo>
                          <a:cubicBezTo>
                            <a:pt x="48595" y="3205385"/>
                            <a:pt x="-8435" y="3104887"/>
                            <a:pt x="1001" y="2960456"/>
                          </a:cubicBezTo>
                          <a:lnTo>
                            <a:pt x="95518" y="838756"/>
                          </a:lnTo>
                          <a:lnTo>
                            <a:pt x="96859" y="818286"/>
                          </a:lnTo>
                          <a:lnTo>
                            <a:pt x="103820" y="712219"/>
                          </a:lnTo>
                          <a:lnTo>
                            <a:pt x="104490" y="701339"/>
                          </a:lnTo>
                          <a:lnTo>
                            <a:pt x="124497" y="396390"/>
                          </a:lnTo>
                          <a:cubicBezTo>
                            <a:pt x="125219" y="385819"/>
                            <a:pt x="126405" y="374269"/>
                            <a:pt x="127952" y="362873"/>
                          </a:cubicBezTo>
                          <a:lnTo>
                            <a:pt x="127952" y="362821"/>
                          </a:lnTo>
                          <a:cubicBezTo>
                            <a:pt x="128364" y="359779"/>
                            <a:pt x="128828" y="356737"/>
                            <a:pt x="129241" y="353798"/>
                          </a:cubicBezTo>
                          <a:cubicBezTo>
                            <a:pt x="129911" y="349776"/>
                            <a:pt x="130530" y="345754"/>
                            <a:pt x="131303" y="341886"/>
                          </a:cubicBezTo>
                          <a:cubicBezTo>
                            <a:pt x="152599" y="227930"/>
                            <a:pt x="213857" y="133775"/>
                            <a:pt x="295947" y="73393"/>
                          </a:cubicBezTo>
                          <a:cubicBezTo>
                            <a:pt x="300588" y="69990"/>
                            <a:pt x="305280" y="66690"/>
                            <a:pt x="310024" y="63441"/>
                          </a:cubicBezTo>
                          <a:cubicBezTo>
                            <a:pt x="389948" y="9918"/>
                            <a:pt x="487455" y="-12770"/>
                            <a:pt x="586613" y="7134"/>
                          </a:cubicBezTo>
                          <a:lnTo>
                            <a:pt x="586664" y="7134"/>
                          </a:lnTo>
                          <a:cubicBezTo>
                            <a:pt x="588160" y="7391"/>
                            <a:pt x="589707" y="7701"/>
                            <a:pt x="591150" y="8062"/>
                          </a:cubicBezTo>
                          <a:cubicBezTo>
                            <a:pt x="592027" y="8217"/>
                            <a:pt x="592903" y="8423"/>
                            <a:pt x="593780" y="8577"/>
                          </a:cubicBezTo>
                          <a:cubicBezTo>
                            <a:pt x="596049" y="9041"/>
                            <a:pt x="598215" y="9609"/>
                            <a:pt x="600432" y="10176"/>
                          </a:cubicBezTo>
                          <a:cubicBezTo>
                            <a:pt x="611518" y="12857"/>
                            <a:pt x="622192" y="16261"/>
                            <a:pt x="632505" y="20334"/>
                          </a:cubicBezTo>
                          <a:cubicBezTo>
                            <a:pt x="816485" y="91750"/>
                            <a:pt x="888674" y="359934"/>
                            <a:pt x="848300" y="576296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02" name="图形 2">
                      <a:extLst>
                        <a:ext uri="{FF2B5EF4-FFF2-40B4-BE49-F238E27FC236}">
                          <a16:creationId xmlns:a16="http://schemas.microsoft.com/office/drawing/2014/main" id="{72546B1D-61A9-7C51-24B3-F492FDC3F9D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338968" y="6205768"/>
                      <a:ext cx="634906" cy="651252"/>
                      <a:chOff x="6338968" y="6205768"/>
                      <a:chExt cx="634906" cy="651252"/>
                    </a:xfrm>
                  </p:grpSpPr>
                  <p:sp>
                    <p:nvSpPr>
                      <p:cNvPr id="103" name="任意多边形: 形状 102">
                        <a:extLst>
                          <a:ext uri="{FF2B5EF4-FFF2-40B4-BE49-F238E27FC236}">
                            <a16:creationId xmlns:a16="http://schemas.microsoft.com/office/drawing/2014/main" id="{19347828-DAC9-93E7-DA48-703A260810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52812" y="6205768"/>
                        <a:ext cx="607218" cy="543380"/>
                      </a:xfrm>
                      <a:custGeom>
                        <a:avLst/>
                        <a:gdLst>
                          <a:gd name="connsiteX0" fmla="*/ 12556 w 607218"/>
                          <a:gd name="connsiteY0" fmla="*/ 543381 h 543380"/>
                          <a:gd name="connsiteX1" fmla="*/ 298324 w 607218"/>
                          <a:gd name="connsiteY1" fmla="*/ 0 h 543380"/>
                          <a:gd name="connsiteX2" fmla="*/ 594094 w 607218"/>
                          <a:gd name="connsiteY2" fmla="*/ 521156 h 543380"/>
                          <a:gd name="connsiteX3" fmla="*/ 12556 w 607218"/>
                          <a:gd name="connsiteY3" fmla="*/ 543381 h 5433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607218" h="543380">
                            <a:moveTo>
                              <a:pt x="12556" y="543381"/>
                            </a:moveTo>
                            <a:cubicBezTo>
                              <a:pt x="12556" y="543381"/>
                              <a:pt x="-91293" y="0"/>
                              <a:pt x="298324" y="0"/>
                            </a:cubicBezTo>
                            <a:cubicBezTo>
                              <a:pt x="702121" y="0"/>
                              <a:pt x="594094" y="521156"/>
                              <a:pt x="594094" y="521156"/>
                            </a:cubicBezTo>
                            <a:lnTo>
                              <a:pt x="12556" y="543381"/>
                            </a:lnTo>
                            <a:close/>
                          </a:path>
                        </a:pathLst>
                      </a:custGeom>
                      <a:solidFill>
                        <a:srgbClr val="6D5446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4" name="任意多边形: 形状 103">
                        <a:extLst>
                          <a:ext uri="{FF2B5EF4-FFF2-40B4-BE49-F238E27FC236}">
                            <a16:creationId xmlns:a16="http://schemas.microsoft.com/office/drawing/2014/main" id="{DD32BF5F-23C7-251B-1482-D97F0B517AA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64346" y="6467093"/>
                        <a:ext cx="583068" cy="282054"/>
                      </a:xfrm>
                      <a:custGeom>
                        <a:avLst/>
                        <a:gdLst>
                          <a:gd name="connsiteX0" fmla="*/ 1022 w 583068"/>
                          <a:gd name="connsiteY0" fmla="*/ 282055 h 282054"/>
                          <a:gd name="connsiteX1" fmla="*/ 287924 w 583068"/>
                          <a:gd name="connsiteY1" fmla="*/ 0 h 282054"/>
                          <a:gd name="connsiteX2" fmla="*/ 582560 w 583068"/>
                          <a:gd name="connsiteY2" fmla="*/ 282055 h 282054"/>
                          <a:gd name="connsiteX3" fmla="*/ 1022 w 583068"/>
                          <a:gd name="connsiteY3" fmla="*/ 282055 h 2820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583068" h="282054">
                            <a:moveTo>
                              <a:pt x="1022" y="282055"/>
                            </a:moveTo>
                            <a:cubicBezTo>
                              <a:pt x="1022" y="282055"/>
                              <a:pt x="-32752" y="0"/>
                              <a:pt x="287924" y="0"/>
                            </a:cubicBezTo>
                            <a:cubicBezTo>
                              <a:pt x="608600" y="0"/>
                              <a:pt x="582560" y="282055"/>
                              <a:pt x="582560" y="282055"/>
                            </a:cubicBezTo>
                            <a:lnTo>
                              <a:pt x="1022" y="282055"/>
                            </a:lnTo>
                            <a:close/>
                          </a:path>
                        </a:pathLst>
                      </a:custGeom>
                      <a:solidFill>
                        <a:srgbClr val="755C50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5" name="任意多边形: 形状 104">
                        <a:extLst>
                          <a:ext uri="{FF2B5EF4-FFF2-40B4-BE49-F238E27FC236}">
                            <a16:creationId xmlns:a16="http://schemas.microsoft.com/office/drawing/2014/main" id="{5810D3AF-6863-1729-4323-377F0EEBA0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38968" y="6705576"/>
                        <a:ext cx="634906" cy="151443"/>
                      </a:xfrm>
                      <a:custGeom>
                        <a:avLst/>
                        <a:gdLst>
                          <a:gd name="connsiteX0" fmla="*/ 625470 w 634906"/>
                          <a:gd name="connsiteY0" fmla="*/ 151444 h 151443"/>
                          <a:gd name="connsiteX1" fmla="*/ 9436 w 634906"/>
                          <a:gd name="connsiteY1" fmla="*/ 151444 h 151443"/>
                          <a:gd name="connsiteX2" fmla="*/ 0 w 634906"/>
                          <a:gd name="connsiteY2" fmla="*/ 142007 h 151443"/>
                          <a:gd name="connsiteX3" fmla="*/ 0 w 634906"/>
                          <a:gd name="connsiteY3" fmla="*/ 10416 h 151443"/>
                          <a:gd name="connsiteX4" fmla="*/ 10416 w 634906"/>
                          <a:gd name="connsiteY4" fmla="*/ 0 h 151443"/>
                          <a:gd name="connsiteX5" fmla="*/ 624490 w 634906"/>
                          <a:gd name="connsiteY5" fmla="*/ 0 h 151443"/>
                          <a:gd name="connsiteX6" fmla="*/ 634906 w 634906"/>
                          <a:gd name="connsiteY6" fmla="*/ 10416 h 151443"/>
                          <a:gd name="connsiteX7" fmla="*/ 634906 w 634906"/>
                          <a:gd name="connsiteY7" fmla="*/ 142007 h 151443"/>
                          <a:gd name="connsiteX8" fmla="*/ 625470 w 634906"/>
                          <a:gd name="connsiteY8" fmla="*/ 151444 h 151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634906" h="151443">
                            <a:moveTo>
                              <a:pt x="625470" y="151444"/>
                            </a:moveTo>
                            <a:lnTo>
                              <a:pt x="9436" y="151444"/>
                            </a:lnTo>
                            <a:cubicBezTo>
                              <a:pt x="4228" y="151444"/>
                              <a:pt x="0" y="147215"/>
                              <a:pt x="0" y="142007"/>
                            </a:cubicBezTo>
                            <a:lnTo>
                              <a:pt x="0" y="10416"/>
                            </a:lnTo>
                            <a:cubicBezTo>
                              <a:pt x="0" y="4641"/>
                              <a:pt x="4641" y="0"/>
                              <a:pt x="10416" y="0"/>
                            </a:cubicBezTo>
                            <a:lnTo>
                              <a:pt x="624490" y="0"/>
                            </a:lnTo>
                            <a:cubicBezTo>
                              <a:pt x="630266" y="0"/>
                              <a:pt x="634906" y="4641"/>
                              <a:pt x="634906" y="10416"/>
                            </a:cubicBezTo>
                            <a:lnTo>
                              <a:pt x="634906" y="142007"/>
                            </a:lnTo>
                            <a:cubicBezTo>
                              <a:pt x="634906" y="147215"/>
                              <a:pt x="630678" y="151444"/>
                              <a:pt x="625470" y="151444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6" name="任意多边形: 形状 105">
                        <a:extLst>
                          <a:ext uri="{FF2B5EF4-FFF2-40B4-BE49-F238E27FC236}">
                            <a16:creationId xmlns:a16="http://schemas.microsoft.com/office/drawing/2014/main" id="{27B6B898-6CDA-F8E0-82EC-A844FA8E0E8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89319" y="6400576"/>
                        <a:ext cx="334234" cy="52860"/>
                      </a:xfrm>
                      <a:custGeom>
                        <a:avLst/>
                        <a:gdLst>
                          <a:gd name="connsiteX0" fmla="*/ 14550 w 334234"/>
                          <a:gd name="connsiteY0" fmla="*/ 52853 h 52860"/>
                          <a:gd name="connsiteX1" fmla="*/ 422 w 334234"/>
                          <a:gd name="connsiteY1" fmla="*/ 41767 h 52860"/>
                          <a:gd name="connsiteX2" fmla="*/ 11095 w 334234"/>
                          <a:gd name="connsiteY2" fmla="*/ 24183 h 52860"/>
                          <a:gd name="connsiteX3" fmla="*/ 177595 w 334234"/>
                          <a:gd name="connsiteY3" fmla="*/ 0 h 52860"/>
                          <a:gd name="connsiteX4" fmla="*/ 324037 w 334234"/>
                          <a:gd name="connsiteY4" fmla="*/ 24441 h 52860"/>
                          <a:gd name="connsiteX5" fmla="*/ 333576 w 334234"/>
                          <a:gd name="connsiteY5" fmla="*/ 42643 h 52860"/>
                          <a:gd name="connsiteX6" fmla="*/ 315374 w 334234"/>
                          <a:gd name="connsiteY6" fmla="*/ 52183 h 52860"/>
                          <a:gd name="connsiteX7" fmla="*/ 177595 w 334234"/>
                          <a:gd name="connsiteY7" fmla="*/ 29082 h 52860"/>
                          <a:gd name="connsiteX8" fmla="*/ 18005 w 334234"/>
                          <a:gd name="connsiteY8" fmla="*/ 52440 h 52860"/>
                          <a:gd name="connsiteX9" fmla="*/ 14550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14550" y="52853"/>
                            </a:moveTo>
                            <a:cubicBezTo>
                              <a:pt x="8002" y="52853"/>
                              <a:pt x="2072" y="48419"/>
                              <a:pt x="422" y="41767"/>
                            </a:cubicBezTo>
                            <a:cubicBezTo>
                              <a:pt x="-1486" y="33980"/>
                              <a:pt x="3258" y="26091"/>
                              <a:pt x="11095" y="24183"/>
                            </a:cubicBezTo>
                            <a:cubicBezTo>
                              <a:pt x="15117" y="23204"/>
                              <a:pt x="110459" y="0"/>
                              <a:pt x="177595" y="0"/>
                            </a:cubicBezTo>
                            <a:cubicBezTo>
                              <a:pt x="245196" y="0"/>
                              <a:pt x="320840" y="23410"/>
                              <a:pt x="324037" y="24441"/>
                            </a:cubicBezTo>
                            <a:cubicBezTo>
                              <a:pt x="331720" y="26813"/>
                              <a:pt x="335948" y="35011"/>
                              <a:pt x="333576" y="42643"/>
                            </a:cubicBezTo>
                            <a:cubicBezTo>
                              <a:pt x="331204" y="50326"/>
                              <a:pt x="323057" y="54606"/>
                              <a:pt x="315374" y="52183"/>
                            </a:cubicBezTo>
                            <a:cubicBezTo>
                              <a:pt x="314652" y="51976"/>
                              <a:pt x="240710" y="29082"/>
                              <a:pt x="177595" y="29082"/>
                            </a:cubicBezTo>
                            <a:cubicBezTo>
                              <a:pt x="113914" y="29082"/>
                              <a:pt x="18933" y="52183"/>
                              <a:pt x="18005" y="52440"/>
                            </a:cubicBezTo>
                            <a:cubicBezTo>
                              <a:pt x="16819" y="52750"/>
                              <a:pt x="15685" y="52853"/>
                              <a:pt x="14550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07" name="任意多边形: 形状 106">
                        <a:extLst>
                          <a:ext uri="{FF2B5EF4-FFF2-40B4-BE49-F238E27FC236}">
                            <a16:creationId xmlns:a16="http://schemas.microsoft.com/office/drawing/2014/main" id="{1036993E-21CB-A6A7-EE0C-23F2FE4DF1A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89319" y="6313949"/>
                        <a:ext cx="334234" cy="52860"/>
                      </a:xfrm>
                      <a:custGeom>
                        <a:avLst/>
                        <a:gdLst>
                          <a:gd name="connsiteX0" fmla="*/ 14550 w 334234"/>
                          <a:gd name="connsiteY0" fmla="*/ 52853 h 52860"/>
                          <a:gd name="connsiteX1" fmla="*/ 422 w 334234"/>
                          <a:gd name="connsiteY1" fmla="*/ 41767 h 52860"/>
                          <a:gd name="connsiteX2" fmla="*/ 11095 w 334234"/>
                          <a:gd name="connsiteY2" fmla="*/ 24184 h 52860"/>
                          <a:gd name="connsiteX3" fmla="*/ 177595 w 334234"/>
                          <a:gd name="connsiteY3" fmla="*/ 0 h 52860"/>
                          <a:gd name="connsiteX4" fmla="*/ 324037 w 334234"/>
                          <a:gd name="connsiteY4" fmla="*/ 24441 h 52860"/>
                          <a:gd name="connsiteX5" fmla="*/ 333576 w 334234"/>
                          <a:gd name="connsiteY5" fmla="*/ 42643 h 52860"/>
                          <a:gd name="connsiteX6" fmla="*/ 315374 w 334234"/>
                          <a:gd name="connsiteY6" fmla="*/ 52183 h 52860"/>
                          <a:gd name="connsiteX7" fmla="*/ 177595 w 334234"/>
                          <a:gd name="connsiteY7" fmla="*/ 29082 h 52860"/>
                          <a:gd name="connsiteX8" fmla="*/ 18005 w 334234"/>
                          <a:gd name="connsiteY8" fmla="*/ 52441 h 52860"/>
                          <a:gd name="connsiteX9" fmla="*/ 14550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14550" y="52853"/>
                            </a:moveTo>
                            <a:cubicBezTo>
                              <a:pt x="8002" y="52853"/>
                              <a:pt x="2072" y="48419"/>
                              <a:pt x="422" y="41767"/>
                            </a:cubicBezTo>
                            <a:cubicBezTo>
                              <a:pt x="-1486" y="33980"/>
                              <a:pt x="3258" y="26092"/>
                              <a:pt x="11095" y="24184"/>
                            </a:cubicBezTo>
                            <a:cubicBezTo>
                              <a:pt x="15117" y="23204"/>
                              <a:pt x="110459" y="0"/>
                              <a:pt x="177595" y="0"/>
                            </a:cubicBezTo>
                            <a:cubicBezTo>
                              <a:pt x="245196" y="0"/>
                              <a:pt x="320840" y="23410"/>
                              <a:pt x="324037" y="24441"/>
                            </a:cubicBezTo>
                            <a:cubicBezTo>
                              <a:pt x="331720" y="26865"/>
                              <a:pt x="335948" y="35012"/>
                              <a:pt x="333576" y="42643"/>
                            </a:cubicBezTo>
                            <a:cubicBezTo>
                              <a:pt x="331204" y="50326"/>
                              <a:pt x="323005" y="54606"/>
                              <a:pt x="315374" y="52183"/>
                            </a:cubicBezTo>
                            <a:cubicBezTo>
                              <a:pt x="314652" y="51976"/>
                              <a:pt x="240710" y="29082"/>
                              <a:pt x="177595" y="29082"/>
                            </a:cubicBezTo>
                            <a:cubicBezTo>
                              <a:pt x="113914" y="29082"/>
                              <a:pt x="18933" y="52183"/>
                              <a:pt x="18005" y="52441"/>
                            </a:cubicBezTo>
                            <a:cubicBezTo>
                              <a:pt x="16819" y="52750"/>
                              <a:pt x="15685" y="52853"/>
                              <a:pt x="14550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108" name="任意多边形: 形状 107">
                      <a:extLst>
                        <a:ext uri="{FF2B5EF4-FFF2-40B4-BE49-F238E27FC236}">
                          <a16:creationId xmlns:a16="http://schemas.microsoft.com/office/drawing/2014/main" id="{044E0018-2218-49C4-9F3B-9CBEE63B21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64853" y="3440274"/>
                      <a:ext cx="992822" cy="2671956"/>
                    </a:xfrm>
                    <a:custGeom>
                      <a:avLst/>
                      <a:gdLst>
                        <a:gd name="connsiteX0" fmla="*/ 981158 w 992822"/>
                        <a:gd name="connsiteY0" fmla="*/ 576296 h 2671956"/>
                        <a:gd name="connsiteX1" fmla="*/ 981158 w 992822"/>
                        <a:gd name="connsiteY1" fmla="*/ 576451 h 2671956"/>
                        <a:gd name="connsiteX2" fmla="*/ 977394 w 992822"/>
                        <a:gd name="connsiteY2" fmla="*/ 596973 h 2671956"/>
                        <a:gd name="connsiteX3" fmla="*/ 970794 w 992822"/>
                        <a:gd name="connsiteY3" fmla="*/ 632913 h 2671956"/>
                        <a:gd name="connsiteX4" fmla="*/ 970794 w 992822"/>
                        <a:gd name="connsiteY4" fmla="*/ 632965 h 2671956"/>
                        <a:gd name="connsiteX5" fmla="*/ 960687 w 992822"/>
                        <a:gd name="connsiteY5" fmla="*/ 688138 h 2671956"/>
                        <a:gd name="connsiteX6" fmla="*/ 941970 w 992822"/>
                        <a:gd name="connsiteY6" fmla="*/ 790493 h 2671956"/>
                        <a:gd name="connsiteX7" fmla="*/ 938051 w 992822"/>
                        <a:gd name="connsiteY7" fmla="*/ 811995 h 2671956"/>
                        <a:gd name="connsiteX8" fmla="*/ 938051 w 992822"/>
                        <a:gd name="connsiteY8" fmla="*/ 812046 h 2671956"/>
                        <a:gd name="connsiteX9" fmla="*/ 929749 w 992822"/>
                        <a:gd name="connsiteY9" fmla="*/ 857268 h 2671956"/>
                        <a:gd name="connsiteX10" fmla="*/ 924025 w 992822"/>
                        <a:gd name="connsiteY10" fmla="*/ 888567 h 2671956"/>
                        <a:gd name="connsiteX11" fmla="*/ 640114 w 992822"/>
                        <a:gd name="connsiteY11" fmla="*/ 2671957 h 2671956"/>
                        <a:gd name="connsiteX12" fmla="*/ 0 w 992822"/>
                        <a:gd name="connsiteY12" fmla="*/ 2611421 h 2671956"/>
                        <a:gd name="connsiteX13" fmla="*/ 172017 w 992822"/>
                        <a:gd name="connsiteY13" fmla="*/ 838756 h 2671956"/>
                        <a:gd name="connsiteX14" fmla="*/ 173461 w 992822"/>
                        <a:gd name="connsiteY14" fmla="*/ 818286 h 2671956"/>
                        <a:gd name="connsiteX15" fmla="*/ 180938 w 992822"/>
                        <a:gd name="connsiteY15" fmla="*/ 712219 h 2671956"/>
                        <a:gd name="connsiteX16" fmla="*/ 181660 w 992822"/>
                        <a:gd name="connsiteY16" fmla="*/ 701339 h 2671956"/>
                        <a:gd name="connsiteX17" fmla="*/ 203162 w 992822"/>
                        <a:gd name="connsiteY17" fmla="*/ 396390 h 2671956"/>
                        <a:gd name="connsiteX18" fmla="*/ 206874 w 992822"/>
                        <a:gd name="connsiteY18" fmla="*/ 362873 h 2671956"/>
                        <a:gd name="connsiteX19" fmla="*/ 206874 w 992822"/>
                        <a:gd name="connsiteY19" fmla="*/ 362821 h 2671956"/>
                        <a:gd name="connsiteX20" fmla="*/ 208267 w 992822"/>
                        <a:gd name="connsiteY20" fmla="*/ 353798 h 2671956"/>
                        <a:gd name="connsiteX21" fmla="*/ 210484 w 992822"/>
                        <a:gd name="connsiteY21" fmla="*/ 341886 h 2671956"/>
                        <a:gd name="connsiteX22" fmla="*/ 387451 w 992822"/>
                        <a:gd name="connsiteY22" fmla="*/ 73393 h 2671956"/>
                        <a:gd name="connsiteX23" fmla="*/ 402611 w 992822"/>
                        <a:gd name="connsiteY23" fmla="*/ 63441 h 2671956"/>
                        <a:gd name="connsiteX24" fmla="*/ 699929 w 992822"/>
                        <a:gd name="connsiteY24" fmla="*/ 7134 h 2671956"/>
                        <a:gd name="connsiteX25" fmla="*/ 699980 w 992822"/>
                        <a:gd name="connsiteY25" fmla="*/ 7134 h 2671956"/>
                        <a:gd name="connsiteX26" fmla="*/ 704827 w 992822"/>
                        <a:gd name="connsiteY26" fmla="*/ 8062 h 2671956"/>
                        <a:gd name="connsiteX27" fmla="*/ 707611 w 992822"/>
                        <a:gd name="connsiteY27" fmla="*/ 8577 h 2671956"/>
                        <a:gd name="connsiteX28" fmla="*/ 714779 w 992822"/>
                        <a:gd name="connsiteY28" fmla="*/ 10176 h 2671956"/>
                        <a:gd name="connsiteX29" fmla="*/ 749275 w 992822"/>
                        <a:gd name="connsiteY29" fmla="*/ 20334 h 2671956"/>
                        <a:gd name="connsiteX30" fmla="*/ 981158 w 992822"/>
                        <a:gd name="connsiteY30" fmla="*/ 576296 h 26719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992822" h="2671956">
                          <a:moveTo>
                            <a:pt x="981158" y="576296"/>
                          </a:moveTo>
                          <a:lnTo>
                            <a:pt x="981158" y="576451"/>
                          </a:lnTo>
                          <a:lnTo>
                            <a:pt x="977394" y="596973"/>
                          </a:lnTo>
                          <a:lnTo>
                            <a:pt x="970794" y="632913"/>
                          </a:lnTo>
                          <a:lnTo>
                            <a:pt x="970794" y="632965"/>
                          </a:lnTo>
                          <a:lnTo>
                            <a:pt x="960687" y="688138"/>
                          </a:lnTo>
                          <a:lnTo>
                            <a:pt x="941970" y="790493"/>
                          </a:lnTo>
                          <a:lnTo>
                            <a:pt x="938051" y="811995"/>
                          </a:lnTo>
                          <a:lnTo>
                            <a:pt x="938051" y="812046"/>
                          </a:lnTo>
                          <a:lnTo>
                            <a:pt x="929749" y="857268"/>
                          </a:lnTo>
                          <a:lnTo>
                            <a:pt x="924025" y="888567"/>
                          </a:lnTo>
                          <a:lnTo>
                            <a:pt x="640114" y="2671957"/>
                          </a:lnTo>
                          <a:cubicBezTo>
                            <a:pt x="640114" y="2671957"/>
                            <a:pt x="376571" y="2568777"/>
                            <a:pt x="0" y="2611421"/>
                          </a:cubicBezTo>
                          <a:lnTo>
                            <a:pt x="172017" y="838756"/>
                          </a:lnTo>
                          <a:lnTo>
                            <a:pt x="173461" y="818286"/>
                          </a:lnTo>
                          <a:lnTo>
                            <a:pt x="180938" y="712219"/>
                          </a:lnTo>
                          <a:lnTo>
                            <a:pt x="181660" y="701339"/>
                          </a:lnTo>
                          <a:lnTo>
                            <a:pt x="203162" y="396390"/>
                          </a:lnTo>
                          <a:cubicBezTo>
                            <a:pt x="203935" y="385819"/>
                            <a:pt x="205224" y="374269"/>
                            <a:pt x="206874" y="362873"/>
                          </a:cubicBezTo>
                          <a:lnTo>
                            <a:pt x="206874" y="362821"/>
                          </a:lnTo>
                          <a:cubicBezTo>
                            <a:pt x="207338" y="359779"/>
                            <a:pt x="207803" y="356737"/>
                            <a:pt x="208267" y="353798"/>
                          </a:cubicBezTo>
                          <a:cubicBezTo>
                            <a:pt x="208988" y="349776"/>
                            <a:pt x="209659" y="345754"/>
                            <a:pt x="210484" y="341886"/>
                          </a:cubicBezTo>
                          <a:cubicBezTo>
                            <a:pt x="233378" y="227930"/>
                            <a:pt x="299225" y="133775"/>
                            <a:pt x="387451" y="73393"/>
                          </a:cubicBezTo>
                          <a:cubicBezTo>
                            <a:pt x="392401" y="69990"/>
                            <a:pt x="397454" y="66690"/>
                            <a:pt x="402611" y="63441"/>
                          </a:cubicBezTo>
                          <a:cubicBezTo>
                            <a:pt x="488516" y="9918"/>
                            <a:pt x="593294" y="-12770"/>
                            <a:pt x="699929" y="7134"/>
                          </a:cubicBezTo>
                          <a:lnTo>
                            <a:pt x="699980" y="7134"/>
                          </a:lnTo>
                          <a:cubicBezTo>
                            <a:pt x="701630" y="7391"/>
                            <a:pt x="703229" y="7701"/>
                            <a:pt x="704827" y="8062"/>
                          </a:cubicBezTo>
                          <a:cubicBezTo>
                            <a:pt x="705755" y="8217"/>
                            <a:pt x="706735" y="8423"/>
                            <a:pt x="707611" y="8577"/>
                          </a:cubicBezTo>
                          <a:cubicBezTo>
                            <a:pt x="710035" y="9041"/>
                            <a:pt x="712407" y="9609"/>
                            <a:pt x="714779" y="10176"/>
                          </a:cubicBezTo>
                          <a:cubicBezTo>
                            <a:pt x="726690" y="12857"/>
                            <a:pt x="738137" y="16261"/>
                            <a:pt x="749275" y="20334"/>
                          </a:cubicBezTo>
                          <a:cubicBezTo>
                            <a:pt x="946920" y="91750"/>
                            <a:pt x="1024523" y="359934"/>
                            <a:pt x="981158" y="576296"/>
                          </a:cubicBezTo>
                          <a:close/>
                        </a:path>
                      </a:pathLst>
                    </a:custGeom>
                    <a:solidFill>
                      <a:srgbClr val="28528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09" name="图形 2">
                    <a:extLst>
                      <a:ext uri="{FF2B5EF4-FFF2-40B4-BE49-F238E27FC236}">
                        <a16:creationId xmlns:a16="http://schemas.microsoft.com/office/drawing/2014/main" id="{CD4AB676-E7CC-4E40-79FC-83AB86E7D26A}"/>
                      </a:ext>
                    </a:extLst>
                  </p:cNvPr>
                  <p:cNvGrpSpPr/>
                  <p:nvPr/>
                </p:nvGrpSpPr>
                <p:grpSpPr>
                  <a:xfrm>
                    <a:off x="4752467" y="3440274"/>
                    <a:ext cx="1018679" cy="3416745"/>
                    <a:chOff x="4752467" y="3440274"/>
                    <a:chExt cx="1018679" cy="3416745"/>
                  </a:xfrm>
                </p:grpSpPr>
                <p:sp>
                  <p:nvSpPr>
                    <p:cNvPr id="110" name="任意多边形: 形状 109">
                      <a:extLst>
                        <a:ext uri="{FF2B5EF4-FFF2-40B4-BE49-F238E27FC236}">
                          <a16:creationId xmlns:a16="http://schemas.microsoft.com/office/drawing/2014/main" id="{74319652-41D2-CA7C-1A84-8D7C15A1AE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05147" y="5904738"/>
                      <a:ext cx="640062" cy="256188"/>
                    </a:xfrm>
                    <a:custGeom>
                      <a:avLst/>
                      <a:gdLst>
                        <a:gd name="connsiteX0" fmla="*/ 640063 w 640062"/>
                        <a:gd name="connsiteY0" fmla="*/ 142420 h 256188"/>
                        <a:gd name="connsiteX1" fmla="*/ 309486 w 640062"/>
                        <a:gd name="connsiteY1" fmla="*/ 247816 h 256188"/>
                        <a:gd name="connsiteX2" fmla="*/ 0 w 640062"/>
                        <a:gd name="connsiteY2" fmla="*/ 202955 h 256188"/>
                        <a:gd name="connsiteX3" fmla="*/ 252302 w 640062"/>
                        <a:gd name="connsiteY3" fmla="*/ 0 h 256188"/>
                        <a:gd name="connsiteX4" fmla="*/ 640063 w 640062"/>
                        <a:gd name="connsiteY4" fmla="*/ 142420 h 2561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40062" h="256188">
                          <a:moveTo>
                            <a:pt x="640063" y="142420"/>
                          </a:moveTo>
                          <a:cubicBezTo>
                            <a:pt x="640063" y="142420"/>
                            <a:pt x="582002" y="214197"/>
                            <a:pt x="309486" y="247816"/>
                          </a:cubicBezTo>
                          <a:cubicBezTo>
                            <a:pt x="36971" y="281436"/>
                            <a:pt x="0" y="202955"/>
                            <a:pt x="0" y="202955"/>
                          </a:cubicBezTo>
                          <a:lnTo>
                            <a:pt x="252302" y="0"/>
                          </a:lnTo>
                          <a:lnTo>
                            <a:pt x="640063" y="142420"/>
                          </a:lnTo>
                          <a:close/>
                        </a:path>
                      </a:pathLst>
                    </a:custGeom>
                    <a:solidFill>
                      <a:srgbClr val="1F466D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11" name="任意多边形: 形状 110">
                      <a:extLst>
                        <a:ext uri="{FF2B5EF4-FFF2-40B4-BE49-F238E27FC236}">
                          <a16:creationId xmlns:a16="http://schemas.microsoft.com/office/drawing/2014/main" id="{F9C81D8C-A12E-0CC6-5AB6-AD936211CB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80453" y="3440274"/>
                      <a:ext cx="867387" cy="3216491"/>
                    </a:xfrm>
                    <a:custGeom>
                      <a:avLst/>
                      <a:gdLst>
                        <a:gd name="connsiteX0" fmla="*/ 10979 w 867387"/>
                        <a:gd name="connsiteY0" fmla="*/ 576296 h 3216491"/>
                        <a:gd name="connsiteX1" fmla="*/ 10979 w 867387"/>
                        <a:gd name="connsiteY1" fmla="*/ 576451 h 3216491"/>
                        <a:gd name="connsiteX2" fmla="*/ 14537 w 867387"/>
                        <a:gd name="connsiteY2" fmla="*/ 596973 h 3216491"/>
                        <a:gd name="connsiteX3" fmla="*/ 20725 w 867387"/>
                        <a:gd name="connsiteY3" fmla="*/ 632913 h 3216491"/>
                        <a:gd name="connsiteX4" fmla="*/ 20725 w 867387"/>
                        <a:gd name="connsiteY4" fmla="*/ 632965 h 3216491"/>
                        <a:gd name="connsiteX5" fmla="*/ 30213 w 867387"/>
                        <a:gd name="connsiteY5" fmla="*/ 688138 h 3216491"/>
                        <a:gd name="connsiteX6" fmla="*/ 47796 w 867387"/>
                        <a:gd name="connsiteY6" fmla="*/ 790493 h 3216491"/>
                        <a:gd name="connsiteX7" fmla="*/ 51457 w 867387"/>
                        <a:gd name="connsiteY7" fmla="*/ 811995 h 3216491"/>
                        <a:gd name="connsiteX8" fmla="*/ 51457 w 867387"/>
                        <a:gd name="connsiteY8" fmla="*/ 812046 h 3216491"/>
                        <a:gd name="connsiteX9" fmla="*/ 59243 w 867387"/>
                        <a:gd name="connsiteY9" fmla="*/ 857268 h 3216491"/>
                        <a:gd name="connsiteX10" fmla="*/ 64606 w 867387"/>
                        <a:gd name="connsiteY10" fmla="*/ 888567 h 3216491"/>
                        <a:gd name="connsiteX11" fmla="*/ 474539 w 867387"/>
                        <a:gd name="connsiteY11" fmla="*/ 3026922 h 3216491"/>
                        <a:gd name="connsiteX12" fmla="*/ 684198 w 867387"/>
                        <a:gd name="connsiteY12" fmla="*/ 3215647 h 3216491"/>
                        <a:gd name="connsiteX13" fmla="*/ 866373 w 867387"/>
                        <a:gd name="connsiteY13" fmla="*/ 2960456 h 3216491"/>
                        <a:gd name="connsiteX14" fmla="*/ 770928 w 867387"/>
                        <a:gd name="connsiteY14" fmla="*/ 838756 h 3216491"/>
                        <a:gd name="connsiteX15" fmla="*/ 769588 w 867387"/>
                        <a:gd name="connsiteY15" fmla="*/ 818286 h 3216491"/>
                        <a:gd name="connsiteX16" fmla="*/ 762575 w 867387"/>
                        <a:gd name="connsiteY16" fmla="*/ 712219 h 3216491"/>
                        <a:gd name="connsiteX17" fmla="*/ 761853 w 867387"/>
                        <a:gd name="connsiteY17" fmla="*/ 701339 h 3216491"/>
                        <a:gd name="connsiteX18" fmla="*/ 741640 w 867387"/>
                        <a:gd name="connsiteY18" fmla="*/ 396390 h 3216491"/>
                        <a:gd name="connsiteX19" fmla="*/ 738185 w 867387"/>
                        <a:gd name="connsiteY19" fmla="*/ 362873 h 3216491"/>
                        <a:gd name="connsiteX20" fmla="*/ 738185 w 867387"/>
                        <a:gd name="connsiteY20" fmla="*/ 362821 h 3216491"/>
                        <a:gd name="connsiteX21" fmla="*/ 736845 w 867387"/>
                        <a:gd name="connsiteY21" fmla="*/ 353798 h 3216491"/>
                        <a:gd name="connsiteX22" fmla="*/ 734782 w 867387"/>
                        <a:gd name="connsiteY22" fmla="*/ 341886 h 3216491"/>
                        <a:gd name="connsiteX23" fmla="*/ 568540 w 867387"/>
                        <a:gd name="connsiteY23" fmla="*/ 73393 h 3216491"/>
                        <a:gd name="connsiteX24" fmla="*/ 554308 w 867387"/>
                        <a:gd name="connsiteY24" fmla="*/ 63441 h 3216491"/>
                        <a:gd name="connsiteX25" fmla="*/ 275038 w 867387"/>
                        <a:gd name="connsiteY25" fmla="*/ 7134 h 3216491"/>
                        <a:gd name="connsiteX26" fmla="*/ 274987 w 867387"/>
                        <a:gd name="connsiteY26" fmla="*/ 7134 h 3216491"/>
                        <a:gd name="connsiteX27" fmla="*/ 270449 w 867387"/>
                        <a:gd name="connsiteY27" fmla="*/ 8062 h 3216491"/>
                        <a:gd name="connsiteX28" fmla="*/ 267819 w 867387"/>
                        <a:gd name="connsiteY28" fmla="*/ 8577 h 3216491"/>
                        <a:gd name="connsiteX29" fmla="*/ 261116 w 867387"/>
                        <a:gd name="connsiteY29" fmla="*/ 10176 h 3216491"/>
                        <a:gd name="connsiteX30" fmla="*/ 228734 w 867387"/>
                        <a:gd name="connsiteY30" fmla="*/ 20334 h 3216491"/>
                        <a:gd name="connsiteX31" fmla="*/ 10979 w 867387"/>
                        <a:gd name="connsiteY31" fmla="*/ 576296 h 32164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867387" h="3216491">
                          <a:moveTo>
                            <a:pt x="10979" y="576296"/>
                          </a:moveTo>
                          <a:lnTo>
                            <a:pt x="10979" y="576451"/>
                          </a:lnTo>
                          <a:lnTo>
                            <a:pt x="14537" y="596973"/>
                          </a:lnTo>
                          <a:lnTo>
                            <a:pt x="20725" y="632913"/>
                          </a:lnTo>
                          <a:lnTo>
                            <a:pt x="20725" y="632965"/>
                          </a:lnTo>
                          <a:lnTo>
                            <a:pt x="30213" y="688138"/>
                          </a:lnTo>
                          <a:lnTo>
                            <a:pt x="47796" y="790493"/>
                          </a:lnTo>
                          <a:lnTo>
                            <a:pt x="51457" y="811995"/>
                          </a:lnTo>
                          <a:lnTo>
                            <a:pt x="51457" y="812046"/>
                          </a:lnTo>
                          <a:lnTo>
                            <a:pt x="59243" y="857268"/>
                          </a:lnTo>
                          <a:lnTo>
                            <a:pt x="64606" y="888567"/>
                          </a:lnTo>
                          <a:lnTo>
                            <a:pt x="474539" y="3026922"/>
                          </a:lnTo>
                          <a:cubicBezTo>
                            <a:pt x="498362" y="3154286"/>
                            <a:pt x="560702" y="3225134"/>
                            <a:pt x="684198" y="3215647"/>
                          </a:cubicBezTo>
                          <a:cubicBezTo>
                            <a:pt x="818367" y="3205385"/>
                            <a:pt x="875912" y="3104887"/>
                            <a:pt x="866373" y="2960456"/>
                          </a:cubicBezTo>
                          <a:lnTo>
                            <a:pt x="770928" y="838756"/>
                          </a:lnTo>
                          <a:lnTo>
                            <a:pt x="769588" y="818286"/>
                          </a:lnTo>
                          <a:lnTo>
                            <a:pt x="762575" y="712219"/>
                          </a:lnTo>
                          <a:lnTo>
                            <a:pt x="761853" y="701339"/>
                          </a:lnTo>
                          <a:lnTo>
                            <a:pt x="741640" y="396390"/>
                          </a:lnTo>
                          <a:cubicBezTo>
                            <a:pt x="740918" y="385819"/>
                            <a:pt x="739681" y="374269"/>
                            <a:pt x="738185" y="362873"/>
                          </a:cubicBezTo>
                          <a:lnTo>
                            <a:pt x="738185" y="362821"/>
                          </a:lnTo>
                          <a:cubicBezTo>
                            <a:pt x="737773" y="359779"/>
                            <a:pt x="737309" y="356737"/>
                            <a:pt x="736845" y="353798"/>
                          </a:cubicBezTo>
                          <a:cubicBezTo>
                            <a:pt x="736174" y="349776"/>
                            <a:pt x="735504" y="345754"/>
                            <a:pt x="734782" y="341886"/>
                          </a:cubicBezTo>
                          <a:cubicBezTo>
                            <a:pt x="713280" y="227930"/>
                            <a:pt x="651455" y="133775"/>
                            <a:pt x="568540" y="73393"/>
                          </a:cubicBezTo>
                          <a:cubicBezTo>
                            <a:pt x="563899" y="69990"/>
                            <a:pt x="559155" y="66690"/>
                            <a:pt x="554308" y="63441"/>
                          </a:cubicBezTo>
                          <a:cubicBezTo>
                            <a:pt x="473611" y="9918"/>
                            <a:pt x="375175" y="-12770"/>
                            <a:pt x="275038" y="7134"/>
                          </a:cubicBezTo>
                          <a:lnTo>
                            <a:pt x="274987" y="7134"/>
                          </a:lnTo>
                          <a:cubicBezTo>
                            <a:pt x="273440" y="7391"/>
                            <a:pt x="271944" y="7701"/>
                            <a:pt x="270449" y="8062"/>
                          </a:cubicBezTo>
                          <a:cubicBezTo>
                            <a:pt x="269572" y="8217"/>
                            <a:pt x="268696" y="8423"/>
                            <a:pt x="267819" y="8577"/>
                          </a:cubicBezTo>
                          <a:cubicBezTo>
                            <a:pt x="265550" y="9041"/>
                            <a:pt x="263333" y="9609"/>
                            <a:pt x="261116" y="10176"/>
                          </a:cubicBezTo>
                          <a:cubicBezTo>
                            <a:pt x="249927" y="12857"/>
                            <a:pt x="239150" y="16261"/>
                            <a:pt x="228734" y="20334"/>
                          </a:cubicBezTo>
                          <a:cubicBezTo>
                            <a:pt x="43104" y="91750"/>
                            <a:pt x="-29808" y="359934"/>
                            <a:pt x="10979" y="576296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12" name="图形 2">
                      <a:extLst>
                        <a:ext uri="{FF2B5EF4-FFF2-40B4-BE49-F238E27FC236}">
                          <a16:creationId xmlns:a16="http://schemas.microsoft.com/office/drawing/2014/main" id="{ADF3A812-5A78-A243-BDD5-E0A7060A048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136240" y="6205768"/>
                      <a:ext cx="634906" cy="651252"/>
                      <a:chOff x="5136240" y="6205768"/>
                      <a:chExt cx="634906" cy="651252"/>
                    </a:xfrm>
                  </p:grpSpPr>
                  <p:sp>
                    <p:nvSpPr>
                      <p:cNvPr id="113" name="任意多边形: 形状 112">
                        <a:extLst>
                          <a:ext uri="{FF2B5EF4-FFF2-40B4-BE49-F238E27FC236}">
                            <a16:creationId xmlns:a16="http://schemas.microsoft.com/office/drawing/2014/main" id="{1662507B-053B-BF31-9A29-46BBA46F6A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50121" y="6205768"/>
                        <a:ext cx="607181" cy="543380"/>
                      </a:xfrm>
                      <a:custGeom>
                        <a:avLst/>
                        <a:gdLst>
                          <a:gd name="connsiteX0" fmla="*/ 594625 w 607181"/>
                          <a:gd name="connsiteY0" fmla="*/ 543381 h 543380"/>
                          <a:gd name="connsiteX1" fmla="*/ 308858 w 607181"/>
                          <a:gd name="connsiteY1" fmla="*/ 0 h 543380"/>
                          <a:gd name="connsiteX2" fmla="*/ 13139 w 607181"/>
                          <a:gd name="connsiteY2" fmla="*/ 521156 h 543380"/>
                          <a:gd name="connsiteX3" fmla="*/ 594625 w 607181"/>
                          <a:gd name="connsiteY3" fmla="*/ 543381 h 5433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607181" h="543380">
                            <a:moveTo>
                              <a:pt x="594625" y="543381"/>
                            </a:moveTo>
                            <a:cubicBezTo>
                              <a:pt x="594625" y="543381"/>
                              <a:pt x="698475" y="0"/>
                              <a:pt x="308858" y="0"/>
                            </a:cubicBezTo>
                            <a:cubicBezTo>
                              <a:pt x="-94939" y="0"/>
                              <a:pt x="13139" y="521156"/>
                              <a:pt x="13139" y="521156"/>
                            </a:cubicBezTo>
                            <a:lnTo>
                              <a:pt x="594625" y="543381"/>
                            </a:lnTo>
                            <a:close/>
                          </a:path>
                        </a:pathLst>
                      </a:custGeom>
                      <a:solidFill>
                        <a:srgbClr val="6D5446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4" name="任意多边形: 形状 113">
                        <a:extLst>
                          <a:ext uri="{FF2B5EF4-FFF2-40B4-BE49-F238E27FC236}">
                            <a16:creationId xmlns:a16="http://schemas.microsoft.com/office/drawing/2014/main" id="{59C7A243-7C37-BBBE-469F-BBC9F550A1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62699" y="6467093"/>
                        <a:ext cx="583068" cy="282054"/>
                      </a:xfrm>
                      <a:custGeom>
                        <a:avLst/>
                        <a:gdLst>
                          <a:gd name="connsiteX0" fmla="*/ 582046 w 583068"/>
                          <a:gd name="connsiteY0" fmla="*/ 282055 h 282054"/>
                          <a:gd name="connsiteX1" fmla="*/ 295145 w 583068"/>
                          <a:gd name="connsiteY1" fmla="*/ 0 h 282054"/>
                          <a:gd name="connsiteX2" fmla="*/ 508 w 583068"/>
                          <a:gd name="connsiteY2" fmla="*/ 282055 h 282054"/>
                          <a:gd name="connsiteX3" fmla="*/ 582046 w 583068"/>
                          <a:gd name="connsiteY3" fmla="*/ 282055 h 2820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583068" h="282054">
                            <a:moveTo>
                              <a:pt x="582046" y="282055"/>
                            </a:moveTo>
                            <a:cubicBezTo>
                              <a:pt x="582046" y="282055"/>
                              <a:pt x="615821" y="0"/>
                              <a:pt x="295145" y="0"/>
                            </a:cubicBezTo>
                            <a:cubicBezTo>
                              <a:pt x="-25531" y="0"/>
                              <a:pt x="508" y="282055"/>
                              <a:pt x="508" y="282055"/>
                            </a:cubicBezTo>
                            <a:lnTo>
                              <a:pt x="582046" y="282055"/>
                            </a:lnTo>
                            <a:close/>
                          </a:path>
                        </a:pathLst>
                      </a:custGeom>
                      <a:solidFill>
                        <a:srgbClr val="755C50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5" name="任意多边形: 形状 114">
                        <a:extLst>
                          <a:ext uri="{FF2B5EF4-FFF2-40B4-BE49-F238E27FC236}">
                            <a16:creationId xmlns:a16="http://schemas.microsoft.com/office/drawing/2014/main" id="{363B55A3-0144-3ED7-BE60-7CF58F56B53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36240" y="6705576"/>
                        <a:ext cx="634906" cy="151443"/>
                      </a:xfrm>
                      <a:custGeom>
                        <a:avLst/>
                        <a:gdLst>
                          <a:gd name="connsiteX0" fmla="*/ 9436 w 634906"/>
                          <a:gd name="connsiteY0" fmla="*/ 151444 h 151443"/>
                          <a:gd name="connsiteX1" fmla="*/ 625470 w 634906"/>
                          <a:gd name="connsiteY1" fmla="*/ 151444 h 151443"/>
                          <a:gd name="connsiteX2" fmla="*/ 634906 w 634906"/>
                          <a:gd name="connsiteY2" fmla="*/ 142007 h 151443"/>
                          <a:gd name="connsiteX3" fmla="*/ 634906 w 634906"/>
                          <a:gd name="connsiteY3" fmla="*/ 10416 h 151443"/>
                          <a:gd name="connsiteX4" fmla="*/ 624490 w 634906"/>
                          <a:gd name="connsiteY4" fmla="*/ 0 h 151443"/>
                          <a:gd name="connsiteX5" fmla="*/ 10416 w 634906"/>
                          <a:gd name="connsiteY5" fmla="*/ 0 h 151443"/>
                          <a:gd name="connsiteX6" fmla="*/ 0 w 634906"/>
                          <a:gd name="connsiteY6" fmla="*/ 10416 h 151443"/>
                          <a:gd name="connsiteX7" fmla="*/ 0 w 634906"/>
                          <a:gd name="connsiteY7" fmla="*/ 142007 h 151443"/>
                          <a:gd name="connsiteX8" fmla="*/ 9436 w 634906"/>
                          <a:gd name="connsiteY8" fmla="*/ 151444 h 1514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634906" h="151443">
                            <a:moveTo>
                              <a:pt x="9436" y="151444"/>
                            </a:moveTo>
                            <a:lnTo>
                              <a:pt x="625470" y="151444"/>
                            </a:lnTo>
                            <a:cubicBezTo>
                              <a:pt x="630678" y="151444"/>
                              <a:pt x="634906" y="147215"/>
                              <a:pt x="634906" y="142007"/>
                            </a:cubicBezTo>
                            <a:lnTo>
                              <a:pt x="634906" y="10416"/>
                            </a:lnTo>
                            <a:cubicBezTo>
                              <a:pt x="634906" y="4641"/>
                              <a:pt x="630266" y="0"/>
                              <a:pt x="624490" y="0"/>
                            </a:cubicBezTo>
                            <a:lnTo>
                              <a:pt x="10416" y="0"/>
                            </a:lnTo>
                            <a:cubicBezTo>
                              <a:pt x="4641" y="0"/>
                              <a:pt x="0" y="4641"/>
                              <a:pt x="0" y="10416"/>
                            </a:cubicBezTo>
                            <a:lnTo>
                              <a:pt x="0" y="142007"/>
                            </a:lnTo>
                            <a:cubicBezTo>
                              <a:pt x="0" y="147215"/>
                              <a:pt x="4228" y="151444"/>
                              <a:pt x="9436" y="151444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6" name="任意多边形: 形状 115">
                        <a:extLst>
                          <a:ext uri="{FF2B5EF4-FFF2-40B4-BE49-F238E27FC236}">
                            <a16:creationId xmlns:a16="http://schemas.microsoft.com/office/drawing/2014/main" id="{20AD4EE8-1C4C-1F3D-F8DC-A1429449DC5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86612" y="6400576"/>
                        <a:ext cx="334234" cy="52860"/>
                      </a:xfrm>
                      <a:custGeom>
                        <a:avLst/>
                        <a:gdLst>
                          <a:gd name="connsiteX0" fmla="*/ 319685 w 334234"/>
                          <a:gd name="connsiteY0" fmla="*/ 52853 h 52860"/>
                          <a:gd name="connsiteX1" fmla="*/ 333813 w 334234"/>
                          <a:gd name="connsiteY1" fmla="*/ 41767 h 52860"/>
                          <a:gd name="connsiteX2" fmla="*/ 323140 w 334234"/>
                          <a:gd name="connsiteY2" fmla="*/ 24183 h 52860"/>
                          <a:gd name="connsiteX3" fmla="*/ 156640 w 334234"/>
                          <a:gd name="connsiteY3" fmla="*/ 0 h 52860"/>
                          <a:gd name="connsiteX4" fmla="*/ 10198 w 334234"/>
                          <a:gd name="connsiteY4" fmla="*/ 24441 h 52860"/>
                          <a:gd name="connsiteX5" fmla="*/ 659 w 334234"/>
                          <a:gd name="connsiteY5" fmla="*/ 42643 h 52860"/>
                          <a:gd name="connsiteX6" fmla="*/ 18861 w 334234"/>
                          <a:gd name="connsiteY6" fmla="*/ 52183 h 52860"/>
                          <a:gd name="connsiteX7" fmla="*/ 156640 w 334234"/>
                          <a:gd name="connsiteY7" fmla="*/ 29082 h 52860"/>
                          <a:gd name="connsiteX8" fmla="*/ 316230 w 334234"/>
                          <a:gd name="connsiteY8" fmla="*/ 52440 h 52860"/>
                          <a:gd name="connsiteX9" fmla="*/ 319685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319685" y="52853"/>
                            </a:moveTo>
                            <a:cubicBezTo>
                              <a:pt x="326233" y="52853"/>
                              <a:pt x="332163" y="48419"/>
                              <a:pt x="333813" y="41767"/>
                            </a:cubicBezTo>
                            <a:cubicBezTo>
                              <a:pt x="335721" y="33980"/>
                              <a:pt x="330977" y="26091"/>
                              <a:pt x="323140" y="24183"/>
                            </a:cubicBezTo>
                            <a:cubicBezTo>
                              <a:pt x="319118" y="23204"/>
                              <a:pt x="223776" y="0"/>
                              <a:pt x="156640" y="0"/>
                            </a:cubicBezTo>
                            <a:cubicBezTo>
                              <a:pt x="89039" y="0"/>
                              <a:pt x="13395" y="23410"/>
                              <a:pt x="10198" y="24441"/>
                            </a:cubicBezTo>
                            <a:cubicBezTo>
                              <a:pt x="2515" y="26813"/>
                              <a:pt x="-1713" y="35011"/>
                              <a:pt x="659" y="42643"/>
                            </a:cubicBezTo>
                            <a:cubicBezTo>
                              <a:pt x="3031" y="50326"/>
                              <a:pt x="11178" y="54606"/>
                              <a:pt x="18861" y="52183"/>
                            </a:cubicBezTo>
                            <a:cubicBezTo>
                              <a:pt x="19583" y="51976"/>
                              <a:pt x="93525" y="29082"/>
                              <a:pt x="156640" y="29082"/>
                            </a:cubicBezTo>
                            <a:cubicBezTo>
                              <a:pt x="220321" y="29082"/>
                              <a:pt x="315302" y="52183"/>
                              <a:pt x="316230" y="52440"/>
                            </a:cubicBezTo>
                            <a:cubicBezTo>
                              <a:pt x="317365" y="52750"/>
                              <a:pt x="318499" y="52853"/>
                              <a:pt x="319685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17" name="任意多边形: 形状 116">
                        <a:extLst>
                          <a:ext uri="{FF2B5EF4-FFF2-40B4-BE49-F238E27FC236}">
                            <a16:creationId xmlns:a16="http://schemas.microsoft.com/office/drawing/2014/main" id="{95CB1EE7-AB8F-DB16-E3BB-BB3CDA47AC8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86612" y="6313949"/>
                        <a:ext cx="334234" cy="52860"/>
                      </a:xfrm>
                      <a:custGeom>
                        <a:avLst/>
                        <a:gdLst>
                          <a:gd name="connsiteX0" fmla="*/ 319685 w 334234"/>
                          <a:gd name="connsiteY0" fmla="*/ 52853 h 52860"/>
                          <a:gd name="connsiteX1" fmla="*/ 333813 w 334234"/>
                          <a:gd name="connsiteY1" fmla="*/ 41767 h 52860"/>
                          <a:gd name="connsiteX2" fmla="*/ 323140 w 334234"/>
                          <a:gd name="connsiteY2" fmla="*/ 24184 h 52860"/>
                          <a:gd name="connsiteX3" fmla="*/ 156640 w 334234"/>
                          <a:gd name="connsiteY3" fmla="*/ 0 h 52860"/>
                          <a:gd name="connsiteX4" fmla="*/ 10198 w 334234"/>
                          <a:gd name="connsiteY4" fmla="*/ 24441 h 52860"/>
                          <a:gd name="connsiteX5" fmla="*/ 659 w 334234"/>
                          <a:gd name="connsiteY5" fmla="*/ 42643 h 52860"/>
                          <a:gd name="connsiteX6" fmla="*/ 18861 w 334234"/>
                          <a:gd name="connsiteY6" fmla="*/ 52183 h 52860"/>
                          <a:gd name="connsiteX7" fmla="*/ 156640 w 334234"/>
                          <a:gd name="connsiteY7" fmla="*/ 29082 h 52860"/>
                          <a:gd name="connsiteX8" fmla="*/ 316230 w 334234"/>
                          <a:gd name="connsiteY8" fmla="*/ 52441 h 52860"/>
                          <a:gd name="connsiteX9" fmla="*/ 319685 w 334234"/>
                          <a:gd name="connsiteY9" fmla="*/ 52853 h 528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334234" h="52860">
                            <a:moveTo>
                              <a:pt x="319685" y="52853"/>
                            </a:moveTo>
                            <a:cubicBezTo>
                              <a:pt x="326233" y="52853"/>
                              <a:pt x="332163" y="48419"/>
                              <a:pt x="333813" y="41767"/>
                            </a:cubicBezTo>
                            <a:cubicBezTo>
                              <a:pt x="335721" y="33980"/>
                              <a:pt x="330977" y="26092"/>
                              <a:pt x="323140" y="24184"/>
                            </a:cubicBezTo>
                            <a:cubicBezTo>
                              <a:pt x="319118" y="23204"/>
                              <a:pt x="223776" y="0"/>
                              <a:pt x="156640" y="0"/>
                            </a:cubicBezTo>
                            <a:cubicBezTo>
                              <a:pt x="89039" y="0"/>
                              <a:pt x="13395" y="23410"/>
                              <a:pt x="10198" y="24441"/>
                            </a:cubicBezTo>
                            <a:cubicBezTo>
                              <a:pt x="2515" y="26865"/>
                              <a:pt x="-1713" y="35012"/>
                              <a:pt x="659" y="42643"/>
                            </a:cubicBezTo>
                            <a:cubicBezTo>
                              <a:pt x="3031" y="50326"/>
                              <a:pt x="11230" y="54606"/>
                              <a:pt x="18861" y="52183"/>
                            </a:cubicBezTo>
                            <a:cubicBezTo>
                              <a:pt x="19583" y="51976"/>
                              <a:pt x="93525" y="29082"/>
                              <a:pt x="156640" y="29082"/>
                            </a:cubicBezTo>
                            <a:cubicBezTo>
                              <a:pt x="220321" y="29082"/>
                              <a:pt x="315302" y="52183"/>
                              <a:pt x="316230" y="52441"/>
                            </a:cubicBezTo>
                            <a:cubicBezTo>
                              <a:pt x="317365" y="52750"/>
                              <a:pt x="318499" y="52853"/>
                              <a:pt x="319685" y="52853"/>
                            </a:cubicBezTo>
                            <a:close/>
                          </a:path>
                        </a:pathLst>
                      </a:custGeom>
                      <a:solidFill>
                        <a:srgbClr val="44413E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118" name="任意多边形: 形状 117">
                      <a:extLst>
                        <a:ext uri="{FF2B5EF4-FFF2-40B4-BE49-F238E27FC236}">
                          <a16:creationId xmlns:a16="http://schemas.microsoft.com/office/drawing/2014/main" id="{A7E824C4-5B15-6515-C092-40CE39D769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52467" y="3440274"/>
                      <a:ext cx="992794" cy="2671956"/>
                    </a:xfrm>
                    <a:custGeom>
                      <a:avLst/>
                      <a:gdLst>
                        <a:gd name="connsiteX0" fmla="*/ 11688 w 992794"/>
                        <a:gd name="connsiteY0" fmla="*/ 576296 h 2671956"/>
                        <a:gd name="connsiteX1" fmla="*/ 11688 w 992794"/>
                        <a:gd name="connsiteY1" fmla="*/ 576451 h 2671956"/>
                        <a:gd name="connsiteX2" fmla="*/ 15452 w 992794"/>
                        <a:gd name="connsiteY2" fmla="*/ 596973 h 2671956"/>
                        <a:gd name="connsiteX3" fmla="*/ 22052 w 992794"/>
                        <a:gd name="connsiteY3" fmla="*/ 632913 h 2671956"/>
                        <a:gd name="connsiteX4" fmla="*/ 22052 w 992794"/>
                        <a:gd name="connsiteY4" fmla="*/ 632965 h 2671956"/>
                        <a:gd name="connsiteX5" fmla="*/ 32159 w 992794"/>
                        <a:gd name="connsiteY5" fmla="*/ 688138 h 2671956"/>
                        <a:gd name="connsiteX6" fmla="*/ 50876 w 992794"/>
                        <a:gd name="connsiteY6" fmla="*/ 790493 h 2671956"/>
                        <a:gd name="connsiteX7" fmla="*/ 54795 w 992794"/>
                        <a:gd name="connsiteY7" fmla="*/ 811995 h 2671956"/>
                        <a:gd name="connsiteX8" fmla="*/ 54795 w 992794"/>
                        <a:gd name="connsiteY8" fmla="*/ 812046 h 2671956"/>
                        <a:gd name="connsiteX9" fmla="*/ 63097 w 992794"/>
                        <a:gd name="connsiteY9" fmla="*/ 857268 h 2671956"/>
                        <a:gd name="connsiteX10" fmla="*/ 68821 w 992794"/>
                        <a:gd name="connsiteY10" fmla="*/ 888567 h 2671956"/>
                        <a:gd name="connsiteX11" fmla="*/ 352731 w 992794"/>
                        <a:gd name="connsiteY11" fmla="*/ 2671957 h 2671956"/>
                        <a:gd name="connsiteX12" fmla="*/ 992794 w 992794"/>
                        <a:gd name="connsiteY12" fmla="*/ 2611421 h 2671956"/>
                        <a:gd name="connsiteX13" fmla="*/ 820777 w 992794"/>
                        <a:gd name="connsiteY13" fmla="*/ 838756 h 2671956"/>
                        <a:gd name="connsiteX14" fmla="*/ 819333 w 992794"/>
                        <a:gd name="connsiteY14" fmla="*/ 818286 h 2671956"/>
                        <a:gd name="connsiteX15" fmla="*/ 811857 w 992794"/>
                        <a:gd name="connsiteY15" fmla="*/ 712219 h 2671956"/>
                        <a:gd name="connsiteX16" fmla="*/ 811135 w 992794"/>
                        <a:gd name="connsiteY16" fmla="*/ 701339 h 2671956"/>
                        <a:gd name="connsiteX17" fmla="*/ 789633 w 992794"/>
                        <a:gd name="connsiteY17" fmla="*/ 396390 h 2671956"/>
                        <a:gd name="connsiteX18" fmla="*/ 785920 w 992794"/>
                        <a:gd name="connsiteY18" fmla="*/ 362873 h 2671956"/>
                        <a:gd name="connsiteX19" fmla="*/ 785920 w 992794"/>
                        <a:gd name="connsiteY19" fmla="*/ 362821 h 2671956"/>
                        <a:gd name="connsiteX20" fmla="*/ 784528 w 992794"/>
                        <a:gd name="connsiteY20" fmla="*/ 353798 h 2671956"/>
                        <a:gd name="connsiteX21" fmla="*/ 782310 w 992794"/>
                        <a:gd name="connsiteY21" fmla="*/ 341886 h 2671956"/>
                        <a:gd name="connsiteX22" fmla="*/ 605343 w 992794"/>
                        <a:gd name="connsiteY22" fmla="*/ 73393 h 2671956"/>
                        <a:gd name="connsiteX23" fmla="*/ 590183 w 992794"/>
                        <a:gd name="connsiteY23" fmla="*/ 63441 h 2671956"/>
                        <a:gd name="connsiteX24" fmla="*/ 292866 w 992794"/>
                        <a:gd name="connsiteY24" fmla="*/ 7134 h 2671956"/>
                        <a:gd name="connsiteX25" fmla="*/ 292814 w 992794"/>
                        <a:gd name="connsiteY25" fmla="*/ 7134 h 2671956"/>
                        <a:gd name="connsiteX26" fmla="*/ 287967 w 992794"/>
                        <a:gd name="connsiteY26" fmla="*/ 8062 h 2671956"/>
                        <a:gd name="connsiteX27" fmla="*/ 285183 w 992794"/>
                        <a:gd name="connsiteY27" fmla="*/ 8577 h 2671956"/>
                        <a:gd name="connsiteX28" fmla="*/ 278015 w 992794"/>
                        <a:gd name="connsiteY28" fmla="*/ 10176 h 2671956"/>
                        <a:gd name="connsiteX29" fmla="*/ 243519 w 992794"/>
                        <a:gd name="connsiteY29" fmla="*/ 20334 h 2671956"/>
                        <a:gd name="connsiteX30" fmla="*/ 11688 w 992794"/>
                        <a:gd name="connsiteY30" fmla="*/ 576296 h 26719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992794" h="2671956">
                          <a:moveTo>
                            <a:pt x="11688" y="576296"/>
                          </a:moveTo>
                          <a:lnTo>
                            <a:pt x="11688" y="576451"/>
                          </a:lnTo>
                          <a:lnTo>
                            <a:pt x="15452" y="596973"/>
                          </a:lnTo>
                          <a:lnTo>
                            <a:pt x="22052" y="632913"/>
                          </a:lnTo>
                          <a:lnTo>
                            <a:pt x="22052" y="632965"/>
                          </a:lnTo>
                          <a:lnTo>
                            <a:pt x="32159" y="688138"/>
                          </a:lnTo>
                          <a:lnTo>
                            <a:pt x="50876" y="790493"/>
                          </a:lnTo>
                          <a:lnTo>
                            <a:pt x="54795" y="811995"/>
                          </a:lnTo>
                          <a:lnTo>
                            <a:pt x="54795" y="812046"/>
                          </a:lnTo>
                          <a:lnTo>
                            <a:pt x="63097" y="857268"/>
                          </a:lnTo>
                          <a:lnTo>
                            <a:pt x="68821" y="888567"/>
                          </a:lnTo>
                          <a:lnTo>
                            <a:pt x="352731" y="2671957"/>
                          </a:lnTo>
                          <a:cubicBezTo>
                            <a:pt x="352731" y="2671957"/>
                            <a:pt x="616275" y="2568777"/>
                            <a:pt x="992794" y="2611421"/>
                          </a:cubicBezTo>
                          <a:lnTo>
                            <a:pt x="820777" y="838756"/>
                          </a:lnTo>
                          <a:lnTo>
                            <a:pt x="819333" y="818286"/>
                          </a:lnTo>
                          <a:lnTo>
                            <a:pt x="811857" y="712219"/>
                          </a:lnTo>
                          <a:lnTo>
                            <a:pt x="811135" y="701339"/>
                          </a:lnTo>
                          <a:lnTo>
                            <a:pt x="789633" y="396390"/>
                          </a:lnTo>
                          <a:cubicBezTo>
                            <a:pt x="788859" y="385819"/>
                            <a:pt x="787570" y="374269"/>
                            <a:pt x="785920" y="362873"/>
                          </a:cubicBezTo>
                          <a:lnTo>
                            <a:pt x="785920" y="362821"/>
                          </a:lnTo>
                          <a:cubicBezTo>
                            <a:pt x="785456" y="359779"/>
                            <a:pt x="784992" y="356737"/>
                            <a:pt x="784528" y="353798"/>
                          </a:cubicBezTo>
                          <a:cubicBezTo>
                            <a:pt x="783806" y="349776"/>
                            <a:pt x="783135" y="345754"/>
                            <a:pt x="782310" y="341886"/>
                          </a:cubicBezTo>
                          <a:cubicBezTo>
                            <a:pt x="759416" y="227930"/>
                            <a:pt x="693569" y="133775"/>
                            <a:pt x="605343" y="73393"/>
                          </a:cubicBezTo>
                          <a:cubicBezTo>
                            <a:pt x="600393" y="69990"/>
                            <a:pt x="595340" y="66690"/>
                            <a:pt x="590183" y="63441"/>
                          </a:cubicBezTo>
                          <a:cubicBezTo>
                            <a:pt x="504278" y="9918"/>
                            <a:pt x="399500" y="-12770"/>
                            <a:pt x="292866" y="7134"/>
                          </a:cubicBezTo>
                          <a:lnTo>
                            <a:pt x="292814" y="7134"/>
                          </a:lnTo>
                          <a:cubicBezTo>
                            <a:pt x="291164" y="7391"/>
                            <a:pt x="289566" y="7701"/>
                            <a:pt x="287967" y="8062"/>
                          </a:cubicBezTo>
                          <a:cubicBezTo>
                            <a:pt x="287039" y="8217"/>
                            <a:pt x="286059" y="8423"/>
                            <a:pt x="285183" y="8577"/>
                          </a:cubicBezTo>
                          <a:cubicBezTo>
                            <a:pt x="282759" y="9041"/>
                            <a:pt x="280387" y="9609"/>
                            <a:pt x="278015" y="10176"/>
                          </a:cubicBezTo>
                          <a:cubicBezTo>
                            <a:pt x="266104" y="12857"/>
                            <a:pt x="254657" y="16261"/>
                            <a:pt x="243519" y="20334"/>
                          </a:cubicBezTo>
                          <a:cubicBezTo>
                            <a:pt x="45875" y="91750"/>
                            <a:pt x="-31729" y="359934"/>
                            <a:pt x="11688" y="576296"/>
                          </a:cubicBezTo>
                          <a:close/>
                        </a:path>
                      </a:pathLst>
                    </a:custGeom>
                    <a:solidFill>
                      <a:srgbClr val="28528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119" name="图形 2">
                  <a:extLst>
                    <a:ext uri="{FF2B5EF4-FFF2-40B4-BE49-F238E27FC236}">
                      <a16:creationId xmlns:a16="http://schemas.microsoft.com/office/drawing/2014/main" id="{EDE2DD58-6716-7E48-142E-9F2968FE7539}"/>
                    </a:ext>
                  </a:extLst>
                </p:cNvPr>
                <p:cNvGrpSpPr/>
                <p:nvPr/>
              </p:nvGrpSpPr>
              <p:grpSpPr>
                <a:xfrm>
                  <a:off x="4535127" y="1558003"/>
                  <a:ext cx="3022416" cy="5299017"/>
                  <a:chOff x="4535127" y="1558003"/>
                  <a:chExt cx="3022416" cy="5299017"/>
                </a:xfrm>
              </p:grpSpPr>
              <p:sp>
                <p:nvSpPr>
                  <p:cNvPr id="120" name="任意多边形: 形状 119">
                    <a:extLst>
                      <a:ext uri="{FF2B5EF4-FFF2-40B4-BE49-F238E27FC236}">
                        <a16:creationId xmlns:a16="http://schemas.microsoft.com/office/drawing/2014/main" id="{D69B6ECD-E64B-0FB4-0F64-190384999298}"/>
                      </a:ext>
                    </a:extLst>
                  </p:cNvPr>
                  <p:cNvSpPr/>
                  <p:nvPr/>
                </p:nvSpPr>
                <p:spPr>
                  <a:xfrm>
                    <a:off x="5583505" y="1558003"/>
                    <a:ext cx="871636" cy="217238"/>
                  </a:xfrm>
                  <a:custGeom>
                    <a:avLst/>
                    <a:gdLst>
                      <a:gd name="connsiteX0" fmla="*/ 871018 w 871636"/>
                      <a:gd name="connsiteY0" fmla="*/ 11189 h 217238"/>
                      <a:gd name="connsiteX1" fmla="*/ 742417 w 871636"/>
                      <a:gd name="connsiteY1" fmla="*/ 2372 h 217238"/>
                      <a:gd name="connsiteX2" fmla="*/ 726793 w 871636"/>
                      <a:gd name="connsiteY2" fmla="*/ 37126 h 217238"/>
                      <a:gd name="connsiteX3" fmla="*/ 475007 w 871636"/>
                      <a:gd name="connsiteY3" fmla="*/ 128961 h 217238"/>
                      <a:gd name="connsiteX4" fmla="*/ 200635 w 871636"/>
                      <a:gd name="connsiteY4" fmla="*/ 0 h 217238"/>
                      <a:gd name="connsiteX5" fmla="*/ 54400 w 871636"/>
                      <a:gd name="connsiteY5" fmla="*/ 10158 h 217238"/>
                      <a:gd name="connsiteX6" fmla="*/ 0 w 871636"/>
                      <a:gd name="connsiteY6" fmla="*/ 17429 h 217238"/>
                      <a:gd name="connsiteX7" fmla="*/ 79099 w 871636"/>
                      <a:gd name="connsiteY7" fmla="*/ 15005 h 217238"/>
                      <a:gd name="connsiteX8" fmla="*/ 481349 w 871636"/>
                      <a:gd name="connsiteY8" fmla="*/ 217239 h 217238"/>
                      <a:gd name="connsiteX9" fmla="*/ 749585 w 871636"/>
                      <a:gd name="connsiteY9" fmla="*/ 156857 h 217238"/>
                      <a:gd name="connsiteX10" fmla="*/ 808986 w 871636"/>
                      <a:gd name="connsiteY10" fmla="*/ 111894 h 217238"/>
                      <a:gd name="connsiteX11" fmla="*/ 809863 w 871636"/>
                      <a:gd name="connsiteY11" fmla="*/ 111069 h 217238"/>
                      <a:gd name="connsiteX12" fmla="*/ 857766 w 871636"/>
                      <a:gd name="connsiteY12" fmla="*/ 46201 h 217238"/>
                      <a:gd name="connsiteX13" fmla="*/ 858178 w 871636"/>
                      <a:gd name="connsiteY13" fmla="*/ 45428 h 217238"/>
                      <a:gd name="connsiteX14" fmla="*/ 871637 w 871636"/>
                      <a:gd name="connsiteY14" fmla="*/ 11344 h 217238"/>
                      <a:gd name="connsiteX15" fmla="*/ 871018 w 871636"/>
                      <a:gd name="connsiteY15" fmla="*/ 11189 h 2172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871636" h="217238">
                        <a:moveTo>
                          <a:pt x="871018" y="11189"/>
                        </a:moveTo>
                        <a:cubicBezTo>
                          <a:pt x="819247" y="4899"/>
                          <a:pt x="742417" y="2372"/>
                          <a:pt x="742417" y="2372"/>
                        </a:cubicBezTo>
                        <a:cubicBezTo>
                          <a:pt x="742417" y="2372"/>
                          <a:pt x="740870" y="16913"/>
                          <a:pt x="726793" y="37126"/>
                        </a:cubicBezTo>
                        <a:cubicBezTo>
                          <a:pt x="700393" y="75129"/>
                          <a:pt x="632071" y="128961"/>
                          <a:pt x="475007" y="128961"/>
                        </a:cubicBezTo>
                        <a:cubicBezTo>
                          <a:pt x="200635" y="128961"/>
                          <a:pt x="200635" y="0"/>
                          <a:pt x="200635" y="0"/>
                        </a:cubicBezTo>
                        <a:cubicBezTo>
                          <a:pt x="200223" y="0"/>
                          <a:pt x="141440" y="52"/>
                          <a:pt x="54400" y="10158"/>
                        </a:cubicBezTo>
                        <a:cubicBezTo>
                          <a:pt x="37281" y="12169"/>
                          <a:pt x="19027" y="14541"/>
                          <a:pt x="0" y="17429"/>
                        </a:cubicBezTo>
                        <a:cubicBezTo>
                          <a:pt x="49450" y="15005"/>
                          <a:pt x="78687" y="15005"/>
                          <a:pt x="79099" y="15005"/>
                        </a:cubicBezTo>
                        <a:cubicBezTo>
                          <a:pt x="79099" y="15005"/>
                          <a:pt x="79099" y="217239"/>
                          <a:pt x="481349" y="217239"/>
                        </a:cubicBezTo>
                        <a:cubicBezTo>
                          <a:pt x="605773" y="217239"/>
                          <a:pt x="691163" y="190941"/>
                          <a:pt x="749585" y="156857"/>
                        </a:cubicBezTo>
                        <a:cubicBezTo>
                          <a:pt x="773716" y="142780"/>
                          <a:pt x="793259" y="127363"/>
                          <a:pt x="808986" y="111894"/>
                        </a:cubicBezTo>
                        <a:cubicBezTo>
                          <a:pt x="809244" y="111584"/>
                          <a:pt x="809553" y="111326"/>
                          <a:pt x="809863" y="111069"/>
                        </a:cubicBezTo>
                        <a:cubicBezTo>
                          <a:pt x="833273" y="87968"/>
                          <a:pt x="848278" y="64867"/>
                          <a:pt x="857766" y="46201"/>
                        </a:cubicBezTo>
                        <a:cubicBezTo>
                          <a:pt x="857920" y="45943"/>
                          <a:pt x="858075" y="45686"/>
                          <a:pt x="858178" y="45428"/>
                        </a:cubicBezTo>
                        <a:cubicBezTo>
                          <a:pt x="865810" y="30320"/>
                          <a:pt x="869780" y="18151"/>
                          <a:pt x="871637" y="11344"/>
                        </a:cubicBezTo>
                        <a:lnTo>
                          <a:pt x="871018" y="11189"/>
                        </a:ln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任意多边形: 形状 120">
                    <a:extLst>
                      <a:ext uri="{FF2B5EF4-FFF2-40B4-BE49-F238E27FC236}">
                        <a16:creationId xmlns:a16="http://schemas.microsoft.com/office/drawing/2014/main" id="{9113AA6D-2B18-DAA4-B44E-5419029BE854}"/>
                      </a:ext>
                    </a:extLst>
                  </p:cNvPr>
                  <p:cNvSpPr/>
                  <p:nvPr/>
                </p:nvSpPr>
                <p:spPr>
                  <a:xfrm>
                    <a:off x="4981033" y="3081098"/>
                    <a:ext cx="2113759" cy="510105"/>
                  </a:xfrm>
                  <a:custGeom>
                    <a:avLst/>
                    <a:gdLst>
                      <a:gd name="connsiteX0" fmla="*/ 2113759 w 2113759"/>
                      <a:gd name="connsiteY0" fmla="*/ 50533 h 510105"/>
                      <a:gd name="connsiteX1" fmla="*/ 2087926 w 2113759"/>
                      <a:gd name="connsiteY1" fmla="*/ 367238 h 510105"/>
                      <a:gd name="connsiteX2" fmla="*/ 2064877 w 2113759"/>
                      <a:gd name="connsiteY2" fmla="*/ 371260 h 510105"/>
                      <a:gd name="connsiteX3" fmla="*/ 1185145 w 2113759"/>
                      <a:gd name="connsiteY3" fmla="*/ 509348 h 510105"/>
                      <a:gd name="connsiteX4" fmla="*/ 32176 w 2113759"/>
                      <a:gd name="connsiteY4" fmla="*/ 373787 h 510105"/>
                      <a:gd name="connsiteX5" fmla="*/ 22430 w 2113759"/>
                      <a:gd name="connsiteY5" fmla="*/ 376829 h 510105"/>
                      <a:gd name="connsiteX6" fmla="*/ 0 w 2113759"/>
                      <a:gd name="connsiteY6" fmla="*/ 145977 h 510105"/>
                      <a:gd name="connsiteX7" fmla="*/ 1175038 w 2113759"/>
                      <a:gd name="connsiteY7" fmla="*/ 336867 h 510105"/>
                      <a:gd name="connsiteX8" fmla="*/ 2092876 w 2113759"/>
                      <a:gd name="connsiteY8" fmla="*/ 150257 h 510105"/>
                      <a:gd name="connsiteX9" fmla="*/ 2113192 w 2113759"/>
                      <a:gd name="connsiteY9" fmla="*/ 0 h 510105"/>
                      <a:gd name="connsiteX10" fmla="*/ 2113759 w 2113759"/>
                      <a:gd name="connsiteY10" fmla="*/ 50533 h 5101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113759" h="510105">
                        <a:moveTo>
                          <a:pt x="2113759" y="50533"/>
                        </a:moveTo>
                        <a:cubicBezTo>
                          <a:pt x="2113759" y="172017"/>
                          <a:pt x="2104839" y="276846"/>
                          <a:pt x="2087926" y="367238"/>
                        </a:cubicBezTo>
                        <a:cubicBezTo>
                          <a:pt x="2080655" y="368424"/>
                          <a:pt x="2072972" y="369765"/>
                          <a:pt x="2064877" y="371260"/>
                        </a:cubicBezTo>
                        <a:cubicBezTo>
                          <a:pt x="1891261" y="402920"/>
                          <a:pt x="1530262" y="499809"/>
                          <a:pt x="1185145" y="509348"/>
                        </a:cubicBezTo>
                        <a:cubicBezTo>
                          <a:pt x="762733" y="520950"/>
                          <a:pt x="182124" y="395804"/>
                          <a:pt x="32176" y="373787"/>
                        </a:cubicBezTo>
                        <a:cubicBezTo>
                          <a:pt x="32073" y="374148"/>
                          <a:pt x="22533" y="376468"/>
                          <a:pt x="22430" y="376829"/>
                        </a:cubicBezTo>
                        <a:cubicBezTo>
                          <a:pt x="12530" y="321965"/>
                          <a:pt x="3919" y="211773"/>
                          <a:pt x="0" y="145977"/>
                        </a:cubicBezTo>
                        <a:cubicBezTo>
                          <a:pt x="168614" y="177947"/>
                          <a:pt x="754793" y="350531"/>
                          <a:pt x="1175038" y="336867"/>
                        </a:cubicBezTo>
                        <a:cubicBezTo>
                          <a:pt x="1542741" y="324853"/>
                          <a:pt x="1927046" y="182123"/>
                          <a:pt x="2092876" y="150257"/>
                        </a:cubicBezTo>
                        <a:cubicBezTo>
                          <a:pt x="2101951" y="92866"/>
                          <a:pt x="2108758" y="67497"/>
                          <a:pt x="2113192" y="0"/>
                        </a:cubicBezTo>
                        <a:cubicBezTo>
                          <a:pt x="2113605" y="16810"/>
                          <a:pt x="2113759" y="33619"/>
                          <a:pt x="2113759" y="50533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任意多边形: 形状 121">
                    <a:extLst>
                      <a:ext uri="{FF2B5EF4-FFF2-40B4-BE49-F238E27FC236}">
                        <a16:creationId xmlns:a16="http://schemas.microsoft.com/office/drawing/2014/main" id="{C6B4DAF8-6177-4C7E-C6A2-57CD9C01FD87}"/>
                      </a:ext>
                    </a:extLst>
                  </p:cNvPr>
                  <p:cNvSpPr/>
                  <p:nvPr/>
                </p:nvSpPr>
                <p:spPr>
                  <a:xfrm>
                    <a:off x="4978351" y="1567749"/>
                    <a:ext cx="2116904" cy="1867127"/>
                  </a:xfrm>
                  <a:custGeom>
                    <a:avLst/>
                    <a:gdLst>
                      <a:gd name="connsiteX0" fmla="*/ 1476172 w 2116904"/>
                      <a:gd name="connsiteY0" fmla="*/ 1444 h 1867127"/>
                      <a:gd name="connsiteX1" fmla="*/ 1463332 w 2116904"/>
                      <a:gd name="connsiteY1" fmla="*/ 35631 h 1867127"/>
                      <a:gd name="connsiteX2" fmla="*/ 1462920 w 2116904"/>
                      <a:gd name="connsiteY2" fmla="*/ 36404 h 1867127"/>
                      <a:gd name="connsiteX3" fmla="*/ 1431878 w 2116904"/>
                      <a:gd name="connsiteY3" fmla="*/ 83688 h 1867127"/>
                      <a:gd name="connsiteX4" fmla="*/ 1415017 w 2116904"/>
                      <a:gd name="connsiteY4" fmla="*/ 101271 h 1867127"/>
                      <a:gd name="connsiteX5" fmla="*/ 1414140 w 2116904"/>
                      <a:gd name="connsiteY5" fmla="*/ 102096 h 1867127"/>
                      <a:gd name="connsiteX6" fmla="*/ 1354326 w 2116904"/>
                      <a:gd name="connsiteY6" fmla="*/ 145204 h 1867127"/>
                      <a:gd name="connsiteX7" fmla="*/ 1087483 w 2116904"/>
                      <a:gd name="connsiteY7" fmla="*/ 202234 h 1867127"/>
                      <a:gd name="connsiteX8" fmla="*/ 691472 w 2116904"/>
                      <a:gd name="connsiteY8" fmla="*/ 31454 h 1867127"/>
                      <a:gd name="connsiteX9" fmla="*/ 685233 w 2116904"/>
                      <a:gd name="connsiteY9" fmla="*/ 0 h 1867127"/>
                      <a:gd name="connsiteX10" fmla="*/ 659605 w 2116904"/>
                      <a:gd name="connsiteY10" fmla="*/ 412 h 1867127"/>
                      <a:gd name="connsiteX11" fmla="*/ 606134 w 2116904"/>
                      <a:gd name="connsiteY11" fmla="*/ 2424 h 1867127"/>
                      <a:gd name="connsiteX12" fmla="*/ 397248 w 2116904"/>
                      <a:gd name="connsiteY12" fmla="*/ 48728 h 1867127"/>
                      <a:gd name="connsiteX13" fmla="*/ 224612 w 2116904"/>
                      <a:gd name="connsiteY13" fmla="*/ 118133 h 1867127"/>
                      <a:gd name="connsiteX14" fmla="*/ 184289 w 2116904"/>
                      <a:gd name="connsiteY14" fmla="*/ 140666 h 1867127"/>
                      <a:gd name="connsiteX15" fmla="*/ 240546 w 2116904"/>
                      <a:gd name="connsiteY15" fmla="*/ 273495 h 1867127"/>
                      <a:gd name="connsiteX16" fmla="*/ 317221 w 2116904"/>
                      <a:gd name="connsiteY16" fmla="*/ 498520 h 1867127"/>
                      <a:gd name="connsiteX17" fmla="*/ 329390 w 2116904"/>
                      <a:gd name="connsiteY17" fmla="*/ 545030 h 1867127"/>
                      <a:gd name="connsiteX18" fmla="*/ 361824 w 2116904"/>
                      <a:gd name="connsiteY18" fmla="*/ 847608 h 1867127"/>
                      <a:gd name="connsiteX19" fmla="*/ 10519 w 2116904"/>
                      <a:gd name="connsiteY19" fmla="*/ 1335866 h 1867127"/>
                      <a:gd name="connsiteX20" fmla="*/ 9797 w 2116904"/>
                      <a:gd name="connsiteY20" fmla="*/ 1339940 h 1867127"/>
                      <a:gd name="connsiteX21" fmla="*/ 0 w 2116904"/>
                      <a:gd name="connsiteY21" fmla="*/ 1558622 h 1867127"/>
                      <a:gd name="connsiteX22" fmla="*/ 3661 w 2116904"/>
                      <a:gd name="connsiteY22" fmla="*/ 1687429 h 1867127"/>
                      <a:gd name="connsiteX23" fmla="*/ 1177565 w 2116904"/>
                      <a:gd name="connsiteY23" fmla="*/ 1866304 h 1867127"/>
                      <a:gd name="connsiteX24" fmla="*/ 2112574 w 2116904"/>
                      <a:gd name="connsiteY24" fmla="*/ 1696401 h 1867127"/>
                      <a:gd name="connsiteX25" fmla="*/ 2116905 w 2116904"/>
                      <a:gd name="connsiteY25" fmla="*/ 1508090 h 1867127"/>
                      <a:gd name="connsiteX26" fmla="*/ 2114327 w 2116904"/>
                      <a:gd name="connsiteY26" fmla="*/ 1434456 h 1867127"/>
                      <a:gd name="connsiteX27" fmla="*/ 2114120 w 2116904"/>
                      <a:gd name="connsiteY27" fmla="*/ 1430074 h 1867127"/>
                      <a:gd name="connsiteX28" fmla="*/ 2093031 w 2116904"/>
                      <a:gd name="connsiteY28" fmla="*/ 1214485 h 1867127"/>
                      <a:gd name="connsiteX29" fmla="*/ 1875586 w 2116904"/>
                      <a:gd name="connsiteY29" fmla="*/ 846989 h 1867127"/>
                      <a:gd name="connsiteX30" fmla="*/ 1873678 w 2116904"/>
                      <a:gd name="connsiteY30" fmla="*/ 813008 h 1867127"/>
                      <a:gd name="connsiteX31" fmla="*/ 1906937 w 2116904"/>
                      <a:gd name="connsiteY31" fmla="*/ 459177 h 1867127"/>
                      <a:gd name="connsiteX32" fmla="*/ 1994028 w 2116904"/>
                      <a:gd name="connsiteY32" fmla="*/ 181505 h 1867127"/>
                      <a:gd name="connsiteX33" fmla="*/ 1994750 w 2116904"/>
                      <a:gd name="connsiteY33" fmla="*/ 179649 h 1867127"/>
                      <a:gd name="connsiteX34" fmla="*/ 1918487 w 2116904"/>
                      <a:gd name="connsiteY34" fmla="*/ 131385 h 1867127"/>
                      <a:gd name="connsiteX35" fmla="*/ 1476842 w 2116904"/>
                      <a:gd name="connsiteY35" fmla="*/ 1444 h 1867127"/>
                      <a:gd name="connsiteX36" fmla="*/ 1476172 w 2116904"/>
                      <a:gd name="connsiteY36" fmla="*/ 1444 h 1867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2116904" h="1867127">
                        <a:moveTo>
                          <a:pt x="1476172" y="1444"/>
                        </a:moveTo>
                        <a:cubicBezTo>
                          <a:pt x="1474058" y="9178"/>
                          <a:pt x="1470139" y="21399"/>
                          <a:pt x="1463332" y="35631"/>
                        </a:cubicBezTo>
                        <a:cubicBezTo>
                          <a:pt x="1463229" y="35888"/>
                          <a:pt x="1463126" y="36146"/>
                          <a:pt x="1462920" y="36404"/>
                        </a:cubicBezTo>
                        <a:cubicBezTo>
                          <a:pt x="1455959" y="50945"/>
                          <a:pt x="1445904" y="67549"/>
                          <a:pt x="1431878" y="83688"/>
                        </a:cubicBezTo>
                        <a:cubicBezTo>
                          <a:pt x="1426825" y="89463"/>
                          <a:pt x="1421205" y="95393"/>
                          <a:pt x="1415017" y="101271"/>
                        </a:cubicBezTo>
                        <a:cubicBezTo>
                          <a:pt x="1414707" y="101529"/>
                          <a:pt x="1414398" y="101787"/>
                          <a:pt x="1414140" y="102096"/>
                        </a:cubicBezTo>
                        <a:cubicBezTo>
                          <a:pt x="1398310" y="116895"/>
                          <a:pt x="1378716" y="131746"/>
                          <a:pt x="1354326" y="145204"/>
                        </a:cubicBezTo>
                        <a:cubicBezTo>
                          <a:pt x="1296265" y="177380"/>
                          <a:pt x="1211339" y="202234"/>
                          <a:pt x="1087483" y="202234"/>
                        </a:cubicBezTo>
                        <a:cubicBezTo>
                          <a:pt x="785576" y="202234"/>
                          <a:pt x="710293" y="88277"/>
                          <a:pt x="691472" y="31454"/>
                        </a:cubicBezTo>
                        <a:cubicBezTo>
                          <a:pt x="685233" y="12582"/>
                          <a:pt x="685233" y="0"/>
                          <a:pt x="685233" y="0"/>
                        </a:cubicBezTo>
                        <a:cubicBezTo>
                          <a:pt x="685026" y="0"/>
                          <a:pt x="675951" y="0"/>
                          <a:pt x="659605" y="412"/>
                        </a:cubicBezTo>
                        <a:cubicBezTo>
                          <a:pt x="646405" y="773"/>
                          <a:pt x="628306" y="1392"/>
                          <a:pt x="606134" y="2424"/>
                        </a:cubicBezTo>
                        <a:cubicBezTo>
                          <a:pt x="543174" y="11808"/>
                          <a:pt x="470778" y="26298"/>
                          <a:pt x="397248" y="48728"/>
                        </a:cubicBezTo>
                        <a:cubicBezTo>
                          <a:pt x="339033" y="66466"/>
                          <a:pt x="280147" y="89102"/>
                          <a:pt x="224612" y="118133"/>
                        </a:cubicBezTo>
                        <a:cubicBezTo>
                          <a:pt x="210948" y="125197"/>
                          <a:pt x="197490" y="132725"/>
                          <a:pt x="184289" y="140666"/>
                        </a:cubicBezTo>
                        <a:cubicBezTo>
                          <a:pt x="202801" y="181711"/>
                          <a:pt x="221983" y="226469"/>
                          <a:pt x="240546" y="273495"/>
                        </a:cubicBezTo>
                        <a:cubicBezTo>
                          <a:pt x="268803" y="344756"/>
                          <a:pt x="295719" y="421277"/>
                          <a:pt x="317221" y="498520"/>
                        </a:cubicBezTo>
                        <a:cubicBezTo>
                          <a:pt x="321450" y="514041"/>
                          <a:pt x="325575" y="529510"/>
                          <a:pt x="329390" y="545030"/>
                        </a:cubicBezTo>
                        <a:cubicBezTo>
                          <a:pt x="355378" y="650376"/>
                          <a:pt x="369765" y="755205"/>
                          <a:pt x="361824" y="847608"/>
                        </a:cubicBezTo>
                        <a:cubicBezTo>
                          <a:pt x="344602" y="1048501"/>
                          <a:pt x="168820" y="1220260"/>
                          <a:pt x="10519" y="1335866"/>
                        </a:cubicBezTo>
                        <a:cubicBezTo>
                          <a:pt x="10261" y="1337207"/>
                          <a:pt x="10003" y="1338599"/>
                          <a:pt x="9797" y="1339940"/>
                        </a:cubicBezTo>
                        <a:cubicBezTo>
                          <a:pt x="3352" y="1411459"/>
                          <a:pt x="0" y="1484422"/>
                          <a:pt x="0" y="1558622"/>
                        </a:cubicBezTo>
                        <a:cubicBezTo>
                          <a:pt x="0" y="1603792"/>
                          <a:pt x="1237" y="1646745"/>
                          <a:pt x="3661" y="1687429"/>
                        </a:cubicBezTo>
                        <a:cubicBezTo>
                          <a:pt x="172275" y="1719399"/>
                          <a:pt x="757268" y="1879969"/>
                          <a:pt x="1177565" y="1866304"/>
                        </a:cubicBezTo>
                        <a:cubicBezTo>
                          <a:pt x="1545267" y="1854290"/>
                          <a:pt x="1946744" y="1728268"/>
                          <a:pt x="2112574" y="1696401"/>
                        </a:cubicBezTo>
                        <a:cubicBezTo>
                          <a:pt x="2121649" y="1639011"/>
                          <a:pt x="2112470" y="1575587"/>
                          <a:pt x="2116905" y="1508090"/>
                        </a:cubicBezTo>
                        <a:cubicBezTo>
                          <a:pt x="2116441" y="1483390"/>
                          <a:pt x="2115513" y="1458846"/>
                          <a:pt x="2114327" y="1434456"/>
                        </a:cubicBezTo>
                        <a:cubicBezTo>
                          <a:pt x="2114224" y="1433013"/>
                          <a:pt x="2114172" y="1431517"/>
                          <a:pt x="2114120" y="1430074"/>
                        </a:cubicBezTo>
                        <a:cubicBezTo>
                          <a:pt x="2110305" y="1356749"/>
                          <a:pt x="2103189" y="1284715"/>
                          <a:pt x="2093031" y="1214485"/>
                        </a:cubicBezTo>
                        <a:cubicBezTo>
                          <a:pt x="1949013" y="1166994"/>
                          <a:pt x="1884197" y="964658"/>
                          <a:pt x="1875586" y="846989"/>
                        </a:cubicBezTo>
                        <a:cubicBezTo>
                          <a:pt x="1874709" y="835593"/>
                          <a:pt x="1874142" y="824249"/>
                          <a:pt x="1873678" y="813008"/>
                        </a:cubicBezTo>
                        <a:cubicBezTo>
                          <a:pt x="1868160" y="688120"/>
                          <a:pt x="1882856" y="567822"/>
                          <a:pt x="1906937" y="459177"/>
                        </a:cubicBezTo>
                        <a:cubicBezTo>
                          <a:pt x="1930398" y="353471"/>
                          <a:pt x="1962729" y="258696"/>
                          <a:pt x="1994028" y="181505"/>
                        </a:cubicBezTo>
                        <a:cubicBezTo>
                          <a:pt x="1994286" y="180886"/>
                          <a:pt x="1994492" y="180267"/>
                          <a:pt x="1994750" y="179649"/>
                        </a:cubicBezTo>
                        <a:cubicBezTo>
                          <a:pt x="1970566" y="161962"/>
                          <a:pt x="1944939" y="145926"/>
                          <a:pt x="1918487" y="131385"/>
                        </a:cubicBezTo>
                        <a:cubicBezTo>
                          <a:pt x="1772097" y="50997"/>
                          <a:pt x="1598894" y="16397"/>
                          <a:pt x="1476842" y="1444"/>
                        </a:cubicBezTo>
                        <a:lnTo>
                          <a:pt x="1476172" y="1444"/>
                        </a:lnTo>
                        <a:close/>
                      </a:path>
                    </a:pathLst>
                  </a:custGeom>
                  <a:solidFill>
                    <a:srgbClr val="E07D4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任意多边形: 形状 122">
                    <a:extLst>
                      <a:ext uri="{FF2B5EF4-FFF2-40B4-BE49-F238E27FC236}">
                        <a16:creationId xmlns:a16="http://schemas.microsoft.com/office/drawing/2014/main" id="{A29FCBDB-7873-841E-A0DC-F508C5B4158A}"/>
                      </a:ext>
                    </a:extLst>
                  </p:cNvPr>
                  <p:cNvSpPr/>
                  <p:nvPr/>
                </p:nvSpPr>
                <p:spPr>
                  <a:xfrm>
                    <a:off x="6296349" y="2538800"/>
                    <a:ext cx="264962" cy="391937"/>
                  </a:xfrm>
                  <a:custGeom>
                    <a:avLst/>
                    <a:gdLst>
                      <a:gd name="connsiteX0" fmla="*/ 57727 w 264962"/>
                      <a:gd name="connsiteY0" fmla="*/ 391937 h 391937"/>
                      <a:gd name="connsiteX1" fmla="*/ 4204 w 264962"/>
                      <a:gd name="connsiteY1" fmla="*/ 199449 h 391937"/>
                      <a:gd name="connsiteX2" fmla="*/ 136620 w 264962"/>
                      <a:gd name="connsiteY2" fmla="*/ 0 h 391937"/>
                      <a:gd name="connsiteX3" fmla="*/ 264962 w 264962"/>
                      <a:gd name="connsiteY3" fmla="*/ 168511 h 391937"/>
                      <a:gd name="connsiteX4" fmla="*/ 57727 w 264962"/>
                      <a:gd name="connsiteY4" fmla="*/ 391937 h 391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4962" h="391937">
                        <a:moveTo>
                          <a:pt x="57727" y="391937"/>
                        </a:moveTo>
                        <a:cubicBezTo>
                          <a:pt x="57727" y="391937"/>
                          <a:pt x="-18433" y="312323"/>
                          <a:pt x="4204" y="199449"/>
                        </a:cubicBezTo>
                        <a:cubicBezTo>
                          <a:pt x="26840" y="86576"/>
                          <a:pt x="136620" y="0"/>
                          <a:pt x="136620" y="0"/>
                        </a:cubicBezTo>
                        <a:lnTo>
                          <a:pt x="264962" y="168511"/>
                        </a:lnTo>
                        <a:lnTo>
                          <a:pt x="57727" y="391937"/>
                        </a:lnTo>
                        <a:close/>
                      </a:path>
                    </a:pathLst>
                  </a:custGeom>
                  <a:solidFill>
                    <a:srgbClr val="DB513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任意多边形: 形状 123">
                    <a:extLst>
                      <a:ext uri="{FF2B5EF4-FFF2-40B4-BE49-F238E27FC236}">
                        <a16:creationId xmlns:a16="http://schemas.microsoft.com/office/drawing/2014/main" id="{DC0C9775-A5D6-9D8C-FB40-4816C8E30355}"/>
                      </a:ext>
                    </a:extLst>
                  </p:cNvPr>
                  <p:cNvSpPr/>
                  <p:nvPr/>
                </p:nvSpPr>
                <p:spPr>
                  <a:xfrm>
                    <a:off x="5357294" y="2723193"/>
                    <a:ext cx="388762" cy="465003"/>
                  </a:xfrm>
                  <a:custGeom>
                    <a:avLst/>
                    <a:gdLst>
                      <a:gd name="connsiteX0" fmla="*/ 253179 w 388762"/>
                      <a:gd name="connsiteY0" fmla="*/ 0 h 465003"/>
                      <a:gd name="connsiteX1" fmla="*/ 388740 w 388762"/>
                      <a:gd name="connsiteY1" fmla="*/ 309487 h 465003"/>
                      <a:gd name="connsiteX2" fmla="*/ 321450 w 388762"/>
                      <a:gd name="connsiteY2" fmla="*/ 465003 h 465003"/>
                      <a:gd name="connsiteX3" fmla="*/ 0 w 388762"/>
                      <a:gd name="connsiteY3" fmla="*/ 282570 h 465003"/>
                      <a:gd name="connsiteX4" fmla="*/ 253179 w 388762"/>
                      <a:gd name="connsiteY4" fmla="*/ 0 h 465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8762" h="465003">
                        <a:moveTo>
                          <a:pt x="253179" y="0"/>
                        </a:moveTo>
                        <a:cubicBezTo>
                          <a:pt x="299741" y="35115"/>
                          <a:pt x="390390" y="199707"/>
                          <a:pt x="388740" y="309487"/>
                        </a:cubicBezTo>
                        <a:cubicBezTo>
                          <a:pt x="387090" y="419266"/>
                          <a:pt x="321450" y="465003"/>
                          <a:pt x="321450" y="465003"/>
                        </a:cubicBezTo>
                        <a:lnTo>
                          <a:pt x="0" y="282570"/>
                        </a:lnTo>
                        <a:lnTo>
                          <a:pt x="253179" y="0"/>
                        </a:lnTo>
                        <a:close/>
                      </a:path>
                    </a:pathLst>
                  </a:custGeom>
                  <a:solidFill>
                    <a:srgbClr val="DB513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任意多边形: 形状 124">
                    <a:extLst>
                      <a:ext uri="{FF2B5EF4-FFF2-40B4-BE49-F238E27FC236}">
                        <a16:creationId xmlns:a16="http://schemas.microsoft.com/office/drawing/2014/main" id="{14F37791-4CC7-F9C2-F77B-B5077DA48C36}"/>
                      </a:ext>
                    </a:extLst>
                  </p:cNvPr>
                  <p:cNvSpPr/>
                  <p:nvPr/>
                </p:nvSpPr>
                <p:spPr>
                  <a:xfrm>
                    <a:off x="5864322" y="2913345"/>
                    <a:ext cx="903170" cy="3943675"/>
                  </a:xfrm>
                  <a:custGeom>
                    <a:avLst/>
                    <a:gdLst>
                      <a:gd name="connsiteX0" fmla="*/ 281075 w 903170"/>
                      <a:gd name="connsiteY0" fmla="*/ 3943676 h 3943675"/>
                      <a:gd name="connsiteX1" fmla="*/ 0 w 903170"/>
                      <a:gd name="connsiteY1" fmla="*/ 3943676 h 3943675"/>
                      <a:gd name="connsiteX2" fmla="*/ 0 w 903170"/>
                      <a:gd name="connsiteY2" fmla="*/ 626414 h 3943675"/>
                      <a:gd name="connsiteX3" fmla="*/ 26658 w 903170"/>
                      <a:gd name="connsiteY3" fmla="*/ 393346 h 3943675"/>
                      <a:gd name="connsiteX4" fmla="*/ 269834 w 903170"/>
                      <a:gd name="connsiteY4" fmla="*/ 28943 h 3943675"/>
                      <a:gd name="connsiteX5" fmla="*/ 542607 w 903170"/>
                      <a:gd name="connsiteY5" fmla="*/ 24405 h 3943675"/>
                      <a:gd name="connsiteX6" fmla="*/ 839099 w 903170"/>
                      <a:gd name="connsiteY6" fmla="*/ 212098 h 3943675"/>
                      <a:gd name="connsiteX7" fmla="*/ 869006 w 903170"/>
                      <a:gd name="connsiteY7" fmla="*/ 238447 h 3943675"/>
                      <a:gd name="connsiteX8" fmla="*/ 878030 w 903170"/>
                      <a:gd name="connsiteY8" fmla="*/ 380557 h 3943675"/>
                      <a:gd name="connsiteX9" fmla="*/ 825384 w 903170"/>
                      <a:gd name="connsiteY9" fmla="*/ 440372 h 3943675"/>
                      <a:gd name="connsiteX10" fmla="*/ 683273 w 903170"/>
                      <a:gd name="connsiteY10" fmla="*/ 449395 h 3943675"/>
                      <a:gd name="connsiteX11" fmla="*/ 653366 w 903170"/>
                      <a:gd name="connsiteY11" fmla="*/ 423046 h 3943675"/>
                      <a:gd name="connsiteX12" fmla="*/ 385698 w 903170"/>
                      <a:gd name="connsiteY12" fmla="*/ 285010 h 3943675"/>
                      <a:gd name="connsiteX13" fmla="*/ 302268 w 903170"/>
                      <a:gd name="connsiteY13" fmla="*/ 449189 h 3943675"/>
                      <a:gd name="connsiteX14" fmla="*/ 281178 w 903170"/>
                      <a:gd name="connsiteY14" fmla="*/ 626672 h 3943675"/>
                      <a:gd name="connsiteX15" fmla="*/ 281178 w 903170"/>
                      <a:gd name="connsiteY15" fmla="*/ 3943676 h 3943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903170" h="3943675">
                        <a:moveTo>
                          <a:pt x="281075" y="3943676"/>
                        </a:moveTo>
                        <a:lnTo>
                          <a:pt x="0" y="3943676"/>
                        </a:lnTo>
                        <a:lnTo>
                          <a:pt x="0" y="626414"/>
                        </a:lnTo>
                        <a:cubicBezTo>
                          <a:pt x="0" y="621876"/>
                          <a:pt x="309" y="513592"/>
                          <a:pt x="26658" y="393346"/>
                        </a:cubicBezTo>
                        <a:cubicBezTo>
                          <a:pt x="67703" y="205910"/>
                          <a:pt x="149535" y="83292"/>
                          <a:pt x="269834" y="28943"/>
                        </a:cubicBezTo>
                        <a:cubicBezTo>
                          <a:pt x="351718" y="-8080"/>
                          <a:pt x="443501" y="-9575"/>
                          <a:pt x="542607" y="24405"/>
                        </a:cubicBezTo>
                        <a:cubicBezTo>
                          <a:pt x="634339" y="55860"/>
                          <a:pt x="731331" y="117272"/>
                          <a:pt x="839099" y="212098"/>
                        </a:cubicBezTo>
                        <a:lnTo>
                          <a:pt x="869006" y="238447"/>
                        </a:lnTo>
                        <a:cubicBezTo>
                          <a:pt x="910773" y="275212"/>
                          <a:pt x="914795" y="338842"/>
                          <a:pt x="878030" y="380557"/>
                        </a:cubicBezTo>
                        <a:lnTo>
                          <a:pt x="825384" y="440372"/>
                        </a:lnTo>
                        <a:cubicBezTo>
                          <a:pt x="788618" y="482138"/>
                          <a:pt x="724988" y="486161"/>
                          <a:pt x="683273" y="449395"/>
                        </a:cubicBezTo>
                        <a:lnTo>
                          <a:pt x="653366" y="423046"/>
                        </a:lnTo>
                        <a:cubicBezTo>
                          <a:pt x="509967" y="296818"/>
                          <a:pt x="419524" y="269798"/>
                          <a:pt x="385698" y="285010"/>
                        </a:cubicBezTo>
                        <a:cubicBezTo>
                          <a:pt x="360690" y="296251"/>
                          <a:pt x="325678" y="345288"/>
                          <a:pt x="302268" y="449189"/>
                        </a:cubicBezTo>
                        <a:cubicBezTo>
                          <a:pt x="281745" y="540251"/>
                          <a:pt x="281178" y="625795"/>
                          <a:pt x="281178" y="626672"/>
                        </a:cubicBezTo>
                        <a:lnTo>
                          <a:pt x="281178" y="3943676"/>
                        </a:lnTo>
                        <a:close/>
                      </a:path>
                    </a:pathLst>
                  </a:custGeom>
                  <a:solidFill>
                    <a:srgbClr val="44413E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26" name="图形 2">
                    <a:extLst>
                      <a:ext uri="{FF2B5EF4-FFF2-40B4-BE49-F238E27FC236}">
                        <a16:creationId xmlns:a16="http://schemas.microsoft.com/office/drawing/2014/main" id="{90B8512D-4143-6094-AF13-2F5EF297DF38}"/>
                      </a:ext>
                    </a:extLst>
                  </p:cNvPr>
                  <p:cNvGrpSpPr/>
                  <p:nvPr/>
                </p:nvGrpSpPr>
                <p:grpSpPr>
                  <a:xfrm>
                    <a:off x="4546122" y="2564297"/>
                    <a:ext cx="2991734" cy="771433"/>
                    <a:chOff x="4546122" y="2564297"/>
                    <a:chExt cx="2991734" cy="771433"/>
                  </a:xfrm>
                  <a:solidFill>
                    <a:srgbClr val="F7CBA4"/>
                  </a:solidFill>
                </p:grpSpPr>
                <p:sp>
                  <p:nvSpPr>
                    <p:cNvPr id="127" name="任意多边形: 形状 126">
                      <a:extLst>
                        <a:ext uri="{FF2B5EF4-FFF2-40B4-BE49-F238E27FC236}">
                          <a16:creationId xmlns:a16="http://schemas.microsoft.com/office/drawing/2014/main" id="{9546E5B5-64E5-3853-ADBA-3BDFD02615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46122" y="2564297"/>
                      <a:ext cx="2991734" cy="771433"/>
                    </a:xfrm>
                    <a:custGeom>
                      <a:avLst/>
                      <a:gdLst>
                        <a:gd name="connsiteX0" fmla="*/ 2860013 w 2991734"/>
                        <a:gd name="connsiteY0" fmla="*/ 367369 h 771433"/>
                        <a:gd name="connsiteX1" fmla="*/ 2390472 w 2991734"/>
                        <a:gd name="connsiteY1" fmla="*/ 192567 h 771433"/>
                        <a:gd name="connsiteX2" fmla="*/ 2139253 w 2991734"/>
                        <a:gd name="connsiteY2" fmla="*/ 98979 h 771433"/>
                        <a:gd name="connsiteX3" fmla="*/ 2139356 w 2991734"/>
                        <a:gd name="connsiteY3" fmla="*/ 98824 h 771433"/>
                        <a:gd name="connsiteX4" fmla="*/ 2003175 w 2991734"/>
                        <a:gd name="connsiteY4" fmla="*/ 48343 h 771433"/>
                        <a:gd name="connsiteX5" fmla="*/ 1896129 w 2991734"/>
                        <a:gd name="connsiteY5" fmla="*/ 22045 h 771433"/>
                        <a:gd name="connsiteX6" fmla="*/ 1875297 w 2991734"/>
                        <a:gd name="connsiteY6" fmla="*/ 17972 h 771433"/>
                        <a:gd name="connsiteX7" fmla="*/ 1476089 w 2991734"/>
                        <a:gd name="connsiteY7" fmla="*/ 21736 h 771433"/>
                        <a:gd name="connsiteX8" fmla="*/ 1200067 w 2991734"/>
                        <a:gd name="connsiteY8" fmla="*/ 211852 h 771433"/>
                        <a:gd name="connsiteX9" fmla="*/ 1132674 w 2991734"/>
                        <a:gd name="connsiteY9" fmla="*/ 223041 h 771433"/>
                        <a:gd name="connsiteX10" fmla="*/ 1132674 w 2991734"/>
                        <a:gd name="connsiteY10" fmla="*/ 223041 h 771433"/>
                        <a:gd name="connsiteX11" fmla="*/ 1080955 w 2991734"/>
                        <a:gd name="connsiteY11" fmla="*/ 230879 h 771433"/>
                        <a:gd name="connsiteX12" fmla="*/ 536646 w 2991734"/>
                        <a:gd name="connsiteY12" fmla="*/ 313742 h 771433"/>
                        <a:gd name="connsiteX13" fmla="*/ 171883 w 2991734"/>
                        <a:gd name="connsiteY13" fmla="*/ 369225 h 771433"/>
                        <a:gd name="connsiteX14" fmla="*/ 163014 w 2991734"/>
                        <a:gd name="connsiteY14" fmla="*/ 370772 h 771433"/>
                        <a:gd name="connsiteX15" fmla="*/ 3424 w 2991734"/>
                        <a:gd name="connsiteY15" fmla="*/ 532322 h 771433"/>
                        <a:gd name="connsiteX16" fmla="*/ 3888 w 2991734"/>
                        <a:gd name="connsiteY16" fmla="*/ 608430 h 771433"/>
                        <a:gd name="connsiteX17" fmla="*/ 241546 w 2991734"/>
                        <a:gd name="connsiteY17" fmla="*/ 767556 h 771433"/>
                        <a:gd name="connsiteX18" fmla="*/ 1120608 w 2991734"/>
                        <a:gd name="connsiteY18" fmla="*/ 593579 h 771433"/>
                        <a:gd name="connsiteX19" fmla="*/ 1216929 w 2991734"/>
                        <a:gd name="connsiteY19" fmla="*/ 574501 h 771433"/>
                        <a:gd name="connsiteX20" fmla="*/ 1216929 w 2991734"/>
                        <a:gd name="connsiteY20" fmla="*/ 574501 h 771433"/>
                        <a:gd name="connsiteX21" fmla="*/ 1216929 w 2991734"/>
                        <a:gd name="connsiteY21" fmla="*/ 574501 h 771433"/>
                        <a:gd name="connsiteX22" fmla="*/ 1287520 w 2991734"/>
                        <a:gd name="connsiteY22" fmla="*/ 560527 h 771433"/>
                        <a:gd name="connsiteX23" fmla="*/ 1351562 w 2991734"/>
                        <a:gd name="connsiteY23" fmla="*/ 534023 h 771433"/>
                        <a:gd name="connsiteX24" fmla="*/ 1463095 w 2991734"/>
                        <a:gd name="connsiteY24" fmla="*/ 516852 h 771433"/>
                        <a:gd name="connsiteX25" fmla="*/ 1812956 w 2991734"/>
                        <a:gd name="connsiteY25" fmla="*/ 597756 h 771433"/>
                        <a:gd name="connsiteX26" fmla="*/ 2017820 w 2991734"/>
                        <a:gd name="connsiteY26" fmla="*/ 496639 h 771433"/>
                        <a:gd name="connsiteX27" fmla="*/ 1978219 w 2991734"/>
                        <a:gd name="connsiteY27" fmla="*/ 429039 h 771433"/>
                        <a:gd name="connsiteX28" fmla="*/ 2709704 w 2991734"/>
                        <a:gd name="connsiteY28" fmla="*/ 742805 h 771433"/>
                        <a:gd name="connsiteX29" fmla="*/ 2718883 w 2991734"/>
                        <a:gd name="connsiteY29" fmla="*/ 746467 h 771433"/>
                        <a:gd name="connsiteX30" fmla="*/ 2880432 w 2991734"/>
                        <a:gd name="connsiteY30" fmla="*/ 737495 h 771433"/>
                        <a:gd name="connsiteX31" fmla="*/ 2880587 w 2991734"/>
                        <a:gd name="connsiteY31" fmla="*/ 737391 h 771433"/>
                        <a:gd name="connsiteX32" fmla="*/ 2978971 w 2991734"/>
                        <a:gd name="connsiteY32" fmla="*/ 627457 h 771433"/>
                        <a:gd name="connsiteX33" fmla="*/ 2860013 w 2991734"/>
                        <a:gd name="connsiteY33" fmla="*/ 367369 h 7714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</a:cxnLst>
                      <a:rect l="l" t="t" r="r" b="b"/>
                      <a:pathLst>
                        <a:path w="2991734" h="771433">
                          <a:moveTo>
                            <a:pt x="2860013" y="367369"/>
                          </a:moveTo>
                          <a:lnTo>
                            <a:pt x="2390472" y="192567"/>
                          </a:lnTo>
                          <a:lnTo>
                            <a:pt x="2139253" y="98979"/>
                          </a:lnTo>
                          <a:lnTo>
                            <a:pt x="2139356" y="98824"/>
                          </a:lnTo>
                          <a:cubicBezTo>
                            <a:pt x="2139356" y="98824"/>
                            <a:pt x="2087792" y="73403"/>
                            <a:pt x="2003175" y="48343"/>
                          </a:cubicBezTo>
                          <a:cubicBezTo>
                            <a:pt x="2003175" y="48343"/>
                            <a:pt x="1949652" y="33080"/>
                            <a:pt x="1896129" y="22045"/>
                          </a:cubicBezTo>
                          <a:cubicBezTo>
                            <a:pt x="1889168" y="20601"/>
                            <a:pt x="1882155" y="19209"/>
                            <a:pt x="1875297" y="17972"/>
                          </a:cubicBezTo>
                          <a:cubicBezTo>
                            <a:pt x="1762011" y="-2499"/>
                            <a:pt x="1622221" y="-10646"/>
                            <a:pt x="1476089" y="21736"/>
                          </a:cubicBezTo>
                          <a:cubicBezTo>
                            <a:pt x="1291181" y="62729"/>
                            <a:pt x="1202491" y="145386"/>
                            <a:pt x="1200067" y="211852"/>
                          </a:cubicBezTo>
                          <a:cubicBezTo>
                            <a:pt x="1157476" y="217266"/>
                            <a:pt x="1132674" y="223041"/>
                            <a:pt x="1132674" y="223041"/>
                          </a:cubicBezTo>
                          <a:lnTo>
                            <a:pt x="1132674" y="223041"/>
                          </a:lnTo>
                          <a:lnTo>
                            <a:pt x="1080955" y="230879"/>
                          </a:lnTo>
                          <a:lnTo>
                            <a:pt x="536646" y="313742"/>
                          </a:lnTo>
                          <a:lnTo>
                            <a:pt x="171883" y="369225"/>
                          </a:lnTo>
                          <a:cubicBezTo>
                            <a:pt x="169150" y="369689"/>
                            <a:pt x="165747" y="370256"/>
                            <a:pt x="163014" y="370772"/>
                          </a:cubicBezTo>
                          <a:cubicBezTo>
                            <a:pt x="79326" y="387324"/>
                            <a:pt x="18068" y="453326"/>
                            <a:pt x="3424" y="532322"/>
                          </a:cubicBezTo>
                          <a:cubicBezTo>
                            <a:pt x="-1165" y="556763"/>
                            <a:pt x="-1269" y="582545"/>
                            <a:pt x="3888" y="608430"/>
                          </a:cubicBezTo>
                          <a:cubicBezTo>
                            <a:pt x="25596" y="717952"/>
                            <a:pt x="131973" y="789213"/>
                            <a:pt x="241546" y="767556"/>
                          </a:cubicBezTo>
                          <a:lnTo>
                            <a:pt x="1120608" y="593579"/>
                          </a:lnTo>
                          <a:lnTo>
                            <a:pt x="1216929" y="574501"/>
                          </a:lnTo>
                          <a:lnTo>
                            <a:pt x="1216929" y="574501"/>
                          </a:lnTo>
                          <a:lnTo>
                            <a:pt x="1216929" y="574501"/>
                          </a:lnTo>
                          <a:lnTo>
                            <a:pt x="1287520" y="560527"/>
                          </a:lnTo>
                          <a:cubicBezTo>
                            <a:pt x="1311033" y="555835"/>
                            <a:pt x="1332638" y="546656"/>
                            <a:pt x="1351562" y="534023"/>
                          </a:cubicBezTo>
                          <a:cubicBezTo>
                            <a:pt x="1390338" y="524639"/>
                            <a:pt x="1430816" y="517213"/>
                            <a:pt x="1463095" y="516852"/>
                          </a:cubicBezTo>
                          <a:cubicBezTo>
                            <a:pt x="1553951" y="515821"/>
                            <a:pt x="1552661" y="520410"/>
                            <a:pt x="1812956" y="597756"/>
                          </a:cubicBezTo>
                          <a:cubicBezTo>
                            <a:pt x="1966926" y="643545"/>
                            <a:pt x="2045870" y="584556"/>
                            <a:pt x="2017820" y="496639"/>
                          </a:cubicBezTo>
                          <a:cubicBezTo>
                            <a:pt x="2011065" y="475447"/>
                            <a:pt x="1997916" y="452501"/>
                            <a:pt x="1978219" y="429039"/>
                          </a:cubicBezTo>
                          <a:lnTo>
                            <a:pt x="2709704" y="742805"/>
                          </a:lnTo>
                          <a:cubicBezTo>
                            <a:pt x="2712489" y="743992"/>
                            <a:pt x="2715995" y="745384"/>
                            <a:pt x="2718883" y="746467"/>
                          </a:cubicBezTo>
                          <a:cubicBezTo>
                            <a:pt x="2773798" y="766886"/>
                            <a:pt x="2831962" y="761987"/>
                            <a:pt x="2880432" y="737495"/>
                          </a:cubicBezTo>
                          <a:cubicBezTo>
                            <a:pt x="2880535" y="737495"/>
                            <a:pt x="2880587" y="737495"/>
                            <a:pt x="2880587" y="737391"/>
                          </a:cubicBezTo>
                          <a:cubicBezTo>
                            <a:pt x="2924468" y="715322"/>
                            <a:pt x="2960460" y="677165"/>
                            <a:pt x="2978971" y="627457"/>
                          </a:cubicBezTo>
                          <a:cubicBezTo>
                            <a:pt x="3017953" y="522731"/>
                            <a:pt x="2964636" y="406299"/>
                            <a:pt x="2860013" y="367369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28" name="任意多边形: 形状 127">
                      <a:extLst>
                        <a:ext uri="{FF2B5EF4-FFF2-40B4-BE49-F238E27FC236}">
                          <a16:creationId xmlns:a16="http://schemas.microsoft.com/office/drawing/2014/main" id="{040EC32F-B9A7-B857-72F2-2D22D32F52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21411" y="2777077"/>
                      <a:ext cx="842530" cy="283807"/>
                    </a:xfrm>
                    <a:custGeom>
                      <a:avLst/>
                      <a:gdLst>
                        <a:gd name="connsiteX0" fmla="*/ 842531 w 842530"/>
                        <a:gd name="connsiteY0" fmla="*/ 283808 h 283807"/>
                        <a:gd name="connsiteX1" fmla="*/ 575636 w 842530"/>
                        <a:gd name="connsiteY1" fmla="*/ 171244 h 283807"/>
                        <a:gd name="connsiteX2" fmla="*/ 256043 w 842530"/>
                        <a:gd name="connsiteY2" fmla="*/ 168356 h 283807"/>
                        <a:gd name="connsiteX3" fmla="*/ 216493 w 842530"/>
                        <a:gd name="connsiteY3" fmla="*/ 170780 h 283807"/>
                        <a:gd name="connsiteX4" fmla="*/ 4772 w 842530"/>
                        <a:gd name="connsiteY4" fmla="*/ 3042 h 283807"/>
                        <a:gd name="connsiteX5" fmla="*/ 24778 w 842530"/>
                        <a:gd name="connsiteY5" fmla="*/ 0 h 283807"/>
                        <a:gd name="connsiteX6" fmla="*/ 33957 w 842530"/>
                        <a:gd name="connsiteY6" fmla="*/ 37126 h 283807"/>
                        <a:gd name="connsiteX7" fmla="*/ 216545 w 842530"/>
                        <a:gd name="connsiteY7" fmla="*/ 96786 h 283807"/>
                        <a:gd name="connsiteX8" fmla="*/ 238666 w 842530"/>
                        <a:gd name="connsiteY8" fmla="*/ 95445 h 283807"/>
                        <a:gd name="connsiteX9" fmla="*/ 575636 w 842530"/>
                        <a:gd name="connsiteY9" fmla="*/ 97301 h 283807"/>
                        <a:gd name="connsiteX10" fmla="*/ 582494 w 842530"/>
                        <a:gd name="connsiteY10" fmla="*/ 99106 h 283807"/>
                        <a:gd name="connsiteX11" fmla="*/ 593374 w 842530"/>
                        <a:gd name="connsiteY11" fmla="*/ 102354 h 283807"/>
                        <a:gd name="connsiteX12" fmla="*/ 597138 w 842530"/>
                        <a:gd name="connsiteY12" fmla="*/ 103592 h 283807"/>
                        <a:gd name="connsiteX13" fmla="*/ 615340 w 842530"/>
                        <a:gd name="connsiteY13" fmla="*/ 110089 h 283807"/>
                        <a:gd name="connsiteX14" fmla="*/ 619929 w 842530"/>
                        <a:gd name="connsiteY14" fmla="*/ 111894 h 283807"/>
                        <a:gd name="connsiteX15" fmla="*/ 624621 w 842530"/>
                        <a:gd name="connsiteY15" fmla="*/ 113802 h 283807"/>
                        <a:gd name="connsiteX16" fmla="*/ 629314 w 842530"/>
                        <a:gd name="connsiteY16" fmla="*/ 115709 h 283807"/>
                        <a:gd name="connsiteX17" fmla="*/ 650403 w 842530"/>
                        <a:gd name="connsiteY17" fmla="*/ 124939 h 283807"/>
                        <a:gd name="connsiteX18" fmla="*/ 657055 w 842530"/>
                        <a:gd name="connsiteY18" fmla="*/ 128033 h 283807"/>
                        <a:gd name="connsiteX19" fmla="*/ 676856 w 842530"/>
                        <a:gd name="connsiteY19" fmla="*/ 137624 h 283807"/>
                        <a:gd name="connsiteX20" fmla="*/ 686085 w 842530"/>
                        <a:gd name="connsiteY20" fmla="*/ 142316 h 283807"/>
                        <a:gd name="connsiteX21" fmla="*/ 744714 w 842530"/>
                        <a:gd name="connsiteY21" fmla="*/ 174338 h 283807"/>
                        <a:gd name="connsiteX22" fmla="*/ 750180 w 842530"/>
                        <a:gd name="connsiteY22" fmla="*/ 177431 h 283807"/>
                        <a:gd name="connsiteX23" fmla="*/ 789471 w 842530"/>
                        <a:gd name="connsiteY23" fmla="*/ 201202 h 283807"/>
                        <a:gd name="connsiteX24" fmla="*/ 842531 w 842530"/>
                        <a:gd name="connsiteY24" fmla="*/ 283808 h 2838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842530" h="283807">
                          <a:moveTo>
                            <a:pt x="842531" y="283808"/>
                          </a:moveTo>
                          <a:cubicBezTo>
                            <a:pt x="796897" y="261120"/>
                            <a:pt x="649578" y="189394"/>
                            <a:pt x="575636" y="171244"/>
                          </a:cubicBezTo>
                          <a:cubicBezTo>
                            <a:pt x="491896" y="150670"/>
                            <a:pt x="487822" y="153970"/>
                            <a:pt x="256043" y="168356"/>
                          </a:cubicBezTo>
                          <a:cubicBezTo>
                            <a:pt x="243513" y="169130"/>
                            <a:pt x="230415" y="169955"/>
                            <a:pt x="216493" y="170780"/>
                          </a:cubicBezTo>
                          <a:cubicBezTo>
                            <a:pt x="74383" y="179339"/>
                            <a:pt x="-23124" y="95238"/>
                            <a:pt x="4772" y="3042"/>
                          </a:cubicBezTo>
                          <a:lnTo>
                            <a:pt x="24778" y="0"/>
                          </a:lnTo>
                          <a:cubicBezTo>
                            <a:pt x="24418" y="13200"/>
                            <a:pt x="27511" y="25679"/>
                            <a:pt x="33957" y="37126"/>
                          </a:cubicBezTo>
                          <a:cubicBezTo>
                            <a:pt x="56026" y="76572"/>
                            <a:pt x="118006" y="102715"/>
                            <a:pt x="216545" y="96786"/>
                          </a:cubicBezTo>
                          <a:cubicBezTo>
                            <a:pt x="224125" y="96321"/>
                            <a:pt x="231498" y="95857"/>
                            <a:pt x="238666" y="95445"/>
                          </a:cubicBezTo>
                          <a:cubicBezTo>
                            <a:pt x="487668" y="80182"/>
                            <a:pt x="489833" y="76263"/>
                            <a:pt x="575636" y="97301"/>
                          </a:cubicBezTo>
                          <a:cubicBezTo>
                            <a:pt x="577853" y="97868"/>
                            <a:pt x="580173" y="98435"/>
                            <a:pt x="582494" y="99106"/>
                          </a:cubicBezTo>
                          <a:cubicBezTo>
                            <a:pt x="586052" y="100085"/>
                            <a:pt x="589713" y="101168"/>
                            <a:pt x="593374" y="102354"/>
                          </a:cubicBezTo>
                          <a:cubicBezTo>
                            <a:pt x="594663" y="102767"/>
                            <a:pt x="595900" y="103128"/>
                            <a:pt x="597138" y="103592"/>
                          </a:cubicBezTo>
                          <a:cubicBezTo>
                            <a:pt x="603068" y="105500"/>
                            <a:pt x="609152" y="107717"/>
                            <a:pt x="615340" y="110089"/>
                          </a:cubicBezTo>
                          <a:cubicBezTo>
                            <a:pt x="616887" y="110656"/>
                            <a:pt x="618434" y="111275"/>
                            <a:pt x="619929" y="111894"/>
                          </a:cubicBezTo>
                          <a:cubicBezTo>
                            <a:pt x="621476" y="112512"/>
                            <a:pt x="623023" y="113131"/>
                            <a:pt x="624621" y="113802"/>
                          </a:cubicBezTo>
                          <a:cubicBezTo>
                            <a:pt x="626168" y="114420"/>
                            <a:pt x="627715" y="115091"/>
                            <a:pt x="629314" y="115709"/>
                          </a:cubicBezTo>
                          <a:cubicBezTo>
                            <a:pt x="636275" y="118597"/>
                            <a:pt x="643339" y="121691"/>
                            <a:pt x="650403" y="124939"/>
                          </a:cubicBezTo>
                          <a:cubicBezTo>
                            <a:pt x="652621" y="125971"/>
                            <a:pt x="654889" y="126950"/>
                            <a:pt x="657055" y="128033"/>
                          </a:cubicBezTo>
                          <a:cubicBezTo>
                            <a:pt x="663707" y="131179"/>
                            <a:pt x="670307" y="134376"/>
                            <a:pt x="676856" y="137624"/>
                          </a:cubicBezTo>
                          <a:cubicBezTo>
                            <a:pt x="679949" y="139223"/>
                            <a:pt x="682992" y="140769"/>
                            <a:pt x="686085" y="142316"/>
                          </a:cubicBezTo>
                          <a:cubicBezTo>
                            <a:pt x="707175" y="153093"/>
                            <a:pt x="727285" y="164231"/>
                            <a:pt x="744714" y="174338"/>
                          </a:cubicBezTo>
                          <a:cubicBezTo>
                            <a:pt x="746570" y="175369"/>
                            <a:pt x="748375" y="176452"/>
                            <a:pt x="750180" y="177431"/>
                          </a:cubicBezTo>
                          <a:cubicBezTo>
                            <a:pt x="766629" y="187074"/>
                            <a:pt x="780241" y="195427"/>
                            <a:pt x="789471" y="201202"/>
                          </a:cubicBezTo>
                          <a:cubicBezTo>
                            <a:pt x="816903" y="229872"/>
                            <a:pt x="834280" y="258077"/>
                            <a:pt x="842531" y="283808"/>
                          </a:cubicBezTo>
                          <a:close/>
                        </a:path>
                      </a:pathLst>
                    </a:custGeom>
                    <a:solidFill>
                      <a:srgbClr val="F7CBA4"/>
                    </a:solidFill>
                    <a:ln w="515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129" name="图形 2">
                      <a:extLst>
                        <a:ext uri="{FF2B5EF4-FFF2-40B4-BE49-F238E27FC236}">
                          <a16:creationId xmlns:a16="http://schemas.microsoft.com/office/drawing/2014/main" id="{F92EFAA1-0C86-0E6D-C672-2C7A38D8670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812423" y="2636802"/>
                      <a:ext cx="725049" cy="524139"/>
                      <a:chOff x="5812423" y="2636802"/>
                      <a:chExt cx="725049" cy="524139"/>
                    </a:xfrm>
                    <a:solidFill>
                      <a:srgbClr val="F7CBA4"/>
                    </a:solidFill>
                  </p:grpSpPr>
                  <p:sp>
                    <p:nvSpPr>
                      <p:cNvPr id="130" name="任意多边形: 形状 129">
                        <a:extLst>
                          <a:ext uri="{FF2B5EF4-FFF2-40B4-BE49-F238E27FC236}">
                            <a16:creationId xmlns:a16="http://schemas.microsoft.com/office/drawing/2014/main" id="{3D8E12D1-97AC-4BA7-2215-47CF2C53D99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812423" y="2636802"/>
                        <a:ext cx="175850" cy="104295"/>
                      </a:xfrm>
                      <a:custGeom>
                        <a:avLst/>
                        <a:gdLst>
                          <a:gd name="connsiteX0" fmla="*/ 174828 w 175850"/>
                          <a:gd name="connsiteY0" fmla="*/ 15026 h 104295"/>
                          <a:gd name="connsiteX1" fmla="*/ 78919 w 175850"/>
                          <a:gd name="connsiteY1" fmla="*/ 15593 h 104295"/>
                          <a:gd name="connsiteX2" fmla="*/ 800 w 175850"/>
                          <a:gd name="connsiteY2" fmla="*/ 91083 h 104295"/>
                          <a:gd name="connsiteX3" fmla="*/ 18022 w 175850"/>
                          <a:gd name="connsiteY3" fmla="*/ 101757 h 104295"/>
                          <a:gd name="connsiteX4" fmla="*/ 97740 w 175850"/>
                          <a:gd name="connsiteY4" fmla="*/ 44985 h 104295"/>
                          <a:gd name="connsiteX5" fmla="*/ 142910 w 175850"/>
                          <a:gd name="connsiteY5" fmla="*/ 34672 h 104295"/>
                          <a:gd name="connsiteX6" fmla="*/ 173590 w 175850"/>
                          <a:gd name="connsiteY6" fmla="*/ 24823 h 104295"/>
                          <a:gd name="connsiteX7" fmla="*/ 174828 w 175850"/>
                          <a:gd name="connsiteY7" fmla="*/ 15026 h 1042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175850" h="104295">
                            <a:moveTo>
                              <a:pt x="174828" y="15026"/>
                            </a:moveTo>
                            <a:cubicBezTo>
                              <a:pt x="156678" y="-13334"/>
                              <a:pt x="102793" y="5281"/>
                              <a:pt x="78919" y="15593"/>
                            </a:cubicBezTo>
                            <a:cubicBezTo>
                              <a:pt x="45454" y="30083"/>
                              <a:pt x="15031" y="55143"/>
                              <a:pt x="800" y="91083"/>
                            </a:cubicBezTo>
                            <a:cubicBezTo>
                              <a:pt x="-3583" y="102221"/>
                              <a:pt x="11164" y="107944"/>
                              <a:pt x="18022" y="101757"/>
                            </a:cubicBezTo>
                            <a:cubicBezTo>
                              <a:pt x="42979" y="79223"/>
                              <a:pt x="66337" y="56999"/>
                              <a:pt x="97740" y="44985"/>
                            </a:cubicBezTo>
                            <a:cubicBezTo>
                              <a:pt x="112384" y="39364"/>
                              <a:pt x="127492" y="36477"/>
                              <a:pt x="142910" y="34672"/>
                            </a:cubicBezTo>
                            <a:cubicBezTo>
                              <a:pt x="154718" y="33280"/>
                              <a:pt x="164824" y="34053"/>
                              <a:pt x="173590" y="24823"/>
                            </a:cubicBezTo>
                            <a:cubicBezTo>
                              <a:pt x="175859" y="22451"/>
                              <a:pt x="176684" y="17965"/>
                              <a:pt x="174828" y="15026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1" name="任意多边形: 形状 130">
                        <a:extLst>
                          <a:ext uri="{FF2B5EF4-FFF2-40B4-BE49-F238E27FC236}">
                            <a16:creationId xmlns:a16="http://schemas.microsoft.com/office/drawing/2014/main" id="{9DF1F53A-B24E-0FE4-5F72-407AA6C360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851769" y="2720924"/>
                        <a:ext cx="172416" cy="67944"/>
                      </a:xfrm>
                      <a:custGeom>
                        <a:avLst/>
                        <a:gdLst>
                          <a:gd name="connsiteX0" fmla="*/ 169204 w 172416"/>
                          <a:gd name="connsiteY0" fmla="*/ 6188 h 67944"/>
                          <a:gd name="connsiteX1" fmla="*/ 83557 w 172416"/>
                          <a:gd name="connsiteY1" fmla="*/ 11963 h 67944"/>
                          <a:gd name="connsiteX2" fmla="*/ 1724 w 172416"/>
                          <a:gd name="connsiteY2" fmla="*/ 57391 h 67944"/>
                          <a:gd name="connsiteX3" fmla="*/ 7345 w 172416"/>
                          <a:gd name="connsiteY3" fmla="*/ 67600 h 67944"/>
                          <a:gd name="connsiteX4" fmla="*/ 90260 w 172416"/>
                          <a:gd name="connsiteY4" fmla="*/ 37796 h 67944"/>
                          <a:gd name="connsiteX5" fmla="*/ 169204 w 172416"/>
                          <a:gd name="connsiteY5" fmla="*/ 18305 h 67944"/>
                          <a:gd name="connsiteX6" fmla="*/ 169204 w 172416"/>
                          <a:gd name="connsiteY6" fmla="*/ 6188 h 679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72416" h="67944">
                            <a:moveTo>
                              <a:pt x="169204" y="6188"/>
                            </a:moveTo>
                            <a:cubicBezTo>
                              <a:pt x="142288" y="-6652"/>
                              <a:pt x="110524" y="3094"/>
                              <a:pt x="83557" y="11963"/>
                            </a:cubicBezTo>
                            <a:cubicBezTo>
                              <a:pt x="53546" y="21863"/>
                              <a:pt x="26166" y="36353"/>
                              <a:pt x="1724" y="57391"/>
                            </a:cubicBezTo>
                            <a:cubicBezTo>
                              <a:pt x="-2658" y="61155"/>
                              <a:pt x="2085" y="69766"/>
                              <a:pt x="7345" y="67600"/>
                            </a:cubicBezTo>
                            <a:cubicBezTo>
                              <a:pt x="34519" y="56359"/>
                              <a:pt x="61900" y="45170"/>
                              <a:pt x="90260" y="37796"/>
                            </a:cubicBezTo>
                            <a:cubicBezTo>
                              <a:pt x="116196" y="31042"/>
                              <a:pt x="145536" y="32176"/>
                              <a:pt x="169204" y="18305"/>
                            </a:cubicBezTo>
                            <a:cubicBezTo>
                              <a:pt x="173226" y="15933"/>
                              <a:pt x="173742" y="8405"/>
                              <a:pt x="169204" y="6188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2" name="任意多边形: 形状 131">
                        <a:extLst>
                          <a:ext uri="{FF2B5EF4-FFF2-40B4-BE49-F238E27FC236}">
                            <a16:creationId xmlns:a16="http://schemas.microsoft.com/office/drawing/2014/main" id="{B41B8F95-3FDC-2BE1-C4D0-F3E6F83DE72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928416" y="2788567"/>
                        <a:ext cx="216687" cy="34980"/>
                      </a:xfrm>
                      <a:custGeom>
                        <a:avLst/>
                        <a:gdLst>
                          <a:gd name="connsiteX0" fmla="*/ 211928 w 216687"/>
                          <a:gd name="connsiteY0" fmla="*/ 13879 h 34980"/>
                          <a:gd name="connsiteX1" fmla="*/ 103747 w 216687"/>
                          <a:gd name="connsiteY1" fmla="*/ 1195 h 34980"/>
                          <a:gd name="connsiteX2" fmla="*/ 1702 w 216687"/>
                          <a:gd name="connsiteY2" fmla="*/ 27234 h 34980"/>
                          <a:gd name="connsiteX3" fmla="*/ 4332 w 216687"/>
                          <a:gd name="connsiteY3" fmla="*/ 33783 h 34980"/>
                          <a:gd name="connsiteX4" fmla="*/ 112358 w 216687"/>
                          <a:gd name="connsiteY4" fmla="*/ 26306 h 34980"/>
                          <a:gd name="connsiteX5" fmla="*/ 209608 w 216687"/>
                          <a:gd name="connsiteY5" fmla="*/ 32958 h 34980"/>
                          <a:gd name="connsiteX6" fmla="*/ 211928 w 216687"/>
                          <a:gd name="connsiteY6" fmla="*/ 13879 h 349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16687" h="34980">
                            <a:moveTo>
                              <a:pt x="211928" y="13879"/>
                            </a:moveTo>
                            <a:cubicBezTo>
                              <a:pt x="180938" y="-2003"/>
                              <a:pt x="137469" y="-920"/>
                              <a:pt x="103747" y="1195"/>
                            </a:cubicBezTo>
                            <a:cubicBezTo>
                              <a:pt x="68116" y="3412"/>
                              <a:pt x="34239" y="11404"/>
                              <a:pt x="1702" y="27234"/>
                            </a:cubicBezTo>
                            <a:cubicBezTo>
                              <a:pt x="-1856" y="28987"/>
                              <a:pt x="722" y="34814"/>
                              <a:pt x="4332" y="33783"/>
                            </a:cubicBezTo>
                            <a:cubicBezTo>
                              <a:pt x="39807" y="23934"/>
                              <a:pt x="75954" y="23212"/>
                              <a:pt x="112358" y="26306"/>
                            </a:cubicBezTo>
                            <a:cubicBezTo>
                              <a:pt x="143503" y="28936"/>
                              <a:pt x="178772" y="39300"/>
                              <a:pt x="209608" y="32958"/>
                            </a:cubicBezTo>
                            <a:cubicBezTo>
                              <a:pt x="217652" y="31256"/>
                              <a:pt x="219405" y="17695"/>
                              <a:pt x="211928" y="13879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3" name="任意多边形: 形状 132">
                        <a:extLst>
                          <a:ext uri="{FF2B5EF4-FFF2-40B4-BE49-F238E27FC236}">
                            <a16:creationId xmlns:a16="http://schemas.microsoft.com/office/drawing/2014/main" id="{53AF8105-B619-78B4-5DB1-7A8A797B947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85600" y="3071342"/>
                        <a:ext cx="164498" cy="89600"/>
                      </a:xfrm>
                      <a:custGeom>
                        <a:avLst/>
                        <a:gdLst>
                          <a:gd name="connsiteX0" fmla="*/ 162065 w 164498"/>
                          <a:gd name="connsiteY0" fmla="*/ 72664 h 89600"/>
                          <a:gd name="connsiteX1" fmla="*/ 6238 w 164498"/>
                          <a:gd name="connsiteY1" fmla="*/ 11 h 89600"/>
                          <a:gd name="connsiteX2" fmla="*/ 4537 w 164498"/>
                          <a:gd name="connsiteY2" fmla="*/ 13417 h 89600"/>
                          <a:gd name="connsiteX3" fmla="*/ 150772 w 164498"/>
                          <a:gd name="connsiteY3" fmla="*/ 88185 h 89600"/>
                          <a:gd name="connsiteX4" fmla="*/ 162065 w 164498"/>
                          <a:gd name="connsiteY4" fmla="*/ 72664 h 896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4498" h="89600">
                            <a:moveTo>
                              <a:pt x="162065" y="72664"/>
                            </a:moveTo>
                            <a:cubicBezTo>
                              <a:pt x="124733" y="26463"/>
                              <a:pt x="62443" y="3208"/>
                              <a:pt x="6238" y="11"/>
                            </a:cubicBezTo>
                            <a:cubicBezTo>
                              <a:pt x="-1187" y="-402"/>
                              <a:pt x="-2269" y="11252"/>
                              <a:pt x="4537" y="13417"/>
                            </a:cubicBezTo>
                            <a:cubicBezTo>
                              <a:pt x="58421" y="30588"/>
                              <a:pt x="102405" y="59000"/>
                              <a:pt x="150772" y="88185"/>
                            </a:cubicBezTo>
                            <a:cubicBezTo>
                              <a:pt x="160363" y="93908"/>
                              <a:pt x="168820" y="80966"/>
                              <a:pt x="162065" y="72664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4" name="任意多边形: 形状 133">
                        <a:extLst>
                          <a:ext uri="{FF2B5EF4-FFF2-40B4-BE49-F238E27FC236}">
                            <a16:creationId xmlns:a16="http://schemas.microsoft.com/office/drawing/2014/main" id="{B92D1A82-1B05-6BEA-A794-FA7D241AC5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355336" y="3012459"/>
                        <a:ext cx="182135" cy="112239"/>
                      </a:xfrm>
                      <a:custGeom>
                        <a:avLst/>
                        <a:gdLst>
                          <a:gd name="connsiteX0" fmla="*/ 179833 w 182135"/>
                          <a:gd name="connsiteY0" fmla="*/ 94111 h 112239"/>
                          <a:gd name="connsiteX1" fmla="*/ 93154 w 182135"/>
                          <a:gd name="connsiteY1" fmla="*/ 31100 h 112239"/>
                          <a:gd name="connsiteX2" fmla="*/ 8640 w 182135"/>
                          <a:gd name="connsiteY2" fmla="*/ 7 h 112239"/>
                          <a:gd name="connsiteX3" fmla="*/ 6320 w 182135"/>
                          <a:gd name="connsiteY3" fmla="*/ 18364 h 112239"/>
                          <a:gd name="connsiteX4" fmla="*/ 170293 w 182135"/>
                          <a:gd name="connsiteY4" fmla="*/ 111540 h 112239"/>
                          <a:gd name="connsiteX5" fmla="*/ 179833 w 182135"/>
                          <a:gd name="connsiteY5" fmla="*/ 94111 h 11223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82135" h="112239">
                            <a:moveTo>
                              <a:pt x="179833" y="94111"/>
                            </a:moveTo>
                            <a:cubicBezTo>
                              <a:pt x="157506" y="65803"/>
                              <a:pt x="123473" y="47962"/>
                              <a:pt x="93154" y="31100"/>
                            </a:cubicBezTo>
                            <a:cubicBezTo>
                              <a:pt x="66805" y="16456"/>
                              <a:pt x="38805" y="1348"/>
                              <a:pt x="8640" y="7"/>
                            </a:cubicBezTo>
                            <a:cubicBezTo>
                              <a:pt x="-1053" y="-405"/>
                              <a:pt x="-3632" y="16817"/>
                              <a:pt x="6320" y="18364"/>
                            </a:cubicBezTo>
                            <a:cubicBezTo>
                              <a:pt x="67939" y="27904"/>
                              <a:pt x="113521" y="88646"/>
                              <a:pt x="170293" y="111540"/>
                            </a:cubicBezTo>
                            <a:cubicBezTo>
                              <a:pt x="180348" y="115562"/>
                              <a:pt x="185402" y="101227"/>
                              <a:pt x="179833" y="94111"/>
                            </a:cubicBezTo>
                            <a:close/>
                          </a:path>
                        </a:pathLst>
                      </a:custGeom>
                      <a:solidFill>
                        <a:srgbClr val="F7CBA4"/>
                      </a:solidFill>
                      <a:ln w="515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79FF143F-9868-36B8-A5DB-ECE82B4C0DCB}"/>
                      </a:ext>
                    </a:extLst>
                  </p:cNvPr>
                  <p:cNvSpPr/>
                  <p:nvPr/>
                </p:nvSpPr>
                <p:spPr>
                  <a:xfrm>
                    <a:off x="4546122" y="1640196"/>
                    <a:ext cx="1132621" cy="1695482"/>
                  </a:xfrm>
                  <a:custGeom>
                    <a:avLst/>
                    <a:gdLst>
                      <a:gd name="connsiteX0" fmla="*/ 1132622 w 1132621"/>
                      <a:gd name="connsiteY0" fmla="*/ 1548000 h 1695482"/>
                      <a:gd name="connsiteX1" fmla="*/ 241546 w 1132621"/>
                      <a:gd name="connsiteY1" fmla="*/ 1691606 h 1695482"/>
                      <a:gd name="connsiteX2" fmla="*/ 3888 w 1132621"/>
                      <a:gd name="connsiteY2" fmla="*/ 1532479 h 1695482"/>
                      <a:gd name="connsiteX3" fmla="*/ 3424 w 1132621"/>
                      <a:gd name="connsiteY3" fmla="*/ 1456371 h 1695482"/>
                      <a:gd name="connsiteX4" fmla="*/ 13943 w 1132621"/>
                      <a:gd name="connsiteY4" fmla="*/ 1398568 h 1695482"/>
                      <a:gd name="connsiteX5" fmla="*/ 73912 w 1132621"/>
                      <a:gd name="connsiteY5" fmla="*/ 1149153 h 1695482"/>
                      <a:gd name="connsiteX6" fmla="*/ 431301 w 1132621"/>
                      <a:gd name="connsiteY6" fmla="*/ 245444 h 1695482"/>
                      <a:gd name="connsiteX7" fmla="*/ 569492 w 1132621"/>
                      <a:gd name="connsiteY7" fmla="*/ 103643 h 1695482"/>
                      <a:gd name="connsiteX8" fmla="*/ 773118 w 1132621"/>
                      <a:gd name="connsiteY8" fmla="*/ 0 h 1695482"/>
                      <a:gd name="connsiteX9" fmla="*/ 1101580 w 1132621"/>
                      <a:gd name="connsiteY9" fmla="*/ 559726 h 1695482"/>
                      <a:gd name="connsiteX10" fmla="*/ 678808 w 1132621"/>
                      <a:gd name="connsiteY10" fmla="*/ 1098002 h 1695482"/>
                      <a:gd name="connsiteX11" fmla="*/ 730166 w 1132621"/>
                      <a:gd name="connsiteY11" fmla="*/ 1179989 h 1695482"/>
                      <a:gd name="connsiteX12" fmla="*/ 1065795 w 1132621"/>
                      <a:gd name="connsiteY12" fmla="*/ 1079542 h 1695482"/>
                      <a:gd name="connsiteX13" fmla="*/ 987624 w 1132621"/>
                      <a:gd name="connsiteY13" fmla="*/ 1331122 h 1695482"/>
                      <a:gd name="connsiteX14" fmla="*/ 1132622 w 1132621"/>
                      <a:gd name="connsiteY14" fmla="*/ 1548000 h 1695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132621" h="1695482">
                        <a:moveTo>
                          <a:pt x="1132622" y="1548000"/>
                        </a:moveTo>
                        <a:lnTo>
                          <a:pt x="241546" y="1691606"/>
                        </a:lnTo>
                        <a:cubicBezTo>
                          <a:pt x="131973" y="1713262"/>
                          <a:pt x="25596" y="1642001"/>
                          <a:pt x="3888" y="1532479"/>
                        </a:cubicBezTo>
                        <a:cubicBezTo>
                          <a:pt x="-1269" y="1506543"/>
                          <a:pt x="-1165" y="1480813"/>
                          <a:pt x="3424" y="1456371"/>
                        </a:cubicBezTo>
                        <a:cubicBezTo>
                          <a:pt x="3682" y="1436932"/>
                          <a:pt x="7136" y="1417389"/>
                          <a:pt x="13943" y="1398568"/>
                        </a:cubicBezTo>
                        <a:lnTo>
                          <a:pt x="73912" y="1149153"/>
                        </a:lnTo>
                        <a:cubicBezTo>
                          <a:pt x="262068" y="475574"/>
                          <a:pt x="410933" y="277104"/>
                          <a:pt x="431301" y="245444"/>
                        </a:cubicBezTo>
                        <a:cubicBezTo>
                          <a:pt x="467602" y="188982"/>
                          <a:pt x="515299" y="142265"/>
                          <a:pt x="569492" y="103643"/>
                        </a:cubicBezTo>
                        <a:cubicBezTo>
                          <a:pt x="631472" y="59350"/>
                          <a:pt x="701806" y="25679"/>
                          <a:pt x="773118" y="0"/>
                        </a:cubicBezTo>
                        <a:lnTo>
                          <a:pt x="1101580" y="559726"/>
                        </a:lnTo>
                        <a:lnTo>
                          <a:pt x="678808" y="1098002"/>
                        </a:lnTo>
                        <a:cubicBezTo>
                          <a:pt x="641424" y="1156836"/>
                          <a:pt x="663390" y="1199944"/>
                          <a:pt x="730166" y="1179989"/>
                        </a:cubicBezTo>
                        <a:lnTo>
                          <a:pt x="1065795" y="1079542"/>
                        </a:lnTo>
                        <a:cubicBezTo>
                          <a:pt x="1050790" y="1122031"/>
                          <a:pt x="977157" y="1144358"/>
                          <a:pt x="987624" y="1331122"/>
                        </a:cubicBezTo>
                        <a:cubicBezTo>
                          <a:pt x="997937" y="1515670"/>
                          <a:pt x="1103488" y="1498447"/>
                          <a:pt x="1132622" y="1548000"/>
                        </a:cubicBezTo>
                        <a:close/>
                      </a:path>
                    </a:pathLst>
                  </a:custGeom>
                  <a:solidFill>
                    <a:srgbClr val="E07D4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" name="任意多边形: 形状 135">
                    <a:extLst>
                      <a:ext uri="{FF2B5EF4-FFF2-40B4-BE49-F238E27FC236}">
                        <a16:creationId xmlns:a16="http://schemas.microsoft.com/office/drawing/2014/main" id="{4760904D-6AD4-4496-2E2B-FA5E5C56594D}"/>
                      </a:ext>
                    </a:extLst>
                  </p:cNvPr>
                  <p:cNvSpPr/>
                  <p:nvPr/>
                </p:nvSpPr>
                <p:spPr>
                  <a:xfrm>
                    <a:off x="5163955" y="2407693"/>
                    <a:ext cx="456060" cy="429095"/>
                  </a:xfrm>
                  <a:custGeom>
                    <a:avLst/>
                    <a:gdLst>
                      <a:gd name="connsiteX0" fmla="*/ 82734 w 456060"/>
                      <a:gd name="connsiteY0" fmla="*/ 429096 h 429095"/>
                      <a:gd name="connsiteX1" fmla="*/ 16939 w 456060"/>
                      <a:gd name="connsiteY1" fmla="*/ 396095 h 429095"/>
                      <a:gd name="connsiteX2" fmla="*/ 12659 w 456060"/>
                      <a:gd name="connsiteY2" fmla="*/ 302248 h 429095"/>
                      <a:gd name="connsiteX3" fmla="*/ 145230 w 456060"/>
                      <a:gd name="connsiteY3" fmla="*/ 6478 h 429095"/>
                      <a:gd name="connsiteX4" fmla="*/ 159719 w 456060"/>
                      <a:gd name="connsiteY4" fmla="*/ 960 h 429095"/>
                      <a:gd name="connsiteX5" fmla="*/ 165237 w 456060"/>
                      <a:gd name="connsiteY5" fmla="*/ 15450 h 429095"/>
                      <a:gd name="connsiteX6" fmla="*/ 32047 w 456060"/>
                      <a:gd name="connsiteY6" fmla="*/ 312664 h 429095"/>
                      <a:gd name="connsiteX7" fmla="*/ 31635 w 456060"/>
                      <a:gd name="connsiteY7" fmla="*/ 313335 h 429095"/>
                      <a:gd name="connsiteX8" fmla="*/ 34471 w 456060"/>
                      <a:gd name="connsiteY8" fmla="*/ 382843 h 429095"/>
                      <a:gd name="connsiteX9" fmla="*/ 100576 w 456060"/>
                      <a:gd name="connsiteY9" fmla="*/ 404500 h 429095"/>
                      <a:gd name="connsiteX10" fmla="*/ 442083 w 456060"/>
                      <a:gd name="connsiteY10" fmla="*/ 307972 h 429095"/>
                      <a:gd name="connsiteX11" fmla="*/ 455645 w 456060"/>
                      <a:gd name="connsiteY11" fmla="*/ 315552 h 429095"/>
                      <a:gd name="connsiteX12" fmla="*/ 448065 w 456060"/>
                      <a:gd name="connsiteY12" fmla="*/ 329113 h 429095"/>
                      <a:gd name="connsiteX13" fmla="*/ 106712 w 456060"/>
                      <a:gd name="connsiteY13" fmla="*/ 425589 h 429095"/>
                      <a:gd name="connsiteX14" fmla="*/ 82734 w 456060"/>
                      <a:gd name="connsiteY14" fmla="*/ 429096 h 429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56060" h="429095">
                        <a:moveTo>
                          <a:pt x="82734" y="429096"/>
                        </a:moveTo>
                        <a:cubicBezTo>
                          <a:pt x="57313" y="429096"/>
                          <a:pt x="33027" y="417339"/>
                          <a:pt x="16939" y="396095"/>
                        </a:cubicBezTo>
                        <a:cubicBezTo>
                          <a:pt x="-3996" y="368405"/>
                          <a:pt x="-5646" y="331640"/>
                          <a:pt x="12659" y="302248"/>
                        </a:cubicBezTo>
                        <a:lnTo>
                          <a:pt x="145230" y="6478"/>
                        </a:lnTo>
                        <a:cubicBezTo>
                          <a:pt x="147705" y="960"/>
                          <a:pt x="154202" y="-1515"/>
                          <a:pt x="159719" y="960"/>
                        </a:cubicBezTo>
                        <a:cubicBezTo>
                          <a:pt x="165237" y="3435"/>
                          <a:pt x="167712" y="9932"/>
                          <a:pt x="165237" y="15450"/>
                        </a:cubicBezTo>
                        <a:lnTo>
                          <a:pt x="32047" y="312664"/>
                        </a:lnTo>
                        <a:lnTo>
                          <a:pt x="31635" y="313335"/>
                        </a:lnTo>
                        <a:cubicBezTo>
                          <a:pt x="14876" y="339684"/>
                          <a:pt x="22095" y="366497"/>
                          <a:pt x="34471" y="382843"/>
                        </a:cubicBezTo>
                        <a:cubicBezTo>
                          <a:pt x="46846" y="399188"/>
                          <a:pt x="70669" y="413420"/>
                          <a:pt x="100576" y="404500"/>
                        </a:cubicBezTo>
                        <a:lnTo>
                          <a:pt x="442083" y="307972"/>
                        </a:lnTo>
                        <a:cubicBezTo>
                          <a:pt x="447910" y="306373"/>
                          <a:pt x="453995" y="309725"/>
                          <a:pt x="455645" y="315552"/>
                        </a:cubicBezTo>
                        <a:cubicBezTo>
                          <a:pt x="457295" y="321379"/>
                          <a:pt x="453892" y="327463"/>
                          <a:pt x="448065" y="329113"/>
                        </a:cubicBezTo>
                        <a:lnTo>
                          <a:pt x="106712" y="425589"/>
                        </a:lnTo>
                        <a:cubicBezTo>
                          <a:pt x="98771" y="427961"/>
                          <a:pt x="90675" y="429096"/>
                          <a:pt x="82734" y="429096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" name="任意多边形: 形状 136">
                    <a:extLst>
                      <a:ext uri="{FF2B5EF4-FFF2-40B4-BE49-F238E27FC236}">
                        <a16:creationId xmlns:a16="http://schemas.microsoft.com/office/drawing/2014/main" id="{C63514B3-75E3-300D-1F6E-3828FB23C1DA}"/>
                      </a:ext>
                    </a:extLst>
                  </p:cNvPr>
                  <p:cNvSpPr/>
                  <p:nvPr/>
                </p:nvSpPr>
                <p:spPr>
                  <a:xfrm>
                    <a:off x="4535127" y="2961429"/>
                    <a:ext cx="1154590" cy="385273"/>
                  </a:xfrm>
                  <a:custGeom>
                    <a:avLst/>
                    <a:gdLst>
                      <a:gd name="connsiteX0" fmla="*/ 213094 w 1154590"/>
                      <a:gd name="connsiteY0" fmla="*/ 385274 h 385273"/>
                      <a:gd name="connsiteX1" fmla="*/ 4106 w 1154590"/>
                      <a:gd name="connsiteY1" fmla="*/ 213412 h 385273"/>
                      <a:gd name="connsiteX2" fmla="*/ 3487 w 1154590"/>
                      <a:gd name="connsiteY2" fmla="*/ 134055 h 385273"/>
                      <a:gd name="connsiteX3" fmla="*/ 14625 w 1154590"/>
                      <a:gd name="connsiteY3" fmla="*/ 73622 h 385273"/>
                      <a:gd name="connsiteX4" fmla="*/ 38499 w 1154590"/>
                      <a:gd name="connsiteY4" fmla="*/ 7259 h 385273"/>
                      <a:gd name="connsiteX5" fmla="*/ 52524 w 1154590"/>
                      <a:gd name="connsiteY5" fmla="*/ 659 h 385273"/>
                      <a:gd name="connsiteX6" fmla="*/ 59124 w 1154590"/>
                      <a:gd name="connsiteY6" fmla="*/ 14684 h 385273"/>
                      <a:gd name="connsiteX7" fmla="*/ 35250 w 1154590"/>
                      <a:gd name="connsiteY7" fmla="*/ 81047 h 385273"/>
                      <a:gd name="connsiteX8" fmla="*/ 25402 w 1154590"/>
                      <a:gd name="connsiteY8" fmla="*/ 135292 h 385273"/>
                      <a:gd name="connsiteX9" fmla="*/ 25195 w 1154590"/>
                      <a:gd name="connsiteY9" fmla="*/ 137148 h 385273"/>
                      <a:gd name="connsiteX10" fmla="*/ 25608 w 1154590"/>
                      <a:gd name="connsiteY10" fmla="*/ 209080 h 385273"/>
                      <a:gd name="connsiteX11" fmla="*/ 250375 w 1154590"/>
                      <a:gd name="connsiteY11" fmla="*/ 359595 h 385273"/>
                      <a:gd name="connsiteX12" fmla="*/ 1141863 w 1154590"/>
                      <a:gd name="connsiteY12" fmla="*/ 215887 h 385273"/>
                      <a:gd name="connsiteX13" fmla="*/ 1154445 w 1154590"/>
                      <a:gd name="connsiteY13" fmla="*/ 224962 h 385273"/>
                      <a:gd name="connsiteX14" fmla="*/ 1145370 w 1154590"/>
                      <a:gd name="connsiteY14" fmla="*/ 237543 h 385273"/>
                      <a:gd name="connsiteX15" fmla="*/ 254294 w 1154590"/>
                      <a:gd name="connsiteY15" fmla="*/ 381149 h 385273"/>
                      <a:gd name="connsiteX16" fmla="*/ 213094 w 1154590"/>
                      <a:gd name="connsiteY16" fmla="*/ 385274 h 385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154590" h="385273">
                        <a:moveTo>
                          <a:pt x="213094" y="385274"/>
                        </a:moveTo>
                        <a:cubicBezTo>
                          <a:pt x="113627" y="385274"/>
                          <a:pt x="24216" y="314838"/>
                          <a:pt x="4106" y="213412"/>
                        </a:cubicBezTo>
                        <a:cubicBezTo>
                          <a:pt x="-1154" y="186959"/>
                          <a:pt x="-1360" y="160301"/>
                          <a:pt x="3487" y="134055"/>
                        </a:cubicBezTo>
                        <a:cubicBezTo>
                          <a:pt x="3848" y="113481"/>
                          <a:pt x="7612" y="93165"/>
                          <a:pt x="14625" y="73622"/>
                        </a:cubicBezTo>
                        <a:lnTo>
                          <a:pt x="38499" y="7259"/>
                        </a:lnTo>
                        <a:cubicBezTo>
                          <a:pt x="40561" y="1535"/>
                          <a:pt x="46852" y="-1404"/>
                          <a:pt x="52524" y="659"/>
                        </a:cubicBezTo>
                        <a:cubicBezTo>
                          <a:pt x="58248" y="2721"/>
                          <a:pt x="61187" y="9012"/>
                          <a:pt x="59124" y="14684"/>
                        </a:cubicBezTo>
                        <a:lnTo>
                          <a:pt x="35250" y="81047"/>
                        </a:lnTo>
                        <a:cubicBezTo>
                          <a:pt x="28959" y="98579"/>
                          <a:pt x="25659" y="116781"/>
                          <a:pt x="25402" y="135292"/>
                        </a:cubicBezTo>
                        <a:lnTo>
                          <a:pt x="25195" y="137148"/>
                        </a:lnTo>
                        <a:cubicBezTo>
                          <a:pt x="20709" y="160920"/>
                          <a:pt x="20864" y="185103"/>
                          <a:pt x="25608" y="209080"/>
                        </a:cubicBezTo>
                        <a:cubicBezTo>
                          <a:pt x="46079" y="312517"/>
                          <a:pt x="146938" y="380015"/>
                          <a:pt x="250375" y="359595"/>
                        </a:cubicBezTo>
                        <a:lnTo>
                          <a:pt x="1141863" y="215887"/>
                        </a:lnTo>
                        <a:cubicBezTo>
                          <a:pt x="1147896" y="214907"/>
                          <a:pt x="1153465" y="218980"/>
                          <a:pt x="1154445" y="224962"/>
                        </a:cubicBezTo>
                        <a:cubicBezTo>
                          <a:pt x="1155425" y="230943"/>
                          <a:pt x="1151351" y="236564"/>
                          <a:pt x="1145370" y="237543"/>
                        </a:cubicBezTo>
                        <a:lnTo>
                          <a:pt x="254294" y="381149"/>
                        </a:lnTo>
                        <a:cubicBezTo>
                          <a:pt x="240475" y="383934"/>
                          <a:pt x="226655" y="385274"/>
                          <a:pt x="213094" y="385274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" name="任意多边形: 形状 137">
                    <a:extLst>
                      <a:ext uri="{FF2B5EF4-FFF2-40B4-BE49-F238E27FC236}">
                        <a16:creationId xmlns:a16="http://schemas.microsoft.com/office/drawing/2014/main" id="{A5FF7C28-9A18-1181-15B0-F57BF6356D6A}"/>
                      </a:ext>
                    </a:extLst>
                  </p:cNvPr>
                  <p:cNvSpPr/>
                  <p:nvPr/>
                </p:nvSpPr>
                <p:spPr>
                  <a:xfrm>
                    <a:off x="6363513" y="1699185"/>
                    <a:ext cx="1183291" cy="1624265"/>
                  </a:xfrm>
                  <a:custGeom>
                    <a:avLst/>
                    <a:gdLst>
                      <a:gd name="connsiteX0" fmla="*/ 1063196 w 1183291"/>
                      <a:gd name="connsiteY0" fmla="*/ 1602452 h 1624265"/>
                      <a:gd name="connsiteX1" fmla="*/ 1063042 w 1183291"/>
                      <a:gd name="connsiteY1" fmla="*/ 1602555 h 1624265"/>
                      <a:gd name="connsiteX2" fmla="*/ 901492 w 1183291"/>
                      <a:gd name="connsiteY2" fmla="*/ 1611527 h 1624265"/>
                      <a:gd name="connsiteX3" fmla="*/ 892313 w 1183291"/>
                      <a:gd name="connsiteY3" fmla="*/ 1607866 h 1624265"/>
                      <a:gd name="connsiteX4" fmla="*/ 0 w 1183291"/>
                      <a:gd name="connsiteY4" fmla="*/ 1225159 h 1624265"/>
                      <a:gd name="connsiteX5" fmla="*/ 89773 w 1183291"/>
                      <a:gd name="connsiteY5" fmla="*/ 1027050 h 1624265"/>
                      <a:gd name="connsiteX6" fmla="*/ 76315 w 1183291"/>
                      <a:gd name="connsiteY6" fmla="*/ 846112 h 1624265"/>
                      <a:gd name="connsiteX7" fmla="*/ 206050 w 1183291"/>
                      <a:gd name="connsiteY7" fmla="*/ 898450 h 1624265"/>
                      <a:gd name="connsiteX8" fmla="*/ 573133 w 1183291"/>
                      <a:gd name="connsiteY8" fmla="*/ 1057679 h 1624265"/>
                      <a:gd name="connsiteX9" fmla="*/ 442728 w 1183291"/>
                      <a:gd name="connsiteY9" fmla="*/ 852558 h 1624265"/>
                      <a:gd name="connsiteX10" fmla="*/ 228841 w 1183291"/>
                      <a:gd name="connsiteY10" fmla="*/ 325729 h 1624265"/>
                      <a:gd name="connsiteX11" fmla="*/ 533326 w 1183291"/>
                      <a:gd name="connsiteY11" fmla="*/ 0 h 1624265"/>
                      <a:gd name="connsiteX12" fmla="*/ 673940 w 1183291"/>
                      <a:gd name="connsiteY12" fmla="*/ 102509 h 1624265"/>
                      <a:gd name="connsiteX13" fmla="*/ 908040 w 1183291"/>
                      <a:gd name="connsiteY13" fmla="*/ 480421 h 1624265"/>
                      <a:gd name="connsiteX14" fmla="*/ 1093516 w 1183291"/>
                      <a:gd name="connsiteY14" fmla="*/ 982447 h 1624265"/>
                      <a:gd name="connsiteX15" fmla="*/ 1172821 w 1183291"/>
                      <a:gd name="connsiteY15" fmla="*/ 1339579 h 1624265"/>
                      <a:gd name="connsiteX16" fmla="*/ 1063196 w 1183291"/>
                      <a:gd name="connsiteY16" fmla="*/ 1602452 h 16242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183291" h="1624265">
                        <a:moveTo>
                          <a:pt x="1063196" y="1602452"/>
                        </a:moveTo>
                        <a:cubicBezTo>
                          <a:pt x="1063145" y="1602555"/>
                          <a:pt x="1063093" y="1602555"/>
                          <a:pt x="1063042" y="1602555"/>
                        </a:cubicBezTo>
                        <a:cubicBezTo>
                          <a:pt x="1014572" y="1626996"/>
                          <a:pt x="956407" y="1631946"/>
                          <a:pt x="901492" y="1611527"/>
                        </a:cubicBezTo>
                        <a:cubicBezTo>
                          <a:pt x="898604" y="1610496"/>
                          <a:pt x="895149" y="1609052"/>
                          <a:pt x="892313" y="1607866"/>
                        </a:cubicBezTo>
                        <a:lnTo>
                          <a:pt x="0" y="1225159"/>
                        </a:lnTo>
                        <a:cubicBezTo>
                          <a:pt x="0" y="1225159"/>
                          <a:pt x="67291" y="1146214"/>
                          <a:pt x="89773" y="1027050"/>
                        </a:cubicBezTo>
                        <a:cubicBezTo>
                          <a:pt x="98384" y="981261"/>
                          <a:pt x="97249" y="895459"/>
                          <a:pt x="76315" y="846112"/>
                        </a:cubicBezTo>
                        <a:cubicBezTo>
                          <a:pt x="129838" y="857147"/>
                          <a:pt x="206050" y="898450"/>
                          <a:pt x="206050" y="898450"/>
                        </a:cubicBezTo>
                        <a:cubicBezTo>
                          <a:pt x="326812" y="945682"/>
                          <a:pt x="573133" y="1057679"/>
                          <a:pt x="573133" y="1057679"/>
                        </a:cubicBezTo>
                        <a:lnTo>
                          <a:pt x="442728" y="852558"/>
                        </a:lnTo>
                        <a:lnTo>
                          <a:pt x="228841" y="325729"/>
                        </a:lnTo>
                        <a:lnTo>
                          <a:pt x="533326" y="0"/>
                        </a:lnTo>
                        <a:cubicBezTo>
                          <a:pt x="584632" y="28205"/>
                          <a:pt x="632638" y="61980"/>
                          <a:pt x="673940" y="102509"/>
                        </a:cubicBezTo>
                        <a:cubicBezTo>
                          <a:pt x="782792" y="213578"/>
                          <a:pt x="834459" y="342178"/>
                          <a:pt x="908040" y="480421"/>
                        </a:cubicBezTo>
                        <a:cubicBezTo>
                          <a:pt x="992296" y="638619"/>
                          <a:pt x="1054637" y="807491"/>
                          <a:pt x="1093516" y="982447"/>
                        </a:cubicBezTo>
                        <a:lnTo>
                          <a:pt x="1172821" y="1339579"/>
                        </a:lnTo>
                        <a:cubicBezTo>
                          <a:pt x="1206389" y="1432858"/>
                          <a:pt x="1156424" y="1568781"/>
                          <a:pt x="1063196" y="1602452"/>
                        </a:cubicBezTo>
                        <a:close/>
                      </a:path>
                    </a:pathLst>
                  </a:custGeom>
                  <a:solidFill>
                    <a:srgbClr val="E07D4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45FDDCFF-2379-C756-C255-6E4A276868C5}"/>
                      </a:ext>
                    </a:extLst>
                  </p:cNvPr>
                  <p:cNvSpPr/>
                  <p:nvPr/>
                </p:nvSpPr>
                <p:spPr>
                  <a:xfrm>
                    <a:off x="6428783" y="2366065"/>
                    <a:ext cx="455126" cy="345525"/>
                  </a:xfrm>
                  <a:custGeom>
                    <a:avLst/>
                    <a:gdLst>
                      <a:gd name="connsiteX0" fmla="*/ 393236 w 455126"/>
                      <a:gd name="connsiteY0" fmla="*/ 345525 h 345525"/>
                      <a:gd name="connsiteX1" fmla="*/ 367763 w 455126"/>
                      <a:gd name="connsiteY1" fmla="*/ 340060 h 345525"/>
                      <a:gd name="connsiteX2" fmla="*/ 136706 w 455126"/>
                      <a:gd name="connsiteY2" fmla="*/ 241727 h 345525"/>
                      <a:gd name="connsiteX3" fmla="*/ 135468 w 455126"/>
                      <a:gd name="connsiteY3" fmla="*/ 241160 h 345525"/>
                      <a:gd name="connsiteX4" fmla="*/ 8776 w 455126"/>
                      <a:gd name="connsiteY4" fmla="*/ 189906 h 345525"/>
                      <a:gd name="connsiteX5" fmla="*/ 216 w 455126"/>
                      <a:gd name="connsiteY5" fmla="*/ 176912 h 345525"/>
                      <a:gd name="connsiteX6" fmla="*/ 13210 w 455126"/>
                      <a:gd name="connsiteY6" fmla="*/ 168403 h 345525"/>
                      <a:gd name="connsiteX7" fmla="*/ 145317 w 455126"/>
                      <a:gd name="connsiteY7" fmla="*/ 221514 h 345525"/>
                      <a:gd name="connsiteX8" fmla="*/ 376633 w 455126"/>
                      <a:gd name="connsiteY8" fmla="*/ 319950 h 345525"/>
                      <a:gd name="connsiteX9" fmla="*/ 422267 w 455126"/>
                      <a:gd name="connsiteY9" fmla="*/ 310617 h 345525"/>
                      <a:gd name="connsiteX10" fmla="*/ 428351 w 455126"/>
                      <a:gd name="connsiteY10" fmla="*/ 264416 h 345525"/>
                      <a:gd name="connsiteX11" fmla="*/ 296760 w 455126"/>
                      <a:gd name="connsiteY11" fmla="*/ 16135 h 345525"/>
                      <a:gd name="connsiteX12" fmla="*/ 301297 w 455126"/>
                      <a:gd name="connsiteY12" fmla="*/ 1285 h 345525"/>
                      <a:gd name="connsiteX13" fmla="*/ 316148 w 455126"/>
                      <a:gd name="connsiteY13" fmla="*/ 5822 h 345525"/>
                      <a:gd name="connsiteX14" fmla="*/ 447739 w 455126"/>
                      <a:gd name="connsiteY14" fmla="*/ 254103 h 345525"/>
                      <a:gd name="connsiteX15" fmla="*/ 438303 w 455126"/>
                      <a:gd name="connsiteY15" fmla="*/ 325570 h 345525"/>
                      <a:gd name="connsiteX16" fmla="*/ 393236 w 455126"/>
                      <a:gd name="connsiteY16" fmla="*/ 345525 h 345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55126" h="345525">
                        <a:moveTo>
                          <a:pt x="393236" y="345525"/>
                        </a:moveTo>
                        <a:cubicBezTo>
                          <a:pt x="384728" y="345525"/>
                          <a:pt x="376065" y="343721"/>
                          <a:pt x="367763" y="340060"/>
                        </a:cubicBezTo>
                        <a:cubicBezTo>
                          <a:pt x="297018" y="308760"/>
                          <a:pt x="199510" y="266323"/>
                          <a:pt x="136706" y="241727"/>
                        </a:cubicBezTo>
                        <a:lnTo>
                          <a:pt x="135468" y="241160"/>
                        </a:lnTo>
                        <a:cubicBezTo>
                          <a:pt x="134695" y="240748"/>
                          <a:pt x="60030" y="200476"/>
                          <a:pt x="8776" y="189906"/>
                        </a:cubicBezTo>
                        <a:cubicBezTo>
                          <a:pt x="2846" y="188668"/>
                          <a:pt x="-970" y="182893"/>
                          <a:pt x="216" y="176912"/>
                        </a:cubicBezTo>
                        <a:cubicBezTo>
                          <a:pt x="1454" y="170982"/>
                          <a:pt x="7229" y="167166"/>
                          <a:pt x="13210" y="168403"/>
                        </a:cubicBezTo>
                        <a:cubicBezTo>
                          <a:pt x="65754" y="179232"/>
                          <a:pt x="137428" y="217286"/>
                          <a:pt x="145317" y="221514"/>
                        </a:cubicBezTo>
                        <a:cubicBezTo>
                          <a:pt x="208534" y="246265"/>
                          <a:pt x="305938" y="288651"/>
                          <a:pt x="376633" y="319950"/>
                        </a:cubicBezTo>
                        <a:cubicBezTo>
                          <a:pt x="395917" y="328458"/>
                          <a:pt x="412882" y="320723"/>
                          <a:pt x="422267" y="310617"/>
                        </a:cubicBezTo>
                        <a:cubicBezTo>
                          <a:pt x="431703" y="300510"/>
                          <a:pt x="438252" y="283030"/>
                          <a:pt x="428351" y="264416"/>
                        </a:cubicBezTo>
                        <a:lnTo>
                          <a:pt x="296760" y="16135"/>
                        </a:lnTo>
                        <a:cubicBezTo>
                          <a:pt x="293924" y="10773"/>
                          <a:pt x="295987" y="4121"/>
                          <a:pt x="301297" y="1285"/>
                        </a:cubicBezTo>
                        <a:cubicBezTo>
                          <a:pt x="306660" y="-1551"/>
                          <a:pt x="313312" y="460"/>
                          <a:pt x="316148" y="5822"/>
                        </a:cubicBezTo>
                        <a:lnTo>
                          <a:pt x="447739" y="254103"/>
                        </a:lnTo>
                        <a:cubicBezTo>
                          <a:pt x="460321" y="277874"/>
                          <a:pt x="456608" y="305924"/>
                          <a:pt x="438303" y="325570"/>
                        </a:cubicBezTo>
                        <a:cubicBezTo>
                          <a:pt x="426237" y="338616"/>
                          <a:pt x="409994" y="345525"/>
                          <a:pt x="393236" y="345525"/>
                        </a:cubicBez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5756DFC9-A18D-4C0B-373A-00D869EE3D9F}"/>
                      </a:ext>
                    </a:extLst>
                  </p:cNvPr>
                  <p:cNvSpPr/>
                  <p:nvPr/>
                </p:nvSpPr>
                <p:spPr>
                  <a:xfrm>
                    <a:off x="6352576" y="2847500"/>
                    <a:ext cx="1204967" cy="486828"/>
                  </a:xfrm>
                  <a:custGeom>
                    <a:avLst/>
                    <a:gdLst>
                      <a:gd name="connsiteX0" fmla="*/ 982865 w 1204967"/>
                      <a:gd name="connsiteY0" fmla="*/ 486828 h 486828"/>
                      <a:gd name="connsiteX1" fmla="*/ 908613 w 1204967"/>
                      <a:gd name="connsiteY1" fmla="*/ 473473 h 486828"/>
                      <a:gd name="connsiteX2" fmla="*/ 899022 w 1204967"/>
                      <a:gd name="connsiteY2" fmla="*/ 469657 h 486828"/>
                      <a:gd name="connsiteX3" fmla="*/ 6657 w 1204967"/>
                      <a:gd name="connsiteY3" fmla="*/ 86898 h 486828"/>
                      <a:gd name="connsiteX4" fmla="*/ 882 w 1204967"/>
                      <a:gd name="connsiteY4" fmla="*/ 72461 h 486828"/>
                      <a:gd name="connsiteX5" fmla="*/ 15319 w 1204967"/>
                      <a:gd name="connsiteY5" fmla="*/ 66685 h 486828"/>
                      <a:gd name="connsiteX6" fmla="*/ 907633 w 1204967"/>
                      <a:gd name="connsiteY6" fmla="*/ 449444 h 486828"/>
                      <a:gd name="connsiteX7" fmla="*/ 916244 w 1204967"/>
                      <a:gd name="connsiteY7" fmla="*/ 452847 h 486828"/>
                      <a:gd name="connsiteX8" fmla="*/ 1065934 w 1204967"/>
                      <a:gd name="connsiteY8" fmla="*/ 445938 h 486828"/>
                      <a:gd name="connsiteX9" fmla="*/ 1066244 w 1204967"/>
                      <a:gd name="connsiteY9" fmla="*/ 445319 h 486828"/>
                      <a:gd name="connsiteX10" fmla="*/ 1072019 w 1204967"/>
                      <a:gd name="connsiteY10" fmla="*/ 443205 h 486828"/>
                      <a:gd name="connsiteX11" fmla="*/ 1166381 w 1204967"/>
                      <a:gd name="connsiteY11" fmla="*/ 340954 h 486828"/>
                      <a:gd name="connsiteX12" fmla="*/ 1173496 w 1204967"/>
                      <a:gd name="connsiteY12" fmla="*/ 194976 h 486828"/>
                      <a:gd name="connsiteX13" fmla="*/ 1173136 w 1204967"/>
                      <a:gd name="connsiteY13" fmla="*/ 193636 h 486828"/>
                      <a:gd name="connsiteX14" fmla="*/ 1133070 w 1204967"/>
                      <a:gd name="connsiteY14" fmla="*/ 13368 h 486828"/>
                      <a:gd name="connsiteX15" fmla="*/ 1141424 w 1204967"/>
                      <a:gd name="connsiteY15" fmla="*/ 271 h 486828"/>
                      <a:gd name="connsiteX16" fmla="*/ 1154521 w 1204967"/>
                      <a:gd name="connsiteY16" fmla="*/ 8624 h 486828"/>
                      <a:gd name="connsiteX17" fmla="*/ 1194432 w 1204967"/>
                      <a:gd name="connsiteY17" fmla="*/ 188273 h 486828"/>
                      <a:gd name="connsiteX18" fmla="*/ 1082229 w 1204967"/>
                      <a:gd name="connsiteY18" fmla="*/ 462902 h 486828"/>
                      <a:gd name="connsiteX19" fmla="*/ 1081146 w 1204967"/>
                      <a:gd name="connsiteY19" fmla="*/ 465171 h 486828"/>
                      <a:gd name="connsiteX20" fmla="*/ 1076660 w 1204967"/>
                      <a:gd name="connsiteY20" fmla="*/ 465223 h 486828"/>
                      <a:gd name="connsiteX21" fmla="*/ 982865 w 1204967"/>
                      <a:gd name="connsiteY21" fmla="*/ 486828 h 486828"/>
                      <a:gd name="connsiteX22" fmla="*/ 1073978 w 1204967"/>
                      <a:gd name="connsiteY22" fmla="*/ 454240 h 486828"/>
                      <a:gd name="connsiteX23" fmla="*/ 1073978 w 1204967"/>
                      <a:gd name="connsiteY23" fmla="*/ 454240 h 486828"/>
                      <a:gd name="connsiteX24" fmla="*/ 1073978 w 1204967"/>
                      <a:gd name="connsiteY24" fmla="*/ 454240 h 486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1204967" h="486828">
                        <a:moveTo>
                          <a:pt x="982865" y="486828"/>
                        </a:moveTo>
                        <a:cubicBezTo>
                          <a:pt x="957701" y="486828"/>
                          <a:pt x="932538" y="482394"/>
                          <a:pt x="908613" y="473473"/>
                        </a:cubicBezTo>
                        <a:cubicBezTo>
                          <a:pt x="905622" y="472390"/>
                          <a:pt x="901961" y="470895"/>
                          <a:pt x="899022" y="469657"/>
                        </a:cubicBezTo>
                        <a:lnTo>
                          <a:pt x="6657" y="86898"/>
                        </a:lnTo>
                        <a:cubicBezTo>
                          <a:pt x="1088" y="84526"/>
                          <a:pt x="-1491" y="78029"/>
                          <a:pt x="882" y="72461"/>
                        </a:cubicBezTo>
                        <a:cubicBezTo>
                          <a:pt x="3254" y="66892"/>
                          <a:pt x="9751" y="64313"/>
                          <a:pt x="15319" y="66685"/>
                        </a:cubicBezTo>
                        <a:lnTo>
                          <a:pt x="907633" y="449444"/>
                        </a:lnTo>
                        <a:cubicBezTo>
                          <a:pt x="910211" y="450527"/>
                          <a:pt x="913511" y="451868"/>
                          <a:pt x="916244" y="452847"/>
                        </a:cubicBezTo>
                        <a:cubicBezTo>
                          <a:pt x="964972" y="470998"/>
                          <a:pt x="1019269" y="468420"/>
                          <a:pt x="1065934" y="445938"/>
                        </a:cubicBezTo>
                        <a:lnTo>
                          <a:pt x="1066244" y="445319"/>
                        </a:lnTo>
                        <a:lnTo>
                          <a:pt x="1072019" y="443205"/>
                        </a:lnTo>
                        <a:cubicBezTo>
                          <a:pt x="1112032" y="428148"/>
                          <a:pt x="1146374" y="390971"/>
                          <a:pt x="1166381" y="340954"/>
                        </a:cubicBezTo>
                        <a:cubicBezTo>
                          <a:pt x="1186078" y="291813"/>
                          <a:pt x="1188708" y="237207"/>
                          <a:pt x="1173496" y="194976"/>
                        </a:cubicBezTo>
                        <a:lnTo>
                          <a:pt x="1173136" y="193636"/>
                        </a:lnTo>
                        <a:lnTo>
                          <a:pt x="1133070" y="13368"/>
                        </a:lnTo>
                        <a:cubicBezTo>
                          <a:pt x="1131781" y="7438"/>
                          <a:pt x="1135494" y="1560"/>
                          <a:pt x="1141424" y="271"/>
                        </a:cubicBezTo>
                        <a:cubicBezTo>
                          <a:pt x="1147354" y="-1070"/>
                          <a:pt x="1153232" y="2695"/>
                          <a:pt x="1154521" y="8624"/>
                        </a:cubicBezTo>
                        <a:lnTo>
                          <a:pt x="1194432" y="188273"/>
                        </a:lnTo>
                        <a:cubicBezTo>
                          <a:pt x="1227175" y="280573"/>
                          <a:pt x="1181901" y="423353"/>
                          <a:pt x="1082229" y="462902"/>
                        </a:cubicBezTo>
                        <a:lnTo>
                          <a:pt x="1081146" y="465171"/>
                        </a:lnTo>
                        <a:lnTo>
                          <a:pt x="1076660" y="465223"/>
                        </a:lnTo>
                        <a:cubicBezTo>
                          <a:pt x="1047216" y="479557"/>
                          <a:pt x="1015092" y="486828"/>
                          <a:pt x="982865" y="486828"/>
                        </a:cubicBezTo>
                        <a:close/>
                        <a:moveTo>
                          <a:pt x="1073978" y="454240"/>
                        </a:moveTo>
                        <a:lnTo>
                          <a:pt x="1073978" y="454240"/>
                        </a:lnTo>
                        <a:lnTo>
                          <a:pt x="1073978" y="454240"/>
                        </a:lnTo>
                        <a:close/>
                      </a:path>
                    </a:pathLst>
                  </a:custGeom>
                  <a:solidFill>
                    <a:srgbClr val="DD5D36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1385014-E579-2CFC-AE99-9CC2561CA5DA}"/>
              </a:ext>
            </a:extLst>
          </p:cNvPr>
          <p:cNvGrpSpPr/>
          <p:nvPr/>
        </p:nvGrpSpPr>
        <p:grpSpPr>
          <a:xfrm>
            <a:off x="825898" y="3137848"/>
            <a:ext cx="2006244" cy="2618999"/>
            <a:chOff x="825898" y="3137848"/>
            <a:chExt cx="2006244" cy="2618999"/>
          </a:xfrm>
        </p:grpSpPr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3653ECE4-34FD-2577-1923-186CEA57A99D}"/>
                </a:ext>
              </a:extLst>
            </p:cNvPr>
            <p:cNvSpPr/>
            <p:nvPr/>
          </p:nvSpPr>
          <p:spPr>
            <a:xfrm>
              <a:off x="1039877" y="3402037"/>
              <a:ext cx="1792265" cy="965875"/>
            </a:xfrm>
            <a:custGeom>
              <a:avLst/>
              <a:gdLst>
                <a:gd name="connsiteX0" fmla="*/ 2108673 w 2110846"/>
                <a:gd name="connsiteY0" fmla="*/ 718747 h 1137563"/>
                <a:gd name="connsiteX1" fmla="*/ 2034664 w 2110846"/>
                <a:gd name="connsiteY1" fmla="*/ 542112 h 1137563"/>
                <a:gd name="connsiteX2" fmla="*/ 1821696 w 2110846"/>
                <a:gd name="connsiteY2" fmla="*/ 256992 h 1137563"/>
                <a:gd name="connsiteX3" fmla="*/ 1713372 w 2110846"/>
                <a:gd name="connsiteY3" fmla="*/ 263667 h 1137563"/>
                <a:gd name="connsiteX4" fmla="*/ 1560921 w 2110846"/>
                <a:gd name="connsiteY4" fmla="*/ 164401 h 1137563"/>
                <a:gd name="connsiteX5" fmla="*/ 1467002 w 2110846"/>
                <a:gd name="connsiteY5" fmla="*/ 170083 h 1137563"/>
                <a:gd name="connsiteX6" fmla="*/ 1283356 w 2110846"/>
                <a:gd name="connsiteY6" fmla="*/ 40456 h 1137563"/>
                <a:gd name="connsiteX7" fmla="*/ 1036921 w 2110846"/>
                <a:gd name="connsiteY7" fmla="*/ 146555 h 1137563"/>
                <a:gd name="connsiteX8" fmla="*/ 867473 w 2110846"/>
                <a:gd name="connsiteY8" fmla="*/ 2523 h 1137563"/>
                <a:gd name="connsiteX9" fmla="*/ 625103 w 2110846"/>
                <a:gd name="connsiteY9" fmla="*/ 180135 h 1137563"/>
                <a:gd name="connsiteX10" fmla="*/ 623023 w 2110846"/>
                <a:gd name="connsiteY10" fmla="*/ 199757 h 1137563"/>
                <a:gd name="connsiteX11" fmla="*/ 581361 w 2110846"/>
                <a:gd name="connsiteY11" fmla="*/ 187689 h 1137563"/>
                <a:gd name="connsiteX12" fmla="*/ 444387 w 2110846"/>
                <a:gd name="connsiteY12" fmla="*/ 227590 h 1137563"/>
                <a:gd name="connsiteX13" fmla="*/ 378717 w 2110846"/>
                <a:gd name="connsiteY13" fmla="*/ 205695 h 1137563"/>
                <a:gd name="connsiteX14" fmla="*/ 143022 w 2110846"/>
                <a:gd name="connsiteY14" fmla="*/ 378425 h 1137563"/>
                <a:gd name="connsiteX15" fmla="*/ 141165 w 2110846"/>
                <a:gd name="connsiteY15" fmla="*/ 425049 h 1137563"/>
                <a:gd name="connsiteX16" fmla="*/ 80265 w 2110846"/>
                <a:gd name="connsiteY16" fmla="*/ 455139 h 1137563"/>
                <a:gd name="connsiteX17" fmla="*/ 37899 w 2110846"/>
                <a:gd name="connsiteY17" fmla="*/ 729455 h 1137563"/>
                <a:gd name="connsiteX18" fmla="*/ 133467 w 2110846"/>
                <a:gd name="connsiteY18" fmla="*/ 799430 h 1137563"/>
                <a:gd name="connsiteX19" fmla="*/ 376412 w 2110846"/>
                <a:gd name="connsiteY19" fmla="*/ 1084534 h 1137563"/>
                <a:gd name="connsiteX20" fmla="*/ 569405 w 2110846"/>
                <a:gd name="connsiteY20" fmla="*/ 1045977 h 1137563"/>
                <a:gd name="connsiteX21" fmla="*/ 739430 w 2110846"/>
                <a:gd name="connsiteY21" fmla="*/ 1133990 h 1137563"/>
                <a:gd name="connsiteX22" fmla="*/ 1064147 w 2110846"/>
                <a:gd name="connsiteY22" fmla="*/ 949400 h 1137563"/>
                <a:gd name="connsiteX23" fmla="*/ 1207571 w 2110846"/>
                <a:gd name="connsiteY23" fmla="*/ 1038390 h 1137563"/>
                <a:gd name="connsiteX24" fmla="*/ 1412071 w 2110846"/>
                <a:gd name="connsiteY24" fmla="*/ 956091 h 1137563"/>
                <a:gd name="connsiteX25" fmla="*/ 1572925 w 2110846"/>
                <a:gd name="connsiteY25" fmla="*/ 1073042 h 1137563"/>
                <a:gd name="connsiteX26" fmla="*/ 1738949 w 2110846"/>
                <a:gd name="connsiteY26" fmla="*/ 1030275 h 1137563"/>
                <a:gd name="connsiteX27" fmla="*/ 1827106 w 2110846"/>
                <a:gd name="connsiteY27" fmla="*/ 1065087 h 1137563"/>
                <a:gd name="connsiteX28" fmla="*/ 2071620 w 2110846"/>
                <a:gd name="connsiteY28" fmla="*/ 885907 h 1137563"/>
                <a:gd name="connsiteX29" fmla="*/ 2069187 w 2110846"/>
                <a:gd name="connsiteY29" fmla="*/ 807129 h 1137563"/>
                <a:gd name="connsiteX30" fmla="*/ 2108673 w 2110846"/>
                <a:gd name="connsiteY30" fmla="*/ 718747 h 113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10846" h="1137563">
                  <a:moveTo>
                    <a:pt x="2108673" y="718747"/>
                  </a:moveTo>
                  <a:cubicBezTo>
                    <a:pt x="2119556" y="648308"/>
                    <a:pt x="2088746" y="581101"/>
                    <a:pt x="2034664" y="542112"/>
                  </a:cubicBezTo>
                  <a:cubicBezTo>
                    <a:pt x="2053102" y="405234"/>
                    <a:pt x="1958702" y="278183"/>
                    <a:pt x="1821696" y="256992"/>
                  </a:cubicBezTo>
                  <a:cubicBezTo>
                    <a:pt x="1784292" y="251214"/>
                    <a:pt x="1747528" y="253919"/>
                    <a:pt x="1713372" y="263667"/>
                  </a:cubicBezTo>
                  <a:cubicBezTo>
                    <a:pt x="1680289" y="212129"/>
                    <a:pt x="1626159" y="174485"/>
                    <a:pt x="1560921" y="164401"/>
                  </a:cubicBezTo>
                  <a:cubicBezTo>
                    <a:pt x="1528494" y="159392"/>
                    <a:pt x="1496644" y="161696"/>
                    <a:pt x="1467002" y="170083"/>
                  </a:cubicBezTo>
                  <a:cubicBezTo>
                    <a:pt x="1430685" y="102957"/>
                    <a:pt x="1364551" y="53020"/>
                    <a:pt x="1283356" y="40456"/>
                  </a:cubicBezTo>
                  <a:cubicBezTo>
                    <a:pt x="1184523" y="25171"/>
                    <a:pt x="1090235" y="69441"/>
                    <a:pt x="1036921" y="146555"/>
                  </a:cubicBezTo>
                  <a:cubicBezTo>
                    <a:pt x="1012801" y="72931"/>
                    <a:pt x="949244" y="15167"/>
                    <a:pt x="867473" y="2523"/>
                  </a:cubicBezTo>
                  <a:cubicBezTo>
                    <a:pt x="751530" y="-15403"/>
                    <a:pt x="643029" y="64112"/>
                    <a:pt x="625103" y="180135"/>
                  </a:cubicBezTo>
                  <a:cubicBezTo>
                    <a:pt x="624095" y="186713"/>
                    <a:pt x="623423" y="193243"/>
                    <a:pt x="623023" y="199757"/>
                  </a:cubicBezTo>
                  <a:cubicBezTo>
                    <a:pt x="609994" y="194091"/>
                    <a:pt x="596054" y="189962"/>
                    <a:pt x="581361" y="187689"/>
                  </a:cubicBezTo>
                  <a:cubicBezTo>
                    <a:pt x="530064" y="179750"/>
                    <a:pt x="480607" y="195852"/>
                    <a:pt x="444387" y="227590"/>
                  </a:cubicBezTo>
                  <a:cubicBezTo>
                    <a:pt x="424412" y="216931"/>
                    <a:pt x="402357" y="209344"/>
                    <a:pt x="378717" y="205695"/>
                  </a:cubicBezTo>
                  <a:cubicBezTo>
                    <a:pt x="265975" y="188265"/>
                    <a:pt x="160436" y="265587"/>
                    <a:pt x="143022" y="378425"/>
                  </a:cubicBezTo>
                  <a:cubicBezTo>
                    <a:pt x="140589" y="394190"/>
                    <a:pt x="140061" y="409796"/>
                    <a:pt x="141165" y="425049"/>
                  </a:cubicBezTo>
                  <a:cubicBezTo>
                    <a:pt x="119846" y="431275"/>
                    <a:pt x="99231" y="441246"/>
                    <a:pt x="80265" y="455139"/>
                  </a:cubicBezTo>
                  <a:cubicBezTo>
                    <a:pt x="-7124" y="519176"/>
                    <a:pt x="-26091" y="642001"/>
                    <a:pt x="37899" y="729455"/>
                  </a:cubicBezTo>
                  <a:cubicBezTo>
                    <a:pt x="62739" y="763402"/>
                    <a:pt x="96430" y="786978"/>
                    <a:pt x="133467" y="799430"/>
                  </a:cubicBezTo>
                  <a:cubicBezTo>
                    <a:pt x="132554" y="939333"/>
                    <a:pt x="234124" y="1062526"/>
                    <a:pt x="376412" y="1084534"/>
                  </a:cubicBezTo>
                  <a:cubicBezTo>
                    <a:pt x="446019" y="1095305"/>
                    <a:pt x="513642" y="1080020"/>
                    <a:pt x="569405" y="1045977"/>
                  </a:cubicBezTo>
                  <a:cubicBezTo>
                    <a:pt x="613404" y="1091512"/>
                    <a:pt x="672063" y="1123571"/>
                    <a:pt x="739430" y="1133990"/>
                  </a:cubicBezTo>
                  <a:cubicBezTo>
                    <a:pt x="880149" y="1155758"/>
                    <a:pt x="1013121" y="1076083"/>
                    <a:pt x="1064147" y="949400"/>
                  </a:cubicBezTo>
                  <a:cubicBezTo>
                    <a:pt x="1096733" y="995624"/>
                    <a:pt x="1147294" y="1029075"/>
                    <a:pt x="1207571" y="1038390"/>
                  </a:cubicBezTo>
                  <a:cubicBezTo>
                    <a:pt x="1288382" y="1050890"/>
                    <a:pt x="1365640" y="1016783"/>
                    <a:pt x="1412071" y="956091"/>
                  </a:cubicBezTo>
                  <a:cubicBezTo>
                    <a:pt x="1442641" y="1016559"/>
                    <a:pt x="1500901" y="1061902"/>
                    <a:pt x="1572925" y="1073042"/>
                  </a:cubicBezTo>
                  <a:cubicBezTo>
                    <a:pt x="1634194" y="1082517"/>
                    <a:pt x="1693445" y="1065391"/>
                    <a:pt x="1738949" y="1030275"/>
                  </a:cubicBezTo>
                  <a:cubicBezTo>
                    <a:pt x="1764557" y="1047801"/>
                    <a:pt x="1794391" y="1060030"/>
                    <a:pt x="1827106" y="1065087"/>
                  </a:cubicBezTo>
                  <a:cubicBezTo>
                    <a:pt x="1944073" y="1083173"/>
                    <a:pt x="2053534" y="1002954"/>
                    <a:pt x="2071620" y="885907"/>
                  </a:cubicBezTo>
                  <a:cubicBezTo>
                    <a:pt x="2075798" y="858906"/>
                    <a:pt x="2074725" y="832305"/>
                    <a:pt x="2069187" y="807129"/>
                  </a:cubicBezTo>
                  <a:cubicBezTo>
                    <a:pt x="2089354" y="782561"/>
                    <a:pt x="2103455" y="752454"/>
                    <a:pt x="2108673" y="718747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6BBD499C-D18F-A085-4464-E945F35F4499}"/>
                </a:ext>
              </a:extLst>
            </p:cNvPr>
            <p:cNvSpPr/>
            <p:nvPr/>
          </p:nvSpPr>
          <p:spPr>
            <a:xfrm>
              <a:off x="1156965" y="3893872"/>
              <a:ext cx="1675172" cy="474027"/>
            </a:xfrm>
            <a:custGeom>
              <a:avLst/>
              <a:gdLst>
                <a:gd name="connsiteX0" fmla="*/ 1970772 w 1972940"/>
                <a:gd name="connsiteY0" fmla="*/ 139503 h 558287"/>
                <a:gd name="connsiteX1" fmla="*/ 1931271 w 1972940"/>
                <a:gd name="connsiteY1" fmla="*/ 227836 h 558287"/>
                <a:gd name="connsiteX2" fmla="*/ 1933704 w 1972940"/>
                <a:gd name="connsiteY2" fmla="*/ 306615 h 558287"/>
                <a:gd name="connsiteX3" fmla="*/ 1689174 w 1972940"/>
                <a:gd name="connsiteY3" fmla="*/ 485811 h 558287"/>
                <a:gd name="connsiteX4" fmla="*/ 1601017 w 1972940"/>
                <a:gd name="connsiteY4" fmla="*/ 451015 h 558287"/>
                <a:gd name="connsiteX5" fmla="*/ 1435009 w 1972940"/>
                <a:gd name="connsiteY5" fmla="*/ 493782 h 558287"/>
                <a:gd name="connsiteX6" fmla="*/ 1274171 w 1972940"/>
                <a:gd name="connsiteY6" fmla="*/ 376862 h 558287"/>
                <a:gd name="connsiteX7" fmla="*/ 1069654 w 1972940"/>
                <a:gd name="connsiteY7" fmla="*/ 459162 h 558287"/>
                <a:gd name="connsiteX8" fmla="*/ 926230 w 1972940"/>
                <a:gd name="connsiteY8" fmla="*/ 370172 h 558287"/>
                <a:gd name="connsiteX9" fmla="*/ 601514 w 1972940"/>
                <a:gd name="connsiteY9" fmla="*/ 554714 h 558287"/>
                <a:gd name="connsiteX10" fmla="*/ 431489 w 1972940"/>
                <a:gd name="connsiteY10" fmla="*/ 466700 h 558287"/>
                <a:gd name="connsiteX11" fmla="*/ 238496 w 1972940"/>
                <a:gd name="connsiteY11" fmla="*/ 505241 h 558287"/>
                <a:gd name="connsiteX12" fmla="*/ 0 w 1972940"/>
                <a:gd name="connsiteY12" fmla="*/ 272283 h 558287"/>
                <a:gd name="connsiteX13" fmla="*/ 201059 w 1972940"/>
                <a:gd name="connsiteY13" fmla="*/ 406552 h 558287"/>
                <a:gd name="connsiteX14" fmla="*/ 394052 w 1972940"/>
                <a:gd name="connsiteY14" fmla="*/ 367979 h 558287"/>
                <a:gd name="connsiteX15" fmla="*/ 564077 w 1972940"/>
                <a:gd name="connsiteY15" fmla="*/ 456009 h 558287"/>
                <a:gd name="connsiteX16" fmla="*/ 888778 w 1972940"/>
                <a:gd name="connsiteY16" fmla="*/ 271403 h 558287"/>
                <a:gd name="connsiteX17" fmla="*/ 1032202 w 1972940"/>
                <a:gd name="connsiteY17" fmla="*/ 360393 h 558287"/>
                <a:gd name="connsiteX18" fmla="*/ 1236718 w 1972940"/>
                <a:gd name="connsiteY18" fmla="*/ 278093 h 558287"/>
                <a:gd name="connsiteX19" fmla="*/ 1397556 w 1972940"/>
                <a:gd name="connsiteY19" fmla="*/ 395044 h 558287"/>
                <a:gd name="connsiteX20" fmla="*/ 1563564 w 1972940"/>
                <a:gd name="connsiteY20" fmla="*/ 352262 h 558287"/>
                <a:gd name="connsiteX21" fmla="*/ 1651721 w 1972940"/>
                <a:gd name="connsiteY21" fmla="*/ 387090 h 558287"/>
                <a:gd name="connsiteX22" fmla="*/ 1896219 w 1972940"/>
                <a:gd name="connsiteY22" fmla="*/ 207894 h 558287"/>
                <a:gd name="connsiteX23" fmla="*/ 1893803 w 1972940"/>
                <a:gd name="connsiteY23" fmla="*/ 129115 h 558287"/>
                <a:gd name="connsiteX24" fmla="*/ 1933304 w 1972940"/>
                <a:gd name="connsiteY24" fmla="*/ 40766 h 558287"/>
                <a:gd name="connsiteX25" fmla="*/ 1935032 w 1972940"/>
                <a:gd name="connsiteY25" fmla="*/ 0 h 558287"/>
                <a:gd name="connsiteX26" fmla="*/ 1970772 w 1972940"/>
                <a:gd name="connsiteY26" fmla="*/ 139503 h 55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72940" h="558287">
                  <a:moveTo>
                    <a:pt x="1970772" y="139503"/>
                  </a:moveTo>
                  <a:cubicBezTo>
                    <a:pt x="1965587" y="173194"/>
                    <a:pt x="1951470" y="203300"/>
                    <a:pt x="1931271" y="227836"/>
                  </a:cubicBezTo>
                  <a:cubicBezTo>
                    <a:pt x="1936809" y="253013"/>
                    <a:pt x="1937865" y="279614"/>
                    <a:pt x="1933704" y="306615"/>
                  </a:cubicBezTo>
                  <a:cubicBezTo>
                    <a:pt x="1915618" y="423694"/>
                    <a:pt x="1806141" y="503913"/>
                    <a:pt x="1689174" y="485811"/>
                  </a:cubicBezTo>
                  <a:cubicBezTo>
                    <a:pt x="1656459" y="480769"/>
                    <a:pt x="1626625" y="468541"/>
                    <a:pt x="1601017" y="451015"/>
                  </a:cubicBezTo>
                  <a:cubicBezTo>
                    <a:pt x="1555529" y="486131"/>
                    <a:pt x="1496293" y="503257"/>
                    <a:pt x="1435009" y="493782"/>
                  </a:cubicBezTo>
                  <a:cubicBezTo>
                    <a:pt x="1362985" y="482642"/>
                    <a:pt x="1304725" y="437299"/>
                    <a:pt x="1274171" y="376862"/>
                  </a:cubicBezTo>
                  <a:cubicBezTo>
                    <a:pt x="1227723" y="437555"/>
                    <a:pt x="1150466" y="471646"/>
                    <a:pt x="1069654" y="459162"/>
                  </a:cubicBezTo>
                  <a:cubicBezTo>
                    <a:pt x="1009378" y="449831"/>
                    <a:pt x="958817" y="416396"/>
                    <a:pt x="926230" y="370172"/>
                  </a:cubicBezTo>
                  <a:cubicBezTo>
                    <a:pt x="875189" y="496806"/>
                    <a:pt x="742233" y="576481"/>
                    <a:pt x="601514" y="554714"/>
                  </a:cubicBezTo>
                  <a:cubicBezTo>
                    <a:pt x="534147" y="544294"/>
                    <a:pt x="475471" y="512220"/>
                    <a:pt x="431489" y="466700"/>
                  </a:cubicBezTo>
                  <a:cubicBezTo>
                    <a:pt x="375710" y="500744"/>
                    <a:pt x="308103" y="516013"/>
                    <a:pt x="238496" y="505241"/>
                  </a:cubicBezTo>
                  <a:cubicBezTo>
                    <a:pt x="114198" y="486035"/>
                    <a:pt x="20983" y="389603"/>
                    <a:pt x="0" y="272283"/>
                  </a:cubicBezTo>
                  <a:cubicBezTo>
                    <a:pt x="42462" y="341939"/>
                    <a:pt x="114150" y="393108"/>
                    <a:pt x="201059" y="406552"/>
                  </a:cubicBezTo>
                  <a:cubicBezTo>
                    <a:pt x="270667" y="417308"/>
                    <a:pt x="338273" y="402039"/>
                    <a:pt x="394052" y="367979"/>
                  </a:cubicBezTo>
                  <a:cubicBezTo>
                    <a:pt x="438035" y="413531"/>
                    <a:pt x="496694" y="445589"/>
                    <a:pt x="564077" y="456009"/>
                  </a:cubicBezTo>
                  <a:cubicBezTo>
                    <a:pt x="704796" y="477760"/>
                    <a:pt x="837753" y="398101"/>
                    <a:pt x="888778" y="271403"/>
                  </a:cubicBezTo>
                  <a:cubicBezTo>
                    <a:pt x="921365" y="317643"/>
                    <a:pt x="971926" y="351078"/>
                    <a:pt x="1032202" y="360393"/>
                  </a:cubicBezTo>
                  <a:cubicBezTo>
                    <a:pt x="1113013" y="372909"/>
                    <a:pt x="1190271" y="338786"/>
                    <a:pt x="1236718" y="278093"/>
                  </a:cubicBezTo>
                  <a:cubicBezTo>
                    <a:pt x="1267289" y="338561"/>
                    <a:pt x="1325548" y="383889"/>
                    <a:pt x="1397556" y="395044"/>
                  </a:cubicBezTo>
                  <a:cubicBezTo>
                    <a:pt x="1458841" y="404504"/>
                    <a:pt x="1518093" y="387378"/>
                    <a:pt x="1563564" y="352262"/>
                  </a:cubicBezTo>
                  <a:cubicBezTo>
                    <a:pt x="1589189" y="369804"/>
                    <a:pt x="1619023" y="382016"/>
                    <a:pt x="1651721" y="387090"/>
                  </a:cubicBezTo>
                  <a:cubicBezTo>
                    <a:pt x="1768673" y="405176"/>
                    <a:pt x="1878165" y="324941"/>
                    <a:pt x="1896219" y="207894"/>
                  </a:cubicBezTo>
                  <a:cubicBezTo>
                    <a:pt x="1900397" y="180893"/>
                    <a:pt x="1899324" y="154292"/>
                    <a:pt x="1893803" y="129115"/>
                  </a:cubicBezTo>
                  <a:cubicBezTo>
                    <a:pt x="1913985" y="104563"/>
                    <a:pt x="1928086" y="74457"/>
                    <a:pt x="1933304" y="40766"/>
                  </a:cubicBezTo>
                  <a:cubicBezTo>
                    <a:pt x="1935416" y="27001"/>
                    <a:pt x="1935961" y="13332"/>
                    <a:pt x="1935032" y="0"/>
                  </a:cubicBezTo>
                  <a:cubicBezTo>
                    <a:pt x="1964418" y="38285"/>
                    <a:pt x="1978711" y="88030"/>
                    <a:pt x="1970772" y="139503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F8EDC884-4158-CF36-95B2-7F8D4D1010FD}"/>
                </a:ext>
              </a:extLst>
            </p:cNvPr>
            <p:cNvSpPr/>
            <p:nvPr/>
          </p:nvSpPr>
          <p:spPr>
            <a:xfrm>
              <a:off x="1246521" y="3857696"/>
              <a:ext cx="1049019" cy="1899124"/>
            </a:xfrm>
            <a:custGeom>
              <a:avLst/>
              <a:gdLst>
                <a:gd name="connsiteX0" fmla="*/ 915731 w 1235486"/>
                <a:gd name="connsiteY0" fmla="*/ 449255 h 2236701"/>
                <a:gd name="connsiteX1" fmla="*/ 637302 w 1235486"/>
                <a:gd name="connsiteY1" fmla="*/ 602010 h 2236701"/>
                <a:gd name="connsiteX2" fmla="*/ 637478 w 1235486"/>
                <a:gd name="connsiteY2" fmla="*/ 601049 h 2236701"/>
                <a:gd name="connsiteX3" fmla="*/ 820211 w 1235486"/>
                <a:gd name="connsiteY3" fmla="*/ 79979 h 2236701"/>
                <a:gd name="connsiteX4" fmla="*/ 482786 w 1235486"/>
                <a:gd name="connsiteY4" fmla="*/ 629251 h 2236701"/>
                <a:gd name="connsiteX5" fmla="*/ 247091 w 1235486"/>
                <a:gd name="connsiteY5" fmla="*/ 415307 h 2236701"/>
                <a:gd name="connsiteX6" fmla="*/ 0 w 1235486"/>
                <a:gd name="connsiteY6" fmla="*/ 0 h 2236701"/>
                <a:gd name="connsiteX7" fmla="*/ 221594 w 1235486"/>
                <a:gd name="connsiteY7" fmla="*/ 530578 h 2236701"/>
                <a:gd name="connsiteX8" fmla="*/ 437923 w 1235486"/>
                <a:gd name="connsiteY8" fmla="*/ 790185 h 2236701"/>
                <a:gd name="connsiteX9" fmla="*/ 413210 w 1235486"/>
                <a:gd name="connsiteY9" fmla="*/ 914451 h 2236701"/>
                <a:gd name="connsiteX10" fmla="*/ 330159 w 1235486"/>
                <a:gd name="connsiteY10" fmla="*/ 2236702 h 2236701"/>
                <a:gd name="connsiteX11" fmla="*/ 724691 w 1235486"/>
                <a:gd name="connsiteY11" fmla="*/ 2236702 h 2236701"/>
                <a:gd name="connsiteX12" fmla="*/ 618783 w 1235486"/>
                <a:gd name="connsiteY12" fmla="*/ 1485170 h 2236701"/>
                <a:gd name="connsiteX13" fmla="*/ 617615 w 1235486"/>
                <a:gd name="connsiteY13" fmla="*/ 757150 h 2236701"/>
                <a:gd name="connsiteX14" fmla="*/ 994621 w 1235486"/>
                <a:gd name="connsiteY14" fmla="*/ 483122 h 2236701"/>
                <a:gd name="connsiteX15" fmla="*/ 1235486 w 1235486"/>
                <a:gd name="connsiteY15" fmla="*/ 29098 h 2236701"/>
                <a:gd name="connsiteX16" fmla="*/ 915731 w 1235486"/>
                <a:gd name="connsiteY16" fmla="*/ 449255 h 223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5486" h="2236701">
                  <a:moveTo>
                    <a:pt x="915731" y="449255"/>
                  </a:moveTo>
                  <a:cubicBezTo>
                    <a:pt x="823892" y="536260"/>
                    <a:pt x="707485" y="581203"/>
                    <a:pt x="637302" y="602010"/>
                  </a:cubicBezTo>
                  <a:cubicBezTo>
                    <a:pt x="637366" y="601690"/>
                    <a:pt x="637414" y="601370"/>
                    <a:pt x="637478" y="601049"/>
                  </a:cubicBezTo>
                  <a:cubicBezTo>
                    <a:pt x="674850" y="405896"/>
                    <a:pt x="766225" y="153379"/>
                    <a:pt x="820211" y="79979"/>
                  </a:cubicBezTo>
                  <a:cubicBezTo>
                    <a:pt x="652395" y="205301"/>
                    <a:pt x="545591" y="434690"/>
                    <a:pt x="482786" y="629251"/>
                  </a:cubicBezTo>
                  <a:cubicBezTo>
                    <a:pt x="425070" y="593687"/>
                    <a:pt x="310536" y="514893"/>
                    <a:pt x="247091" y="415307"/>
                  </a:cubicBezTo>
                  <a:cubicBezTo>
                    <a:pt x="159894" y="278429"/>
                    <a:pt x="0" y="0"/>
                    <a:pt x="0" y="0"/>
                  </a:cubicBezTo>
                  <a:cubicBezTo>
                    <a:pt x="0" y="0"/>
                    <a:pt x="109477" y="361065"/>
                    <a:pt x="221594" y="530578"/>
                  </a:cubicBezTo>
                  <a:cubicBezTo>
                    <a:pt x="303718" y="654748"/>
                    <a:pt x="397109" y="750652"/>
                    <a:pt x="437923" y="790185"/>
                  </a:cubicBezTo>
                  <a:cubicBezTo>
                    <a:pt x="426095" y="840346"/>
                    <a:pt x="418012" y="883176"/>
                    <a:pt x="413210" y="914451"/>
                  </a:cubicBezTo>
                  <a:cubicBezTo>
                    <a:pt x="388290" y="1076441"/>
                    <a:pt x="330159" y="2236702"/>
                    <a:pt x="330159" y="2236702"/>
                  </a:cubicBezTo>
                  <a:lnTo>
                    <a:pt x="724691" y="2236702"/>
                  </a:lnTo>
                  <a:cubicBezTo>
                    <a:pt x="724691" y="2236702"/>
                    <a:pt x="635285" y="1772658"/>
                    <a:pt x="618783" y="1485170"/>
                  </a:cubicBezTo>
                  <a:cubicBezTo>
                    <a:pt x="604331" y="1233117"/>
                    <a:pt x="601065" y="958801"/>
                    <a:pt x="617615" y="757150"/>
                  </a:cubicBezTo>
                  <a:cubicBezTo>
                    <a:pt x="685510" y="720562"/>
                    <a:pt x="911185" y="593847"/>
                    <a:pt x="994621" y="483122"/>
                  </a:cubicBezTo>
                  <a:cubicBezTo>
                    <a:pt x="1106755" y="334320"/>
                    <a:pt x="1235486" y="29098"/>
                    <a:pt x="1235486" y="29098"/>
                  </a:cubicBezTo>
                  <a:cubicBezTo>
                    <a:pt x="1235486" y="29098"/>
                    <a:pt x="1056930" y="315482"/>
                    <a:pt x="915731" y="449255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6F851167-8B7A-0B17-176B-DAA4497D74A6}"/>
                </a:ext>
              </a:extLst>
            </p:cNvPr>
            <p:cNvSpPr/>
            <p:nvPr/>
          </p:nvSpPr>
          <p:spPr>
            <a:xfrm>
              <a:off x="1719017" y="3882443"/>
              <a:ext cx="576523" cy="1874404"/>
            </a:xfrm>
            <a:custGeom>
              <a:avLst/>
              <a:gdLst>
                <a:gd name="connsiteX0" fmla="*/ 679002 w 679002"/>
                <a:gd name="connsiteY0" fmla="*/ 0 h 2207587"/>
                <a:gd name="connsiteX1" fmla="*/ 438137 w 679002"/>
                <a:gd name="connsiteY1" fmla="*/ 453992 h 2207587"/>
                <a:gd name="connsiteX2" fmla="*/ 61147 w 679002"/>
                <a:gd name="connsiteY2" fmla="*/ 728020 h 2207587"/>
                <a:gd name="connsiteX3" fmla="*/ 62299 w 679002"/>
                <a:gd name="connsiteY3" fmla="*/ 1456040 h 2207587"/>
                <a:gd name="connsiteX4" fmla="*/ 168207 w 679002"/>
                <a:gd name="connsiteY4" fmla="*/ 2207588 h 2207587"/>
                <a:gd name="connsiteX5" fmla="*/ 118174 w 679002"/>
                <a:gd name="connsiteY5" fmla="*/ 2207588 h 2207587"/>
                <a:gd name="connsiteX6" fmla="*/ 12267 w 679002"/>
                <a:gd name="connsiteY6" fmla="*/ 1456040 h 2207587"/>
                <a:gd name="connsiteX7" fmla="*/ 11114 w 679002"/>
                <a:gd name="connsiteY7" fmla="*/ 728020 h 2207587"/>
                <a:gd name="connsiteX8" fmla="*/ 388105 w 679002"/>
                <a:gd name="connsiteY8" fmla="*/ 453992 h 2207587"/>
                <a:gd name="connsiteX9" fmla="*/ 555009 w 679002"/>
                <a:gd name="connsiteY9" fmla="*/ 225724 h 2207587"/>
                <a:gd name="connsiteX10" fmla="*/ 679002 w 679002"/>
                <a:gd name="connsiteY10" fmla="*/ 0 h 2207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9002" h="2207587">
                  <a:moveTo>
                    <a:pt x="679002" y="0"/>
                  </a:moveTo>
                  <a:cubicBezTo>
                    <a:pt x="677001" y="4706"/>
                    <a:pt x="549391" y="306343"/>
                    <a:pt x="438137" y="453992"/>
                  </a:cubicBezTo>
                  <a:cubicBezTo>
                    <a:pt x="354701" y="564701"/>
                    <a:pt x="129026" y="691416"/>
                    <a:pt x="61147" y="728020"/>
                  </a:cubicBezTo>
                  <a:cubicBezTo>
                    <a:pt x="44581" y="929672"/>
                    <a:pt x="47863" y="1203988"/>
                    <a:pt x="62299" y="1456040"/>
                  </a:cubicBezTo>
                  <a:cubicBezTo>
                    <a:pt x="78785" y="1743529"/>
                    <a:pt x="168207" y="2207588"/>
                    <a:pt x="168207" y="2207588"/>
                  </a:cubicBezTo>
                  <a:lnTo>
                    <a:pt x="118174" y="2207588"/>
                  </a:lnTo>
                  <a:cubicBezTo>
                    <a:pt x="118174" y="2207588"/>
                    <a:pt x="28752" y="1743529"/>
                    <a:pt x="12267" y="1456040"/>
                  </a:cubicBezTo>
                  <a:cubicBezTo>
                    <a:pt x="-2186" y="1204004"/>
                    <a:pt x="-5451" y="929672"/>
                    <a:pt x="11114" y="728020"/>
                  </a:cubicBezTo>
                  <a:cubicBezTo>
                    <a:pt x="78993" y="691432"/>
                    <a:pt x="304669" y="564701"/>
                    <a:pt x="388105" y="453992"/>
                  </a:cubicBezTo>
                  <a:cubicBezTo>
                    <a:pt x="432952" y="394468"/>
                    <a:pt x="514131" y="305751"/>
                    <a:pt x="555009" y="225724"/>
                  </a:cubicBezTo>
                  <a:cubicBezTo>
                    <a:pt x="644735" y="72264"/>
                    <a:pt x="677289" y="2769"/>
                    <a:pt x="679002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522D06A7-7607-E399-B460-8C3137AAFF58}"/>
                </a:ext>
              </a:extLst>
            </p:cNvPr>
            <p:cNvSpPr/>
            <p:nvPr/>
          </p:nvSpPr>
          <p:spPr>
            <a:xfrm>
              <a:off x="825898" y="3200252"/>
              <a:ext cx="1785032" cy="993790"/>
            </a:xfrm>
            <a:custGeom>
              <a:avLst/>
              <a:gdLst>
                <a:gd name="connsiteX0" fmla="*/ 2102329 w 2102328"/>
                <a:gd name="connsiteY0" fmla="*/ 544166 h 1170440"/>
                <a:gd name="connsiteX1" fmla="*/ 2002231 w 2102328"/>
                <a:gd name="connsiteY1" fmla="*/ 380912 h 1170440"/>
                <a:gd name="connsiteX2" fmla="*/ 1748242 w 2102328"/>
                <a:gd name="connsiteY2" fmla="*/ 131692 h 1170440"/>
                <a:gd name="connsiteX3" fmla="*/ 1642206 w 2102328"/>
                <a:gd name="connsiteY3" fmla="*/ 154852 h 1170440"/>
                <a:gd name="connsiteX4" fmla="*/ 1476391 w 2102328"/>
                <a:gd name="connsiteY4" fmla="*/ 80059 h 1170440"/>
                <a:gd name="connsiteX5" fmla="*/ 1384440 w 2102328"/>
                <a:gd name="connsiteY5" fmla="*/ 100034 h 1170440"/>
                <a:gd name="connsiteX6" fmla="*/ 1183172 w 2102328"/>
                <a:gd name="connsiteY6" fmla="*/ 0 h 1170440"/>
                <a:gd name="connsiteX7" fmla="*/ 955816 w 2102328"/>
                <a:gd name="connsiteY7" fmla="*/ 142512 h 1170440"/>
                <a:gd name="connsiteX8" fmla="*/ 766377 w 2102328"/>
                <a:gd name="connsiteY8" fmla="*/ 26073 h 1170440"/>
                <a:gd name="connsiteX9" fmla="*/ 553954 w 2102328"/>
                <a:gd name="connsiteY9" fmla="*/ 238640 h 1170440"/>
                <a:gd name="connsiteX10" fmla="*/ 554898 w 2102328"/>
                <a:gd name="connsiteY10" fmla="*/ 258343 h 1170440"/>
                <a:gd name="connsiteX11" fmla="*/ 511876 w 2102328"/>
                <a:gd name="connsiteY11" fmla="*/ 252789 h 1170440"/>
                <a:gd name="connsiteX12" fmla="*/ 382584 w 2102328"/>
                <a:gd name="connsiteY12" fmla="*/ 313161 h 1170440"/>
                <a:gd name="connsiteX13" fmla="*/ 314337 w 2102328"/>
                <a:gd name="connsiteY13" fmla="*/ 301557 h 1170440"/>
                <a:gd name="connsiteX14" fmla="*/ 107756 w 2102328"/>
                <a:gd name="connsiteY14" fmla="*/ 508282 h 1170440"/>
                <a:gd name="connsiteX15" fmla="*/ 113038 w 2102328"/>
                <a:gd name="connsiteY15" fmla="*/ 554634 h 1170440"/>
                <a:gd name="connsiteX16" fmla="*/ 57451 w 2102328"/>
                <a:gd name="connsiteY16" fmla="*/ 593687 h 1170440"/>
                <a:gd name="connsiteX17" fmla="*/ 57451 w 2102328"/>
                <a:gd name="connsiteY17" fmla="*/ 871268 h 1170440"/>
                <a:gd name="connsiteX18" fmla="*/ 162574 w 2102328"/>
                <a:gd name="connsiteY18" fmla="*/ 925814 h 1170440"/>
                <a:gd name="connsiteX19" fmla="*/ 446190 w 2102328"/>
                <a:gd name="connsiteY19" fmla="*/ 1170440 h 1170440"/>
                <a:gd name="connsiteX20" fmla="*/ 631035 w 2102328"/>
                <a:gd name="connsiteY20" fmla="*/ 1102834 h 1170440"/>
                <a:gd name="connsiteX21" fmla="*/ 812504 w 2102328"/>
                <a:gd name="connsiteY21" fmla="*/ 1163830 h 1170440"/>
                <a:gd name="connsiteX22" fmla="*/ 1105226 w 2102328"/>
                <a:gd name="connsiteY22" fmla="*/ 931768 h 1170440"/>
                <a:gd name="connsiteX23" fmla="*/ 1260542 w 2102328"/>
                <a:gd name="connsiteY23" fmla="*/ 997807 h 1170440"/>
                <a:gd name="connsiteX24" fmla="*/ 1450078 w 2102328"/>
                <a:gd name="connsiteY24" fmla="*/ 885209 h 1170440"/>
                <a:gd name="connsiteX25" fmla="*/ 1626905 w 2102328"/>
                <a:gd name="connsiteY25" fmla="*/ 976199 h 1170440"/>
                <a:gd name="connsiteX26" fmla="*/ 1784446 w 2102328"/>
                <a:gd name="connsiteY26" fmla="*/ 908545 h 1170440"/>
                <a:gd name="connsiteX27" fmla="*/ 1876893 w 2102328"/>
                <a:gd name="connsiteY27" fmla="*/ 929480 h 1170440"/>
                <a:gd name="connsiteX28" fmla="*/ 2091189 w 2102328"/>
                <a:gd name="connsiteY28" fmla="*/ 715024 h 1170440"/>
                <a:gd name="connsiteX29" fmla="*/ 2076768 w 2102328"/>
                <a:gd name="connsiteY29" fmla="*/ 637542 h 1170440"/>
                <a:gd name="connsiteX30" fmla="*/ 2102329 w 2102328"/>
                <a:gd name="connsiteY30" fmla="*/ 544166 h 11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02328" h="1170440">
                  <a:moveTo>
                    <a:pt x="2102329" y="544166"/>
                  </a:moveTo>
                  <a:cubicBezTo>
                    <a:pt x="2102329" y="472895"/>
                    <a:pt x="2061627" y="411178"/>
                    <a:pt x="2002231" y="380912"/>
                  </a:cubicBezTo>
                  <a:cubicBezTo>
                    <a:pt x="1999558" y="242817"/>
                    <a:pt x="1886880" y="131692"/>
                    <a:pt x="1748242" y="131692"/>
                  </a:cubicBezTo>
                  <a:cubicBezTo>
                    <a:pt x="1710389" y="131692"/>
                    <a:pt x="1674473" y="139983"/>
                    <a:pt x="1642206" y="154852"/>
                  </a:cubicBezTo>
                  <a:cubicBezTo>
                    <a:pt x="1601649" y="108981"/>
                    <a:pt x="1542397" y="80059"/>
                    <a:pt x="1476391" y="80059"/>
                  </a:cubicBezTo>
                  <a:cubicBezTo>
                    <a:pt x="1443580" y="80059"/>
                    <a:pt x="1412449" y="87213"/>
                    <a:pt x="1384440" y="100034"/>
                  </a:cubicBezTo>
                  <a:cubicBezTo>
                    <a:pt x="1338313" y="39245"/>
                    <a:pt x="1265328" y="0"/>
                    <a:pt x="1183172" y="0"/>
                  </a:cubicBezTo>
                  <a:cubicBezTo>
                    <a:pt x="1083171" y="0"/>
                    <a:pt x="996742" y="58164"/>
                    <a:pt x="955816" y="142512"/>
                  </a:cubicBezTo>
                  <a:cubicBezTo>
                    <a:pt x="920749" y="73433"/>
                    <a:pt x="849109" y="26073"/>
                    <a:pt x="766377" y="26073"/>
                  </a:cubicBezTo>
                  <a:cubicBezTo>
                    <a:pt x="649058" y="26073"/>
                    <a:pt x="553954" y="121241"/>
                    <a:pt x="553954" y="238640"/>
                  </a:cubicBezTo>
                  <a:cubicBezTo>
                    <a:pt x="553954" y="245282"/>
                    <a:pt x="554306" y="251860"/>
                    <a:pt x="554898" y="258343"/>
                  </a:cubicBezTo>
                  <a:cubicBezTo>
                    <a:pt x="541165" y="254725"/>
                    <a:pt x="526745" y="252789"/>
                    <a:pt x="511876" y="252789"/>
                  </a:cubicBezTo>
                  <a:cubicBezTo>
                    <a:pt x="459970" y="252789"/>
                    <a:pt x="413555" y="276269"/>
                    <a:pt x="382584" y="313161"/>
                  </a:cubicBezTo>
                  <a:cubicBezTo>
                    <a:pt x="361217" y="305670"/>
                    <a:pt x="338265" y="301557"/>
                    <a:pt x="314337" y="301557"/>
                  </a:cubicBezTo>
                  <a:cubicBezTo>
                    <a:pt x="200251" y="301557"/>
                    <a:pt x="107756" y="394116"/>
                    <a:pt x="107756" y="508282"/>
                  </a:cubicBezTo>
                  <a:cubicBezTo>
                    <a:pt x="107756" y="524224"/>
                    <a:pt x="109613" y="539733"/>
                    <a:pt x="113038" y="554634"/>
                  </a:cubicBezTo>
                  <a:cubicBezTo>
                    <a:pt x="92919" y="564045"/>
                    <a:pt x="74065" y="577057"/>
                    <a:pt x="57451" y="593687"/>
                  </a:cubicBezTo>
                  <a:cubicBezTo>
                    <a:pt x="-19150" y="670337"/>
                    <a:pt x="-19150" y="794618"/>
                    <a:pt x="57451" y="871268"/>
                  </a:cubicBezTo>
                  <a:cubicBezTo>
                    <a:pt x="87173" y="901022"/>
                    <a:pt x="124082" y="919156"/>
                    <a:pt x="162574" y="925814"/>
                  </a:cubicBezTo>
                  <a:cubicBezTo>
                    <a:pt x="183013" y="1064213"/>
                    <a:pt x="302205" y="1170440"/>
                    <a:pt x="446190" y="1170440"/>
                  </a:cubicBezTo>
                  <a:cubicBezTo>
                    <a:pt x="516629" y="1170440"/>
                    <a:pt x="581115" y="1145008"/>
                    <a:pt x="631035" y="1102834"/>
                  </a:cubicBezTo>
                  <a:cubicBezTo>
                    <a:pt x="681468" y="1141103"/>
                    <a:pt x="744337" y="1163830"/>
                    <a:pt x="812504" y="1163830"/>
                  </a:cubicBezTo>
                  <a:cubicBezTo>
                    <a:pt x="954888" y="1163830"/>
                    <a:pt x="1074144" y="1064773"/>
                    <a:pt x="1105226" y="931768"/>
                  </a:cubicBezTo>
                  <a:cubicBezTo>
                    <a:pt x="1144488" y="972470"/>
                    <a:pt x="1199546" y="997807"/>
                    <a:pt x="1260542" y="997807"/>
                  </a:cubicBezTo>
                  <a:cubicBezTo>
                    <a:pt x="1342314" y="997807"/>
                    <a:pt x="1413458" y="952303"/>
                    <a:pt x="1450078" y="885209"/>
                  </a:cubicBezTo>
                  <a:cubicBezTo>
                    <a:pt x="1489515" y="940299"/>
                    <a:pt x="1554017" y="976199"/>
                    <a:pt x="1626905" y="976199"/>
                  </a:cubicBezTo>
                  <a:cubicBezTo>
                    <a:pt x="1688910" y="976199"/>
                    <a:pt x="1744849" y="950223"/>
                    <a:pt x="1784446" y="908545"/>
                  </a:cubicBezTo>
                  <a:cubicBezTo>
                    <a:pt x="1812439" y="921957"/>
                    <a:pt x="1843778" y="929480"/>
                    <a:pt x="1876893" y="929480"/>
                  </a:cubicBezTo>
                  <a:cubicBezTo>
                    <a:pt x="1995253" y="929480"/>
                    <a:pt x="2091189" y="833463"/>
                    <a:pt x="2091189" y="715024"/>
                  </a:cubicBezTo>
                  <a:cubicBezTo>
                    <a:pt x="2091189" y="687703"/>
                    <a:pt x="2086067" y="661566"/>
                    <a:pt x="2076768" y="637542"/>
                  </a:cubicBezTo>
                  <a:cubicBezTo>
                    <a:pt x="2092981" y="610173"/>
                    <a:pt x="2102329" y="578258"/>
                    <a:pt x="2102329" y="544166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7A31E4D6-190B-B930-A15D-D72D46E359C6}"/>
                </a:ext>
              </a:extLst>
            </p:cNvPr>
            <p:cNvSpPr/>
            <p:nvPr/>
          </p:nvSpPr>
          <p:spPr>
            <a:xfrm>
              <a:off x="2036371" y="3447463"/>
              <a:ext cx="54207" cy="58314"/>
            </a:xfrm>
            <a:custGeom>
              <a:avLst/>
              <a:gdLst>
                <a:gd name="connsiteX0" fmla="*/ 17285 w 63843"/>
                <a:gd name="connsiteY0" fmla="*/ 47920 h 68679"/>
                <a:gd name="connsiteX1" fmla="*/ 63732 w 63843"/>
                <a:gd name="connsiteY1" fmla="*/ 68679 h 68679"/>
                <a:gd name="connsiteX2" fmla="*/ 46558 w 63843"/>
                <a:gd name="connsiteY2" fmla="*/ 20759 h 68679"/>
                <a:gd name="connsiteX3" fmla="*/ 111 w 63843"/>
                <a:gd name="connsiteY3" fmla="*/ 0 h 68679"/>
                <a:gd name="connsiteX4" fmla="*/ 17285 w 63843"/>
                <a:gd name="connsiteY4" fmla="*/ 47920 h 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43" h="68679">
                  <a:moveTo>
                    <a:pt x="17285" y="47920"/>
                  </a:moveTo>
                  <a:cubicBezTo>
                    <a:pt x="29785" y="61413"/>
                    <a:pt x="46686" y="68375"/>
                    <a:pt x="63732" y="68679"/>
                  </a:cubicBezTo>
                  <a:cubicBezTo>
                    <a:pt x="64725" y="51649"/>
                    <a:pt x="59059" y="34267"/>
                    <a:pt x="46558" y="20759"/>
                  </a:cubicBezTo>
                  <a:cubicBezTo>
                    <a:pt x="34058" y="7266"/>
                    <a:pt x="17157" y="304"/>
                    <a:pt x="111" y="0"/>
                  </a:cubicBezTo>
                  <a:cubicBezTo>
                    <a:pt x="-882" y="17030"/>
                    <a:pt x="4784" y="34428"/>
                    <a:pt x="17285" y="47920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8BDA0462-D3AD-E1BE-B79D-7F772536D2A6}"/>
                </a:ext>
              </a:extLst>
            </p:cNvPr>
            <p:cNvSpPr/>
            <p:nvPr/>
          </p:nvSpPr>
          <p:spPr>
            <a:xfrm>
              <a:off x="2093638" y="3471711"/>
              <a:ext cx="58258" cy="54246"/>
            </a:xfrm>
            <a:custGeom>
              <a:avLst/>
              <a:gdLst>
                <a:gd name="connsiteX0" fmla="*/ 47872 w 68614"/>
                <a:gd name="connsiteY0" fmla="*/ 46603 h 63888"/>
                <a:gd name="connsiteX1" fmla="*/ 0 w 68614"/>
                <a:gd name="connsiteY1" fmla="*/ 63777 h 63888"/>
                <a:gd name="connsiteX2" fmla="*/ 20743 w 68614"/>
                <a:gd name="connsiteY2" fmla="*/ 17298 h 63888"/>
                <a:gd name="connsiteX3" fmla="*/ 68615 w 68614"/>
                <a:gd name="connsiteY3" fmla="*/ 108 h 63888"/>
                <a:gd name="connsiteX4" fmla="*/ 47872 w 68614"/>
                <a:gd name="connsiteY4" fmla="*/ 46603 h 6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14" h="63888">
                  <a:moveTo>
                    <a:pt x="47872" y="46603"/>
                  </a:moveTo>
                  <a:cubicBezTo>
                    <a:pt x="34380" y="59120"/>
                    <a:pt x="17014" y="64769"/>
                    <a:pt x="0" y="63777"/>
                  </a:cubicBezTo>
                  <a:cubicBezTo>
                    <a:pt x="304" y="46715"/>
                    <a:pt x="7266" y="29814"/>
                    <a:pt x="20743" y="17298"/>
                  </a:cubicBezTo>
                  <a:cubicBezTo>
                    <a:pt x="34235" y="4781"/>
                    <a:pt x="51601" y="-869"/>
                    <a:pt x="68615" y="108"/>
                  </a:cubicBezTo>
                  <a:cubicBezTo>
                    <a:pt x="68311" y="17186"/>
                    <a:pt x="61365" y="34087"/>
                    <a:pt x="47872" y="46603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FFD67476-99C6-DAEB-08C1-9BA0E913892F}"/>
                </a:ext>
              </a:extLst>
            </p:cNvPr>
            <p:cNvSpPr/>
            <p:nvPr/>
          </p:nvSpPr>
          <p:spPr>
            <a:xfrm>
              <a:off x="1764834" y="3840714"/>
              <a:ext cx="75083" cy="38136"/>
            </a:xfrm>
            <a:custGeom>
              <a:avLst/>
              <a:gdLst>
                <a:gd name="connsiteX0" fmla="*/ 37693 w 88429"/>
                <a:gd name="connsiteY0" fmla="*/ 41336 h 44915"/>
                <a:gd name="connsiteX1" fmla="*/ 88430 w 88429"/>
                <a:gd name="connsiteY1" fmla="*/ 37767 h 44915"/>
                <a:gd name="connsiteX2" fmla="*/ 50737 w 88429"/>
                <a:gd name="connsiteY2" fmla="*/ 3579 h 44915"/>
                <a:gd name="connsiteX3" fmla="*/ 0 w 88429"/>
                <a:gd name="connsiteY3" fmla="*/ 7148 h 44915"/>
                <a:gd name="connsiteX4" fmla="*/ 37693 w 88429"/>
                <a:gd name="connsiteY4" fmla="*/ 41336 h 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29" h="44915">
                  <a:moveTo>
                    <a:pt x="37693" y="41336"/>
                  </a:moveTo>
                  <a:cubicBezTo>
                    <a:pt x="55074" y="47354"/>
                    <a:pt x="73256" y="45529"/>
                    <a:pt x="88430" y="37767"/>
                  </a:cubicBezTo>
                  <a:cubicBezTo>
                    <a:pt x="81291" y="22274"/>
                    <a:pt x="68119" y="9597"/>
                    <a:pt x="50737" y="3579"/>
                  </a:cubicBezTo>
                  <a:cubicBezTo>
                    <a:pt x="33355" y="-2439"/>
                    <a:pt x="15173" y="-614"/>
                    <a:pt x="0" y="7148"/>
                  </a:cubicBezTo>
                  <a:cubicBezTo>
                    <a:pt x="7138" y="22642"/>
                    <a:pt x="20311" y="35318"/>
                    <a:pt x="37693" y="4133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82F72560-B83F-8E73-7AE3-34287176D1F1}"/>
                </a:ext>
              </a:extLst>
            </p:cNvPr>
            <p:cNvSpPr/>
            <p:nvPr/>
          </p:nvSpPr>
          <p:spPr>
            <a:xfrm>
              <a:off x="1860886" y="3811682"/>
              <a:ext cx="38101" cy="75137"/>
            </a:xfrm>
            <a:custGeom>
              <a:avLst/>
              <a:gdLst>
                <a:gd name="connsiteX0" fmla="*/ 41294 w 44874"/>
                <a:gd name="connsiteY0" fmla="*/ 50769 h 88493"/>
                <a:gd name="connsiteX1" fmla="*/ 7138 w 44874"/>
                <a:gd name="connsiteY1" fmla="*/ 88494 h 88493"/>
                <a:gd name="connsiteX2" fmla="*/ 3585 w 44874"/>
                <a:gd name="connsiteY2" fmla="*/ 37725 h 88493"/>
                <a:gd name="connsiteX3" fmla="*/ 37740 w 44874"/>
                <a:gd name="connsiteY3" fmla="*/ 0 h 88493"/>
                <a:gd name="connsiteX4" fmla="*/ 41294 w 44874"/>
                <a:gd name="connsiteY4" fmla="*/ 50769 h 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4" h="88493">
                  <a:moveTo>
                    <a:pt x="41294" y="50769"/>
                  </a:moveTo>
                  <a:cubicBezTo>
                    <a:pt x="35276" y="68167"/>
                    <a:pt x="22615" y="81339"/>
                    <a:pt x="7138" y="88494"/>
                  </a:cubicBezTo>
                  <a:cubicBezTo>
                    <a:pt x="-624" y="73305"/>
                    <a:pt x="-2433" y="55107"/>
                    <a:pt x="3585" y="37725"/>
                  </a:cubicBezTo>
                  <a:cubicBezTo>
                    <a:pt x="9603" y="20327"/>
                    <a:pt x="22263" y="7154"/>
                    <a:pt x="37740" y="0"/>
                  </a:cubicBezTo>
                  <a:cubicBezTo>
                    <a:pt x="45487" y="15189"/>
                    <a:pt x="47312" y="33387"/>
                    <a:pt x="41294" y="50769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AA4C5B4A-D412-616F-627F-8D30873F2FCB}"/>
                </a:ext>
              </a:extLst>
            </p:cNvPr>
            <p:cNvSpPr/>
            <p:nvPr/>
          </p:nvSpPr>
          <p:spPr>
            <a:xfrm>
              <a:off x="2568364" y="3342264"/>
              <a:ext cx="39607" cy="90371"/>
            </a:xfrm>
            <a:custGeom>
              <a:avLst/>
              <a:gdLst>
                <a:gd name="connsiteX0" fmla="*/ 644 w 46647"/>
                <a:gd name="connsiteY0" fmla="*/ 50225 h 106435"/>
                <a:gd name="connsiteX1" fmla="*/ 16314 w 46647"/>
                <a:gd name="connsiteY1" fmla="*/ 106436 h 106435"/>
                <a:gd name="connsiteX2" fmla="*/ 46004 w 46647"/>
                <a:gd name="connsiteY2" fmla="*/ 56211 h 106435"/>
                <a:gd name="connsiteX3" fmla="*/ 30334 w 46647"/>
                <a:gd name="connsiteY3" fmla="*/ 0 h 106435"/>
                <a:gd name="connsiteX4" fmla="*/ 644 w 46647"/>
                <a:gd name="connsiteY4" fmla="*/ 50225 h 106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47" h="106435">
                  <a:moveTo>
                    <a:pt x="644" y="50225"/>
                  </a:moveTo>
                  <a:cubicBezTo>
                    <a:pt x="-2109" y="71144"/>
                    <a:pt x="4118" y="91151"/>
                    <a:pt x="16314" y="106436"/>
                  </a:cubicBezTo>
                  <a:cubicBezTo>
                    <a:pt x="32047" y="94848"/>
                    <a:pt x="43251" y="77130"/>
                    <a:pt x="46004" y="56211"/>
                  </a:cubicBezTo>
                  <a:cubicBezTo>
                    <a:pt x="48757" y="35292"/>
                    <a:pt x="42530" y="15285"/>
                    <a:pt x="30334" y="0"/>
                  </a:cubicBezTo>
                  <a:cubicBezTo>
                    <a:pt x="14601" y="11588"/>
                    <a:pt x="3397" y="29306"/>
                    <a:pt x="644" y="50225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769C1D22-1875-E0BE-17E0-1A068AEAFB45}"/>
                </a:ext>
              </a:extLst>
            </p:cNvPr>
            <p:cNvSpPr/>
            <p:nvPr/>
          </p:nvSpPr>
          <p:spPr>
            <a:xfrm>
              <a:off x="2590764" y="3442944"/>
              <a:ext cx="88061" cy="41785"/>
            </a:xfrm>
            <a:custGeom>
              <a:avLst/>
              <a:gdLst>
                <a:gd name="connsiteX0" fmla="*/ 57683 w 103714"/>
                <a:gd name="connsiteY0" fmla="*/ 46744 h 49213"/>
                <a:gd name="connsiteX1" fmla="*/ 0 w 103714"/>
                <a:gd name="connsiteY1" fmla="*/ 38277 h 49213"/>
                <a:gd name="connsiteX2" fmla="*/ 46031 w 103714"/>
                <a:gd name="connsiteY2" fmla="*/ 2473 h 49213"/>
                <a:gd name="connsiteX3" fmla="*/ 103715 w 103714"/>
                <a:gd name="connsiteY3" fmla="*/ 10940 h 49213"/>
                <a:gd name="connsiteX4" fmla="*/ 57683 w 103714"/>
                <a:gd name="connsiteY4" fmla="*/ 46744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14" h="49213">
                  <a:moveTo>
                    <a:pt x="57683" y="46744"/>
                  </a:moveTo>
                  <a:cubicBezTo>
                    <a:pt x="37292" y="52121"/>
                    <a:pt x="16677" y="48456"/>
                    <a:pt x="0" y="38277"/>
                  </a:cubicBezTo>
                  <a:cubicBezTo>
                    <a:pt x="9491" y="21183"/>
                    <a:pt x="25656" y="7835"/>
                    <a:pt x="46031" y="2473"/>
                  </a:cubicBezTo>
                  <a:cubicBezTo>
                    <a:pt x="66422" y="-2905"/>
                    <a:pt x="87037" y="744"/>
                    <a:pt x="103715" y="10940"/>
                  </a:cubicBezTo>
                  <a:cubicBezTo>
                    <a:pt x="94208" y="28017"/>
                    <a:pt x="78058" y="41366"/>
                    <a:pt x="57683" y="46744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BD9A4B38-486C-7506-CB07-A90318E11322}"/>
                </a:ext>
              </a:extLst>
            </p:cNvPr>
            <p:cNvSpPr/>
            <p:nvPr/>
          </p:nvSpPr>
          <p:spPr>
            <a:xfrm>
              <a:off x="1120640" y="3345527"/>
              <a:ext cx="83399" cy="46269"/>
            </a:xfrm>
            <a:custGeom>
              <a:avLst/>
              <a:gdLst>
                <a:gd name="connsiteX0" fmla="*/ 39917 w 98224"/>
                <a:gd name="connsiteY0" fmla="*/ 48206 h 54494"/>
                <a:gd name="connsiteX1" fmla="*/ 98225 w 98224"/>
                <a:gd name="connsiteY1" fmla="*/ 48815 h 54494"/>
                <a:gd name="connsiteX2" fmla="*/ 58308 w 98224"/>
                <a:gd name="connsiteY2" fmla="*/ 6288 h 54494"/>
                <a:gd name="connsiteX3" fmla="*/ 0 w 98224"/>
                <a:gd name="connsiteY3" fmla="*/ 5680 h 54494"/>
                <a:gd name="connsiteX4" fmla="*/ 39917 w 98224"/>
                <a:gd name="connsiteY4" fmla="*/ 48206 h 5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24" h="54494">
                  <a:moveTo>
                    <a:pt x="39917" y="48206"/>
                  </a:moveTo>
                  <a:cubicBezTo>
                    <a:pt x="59220" y="56689"/>
                    <a:pt x="80171" y="56289"/>
                    <a:pt x="98225" y="48815"/>
                  </a:cubicBezTo>
                  <a:cubicBezTo>
                    <a:pt x="91487" y="30456"/>
                    <a:pt x="77610" y="14755"/>
                    <a:pt x="58308" y="6288"/>
                  </a:cubicBezTo>
                  <a:cubicBezTo>
                    <a:pt x="39005" y="-2194"/>
                    <a:pt x="18054" y="-1794"/>
                    <a:pt x="0" y="5680"/>
                  </a:cubicBezTo>
                  <a:cubicBezTo>
                    <a:pt x="6738" y="24022"/>
                    <a:pt x="20615" y="39724"/>
                    <a:pt x="39917" y="4820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C4171E8B-DD9E-2BBB-8B5F-B6987695984B}"/>
                </a:ext>
              </a:extLst>
            </p:cNvPr>
            <p:cNvSpPr/>
            <p:nvPr/>
          </p:nvSpPr>
          <p:spPr>
            <a:xfrm>
              <a:off x="1226388" y="3294292"/>
              <a:ext cx="38866" cy="91118"/>
            </a:xfrm>
            <a:custGeom>
              <a:avLst/>
              <a:gdLst>
                <a:gd name="connsiteX0" fmla="*/ 45751 w 45774"/>
                <a:gd name="connsiteY0" fmla="*/ 54226 h 107315"/>
                <a:gd name="connsiteX1" fmla="*/ 21551 w 45774"/>
                <a:gd name="connsiteY1" fmla="*/ 107316 h 107315"/>
                <a:gd name="connsiteX2" fmla="*/ 24 w 45774"/>
                <a:gd name="connsiteY2" fmla="*/ 53090 h 107315"/>
                <a:gd name="connsiteX3" fmla="*/ 24224 w 45774"/>
                <a:gd name="connsiteY3" fmla="*/ 0 h 107315"/>
                <a:gd name="connsiteX4" fmla="*/ 45751 w 45774"/>
                <a:gd name="connsiteY4" fmla="*/ 54226 h 10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74" h="107315">
                  <a:moveTo>
                    <a:pt x="45751" y="54226"/>
                  </a:moveTo>
                  <a:cubicBezTo>
                    <a:pt x="45223" y="75321"/>
                    <a:pt x="35972" y="94128"/>
                    <a:pt x="21551" y="107316"/>
                  </a:cubicBezTo>
                  <a:cubicBezTo>
                    <a:pt x="7802" y="93423"/>
                    <a:pt x="-504" y="74185"/>
                    <a:pt x="24" y="53090"/>
                  </a:cubicBezTo>
                  <a:cubicBezTo>
                    <a:pt x="552" y="31995"/>
                    <a:pt x="9803" y="13188"/>
                    <a:pt x="24224" y="0"/>
                  </a:cubicBezTo>
                  <a:cubicBezTo>
                    <a:pt x="37972" y="13893"/>
                    <a:pt x="46279" y="33131"/>
                    <a:pt x="45751" y="5422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4B573F82-C7B1-CD15-7214-048AAAE72A62}"/>
                </a:ext>
              </a:extLst>
            </p:cNvPr>
            <p:cNvSpPr/>
            <p:nvPr/>
          </p:nvSpPr>
          <p:spPr>
            <a:xfrm>
              <a:off x="1621829" y="3137848"/>
              <a:ext cx="46939" cy="82720"/>
            </a:xfrm>
            <a:custGeom>
              <a:avLst/>
              <a:gdLst>
                <a:gd name="connsiteX0" fmla="*/ 48401 w 55283"/>
                <a:gd name="connsiteY0" fmla="*/ 39101 h 97424"/>
                <a:gd name="connsiteX1" fmla="*/ 50161 w 55283"/>
                <a:gd name="connsiteY1" fmla="*/ 97425 h 97424"/>
                <a:gd name="connsiteX2" fmla="*/ 6883 w 55283"/>
                <a:gd name="connsiteY2" fmla="*/ 58324 h 97424"/>
                <a:gd name="connsiteX3" fmla="*/ 5122 w 55283"/>
                <a:gd name="connsiteY3" fmla="*/ 0 h 97424"/>
                <a:gd name="connsiteX4" fmla="*/ 48401 w 55283"/>
                <a:gd name="connsiteY4" fmla="*/ 39101 h 97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83" h="97424">
                  <a:moveTo>
                    <a:pt x="48401" y="39101"/>
                  </a:moveTo>
                  <a:cubicBezTo>
                    <a:pt x="57252" y="58244"/>
                    <a:pt x="57268" y="79211"/>
                    <a:pt x="50161" y="97425"/>
                  </a:cubicBezTo>
                  <a:cubicBezTo>
                    <a:pt x="31691" y="91055"/>
                    <a:pt x="15734" y="77466"/>
                    <a:pt x="6883" y="58324"/>
                  </a:cubicBezTo>
                  <a:cubicBezTo>
                    <a:pt x="-1968" y="39181"/>
                    <a:pt x="-1984" y="18214"/>
                    <a:pt x="5122" y="0"/>
                  </a:cubicBezTo>
                  <a:cubicBezTo>
                    <a:pt x="23592" y="6370"/>
                    <a:pt x="39550" y="19959"/>
                    <a:pt x="48401" y="39101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F835B46E-AEF7-0BE4-20CC-595BD36819E0}"/>
                </a:ext>
              </a:extLst>
            </p:cNvPr>
            <p:cNvSpPr/>
            <p:nvPr/>
          </p:nvSpPr>
          <p:spPr>
            <a:xfrm>
              <a:off x="1256047" y="3675920"/>
              <a:ext cx="79445" cy="33920"/>
            </a:xfrm>
            <a:custGeom>
              <a:avLst/>
              <a:gdLst>
                <a:gd name="connsiteX0" fmla="*/ 46784 w 93567"/>
                <a:gd name="connsiteY0" fmla="*/ 39949 h 39949"/>
                <a:gd name="connsiteX1" fmla="*/ 93567 w 93567"/>
                <a:gd name="connsiteY1" fmla="*/ 19975 h 39949"/>
                <a:gd name="connsiteX2" fmla="*/ 46784 w 93567"/>
                <a:gd name="connsiteY2" fmla="*/ 0 h 39949"/>
                <a:gd name="connsiteX3" fmla="*/ 0 w 93567"/>
                <a:gd name="connsiteY3" fmla="*/ 19975 h 39949"/>
                <a:gd name="connsiteX4" fmla="*/ 46784 w 93567"/>
                <a:gd name="connsiteY4" fmla="*/ 39949 h 3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67" h="39949">
                  <a:moveTo>
                    <a:pt x="46784" y="39949"/>
                  </a:moveTo>
                  <a:cubicBezTo>
                    <a:pt x="65174" y="39949"/>
                    <a:pt x="81771" y="32283"/>
                    <a:pt x="93567" y="19975"/>
                  </a:cubicBezTo>
                  <a:cubicBezTo>
                    <a:pt x="81755" y="7667"/>
                    <a:pt x="65174" y="0"/>
                    <a:pt x="46784" y="0"/>
                  </a:cubicBezTo>
                  <a:cubicBezTo>
                    <a:pt x="28393" y="0"/>
                    <a:pt x="11812" y="7667"/>
                    <a:pt x="0" y="19975"/>
                  </a:cubicBezTo>
                  <a:cubicBezTo>
                    <a:pt x="11812" y="32283"/>
                    <a:pt x="28410" y="39949"/>
                    <a:pt x="46784" y="39949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691D3E04-19FF-B1D7-2766-1FDFF6DA8786}"/>
                </a:ext>
              </a:extLst>
            </p:cNvPr>
            <p:cNvSpPr/>
            <p:nvPr/>
          </p:nvSpPr>
          <p:spPr>
            <a:xfrm>
              <a:off x="1320789" y="3611137"/>
              <a:ext cx="33892" cy="79500"/>
            </a:xfrm>
            <a:custGeom>
              <a:avLst/>
              <a:gdLst>
                <a:gd name="connsiteX0" fmla="*/ 39917 w 39917"/>
                <a:gd name="connsiteY0" fmla="*/ 46816 h 93631"/>
                <a:gd name="connsiteX1" fmla="*/ 19959 w 39917"/>
                <a:gd name="connsiteY1" fmla="*/ 93631 h 93631"/>
                <a:gd name="connsiteX2" fmla="*/ 0 w 39917"/>
                <a:gd name="connsiteY2" fmla="*/ 46816 h 93631"/>
                <a:gd name="connsiteX3" fmla="*/ 19959 w 39917"/>
                <a:gd name="connsiteY3" fmla="*/ 0 h 93631"/>
                <a:gd name="connsiteX4" fmla="*/ 39917 w 39917"/>
                <a:gd name="connsiteY4" fmla="*/ 46816 h 9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17" h="93631">
                  <a:moveTo>
                    <a:pt x="39917" y="46816"/>
                  </a:moveTo>
                  <a:cubicBezTo>
                    <a:pt x="39917" y="65222"/>
                    <a:pt x="32251" y="81819"/>
                    <a:pt x="19959" y="93631"/>
                  </a:cubicBezTo>
                  <a:cubicBezTo>
                    <a:pt x="7667" y="81819"/>
                    <a:pt x="0" y="65222"/>
                    <a:pt x="0" y="46816"/>
                  </a:cubicBezTo>
                  <a:cubicBezTo>
                    <a:pt x="0" y="28410"/>
                    <a:pt x="7667" y="11812"/>
                    <a:pt x="19959" y="0"/>
                  </a:cubicBezTo>
                  <a:cubicBezTo>
                    <a:pt x="32251" y="11812"/>
                    <a:pt x="39917" y="28410"/>
                    <a:pt x="39917" y="46816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C274981-25C2-5DA8-D426-83C6E5494676}"/>
              </a:ext>
            </a:extLst>
          </p:cNvPr>
          <p:cNvGrpSpPr/>
          <p:nvPr/>
        </p:nvGrpSpPr>
        <p:grpSpPr>
          <a:xfrm>
            <a:off x="9620609" y="3147065"/>
            <a:ext cx="2167893" cy="2774908"/>
            <a:chOff x="9620609" y="3147065"/>
            <a:chExt cx="2167893" cy="2774908"/>
          </a:xfrm>
        </p:grpSpPr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4EEB73B5-5C38-1C3D-07D2-E53A9BF07097}"/>
                </a:ext>
              </a:extLst>
            </p:cNvPr>
            <p:cNvSpPr/>
            <p:nvPr/>
          </p:nvSpPr>
          <p:spPr>
            <a:xfrm>
              <a:off x="9620609" y="3147065"/>
              <a:ext cx="2167887" cy="1255935"/>
            </a:xfrm>
            <a:custGeom>
              <a:avLst/>
              <a:gdLst>
                <a:gd name="connsiteX0" fmla="*/ 2159587 w 2167887"/>
                <a:gd name="connsiteY0" fmla="*/ 930882 h 1255935"/>
                <a:gd name="connsiteX1" fmla="*/ 2109346 w 2167887"/>
                <a:gd name="connsiteY1" fmla="*/ 737937 h 1255935"/>
                <a:gd name="connsiteX2" fmla="*/ 1931895 w 2167887"/>
                <a:gd name="connsiteY2" fmla="*/ 412692 h 1255935"/>
                <a:gd name="connsiteX3" fmla="*/ 1819281 w 2167887"/>
                <a:gd name="connsiteY3" fmla="*/ 403585 h 1255935"/>
                <a:gd name="connsiteX4" fmla="*/ 1676801 w 2167887"/>
                <a:gd name="connsiteY4" fmla="*/ 278791 h 1255935"/>
                <a:gd name="connsiteX5" fmla="*/ 1579185 w 2167887"/>
                <a:gd name="connsiteY5" fmla="*/ 270789 h 1255935"/>
                <a:gd name="connsiteX6" fmla="*/ 1409048 w 2167887"/>
                <a:gd name="connsiteY6" fmla="*/ 110111 h 1255935"/>
                <a:gd name="connsiteX7" fmla="*/ 1139453 w 2167887"/>
                <a:gd name="connsiteY7" fmla="*/ 183079 h 1255935"/>
                <a:gd name="connsiteX8" fmla="*/ 986074 w 2167887"/>
                <a:gd name="connsiteY8" fmla="*/ 9645 h 1255935"/>
                <a:gd name="connsiteX9" fmla="*/ 710141 w 2167887"/>
                <a:gd name="connsiteY9" fmla="*/ 156910 h 1255935"/>
                <a:gd name="connsiteX10" fmla="*/ 705116 w 2167887"/>
                <a:gd name="connsiteY10" fmla="*/ 176821 h 1255935"/>
                <a:gd name="connsiteX11" fmla="*/ 663950 w 2167887"/>
                <a:gd name="connsiteY11" fmla="*/ 158239 h 1255935"/>
                <a:gd name="connsiteX12" fmla="*/ 516909 w 2167887"/>
                <a:gd name="connsiteY12" fmla="*/ 179142 h 1255935"/>
                <a:gd name="connsiteX13" fmla="*/ 452455 w 2167887"/>
                <a:gd name="connsiteY13" fmla="*/ 146891 h 1255935"/>
                <a:gd name="connsiteX14" fmla="*/ 184109 w 2167887"/>
                <a:gd name="connsiteY14" fmla="*/ 290107 h 1255935"/>
                <a:gd name="connsiteX15" fmla="*/ 175322 w 2167887"/>
                <a:gd name="connsiteY15" fmla="*/ 337867 h 1255935"/>
                <a:gd name="connsiteX16" fmla="*/ 108132 w 2167887"/>
                <a:gd name="connsiteY16" fmla="*/ 359890 h 1255935"/>
                <a:gd name="connsiteX17" fmla="*/ 24055 w 2167887"/>
                <a:gd name="connsiteY17" fmla="*/ 636319 h 1255935"/>
                <a:gd name="connsiteX18" fmla="*/ 112229 w 2167887"/>
                <a:gd name="connsiteY18" fmla="*/ 722540 h 1255935"/>
                <a:gd name="connsiteX19" fmla="*/ 320587 w 2167887"/>
                <a:gd name="connsiteY19" fmla="*/ 1052187 h 1255935"/>
                <a:gd name="connsiteX20" fmla="*/ 525151 w 2167887"/>
                <a:gd name="connsiteY20" fmla="*/ 1040935 h 1255935"/>
                <a:gd name="connsiteX21" fmla="*/ 687398 w 2167887"/>
                <a:gd name="connsiteY21" fmla="*/ 1156718 h 1255935"/>
                <a:gd name="connsiteX22" fmla="*/ 1049215 w 2167887"/>
                <a:gd name="connsiteY22" fmla="*/ 1014414 h 1255935"/>
                <a:gd name="connsiteX23" fmla="*/ 1183900 w 2167887"/>
                <a:gd name="connsiteY23" fmla="*/ 1127284 h 1255935"/>
                <a:gd name="connsiteX24" fmla="*/ 1406759 w 2167887"/>
                <a:gd name="connsiteY24" fmla="*/ 1072641 h 1255935"/>
                <a:gd name="connsiteX25" fmla="*/ 1555289 w 2167887"/>
                <a:gd name="connsiteY25" fmla="*/ 1216898 h 1255935"/>
                <a:gd name="connsiteX26" fmla="*/ 1732676 w 2167887"/>
                <a:gd name="connsiteY26" fmla="*/ 1197323 h 1255935"/>
                <a:gd name="connsiteX27" fmla="*/ 1818401 w 2167887"/>
                <a:gd name="connsiteY27" fmla="*/ 1246204 h 1255935"/>
                <a:gd name="connsiteX28" fmla="*/ 2096766 w 2167887"/>
                <a:gd name="connsiteY28" fmla="*/ 1097642 h 1255935"/>
                <a:gd name="connsiteX29" fmla="*/ 2105873 w 2167887"/>
                <a:gd name="connsiteY29" fmla="*/ 1016094 h 1255935"/>
                <a:gd name="connsiteX30" fmla="*/ 2159587 w 2167887"/>
                <a:gd name="connsiteY30" fmla="*/ 930882 h 125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67887" h="1255935">
                  <a:moveTo>
                    <a:pt x="2159587" y="930882"/>
                  </a:moveTo>
                  <a:cubicBezTo>
                    <a:pt x="2181178" y="859898"/>
                    <a:pt x="2159331" y="786097"/>
                    <a:pt x="2109346" y="737937"/>
                  </a:cubicBezTo>
                  <a:cubicBezTo>
                    <a:pt x="2148527" y="599603"/>
                    <a:pt x="2069957" y="454738"/>
                    <a:pt x="1931895" y="412692"/>
                  </a:cubicBezTo>
                  <a:cubicBezTo>
                    <a:pt x="1894202" y="401216"/>
                    <a:pt x="1855918" y="398575"/>
                    <a:pt x="1819281" y="403585"/>
                  </a:cubicBezTo>
                  <a:cubicBezTo>
                    <a:pt x="1792793" y="345598"/>
                    <a:pt x="1742551" y="298814"/>
                    <a:pt x="1676801" y="278791"/>
                  </a:cubicBezTo>
                  <a:cubicBezTo>
                    <a:pt x="1644135" y="268836"/>
                    <a:pt x="1610956" y="266515"/>
                    <a:pt x="1579185" y="270789"/>
                  </a:cubicBezTo>
                  <a:cubicBezTo>
                    <a:pt x="1551656" y="196268"/>
                    <a:pt x="1490867" y="135031"/>
                    <a:pt x="1409048" y="110111"/>
                  </a:cubicBezTo>
                  <a:cubicBezTo>
                    <a:pt x="1309463" y="79781"/>
                    <a:pt x="1205779" y="111471"/>
                    <a:pt x="1139453" y="183079"/>
                  </a:cubicBezTo>
                  <a:cubicBezTo>
                    <a:pt x="1125449" y="103645"/>
                    <a:pt x="1068454" y="34741"/>
                    <a:pt x="986074" y="9645"/>
                  </a:cubicBezTo>
                  <a:cubicBezTo>
                    <a:pt x="869235" y="-25935"/>
                    <a:pt x="745706" y="39991"/>
                    <a:pt x="710141" y="156910"/>
                  </a:cubicBezTo>
                  <a:cubicBezTo>
                    <a:pt x="708125" y="163537"/>
                    <a:pt x="706476" y="170179"/>
                    <a:pt x="705116" y="176821"/>
                  </a:cubicBezTo>
                  <a:cubicBezTo>
                    <a:pt x="692536" y="169058"/>
                    <a:pt x="678771" y="162752"/>
                    <a:pt x="663950" y="158239"/>
                  </a:cubicBezTo>
                  <a:cubicBezTo>
                    <a:pt x="612252" y="142490"/>
                    <a:pt x="558923" y="151789"/>
                    <a:pt x="516909" y="179142"/>
                  </a:cubicBezTo>
                  <a:cubicBezTo>
                    <a:pt x="497895" y="165201"/>
                    <a:pt x="476287" y="154142"/>
                    <a:pt x="452455" y="146891"/>
                  </a:cubicBezTo>
                  <a:cubicBezTo>
                    <a:pt x="338833" y="112287"/>
                    <a:pt x="218697" y="176405"/>
                    <a:pt x="184109" y="290107"/>
                  </a:cubicBezTo>
                  <a:cubicBezTo>
                    <a:pt x="179276" y="305984"/>
                    <a:pt x="176443" y="321990"/>
                    <a:pt x="175322" y="337867"/>
                  </a:cubicBezTo>
                  <a:cubicBezTo>
                    <a:pt x="152435" y="341132"/>
                    <a:pt x="129723" y="348367"/>
                    <a:pt x="108132" y="359890"/>
                  </a:cubicBezTo>
                  <a:cubicBezTo>
                    <a:pt x="8642" y="412996"/>
                    <a:pt x="-29002" y="536750"/>
                    <a:pt x="24055" y="636319"/>
                  </a:cubicBezTo>
                  <a:cubicBezTo>
                    <a:pt x="44654" y="674956"/>
                    <a:pt x="75897" y="704230"/>
                    <a:pt x="112229" y="722540"/>
                  </a:cubicBezTo>
                  <a:cubicBezTo>
                    <a:pt x="90670" y="866572"/>
                    <a:pt x="177179" y="1008508"/>
                    <a:pt x="320587" y="1052187"/>
                  </a:cubicBezTo>
                  <a:cubicBezTo>
                    <a:pt x="390738" y="1073554"/>
                    <a:pt x="462666" y="1067792"/>
                    <a:pt x="525151" y="1040935"/>
                  </a:cubicBezTo>
                  <a:cubicBezTo>
                    <a:pt x="563789" y="1094345"/>
                    <a:pt x="619503" y="1136039"/>
                    <a:pt x="687398" y="1156718"/>
                  </a:cubicBezTo>
                  <a:cubicBezTo>
                    <a:pt x="829189" y="1199916"/>
                    <a:pt x="977959" y="1137431"/>
                    <a:pt x="1049215" y="1014414"/>
                  </a:cubicBezTo>
                  <a:cubicBezTo>
                    <a:pt x="1075977" y="1066864"/>
                    <a:pt x="1123160" y="1108782"/>
                    <a:pt x="1183900" y="1127284"/>
                  </a:cubicBezTo>
                  <a:cubicBezTo>
                    <a:pt x="1265335" y="1152092"/>
                    <a:pt x="1349972" y="1128340"/>
                    <a:pt x="1406759" y="1072641"/>
                  </a:cubicBezTo>
                  <a:cubicBezTo>
                    <a:pt x="1429358" y="1139464"/>
                    <a:pt x="1482704" y="1194778"/>
                    <a:pt x="1555289" y="1216898"/>
                  </a:cubicBezTo>
                  <a:cubicBezTo>
                    <a:pt x="1617038" y="1235704"/>
                    <a:pt x="1680610" y="1226805"/>
                    <a:pt x="1732676" y="1197323"/>
                  </a:cubicBezTo>
                  <a:cubicBezTo>
                    <a:pt x="1756492" y="1219171"/>
                    <a:pt x="1785430" y="1236168"/>
                    <a:pt x="1818401" y="1246204"/>
                  </a:cubicBezTo>
                  <a:cubicBezTo>
                    <a:pt x="1936265" y="1282104"/>
                    <a:pt x="2060898" y="1215585"/>
                    <a:pt x="2096766" y="1097642"/>
                  </a:cubicBezTo>
                  <a:cubicBezTo>
                    <a:pt x="2105041" y="1070433"/>
                    <a:pt x="2107858" y="1042855"/>
                    <a:pt x="2105873" y="1016094"/>
                  </a:cubicBezTo>
                  <a:cubicBezTo>
                    <a:pt x="2130298" y="993783"/>
                    <a:pt x="2149264" y="964845"/>
                    <a:pt x="2159587" y="93088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A0B05245-1BE5-C24F-6E3B-224DE20D874A}"/>
                </a:ext>
              </a:extLst>
            </p:cNvPr>
            <p:cNvSpPr/>
            <p:nvPr/>
          </p:nvSpPr>
          <p:spPr>
            <a:xfrm>
              <a:off x="9729749" y="3923976"/>
              <a:ext cx="2058753" cy="479016"/>
            </a:xfrm>
            <a:custGeom>
              <a:avLst/>
              <a:gdLst>
                <a:gd name="connsiteX0" fmla="*/ 2050447 w 2058753"/>
                <a:gd name="connsiteY0" fmla="*/ 153972 h 479016"/>
                <a:gd name="connsiteX1" fmla="*/ 1996718 w 2058753"/>
                <a:gd name="connsiteY1" fmla="*/ 239168 h 479016"/>
                <a:gd name="connsiteX2" fmla="*/ 1987626 w 2058753"/>
                <a:gd name="connsiteY2" fmla="*/ 320700 h 479016"/>
                <a:gd name="connsiteX3" fmla="*/ 1709229 w 2058753"/>
                <a:gd name="connsiteY3" fmla="*/ 469277 h 479016"/>
                <a:gd name="connsiteX4" fmla="*/ 1623504 w 2058753"/>
                <a:gd name="connsiteY4" fmla="*/ 420397 h 479016"/>
                <a:gd name="connsiteX5" fmla="*/ 1446133 w 2058753"/>
                <a:gd name="connsiteY5" fmla="*/ 439955 h 479016"/>
                <a:gd name="connsiteX6" fmla="*/ 1297603 w 2058753"/>
                <a:gd name="connsiteY6" fmla="*/ 295731 h 479016"/>
                <a:gd name="connsiteX7" fmla="*/ 1074728 w 2058753"/>
                <a:gd name="connsiteY7" fmla="*/ 350357 h 479016"/>
                <a:gd name="connsiteX8" fmla="*/ 940043 w 2058753"/>
                <a:gd name="connsiteY8" fmla="*/ 237488 h 479016"/>
                <a:gd name="connsiteX9" fmla="*/ 578242 w 2058753"/>
                <a:gd name="connsiteY9" fmla="*/ 379791 h 479016"/>
                <a:gd name="connsiteX10" fmla="*/ 415996 w 2058753"/>
                <a:gd name="connsiteY10" fmla="*/ 264009 h 479016"/>
                <a:gd name="connsiteX11" fmla="*/ 211447 w 2058753"/>
                <a:gd name="connsiteY11" fmla="*/ 275260 h 479016"/>
                <a:gd name="connsiteX12" fmla="*/ 0 w 2058753"/>
                <a:gd name="connsiteY12" fmla="*/ 0 h 479016"/>
                <a:gd name="connsiteX13" fmla="*/ 187407 w 2058753"/>
                <a:gd name="connsiteY13" fmla="*/ 168024 h 479016"/>
                <a:gd name="connsiteX14" fmla="*/ 391971 w 2058753"/>
                <a:gd name="connsiteY14" fmla="*/ 156757 h 479016"/>
                <a:gd name="connsiteX15" fmla="*/ 554218 w 2058753"/>
                <a:gd name="connsiteY15" fmla="*/ 272571 h 479016"/>
                <a:gd name="connsiteX16" fmla="*/ 916019 w 2058753"/>
                <a:gd name="connsiteY16" fmla="*/ 130252 h 479016"/>
                <a:gd name="connsiteX17" fmla="*/ 1050704 w 2058753"/>
                <a:gd name="connsiteY17" fmla="*/ 243122 h 479016"/>
                <a:gd name="connsiteX18" fmla="*/ 1273579 w 2058753"/>
                <a:gd name="connsiteY18" fmla="*/ 188495 h 479016"/>
                <a:gd name="connsiteX19" fmla="*/ 1422093 w 2058753"/>
                <a:gd name="connsiteY19" fmla="*/ 332752 h 479016"/>
                <a:gd name="connsiteX20" fmla="*/ 1599480 w 2058753"/>
                <a:gd name="connsiteY20" fmla="*/ 313161 h 479016"/>
                <a:gd name="connsiteX21" fmla="*/ 1685205 w 2058753"/>
                <a:gd name="connsiteY21" fmla="*/ 362057 h 479016"/>
                <a:gd name="connsiteX22" fmla="*/ 1963570 w 2058753"/>
                <a:gd name="connsiteY22" fmla="*/ 213480 h 479016"/>
                <a:gd name="connsiteX23" fmla="*/ 1972693 w 2058753"/>
                <a:gd name="connsiteY23" fmla="*/ 131948 h 479016"/>
                <a:gd name="connsiteX24" fmla="*/ 2026423 w 2058753"/>
                <a:gd name="connsiteY24" fmla="*/ 46736 h 479016"/>
                <a:gd name="connsiteX25" fmla="*/ 2034202 w 2058753"/>
                <a:gd name="connsiteY25" fmla="*/ 4978 h 479016"/>
                <a:gd name="connsiteX26" fmla="*/ 2050447 w 2058753"/>
                <a:gd name="connsiteY26" fmla="*/ 153972 h 47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58753" h="479016">
                  <a:moveTo>
                    <a:pt x="2050447" y="153972"/>
                  </a:moveTo>
                  <a:cubicBezTo>
                    <a:pt x="2040123" y="187935"/>
                    <a:pt x="2021158" y="216873"/>
                    <a:pt x="1996718" y="239168"/>
                  </a:cubicBezTo>
                  <a:cubicBezTo>
                    <a:pt x="1998718" y="265929"/>
                    <a:pt x="1995885" y="293490"/>
                    <a:pt x="1987626" y="320700"/>
                  </a:cubicBezTo>
                  <a:cubicBezTo>
                    <a:pt x="1951742" y="438675"/>
                    <a:pt x="1827093" y="505193"/>
                    <a:pt x="1709229" y="469277"/>
                  </a:cubicBezTo>
                  <a:cubicBezTo>
                    <a:pt x="1676258" y="459242"/>
                    <a:pt x="1647320" y="442260"/>
                    <a:pt x="1623504" y="420397"/>
                  </a:cubicBezTo>
                  <a:cubicBezTo>
                    <a:pt x="1571455" y="449879"/>
                    <a:pt x="1507881" y="458778"/>
                    <a:pt x="1446133" y="439955"/>
                  </a:cubicBezTo>
                  <a:cubicBezTo>
                    <a:pt x="1373564" y="417852"/>
                    <a:pt x="1320203" y="362522"/>
                    <a:pt x="1297603" y="295731"/>
                  </a:cubicBezTo>
                  <a:cubicBezTo>
                    <a:pt x="1240800" y="351414"/>
                    <a:pt x="1156163" y="375150"/>
                    <a:pt x="1074728" y="350357"/>
                  </a:cubicBezTo>
                  <a:cubicBezTo>
                    <a:pt x="1013988" y="331839"/>
                    <a:pt x="966820" y="289937"/>
                    <a:pt x="940043" y="237488"/>
                  </a:cubicBezTo>
                  <a:cubicBezTo>
                    <a:pt x="868804" y="360505"/>
                    <a:pt x="720049" y="422990"/>
                    <a:pt x="578242" y="379791"/>
                  </a:cubicBezTo>
                  <a:cubicBezTo>
                    <a:pt x="510363" y="359112"/>
                    <a:pt x="454616" y="317402"/>
                    <a:pt x="415996" y="264009"/>
                  </a:cubicBezTo>
                  <a:cubicBezTo>
                    <a:pt x="353511" y="290850"/>
                    <a:pt x="281583" y="296611"/>
                    <a:pt x="211447" y="275260"/>
                  </a:cubicBezTo>
                  <a:cubicBezTo>
                    <a:pt x="86189" y="237120"/>
                    <a:pt x="4354" y="123994"/>
                    <a:pt x="0" y="0"/>
                  </a:cubicBezTo>
                  <a:cubicBezTo>
                    <a:pt x="33483" y="78042"/>
                    <a:pt x="99841" y="141343"/>
                    <a:pt x="187407" y="168024"/>
                  </a:cubicBezTo>
                  <a:cubicBezTo>
                    <a:pt x="257543" y="189392"/>
                    <a:pt x="329471" y="183630"/>
                    <a:pt x="391971" y="156757"/>
                  </a:cubicBezTo>
                  <a:cubicBezTo>
                    <a:pt x="430593" y="210182"/>
                    <a:pt x="486307" y="251876"/>
                    <a:pt x="554218" y="272571"/>
                  </a:cubicBezTo>
                  <a:cubicBezTo>
                    <a:pt x="696009" y="315754"/>
                    <a:pt x="844764" y="253285"/>
                    <a:pt x="916019" y="130252"/>
                  </a:cubicBezTo>
                  <a:cubicBezTo>
                    <a:pt x="942796" y="182701"/>
                    <a:pt x="989964" y="224635"/>
                    <a:pt x="1050704" y="243122"/>
                  </a:cubicBezTo>
                  <a:cubicBezTo>
                    <a:pt x="1132123" y="267946"/>
                    <a:pt x="1216776" y="244178"/>
                    <a:pt x="1273579" y="188495"/>
                  </a:cubicBezTo>
                  <a:cubicBezTo>
                    <a:pt x="1296162" y="255318"/>
                    <a:pt x="1349524" y="310616"/>
                    <a:pt x="1422093" y="332752"/>
                  </a:cubicBezTo>
                  <a:cubicBezTo>
                    <a:pt x="1483857" y="351542"/>
                    <a:pt x="1547431" y="342643"/>
                    <a:pt x="1599480" y="313161"/>
                  </a:cubicBezTo>
                  <a:cubicBezTo>
                    <a:pt x="1623296" y="335008"/>
                    <a:pt x="1652234" y="352006"/>
                    <a:pt x="1685205" y="362057"/>
                  </a:cubicBezTo>
                  <a:cubicBezTo>
                    <a:pt x="1803068" y="397941"/>
                    <a:pt x="1927702" y="331439"/>
                    <a:pt x="1963570" y="213480"/>
                  </a:cubicBezTo>
                  <a:cubicBezTo>
                    <a:pt x="1971861" y="186270"/>
                    <a:pt x="1974662" y="158709"/>
                    <a:pt x="1972693" y="131948"/>
                  </a:cubicBezTo>
                  <a:cubicBezTo>
                    <a:pt x="1997101" y="109621"/>
                    <a:pt x="2016083" y="80683"/>
                    <a:pt x="2026423" y="46736"/>
                  </a:cubicBezTo>
                  <a:cubicBezTo>
                    <a:pt x="2030633" y="32859"/>
                    <a:pt x="2033209" y="18854"/>
                    <a:pt x="2034202" y="4978"/>
                  </a:cubicBezTo>
                  <a:cubicBezTo>
                    <a:pt x="2058818" y="48752"/>
                    <a:pt x="2066228" y="102098"/>
                    <a:pt x="2050447" y="153972"/>
                  </a:cubicBezTo>
                  <a:close/>
                </a:path>
              </a:pathLst>
            </a:custGeom>
            <a:solidFill>
              <a:srgbClr val="D27F5D"/>
            </a:solidFill>
            <a:ln w="203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5E23EC71-3B98-79F5-032D-2D9997D648A6}"/>
                </a:ext>
              </a:extLst>
            </p:cNvPr>
            <p:cNvSpPr/>
            <p:nvPr/>
          </p:nvSpPr>
          <p:spPr>
            <a:xfrm>
              <a:off x="10253387" y="3284721"/>
              <a:ext cx="685637" cy="2637252"/>
            </a:xfrm>
            <a:custGeom>
              <a:avLst/>
              <a:gdLst>
                <a:gd name="connsiteX0" fmla="*/ 672298 w 685637"/>
                <a:gd name="connsiteY0" fmla="*/ 1023511 h 2637252"/>
                <a:gd name="connsiteX1" fmla="*/ 673691 w 685637"/>
                <a:gd name="connsiteY1" fmla="*/ 467741 h 2637252"/>
                <a:gd name="connsiteX2" fmla="*/ 588910 w 685637"/>
                <a:gd name="connsiteY2" fmla="*/ 970421 h 2637252"/>
                <a:gd name="connsiteX3" fmla="*/ 453265 w 685637"/>
                <a:gd name="connsiteY3" fmla="*/ 1257990 h 2637252"/>
                <a:gd name="connsiteX4" fmla="*/ 335978 w 685637"/>
                <a:gd name="connsiteY4" fmla="*/ 961618 h 2637252"/>
                <a:gd name="connsiteX5" fmla="*/ 281784 w 685637"/>
                <a:gd name="connsiteY5" fmla="*/ 312409 h 2637252"/>
                <a:gd name="connsiteX6" fmla="*/ 231351 w 685637"/>
                <a:gd name="connsiteY6" fmla="*/ 1020262 h 2637252"/>
                <a:gd name="connsiteX7" fmla="*/ 107998 w 685637"/>
                <a:gd name="connsiteY7" fmla="*/ 700971 h 2637252"/>
                <a:gd name="connsiteX8" fmla="*/ 185896 w 685637"/>
                <a:gd name="connsiteY8" fmla="*/ 0 h 2637252"/>
                <a:gd name="connsiteX9" fmla="*/ 50378 w 685637"/>
                <a:gd name="connsiteY9" fmla="*/ 904063 h 2637252"/>
                <a:gd name="connsiteX10" fmla="*/ 301166 w 685637"/>
                <a:gd name="connsiteY10" fmla="*/ 1275564 h 2637252"/>
                <a:gd name="connsiteX11" fmla="*/ 342812 w 685637"/>
                <a:gd name="connsiteY11" fmla="*/ 1927414 h 2637252"/>
                <a:gd name="connsiteX12" fmla="*/ 305120 w 685637"/>
                <a:gd name="connsiteY12" fmla="*/ 2627665 h 2637252"/>
                <a:gd name="connsiteX13" fmla="*/ 597090 w 685637"/>
                <a:gd name="connsiteY13" fmla="*/ 2637252 h 2637252"/>
                <a:gd name="connsiteX14" fmla="*/ 576891 w 685637"/>
                <a:gd name="connsiteY14" fmla="*/ 1751723 h 2637252"/>
                <a:gd name="connsiteX15" fmla="*/ 576891 w 685637"/>
                <a:gd name="connsiteY15" fmla="*/ 1751611 h 2637252"/>
                <a:gd name="connsiteX16" fmla="*/ 672298 w 685637"/>
                <a:gd name="connsiteY16" fmla="*/ 1023511 h 2637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85637" h="2637252">
                  <a:moveTo>
                    <a:pt x="672298" y="1023511"/>
                  </a:moveTo>
                  <a:cubicBezTo>
                    <a:pt x="701476" y="698730"/>
                    <a:pt x="673691" y="467741"/>
                    <a:pt x="673691" y="467741"/>
                  </a:cubicBezTo>
                  <a:cubicBezTo>
                    <a:pt x="673691" y="467741"/>
                    <a:pt x="625050" y="741689"/>
                    <a:pt x="588910" y="970421"/>
                  </a:cubicBezTo>
                  <a:cubicBezTo>
                    <a:pt x="567399" y="1106611"/>
                    <a:pt x="496704" y="1207173"/>
                    <a:pt x="453265" y="1257990"/>
                  </a:cubicBezTo>
                  <a:cubicBezTo>
                    <a:pt x="404897" y="1159525"/>
                    <a:pt x="356113" y="1071943"/>
                    <a:pt x="335978" y="961618"/>
                  </a:cubicBezTo>
                  <a:cubicBezTo>
                    <a:pt x="294284" y="733094"/>
                    <a:pt x="281784" y="312409"/>
                    <a:pt x="281784" y="312409"/>
                  </a:cubicBezTo>
                  <a:cubicBezTo>
                    <a:pt x="281784" y="312409"/>
                    <a:pt x="209088" y="739448"/>
                    <a:pt x="231351" y="1020262"/>
                  </a:cubicBezTo>
                  <a:cubicBezTo>
                    <a:pt x="187384" y="954832"/>
                    <a:pt x="129909" y="846028"/>
                    <a:pt x="107998" y="700971"/>
                  </a:cubicBezTo>
                  <a:cubicBezTo>
                    <a:pt x="68304" y="438307"/>
                    <a:pt x="150444" y="84316"/>
                    <a:pt x="185896" y="0"/>
                  </a:cubicBezTo>
                  <a:cubicBezTo>
                    <a:pt x="-28833" y="341955"/>
                    <a:pt x="-32993" y="744794"/>
                    <a:pt x="50378" y="904063"/>
                  </a:cubicBezTo>
                  <a:cubicBezTo>
                    <a:pt x="133766" y="1063317"/>
                    <a:pt x="245115" y="1152162"/>
                    <a:pt x="301166" y="1275564"/>
                  </a:cubicBezTo>
                  <a:cubicBezTo>
                    <a:pt x="333577" y="1376365"/>
                    <a:pt x="354016" y="1645223"/>
                    <a:pt x="342812" y="1927414"/>
                  </a:cubicBezTo>
                  <a:cubicBezTo>
                    <a:pt x="329160" y="2271033"/>
                    <a:pt x="305120" y="2627665"/>
                    <a:pt x="305120" y="2627665"/>
                  </a:cubicBezTo>
                  <a:lnTo>
                    <a:pt x="597090" y="2637252"/>
                  </a:lnTo>
                  <a:cubicBezTo>
                    <a:pt x="597090" y="2637252"/>
                    <a:pt x="586958" y="2042461"/>
                    <a:pt x="576891" y="1751723"/>
                  </a:cubicBezTo>
                  <a:cubicBezTo>
                    <a:pt x="576891" y="1751691"/>
                    <a:pt x="576891" y="1751643"/>
                    <a:pt x="576891" y="1751611"/>
                  </a:cubicBezTo>
                  <a:cubicBezTo>
                    <a:pt x="583501" y="1489027"/>
                    <a:pt x="655621" y="1209125"/>
                    <a:pt x="672298" y="1023511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11C62D62-8EE6-5EE9-A3B4-622338DB964B}"/>
                </a:ext>
              </a:extLst>
            </p:cNvPr>
            <p:cNvSpPr/>
            <p:nvPr/>
          </p:nvSpPr>
          <p:spPr>
            <a:xfrm>
              <a:off x="10786151" y="3752430"/>
              <a:ext cx="152876" cy="2169527"/>
            </a:xfrm>
            <a:custGeom>
              <a:avLst/>
              <a:gdLst>
                <a:gd name="connsiteX0" fmla="*/ 44142 w 152876"/>
                <a:gd name="connsiteY0" fmla="*/ 1283886 h 2169527"/>
                <a:gd name="connsiteX1" fmla="*/ 44142 w 152876"/>
                <a:gd name="connsiteY1" fmla="*/ 1283998 h 2169527"/>
                <a:gd name="connsiteX2" fmla="*/ 64341 w 152876"/>
                <a:gd name="connsiteY2" fmla="*/ 2169527 h 2169527"/>
                <a:gd name="connsiteX3" fmla="*/ 9347 w 152876"/>
                <a:gd name="connsiteY3" fmla="*/ 2168135 h 2169527"/>
                <a:gd name="connsiteX4" fmla="*/ 0 w 152876"/>
                <a:gd name="connsiteY4" fmla="*/ 1293153 h 2169527"/>
                <a:gd name="connsiteX5" fmla="*/ 0 w 152876"/>
                <a:gd name="connsiteY5" fmla="*/ 1293042 h 2169527"/>
                <a:gd name="connsiteX6" fmla="*/ 114310 w 152876"/>
                <a:gd name="connsiteY6" fmla="*/ 569199 h 2169527"/>
                <a:gd name="connsiteX7" fmla="*/ 132524 w 152876"/>
                <a:gd name="connsiteY7" fmla="*/ 47664 h 2169527"/>
                <a:gd name="connsiteX8" fmla="*/ 140927 w 152876"/>
                <a:gd name="connsiteY8" fmla="*/ 0 h 2169527"/>
                <a:gd name="connsiteX9" fmla="*/ 139519 w 152876"/>
                <a:gd name="connsiteY9" fmla="*/ 555786 h 2169527"/>
                <a:gd name="connsiteX10" fmla="*/ 44142 w 152876"/>
                <a:gd name="connsiteY10" fmla="*/ 1283886 h 216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876" h="2169527">
                  <a:moveTo>
                    <a:pt x="44142" y="1283886"/>
                  </a:moveTo>
                  <a:cubicBezTo>
                    <a:pt x="44142" y="1283950"/>
                    <a:pt x="44142" y="1283950"/>
                    <a:pt x="44142" y="1283998"/>
                  </a:cubicBezTo>
                  <a:cubicBezTo>
                    <a:pt x="54194" y="1574720"/>
                    <a:pt x="64341" y="2169527"/>
                    <a:pt x="64341" y="2169527"/>
                  </a:cubicBezTo>
                  <a:lnTo>
                    <a:pt x="9347" y="2168135"/>
                  </a:lnTo>
                  <a:cubicBezTo>
                    <a:pt x="13252" y="2086299"/>
                    <a:pt x="2305" y="1561003"/>
                    <a:pt x="0" y="1293153"/>
                  </a:cubicBezTo>
                  <a:cubicBezTo>
                    <a:pt x="0" y="1293153"/>
                    <a:pt x="0" y="1293090"/>
                    <a:pt x="0" y="1293042"/>
                  </a:cubicBezTo>
                  <a:cubicBezTo>
                    <a:pt x="13428" y="1030906"/>
                    <a:pt x="92799" y="753997"/>
                    <a:pt x="114310" y="569199"/>
                  </a:cubicBezTo>
                  <a:cubicBezTo>
                    <a:pt x="143424" y="318779"/>
                    <a:pt x="136941" y="123193"/>
                    <a:pt x="132524" y="47664"/>
                  </a:cubicBezTo>
                  <a:cubicBezTo>
                    <a:pt x="137790" y="17622"/>
                    <a:pt x="140927" y="0"/>
                    <a:pt x="140927" y="0"/>
                  </a:cubicBezTo>
                  <a:cubicBezTo>
                    <a:pt x="140927" y="0"/>
                    <a:pt x="168728" y="231053"/>
                    <a:pt x="139519" y="555786"/>
                  </a:cubicBezTo>
                  <a:cubicBezTo>
                    <a:pt x="122857" y="741401"/>
                    <a:pt x="50769" y="1021334"/>
                    <a:pt x="44142" y="1283886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CC358C1B-6790-7B0D-321F-177CAB7B9D4C}"/>
                </a:ext>
              </a:extLst>
            </p:cNvPr>
            <p:cNvSpPr/>
            <p:nvPr/>
          </p:nvSpPr>
          <p:spPr>
            <a:xfrm>
              <a:off x="10762938" y="3553504"/>
              <a:ext cx="813425" cy="614690"/>
            </a:xfrm>
            <a:custGeom>
              <a:avLst/>
              <a:gdLst>
                <a:gd name="connsiteX0" fmla="*/ 783244 w 813425"/>
                <a:gd name="connsiteY0" fmla="*/ 399762 h 614690"/>
                <a:gd name="connsiteX1" fmla="*/ 800433 w 813425"/>
                <a:gd name="connsiteY1" fmla="*/ 369784 h 614690"/>
                <a:gd name="connsiteX2" fmla="*/ 719478 w 813425"/>
                <a:gd name="connsiteY2" fmla="*/ 164147 h 614690"/>
                <a:gd name="connsiteX3" fmla="*/ 667556 w 813425"/>
                <a:gd name="connsiteY3" fmla="*/ 151518 h 614690"/>
                <a:gd name="connsiteX4" fmla="*/ 552959 w 813425"/>
                <a:gd name="connsiteY4" fmla="*/ 16721 h 614690"/>
                <a:gd name="connsiteX5" fmla="*/ 343608 w 813425"/>
                <a:gd name="connsiteY5" fmla="*/ 47115 h 614690"/>
                <a:gd name="connsiteX6" fmla="*/ 299929 w 813425"/>
                <a:gd name="connsiteY6" fmla="*/ 18626 h 614690"/>
                <a:gd name="connsiteX7" fmla="*/ 94453 w 813425"/>
                <a:gd name="connsiteY7" fmla="*/ 99645 h 614690"/>
                <a:gd name="connsiteX8" fmla="*/ 93412 w 813425"/>
                <a:gd name="connsiteY8" fmla="*/ 102190 h 614690"/>
                <a:gd name="connsiteX9" fmla="*/ 12985 w 813425"/>
                <a:gd name="connsiteY9" fmla="*/ 182953 h 614690"/>
                <a:gd name="connsiteX10" fmla="*/ 93941 w 813425"/>
                <a:gd name="connsiteY10" fmla="*/ 388590 h 614690"/>
                <a:gd name="connsiteX11" fmla="*/ 110522 w 813425"/>
                <a:gd name="connsiteY11" fmla="*/ 394688 h 614690"/>
                <a:gd name="connsiteX12" fmla="*/ 187204 w 813425"/>
                <a:gd name="connsiteY12" fmla="*/ 466680 h 614690"/>
                <a:gd name="connsiteX13" fmla="*/ 283412 w 813425"/>
                <a:gd name="connsiteY13" fmla="*/ 475883 h 614690"/>
                <a:gd name="connsiteX14" fmla="*/ 368144 w 813425"/>
                <a:gd name="connsiteY14" fmla="*/ 566554 h 614690"/>
                <a:gd name="connsiteX15" fmla="*/ 492522 w 813425"/>
                <a:gd name="connsiteY15" fmla="*/ 566586 h 614690"/>
                <a:gd name="connsiteX16" fmla="*/ 543227 w 813425"/>
                <a:gd name="connsiteY16" fmla="*/ 600133 h 614690"/>
                <a:gd name="connsiteX17" fmla="*/ 773320 w 813425"/>
                <a:gd name="connsiteY17" fmla="*/ 509414 h 614690"/>
                <a:gd name="connsiteX18" fmla="*/ 783244 w 813425"/>
                <a:gd name="connsiteY18" fmla="*/ 399762 h 6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13425" h="614690">
                  <a:moveTo>
                    <a:pt x="783244" y="399762"/>
                  </a:moveTo>
                  <a:cubicBezTo>
                    <a:pt x="789918" y="390607"/>
                    <a:pt x="795744" y="380619"/>
                    <a:pt x="800433" y="369784"/>
                  </a:cubicBezTo>
                  <a:cubicBezTo>
                    <a:pt x="834829" y="290621"/>
                    <a:pt x="798577" y="198558"/>
                    <a:pt x="719478" y="164147"/>
                  </a:cubicBezTo>
                  <a:cubicBezTo>
                    <a:pt x="702528" y="156768"/>
                    <a:pt x="685003" y="152671"/>
                    <a:pt x="667556" y="151518"/>
                  </a:cubicBezTo>
                  <a:cubicBezTo>
                    <a:pt x="652704" y="93403"/>
                    <a:pt x="612194" y="42490"/>
                    <a:pt x="552959" y="16721"/>
                  </a:cubicBezTo>
                  <a:cubicBezTo>
                    <a:pt x="480710" y="-14713"/>
                    <a:pt x="400139" y="-292"/>
                    <a:pt x="343608" y="47115"/>
                  </a:cubicBezTo>
                  <a:cubicBezTo>
                    <a:pt x="331076" y="35544"/>
                    <a:pt x="316463" y="25812"/>
                    <a:pt x="299929" y="18626"/>
                  </a:cubicBezTo>
                  <a:cubicBezTo>
                    <a:pt x="220831" y="-15786"/>
                    <a:pt x="128832" y="20483"/>
                    <a:pt x="94453" y="99645"/>
                  </a:cubicBezTo>
                  <a:cubicBezTo>
                    <a:pt x="94085" y="100493"/>
                    <a:pt x="93764" y="101342"/>
                    <a:pt x="93412" y="102190"/>
                  </a:cubicBezTo>
                  <a:cubicBezTo>
                    <a:pt x="58648" y="117459"/>
                    <a:pt x="29310" y="145356"/>
                    <a:pt x="12985" y="182953"/>
                  </a:cubicBezTo>
                  <a:cubicBezTo>
                    <a:pt x="-21394" y="262115"/>
                    <a:pt x="14842" y="354178"/>
                    <a:pt x="93941" y="388590"/>
                  </a:cubicBezTo>
                  <a:cubicBezTo>
                    <a:pt x="99414" y="390975"/>
                    <a:pt x="104952" y="392975"/>
                    <a:pt x="110522" y="394688"/>
                  </a:cubicBezTo>
                  <a:cubicBezTo>
                    <a:pt x="126416" y="425738"/>
                    <a:pt x="152744" y="451683"/>
                    <a:pt x="187204" y="466680"/>
                  </a:cubicBezTo>
                  <a:cubicBezTo>
                    <a:pt x="218718" y="480381"/>
                    <a:pt x="252266" y="482846"/>
                    <a:pt x="283412" y="475883"/>
                  </a:cubicBezTo>
                  <a:cubicBezTo>
                    <a:pt x="297449" y="515096"/>
                    <a:pt x="326963" y="548644"/>
                    <a:pt x="368144" y="566554"/>
                  </a:cubicBezTo>
                  <a:cubicBezTo>
                    <a:pt x="409438" y="584512"/>
                    <a:pt x="454237" y="583183"/>
                    <a:pt x="492522" y="566586"/>
                  </a:cubicBezTo>
                  <a:cubicBezTo>
                    <a:pt x="506943" y="580286"/>
                    <a:pt x="523940" y="591746"/>
                    <a:pt x="543227" y="600133"/>
                  </a:cubicBezTo>
                  <a:cubicBezTo>
                    <a:pt x="631801" y="638674"/>
                    <a:pt x="734811" y="598052"/>
                    <a:pt x="773320" y="509414"/>
                  </a:cubicBezTo>
                  <a:cubicBezTo>
                    <a:pt x="788942" y="473482"/>
                    <a:pt x="791550" y="435181"/>
                    <a:pt x="783244" y="399762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8179CF5-CC5D-BBE9-DF8D-63EAEBFED902}"/>
                </a:ext>
              </a:extLst>
            </p:cNvPr>
            <p:cNvSpPr/>
            <p:nvPr/>
          </p:nvSpPr>
          <p:spPr>
            <a:xfrm>
              <a:off x="10527376" y="3597146"/>
              <a:ext cx="184622" cy="972165"/>
            </a:xfrm>
            <a:custGeom>
              <a:avLst/>
              <a:gdLst>
                <a:gd name="connsiteX0" fmla="*/ 184622 w 184622"/>
                <a:gd name="connsiteY0" fmla="*/ 939211 h 972165"/>
                <a:gd name="connsiteX1" fmla="*/ 158373 w 184622"/>
                <a:gd name="connsiteY1" fmla="*/ 972166 h 972165"/>
                <a:gd name="connsiteX2" fmla="*/ 41102 w 184622"/>
                <a:gd name="connsiteY2" fmla="*/ 675779 h 972165"/>
                <a:gd name="connsiteX3" fmla="*/ 0 w 184622"/>
                <a:gd name="connsiteY3" fmla="*/ 114214 h 972165"/>
                <a:gd name="connsiteX4" fmla="*/ 7810 w 184622"/>
                <a:gd name="connsiteY4" fmla="*/ 0 h 972165"/>
                <a:gd name="connsiteX5" fmla="*/ 62004 w 184622"/>
                <a:gd name="connsiteY5" fmla="*/ 649178 h 972165"/>
                <a:gd name="connsiteX6" fmla="*/ 179276 w 184622"/>
                <a:gd name="connsiteY6" fmla="*/ 945565 h 972165"/>
                <a:gd name="connsiteX7" fmla="*/ 184622 w 184622"/>
                <a:gd name="connsiteY7" fmla="*/ 939211 h 97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622" h="972165">
                  <a:moveTo>
                    <a:pt x="184622" y="939211"/>
                  </a:moveTo>
                  <a:cubicBezTo>
                    <a:pt x="175274" y="951807"/>
                    <a:pt x="166360" y="962835"/>
                    <a:pt x="158373" y="972166"/>
                  </a:cubicBezTo>
                  <a:cubicBezTo>
                    <a:pt x="110005" y="873701"/>
                    <a:pt x="61204" y="786152"/>
                    <a:pt x="41102" y="675779"/>
                  </a:cubicBezTo>
                  <a:cubicBezTo>
                    <a:pt x="11428" y="513084"/>
                    <a:pt x="6146" y="250532"/>
                    <a:pt x="0" y="114214"/>
                  </a:cubicBezTo>
                  <a:cubicBezTo>
                    <a:pt x="9667" y="43102"/>
                    <a:pt x="7810" y="0"/>
                    <a:pt x="7810" y="0"/>
                  </a:cubicBezTo>
                  <a:cubicBezTo>
                    <a:pt x="7810" y="0"/>
                    <a:pt x="20295" y="420637"/>
                    <a:pt x="62004" y="649178"/>
                  </a:cubicBezTo>
                  <a:cubicBezTo>
                    <a:pt x="82107" y="759487"/>
                    <a:pt x="130892" y="847100"/>
                    <a:pt x="179276" y="945565"/>
                  </a:cubicBezTo>
                  <a:cubicBezTo>
                    <a:pt x="181004" y="943532"/>
                    <a:pt x="182782" y="941420"/>
                    <a:pt x="184622" y="939211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AD98AE9D-C6E0-6AFE-732E-6C423D3B59F5}"/>
                </a:ext>
              </a:extLst>
            </p:cNvPr>
            <p:cNvSpPr/>
            <p:nvPr/>
          </p:nvSpPr>
          <p:spPr>
            <a:xfrm>
              <a:off x="9820477" y="3229984"/>
              <a:ext cx="960664" cy="646945"/>
            </a:xfrm>
            <a:custGeom>
              <a:avLst/>
              <a:gdLst>
                <a:gd name="connsiteX0" fmla="*/ 956615 w 960664"/>
                <a:gd name="connsiteY0" fmla="*/ 338096 h 646945"/>
                <a:gd name="connsiteX1" fmla="*/ 936191 w 960664"/>
                <a:gd name="connsiteY1" fmla="*/ 292849 h 646945"/>
                <a:gd name="connsiteX2" fmla="*/ 949716 w 960664"/>
                <a:gd name="connsiteY2" fmla="*/ 232701 h 646945"/>
                <a:gd name="connsiteX3" fmla="*/ 923819 w 960664"/>
                <a:gd name="connsiteY3" fmla="*/ 171336 h 646945"/>
                <a:gd name="connsiteX4" fmla="*/ 811286 w 960664"/>
                <a:gd name="connsiteY4" fmla="*/ 76793 h 646945"/>
                <a:gd name="connsiteX5" fmla="*/ 776330 w 960664"/>
                <a:gd name="connsiteY5" fmla="*/ 85756 h 646945"/>
                <a:gd name="connsiteX6" fmla="*/ 765222 w 960664"/>
                <a:gd name="connsiteY6" fmla="*/ 80394 h 646945"/>
                <a:gd name="connsiteX7" fmla="*/ 656065 w 960664"/>
                <a:gd name="connsiteY7" fmla="*/ 303 h 646945"/>
                <a:gd name="connsiteX8" fmla="*/ 599407 w 960664"/>
                <a:gd name="connsiteY8" fmla="*/ 22422 h 646945"/>
                <a:gd name="connsiteX9" fmla="*/ 535881 w 960664"/>
                <a:gd name="connsiteY9" fmla="*/ 7009 h 646945"/>
                <a:gd name="connsiteX10" fmla="*/ 482280 w 960664"/>
                <a:gd name="connsiteY10" fmla="*/ 26536 h 646945"/>
                <a:gd name="connsiteX11" fmla="*/ 407055 w 960664"/>
                <a:gd name="connsiteY11" fmla="*/ 1631 h 646945"/>
                <a:gd name="connsiteX12" fmla="*/ 311966 w 960664"/>
                <a:gd name="connsiteY12" fmla="*/ 103009 h 646945"/>
                <a:gd name="connsiteX13" fmla="*/ 295833 w 960664"/>
                <a:gd name="connsiteY13" fmla="*/ 102929 h 646945"/>
                <a:gd name="connsiteX14" fmla="*/ 203274 w 960664"/>
                <a:gd name="connsiteY14" fmla="*/ 168391 h 646945"/>
                <a:gd name="connsiteX15" fmla="*/ 159436 w 960664"/>
                <a:gd name="connsiteY15" fmla="*/ 171400 h 646945"/>
                <a:gd name="connsiteX16" fmla="*/ 64059 w 960664"/>
                <a:gd name="connsiteY16" fmla="*/ 306294 h 646945"/>
                <a:gd name="connsiteX17" fmla="*/ 3415 w 960664"/>
                <a:gd name="connsiteY17" fmla="*/ 437698 h 646945"/>
                <a:gd name="connsiteX18" fmla="*/ 45509 w 960664"/>
                <a:gd name="connsiteY18" fmla="*/ 501831 h 646945"/>
                <a:gd name="connsiteX19" fmla="*/ 47766 w 960664"/>
                <a:gd name="connsiteY19" fmla="*/ 551208 h 646945"/>
                <a:gd name="connsiteX20" fmla="*/ 200233 w 960664"/>
                <a:gd name="connsiteY20" fmla="*/ 643223 h 646945"/>
                <a:gd name="connsiteX21" fmla="*/ 273633 w 960664"/>
                <a:gd name="connsiteY21" fmla="*/ 592373 h 646945"/>
                <a:gd name="connsiteX22" fmla="*/ 373331 w 960664"/>
                <a:gd name="connsiteY22" fmla="*/ 620591 h 646945"/>
                <a:gd name="connsiteX23" fmla="*/ 452782 w 960664"/>
                <a:gd name="connsiteY23" fmla="*/ 522798 h 646945"/>
                <a:gd name="connsiteX24" fmla="*/ 512610 w 960664"/>
                <a:gd name="connsiteY24" fmla="*/ 532449 h 646945"/>
                <a:gd name="connsiteX25" fmla="*/ 597951 w 960664"/>
                <a:gd name="connsiteY25" fmla="*/ 491236 h 646945"/>
                <a:gd name="connsiteX26" fmla="*/ 717878 w 960664"/>
                <a:gd name="connsiteY26" fmla="*/ 518301 h 646945"/>
                <a:gd name="connsiteX27" fmla="*/ 766071 w 960664"/>
                <a:gd name="connsiteY27" fmla="*/ 495733 h 646945"/>
                <a:gd name="connsiteX28" fmla="*/ 856389 w 960664"/>
                <a:gd name="connsiteY28" fmla="*/ 504312 h 646945"/>
                <a:gd name="connsiteX29" fmla="*/ 956615 w 960664"/>
                <a:gd name="connsiteY29" fmla="*/ 338096 h 64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60664" h="646945">
                  <a:moveTo>
                    <a:pt x="956615" y="338096"/>
                  </a:moveTo>
                  <a:cubicBezTo>
                    <a:pt x="952485" y="321403"/>
                    <a:pt x="945443" y="306198"/>
                    <a:pt x="936191" y="292849"/>
                  </a:cubicBezTo>
                  <a:cubicBezTo>
                    <a:pt x="946275" y="275211"/>
                    <a:pt x="951364" y="254484"/>
                    <a:pt x="949716" y="232701"/>
                  </a:cubicBezTo>
                  <a:cubicBezTo>
                    <a:pt x="947923" y="209045"/>
                    <a:pt x="938352" y="187886"/>
                    <a:pt x="923819" y="171336"/>
                  </a:cubicBezTo>
                  <a:cubicBezTo>
                    <a:pt x="918202" y="114613"/>
                    <a:pt x="868393" y="72439"/>
                    <a:pt x="811286" y="76793"/>
                  </a:cubicBezTo>
                  <a:cubicBezTo>
                    <a:pt x="798834" y="77737"/>
                    <a:pt x="787101" y="80922"/>
                    <a:pt x="776330" y="85756"/>
                  </a:cubicBezTo>
                  <a:cubicBezTo>
                    <a:pt x="772857" y="83579"/>
                    <a:pt x="769144" y="81770"/>
                    <a:pt x="765222" y="80394"/>
                  </a:cubicBezTo>
                  <a:cubicBezTo>
                    <a:pt x="753715" y="31225"/>
                    <a:pt x="707955" y="-3634"/>
                    <a:pt x="656065" y="303"/>
                  </a:cubicBezTo>
                  <a:cubicBezTo>
                    <a:pt x="634586" y="1936"/>
                    <a:pt x="615124" y="9986"/>
                    <a:pt x="599407" y="22422"/>
                  </a:cubicBezTo>
                  <a:cubicBezTo>
                    <a:pt x="581000" y="11139"/>
                    <a:pt x="559057" y="5249"/>
                    <a:pt x="535881" y="7009"/>
                  </a:cubicBezTo>
                  <a:cubicBezTo>
                    <a:pt x="515811" y="8530"/>
                    <a:pt x="497549" y="15636"/>
                    <a:pt x="482280" y="26536"/>
                  </a:cubicBezTo>
                  <a:cubicBezTo>
                    <a:pt x="462257" y="9154"/>
                    <a:pt x="435576" y="-545"/>
                    <a:pt x="407055" y="1631"/>
                  </a:cubicBezTo>
                  <a:cubicBezTo>
                    <a:pt x="353437" y="5713"/>
                    <a:pt x="312607" y="50208"/>
                    <a:pt x="311966" y="103009"/>
                  </a:cubicBezTo>
                  <a:cubicBezTo>
                    <a:pt x="306653" y="102641"/>
                    <a:pt x="301291" y="102513"/>
                    <a:pt x="295833" y="102929"/>
                  </a:cubicBezTo>
                  <a:cubicBezTo>
                    <a:pt x="253867" y="106114"/>
                    <a:pt x="219199" y="132411"/>
                    <a:pt x="203274" y="168391"/>
                  </a:cubicBezTo>
                  <a:cubicBezTo>
                    <a:pt x="188982" y="166855"/>
                    <a:pt x="174192" y="167751"/>
                    <a:pt x="159436" y="171400"/>
                  </a:cubicBezTo>
                  <a:cubicBezTo>
                    <a:pt x="97783" y="186669"/>
                    <a:pt x="58042" y="244849"/>
                    <a:pt x="64059" y="306294"/>
                  </a:cubicBezTo>
                  <a:cubicBezTo>
                    <a:pt x="16620" y="329965"/>
                    <a:pt x="-9853" y="384064"/>
                    <a:pt x="3415" y="437698"/>
                  </a:cubicBezTo>
                  <a:cubicBezTo>
                    <a:pt x="9993" y="464298"/>
                    <a:pt x="25310" y="486402"/>
                    <a:pt x="45509" y="501831"/>
                  </a:cubicBezTo>
                  <a:cubicBezTo>
                    <a:pt x="43060" y="517804"/>
                    <a:pt x="43637" y="534530"/>
                    <a:pt x="47766" y="551208"/>
                  </a:cubicBezTo>
                  <a:cubicBezTo>
                    <a:pt x="64476" y="618750"/>
                    <a:pt x="132738" y="659948"/>
                    <a:pt x="200233" y="643223"/>
                  </a:cubicBezTo>
                  <a:cubicBezTo>
                    <a:pt x="231315" y="635524"/>
                    <a:pt x="256796" y="616846"/>
                    <a:pt x="273633" y="592373"/>
                  </a:cubicBezTo>
                  <a:cubicBezTo>
                    <a:pt x="298746" y="617806"/>
                    <a:pt x="336150" y="629810"/>
                    <a:pt x="373331" y="620591"/>
                  </a:cubicBezTo>
                  <a:cubicBezTo>
                    <a:pt x="419714" y="609099"/>
                    <a:pt x="451085" y="568301"/>
                    <a:pt x="452782" y="522798"/>
                  </a:cubicBezTo>
                  <a:cubicBezTo>
                    <a:pt x="471108" y="530465"/>
                    <a:pt x="491451" y="534050"/>
                    <a:pt x="512610" y="532449"/>
                  </a:cubicBezTo>
                  <a:cubicBezTo>
                    <a:pt x="546589" y="529873"/>
                    <a:pt x="576487" y="514411"/>
                    <a:pt x="597951" y="491236"/>
                  </a:cubicBezTo>
                  <a:cubicBezTo>
                    <a:pt x="630265" y="517692"/>
                    <a:pt x="674232" y="529120"/>
                    <a:pt x="717878" y="518301"/>
                  </a:cubicBezTo>
                  <a:cubicBezTo>
                    <a:pt x="735820" y="513851"/>
                    <a:pt x="752050" y="506041"/>
                    <a:pt x="766071" y="495733"/>
                  </a:cubicBezTo>
                  <a:cubicBezTo>
                    <a:pt x="793360" y="508329"/>
                    <a:pt x="824938" y="512106"/>
                    <a:pt x="856389" y="504312"/>
                  </a:cubicBezTo>
                  <a:cubicBezTo>
                    <a:pt x="929966" y="486130"/>
                    <a:pt x="974813" y="411689"/>
                    <a:pt x="956615" y="338096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98CE2FF-8370-3908-E497-38D8221DBECA}"/>
                </a:ext>
              </a:extLst>
            </p:cNvPr>
            <p:cNvGrpSpPr/>
            <p:nvPr/>
          </p:nvGrpSpPr>
          <p:grpSpPr>
            <a:xfrm>
              <a:off x="9658268" y="3149524"/>
              <a:ext cx="1785686" cy="787532"/>
              <a:chOff x="9658268" y="3149524"/>
              <a:chExt cx="1785686" cy="787532"/>
            </a:xfrm>
            <a:solidFill>
              <a:srgbClr val="F97F54"/>
            </a:solidFill>
          </p:grpSpPr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057FEFC1-6D94-F679-664F-3DA372072D1F}"/>
                  </a:ext>
                </a:extLst>
              </p:cNvPr>
              <p:cNvSpPr/>
              <p:nvPr/>
            </p:nvSpPr>
            <p:spPr>
              <a:xfrm>
                <a:off x="10947789" y="3765924"/>
                <a:ext cx="80107" cy="40699"/>
              </a:xfrm>
              <a:custGeom>
                <a:avLst/>
                <a:gdLst>
                  <a:gd name="connsiteX0" fmla="*/ 34140 w 80107"/>
                  <a:gd name="connsiteY0" fmla="*/ 37452 h 40699"/>
                  <a:gd name="connsiteX1" fmla="*/ 80107 w 80107"/>
                  <a:gd name="connsiteY1" fmla="*/ 34219 h 40699"/>
                  <a:gd name="connsiteX2" fmla="*/ 45968 w 80107"/>
                  <a:gd name="connsiteY2" fmla="*/ 3248 h 40699"/>
                  <a:gd name="connsiteX3" fmla="*/ 0 w 80107"/>
                  <a:gd name="connsiteY3" fmla="*/ 6481 h 40699"/>
                  <a:gd name="connsiteX4" fmla="*/ 34140 w 80107"/>
                  <a:gd name="connsiteY4" fmla="*/ 37452 h 40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107" h="40699">
                    <a:moveTo>
                      <a:pt x="34140" y="37452"/>
                    </a:moveTo>
                    <a:cubicBezTo>
                      <a:pt x="49889" y="42909"/>
                      <a:pt x="66358" y="41261"/>
                      <a:pt x="80107" y="34219"/>
                    </a:cubicBezTo>
                    <a:cubicBezTo>
                      <a:pt x="73641" y="20182"/>
                      <a:pt x="61701" y="8706"/>
                      <a:pt x="45968" y="3248"/>
                    </a:cubicBezTo>
                    <a:cubicBezTo>
                      <a:pt x="30218" y="-2210"/>
                      <a:pt x="13748" y="-561"/>
                      <a:pt x="0" y="6481"/>
                    </a:cubicBezTo>
                    <a:cubicBezTo>
                      <a:pt x="6466" y="20518"/>
                      <a:pt x="18406" y="31994"/>
                      <a:pt x="34140" y="37452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B40FD566-83A5-4FED-F609-3F037DC42682}"/>
                  </a:ext>
                </a:extLst>
              </p:cNvPr>
              <p:cNvSpPr/>
              <p:nvPr/>
            </p:nvSpPr>
            <p:spPr>
              <a:xfrm>
                <a:off x="11050268" y="3734936"/>
                <a:ext cx="40656" cy="80170"/>
              </a:xfrm>
              <a:custGeom>
                <a:avLst/>
                <a:gdLst>
                  <a:gd name="connsiteX0" fmla="*/ 37408 w 40656"/>
                  <a:gd name="connsiteY0" fmla="*/ 45999 h 80170"/>
                  <a:gd name="connsiteX1" fmla="*/ 6469 w 40656"/>
                  <a:gd name="connsiteY1" fmla="*/ 80171 h 80170"/>
                  <a:gd name="connsiteX2" fmla="*/ 3237 w 40656"/>
                  <a:gd name="connsiteY2" fmla="*/ 34171 h 80170"/>
                  <a:gd name="connsiteX3" fmla="*/ 34175 w 40656"/>
                  <a:gd name="connsiteY3" fmla="*/ 0 h 80170"/>
                  <a:gd name="connsiteX4" fmla="*/ 37408 w 40656"/>
                  <a:gd name="connsiteY4" fmla="*/ 45999 h 80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56" h="80170">
                    <a:moveTo>
                      <a:pt x="37408" y="45999"/>
                    </a:moveTo>
                    <a:cubicBezTo>
                      <a:pt x="31966" y="61749"/>
                      <a:pt x="20490" y="73689"/>
                      <a:pt x="6469" y="80171"/>
                    </a:cubicBezTo>
                    <a:cubicBezTo>
                      <a:pt x="-556" y="66406"/>
                      <a:pt x="-2205" y="49921"/>
                      <a:pt x="3237" y="34171"/>
                    </a:cubicBezTo>
                    <a:cubicBezTo>
                      <a:pt x="8679" y="18422"/>
                      <a:pt x="20154" y="6482"/>
                      <a:pt x="34175" y="0"/>
                    </a:cubicBezTo>
                    <a:cubicBezTo>
                      <a:pt x="41218" y="13765"/>
                      <a:pt x="42866" y="30250"/>
                      <a:pt x="37408" y="45999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A81C0A4F-F776-F487-806F-D9105517707A}"/>
                  </a:ext>
                </a:extLst>
              </p:cNvPr>
              <p:cNvSpPr/>
              <p:nvPr/>
            </p:nvSpPr>
            <p:spPr>
              <a:xfrm>
                <a:off x="9988124" y="3579148"/>
                <a:ext cx="82491" cy="38381"/>
              </a:xfrm>
              <a:custGeom>
                <a:avLst/>
                <a:gdLst>
                  <a:gd name="connsiteX0" fmla="*/ 45423 w 82491"/>
                  <a:gd name="connsiteY0" fmla="*/ 36789 h 38381"/>
                  <a:gd name="connsiteX1" fmla="*/ 82492 w 82491"/>
                  <a:gd name="connsiteY1" fmla="*/ 9420 h 38381"/>
                  <a:gd name="connsiteX2" fmla="*/ 37084 w 82491"/>
                  <a:gd name="connsiteY2" fmla="*/ 1593 h 38381"/>
                  <a:gd name="connsiteX3" fmla="*/ 0 w 82491"/>
                  <a:gd name="connsiteY3" fmla="*/ 28962 h 38381"/>
                  <a:gd name="connsiteX4" fmla="*/ 45423 w 82491"/>
                  <a:gd name="connsiteY4" fmla="*/ 36789 h 38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491" h="38381">
                    <a:moveTo>
                      <a:pt x="45423" y="36789"/>
                    </a:moveTo>
                    <a:cubicBezTo>
                      <a:pt x="61636" y="32948"/>
                      <a:pt x="74665" y="22720"/>
                      <a:pt x="82492" y="9420"/>
                    </a:cubicBezTo>
                    <a:cubicBezTo>
                      <a:pt x="69511" y="1049"/>
                      <a:pt x="53298" y="-2248"/>
                      <a:pt x="37084" y="1593"/>
                    </a:cubicBezTo>
                    <a:cubicBezTo>
                      <a:pt x="20871" y="5434"/>
                      <a:pt x="7842" y="15662"/>
                      <a:pt x="0" y="28962"/>
                    </a:cubicBezTo>
                    <a:cubicBezTo>
                      <a:pt x="12997" y="37333"/>
                      <a:pt x="29210" y="40630"/>
                      <a:pt x="45423" y="36789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ABE9A34F-AE77-2FCD-BF33-FECDE69DBDEE}"/>
                  </a:ext>
                </a:extLst>
              </p:cNvPr>
              <p:cNvSpPr/>
              <p:nvPr/>
            </p:nvSpPr>
            <p:spPr>
              <a:xfrm>
                <a:off x="10074047" y="3503179"/>
                <a:ext cx="38366" cy="82539"/>
              </a:xfrm>
              <a:custGeom>
                <a:avLst/>
                <a:gdLst>
                  <a:gd name="connsiteX0" fmla="*/ 36773 w 38366"/>
                  <a:gd name="connsiteY0" fmla="*/ 37100 h 82539"/>
                  <a:gd name="connsiteX1" fmla="*/ 28947 w 38366"/>
                  <a:gd name="connsiteY1" fmla="*/ 82540 h 82539"/>
                  <a:gd name="connsiteX2" fmla="*/ 1593 w 38366"/>
                  <a:gd name="connsiteY2" fmla="*/ 45439 h 82539"/>
                  <a:gd name="connsiteX3" fmla="*/ 9420 w 38366"/>
                  <a:gd name="connsiteY3" fmla="*/ 0 h 82539"/>
                  <a:gd name="connsiteX4" fmla="*/ 36773 w 38366"/>
                  <a:gd name="connsiteY4" fmla="*/ 37100 h 82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366" h="82539">
                    <a:moveTo>
                      <a:pt x="36773" y="37100"/>
                    </a:moveTo>
                    <a:cubicBezTo>
                      <a:pt x="40615" y="53330"/>
                      <a:pt x="37317" y="69559"/>
                      <a:pt x="28947" y="82540"/>
                    </a:cubicBezTo>
                    <a:cubicBezTo>
                      <a:pt x="15646" y="74697"/>
                      <a:pt x="5435" y="61653"/>
                      <a:pt x="1593" y="45439"/>
                    </a:cubicBezTo>
                    <a:cubicBezTo>
                      <a:pt x="-2248" y="29210"/>
                      <a:pt x="1049" y="12980"/>
                      <a:pt x="9420" y="0"/>
                    </a:cubicBezTo>
                    <a:cubicBezTo>
                      <a:pt x="22720" y="7843"/>
                      <a:pt x="32932" y="20871"/>
                      <a:pt x="36773" y="37100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0BA4B389-A12B-5A6B-F3AD-0419A0DA2F8C}"/>
                  </a:ext>
                </a:extLst>
              </p:cNvPr>
              <p:cNvSpPr/>
              <p:nvPr/>
            </p:nvSpPr>
            <p:spPr>
              <a:xfrm>
                <a:off x="10492860" y="3361595"/>
                <a:ext cx="36804" cy="84140"/>
              </a:xfrm>
              <a:custGeom>
                <a:avLst/>
                <a:gdLst>
                  <a:gd name="connsiteX0" fmla="*/ 473 w 36804"/>
                  <a:gd name="connsiteY0" fmla="*/ 44351 h 84140"/>
                  <a:gd name="connsiteX1" fmla="*/ 23745 w 36804"/>
                  <a:gd name="connsiteY1" fmla="*/ 84140 h 84140"/>
                  <a:gd name="connsiteX2" fmla="*/ 36325 w 36804"/>
                  <a:gd name="connsiteY2" fmla="*/ 39789 h 84140"/>
                  <a:gd name="connsiteX3" fmla="*/ 13053 w 36804"/>
                  <a:gd name="connsiteY3" fmla="*/ 0 h 84140"/>
                  <a:gd name="connsiteX4" fmla="*/ 473 w 36804"/>
                  <a:gd name="connsiteY4" fmla="*/ 44351 h 84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04" h="84140">
                    <a:moveTo>
                      <a:pt x="473" y="44351"/>
                    </a:moveTo>
                    <a:cubicBezTo>
                      <a:pt x="2570" y="60884"/>
                      <a:pt x="11356" y="74937"/>
                      <a:pt x="23745" y="84140"/>
                    </a:cubicBezTo>
                    <a:cubicBezTo>
                      <a:pt x="33444" y="72120"/>
                      <a:pt x="38438" y="56323"/>
                      <a:pt x="36325" y="39789"/>
                    </a:cubicBezTo>
                    <a:cubicBezTo>
                      <a:pt x="34228" y="23256"/>
                      <a:pt x="25442" y="9203"/>
                      <a:pt x="13053" y="0"/>
                    </a:cubicBezTo>
                    <a:cubicBezTo>
                      <a:pt x="3370" y="12020"/>
                      <a:pt x="-1624" y="27817"/>
                      <a:pt x="473" y="44351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21C2AF3E-67EB-8FB4-05D4-291321FB3801}"/>
                  </a:ext>
                </a:extLst>
              </p:cNvPr>
              <p:cNvSpPr/>
              <p:nvPr/>
            </p:nvSpPr>
            <p:spPr>
              <a:xfrm>
                <a:off x="10525215" y="3403664"/>
                <a:ext cx="70999" cy="49394"/>
              </a:xfrm>
              <a:custGeom>
                <a:avLst/>
                <a:gdLst>
                  <a:gd name="connsiteX0" fmla="*/ 45375 w 70999"/>
                  <a:gd name="connsiteY0" fmla="*/ 39846 h 49394"/>
                  <a:gd name="connsiteX1" fmla="*/ 0 w 70999"/>
                  <a:gd name="connsiteY1" fmla="*/ 47865 h 49394"/>
                  <a:gd name="connsiteX2" fmla="*/ 25625 w 70999"/>
                  <a:gd name="connsiteY2" fmla="*/ 9548 h 49394"/>
                  <a:gd name="connsiteX3" fmla="*/ 71000 w 70999"/>
                  <a:gd name="connsiteY3" fmla="*/ 1530 h 49394"/>
                  <a:gd name="connsiteX4" fmla="*/ 45375 w 70999"/>
                  <a:gd name="connsiteY4" fmla="*/ 39846 h 49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999" h="49394">
                    <a:moveTo>
                      <a:pt x="45375" y="39846"/>
                    </a:moveTo>
                    <a:cubicBezTo>
                      <a:pt x="31418" y="48954"/>
                      <a:pt x="15045" y="51354"/>
                      <a:pt x="0" y="47865"/>
                    </a:cubicBezTo>
                    <a:cubicBezTo>
                      <a:pt x="2881" y="32676"/>
                      <a:pt x="11668" y="18655"/>
                      <a:pt x="25625" y="9548"/>
                    </a:cubicBezTo>
                    <a:cubicBezTo>
                      <a:pt x="39581" y="441"/>
                      <a:pt x="55955" y="-1960"/>
                      <a:pt x="71000" y="1530"/>
                    </a:cubicBezTo>
                    <a:cubicBezTo>
                      <a:pt x="68119" y="16703"/>
                      <a:pt x="59332" y="30739"/>
                      <a:pt x="45375" y="39846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2DBE9D52-1D7C-4801-D2C1-55BC57F29716}"/>
                  </a:ext>
                </a:extLst>
              </p:cNvPr>
              <p:cNvSpPr/>
              <p:nvPr/>
            </p:nvSpPr>
            <p:spPr>
              <a:xfrm>
                <a:off x="10257819" y="3149556"/>
                <a:ext cx="49286" cy="71127"/>
              </a:xfrm>
              <a:custGeom>
                <a:avLst/>
                <a:gdLst>
                  <a:gd name="connsiteX0" fmla="*/ 9486 w 49286"/>
                  <a:gd name="connsiteY0" fmla="*/ 45423 h 71127"/>
                  <a:gd name="connsiteX1" fmla="*/ 47739 w 49286"/>
                  <a:gd name="connsiteY1" fmla="*/ 71128 h 71127"/>
                  <a:gd name="connsiteX2" fmla="*/ 39801 w 49286"/>
                  <a:gd name="connsiteY2" fmla="*/ 25705 h 71127"/>
                  <a:gd name="connsiteX3" fmla="*/ 1547 w 49286"/>
                  <a:gd name="connsiteY3" fmla="*/ 0 h 71127"/>
                  <a:gd name="connsiteX4" fmla="*/ 9486 w 49286"/>
                  <a:gd name="connsiteY4" fmla="*/ 45423 h 7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86" h="71127">
                    <a:moveTo>
                      <a:pt x="9486" y="45423"/>
                    </a:moveTo>
                    <a:cubicBezTo>
                      <a:pt x="18562" y="59396"/>
                      <a:pt x="32582" y="68231"/>
                      <a:pt x="47739" y="71128"/>
                    </a:cubicBezTo>
                    <a:cubicBezTo>
                      <a:pt x="51244" y="56083"/>
                      <a:pt x="48876" y="39677"/>
                      <a:pt x="39801" y="25705"/>
                    </a:cubicBezTo>
                    <a:cubicBezTo>
                      <a:pt x="30725" y="11732"/>
                      <a:pt x="16705" y="2897"/>
                      <a:pt x="1547" y="0"/>
                    </a:cubicBezTo>
                    <a:cubicBezTo>
                      <a:pt x="-1958" y="15045"/>
                      <a:pt x="411" y="31435"/>
                      <a:pt x="9486" y="45423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374BC916-6A55-F719-9576-0A5EEDCF7AE1}"/>
                  </a:ext>
                </a:extLst>
              </p:cNvPr>
              <p:cNvSpPr/>
              <p:nvPr/>
            </p:nvSpPr>
            <p:spPr>
              <a:xfrm>
                <a:off x="10313782" y="3149524"/>
                <a:ext cx="47860" cy="72632"/>
              </a:xfrm>
              <a:custGeom>
                <a:avLst/>
                <a:gdLst>
                  <a:gd name="connsiteX0" fmla="*/ 39407 w 47860"/>
                  <a:gd name="connsiteY0" fmla="*/ 45663 h 72632"/>
                  <a:gd name="connsiteX1" fmla="*/ 2035 w 47860"/>
                  <a:gd name="connsiteY1" fmla="*/ 72632 h 72632"/>
                  <a:gd name="connsiteX2" fmla="*/ 8453 w 47860"/>
                  <a:gd name="connsiteY2" fmla="*/ 26969 h 72632"/>
                  <a:gd name="connsiteX3" fmla="*/ 45826 w 47860"/>
                  <a:gd name="connsiteY3" fmla="*/ 0 h 72632"/>
                  <a:gd name="connsiteX4" fmla="*/ 39407 w 47860"/>
                  <a:gd name="connsiteY4" fmla="*/ 45663 h 72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860" h="72632">
                    <a:moveTo>
                      <a:pt x="39407" y="45663"/>
                    </a:moveTo>
                    <a:cubicBezTo>
                      <a:pt x="30797" y="59940"/>
                      <a:pt x="17096" y="69223"/>
                      <a:pt x="2035" y="72632"/>
                    </a:cubicBezTo>
                    <a:cubicBezTo>
                      <a:pt x="-1982" y="57715"/>
                      <a:pt x="-157" y="41246"/>
                      <a:pt x="8453" y="26969"/>
                    </a:cubicBezTo>
                    <a:cubicBezTo>
                      <a:pt x="17064" y="12692"/>
                      <a:pt x="30765" y="3409"/>
                      <a:pt x="45826" y="0"/>
                    </a:cubicBezTo>
                    <a:cubicBezTo>
                      <a:pt x="49843" y="14917"/>
                      <a:pt x="48018" y="31387"/>
                      <a:pt x="39407" y="45663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3A8255B7-317C-0323-4C7B-10E18FF9F319}"/>
                  </a:ext>
                </a:extLst>
              </p:cNvPr>
              <p:cNvSpPr/>
              <p:nvPr/>
            </p:nvSpPr>
            <p:spPr>
              <a:xfrm>
                <a:off x="9658268" y="3427062"/>
                <a:ext cx="84748" cy="36194"/>
              </a:xfrm>
              <a:custGeom>
                <a:avLst/>
                <a:gdLst>
                  <a:gd name="connsiteX0" fmla="*/ 42719 w 84748"/>
                  <a:gd name="connsiteY0" fmla="*/ 36183 h 36194"/>
                  <a:gd name="connsiteX1" fmla="*/ 84749 w 84748"/>
                  <a:gd name="connsiteY1" fmla="*/ 17297 h 36194"/>
                  <a:gd name="connsiteX2" fmla="*/ 42030 w 84748"/>
                  <a:gd name="connsiteY2" fmla="*/ 11 h 36194"/>
                  <a:gd name="connsiteX3" fmla="*/ 0 w 84748"/>
                  <a:gd name="connsiteY3" fmla="*/ 18897 h 36194"/>
                  <a:gd name="connsiteX4" fmla="*/ 42719 w 84748"/>
                  <a:gd name="connsiteY4" fmla="*/ 36183 h 3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748" h="36194">
                    <a:moveTo>
                      <a:pt x="42719" y="36183"/>
                    </a:moveTo>
                    <a:cubicBezTo>
                      <a:pt x="59380" y="35863"/>
                      <a:pt x="74266" y="28645"/>
                      <a:pt x="84749" y="17297"/>
                    </a:cubicBezTo>
                    <a:cubicBezTo>
                      <a:pt x="73849" y="6365"/>
                      <a:pt x="58692" y="-309"/>
                      <a:pt x="42030" y="11"/>
                    </a:cubicBezTo>
                    <a:cubicBezTo>
                      <a:pt x="25369" y="331"/>
                      <a:pt x="10484" y="7550"/>
                      <a:pt x="0" y="18897"/>
                    </a:cubicBezTo>
                    <a:cubicBezTo>
                      <a:pt x="10900" y="29845"/>
                      <a:pt x="26057" y="36503"/>
                      <a:pt x="42719" y="36183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41657DE8-0A38-7C2A-D012-BD155B22030B}"/>
                  </a:ext>
                </a:extLst>
              </p:cNvPr>
              <p:cNvSpPr/>
              <p:nvPr/>
            </p:nvSpPr>
            <p:spPr>
              <a:xfrm>
                <a:off x="9738037" y="3380770"/>
                <a:ext cx="45012" cy="75609"/>
              </a:xfrm>
              <a:custGeom>
                <a:avLst/>
                <a:gdLst>
                  <a:gd name="connsiteX0" fmla="*/ 38624 w 45012"/>
                  <a:gd name="connsiteY0" fmla="*/ 29610 h 75609"/>
                  <a:gd name="connsiteX1" fmla="*/ 41713 w 45012"/>
                  <a:gd name="connsiteY1" fmla="*/ 75609 h 75609"/>
                  <a:gd name="connsiteX2" fmla="*/ 6389 w 45012"/>
                  <a:gd name="connsiteY2" fmla="*/ 45999 h 75609"/>
                  <a:gd name="connsiteX3" fmla="*/ 3300 w 45012"/>
                  <a:gd name="connsiteY3" fmla="*/ 0 h 75609"/>
                  <a:gd name="connsiteX4" fmla="*/ 38624 w 45012"/>
                  <a:gd name="connsiteY4" fmla="*/ 29610 h 75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12" h="75609">
                    <a:moveTo>
                      <a:pt x="38624" y="29610"/>
                    </a:moveTo>
                    <a:cubicBezTo>
                      <a:pt x="46178" y="44463"/>
                      <a:pt x="46802" y="61028"/>
                      <a:pt x="41713" y="75609"/>
                    </a:cubicBezTo>
                    <a:cubicBezTo>
                      <a:pt x="26940" y="71128"/>
                      <a:pt x="13943" y="60868"/>
                      <a:pt x="6389" y="45999"/>
                    </a:cubicBezTo>
                    <a:cubicBezTo>
                      <a:pt x="-1166" y="31146"/>
                      <a:pt x="-1790" y="14581"/>
                      <a:pt x="3300" y="0"/>
                    </a:cubicBezTo>
                    <a:cubicBezTo>
                      <a:pt x="18073" y="4481"/>
                      <a:pt x="31069" y="14741"/>
                      <a:pt x="38624" y="29610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18A9D104-7C81-A962-31FD-5A72A9D689FD}"/>
                  </a:ext>
                </a:extLst>
              </p:cNvPr>
              <p:cNvSpPr/>
              <p:nvPr/>
            </p:nvSpPr>
            <p:spPr>
              <a:xfrm>
                <a:off x="11208344" y="3250038"/>
                <a:ext cx="36163" cy="84796"/>
              </a:xfrm>
              <a:custGeom>
                <a:avLst/>
                <a:gdLst>
                  <a:gd name="connsiteX0" fmla="*/ 12 w 36163"/>
                  <a:gd name="connsiteY0" fmla="*/ 42030 h 84796"/>
                  <a:gd name="connsiteX1" fmla="*/ 17218 w 36163"/>
                  <a:gd name="connsiteY1" fmla="*/ 84796 h 84796"/>
                  <a:gd name="connsiteX2" fmla="*/ 36152 w 36163"/>
                  <a:gd name="connsiteY2" fmla="*/ 42766 h 84796"/>
                  <a:gd name="connsiteX3" fmla="*/ 18946 w 36163"/>
                  <a:gd name="connsiteY3" fmla="*/ 0 h 84796"/>
                  <a:gd name="connsiteX4" fmla="*/ 12 w 36163"/>
                  <a:gd name="connsiteY4" fmla="*/ 42030 h 84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63" h="84796">
                    <a:moveTo>
                      <a:pt x="12" y="42030"/>
                    </a:moveTo>
                    <a:cubicBezTo>
                      <a:pt x="-325" y="58692"/>
                      <a:pt x="6302" y="73881"/>
                      <a:pt x="17218" y="84796"/>
                    </a:cubicBezTo>
                    <a:cubicBezTo>
                      <a:pt x="28566" y="74329"/>
                      <a:pt x="35816" y="59428"/>
                      <a:pt x="36152" y="42766"/>
                    </a:cubicBezTo>
                    <a:cubicBezTo>
                      <a:pt x="36488" y="26105"/>
                      <a:pt x="29862" y="10916"/>
                      <a:pt x="18946" y="0"/>
                    </a:cubicBezTo>
                    <a:cubicBezTo>
                      <a:pt x="7598" y="10467"/>
                      <a:pt x="348" y="25352"/>
                      <a:pt x="12" y="42030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A0A0A010-9271-F4E2-0C16-5830B8191CE8}"/>
                  </a:ext>
                </a:extLst>
              </p:cNvPr>
              <p:cNvSpPr/>
              <p:nvPr/>
            </p:nvSpPr>
            <p:spPr>
              <a:xfrm>
                <a:off x="11231692" y="3339768"/>
                <a:ext cx="77017" cy="43639"/>
              </a:xfrm>
              <a:custGeom>
                <a:avLst/>
                <a:gdLst>
                  <a:gd name="connsiteX0" fmla="*/ 46064 w 77017"/>
                  <a:gd name="connsiteY0" fmla="*/ 38249 h 43639"/>
                  <a:gd name="connsiteX1" fmla="*/ 0 w 77017"/>
                  <a:gd name="connsiteY1" fmla="*/ 39545 h 43639"/>
                  <a:gd name="connsiteX2" fmla="*/ 30955 w 77017"/>
                  <a:gd name="connsiteY2" fmla="*/ 5390 h 43639"/>
                  <a:gd name="connsiteX3" fmla="*/ 77018 w 77017"/>
                  <a:gd name="connsiteY3" fmla="*/ 4094 h 43639"/>
                  <a:gd name="connsiteX4" fmla="*/ 46064 w 77017"/>
                  <a:gd name="connsiteY4" fmla="*/ 38249 h 43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017" h="43639">
                    <a:moveTo>
                      <a:pt x="46064" y="38249"/>
                    </a:moveTo>
                    <a:cubicBezTo>
                      <a:pt x="30923" y="45211"/>
                      <a:pt x="14373" y="45195"/>
                      <a:pt x="0" y="39545"/>
                    </a:cubicBezTo>
                    <a:cubicBezTo>
                      <a:pt x="5058" y="24949"/>
                      <a:pt x="15814" y="12352"/>
                      <a:pt x="30955" y="5390"/>
                    </a:cubicBezTo>
                    <a:cubicBezTo>
                      <a:pt x="46096" y="-1572"/>
                      <a:pt x="62645" y="-1556"/>
                      <a:pt x="77018" y="4094"/>
                    </a:cubicBezTo>
                    <a:cubicBezTo>
                      <a:pt x="71960" y="18690"/>
                      <a:pt x="61205" y="31287"/>
                      <a:pt x="46064" y="38249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6D683176-7BC2-F8BF-F3D5-43A27EA0FC1D}"/>
                  </a:ext>
                </a:extLst>
              </p:cNvPr>
              <p:cNvSpPr/>
              <p:nvPr/>
            </p:nvSpPr>
            <p:spPr>
              <a:xfrm>
                <a:off x="11350783" y="3776870"/>
                <a:ext cx="44185" cy="76457"/>
              </a:xfrm>
              <a:custGeom>
                <a:avLst/>
                <a:gdLst>
                  <a:gd name="connsiteX0" fmla="*/ 5799 w 44185"/>
                  <a:gd name="connsiteY0" fmla="*/ 30394 h 76457"/>
                  <a:gd name="connsiteX1" fmla="*/ 3750 w 44185"/>
                  <a:gd name="connsiteY1" fmla="*/ 76458 h 76457"/>
                  <a:gd name="connsiteX2" fmla="*/ 38386 w 44185"/>
                  <a:gd name="connsiteY2" fmla="*/ 46063 h 76457"/>
                  <a:gd name="connsiteX3" fmla="*/ 40435 w 44185"/>
                  <a:gd name="connsiteY3" fmla="*/ 0 h 76457"/>
                  <a:gd name="connsiteX4" fmla="*/ 5799 w 44185"/>
                  <a:gd name="connsiteY4" fmla="*/ 30394 h 76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85" h="76457">
                    <a:moveTo>
                      <a:pt x="5799" y="30394"/>
                    </a:moveTo>
                    <a:cubicBezTo>
                      <a:pt x="-1420" y="45423"/>
                      <a:pt x="-1659" y="61989"/>
                      <a:pt x="3750" y="76458"/>
                    </a:cubicBezTo>
                    <a:cubicBezTo>
                      <a:pt x="18411" y="71640"/>
                      <a:pt x="31184" y="61076"/>
                      <a:pt x="38386" y="46063"/>
                    </a:cubicBezTo>
                    <a:cubicBezTo>
                      <a:pt x="45605" y="31034"/>
                      <a:pt x="45845" y="14469"/>
                      <a:pt x="40435" y="0"/>
                    </a:cubicBezTo>
                    <a:cubicBezTo>
                      <a:pt x="25774" y="4818"/>
                      <a:pt x="13017" y="15381"/>
                      <a:pt x="5799" y="30394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9D9A21F7-E10F-0737-5394-2DA7F7394DE0}"/>
                  </a:ext>
                </a:extLst>
              </p:cNvPr>
              <p:cNvSpPr/>
              <p:nvPr/>
            </p:nvSpPr>
            <p:spPr>
              <a:xfrm>
                <a:off x="11361799" y="3898331"/>
                <a:ext cx="82155" cy="38725"/>
              </a:xfrm>
              <a:custGeom>
                <a:avLst/>
                <a:gdLst>
                  <a:gd name="connsiteX0" fmla="*/ 45536 w 82155"/>
                  <a:gd name="connsiteY0" fmla="*/ 36897 h 38725"/>
                  <a:gd name="connsiteX1" fmla="*/ 0 w 82155"/>
                  <a:gd name="connsiteY1" fmla="*/ 29822 h 38725"/>
                  <a:gd name="connsiteX2" fmla="*/ 36621 w 82155"/>
                  <a:gd name="connsiteY2" fmla="*/ 1829 h 38725"/>
                  <a:gd name="connsiteX3" fmla="*/ 82156 w 82155"/>
                  <a:gd name="connsiteY3" fmla="*/ 8903 h 38725"/>
                  <a:gd name="connsiteX4" fmla="*/ 45536 w 82155"/>
                  <a:gd name="connsiteY4" fmla="*/ 36897 h 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" h="38725">
                    <a:moveTo>
                      <a:pt x="45536" y="36897"/>
                    </a:moveTo>
                    <a:cubicBezTo>
                      <a:pt x="29386" y="41010"/>
                      <a:pt x="13108" y="37985"/>
                      <a:pt x="0" y="29822"/>
                    </a:cubicBezTo>
                    <a:cubicBezTo>
                      <a:pt x="7619" y="16378"/>
                      <a:pt x="20471" y="5942"/>
                      <a:pt x="36621" y="1829"/>
                    </a:cubicBezTo>
                    <a:cubicBezTo>
                      <a:pt x="52770" y="-2285"/>
                      <a:pt x="69047" y="740"/>
                      <a:pt x="82156" y="8903"/>
                    </a:cubicBezTo>
                    <a:cubicBezTo>
                      <a:pt x="74521" y="22332"/>
                      <a:pt x="61685" y="32783"/>
                      <a:pt x="45536" y="36897"/>
                    </a:cubicBezTo>
                    <a:close/>
                  </a:path>
                </a:pathLst>
              </a:custGeom>
              <a:grpFill/>
              <a:ln w="15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7964331-599D-7EAD-29EE-AF2C83EFDD1B}"/>
              </a:ext>
            </a:extLst>
          </p:cNvPr>
          <p:cNvGrpSpPr/>
          <p:nvPr/>
        </p:nvGrpSpPr>
        <p:grpSpPr>
          <a:xfrm>
            <a:off x="8179917" y="3704163"/>
            <a:ext cx="1217383" cy="2145648"/>
            <a:chOff x="8141905" y="3824503"/>
            <a:chExt cx="1217383" cy="2145648"/>
          </a:xfrm>
        </p:grpSpPr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4DA485F-E686-B573-99C8-1568A8CAB9AC}"/>
                </a:ext>
              </a:extLst>
            </p:cNvPr>
            <p:cNvSpPr/>
            <p:nvPr/>
          </p:nvSpPr>
          <p:spPr>
            <a:xfrm>
              <a:off x="8406873" y="4976715"/>
              <a:ext cx="710318" cy="993405"/>
            </a:xfrm>
            <a:custGeom>
              <a:avLst/>
              <a:gdLst>
                <a:gd name="connsiteX0" fmla="*/ 492181 w 710318"/>
                <a:gd name="connsiteY0" fmla="*/ 325453 h 993405"/>
                <a:gd name="connsiteX1" fmla="*/ 356984 w 710318"/>
                <a:gd name="connsiteY1" fmla="*/ 399926 h 993405"/>
                <a:gd name="connsiteX2" fmla="*/ 354823 w 710318"/>
                <a:gd name="connsiteY2" fmla="*/ 373965 h 993405"/>
                <a:gd name="connsiteX3" fmla="*/ 341363 w 710318"/>
                <a:gd name="connsiteY3" fmla="*/ 53234 h 993405"/>
                <a:gd name="connsiteX4" fmla="*/ 294227 w 710318"/>
                <a:gd name="connsiteY4" fmla="*/ 69399 h 993405"/>
                <a:gd name="connsiteX5" fmla="*/ 268635 w 710318"/>
                <a:gd name="connsiteY5" fmla="*/ 392932 h 993405"/>
                <a:gd name="connsiteX6" fmla="*/ 268250 w 710318"/>
                <a:gd name="connsiteY6" fmla="*/ 402359 h 993405"/>
                <a:gd name="connsiteX7" fmla="*/ 133981 w 710318"/>
                <a:gd name="connsiteY7" fmla="*/ 262104 h 993405"/>
                <a:gd name="connsiteX8" fmla="*/ 0 w 710318"/>
                <a:gd name="connsiteY8" fmla="*/ 0 h 993405"/>
                <a:gd name="connsiteX9" fmla="*/ 55715 w 710318"/>
                <a:gd name="connsiteY9" fmla="*/ 247363 h 993405"/>
                <a:gd name="connsiteX10" fmla="*/ 263960 w 710318"/>
                <a:gd name="connsiteY10" fmla="*/ 507658 h 993405"/>
                <a:gd name="connsiteX11" fmla="*/ 244402 w 710318"/>
                <a:gd name="connsiteY11" fmla="*/ 993405 h 993405"/>
                <a:gd name="connsiteX12" fmla="*/ 405992 w 710318"/>
                <a:gd name="connsiteY12" fmla="*/ 993405 h 993405"/>
                <a:gd name="connsiteX13" fmla="*/ 363962 w 710318"/>
                <a:gd name="connsiteY13" fmla="*/ 484018 h 993405"/>
                <a:gd name="connsiteX14" fmla="*/ 583732 w 710318"/>
                <a:gd name="connsiteY14" fmla="*/ 321404 h 993405"/>
                <a:gd name="connsiteX15" fmla="*/ 710319 w 710318"/>
                <a:gd name="connsiteY15" fmla="*/ 96352 h 993405"/>
                <a:gd name="connsiteX16" fmla="*/ 492181 w 710318"/>
                <a:gd name="connsiteY16" fmla="*/ 325453 h 99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10318" h="993405">
                  <a:moveTo>
                    <a:pt x="492181" y="325453"/>
                  </a:moveTo>
                  <a:cubicBezTo>
                    <a:pt x="440164" y="371244"/>
                    <a:pt x="387922" y="391363"/>
                    <a:pt x="356984" y="399926"/>
                  </a:cubicBezTo>
                  <a:cubicBezTo>
                    <a:pt x="356264" y="391267"/>
                    <a:pt x="355543" y="382624"/>
                    <a:pt x="354823" y="373965"/>
                  </a:cubicBezTo>
                  <a:cubicBezTo>
                    <a:pt x="334625" y="131404"/>
                    <a:pt x="341363" y="53234"/>
                    <a:pt x="341363" y="53234"/>
                  </a:cubicBezTo>
                  <a:lnTo>
                    <a:pt x="294227" y="69399"/>
                  </a:lnTo>
                  <a:cubicBezTo>
                    <a:pt x="294227" y="69399"/>
                    <a:pt x="272684" y="296099"/>
                    <a:pt x="268635" y="392932"/>
                  </a:cubicBezTo>
                  <a:cubicBezTo>
                    <a:pt x="268522" y="395733"/>
                    <a:pt x="268394" y="398902"/>
                    <a:pt x="268250" y="402359"/>
                  </a:cubicBezTo>
                  <a:cubicBezTo>
                    <a:pt x="237424" y="376366"/>
                    <a:pt x="165640" y="313113"/>
                    <a:pt x="133981" y="262104"/>
                  </a:cubicBezTo>
                  <a:cubicBezTo>
                    <a:pt x="54531" y="134077"/>
                    <a:pt x="0" y="0"/>
                    <a:pt x="0" y="0"/>
                  </a:cubicBezTo>
                  <a:cubicBezTo>
                    <a:pt x="0" y="0"/>
                    <a:pt x="6066" y="131388"/>
                    <a:pt x="55715" y="247363"/>
                  </a:cubicBezTo>
                  <a:cubicBezTo>
                    <a:pt x="104659" y="361689"/>
                    <a:pt x="229822" y="477424"/>
                    <a:pt x="263960" y="507658"/>
                  </a:cubicBezTo>
                  <a:cubicBezTo>
                    <a:pt x="256631" y="688615"/>
                    <a:pt x="244402" y="993405"/>
                    <a:pt x="244402" y="993405"/>
                  </a:cubicBezTo>
                  <a:lnTo>
                    <a:pt x="405992" y="993405"/>
                  </a:lnTo>
                  <a:cubicBezTo>
                    <a:pt x="405992" y="993405"/>
                    <a:pt x="386178" y="751724"/>
                    <a:pt x="363962" y="484018"/>
                  </a:cubicBezTo>
                  <a:cubicBezTo>
                    <a:pt x="401783" y="469757"/>
                    <a:pt x="500968" y="424830"/>
                    <a:pt x="583732" y="321404"/>
                  </a:cubicBezTo>
                  <a:cubicBezTo>
                    <a:pt x="680420" y="200563"/>
                    <a:pt x="710319" y="96352"/>
                    <a:pt x="710319" y="96352"/>
                  </a:cubicBezTo>
                  <a:cubicBezTo>
                    <a:pt x="710319" y="96352"/>
                    <a:pt x="637606" y="197426"/>
                    <a:pt x="492181" y="325453"/>
                  </a:cubicBezTo>
                  <a:close/>
                </a:path>
              </a:pathLst>
            </a:custGeom>
            <a:solidFill>
              <a:srgbClr val="AE7D58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A28E803B-2FFF-222F-FF79-DF231DFE70BE}"/>
                </a:ext>
              </a:extLst>
            </p:cNvPr>
            <p:cNvSpPr/>
            <p:nvPr/>
          </p:nvSpPr>
          <p:spPr>
            <a:xfrm>
              <a:off x="8409578" y="4978892"/>
              <a:ext cx="265433" cy="427135"/>
            </a:xfrm>
            <a:custGeom>
              <a:avLst/>
              <a:gdLst>
                <a:gd name="connsiteX0" fmla="*/ 265433 w 265433"/>
                <a:gd name="connsiteY0" fmla="*/ 400022 h 427135"/>
                <a:gd name="connsiteX1" fmla="*/ 264601 w 265433"/>
                <a:gd name="connsiteY1" fmla="*/ 417724 h 427135"/>
                <a:gd name="connsiteX2" fmla="*/ 264201 w 265433"/>
                <a:gd name="connsiteY2" fmla="*/ 427135 h 427135"/>
                <a:gd name="connsiteX3" fmla="*/ 129948 w 265433"/>
                <a:gd name="connsiteY3" fmla="*/ 286880 h 427135"/>
                <a:gd name="connsiteX4" fmla="*/ 4097 w 265433"/>
                <a:gd name="connsiteY4" fmla="*/ 44095 h 427135"/>
                <a:gd name="connsiteX5" fmla="*/ 4097 w 265433"/>
                <a:gd name="connsiteY5" fmla="*/ 44015 h 427135"/>
                <a:gd name="connsiteX6" fmla="*/ 0 w 265433"/>
                <a:gd name="connsiteY6" fmla="*/ 0 h 427135"/>
                <a:gd name="connsiteX7" fmla="*/ 133965 w 265433"/>
                <a:gd name="connsiteY7" fmla="*/ 262120 h 427135"/>
                <a:gd name="connsiteX8" fmla="*/ 265433 w 265433"/>
                <a:gd name="connsiteY8" fmla="*/ 400022 h 42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433" h="427135">
                  <a:moveTo>
                    <a:pt x="265433" y="400022"/>
                  </a:moveTo>
                  <a:cubicBezTo>
                    <a:pt x="265113" y="406328"/>
                    <a:pt x="264841" y="412218"/>
                    <a:pt x="264601" y="417724"/>
                  </a:cubicBezTo>
                  <a:cubicBezTo>
                    <a:pt x="264473" y="420509"/>
                    <a:pt x="264361" y="423710"/>
                    <a:pt x="264201" y="427135"/>
                  </a:cubicBezTo>
                  <a:cubicBezTo>
                    <a:pt x="233374" y="401142"/>
                    <a:pt x="161590" y="337921"/>
                    <a:pt x="129948" y="286880"/>
                  </a:cubicBezTo>
                  <a:cubicBezTo>
                    <a:pt x="68647" y="188095"/>
                    <a:pt x="22152" y="85709"/>
                    <a:pt x="4097" y="44095"/>
                  </a:cubicBezTo>
                  <a:cubicBezTo>
                    <a:pt x="4097" y="44063"/>
                    <a:pt x="4097" y="44015"/>
                    <a:pt x="4097" y="44015"/>
                  </a:cubicBezTo>
                  <a:cubicBezTo>
                    <a:pt x="785" y="16950"/>
                    <a:pt x="0" y="0"/>
                    <a:pt x="0" y="0"/>
                  </a:cubicBezTo>
                  <a:cubicBezTo>
                    <a:pt x="0" y="0"/>
                    <a:pt x="54531" y="134109"/>
                    <a:pt x="133965" y="262120"/>
                  </a:cubicBezTo>
                  <a:cubicBezTo>
                    <a:pt x="164728" y="311640"/>
                    <a:pt x="233278" y="372717"/>
                    <a:pt x="265433" y="400022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4DE357EC-0EE1-18C1-41B6-0557DD90A31A}"/>
                </a:ext>
              </a:extLst>
            </p:cNvPr>
            <p:cNvSpPr/>
            <p:nvPr/>
          </p:nvSpPr>
          <p:spPr>
            <a:xfrm>
              <a:off x="8223094" y="4767168"/>
              <a:ext cx="614025" cy="492229"/>
            </a:xfrm>
            <a:custGeom>
              <a:avLst/>
              <a:gdLst>
                <a:gd name="connsiteX0" fmla="*/ 532328 w 614025"/>
                <a:gd name="connsiteY0" fmla="*/ 464128 h 492229"/>
                <a:gd name="connsiteX1" fmla="*/ 350315 w 614025"/>
                <a:gd name="connsiteY1" fmla="*/ 426852 h 492229"/>
                <a:gd name="connsiteX2" fmla="*/ 294856 w 614025"/>
                <a:gd name="connsiteY2" fmla="*/ 476453 h 492229"/>
                <a:gd name="connsiteX3" fmla="*/ 99896 w 614025"/>
                <a:gd name="connsiteY3" fmla="*/ 412783 h 492229"/>
                <a:gd name="connsiteX4" fmla="*/ 98422 w 614025"/>
                <a:gd name="connsiteY4" fmla="*/ 409758 h 492229"/>
                <a:gd name="connsiteX5" fmla="*/ 11418 w 614025"/>
                <a:gd name="connsiteY5" fmla="*/ 352427 h 492229"/>
                <a:gd name="connsiteX6" fmla="*/ 39299 w 614025"/>
                <a:gd name="connsiteY6" fmla="*/ 222864 h 492229"/>
                <a:gd name="connsiteX7" fmla="*/ 51367 w 614025"/>
                <a:gd name="connsiteY7" fmla="*/ 71645 h 492229"/>
                <a:gd name="connsiteX8" fmla="*/ 73519 w 614025"/>
                <a:gd name="connsiteY8" fmla="*/ 47445 h 492229"/>
                <a:gd name="connsiteX9" fmla="*/ 103192 w 614025"/>
                <a:gd name="connsiteY9" fmla="*/ 27438 h 492229"/>
                <a:gd name="connsiteX10" fmla="*/ 260381 w 614025"/>
                <a:gd name="connsiteY10" fmla="*/ 43940 h 492229"/>
                <a:gd name="connsiteX11" fmla="*/ 263086 w 614025"/>
                <a:gd name="connsiteY11" fmla="*/ 46132 h 492229"/>
                <a:gd name="connsiteX12" fmla="*/ 271777 w 614025"/>
                <a:gd name="connsiteY12" fmla="*/ 37954 h 492229"/>
                <a:gd name="connsiteX13" fmla="*/ 303164 w 614025"/>
                <a:gd name="connsiteY13" fmla="*/ 16699 h 492229"/>
                <a:gd name="connsiteX14" fmla="*/ 421443 w 614025"/>
                <a:gd name="connsiteY14" fmla="*/ 8008 h 492229"/>
                <a:gd name="connsiteX15" fmla="*/ 456863 w 614025"/>
                <a:gd name="connsiteY15" fmla="*/ 25149 h 492229"/>
                <a:gd name="connsiteX16" fmla="*/ 509569 w 614025"/>
                <a:gd name="connsiteY16" fmla="*/ 84113 h 492229"/>
                <a:gd name="connsiteX17" fmla="*/ 521124 w 614025"/>
                <a:gd name="connsiteY17" fmla="*/ 192661 h 492229"/>
                <a:gd name="connsiteX18" fmla="*/ 597806 w 614025"/>
                <a:gd name="connsiteY18" fmla="*/ 263309 h 492229"/>
                <a:gd name="connsiteX19" fmla="*/ 532328 w 614025"/>
                <a:gd name="connsiteY19" fmla="*/ 464128 h 492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14025" h="492229">
                  <a:moveTo>
                    <a:pt x="532328" y="464128"/>
                  </a:moveTo>
                  <a:cubicBezTo>
                    <a:pt x="469155" y="496267"/>
                    <a:pt x="393898" y="479046"/>
                    <a:pt x="350315" y="426852"/>
                  </a:cubicBezTo>
                  <a:cubicBezTo>
                    <a:pt x="336934" y="447259"/>
                    <a:pt x="318209" y="464609"/>
                    <a:pt x="294856" y="476453"/>
                  </a:cubicBezTo>
                  <a:cubicBezTo>
                    <a:pt x="223425" y="512769"/>
                    <a:pt x="136148" y="484263"/>
                    <a:pt x="99896" y="412783"/>
                  </a:cubicBezTo>
                  <a:cubicBezTo>
                    <a:pt x="99383" y="411791"/>
                    <a:pt x="98935" y="410751"/>
                    <a:pt x="98422" y="409758"/>
                  </a:cubicBezTo>
                  <a:cubicBezTo>
                    <a:pt x="62571" y="407454"/>
                    <a:pt x="28832" y="386791"/>
                    <a:pt x="11418" y="352427"/>
                  </a:cubicBezTo>
                  <a:cubicBezTo>
                    <a:pt x="-11534" y="307260"/>
                    <a:pt x="1302" y="253322"/>
                    <a:pt x="39299" y="222864"/>
                  </a:cubicBezTo>
                  <a:cubicBezTo>
                    <a:pt x="13850" y="172511"/>
                    <a:pt x="20413" y="114395"/>
                    <a:pt x="51367" y="71645"/>
                  </a:cubicBezTo>
                  <a:cubicBezTo>
                    <a:pt x="57737" y="62842"/>
                    <a:pt x="65148" y="54695"/>
                    <a:pt x="73519" y="47445"/>
                  </a:cubicBezTo>
                  <a:cubicBezTo>
                    <a:pt x="82354" y="39714"/>
                    <a:pt x="92277" y="32976"/>
                    <a:pt x="103192" y="27438"/>
                  </a:cubicBezTo>
                  <a:cubicBezTo>
                    <a:pt x="155898" y="645"/>
                    <a:pt x="217167" y="9064"/>
                    <a:pt x="260381" y="43940"/>
                  </a:cubicBezTo>
                  <a:cubicBezTo>
                    <a:pt x="261293" y="44612"/>
                    <a:pt x="262222" y="45380"/>
                    <a:pt x="263086" y="46132"/>
                  </a:cubicBezTo>
                  <a:cubicBezTo>
                    <a:pt x="265871" y="43299"/>
                    <a:pt x="268736" y="40547"/>
                    <a:pt x="271777" y="37954"/>
                  </a:cubicBezTo>
                  <a:cubicBezTo>
                    <a:pt x="281092" y="29743"/>
                    <a:pt x="291575" y="22604"/>
                    <a:pt x="303164" y="16699"/>
                  </a:cubicBezTo>
                  <a:cubicBezTo>
                    <a:pt x="341320" y="-2716"/>
                    <a:pt x="383799" y="-4637"/>
                    <a:pt x="421443" y="8008"/>
                  </a:cubicBezTo>
                  <a:cubicBezTo>
                    <a:pt x="433879" y="12153"/>
                    <a:pt x="445787" y="17899"/>
                    <a:pt x="456863" y="25149"/>
                  </a:cubicBezTo>
                  <a:cubicBezTo>
                    <a:pt x="478582" y="39346"/>
                    <a:pt x="496972" y="59273"/>
                    <a:pt x="509569" y="84113"/>
                  </a:cubicBezTo>
                  <a:cubicBezTo>
                    <a:pt x="527303" y="119037"/>
                    <a:pt x="530359" y="157546"/>
                    <a:pt x="521124" y="192661"/>
                  </a:cubicBezTo>
                  <a:cubicBezTo>
                    <a:pt x="553199" y="205786"/>
                    <a:pt x="580921" y="229970"/>
                    <a:pt x="597806" y="263309"/>
                  </a:cubicBezTo>
                  <a:cubicBezTo>
                    <a:pt x="635147" y="336870"/>
                    <a:pt x="605825" y="426772"/>
                    <a:pt x="532328" y="464128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9F0750F5-4FA0-B18C-AF47-5E8EE228CB21}"/>
                </a:ext>
              </a:extLst>
            </p:cNvPr>
            <p:cNvSpPr/>
            <p:nvPr/>
          </p:nvSpPr>
          <p:spPr>
            <a:xfrm rot="16204170">
              <a:off x="8341752" y="4288740"/>
              <a:ext cx="290241" cy="290017"/>
            </a:xfrm>
            <a:custGeom>
              <a:avLst/>
              <a:gdLst>
                <a:gd name="connsiteX0" fmla="*/ 290241 w 290241"/>
                <a:gd name="connsiteY0" fmla="*/ 145009 h 290017"/>
                <a:gd name="connsiteX1" fmla="*/ 145120 w 290241"/>
                <a:gd name="connsiteY1" fmla="*/ 290017 h 290017"/>
                <a:gd name="connsiteX2" fmla="*/ 0 w 290241"/>
                <a:gd name="connsiteY2" fmla="*/ 145009 h 290017"/>
                <a:gd name="connsiteX3" fmla="*/ 145120 w 290241"/>
                <a:gd name="connsiteY3" fmla="*/ 0 h 290017"/>
                <a:gd name="connsiteX4" fmla="*/ 290241 w 290241"/>
                <a:gd name="connsiteY4" fmla="*/ 145009 h 29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41" h="290017">
                  <a:moveTo>
                    <a:pt x="290241" y="145009"/>
                  </a:moveTo>
                  <a:cubicBezTo>
                    <a:pt x="290241" y="225095"/>
                    <a:pt x="225268" y="290017"/>
                    <a:pt x="145120" y="290017"/>
                  </a:cubicBezTo>
                  <a:cubicBezTo>
                    <a:pt x="64972" y="290017"/>
                    <a:pt x="0" y="225095"/>
                    <a:pt x="0" y="145009"/>
                  </a:cubicBezTo>
                  <a:cubicBezTo>
                    <a:pt x="0" y="64923"/>
                    <a:pt x="64972" y="0"/>
                    <a:pt x="145120" y="0"/>
                  </a:cubicBezTo>
                  <a:cubicBezTo>
                    <a:pt x="225268" y="0"/>
                    <a:pt x="290241" y="64923"/>
                    <a:pt x="290241" y="14500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7B093BC0-9356-DD9C-D603-142A09B11E7A}"/>
                </a:ext>
              </a:extLst>
            </p:cNvPr>
            <p:cNvSpPr/>
            <p:nvPr/>
          </p:nvSpPr>
          <p:spPr>
            <a:xfrm>
              <a:off x="8561493" y="4323225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C0683CC-280F-88D5-84AF-DE7C9923681F}"/>
                </a:ext>
              </a:extLst>
            </p:cNvPr>
            <p:cNvSpPr/>
            <p:nvPr/>
          </p:nvSpPr>
          <p:spPr>
            <a:xfrm>
              <a:off x="8868596" y="4560415"/>
              <a:ext cx="307051" cy="307294"/>
            </a:xfrm>
            <a:custGeom>
              <a:avLst/>
              <a:gdLst>
                <a:gd name="connsiteX0" fmla="*/ 183326 w 307051"/>
                <a:gd name="connsiteY0" fmla="*/ 304343 h 307294"/>
                <a:gd name="connsiteX1" fmla="*/ 2946 w 307051"/>
                <a:gd name="connsiteY1" fmla="*/ 183470 h 307294"/>
                <a:gd name="connsiteX2" fmla="*/ 27242 w 307051"/>
                <a:gd name="connsiteY2" fmla="*/ 66375 h 307294"/>
                <a:gd name="connsiteX3" fmla="*/ 48433 w 307051"/>
                <a:gd name="connsiteY3" fmla="*/ 41662 h 307294"/>
                <a:gd name="connsiteX4" fmla="*/ 123722 w 307051"/>
                <a:gd name="connsiteY4" fmla="*/ 2945 h 307294"/>
                <a:gd name="connsiteX5" fmla="*/ 292547 w 307051"/>
                <a:gd name="connsiteY5" fmla="*/ 88622 h 307294"/>
                <a:gd name="connsiteX6" fmla="*/ 300997 w 307051"/>
                <a:gd name="connsiteY6" fmla="*/ 110982 h 307294"/>
                <a:gd name="connsiteX7" fmla="*/ 304102 w 307051"/>
                <a:gd name="connsiteY7" fmla="*/ 123818 h 307294"/>
                <a:gd name="connsiteX8" fmla="*/ 183326 w 307051"/>
                <a:gd name="connsiteY8" fmla="*/ 304343 h 30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051" h="307294">
                  <a:moveTo>
                    <a:pt x="183326" y="304343"/>
                  </a:moveTo>
                  <a:cubicBezTo>
                    <a:pt x="100179" y="320812"/>
                    <a:pt x="19399" y="266714"/>
                    <a:pt x="2946" y="183470"/>
                  </a:cubicBezTo>
                  <a:cubicBezTo>
                    <a:pt x="-5425" y="141088"/>
                    <a:pt x="4466" y="99346"/>
                    <a:pt x="27242" y="66375"/>
                  </a:cubicBezTo>
                  <a:cubicBezTo>
                    <a:pt x="33372" y="57444"/>
                    <a:pt x="40462" y="49153"/>
                    <a:pt x="48433" y="41662"/>
                  </a:cubicBezTo>
                  <a:cubicBezTo>
                    <a:pt x="68712" y="22568"/>
                    <a:pt x="94400" y="8771"/>
                    <a:pt x="123722" y="2945"/>
                  </a:cubicBezTo>
                  <a:cubicBezTo>
                    <a:pt x="194434" y="-11043"/>
                    <a:pt x="263465" y="25993"/>
                    <a:pt x="292547" y="88622"/>
                  </a:cubicBezTo>
                  <a:cubicBezTo>
                    <a:pt x="295940" y="95760"/>
                    <a:pt x="298757" y="103219"/>
                    <a:pt x="300997" y="110982"/>
                  </a:cubicBezTo>
                  <a:cubicBezTo>
                    <a:pt x="302198" y="115159"/>
                    <a:pt x="303222" y="119432"/>
                    <a:pt x="304102" y="123818"/>
                  </a:cubicBezTo>
                  <a:cubicBezTo>
                    <a:pt x="320556" y="207030"/>
                    <a:pt x="266506" y="287873"/>
                    <a:pt x="183326" y="304343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38B0534B-0474-4B80-A84E-7DF846292BD6}"/>
                </a:ext>
              </a:extLst>
            </p:cNvPr>
            <p:cNvSpPr/>
            <p:nvPr/>
          </p:nvSpPr>
          <p:spPr>
            <a:xfrm rot="21593278">
              <a:off x="8824979" y="4308926"/>
              <a:ext cx="307015" cy="307239"/>
            </a:xfrm>
            <a:custGeom>
              <a:avLst/>
              <a:gdLst>
                <a:gd name="connsiteX0" fmla="*/ 307015 w 307015"/>
                <a:gd name="connsiteY0" fmla="*/ 153620 h 307239"/>
                <a:gd name="connsiteX1" fmla="*/ 153507 w 307015"/>
                <a:gd name="connsiteY1" fmla="*/ 307240 h 307239"/>
                <a:gd name="connsiteX2" fmla="*/ -1 w 307015"/>
                <a:gd name="connsiteY2" fmla="*/ 153620 h 307239"/>
                <a:gd name="connsiteX3" fmla="*/ 153507 w 307015"/>
                <a:gd name="connsiteY3" fmla="*/ 0 h 307239"/>
                <a:gd name="connsiteX4" fmla="*/ 307015 w 307015"/>
                <a:gd name="connsiteY4" fmla="*/ 153620 h 30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5" h="307239">
                  <a:moveTo>
                    <a:pt x="307015" y="153620"/>
                  </a:moveTo>
                  <a:cubicBezTo>
                    <a:pt x="307015" y="238462"/>
                    <a:pt x="238287" y="307240"/>
                    <a:pt x="153507" y="307240"/>
                  </a:cubicBezTo>
                  <a:cubicBezTo>
                    <a:pt x="68727" y="307240"/>
                    <a:pt x="-1" y="238462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564312CF-D3FD-98F8-CCF4-91E0F6D5E37E}"/>
                </a:ext>
              </a:extLst>
            </p:cNvPr>
            <p:cNvSpPr/>
            <p:nvPr/>
          </p:nvSpPr>
          <p:spPr>
            <a:xfrm>
              <a:off x="8772964" y="4406796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0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20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1D979018-9C32-E990-68CE-7E2BC18A575B}"/>
                </a:ext>
              </a:extLst>
            </p:cNvPr>
            <p:cNvSpPr/>
            <p:nvPr/>
          </p:nvSpPr>
          <p:spPr>
            <a:xfrm>
              <a:off x="8699940" y="4253090"/>
              <a:ext cx="307078" cy="307320"/>
            </a:xfrm>
            <a:custGeom>
              <a:avLst/>
              <a:gdLst>
                <a:gd name="connsiteX0" fmla="*/ 2953 w 307078"/>
                <a:gd name="connsiteY0" fmla="*/ 183492 h 307320"/>
                <a:gd name="connsiteX1" fmla="*/ 123729 w 307078"/>
                <a:gd name="connsiteY1" fmla="*/ 2952 h 307320"/>
                <a:gd name="connsiteX2" fmla="*/ 304126 w 307078"/>
                <a:gd name="connsiteY2" fmla="*/ 123824 h 307320"/>
                <a:gd name="connsiteX3" fmla="*/ 183349 w 307078"/>
                <a:gd name="connsiteY3" fmla="*/ 304365 h 307320"/>
                <a:gd name="connsiteX4" fmla="*/ 2953 w 307078"/>
                <a:gd name="connsiteY4" fmla="*/ 183492 h 307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20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50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B10DACB-F474-A715-949D-004A38E34DD5}"/>
                </a:ext>
              </a:extLst>
            </p:cNvPr>
            <p:cNvSpPr/>
            <p:nvPr/>
          </p:nvSpPr>
          <p:spPr>
            <a:xfrm>
              <a:off x="8707716" y="4205772"/>
              <a:ext cx="307123" cy="307299"/>
            </a:xfrm>
            <a:custGeom>
              <a:avLst/>
              <a:gdLst>
                <a:gd name="connsiteX0" fmla="*/ 183384 w 307123"/>
                <a:gd name="connsiteY0" fmla="*/ 304339 h 307299"/>
                <a:gd name="connsiteX1" fmla="*/ 2956 w 307123"/>
                <a:gd name="connsiteY1" fmla="*/ 183466 h 307299"/>
                <a:gd name="connsiteX2" fmla="*/ 40168 w 307123"/>
                <a:gd name="connsiteY2" fmla="*/ 50109 h 307299"/>
                <a:gd name="connsiteX3" fmla="*/ 48059 w 307123"/>
                <a:gd name="connsiteY3" fmla="*/ 42011 h 307299"/>
                <a:gd name="connsiteX4" fmla="*/ 123748 w 307123"/>
                <a:gd name="connsiteY4" fmla="*/ 2942 h 307299"/>
                <a:gd name="connsiteX5" fmla="*/ 176694 w 307123"/>
                <a:gd name="connsiteY5" fmla="*/ 1789 h 307299"/>
                <a:gd name="connsiteX6" fmla="*/ 199757 w 307123"/>
                <a:gd name="connsiteY6" fmla="*/ 7135 h 307299"/>
                <a:gd name="connsiteX7" fmla="*/ 304177 w 307123"/>
                <a:gd name="connsiteY7" fmla="*/ 123830 h 307299"/>
                <a:gd name="connsiteX8" fmla="*/ 183384 w 307123"/>
                <a:gd name="connsiteY8" fmla="*/ 304339 h 30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123" h="307299">
                  <a:moveTo>
                    <a:pt x="183384" y="304339"/>
                  </a:moveTo>
                  <a:cubicBezTo>
                    <a:pt x="100205" y="320840"/>
                    <a:pt x="19457" y="266710"/>
                    <a:pt x="2956" y="183466"/>
                  </a:cubicBezTo>
                  <a:cubicBezTo>
                    <a:pt x="-6888" y="133753"/>
                    <a:pt x="8446" y="84873"/>
                    <a:pt x="40168" y="50109"/>
                  </a:cubicBezTo>
                  <a:cubicBezTo>
                    <a:pt x="42681" y="47324"/>
                    <a:pt x="45306" y="44604"/>
                    <a:pt x="48059" y="42011"/>
                  </a:cubicBezTo>
                  <a:cubicBezTo>
                    <a:pt x="68370" y="22708"/>
                    <a:pt x="94235" y="8800"/>
                    <a:pt x="123748" y="2942"/>
                  </a:cubicBezTo>
                  <a:cubicBezTo>
                    <a:pt x="141722" y="-612"/>
                    <a:pt x="159600" y="-884"/>
                    <a:pt x="176694" y="1789"/>
                  </a:cubicBezTo>
                  <a:cubicBezTo>
                    <a:pt x="184584" y="2942"/>
                    <a:pt x="192267" y="4734"/>
                    <a:pt x="199757" y="7135"/>
                  </a:cubicBezTo>
                  <a:cubicBezTo>
                    <a:pt x="251471" y="23476"/>
                    <a:pt x="292860" y="66851"/>
                    <a:pt x="304177" y="123830"/>
                  </a:cubicBezTo>
                  <a:cubicBezTo>
                    <a:pt x="320630" y="207026"/>
                    <a:pt x="266532" y="287869"/>
                    <a:pt x="183384" y="30433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50DB58B8-7A3C-6B3B-415A-0718461781D2}"/>
                </a:ext>
              </a:extLst>
            </p:cNvPr>
            <p:cNvSpPr/>
            <p:nvPr/>
          </p:nvSpPr>
          <p:spPr>
            <a:xfrm rot="16212863">
              <a:off x="8273697" y="4578992"/>
              <a:ext cx="307241" cy="307017"/>
            </a:xfrm>
            <a:custGeom>
              <a:avLst/>
              <a:gdLst>
                <a:gd name="connsiteX0" fmla="*/ 307241 w 307241"/>
                <a:gd name="connsiteY0" fmla="*/ 153508 h 307017"/>
                <a:gd name="connsiteX1" fmla="*/ 153620 w 307241"/>
                <a:gd name="connsiteY1" fmla="*/ 307017 h 307017"/>
                <a:gd name="connsiteX2" fmla="*/ 0 w 307241"/>
                <a:gd name="connsiteY2" fmla="*/ 153508 h 307017"/>
                <a:gd name="connsiteX3" fmla="*/ 153620 w 307241"/>
                <a:gd name="connsiteY3" fmla="*/ 0 h 307017"/>
                <a:gd name="connsiteX4" fmla="*/ 307241 w 307241"/>
                <a:gd name="connsiteY4" fmla="*/ 153508 h 30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241" h="307017">
                  <a:moveTo>
                    <a:pt x="307241" y="153508"/>
                  </a:moveTo>
                  <a:cubicBezTo>
                    <a:pt x="307241" y="238289"/>
                    <a:pt x="238463" y="307017"/>
                    <a:pt x="153620" y="307017"/>
                  </a:cubicBezTo>
                  <a:cubicBezTo>
                    <a:pt x="68778" y="307017"/>
                    <a:pt x="0" y="238289"/>
                    <a:pt x="0" y="153508"/>
                  </a:cubicBezTo>
                  <a:cubicBezTo>
                    <a:pt x="0" y="68728"/>
                    <a:pt x="68778" y="0"/>
                    <a:pt x="153620" y="0"/>
                  </a:cubicBezTo>
                  <a:cubicBezTo>
                    <a:pt x="238463" y="0"/>
                    <a:pt x="307241" y="68728"/>
                    <a:pt x="307241" y="153508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F03C30FF-C62D-8797-8540-E3E96EB610B7}"/>
                </a:ext>
              </a:extLst>
            </p:cNvPr>
            <p:cNvSpPr/>
            <p:nvPr/>
          </p:nvSpPr>
          <p:spPr>
            <a:xfrm>
              <a:off x="8407994" y="4562080"/>
              <a:ext cx="307014" cy="307238"/>
            </a:xfrm>
            <a:custGeom>
              <a:avLst/>
              <a:gdLst>
                <a:gd name="connsiteX0" fmla="*/ 307015 w 307014"/>
                <a:gd name="connsiteY0" fmla="*/ 153620 h 307238"/>
                <a:gd name="connsiteX1" fmla="*/ 153507 w 307014"/>
                <a:gd name="connsiteY1" fmla="*/ 307239 h 307238"/>
                <a:gd name="connsiteX2" fmla="*/ -1 w 307014"/>
                <a:gd name="connsiteY2" fmla="*/ 153620 h 307238"/>
                <a:gd name="connsiteX3" fmla="*/ 153507 w 307014"/>
                <a:gd name="connsiteY3" fmla="*/ 0 h 307238"/>
                <a:gd name="connsiteX4" fmla="*/ 307015 w 307014"/>
                <a:gd name="connsiteY4" fmla="*/ 153620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20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20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20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0CD071A7-6386-9637-951E-E8309B00FC33}"/>
                </a:ext>
              </a:extLst>
            </p:cNvPr>
            <p:cNvSpPr/>
            <p:nvPr/>
          </p:nvSpPr>
          <p:spPr>
            <a:xfrm>
              <a:off x="8554235" y="4578934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5A6A9CD-582E-F992-18DE-960D38860624}"/>
                </a:ext>
              </a:extLst>
            </p:cNvPr>
            <p:cNvSpPr/>
            <p:nvPr/>
          </p:nvSpPr>
          <p:spPr>
            <a:xfrm>
              <a:off x="8741242" y="5073147"/>
              <a:ext cx="375933" cy="897004"/>
            </a:xfrm>
            <a:custGeom>
              <a:avLst/>
              <a:gdLst>
                <a:gd name="connsiteX0" fmla="*/ 375934 w 375933"/>
                <a:gd name="connsiteY0" fmla="*/ 0 h 897004"/>
                <a:gd name="connsiteX1" fmla="*/ 249380 w 375933"/>
                <a:gd name="connsiteY1" fmla="*/ 224971 h 897004"/>
                <a:gd name="connsiteX2" fmla="*/ 29594 w 375933"/>
                <a:gd name="connsiteY2" fmla="*/ 387586 h 897004"/>
                <a:gd name="connsiteX3" fmla="*/ 71624 w 375933"/>
                <a:gd name="connsiteY3" fmla="*/ 897005 h 897004"/>
                <a:gd name="connsiteX4" fmla="*/ 42030 w 375933"/>
                <a:gd name="connsiteY4" fmla="*/ 897005 h 897004"/>
                <a:gd name="connsiteX5" fmla="*/ 0 w 375933"/>
                <a:gd name="connsiteY5" fmla="*/ 387586 h 897004"/>
                <a:gd name="connsiteX6" fmla="*/ 224155 w 375933"/>
                <a:gd name="connsiteY6" fmla="*/ 225660 h 897004"/>
                <a:gd name="connsiteX7" fmla="*/ 330190 w 375933"/>
                <a:gd name="connsiteY7" fmla="*/ 71352 h 897004"/>
                <a:gd name="connsiteX8" fmla="*/ 375934 w 375933"/>
                <a:gd name="connsiteY8" fmla="*/ 0 h 89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5933" h="897004">
                  <a:moveTo>
                    <a:pt x="375934" y="0"/>
                  </a:moveTo>
                  <a:cubicBezTo>
                    <a:pt x="375022" y="3185"/>
                    <a:pt x="344547" y="106004"/>
                    <a:pt x="249380" y="224971"/>
                  </a:cubicBezTo>
                  <a:cubicBezTo>
                    <a:pt x="166632" y="328430"/>
                    <a:pt x="67447" y="373357"/>
                    <a:pt x="29594" y="387586"/>
                  </a:cubicBezTo>
                  <a:cubicBezTo>
                    <a:pt x="51825" y="655292"/>
                    <a:pt x="71624" y="897005"/>
                    <a:pt x="71624" y="897005"/>
                  </a:cubicBezTo>
                  <a:lnTo>
                    <a:pt x="42030" y="897005"/>
                  </a:lnTo>
                  <a:cubicBezTo>
                    <a:pt x="42030" y="897005"/>
                    <a:pt x="22200" y="655292"/>
                    <a:pt x="0" y="387586"/>
                  </a:cubicBezTo>
                  <a:cubicBezTo>
                    <a:pt x="37805" y="373357"/>
                    <a:pt x="141408" y="329102"/>
                    <a:pt x="224155" y="225660"/>
                  </a:cubicBezTo>
                  <a:cubicBezTo>
                    <a:pt x="271051" y="167064"/>
                    <a:pt x="310552" y="112150"/>
                    <a:pt x="330190" y="71352"/>
                  </a:cubicBezTo>
                  <a:cubicBezTo>
                    <a:pt x="368012" y="28778"/>
                    <a:pt x="374782" y="1552"/>
                    <a:pt x="375934" y="0"/>
                  </a:cubicBezTo>
                  <a:close/>
                </a:path>
              </a:pathLst>
            </a:custGeom>
            <a:solidFill>
              <a:srgbClr val="AE7D58">
                <a:alpha val="54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8DB4A10D-9E74-EA15-1305-26E3576B6FB9}"/>
                </a:ext>
              </a:extLst>
            </p:cNvPr>
            <p:cNvSpPr/>
            <p:nvPr/>
          </p:nvSpPr>
          <p:spPr>
            <a:xfrm>
              <a:off x="8600114" y="4560409"/>
              <a:ext cx="307078" cy="307316"/>
            </a:xfrm>
            <a:custGeom>
              <a:avLst/>
              <a:gdLst>
                <a:gd name="connsiteX0" fmla="*/ 2953 w 307078"/>
                <a:gd name="connsiteY0" fmla="*/ 183492 h 307316"/>
                <a:gd name="connsiteX1" fmla="*/ 123729 w 307078"/>
                <a:gd name="connsiteY1" fmla="*/ 2952 h 307316"/>
                <a:gd name="connsiteX2" fmla="*/ 304126 w 307078"/>
                <a:gd name="connsiteY2" fmla="*/ 123824 h 307316"/>
                <a:gd name="connsiteX3" fmla="*/ 183349 w 307078"/>
                <a:gd name="connsiteY3" fmla="*/ 304365 h 307316"/>
                <a:gd name="connsiteX4" fmla="*/ 2953 w 307078"/>
                <a:gd name="connsiteY4" fmla="*/ 183492 h 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78" h="307316">
                  <a:moveTo>
                    <a:pt x="2953" y="183492"/>
                  </a:moveTo>
                  <a:cubicBezTo>
                    <a:pt x="-13517" y="100264"/>
                    <a:pt x="40566" y="19437"/>
                    <a:pt x="123729" y="2952"/>
                  </a:cubicBezTo>
                  <a:cubicBezTo>
                    <a:pt x="206893" y="-13518"/>
                    <a:pt x="287673" y="40596"/>
                    <a:pt x="304126" y="123824"/>
                  </a:cubicBezTo>
                  <a:cubicBezTo>
                    <a:pt x="320595" y="207052"/>
                    <a:pt x="266513" y="287879"/>
                    <a:pt x="183349" y="304365"/>
                  </a:cubicBezTo>
                  <a:cubicBezTo>
                    <a:pt x="100186" y="320834"/>
                    <a:pt x="19423" y="266720"/>
                    <a:pt x="2953" y="183492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4B85507E-7419-5049-C5BB-F68E22899553}"/>
                </a:ext>
              </a:extLst>
            </p:cNvPr>
            <p:cNvSpPr/>
            <p:nvPr/>
          </p:nvSpPr>
          <p:spPr>
            <a:xfrm>
              <a:off x="8288738" y="4430484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0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0" y="238461"/>
                    <a:pt x="0" y="153619"/>
                  </a:cubicBezTo>
                  <a:cubicBezTo>
                    <a:pt x="0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65A839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4ADD77DA-C578-6EE8-8A34-6BFA115F96C9}"/>
                </a:ext>
              </a:extLst>
            </p:cNvPr>
            <p:cNvSpPr/>
            <p:nvPr/>
          </p:nvSpPr>
          <p:spPr>
            <a:xfrm>
              <a:off x="8523873" y="4132912"/>
              <a:ext cx="307014" cy="307238"/>
            </a:xfrm>
            <a:custGeom>
              <a:avLst/>
              <a:gdLst>
                <a:gd name="connsiteX0" fmla="*/ 307015 w 307014"/>
                <a:gd name="connsiteY0" fmla="*/ 153619 h 307238"/>
                <a:gd name="connsiteX1" fmla="*/ 153507 w 307014"/>
                <a:gd name="connsiteY1" fmla="*/ 307239 h 307238"/>
                <a:gd name="connsiteX2" fmla="*/ -1 w 307014"/>
                <a:gd name="connsiteY2" fmla="*/ 153619 h 307238"/>
                <a:gd name="connsiteX3" fmla="*/ 153507 w 307014"/>
                <a:gd name="connsiteY3" fmla="*/ 0 h 307238"/>
                <a:gd name="connsiteX4" fmla="*/ 307015 w 307014"/>
                <a:gd name="connsiteY4" fmla="*/ 153619 h 3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014" h="307238">
                  <a:moveTo>
                    <a:pt x="307015" y="153619"/>
                  </a:moveTo>
                  <a:cubicBezTo>
                    <a:pt x="307015" y="238461"/>
                    <a:pt x="238287" y="307239"/>
                    <a:pt x="153507" y="307239"/>
                  </a:cubicBezTo>
                  <a:cubicBezTo>
                    <a:pt x="68727" y="307239"/>
                    <a:pt x="-1" y="238461"/>
                    <a:pt x="-1" y="153619"/>
                  </a:cubicBezTo>
                  <a:cubicBezTo>
                    <a:pt x="-1" y="68778"/>
                    <a:pt x="68727" y="0"/>
                    <a:pt x="153507" y="0"/>
                  </a:cubicBezTo>
                  <a:cubicBezTo>
                    <a:pt x="238287" y="0"/>
                    <a:pt x="307015" y="68778"/>
                    <a:pt x="307015" y="15361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0C0A2232-0095-18E5-075A-F529CA763774}"/>
                </a:ext>
              </a:extLst>
            </p:cNvPr>
            <p:cNvSpPr/>
            <p:nvPr/>
          </p:nvSpPr>
          <p:spPr>
            <a:xfrm>
              <a:off x="8378416" y="4107560"/>
              <a:ext cx="290849" cy="291073"/>
            </a:xfrm>
            <a:custGeom>
              <a:avLst/>
              <a:gdLst>
                <a:gd name="connsiteX0" fmla="*/ 290849 w 290849"/>
                <a:gd name="connsiteY0" fmla="*/ 145537 h 291073"/>
                <a:gd name="connsiteX1" fmla="*/ 145425 w 290849"/>
                <a:gd name="connsiteY1" fmla="*/ 291074 h 291073"/>
                <a:gd name="connsiteX2" fmla="*/ 0 w 290849"/>
                <a:gd name="connsiteY2" fmla="*/ 145537 h 291073"/>
                <a:gd name="connsiteX3" fmla="*/ 145425 w 290849"/>
                <a:gd name="connsiteY3" fmla="*/ 0 h 291073"/>
                <a:gd name="connsiteX4" fmla="*/ 290849 w 290849"/>
                <a:gd name="connsiteY4" fmla="*/ 145537 h 29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849" h="291073">
                  <a:moveTo>
                    <a:pt x="290849" y="145537"/>
                  </a:moveTo>
                  <a:cubicBezTo>
                    <a:pt x="290849" y="225915"/>
                    <a:pt x="225741" y="291074"/>
                    <a:pt x="145425" y="291074"/>
                  </a:cubicBezTo>
                  <a:cubicBezTo>
                    <a:pt x="65109" y="291074"/>
                    <a:pt x="0" y="225915"/>
                    <a:pt x="0" y="145537"/>
                  </a:cubicBezTo>
                  <a:cubicBezTo>
                    <a:pt x="0" y="65159"/>
                    <a:pt x="65109" y="0"/>
                    <a:pt x="145425" y="0"/>
                  </a:cubicBezTo>
                  <a:cubicBezTo>
                    <a:pt x="225741" y="0"/>
                    <a:pt x="290849" y="65159"/>
                    <a:pt x="290849" y="145537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E3DDB1E5-F731-82C3-CA27-78526B909118}"/>
                </a:ext>
              </a:extLst>
            </p:cNvPr>
            <p:cNvSpPr/>
            <p:nvPr/>
          </p:nvSpPr>
          <p:spPr>
            <a:xfrm>
              <a:off x="8274461" y="4516417"/>
              <a:ext cx="477449" cy="354120"/>
            </a:xfrm>
            <a:custGeom>
              <a:avLst/>
              <a:gdLst>
                <a:gd name="connsiteX0" fmla="*/ 426975 w 477449"/>
                <a:gd name="connsiteY0" fmla="*/ 175915 h 354120"/>
                <a:gd name="connsiteX1" fmla="*/ 405496 w 477449"/>
                <a:gd name="connsiteY1" fmla="*/ 275901 h 354120"/>
                <a:gd name="connsiteX2" fmla="*/ 340050 w 477449"/>
                <a:gd name="connsiteY2" fmla="*/ 326766 h 354120"/>
                <a:gd name="connsiteX3" fmla="*/ 241009 w 477449"/>
                <a:gd name="connsiteY3" fmla="*/ 317082 h 354120"/>
                <a:gd name="connsiteX4" fmla="*/ 195394 w 477449"/>
                <a:gd name="connsiteY4" fmla="*/ 349845 h 354120"/>
                <a:gd name="connsiteX5" fmla="*/ 95440 w 477449"/>
                <a:gd name="connsiteY5" fmla="*/ 317707 h 354120"/>
                <a:gd name="connsiteX6" fmla="*/ 82060 w 477449"/>
                <a:gd name="connsiteY6" fmla="*/ 322764 h 354120"/>
                <a:gd name="connsiteX7" fmla="*/ 0 w 477449"/>
                <a:gd name="connsiteY7" fmla="*/ 322364 h 354120"/>
                <a:gd name="connsiteX8" fmla="*/ 22152 w 477449"/>
                <a:gd name="connsiteY8" fmla="*/ 298164 h 354120"/>
                <a:gd name="connsiteX9" fmla="*/ 57043 w 477449"/>
                <a:gd name="connsiteY9" fmla="*/ 291986 h 354120"/>
                <a:gd name="connsiteX10" fmla="*/ 70424 w 477449"/>
                <a:gd name="connsiteY10" fmla="*/ 286928 h 354120"/>
                <a:gd name="connsiteX11" fmla="*/ 170377 w 477449"/>
                <a:gd name="connsiteY11" fmla="*/ 319019 h 354120"/>
                <a:gd name="connsiteX12" fmla="*/ 209015 w 477449"/>
                <a:gd name="connsiteY12" fmla="*/ 294659 h 354120"/>
                <a:gd name="connsiteX13" fmla="*/ 215993 w 477449"/>
                <a:gd name="connsiteY13" fmla="*/ 286240 h 354120"/>
                <a:gd name="connsiteX14" fmla="*/ 220410 w 477449"/>
                <a:gd name="connsiteY14" fmla="*/ 288673 h 354120"/>
                <a:gd name="connsiteX15" fmla="*/ 315018 w 477449"/>
                <a:gd name="connsiteY15" fmla="*/ 295923 h 354120"/>
                <a:gd name="connsiteX16" fmla="*/ 370076 w 477449"/>
                <a:gd name="connsiteY16" fmla="*/ 258727 h 354120"/>
                <a:gd name="connsiteX17" fmla="*/ 401911 w 477449"/>
                <a:gd name="connsiteY17" fmla="*/ 145073 h 354120"/>
                <a:gd name="connsiteX18" fmla="*/ 447238 w 477449"/>
                <a:gd name="connsiteY18" fmla="*/ 19495 h 354120"/>
                <a:gd name="connsiteX19" fmla="*/ 438915 w 477449"/>
                <a:gd name="connsiteY19" fmla="*/ 0 h 354120"/>
                <a:gd name="connsiteX20" fmla="*/ 472254 w 477449"/>
                <a:gd name="connsiteY20" fmla="*/ 50305 h 354120"/>
                <a:gd name="connsiteX21" fmla="*/ 426975 w 477449"/>
                <a:gd name="connsiteY21" fmla="*/ 175915 h 35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7449" h="354120">
                  <a:moveTo>
                    <a:pt x="426975" y="175915"/>
                  </a:moveTo>
                  <a:cubicBezTo>
                    <a:pt x="432913" y="211591"/>
                    <a:pt x="424510" y="247443"/>
                    <a:pt x="405496" y="275901"/>
                  </a:cubicBezTo>
                  <a:cubicBezTo>
                    <a:pt x="390035" y="299108"/>
                    <a:pt x="367579" y="317402"/>
                    <a:pt x="340050" y="326766"/>
                  </a:cubicBezTo>
                  <a:cubicBezTo>
                    <a:pt x="305638" y="338450"/>
                    <a:pt x="270139" y="333856"/>
                    <a:pt x="241009" y="317082"/>
                  </a:cubicBezTo>
                  <a:cubicBezTo>
                    <a:pt x="230061" y="332031"/>
                    <a:pt x="214440" y="343795"/>
                    <a:pt x="195394" y="349845"/>
                  </a:cubicBezTo>
                  <a:cubicBezTo>
                    <a:pt x="157669" y="361849"/>
                    <a:pt x="117911" y="347765"/>
                    <a:pt x="95440" y="317707"/>
                  </a:cubicBezTo>
                  <a:cubicBezTo>
                    <a:pt x="91134" y="319627"/>
                    <a:pt x="86669" y="321340"/>
                    <a:pt x="82060" y="322764"/>
                  </a:cubicBezTo>
                  <a:cubicBezTo>
                    <a:pt x="54258" y="331615"/>
                    <a:pt x="25737" y="330863"/>
                    <a:pt x="0" y="322364"/>
                  </a:cubicBezTo>
                  <a:cubicBezTo>
                    <a:pt x="6370" y="313561"/>
                    <a:pt x="13781" y="305414"/>
                    <a:pt x="22152" y="298164"/>
                  </a:cubicBezTo>
                  <a:cubicBezTo>
                    <a:pt x="33739" y="297684"/>
                    <a:pt x="45455" y="295651"/>
                    <a:pt x="57043" y="291986"/>
                  </a:cubicBezTo>
                  <a:cubicBezTo>
                    <a:pt x="61669" y="290514"/>
                    <a:pt x="66135" y="288801"/>
                    <a:pt x="70424" y="286928"/>
                  </a:cubicBezTo>
                  <a:cubicBezTo>
                    <a:pt x="92895" y="316954"/>
                    <a:pt x="132652" y="331023"/>
                    <a:pt x="170377" y="319019"/>
                  </a:cubicBezTo>
                  <a:cubicBezTo>
                    <a:pt x="185711" y="314201"/>
                    <a:pt x="198787" y="305622"/>
                    <a:pt x="209015" y="294659"/>
                  </a:cubicBezTo>
                  <a:cubicBezTo>
                    <a:pt x="211527" y="291986"/>
                    <a:pt x="213832" y="289153"/>
                    <a:pt x="215993" y="286240"/>
                  </a:cubicBezTo>
                  <a:cubicBezTo>
                    <a:pt x="217465" y="287072"/>
                    <a:pt x="218937" y="287873"/>
                    <a:pt x="220410" y="288673"/>
                  </a:cubicBezTo>
                  <a:cubicBezTo>
                    <a:pt x="248660" y="303462"/>
                    <a:pt x="282319" y="307047"/>
                    <a:pt x="315018" y="295923"/>
                  </a:cubicBezTo>
                  <a:cubicBezTo>
                    <a:pt x="336881" y="288513"/>
                    <a:pt x="355575" y="275436"/>
                    <a:pt x="370076" y="258727"/>
                  </a:cubicBezTo>
                  <a:cubicBezTo>
                    <a:pt x="396245" y="228637"/>
                    <a:pt x="408841" y="186735"/>
                    <a:pt x="401911" y="145073"/>
                  </a:cubicBezTo>
                  <a:cubicBezTo>
                    <a:pt x="442709" y="118952"/>
                    <a:pt x="462587" y="67847"/>
                    <a:pt x="447238" y="19495"/>
                  </a:cubicBezTo>
                  <a:cubicBezTo>
                    <a:pt x="445045" y="12596"/>
                    <a:pt x="442261" y="6098"/>
                    <a:pt x="438915" y="0"/>
                  </a:cubicBezTo>
                  <a:cubicBezTo>
                    <a:pt x="454008" y="12884"/>
                    <a:pt x="465805" y="29978"/>
                    <a:pt x="472254" y="50305"/>
                  </a:cubicBezTo>
                  <a:cubicBezTo>
                    <a:pt x="487652" y="98705"/>
                    <a:pt x="467725" y="149810"/>
                    <a:pt x="426975" y="175915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A8B06039-05D4-2C44-8B0B-76CAA3C1D5FF}"/>
                </a:ext>
              </a:extLst>
            </p:cNvPr>
            <p:cNvSpPr/>
            <p:nvPr/>
          </p:nvSpPr>
          <p:spPr>
            <a:xfrm>
              <a:off x="8223092" y="5038752"/>
              <a:ext cx="614038" cy="220645"/>
            </a:xfrm>
            <a:custGeom>
              <a:avLst/>
              <a:gdLst>
                <a:gd name="connsiteX0" fmla="*/ 532330 w 614038"/>
                <a:gd name="connsiteY0" fmla="*/ 192544 h 220645"/>
                <a:gd name="connsiteX1" fmla="*/ 350318 w 614038"/>
                <a:gd name="connsiteY1" fmla="*/ 155268 h 220645"/>
                <a:gd name="connsiteX2" fmla="*/ 294858 w 614038"/>
                <a:gd name="connsiteY2" fmla="*/ 204869 h 220645"/>
                <a:gd name="connsiteX3" fmla="*/ 99898 w 614038"/>
                <a:gd name="connsiteY3" fmla="*/ 141199 h 220645"/>
                <a:gd name="connsiteX4" fmla="*/ 98425 w 614038"/>
                <a:gd name="connsiteY4" fmla="*/ 138174 h 220645"/>
                <a:gd name="connsiteX5" fmla="*/ 11420 w 614038"/>
                <a:gd name="connsiteY5" fmla="*/ 80843 h 220645"/>
                <a:gd name="connsiteX6" fmla="*/ 72 w 614038"/>
                <a:gd name="connsiteY6" fmla="*/ 29418 h 220645"/>
                <a:gd name="connsiteX7" fmla="*/ 86245 w 614038"/>
                <a:gd name="connsiteY7" fmla="*/ 85037 h 220645"/>
                <a:gd name="connsiteX8" fmla="*/ 87685 w 614038"/>
                <a:gd name="connsiteY8" fmla="*/ 88109 h 220645"/>
                <a:gd name="connsiteX9" fmla="*/ 282695 w 614038"/>
                <a:gd name="connsiteY9" fmla="*/ 151779 h 220645"/>
                <a:gd name="connsiteX10" fmla="*/ 338153 w 614038"/>
                <a:gd name="connsiteY10" fmla="*/ 102146 h 220645"/>
                <a:gd name="connsiteX11" fmla="*/ 520166 w 614038"/>
                <a:gd name="connsiteY11" fmla="*/ 139455 h 220645"/>
                <a:gd name="connsiteX12" fmla="*/ 601714 w 614038"/>
                <a:gd name="connsiteY12" fmla="*/ 0 h 220645"/>
                <a:gd name="connsiteX13" fmla="*/ 532330 w 614038"/>
                <a:gd name="connsiteY13" fmla="*/ 192544 h 22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4038" h="220645">
                  <a:moveTo>
                    <a:pt x="532330" y="192544"/>
                  </a:moveTo>
                  <a:cubicBezTo>
                    <a:pt x="469157" y="224683"/>
                    <a:pt x="393900" y="207462"/>
                    <a:pt x="350318" y="155268"/>
                  </a:cubicBezTo>
                  <a:cubicBezTo>
                    <a:pt x="336936" y="175675"/>
                    <a:pt x="318211" y="193025"/>
                    <a:pt x="294858" y="204869"/>
                  </a:cubicBezTo>
                  <a:cubicBezTo>
                    <a:pt x="223427" y="241185"/>
                    <a:pt x="136150" y="212679"/>
                    <a:pt x="99898" y="141199"/>
                  </a:cubicBezTo>
                  <a:cubicBezTo>
                    <a:pt x="99385" y="140207"/>
                    <a:pt x="98937" y="139167"/>
                    <a:pt x="98425" y="138174"/>
                  </a:cubicBezTo>
                  <a:cubicBezTo>
                    <a:pt x="62573" y="135870"/>
                    <a:pt x="28834" y="115207"/>
                    <a:pt x="11420" y="80843"/>
                  </a:cubicBezTo>
                  <a:cubicBezTo>
                    <a:pt x="3049" y="64341"/>
                    <a:pt x="-568" y="46672"/>
                    <a:pt x="72" y="29418"/>
                  </a:cubicBezTo>
                  <a:cubicBezTo>
                    <a:pt x="17758" y="62789"/>
                    <a:pt x="50985" y="82764"/>
                    <a:pt x="86245" y="85037"/>
                  </a:cubicBezTo>
                  <a:cubicBezTo>
                    <a:pt x="86725" y="86077"/>
                    <a:pt x="87205" y="87069"/>
                    <a:pt x="87685" y="88109"/>
                  </a:cubicBezTo>
                  <a:cubicBezTo>
                    <a:pt x="123985" y="159557"/>
                    <a:pt x="211262" y="188063"/>
                    <a:pt x="282695" y="151779"/>
                  </a:cubicBezTo>
                  <a:cubicBezTo>
                    <a:pt x="305999" y="139903"/>
                    <a:pt x="324725" y="122601"/>
                    <a:pt x="338153" y="102146"/>
                  </a:cubicBezTo>
                  <a:cubicBezTo>
                    <a:pt x="381736" y="154340"/>
                    <a:pt x="456993" y="171561"/>
                    <a:pt x="520166" y="139455"/>
                  </a:cubicBezTo>
                  <a:cubicBezTo>
                    <a:pt x="573944" y="112102"/>
                    <a:pt x="604099" y="56611"/>
                    <a:pt x="601714" y="0"/>
                  </a:cubicBezTo>
                  <a:cubicBezTo>
                    <a:pt x="632908" y="71864"/>
                    <a:pt x="603122" y="156580"/>
                    <a:pt x="532330" y="192544"/>
                  </a:cubicBezTo>
                  <a:close/>
                </a:path>
              </a:pathLst>
            </a:custGeom>
            <a:solidFill>
              <a:srgbClr val="D27F5D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C00E5CD9-94C2-E471-CD07-9B8B86AB5C9A}"/>
                </a:ext>
              </a:extLst>
            </p:cNvPr>
            <p:cNvSpPr/>
            <p:nvPr/>
          </p:nvSpPr>
          <p:spPr>
            <a:xfrm>
              <a:off x="8319737" y="4275101"/>
              <a:ext cx="210109" cy="210268"/>
            </a:xfrm>
            <a:custGeom>
              <a:avLst/>
              <a:gdLst>
                <a:gd name="connsiteX0" fmla="*/ 2020 w 210109"/>
                <a:gd name="connsiteY0" fmla="*/ 125549 h 210268"/>
                <a:gd name="connsiteX1" fmla="*/ 84656 w 210109"/>
                <a:gd name="connsiteY1" fmla="*/ 2019 h 210268"/>
                <a:gd name="connsiteX2" fmla="*/ 208089 w 210109"/>
                <a:gd name="connsiteY2" fmla="*/ 84719 h 210268"/>
                <a:gd name="connsiteX3" fmla="*/ 125453 w 210109"/>
                <a:gd name="connsiteY3" fmla="*/ 208249 h 210268"/>
                <a:gd name="connsiteX4" fmla="*/ 2020 w 210109"/>
                <a:gd name="connsiteY4" fmla="*/ 125549 h 21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109" h="210268">
                  <a:moveTo>
                    <a:pt x="2020" y="125549"/>
                  </a:moveTo>
                  <a:cubicBezTo>
                    <a:pt x="-9248" y="68602"/>
                    <a:pt x="27756" y="13303"/>
                    <a:pt x="84656" y="2019"/>
                  </a:cubicBezTo>
                  <a:cubicBezTo>
                    <a:pt x="141555" y="-9248"/>
                    <a:pt x="196821" y="27772"/>
                    <a:pt x="208089" y="84719"/>
                  </a:cubicBezTo>
                  <a:cubicBezTo>
                    <a:pt x="219357" y="141666"/>
                    <a:pt x="182353" y="196965"/>
                    <a:pt x="125453" y="208249"/>
                  </a:cubicBezTo>
                  <a:cubicBezTo>
                    <a:pt x="68539" y="219516"/>
                    <a:pt x="13288" y="182496"/>
                    <a:pt x="2020" y="125549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498ED29E-7D3E-5A2F-7DBE-040A6FB2211C}"/>
                </a:ext>
              </a:extLst>
            </p:cNvPr>
            <p:cNvSpPr/>
            <p:nvPr/>
          </p:nvSpPr>
          <p:spPr>
            <a:xfrm>
              <a:off x="8619905" y="4698490"/>
              <a:ext cx="690963" cy="556463"/>
            </a:xfrm>
            <a:custGeom>
              <a:avLst/>
              <a:gdLst>
                <a:gd name="connsiteX0" fmla="*/ 680788 w 690963"/>
                <a:gd name="connsiteY0" fmla="*/ 228048 h 556463"/>
                <a:gd name="connsiteX1" fmla="*/ 572144 w 690963"/>
                <a:gd name="connsiteY1" fmla="*/ 162074 h 556463"/>
                <a:gd name="connsiteX2" fmla="*/ 557322 w 690963"/>
                <a:gd name="connsiteY2" fmla="*/ 96708 h 556463"/>
                <a:gd name="connsiteX3" fmla="*/ 338801 w 690963"/>
                <a:gd name="connsiteY3" fmla="*/ 14889 h 556463"/>
                <a:gd name="connsiteX4" fmla="*/ 294419 w 690963"/>
                <a:gd name="connsiteY4" fmla="*/ 44627 h 556463"/>
                <a:gd name="connsiteX5" fmla="*/ 123609 w 690963"/>
                <a:gd name="connsiteY5" fmla="*/ 17242 h 556463"/>
                <a:gd name="connsiteX6" fmla="*/ 46047 w 690963"/>
                <a:gd name="connsiteY6" fmla="*/ 224143 h 556463"/>
                <a:gd name="connsiteX7" fmla="*/ 10179 w 690963"/>
                <a:gd name="connsiteY7" fmla="*/ 361997 h 556463"/>
                <a:gd name="connsiteX8" fmla="*/ 101009 w 690963"/>
                <a:gd name="connsiteY8" fmla="*/ 427507 h 556463"/>
                <a:gd name="connsiteX9" fmla="*/ 102434 w 690963"/>
                <a:gd name="connsiteY9" fmla="*/ 430852 h 556463"/>
                <a:gd name="connsiteX10" fmla="*/ 308855 w 690963"/>
                <a:gd name="connsiteY10" fmla="*/ 508142 h 556463"/>
                <a:gd name="connsiteX11" fmla="*/ 339506 w 690963"/>
                <a:gd name="connsiteY11" fmla="*/ 489640 h 556463"/>
                <a:gd name="connsiteX12" fmla="*/ 540437 w 690963"/>
                <a:gd name="connsiteY12" fmla="*/ 541578 h 556463"/>
                <a:gd name="connsiteX13" fmla="*/ 635892 w 690963"/>
                <a:gd name="connsiteY13" fmla="*/ 371857 h 556463"/>
                <a:gd name="connsiteX14" fmla="*/ 680788 w 690963"/>
                <a:gd name="connsiteY14" fmla="*/ 228048 h 55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0963" h="556463">
                  <a:moveTo>
                    <a:pt x="680788" y="228048"/>
                  </a:moveTo>
                  <a:cubicBezTo>
                    <a:pt x="661005" y="184562"/>
                    <a:pt x="617102" y="159721"/>
                    <a:pt x="572144" y="162074"/>
                  </a:cubicBezTo>
                  <a:cubicBezTo>
                    <a:pt x="571744" y="140147"/>
                    <a:pt x="566990" y="117931"/>
                    <a:pt x="557322" y="96708"/>
                  </a:cubicBezTo>
                  <a:cubicBezTo>
                    <a:pt x="519549" y="13721"/>
                    <a:pt x="421725" y="-22900"/>
                    <a:pt x="338801" y="14889"/>
                  </a:cubicBezTo>
                  <a:cubicBezTo>
                    <a:pt x="322028" y="22539"/>
                    <a:pt x="307174" y="32687"/>
                    <a:pt x="294419" y="44627"/>
                  </a:cubicBezTo>
                  <a:cubicBezTo>
                    <a:pt x="249571" y="3237"/>
                    <a:pt x="182605" y="-9647"/>
                    <a:pt x="123609" y="17242"/>
                  </a:cubicBezTo>
                  <a:cubicBezTo>
                    <a:pt x="45135" y="53014"/>
                    <a:pt x="10467" y="145589"/>
                    <a:pt x="46047" y="224143"/>
                  </a:cubicBezTo>
                  <a:cubicBezTo>
                    <a:pt x="3841" y="255129"/>
                    <a:pt x="-12373" y="312445"/>
                    <a:pt x="10179" y="361997"/>
                  </a:cubicBezTo>
                  <a:cubicBezTo>
                    <a:pt x="27337" y="399706"/>
                    <a:pt x="62628" y="423394"/>
                    <a:pt x="101009" y="427507"/>
                  </a:cubicBezTo>
                  <a:cubicBezTo>
                    <a:pt x="101490" y="428628"/>
                    <a:pt x="101922" y="429748"/>
                    <a:pt x="102434" y="430852"/>
                  </a:cubicBezTo>
                  <a:cubicBezTo>
                    <a:pt x="138110" y="509247"/>
                    <a:pt x="230525" y="543850"/>
                    <a:pt x="308855" y="508142"/>
                  </a:cubicBezTo>
                  <a:cubicBezTo>
                    <a:pt x="319995" y="503069"/>
                    <a:pt x="330222" y="496810"/>
                    <a:pt x="339506" y="489640"/>
                  </a:cubicBezTo>
                  <a:cubicBezTo>
                    <a:pt x="384832" y="550973"/>
                    <a:pt x="468285" y="574468"/>
                    <a:pt x="540437" y="541578"/>
                  </a:cubicBezTo>
                  <a:cubicBezTo>
                    <a:pt x="607420" y="511039"/>
                    <a:pt x="644151" y="441288"/>
                    <a:pt x="635892" y="371857"/>
                  </a:cubicBezTo>
                  <a:cubicBezTo>
                    <a:pt x="684725" y="342775"/>
                    <a:pt x="704876" y="280978"/>
                    <a:pt x="680788" y="228048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665AF8D-FFF4-4247-3660-A8A7489FE2E2}"/>
                </a:ext>
              </a:extLst>
            </p:cNvPr>
            <p:cNvSpPr/>
            <p:nvPr/>
          </p:nvSpPr>
          <p:spPr>
            <a:xfrm>
              <a:off x="8182617" y="4437846"/>
              <a:ext cx="544263" cy="401881"/>
            </a:xfrm>
            <a:custGeom>
              <a:avLst/>
              <a:gdLst>
                <a:gd name="connsiteX0" fmla="*/ 493771 w 544263"/>
                <a:gd name="connsiteY0" fmla="*/ 223676 h 401881"/>
                <a:gd name="connsiteX1" fmla="*/ 406894 w 544263"/>
                <a:gd name="connsiteY1" fmla="*/ 374526 h 401881"/>
                <a:gd name="connsiteX2" fmla="*/ 307852 w 544263"/>
                <a:gd name="connsiteY2" fmla="*/ 364843 h 401881"/>
                <a:gd name="connsiteX3" fmla="*/ 262237 w 544263"/>
                <a:gd name="connsiteY3" fmla="*/ 397606 h 401881"/>
                <a:gd name="connsiteX4" fmla="*/ 162284 w 544263"/>
                <a:gd name="connsiteY4" fmla="*/ 365515 h 401881"/>
                <a:gd name="connsiteX5" fmla="*/ 148903 w 544263"/>
                <a:gd name="connsiteY5" fmla="*/ 370573 h 401881"/>
                <a:gd name="connsiteX6" fmla="*/ 18604 w 544263"/>
                <a:gd name="connsiteY6" fmla="*/ 341987 h 401881"/>
                <a:gd name="connsiteX7" fmla="*/ 6295 w 544263"/>
                <a:gd name="connsiteY7" fmla="*/ 314442 h 401881"/>
                <a:gd name="connsiteX8" fmla="*/ 93140 w 544263"/>
                <a:gd name="connsiteY8" fmla="*/ 146690 h 401881"/>
                <a:gd name="connsiteX9" fmla="*/ 93813 w 544263"/>
                <a:gd name="connsiteY9" fmla="*/ 146498 h 401881"/>
                <a:gd name="connsiteX10" fmla="*/ 78832 w 544263"/>
                <a:gd name="connsiteY10" fmla="*/ 118072 h 401881"/>
                <a:gd name="connsiteX11" fmla="*/ 137748 w 544263"/>
                <a:gd name="connsiteY11" fmla="*/ 4258 h 401881"/>
                <a:gd name="connsiteX12" fmla="*/ 240086 w 544263"/>
                <a:gd name="connsiteY12" fmla="*/ 39742 h 401881"/>
                <a:gd name="connsiteX13" fmla="*/ 287334 w 544263"/>
                <a:gd name="connsiteY13" fmla="*/ 13189 h 401881"/>
                <a:gd name="connsiteX14" fmla="*/ 431222 w 544263"/>
                <a:gd name="connsiteY14" fmla="*/ 56163 h 401881"/>
                <a:gd name="connsiteX15" fmla="*/ 530775 w 544263"/>
                <a:gd name="connsiteY15" fmla="*/ 78603 h 401881"/>
                <a:gd name="connsiteX16" fmla="*/ 539098 w 544263"/>
                <a:gd name="connsiteY16" fmla="*/ 98098 h 401881"/>
                <a:gd name="connsiteX17" fmla="*/ 493771 w 544263"/>
                <a:gd name="connsiteY17" fmla="*/ 223676 h 40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4263" h="401881">
                  <a:moveTo>
                    <a:pt x="493771" y="223676"/>
                  </a:moveTo>
                  <a:cubicBezTo>
                    <a:pt x="504574" y="288417"/>
                    <a:pt x="468194" y="353687"/>
                    <a:pt x="406894" y="374526"/>
                  </a:cubicBezTo>
                  <a:cubicBezTo>
                    <a:pt x="372482" y="386242"/>
                    <a:pt x="336982" y="381617"/>
                    <a:pt x="307852" y="364843"/>
                  </a:cubicBezTo>
                  <a:cubicBezTo>
                    <a:pt x="296905" y="379840"/>
                    <a:pt x="281284" y="391588"/>
                    <a:pt x="262237" y="397606"/>
                  </a:cubicBezTo>
                  <a:cubicBezTo>
                    <a:pt x="224513" y="409610"/>
                    <a:pt x="184756" y="395525"/>
                    <a:pt x="162284" y="365515"/>
                  </a:cubicBezTo>
                  <a:cubicBezTo>
                    <a:pt x="157979" y="367388"/>
                    <a:pt x="153513" y="369100"/>
                    <a:pt x="148903" y="370573"/>
                  </a:cubicBezTo>
                  <a:cubicBezTo>
                    <a:pt x="101864" y="385522"/>
                    <a:pt x="52663" y="373006"/>
                    <a:pt x="18604" y="341987"/>
                  </a:cubicBezTo>
                  <a:cubicBezTo>
                    <a:pt x="13546" y="333456"/>
                    <a:pt x="9401" y="324253"/>
                    <a:pt x="6295" y="314442"/>
                  </a:cubicBezTo>
                  <a:cubicBezTo>
                    <a:pt x="-16016" y="244114"/>
                    <a:pt x="22861" y="169001"/>
                    <a:pt x="93140" y="146690"/>
                  </a:cubicBezTo>
                  <a:cubicBezTo>
                    <a:pt x="93381" y="146610"/>
                    <a:pt x="93589" y="146578"/>
                    <a:pt x="93813" y="146498"/>
                  </a:cubicBezTo>
                  <a:cubicBezTo>
                    <a:pt x="87363" y="138239"/>
                    <a:pt x="82225" y="128684"/>
                    <a:pt x="78832" y="118072"/>
                  </a:cubicBezTo>
                  <a:cubicBezTo>
                    <a:pt x="63691" y="70392"/>
                    <a:pt x="90068" y="19399"/>
                    <a:pt x="137748" y="4258"/>
                  </a:cubicBezTo>
                  <a:cubicBezTo>
                    <a:pt x="176865" y="-8146"/>
                    <a:pt x="218142" y="7411"/>
                    <a:pt x="240086" y="39742"/>
                  </a:cubicBezTo>
                  <a:cubicBezTo>
                    <a:pt x="253434" y="28058"/>
                    <a:pt x="269360" y="18887"/>
                    <a:pt x="287334" y="13189"/>
                  </a:cubicBezTo>
                  <a:cubicBezTo>
                    <a:pt x="341112" y="-3921"/>
                    <a:pt x="397642" y="14902"/>
                    <a:pt x="431222" y="56163"/>
                  </a:cubicBezTo>
                  <a:cubicBezTo>
                    <a:pt x="467202" y="46480"/>
                    <a:pt x="504127" y="55923"/>
                    <a:pt x="530775" y="78603"/>
                  </a:cubicBezTo>
                  <a:cubicBezTo>
                    <a:pt x="534120" y="84701"/>
                    <a:pt x="536906" y="91199"/>
                    <a:pt x="539098" y="98098"/>
                  </a:cubicBezTo>
                  <a:cubicBezTo>
                    <a:pt x="554431" y="146450"/>
                    <a:pt x="534552" y="197555"/>
                    <a:pt x="493771" y="223676"/>
                  </a:cubicBezTo>
                  <a:close/>
                </a:path>
              </a:pathLst>
            </a:custGeom>
            <a:solidFill>
              <a:srgbClr val="87CC5A"/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3FFA9C1D-72F2-3CEE-203C-69F27A24BE93}"/>
                </a:ext>
              </a:extLst>
            </p:cNvPr>
            <p:cNvSpPr/>
            <p:nvPr/>
          </p:nvSpPr>
          <p:spPr>
            <a:xfrm>
              <a:off x="8766916" y="4270889"/>
              <a:ext cx="467326" cy="383298"/>
            </a:xfrm>
            <a:custGeom>
              <a:avLst/>
              <a:gdLst>
                <a:gd name="connsiteX0" fmla="*/ 454647 w 467326"/>
                <a:gd name="connsiteY0" fmla="*/ 227298 h 383298"/>
                <a:gd name="connsiteX1" fmla="*/ 413433 w 467326"/>
                <a:gd name="connsiteY1" fmla="*/ 185316 h 383298"/>
                <a:gd name="connsiteX2" fmla="*/ 415962 w 467326"/>
                <a:gd name="connsiteY2" fmla="*/ 98006 h 383298"/>
                <a:gd name="connsiteX3" fmla="*/ 307221 w 467326"/>
                <a:gd name="connsiteY3" fmla="*/ 58137 h 383298"/>
                <a:gd name="connsiteX4" fmla="*/ 156835 w 467326"/>
                <a:gd name="connsiteY4" fmla="*/ 13338 h 383298"/>
                <a:gd name="connsiteX5" fmla="*/ 138845 w 467326"/>
                <a:gd name="connsiteY5" fmla="*/ 25438 h 383298"/>
                <a:gd name="connsiteX6" fmla="*/ 54705 w 467326"/>
                <a:gd name="connsiteY6" fmla="*/ 24734 h 383298"/>
                <a:gd name="connsiteX7" fmla="*/ 19269 w 467326"/>
                <a:gd name="connsiteY7" fmla="*/ 143125 h 383298"/>
                <a:gd name="connsiteX8" fmla="*/ 26423 w 467326"/>
                <a:gd name="connsiteY8" fmla="*/ 154313 h 383298"/>
                <a:gd name="connsiteX9" fmla="*/ 12675 w 467326"/>
                <a:gd name="connsiteY9" fmla="*/ 274481 h 383298"/>
                <a:gd name="connsiteX10" fmla="*/ 143566 w 467326"/>
                <a:gd name="connsiteY10" fmla="*/ 323042 h 383298"/>
                <a:gd name="connsiteX11" fmla="*/ 279228 w 467326"/>
                <a:gd name="connsiteY11" fmla="*/ 353980 h 383298"/>
                <a:gd name="connsiteX12" fmla="*/ 285102 w 467326"/>
                <a:gd name="connsiteY12" fmla="*/ 350539 h 383298"/>
                <a:gd name="connsiteX13" fmla="*/ 411736 w 467326"/>
                <a:gd name="connsiteY13" fmla="*/ 370626 h 383298"/>
                <a:gd name="connsiteX14" fmla="*/ 454647 w 467326"/>
                <a:gd name="connsiteY14" fmla="*/ 227298 h 38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7326" h="383298">
                  <a:moveTo>
                    <a:pt x="454647" y="227298"/>
                  </a:moveTo>
                  <a:cubicBezTo>
                    <a:pt x="444787" y="209003"/>
                    <a:pt x="430303" y="194807"/>
                    <a:pt x="413433" y="185316"/>
                  </a:cubicBezTo>
                  <a:cubicBezTo>
                    <a:pt x="429214" y="159627"/>
                    <a:pt x="431294" y="126464"/>
                    <a:pt x="415962" y="98006"/>
                  </a:cubicBezTo>
                  <a:cubicBezTo>
                    <a:pt x="394771" y="58649"/>
                    <a:pt x="347763" y="42164"/>
                    <a:pt x="307221" y="58137"/>
                  </a:cubicBezTo>
                  <a:cubicBezTo>
                    <a:pt x="277995" y="4311"/>
                    <a:pt x="210757" y="-15744"/>
                    <a:pt x="156835" y="13338"/>
                  </a:cubicBezTo>
                  <a:cubicBezTo>
                    <a:pt x="150337" y="16843"/>
                    <a:pt x="144335" y="20908"/>
                    <a:pt x="138845" y="25438"/>
                  </a:cubicBezTo>
                  <a:cubicBezTo>
                    <a:pt x="113636" y="11337"/>
                    <a:pt x="82009" y="10009"/>
                    <a:pt x="54705" y="24734"/>
                  </a:cubicBezTo>
                  <a:cubicBezTo>
                    <a:pt x="12259" y="47637"/>
                    <a:pt x="-3603" y="100647"/>
                    <a:pt x="19269" y="143125"/>
                  </a:cubicBezTo>
                  <a:cubicBezTo>
                    <a:pt x="21398" y="147095"/>
                    <a:pt x="23799" y="150824"/>
                    <a:pt x="26423" y="154313"/>
                  </a:cubicBezTo>
                  <a:cubicBezTo>
                    <a:pt x="-2002" y="186580"/>
                    <a:pt x="-8916" y="234404"/>
                    <a:pt x="12675" y="274481"/>
                  </a:cubicBezTo>
                  <a:cubicBezTo>
                    <a:pt x="38203" y="321873"/>
                    <a:pt x="94654" y="341880"/>
                    <a:pt x="143566" y="323042"/>
                  </a:cubicBezTo>
                  <a:cubicBezTo>
                    <a:pt x="174185" y="365296"/>
                    <a:pt x="232044" y="379413"/>
                    <a:pt x="279228" y="353980"/>
                  </a:cubicBezTo>
                  <a:cubicBezTo>
                    <a:pt x="281244" y="352892"/>
                    <a:pt x="283197" y="351723"/>
                    <a:pt x="285102" y="350539"/>
                  </a:cubicBezTo>
                  <a:cubicBezTo>
                    <a:pt x="317161" y="384182"/>
                    <a:pt x="368858" y="393737"/>
                    <a:pt x="411736" y="370626"/>
                  </a:cubicBezTo>
                  <a:cubicBezTo>
                    <a:pt x="463146" y="342888"/>
                    <a:pt x="482352" y="278723"/>
                    <a:pt x="454647" y="227298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D47BCC8-5D42-81AA-0F97-D9C69C48EA91}"/>
                </a:ext>
              </a:extLst>
            </p:cNvPr>
            <p:cNvSpPr/>
            <p:nvPr/>
          </p:nvSpPr>
          <p:spPr>
            <a:xfrm>
              <a:off x="8157585" y="4407066"/>
              <a:ext cx="569310" cy="432704"/>
            </a:xfrm>
            <a:custGeom>
              <a:avLst/>
              <a:gdLst>
                <a:gd name="connsiteX0" fmla="*/ 564146 w 569310"/>
                <a:gd name="connsiteY0" fmla="*/ 128893 h 432704"/>
                <a:gd name="connsiteX1" fmla="*/ 431238 w 569310"/>
                <a:gd name="connsiteY1" fmla="*/ 56133 h 432704"/>
                <a:gd name="connsiteX2" fmla="*/ 287333 w 569310"/>
                <a:gd name="connsiteY2" fmla="*/ 13175 h 432704"/>
                <a:gd name="connsiteX3" fmla="*/ 240085 w 569310"/>
                <a:gd name="connsiteY3" fmla="*/ 39727 h 432704"/>
                <a:gd name="connsiteX4" fmla="*/ 137747 w 569310"/>
                <a:gd name="connsiteY4" fmla="*/ 4276 h 432704"/>
                <a:gd name="connsiteX5" fmla="*/ 78832 w 569310"/>
                <a:gd name="connsiteY5" fmla="*/ 118090 h 432704"/>
                <a:gd name="connsiteX6" fmla="*/ 93797 w 569310"/>
                <a:gd name="connsiteY6" fmla="*/ 146515 h 432704"/>
                <a:gd name="connsiteX7" fmla="*/ 93140 w 569310"/>
                <a:gd name="connsiteY7" fmla="*/ 146707 h 432704"/>
                <a:gd name="connsiteX8" fmla="*/ 6295 w 569310"/>
                <a:gd name="connsiteY8" fmla="*/ 314476 h 432704"/>
                <a:gd name="connsiteX9" fmla="*/ 173935 w 569310"/>
                <a:gd name="connsiteY9" fmla="*/ 401385 h 432704"/>
                <a:gd name="connsiteX10" fmla="*/ 187316 w 569310"/>
                <a:gd name="connsiteY10" fmla="*/ 396327 h 432704"/>
                <a:gd name="connsiteX11" fmla="*/ 287269 w 569310"/>
                <a:gd name="connsiteY11" fmla="*/ 428434 h 432704"/>
                <a:gd name="connsiteX12" fmla="*/ 332869 w 569310"/>
                <a:gd name="connsiteY12" fmla="*/ 395655 h 432704"/>
                <a:gd name="connsiteX13" fmla="*/ 431910 w 569310"/>
                <a:gd name="connsiteY13" fmla="*/ 405338 h 432704"/>
                <a:gd name="connsiteX14" fmla="*/ 518819 w 569310"/>
                <a:gd name="connsiteY14" fmla="*/ 254503 h 432704"/>
                <a:gd name="connsiteX15" fmla="*/ 564146 w 569310"/>
                <a:gd name="connsiteY15" fmla="*/ 128893 h 432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9310" h="432704">
                  <a:moveTo>
                    <a:pt x="564146" y="128893"/>
                  </a:moveTo>
                  <a:cubicBezTo>
                    <a:pt x="546333" y="72731"/>
                    <a:pt x="487545" y="40976"/>
                    <a:pt x="431238" y="56133"/>
                  </a:cubicBezTo>
                  <a:cubicBezTo>
                    <a:pt x="397642" y="14871"/>
                    <a:pt x="341096" y="-3919"/>
                    <a:pt x="287333" y="13175"/>
                  </a:cubicBezTo>
                  <a:cubicBezTo>
                    <a:pt x="269359" y="18889"/>
                    <a:pt x="253450" y="28060"/>
                    <a:pt x="240085" y="39727"/>
                  </a:cubicBezTo>
                  <a:cubicBezTo>
                    <a:pt x="218159" y="7397"/>
                    <a:pt x="176864" y="-8161"/>
                    <a:pt x="137747" y="4276"/>
                  </a:cubicBezTo>
                  <a:cubicBezTo>
                    <a:pt x="90067" y="19433"/>
                    <a:pt x="63690" y="70378"/>
                    <a:pt x="78832" y="118090"/>
                  </a:cubicBezTo>
                  <a:cubicBezTo>
                    <a:pt x="82193" y="128685"/>
                    <a:pt x="87330" y="138240"/>
                    <a:pt x="93797" y="146515"/>
                  </a:cubicBezTo>
                  <a:cubicBezTo>
                    <a:pt x="93573" y="146579"/>
                    <a:pt x="93348" y="146643"/>
                    <a:pt x="93140" y="146707"/>
                  </a:cubicBezTo>
                  <a:cubicBezTo>
                    <a:pt x="22861" y="169035"/>
                    <a:pt x="-16016" y="244148"/>
                    <a:pt x="6295" y="314476"/>
                  </a:cubicBezTo>
                  <a:cubicBezTo>
                    <a:pt x="28607" y="384803"/>
                    <a:pt x="103656" y="423712"/>
                    <a:pt x="173935" y="401385"/>
                  </a:cubicBezTo>
                  <a:cubicBezTo>
                    <a:pt x="178529" y="399928"/>
                    <a:pt x="182994" y="398216"/>
                    <a:pt x="187316" y="396327"/>
                  </a:cubicBezTo>
                  <a:cubicBezTo>
                    <a:pt x="209756" y="426369"/>
                    <a:pt x="249513" y="440422"/>
                    <a:pt x="287269" y="428434"/>
                  </a:cubicBezTo>
                  <a:cubicBezTo>
                    <a:pt x="306300" y="422384"/>
                    <a:pt x="321921" y="410636"/>
                    <a:pt x="332869" y="395655"/>
                  </a:cubicBezTo>
                  <a:cubicBezTo>
                    <a:pt x="362015" y="412444"/>
                    <a:pt x="397515" y="417038"/>
                    <a:pt x="431910" y="405338"/>
                  </a:cubicBezTo>
                  <a:cubicBezTo>
                    <a:pt x="493226" y="384483"/>
                    <a:pt x="529591" y="319245"/>
                    <a:pt x="518819" y="254503"/>
                  </a:cubicBezTo>
                  <a:cubicBezTo>
                    <a:pt x="559585" y="228351"/>
                    <a:pt x="579480" y="177246"/>
                    <a:pt x="564146" y="128893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0208937-2BCE-3CC9-4215-3C9CBFE76B5B}"/>
                </a:ext>
              </a:extLst>
            </p:cNvPr>
            <p:cNvSpPr/>
            <p:nvPr/>
          </p:nvSpPr>
          <p:spPr>
            <a:xfrm>
              <a:off x="8467288" y="3824503"/>
              <a:ext cx="435872" cy="430614"/>
            </a:xfrm>
            <a:custGeom>
              <a:avLst/>
              <a:gdLst>
                <a:gd name="connsiteX0" fmla="*/ 426101 w 435872"/>
                <a:gd name="connsiteY0" fmla="*/ 277103 h 430614"/>
                <a:gd name="connsiteX1" fmla="*/ 398171 w 435872"/>
                <a:gd name="connsiteY1" fmla="*/ 239858 h 430614"/>
                <a:gd name="connsiteX2" fmla="*/ 401228 w 435872"/>
                <a:gd name="connsiteY2" fmla="*/ 158711 h 430614"/>
                <a:gd name="connsiteX3" fmla="*/ 327411 w 435872"/>
                <a:gd name="connsiteY3" fmla="*/ 107158 h 430614"/>
                <a:gd name="connsiteX4" fmla="*/ 317968 w 435872"/>
                <a:gd name="connsiteY4" fmla="*/ 61574 h 430614"/>
                <a:gd name="connsiteX5" fmla="*/ 178850 w 435872"/>
                <a:gd name="connsiteY5" fmla="*/ 9477 h 430614"/>
                <a:gd name="connsiteX6" fmla="*/ 117741 w 435872"/>
                <a:gd name="connsiteY6" fmla="*/ 114312 h 430614"/>
                <a:gd name="connsiteX7" fmla="*/ 109434 w 435872"/>
                <a:gd name="connsiteY7" fmla="*/ 117593 h 430614"/>
                <a:gd name="connsiteX8" fmla="*/ 24862 w 435872"/>
                <a:gd name="connsiteY8" fmla="*/ 255575 h 430614"/>
                <a:gd name="connsiteX9" fmla="*/ 6808 w 435872"/>
                <a:gd name="connsiteY9" fmla="*/ 360635 h 430614"/>
                <a:gd name="connsiteX10" fmla="*/ 142198 w 435872"/>
                <a:gd name="connsiteY10" fmla="*/ 421775 h 430614"/>
                <a:gd name="connsiteX11" fmla="*/ 170527 w 435872"/>
                <a:gd name="connsiteY11" fmla="*/ 405658 h 430614"/>
                <a:gd name="connsiteX12" fmla="*/ 244136 w 435872"/>
                <a:gd name="connsiteY12" fmla="*/ 400632 h 430614"/>
                <a:gd name="connsiteX13" fmla="*/ 249802 w 435872"/>
                <a:gd name="connsiteY13" fmla="*/ 397831 h 430614"/>
                <a:gd name="connsiteX14" fmla="*/ 372387 w 435872"/>
                <a:gd name="connsiteY14" fmla="*/ 420831 h 430614"/>
                <a:gd name="connsiteX15" fmla="*/ 426101 w 435872"/>
                <a:gd name="connsiteY15" fmla="*/ 277103 h 43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5872" h="430614">
                  <a:moveTo>
                    <a:pt x="426101" y="277103"/>
                  </a:moveTo>
                  <a:cubicBezTo>
                    <a:pt x="419378" y="262314"/>
                    <a:pt x="409727" y="249797"/>
                    <a:pt x="398171" y="239858"/>
                  </a:cubicBezTo>
                  <a:cubicBezTo>
                    <a:pt x="413120" y="215578"/>
                    <a:pt x="415361" y="185728"/>
                    <a:pt x="401228" y="158711"/>
                  </a:cubicBezTo>
                  <a:cubicBezTo>
                    <a:pt x="386871" y="131262"/>
                    <a:pt x="358878" y="112984"/>
                    <a:pt x="327411" y="107158"/>
                  </a:cubicBezTo>
                  <a:cubicBezTo>
                    <a:pt x="327715" y="91920"/>
                    <a:pt x="324691" y="76379"/>
                    <a:pt x="317968" y="61574"/>
                  </a:cubicBezTo>
                  <a:cubicBezTo>
                    <a:pt x="293928" y="8741"/>
                    <a:pt x="231635" y="-14579"/>
                    <a:pt x="178850" y="9477"/>
                  </a:cubicBezTo>
                  <a:cubicBezTo>
                    <a:pt x="137236" y="28443"/>
                    <a:pt x="113964" y="71178"/>
                    <a:pt x="117741" y="114312"/>
                  </a:cubicBezTo>
                  <a:cubicBezTo>
                    <a:pt x="114957" y="115320"/>
                    <a:pt x="112188" y="116393"/>
                    <a:pt x="109434" y="117593"/>
                  </a:cubicBezTo>
                  <a:cubicBezTo>
                    <a:pt x="51719" y="142545"/>
                    <a:pt x="19484" y="198836"/>
                    <a:pt x="24862" y="255575"/>
                  </a:cubicBezTo>
                  <a:cubicBezTo>
                    <a:pt x="1078" y="283777"/>
                    <a:pt x="-7148" y="323662"/>
                    <a:pt x="6808" y="360635"/>
                  </a:cubicBezTo>
                  <a:cubicBezTo>
                    <a:pt x="27327" y="414941"/>
                    <a:pt x="87939" y="442310"/>
                    <a:pt x="142198" y="421775"/>
                  </a:cubicBezTo>
                  <a:cubicBezTo>
                    <a:pt x="152697" y="417806"/>
                    <a:pt x="162188" y="412300"/>
                    <a:pt x="170527" y="405658"/>
                  </a:cubicBezTo>
                  <a:cubicBezTo>
                    <a:pt x="194023" y="412700"/>
                    <a:pt x="220064" y="411596"/>
                    <a:pt x="244136" y="400632"/>
                  </a:cubicBezTo>
                  <a:cubicBezTo>
                    <a:pt x="246072" y="399752"/>
                    <a:pt x="247945" y="398807"/>
                    <a:pt x="249802" y="397831"/>
                  </a:cubicBezTo>
                  <a:cubicBezTo>
                    <a:pt x="280820" y="429682"/>
                    <a:pt x="329620" y="440325"/>
                    <a:pt x="372387" y="420831"/>
                  </a:cubicBezTo>
                  <a:cubicBezTo>
                    <a:pt x="426852" y="395974"/>
                    <a:pt x="450909" y="331633"/>
                    <a:pt x="426101" y="277103"/>
                  </a:cubicBezTo>
                  <a:close/>
                </a:path>
              </a:pathLst>
            </a:custGeom>
            <a:solidFill>
              <a:srgbClr val="EAA060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1C665F90-F652-E743-4670-ED1BB3FAFCE0}"/>
                </a:ext>
              </a:extLst>
            </p:cNvPr>
            <p:cNvSpPr/>
            <p:nvPr/>
          </p:nvSpPr>
          <p:spPr>
            <a:xfrm>
              <a:off x="8753638" y="4471666"/>
              <a:ext cx="415954" cy="214869"/>
            </a:xfrm>
            <a:custGeom>
              <a:avLst/>
              <a:gdLst>
                <a:gd name="connsiteX0" fmla="*/ 415955 w 415954"/>
                <a:gd name="connsiteY0" fmla="*/ 199747 h 214869"/>
                <a:gd name="connsiteX1" fmla="*/ 411729 w 415954"/>
                <a:gd name="connsiteY1" fmla="*/ 202180 h 214869"/>
                <a:gd name="connsiteX2" fmla="*/ 285127 w 415954"/>
                <a:gd name="connsiteY2" fmla="*/ 182125 h 214869"/>
                <a:gd name="connsiteX3" fmla="*/ 279237 w 415954"/>
                <a:gd name="connsiteY3" fmla="*/ 185550 h 214869"/>
                <a:gd name="connsiteX4" fmla="*/ 143592 w 415954"/>
                <a:gd name="connsiteY4" fmla="*/ 154612 h 214869"/>
                <a:gd name="connsiteX5" fmla="*/ 142199 w 415954"/>
                <a:gd name="connsiteY5" fmla="*/ 155124 h 214869"/>
                <a:gd name="connsiteX6" fmla="*/ 12684 w 415954"/>
                <a:gd name="connsiteY6" fmla="*/ 106051 h 214869"/>
                <a:gd name="connsiteX7" fmla="*/ 15997 w 415954"/>
                <a:gd name="connsiteY7" fmla="*/ 0 h 214869"/>
                <a:gd name="connsiteX8" fmla="*/ 26000 w 415954"/>
                <a:gd name="connsiteY8" fmla="*/ 73721 h 214869"/>
                <a:gd name="connsiteX9" fmla="*/ 156860 w 415954"/>
                <a:gd name="connsiteY9" fmla="*/ 122281 h 214869"/>
                <a:gd name="connsiteX10" fmla="*/ 163391 w 415954"/>
                <a:gd name="connsiteY10" fmla="*/ 130412 h 214869"/>
                <a:gd name="connsiteX11" fmla="*/ 292538 w 415954"/>
                <a:gd name="connsiteY11" fmla="*/ 153219 h 214869"/>
                <a:gd name="connsiteX12" fmla="*/ 298396 w 415954"/>
                <a:gd name="connsiteY12" fmla="*/ 149746 h 214869"/>
                <a:gd name="connsiteX13" fmla="*/ 407504 w 415954"/>
                <a:gd name="connsiteY13" fmla="*/ 177371 h 214869"/>
                <a:gd name="connsiteX14" fmla="*/ 415955 w 415954"/>
                <a:gd name="connsiteY14" fmla="*/ 199747 h 214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5954" h="214869">
                  <a:moveTo>
                    <a:pt x="415955" y="199747"/>
                  </a:moveTo>
                  <a:cubicBezTo>
                    <a:pt x="414562" y="200579"/>
                    <a:pt x="413170" y="201428"/>
                    <a:pt x="411729" y="202180"/>
                  </a:cubicBezTo>
                  <a:cubicBezTo>
                    <a:pt x="368867" y="225307"/>
                    <a:pt x="317154" y="215768"/>
                    <a:pt x="285127" y="182125"/>
                  </a:cubicBezTo>
                  <a:cubicBezTo>
                    <a:pt x="283174" y="183325"/>
                    <a:pt x="281270" y="184478"/>
                    <a:pt x="279237" y="185550"/>
                  </a:cubicBezTo>
                  <a:cubicBezTo>
                    <a:pt x="232069" y="210983"/>
                    <a:pt x="174194" y="196866"/>
                    <a:pt x="143592" y="154612"/>
                  </a:cubicBezTo>
                  <a:cubicBezTo>
                    <a:pt x="143112" y="154772"/>
                    <a:pt x="142680" y="154964"/>
                    <a:pt x="142199" y="155124"/>
                  </a:cubicBezTo>
                  <a:cubicBezTo>
                    <a:pt x="93591" y="173066"/>
                    <a:pt x="37988" y="153011"/>
                    <a:pt x="12684" y="106051"/>
                  </a:cubicBezTo>
                  <a:cubicBezTo>
                    <a:pt x="-5962" y="71480"/>
                    <a:pt x="-3369" y="31146"/>
                    <a:pt x="15997" y="0"/>
                  </a:cubicBezTo>
                  <a:cubicBezTo>
                    <a:pt x="10459" y="24072"/>
                    <a:pt x="13372" y="50225"/>
                    <a:pt x="26000" y="73721"/>
                  </a:cubicBezTo>
                  <a:cubicBezTo>
                    <a:pt x="51497" y="121129"/>
                    <a:pt x="107948" y="141087"/>
                    <a:pt x="156860" y="122281"/>
                  </a:cubicBezTo>
                  <a:cubicBezTo>
                    <a:pt x="158925" y="125114"/>
                    <a:pt x="161086" y="127819"/>
                    <a:pt x="163391" y="130412"/>
                  </a:cubicBezTo>
                  <a:cubicBezTo>
                    <a:pt x="195225" y="166248"/>
                    <a:pt x="248523" y="176939"/>
                    <a:pt x="292538" y="153219"/>
                  </a:cubicBezTo>
                  <a:cubicBezTo>
                    <a:pt x="294522" y="152147"/>
                    <a:pt x="296475" y="150947"/>
                    <a:pt x="298396" y="149746"/>
                  </a:cubicBezTo>
                  <a:cubicBezTo>
                    <a:pt x="326197" y="178924"/>
                    <a:pt x="368755" y="189968"/>
                    <a:pt x="407504" y="177371"/>
                  </a:cubicBezTo>
                  <a:cubicBezTo>
                    <a:pt x="410898" y="184510"/>
                    <a:pt x="413730" y="191968"/>
                    <a:pt x="415955" y="199747"/>
                  </a:cubicBezTo>
                  <a:close/>
                </a:path>
              </a:pathLst>
            </a:custGeom>
            <a:solidFill>
              <a:srgbClr val="F97F54"/>
            </a:solidFill>
            <a:ln w="159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3B866DF2-1DD7-2D65-F2BA-2B61810240D3}"/>
                </a:ext>
              </a:extLst>
            </p:cNvPr>
            <p:cNvSpPr/>
            <p:nvPr/>
          </p:nvSpPr>
          <p:spPr>
            <a:xfrm>
              <a:off x="8495767" y="4207545"/>
              <a:ext cx="411705" cy="67561"/>
            </a:xfrm>
            <a:custGeom>
              <a:avLst/>
              <a:gdLst>
                <a:gd name="connsiteX0" fmla="*/ 411706 w 411705"/>
                <a:gd name="connsiteY0" fmla="*/ 5362 h 67561"/>
                <a:gd name="connsiteX1" fmla="*/ 358601 w 411705"/>
                <a:gd name="connsiteY1" fmla="*/ 57779 h 67561"/>
                <a:gd name="connsiteX2" fmla="*/ 252117 w 411705"/>
                <a:gd name="connsiteY2" fmla="*/ 48336 h 67561"/>
                <a:gd name="connsiteX3" fmla="*/ 236015 w 411705"/>
                <a:gd name="connsiteY3" fmla="*/ 34780 h 67561"/>
                <a:gd name="connsiteX4" fmla="*/ 230349 w 411705"/>
                <a:gd name="connsiteY4" fmla="*/ 37565 h 67561"/>
                <a:gd name="connsiteX5" fmla="*/ 156724 w 411705"/>
                <a:gd name="connsiteY5" fmla="*/ 42622 h 67561"/>
                <a:gd name="connsiteX6" fmla="*/ 128395 w 411705"/>
                <a:gd name="connsiteY6" fmla="*/ 58724 h 67561"/>
                <a:gd name="connsiteX7" fmla="*/ 0 w 411705"/>
                <a:gd name="connsiteY7" fmla="*/ 12436 h 67561"/>
                <a:gd name="connsiteX8" fmla="*/ 113654 w 411705"/>
                <a:gd name="connsiteY8" fmla="*/ 38701 h 67561"/>
                <a:gd name="connsiteX9" fmla="*/ 142016 w 411705"/>
                <a:gd name="connsiteY9" fmla="*/ 22600 h 67561"/>
                <a:gd name="connsiteX10" fmla="*/ 215593 w 411705"/>
                <a:gd name="connsiteY10" fmla="*/ 17574 h 67561"/>
                <a:gd name="connsiteX11" fmla="*/ 221242 w 411705"/>
                <a:gd name="connsiteY11" fmla="*/ 14741 h 67561"/>
                <a:gd name="connsiteX12" fmla="*/ 259959 w 411705"/>
                <a:gd name="connsiteY12" fmla="*/ 40221 h 67561"/>
                <a:gd name="connsiteX13" fmla="*/ 343860 w 411705"/>
                <a:gd name="connsiteY13" fmla="*/ 37757 h 67561"/>
                <a:gd name="connsiteX14" fmla="*/ 388594 w 411705"/>
                <a:gd name="connsiteY14" fmla="*/ 0 h 67561"/>
                <a:gd name="connsiteX15" fmla="*/ 411706 w 411705"/>
                <a:gd name="connsiteY15" fmla="*/ 5362 h 6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1705" h="67561">
                  <a:moveTo>
                    <a:pt x="411706" y="5362"/>
                  </a:moveTo>
                  <a:cubicBezTo>
                    <a:pt x="401142" y="27769"/>
                    <a:pt x="382896" y="46704"/>
                    <a:pt x="358601" y="57779"/>
                  </a:cubicBezTo>
                  <a:cubicBezTo>
                    <a:pt x="322668" y="74169"/>
                    <a:pt x="282431" y="69255"/>
                    <a:pt x="252117" y="48336"/>
                  </a:cubicBezTo>
                  <a:cubicBezTo>
                    <a:pt x="246386" y="44383"/>
                    <a:pt x="240961" y="39837"/>
                    <a:pt x="236015" y="34780"/>
                  </a:cubicBezTo>
                  <a:cubicBezTo>
                    <a:pt x="234191" y="35772"/>
                    <a:pt x="232270" y="36700"/>
                    <a:pt x="230349" y="37565"/>
                  </a:cubicBezTo>
                  <a:cubicBezTo>
                    <a:pt x="206293" y="48560"/>
                    <a:pt x="180236" y="49649"/>
                    <a:pt x="156724" y="42622"/>
                  </a:cubicBezTo>
                  <a:cubicBezTo>
                    <a:pt x="148402" y="49233"/>
                    <a:pt x="138927" y="54738"/>
                    <a:pt x="128395" y="58724"/>
                  </a:cubicBezTo>
                  <a:cubicBezTo>
                    <a:pt x="79355" y="77306"/>
                    <a:pt x="25144" y="56691"/>
                    <a:pt x="0" y="12436"/>
                  </a:cubicBezTo>
                  <a:cubicBezTo>
                    <a:pt x="28249" y="42462"/>
                    <a:pt x="72745" y="54178"/>
                    <a:pt x="113654" y="38701"/>
                  </a:cubicBezTo>
                  <a:cubicBezTo>
                    <a:pt x="124170" y="34716"/>
                    <a:pt x="133645" y="29258"/>
                    <a:pt x="142016" y="22600"/>
                  </a:cubicBezTo>
                  <a:cubicBezTo>
                    <a:pt x="165480" y="29610"/>
                    <a:pt x="191536" y="28538"/>
                    <a:pt x="215593" y="17574"/>
                  </a:cubicBezTo>
                  <a:cubicBezTo>
                    <a:pt x="217545" y="16694"/>
                    <a:pt x="219418" y="15733"/>
                    <a:pt x="221242" y="14741"/>
                  </a:cubicBezTo>
                  <a:cubicBezTo>
                    <a:pt x="232270" y="26057"/>
                    <a:pt x="245539" y="34668"/>
                    <a:pt x="259959" y="40221"/>
                  </a:cubicBezTo>
                  <a:cubicBezTo>
                    <a:pt x="286176" y="50353"/>
                    <a:pt x="316251" y="50305"/>
                    <a:pt x="343860" y="37757"/>
                  </a:cubicBezTo>
                  <a:cubicBezTo>
                    <a:pt x="362618" y="29178"/>
                    <a:pt x="377807" y="15957"/>
                    <a:pt x="388594" y="0"/>
                  </a:cubicBezTo>
                  <a:cubicBezTo>
                    <a:pt x="396533" y="1168"/>
                    <a:pt x="404216" y="2961"/>
                    <a:pt x="411706" y="5362"/>
                  </a:cubicBezTo>
                  <a:close/>
                </a:path>
              </a:pathLst>
            </a:custGeom>
            <a:solidFill>
              <a:srgbClr val="65A839">
                <a:alpha val="23000"/>
              </a:srgbClr>
            </a:solidFill>
            <a:ln w="15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1449625-287D-948B-E24E-29087EB256B0}"/>
                </a:ext>
              </a:extLst>
            </p:cNvPr>
            <p:cNvGrpSpPr/>
            <p:nvPr/>
          </p:nvGrpSpPr>
          <p:grpSpPr>
            <a:xfrm>
              <a:off x="8141905" y="3874714"/>
              <a:ext cx="1217383" cy="1265159"/>
              <a:chOff x="8141905" y="3874714"/>
              <a:chExt cx="1217383" cy="1265159"/>
            </a:xfrm>
            <a:solidFill>
              <a:srgbClr val="D27F5D"/>
            </a:solidFill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6ACC0C58-3937-B789-59DA-47BF0BC18360}"/>
                  </a:ext>
                </a:extLst>
              </p:cNvPr>
              <p:cNvGrpSpPr/>
              <p:nvPr/>
            </p:nvGrpSpPr>
            <p:grpSpPr>
              <a:xfrm>
                <a:off x="8499833" y="3874714"/>
                <a:ext cx="66868" cy="59124"/>
                <a:chOff x="8499833" y="3874714"/>
                <a:chExt cx="66868" cy="59124"/>
              </a:xfrm>
              <a:grpFill/>
            </p:grpSpPr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8D4BB994-98B4-7B12-EBC3-BB26EDA790A0}"/>
                    </a:ext>
                  </a:extLst>
                </p:cNvPr>
                <p:cNvSpPr/>
                <p:nvPr/>
              </p:nvSpPr>
              <p:spPr>
                <a:xfrm>
                  <a:off x="8499833" y="3908436"/>
                  <a:ext cx="48032" cy="25402"/>
                </a:xfrm>
                <a:custGeom>
                  <a:avLst/>
                  <a:gdLst>
                    <a:gd name="connsiteX0" fmla="*/ 20023 w 48032"/>
                    <a:gd name="connsiteY0" fmla="*/ 22953 h 25402"/>
                    <a:gd name="connsiteX1" fmla="*/ 0 w 48032"/>
                    <a:gd name="connsiteY1" fmla="*/ 3330 h 25402"/>
                    <a:gd name="connsiteX2" fmla="*/ 28009 w 48032"/>
                    <a:gd name="connsiteY2" fmla="*/ 2450 h 25402"/>
                    <a:gd name="connsiteX3" fmla="*/ 48033 w 48032"/>
                    <a:gd name="connsiteY3" fmla="*/ 22072 h 25402"/>
                    <a:gd name="connsiteX4" fmla="*/ 20023 w 48032"/>
                    <a:gd name="connsiteY4" fmla="*/ 22953 h 25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032" h="25402">
                      <a:moveTo>
                        <a:pt x="20023" y="22953"/>
                      </a:moveTo>
                      <a:cubicBezTo>
                        <a:pt x="10579" y="19272"/>
                        <a:pt x="3601" y="12005"/>
                        <a:pt x="0" y="3330"/>
                      </a:cubicBezTo>
                      <a:cubicBezTo>
                        <a:pt x="8515" y="-623"/>
                        <a:pt x="18566" y="-1231"/>
                        <a:pt x="28009" y="2450"/>
                      </a:cubicBezTo>
                      <a:cubicBezTo>
                        <a:pt x="37452" y="6131"/>
                        <a:pt x="44431" y="13398"/>
                        <a:pt x="48033" y="22072"/>
                      </a:cubicBezTo>
                      <a:cubicBezTo>
                        <a:pt x="39502" y="26026"/>
                        <a:pt x="29450" y="26634"/>
                        <a:pt x="20023" y="22953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91CB13FF-EF37-A1B5-98D3-2155713211FD}"/>
                    </a:ext>
                  </a:extLst>
                </p:cNvPr>
                <p:cNvSpPr/>
                <p:nvPr/>
              </p:nvSpPr>
              <p:spPr>
                <a:xfrm>
                  <a:off x="8542601" y="3874714"/>
                  <a:ext cx="24100" cy="49392"/>
                </a:xfrm>
                <a:custGeom>
                  <a:avLst/>
                  <a:gdLst>
                    <a:gd name="connsiteX0" fmla="*/ 1519 w 24100"/>
                    <a:gd name="connsiteY0" fmla="*/ 27865 h 49392"/>
                    <a:gd name="connsiteX1" fmla="*/ 4623 w 24100"/>
                    <a:gd name="connsiteY1" fmla="*/ 0 h 49392"/>
                    <a:gd name="connsiteX2" fmla="*/ 22582 w 24100"/>
                    <a:gd name="connsiteY2" fmla="*/ 21527 h 49392"/>
                    <a:gd name="connsiteX3" fmla="*/ 19477 w 24100"/>
                    <a:gd name="connsiteY3" fmla="*/ 49393 h 49392"/>
                    <a:gd name="connsiteX4" fmla="*/ 1519 w 24100"/>
                    <a:gd name="connsiteY4" fmla="*/ 27865 h 49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100" h="49392">
                      <a:moveTo>
                        <a:pt x="1519" y="27865"/>
                      </a:moveTo>
                      <a:cubicBezTo>
                        <a:pt x="-1394" y="18150"/>
                        <a:pt x="14" y="8179"/>
                        <a:pt x="4623" y="0"/>
                      </a:cubicBezTo>
                      <a:cubicBezTo>
                        <a:pt x="12979" y="4289"/>
                        <a:pt x="19653" y="11828"/>
                        <a:pt x="22582" y="21527"/>
                      </a:cubicBezTo>
                      <a:cubicBezTo>
                        <a:pt x="25495" y="31243"/>
                        <a:pt x="24086" y="41214"/>
                        <a:pt x="19477" y="49393"/>
                      </a:cubicBezTo>
                      <a:cubicBezTo>
                        <a:pt x="11106" y="45119"/>
                        <a:pt x="4432" y="37565"/>
                        <a:pt x="1519" y="2786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82EF43A8-FB32-EBA5-10B5-C65FF41A5053}"/>
                  </a:ext>
                </a:extLst>
              </p:cNvPr>
              <p:cNvGrpSpPr/>
              <p:nvPr/>
            </p:nvGrpSpPr>
            <p:grpSpPr>
              <a:xfrm>
                <a:off x="8141905" y="3875146"/>
                <a:ext cx="1217383" cy="1264727"/>
                <a:chOff x="8141905" y="3875146"/>
                <a:chExt cx="1217383" cy="1264727"/>
              </a:xfrm>
              <a:grpFill/>
            </p:grpSpPr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B56FD232-6840-661C-0931-D1068F28EE94}"/>
                    </a:ext>
                  </a:extLst>
                </p:cNvPr>
                <p:cNvSpPr/>
                <p:nvPr/>
              </p:nvSpPr>
              <p:spPr>
                <a:xfrm>
                  <a:off x="9099047" y="4874649"/>
                  <a:ext cx="24732" cy="57955"/>
                </a:xfrm>
                <a:custGeom>
                  <a:avLst/>
                  <a:gdLst>
                    <a:gd name="connsiteX0" fmla="*/ 10 w 24732"/>
                    <a:gd name="connsiteY0" fmla="*/ 28698 h 57955"/>
                    <a:gd name="connsiteX1" fmla="*/ 11710 w 24732"/>
                    <a:gd name="connsiteY1" fmla="*/ 57955 h 57955"/>
                    <a:gd name="connsiteX2" fmla="*/ 24723 w 24732"/>
                    <a:gd name="connsiteY2" fmla="*/ 29258 h 57955"/>
                    <a:gd name="connsiteX3" fmla="*/ 13023 w 24732"/>
                    <a:gd name="connsiteY3" fmla="*/ 0 h 57955"/>
                    <a:gd name="connsiteX4" fmla="*/ 10 w 24732"/>
                    <a:gd name="connsiteY4" fmla="*/ 28698 h 57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32" h="57955">
                      <a:moveTo>
                        <a:pt x="10" y="28698"/>
                      </a:moveTo>
                      <a:cubicBezTo>
                        <a:pt x="-246" y="40094"/>
                        <a:pt x="4268" y="50465"/>
                        <a:pt x="11710" y="57955"/>
                      </a:cubicBezTo>
                      <a:cubicBezTo>
                        <a:pt x="19489" y="50817"/>
                        <a:pt x="24466" y="40654"/>
                        <a:pt x="24723" y="29258"/>
                      </a:cubicBezTo>
                      <a:cubicBezTo>
                        <a:pt x="24979" y="17862"/>
                        <a:pt x="20465" y="7491"/>
                        <a:pt x="13023" y="0"/>
                      </a:cubicBezTo>
                      <a:cubicBezTo>
                        <a:pt x="5244" y="7138"/>
                        <a:pt x="267" y="17318"/>
                        <a:pt x="10" y="28698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D8BAA4E7-9CF0-621E-E32D-519297081898}"/>
                    </a:ext>
                  </a:extLst>
                </p:cNvPr>
                <p:cNvSpPr/>
                <p:nvPr/>
              </p:nvSpPr>
              <p:spPr>
                <a:xfrm>
                  <a:off x="9107060" y="4942821"/>
                  <a:ext cx="57923" cy="24733"/>
                </a:xfrm>
                <a:custGeom>
                  <a:avLst/>
                  <a:gdLst>
                    <a:gd name="connsiteX0" fmla="*/ 28681 w 57923"/>
                    <a:gd name="connsiteY0" fmla="*/ 24723 h 24733"/>
                    <a:gd name="connsiteX1" fmla="*/ 0 w 57923"/>
                    <a:gd name="connsiteY1" fmla="*/ 11710 h 24733"/>
                    <a:gd name="connsiteX2" fmla="*/ 29242 w 57923"/>
                    <a:gd name="connsiteY2" fmla="*/ 10 h 24733"/>
                    <a:gd name="connsiteX3" fmla="*/ 57923 w 57923"/>
                    <a:gd name="connsiteY3" fmla="*/ 13023 h 24733"/>
                    <a:gd name="connsiteX4" fmla="*/ 28681 w 57923"/>
                    <a:gd name="connsiteY4" fmla="*/ 24723 h 24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23" h="24733">
                      <a:moveTo>
                        <a:pt x="28681" y="24723"/>
                      </a:moveTo>
                      <a:cubicBezTo>
                        <a:pt x="17302" y="24467"/>
                        <a:pt x="7138" y="19489"/>
                        <a:pt x="0" y="11710"/>
                      </a:cubicBezTo>
                      <a:cubicBezTo>
                        <a:pt x="7474" y="4268"/>
                        <a:pt x="17862" y="-246"/>
                        <a:pt x="29242" y="10"/>
                      </a:cubicBezTo>
                      <a:cubicBezTo>
                        <a:pt x="40621" y="266"/>
                        <a:pt x="50785" y="5244"/>
                        <a:pt x="57923" y="13023"/>
                      </a:cubicBezTo>
                      <a:cubicBezTo>
                        <a:pt x="50433" y="20465"/>
                        <a:pt x="40061" y="24979"/>
                        <a:pt x="28681" y="24723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F8F648B6-0765-3808-E4B5-C5FF1AB1A360}"/>
                    </a:ext>
                  </a:extLst>
                </p:cNvPr>
                <p:cNvSpPr/>
                <p:nvPr/>
              </p:nvSpPr>
              <p:spPr>
                <a:xfrm>
                  <a:off x="9307015" y="5032301"/>
                  <a:ext cx="52273" cy="30180"/>
                </a:xfrm>
                <a:custGeom>
                  <a:avLst/>
                  <a:gdLst>
                    <a:gd name="connsiteX0" fmla="*/ 20807 w 52273"/>
                    <a:gd name="connsiteY0" fmla="*/ 3938 h 30180"/>
                    <a:gd name="connsiteX1" fmla="*/ 0 w 52273"/>
                    <a:gd name="connsiteY1" fmla="*/ 27594 h 30180"/>
                    <a:gd name="connsiteX2" fmla="*/ 31467 w 52273"/>
                    <a:gd name="connsiteY2" fmla="*/ 26249 h 30180"/>
                    <a:gd name="connsiteX3" fmla="*/ 52274 w 52273"/>
                    <a:gd name="connsiteY3" fmla="*/ 2593 h 30180"/>
                    <a:gd name="connsiteX4" fmla="*/ 20807 w 52273"/>
                    <a:gd name="connsiteY4" fmla="*/ 3938 h 30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273" h="30180">
                      <a:moveTo>
                        <a:pt x="20807" y="3938"/>
                      </a:moveTo>
                      <a:cubicBezTo>
                        <a:pt x="10532" y="8852"/>
                        <a:pt x="3314" y="17574"/>
                        <a:pt x="0" y="27594"/>
                      </a:cubicBezTo>
                      <a:cubicBezTo>
                        <a:pt x="9876" y="31307"/>
                        <a:pt x="21191" y="31163"/>
                        <a:pt x="31467" y="26249"/>
                      </a:cubicBezTo>
                      <a:cubicBezTo>
                        <a:pt x="41742" y="21336"/>
                        <a:pt x="48961" y="12613"/>
                        <a:pt x="52274" y="2593"/>
                      </a:cubicBezTo>
                      <a:cubicBezTo>
                        <a:pt x="42399" y="-1136"/>
                        <a:pt x="31083" y="-976"/>
                        <a:pt x="20807" y="3938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FC04DC0A-5A17-535A-1B51-80F5D63A3B96}"/>
                    </a:ext>
                  </a:extLst>
                </p:cNvPr>
                <p:cNvSpPr/>
                <p:nvPr/>
              </p:nvSpPr>
              <p:spPr>
                <a:xfrm>
                  <a:off x="9287911" y="5087568"/>
                  <a:ext cx="30158" cy="52305"/>
                </a:xfrm>
                <a:custGeom>
                  <a:avLst/>
                  <a:gdLst>
                    <a:gd name="connsiteX0" fmla="*/ 3931 w 30158"/>
                    <a:gd name="connsiteY0" fmla="*/ 31482 h 52305"/>
                    <a:gd name="connsiteX1" fmla="*/ 2587 w 30158"/>
                    <a:gd name="connsiteY1" fmla="*/ 0 h 52305"/>
                    <a:gd name="connsiteX2" fmla="*/ 26227 w 30158"/>
                    <a:gd name="connsiteY2" fmla="*/ 20823 h 52305"/>
                    <a:gd name="connsiteX3" fmla="*/ 27571 w 30158"/>
                    <a:gd name="connsiteY3" fmla="*/ 52305 h 52305"/>
                    <a:gd name="connsiteX4" fmla="*/ 3931 w 30158"/>
                    <a:gd name="connsiteY4" fmla="*/ 31482 h 52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58" h="52305">
                      <a:moveTo>
                        <a:pt x="3931" y="31482"/>
                      </a:moveTo>
                      <a:cubicBezTo>
                        <a:pt x="-982" y="21207"/>
                        <a:pt x="-1126" y="9875"/>
                        <a:pt x="2587" y="0"/>
                      </a:cubicBezTo>
                      <a:cubicBezTo>
                        <a:pt x="12607" y="3313"/>
                        <a:pt x="21313" y="10547"/>
                        <a:pt x="26227" y="20823"/>
                      </a:cubicBezTo>
                      <a:cubicBezTo>
                        <a:pt x="31140" y="31098"/>
                        <a:pt x="31285" y="42430"/>
                        <a:pt x="27571" y="52305"/>
                      </a:cubicBezTo>
                      <a:cubicBezTo>
                        <a:pt x="17552" y="48976"/>
                        <a:pt x="8845" y="41758"/>
                        <a:pt x="3931" y="31482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4384C1B8-B6C4-D8A8-C315-B8E2A0845882}"/>
                    </a:ext>
                  </a:extLst>
                </p:cNvPr>
                <p:cNvSpPr/>
                <p:nvPr/>
              </p:nvSpPr>
              <p:spPr>
                <a:xfrm>
                  <a:off x="8718386" y="4889318"/>
                  <a:ext cx="50576" cy="31786"/>
                </a:xfrm>
                <a:custGeom>
                  <a:avLst/>
                  <a:gdLst>
                    <a:gd name="connsiteX0" fmla="*/ 19270 w 50576"/>
                    <a:gd name="connsiteY0" fmla="*/ 26689 h 31786"/>
                    <a:gd name="connsiteX1" fmla="*/ 50576 w 50576"/>
                    <a:gd name="connsiteY1" fmla="*/ 30018 h 31786"/>
                    <a:gd name="connsiteX2" fmla="*/ 31306 w 50576"/>
                    <a:gd name="connsiteY2" fmla="*/ 5098 h 31786"/>
                    <a:gd name="connsiteX3" fmla="*/ 0 w 50576"/>
                    <a:gd name="connsiteY3" fmla="*/ 1769 h 31786"/>
                    <a:gd name="connsiteX4" fmla="*/ 19270 w 50576"/>
                    <a:gd name="connsiteY4" fmla="*/ 26689 h 31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576" h="31786">
                      <a:moveTo>
                        <a:pt x="19270" y="26689"/>
                      </a:moveTo>
                      <a:cubicBezTo>
                        <a:pt x="29210" y="32243"/>
                        <a:pt x="40493" y="33107"/>
                        <a:pt x="50576" y="30018"/>
                      </a:cubicBezTo>
                      <a:cubicBezTo>
                        <a:pt x="47904" y="19807"/>
                        <a:pt x="41245" y="10652"/>
                        <a:pt x="31306" y="5098"/>
                      </a:cubicBezTo>
                      <a:cubicBezTo>
                        <a:pt x="21367" y="-456"/>
                        <a:pt x="10083" y="-1320"/>
                        <a:pt x="0" y="1769"/>
                      </a:cubicBezTo>
                      <a:cubicBezTo>
                        <a:pt x="2673" y="11980"/>
                        <a:pt x="9330" y="21135"/>
                        <a:pt x="19270" y="2668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B40A278D-5F7D-5849-5413-ED0541F3C32B}"/>
                    </a:ext>
                  </a:extLst>
                </p:cNvPr>
                <p:cNvSpPr/>
                <p:nvPr/>
              </p:nvSpPr>
              <p:spPr>
                <a:xfrm>
                  <a:off x="8763807" y="4839725"/>
                  <a:ext cx="25131" cy="57539"/>
                </a:xfrm>
                <a:custGeom>
                  <a:avLst/>
                  <a:gdLst>
                    <a:gd name="connsiteX0" fmla="*/ 24826 w 25131"/>
                    <a:gd name="connsiteY0" fmla="*/ 27257 h 57539"/>
                    <a:gd name="connsiteX1" fmla="*/ 16119 w 25131"/>
                    <a:gd name="connsiteY1" fmla="*/ 57539 h 57539"/>
                    <a:gd name="connsiteX2" fmla="*/ 306 w 25131"/>
                    <a:gd name="connsiteY2" fmla="*/ 30282 h 57539"/>
                    <a:gd name="connsiteX3" fmla="*/ 9013 w 25131"/>
                    <a:gd name="connsiteY3" fmla="*/ 0 h 57539"/>
                    <a:gd name="connsiteX4" fmla="*/ 24826 w 25131"/>
                    <a:gd name="connsiteY4" fmla="*/ 27257 h 5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31" h="57539">
                      <a:moveTo>
                        <a:pt x="24826" y="27257"/>
                      </a:moveTo>
                      <a:cubicBezTo>
                        <a:pt x="26219" y="38573"/>
                        <a:pt x="22778" y="49344"/>
                        <a:pt x="16119" y="57539"/>
                      </a:cubicBezTo>
                      <a:cubicBezTo>
                        <a:pt x="7669" y="51217"/>
                        <a:pt x="1699" y="41598"/>
                        <a:pt x="306" y="30282"/>
                      </a:cubicBezTo>
                      <a:cubicBezTo>
                        <a:pt x="-1087" y="18966"/>
                        <a:pt x="2354" y="8195"/>
                        <a:pt x="9013" y="0"/>
                      </a:cubicBezTo>
                      <a:cubicBezTo>
                        <a:pt x="17448" y="6338"/>
                        <a:pt x="23418" y="15957"/>
                        <a:pt x="24826" y="27257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71156730-5810-5159-9324-393D0C0BE021}"/>
                    </a:ext>
                  </a:extLst>
                </p:cNvPr>
                <p:cNvSpPr/>
                <p:nvPr/>
              </p:nvSpPr>
              <p:spPr>
                <a:xfrm>
                  <a:off x="8141905" y="4522139"/>
                  <a:ext cx="57907" cy="24760"/>
                </a:xfrm>
                <a:custGeom>
                  <a:avLst/>
                  <a:gdLst>
                    <a:gd name="connsiteX0" fmla="*/ 29386 w 57907"/>
                    <a:gd name="connsiteY0" fmla="*/ 24736 h 24760"/>
                    <a:gd name="connsiteX1" fmla="*/ 57907 w 57907"/>
                    <a:gd name="connsiteY1" fmla="*/ 11371 h 24760"/>
                    <a:gd name="connsiteX2" fmla="*/ 28521 w 57907"/>
                    <a:gd name="connsiteY2" fmla="*/ 23 h 24760"/>
                    <a:gd name="connsiteX3" fmla="*/ 0 w 57907"/>
                    <a:gd name="connsiteY3" fmla="*/ 13388 h 24760"/>
                    <a:gd name="connsiteX4" fmla="*/ 29386 w 57907"/>
                    <a:gd name="connsiteY4" fmla="*/ 24736 h 24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07" h="24760">
                      <a:moveTo>
                        <a:pt x="29386" y="24736"/>
                      </a:moveTo>
                      <a:cubicBezTo>
                        <a:pt x="40766" y="24335"/>
                        <a:pt x="50865" y="19230"/>
                        <a:pt x="57907" y="11371"/>
                      </a:cubicBezTo>
                      <a:cubicBezTo>
                        <a:pt x="50337" y="4009"/>
                        <a:pt x="39901" y="-361"/>
                        <a:pt x="28521" y="23"/>
                      </a:cubicBezTo>
                      <a:cubicBezTo>
                        <a:pt x="17142" y="424"/>
                        <a:pt x="7042" y="5529"/>
                        <a:pt x="0" y="13388"/>
                      </a:cubicBezTo>
                      <a:cubicBezTo>
                        <a:pt x="7571" y="20750"/>
                        <a:pt x="18006" y="25136"/>
                        <a:pt x="29386" y="24736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0B943483-2D17-89D0-359E-A7DBF395A377}"/>
                    </a:ext>
                  </a:extLst>
                </p:cNvPr>
                <p:cNvSpPr/>
                <p:nvPr/>
              </p:nvSpPr>
              <p:spPr>
                <a:xfrm>
                  <a:off x="8161524" y="4463407"/>
                  <a:ext cx="36611" cy="45551"/>
                </a:xfrm>
                <a:custGeom>
                  <a:avLst/>
                  <a:gdLst>
                    <a:gd name="connsiteX0" fmla="*/ 28013 w 36611"/>
                    <a:gd name="connsiteY0" fmla="*/ 15125 h 45551"/>
                    <a:gd name="connsiteX1" fmla="*/ 36224 w 36611"/>
                    <a:gd name="connsiteY1" fmla="*/ 45551 h 45551"/>
                    <a:gd name="connsiteX2" fmla="*/ 8599 w 36611"/>
                    <a:gd name="connsiteY2" fmla="*/ 30426 h 45551"/>
                    <a:gd name="connsiteX3" fmla="*/ 388 w 36611"/>
                    <a:gd name="connsiteY3" fmla="*/ 0 h 45551"/>
                    <a:gd name="connsiteX4" fmla="*/ 28013 w 36611"/>
                    <a:gd name="connsiteY4" fmla="*/ 15125 h 45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611" h="45551">
                      <a:moveTo>
                        <a:pt x="28013" y="15125"/>
                      </a:moveTo>
                      <a:cubicBezTo>
                        <a:pt x="35056" y="24072"/>
                        <a:pt x="37681" y="35084"/>
                        <a:pt x="36224" y="45551"/>
                      </a:cubicBezTo>
                      <a:cubicBezTo>
                        <a:pt x="25724" y="44511"/>
                        <a:pt x="15641" y="39373"/>
                        <a:pt x="8599" y="30426"/>
                      </a:cubicBezTo>
                      <a:cubicBezTo>
                        <a:pt x="1556" y="21479"/>
                        <a:pt x="-1069" y="10468"/>
                        <a:pt x="388" y="0"/>
                      </a:cubicBezTo>
                      <a:cubicBezTo>
                        <a:pt x="10888" y="1040"/>
                        <a:pt x="20971" y="6178"/>
                        <a:pt x="28013" y="1512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377DDE54-EEDE-C3BE-AD65-DD92D6C34A6C}"/>
                    </a:ext>
                  </a:extLst>
                </p:cNvPr>
                <p:cNvSpPr/>
                <p:nvPr/>
              </p:nvSpPr>
              <p:spPr>
                <a:xfrm>
                  <a:off x="9074735" y="4242037"/>
                  <a:ext cx="24972" cy="57715"/>
                </a:xfrm>
                <a:custGeom>
                  <a:avLst/>
                  <a:gdLst>
                    <a:gd name="connsiteX0" fmla="*/ 186 w 24972"/>
                    <a:gd name="connsiteY0" fmla="*/ 30042 h 57715"/>
                    <a:gd name="connsiteX1" fmla="*/ 15248 w 24972"/>
                    <a:gd name="connsiteY1" fmla="*/ 57715 h 57715"/>
                    <a:gd name="connsiteX2" fmla="*/ 24787 w 24972"/>
                    <a:gd name="connsiteY2" fmla="*/ 27673 h 57715"/>
                    <a:gd name="connsiteX3" fmla="*/ 9725 w 24972"/>
                    <a:gd name="connsiteY3" fmla="*/ 0 h 57715"/>
                    <a:gd name="connsiteX4" fmla="*/ 186 w 24972"/>
                    <a:gd name="connsiteY4" fmla="*/ 30042 h 57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972" h="57715">
                      <a:moveTo>
                        <a:pt x="186" y="30042"/>
                      </a:moveTo>
                      <a:cubicBezTo>
                        <a:pt x="1275" y="41390"/>
                        <a:pt x="6973" y="51169"/>
                        <a:pt x="15248" y="57715"/>
                      </a:cubicBezTo>
                      <a:cubicBezTo>
                        <a:pt x="22130" y="49713"/>
                        <a:pt x="25875" y="39021"/>
                        <a:pt x="24787" y="27673"/>
                      </a:cubicBezTo>
                      <a:cubicBezTo>
                        <a:pt x="23698" y="16325"/>
                        <a:pt x="18000" y="6546"/>
                        <a:pt x="9725" y="0"/>
                      </a:cubicBezTo>
                      <a:cubicBezTo>
                        <a:pt x="2844" y="8019"/>
                        <a:pt x="-902" y="18694"/>
                        <a:pt x="186" y="30042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04E0B499-AA34-157D-FBCD-F78FC22C223F}"/>
                    </a:ext>
                  </a:extLst>
                </p:cNvPr>
                <p:cNvSpPr/>
                <p:nvPr/>
              </p:nvSpPr>
              <p:spPr>
                <a:xfrm>
                  <a:off x="9212638" y="4397913"/>
                  <a:ext cx="24304" cy="34123"/>
                </a:xfrm>
                <a:custGeom>
                  <a:avLst/>
                  <a:gdLst>
                    <a:gd name="connsiteX0" fmla="*/ 4875 w 24304"/>
                    <a:gd name="connsiteY0" fmla="*/ 12148 h 34123"/>
                    <a:gd name="connsiteX1" fmla="*/ 650 w 24304"/>
                    <a:gd name="connsiteY1" fmla="*/ 34123 h 34123"/>
                    <a:gd name="connsiteX2" fmla="*/ 19424 w 24304"/>
                    <a:gd name="connsiteY2" fmla="*/ 21975 h 34123"/>
                    <a:gd name="connsiteX3" fmla="*/ 23665 w 24304"/>
                    <a:gd name="connsiteY3" fmla="*/ 0 h 34123"/>
                    <a:gd name="connsiteX4" fmla="*/ 4875 w 24304"/>
                    <a:gd name="connsiteY4" fmla="*/ 12148 h 3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04" h="34123">
                      <a:moveTo>
                        <a:pt x="4875" y="12148"/>
                      </a:moveTo>
                      <a:cubicBezTo>
                        <a:pt x="345" y="18854"/>
                        <a:pt x="-935" y="26793"/>
                        <a:pt x="650" y="34123"/>
                      </a:cubicBezTo>
                      <a:cubicBezTo>
                        <a:pt x="8028" y="32843"/>
                        <a:pt x="14910" y="28682"/>
                        <a:pt x="19424" y="21975"/>
                      </a:cubicBezTo>
                      <a:cubicBezTo>
                        <a:pt x="23953" y="15269"/>
                        <a:pt x="25234" y="7330"/>
                        <a:pt x="23665" y="0"/>
                      </a:cubicBezTo>
                      <a:cubicBezTo>
                        <a:pt x="16255" y="1280"/>
                        <a:pt x="9389" y="5442"/>
                        <a:pt x="4875" y="12148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CCAEE5F9-BE4E-6345-7502-3F3B79431705}"/>
                    </a:ext>
                  </a:extLst>
                </p:cNvPr>
                <p:cNvSpPr/>
                <p:nvPr/>
              </p:nvSpPr>
              <p:spPr>
                <a:xfrm>
                  <a:off x="9099698" y="4269205"/>
                  <a:ext cx="43262" cy="38799"/>
                </a:xfrm>
                <a:custGeom>
                  <a:avLst/>
                  <a:gdLst>
                    <a:gd name="connsiteX0" fmla="*/ 29850 w 43262"/>
                    <a:gd name="connsiteY0" fmla="*/ 28627 h 38799"/>
                    <a:gd name="connsiteX1" fmla="*/ 0 w 43262"/>
                    <a:gd name="connsiteY1" fmla="*/ 38678 h 38799"/>
                    <a:gd name="connsiteX2" fmla="*/ 13412 w 43262"/>
                    <a:gd name="connsiteY2" fmla="*/ 10173 h 38799"/>
                    <a:gd name="connsiteX3" fmla="*/ 43262 w 43262"/>
                    <a:gd name="connsiteY3" fmla="*/ 121 h 38799"/>
                    <a:gd name="connsiteX4" fmla="*/ 29850 w 43262"/>
                    <a:gd name="connsiteY4" fmla="*/ 28627 h 38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262" h="38799">
                      <a:moveTo>
                        <a:pt x="29850" y="28627"/>
                      </a:moveTo>
                      <a:cubicBezTo>
                        <a:pt x="21351" y="36197"/>
                        <a:pt x="10515" y="39495"/>
                        <a:pt x="0" y="38678"/>
                      </a:cubicBezTo>
                      <a:cubicBezTo>
                        <a:pt x="400" y="28131"/>
                        <a:pt x="4913" y="17743"/>
                        <a:pt x="13412" y="10173"/>
                      </a:cubicBezTo>
                      <a:cubicBezTo>
                        <a:pt x="21911" y="2602"/>
                        <a:pt x="32747" y="-695"/>
                        <a:pt x="43262" y="121"/>
                      </a:cubicBezTo>
                      <a:cubicBezTo>
                        <a:pt x="42878" y="10669"/>
                        <a:pt x="38365" y="21040"/>
                        <a:pt x="29850" y="28627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E5218FA3-65F7-02DB-3877-7D346F8BC42B}"/>
                    </a:ext>
                  </a:extLst>
                </p:cNvPr>
                <p:cNvSpPr/>
                <p:nvPr/>
              </p:nvSpPr>
              <p:spPr>
                <a:xfrm>
                  <a:off x="8866563" y="4395147"/>
                  <a:ext cx="47536" cy="34710"/>
                </a:xfrm>
                <a:custGeom>
                  <a:avLst/>
                  <a:gdLst>
                    <a:gd name="connsiteX0" fmla="*/ 16710 w 47536"/>
                    <a:gd name="connsiteY0" fmla="*/ 27495 h 34710"/>
                    <a:gd name="connsiteX1" fmla="*/ 47536 w 47536"/>
                    <a:gd name="connsiteY1" fmla="*/ 33929 h 34710"/>
                    <a:gd name="connsiteX2" fmla="*/ 30827 w 47536"/>
                    <a:gd name="connsiteY2" fmla="*/ 7216 h 34710"/>
                    <a:gd name="connsiteX3" fmla="*/ 0 w 47536"/>
                    <a:gd name="connsiteY3" fmla="*/ 782 h 34710"/>
                    <a:gd name="connsiteX4" fmla="*/ 16710 w 47536"/>
                    <a:gd name="connsiteY4" fmla="*/ 27495 h 3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36" h="34710">
                      <a:moveTo>
                        <a:pt x="16710" y="27495"/>
                      </a:moveTo>
                      <a:cubicBezTo>
                        <a:pt x="26057" y="34009"/>
                        <a:pt x="37197" y="35994"/>
                        <a:pt x="47536" y="33929"/>
                      </a:cubicBezTo>
                      <a:cubicBezTo>
                        <a:pt x="45888" y="23493"/>
                        <a:pt x="40174" y="13730"/>
                        <a:pt x="30827" y="7216"/>
                      </a:cubicBezTo>
                      <a:cubicBezTo>
                        <a:pt x="21480" y="702"/>
                        <a:pt x="10339" y="-1283"/>
                        <a:pt x="0" y="782"/>
                      </a:cubicBezTo>
                      <a:cubicBezTo>
                        <a:pt x="1649" y="11217"/>
                        <a:pt x="7363" y="20981"/>
                        <a:pt x="16710" y="2749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8103D3E0-BD96-6CFF-EA99-D0F59BD4A477}"/>
                    </a:ext>
                  </a:extLst>
                </p:cNvPr>
                <p:cNvSpPr/>
                <p:nvPr/>
              </p:nvSpPr>
              <p:spPr>
                <a:xfrm>
                  <a:off x="8913607" y="4355051"/>
                  <a:ext cx="25720" cy="56931"/>
                </a:xfrm>
                <a:custGeom>
                  <a:avLst/>
                  <a:gdLst>
                    <a:gd name="connsiteX0" fmla="*/ 24997 w 25720"/>
                    <a:gd name="connsiteY0" fmla="*/ 30794 h 56931"/>
                    <a:gd name="connsiteX1" fmla="*/ 7407 w 25720"/>
                    <a:gd name="connsiteY1" fmla="*/ 56931 h 56931"/>
                    <a:gd name="connsiteX2" fmla="*/ 717 w 25720"/>
                    <a:gd name="connsiteY2" fmla="*/ 26137 h 56931"/>
                    <a:gd name="connsiteX3" fmla="*/ 18307 w 25720"/>
                    <a:gd name="connsiteY3" fmla="*/ 0 h 56931"/>
                    <a:gd name="connsiteX4" fmla="*/ 24997 w 25720"/>
                    <a:gd name="connsiteY4" fmla="*/ 30794 h 56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20" h="56931">
                      <a:moveTo>
                        <a:pt x="24997" y="30794"/>
                      </a:moveTo>
                      <a:cubicBezTo>
                        <a:pt x="22853" y="41982"/>
                        <a:pt x="16258" y="51185"/>
                        <a:pt x="7407" y="56931"/>
                      </a:cubicBezTo>
                      <a:cubicBezTo>
                        <a:pt x="1309" y="48320"/>
                        <a:pt x="-1412" y="37325"/>
                        <a:pt x="717" y="26137"/>
                      </a:cubicBezTo>
                      <a:cubicBezTo>
                        <a:pt x="2862" y="14949"/>
                        <a:pt x="9456" y="5746"/>
                        <a:pt x="18307" y="0"/>
                      </a:cubicBezTo>
                      <a:cubicBezTo>
                        <a:pt x="24405" y="8611"/>
                        <a:pt x="27142" y="19607"/>
                        <a:pt x="24997" y="30794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6017DD92-2096-939D-38FB-24DC17D11BCB}"/>
                    </a:ext>
                  </a:extLst>
                </p:cNvPr>
                <p:cNvSpPr/>
                <p:nvPr/>
              </p:nvSpPr>
              <p:spPr>
                <a:xfrm>
                  <a:off x="8586469" y="3998454"/>
                  <a:ext cx="47536" cy="34710"/>
                </a:xfrm>
                <a:custGeom>
                  <a:avLst/>
                  <a:gdLst>
                    <a:gd name="connsiteX0" fmla="*/ 16710 w 47536"/>
                    <a:gd name="connsiteY0" fmla="*/ 27495 h 34710"/>
                    <a:gd name="connsiteX1" fmla="*/ 47536 w 47536"/>
                    <a:gd name="connsiteY1" fmla="*/ 33929 h 34710"/>
                    <a:gd name="connsiteX2" fmla="*/ 30827 w 47536"/>
                    <a:gd name="connsiteY2" fmla="*/ 7216 h 34710"/>
                    <a:gd name="connsiteX3" fmla="*/ 0 w 47536"/>
                    <a:gd name="connsiteY3" fmla="*/ 782 h 34710"/>
                    <a:gd name="connsiteX4" fmla="*/ 16710 w 47536"/>
                    <a:gd name="connsiteY4" fmla="*/ 27495 h 3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536" h="34710">
                      <a:moveTo>
                        <a:pt x="16710" y="27495"/>
                      </a:moveTo>
                      <a:cubicBezTo>
                        <a:pt x="26057" y="34009"/>
                        <a:pt x="37197" y="35994"/>
                        <a:pt x="47536" y="33929"/>
                      </a:cubicBezTo>
                      <a:cubicBezTo>
                        <a:pt x="45888" y="23493"/>
                        <a:pt x="40174" y="13730"/>
                        <a:pt x="30827" y="7216"/>
                      </a:cubicBezTo>
                      <a:cubicBezTo>
                        <a:pt x="21480" y="702"/>
                        <a:pt x="10339" y="-1283"/>
                        <a:pt x="0" y="782"/>
                      </a:cubicBezTo>
                      <a:cubicBezTo>
                        <a:pt x="1665" y="11201"/>
                        <a:pt x="7379" y="20981"/>
                        <a:pt x="16710" y="2749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357AAE37-1895-807E-8ED5-7A941741C7C2}"/>
                    </a:ext>
                  </a:extLst>
                </p:cNvPr>
                <p:cNvSpPr/>
                <p:nvPr/>
              </p:nvSpPr>
              <p:spPr>
                <a:xfrm>
                  <a:off x="8633513" y="3958358"/>
                  <a:ext cx="25722" cy="56931"/>
                </a:xfrm>
                <a:custGeom>
                  <a:avLst/>
                  <a:gdLst>
                    <a:gd name="connsiteX0" fmla="*/ 24997 w 25722"/>
                    <a:gd name="connsiteY0" fmla="*/ 30794 h 56931"/>
                    <a:gd name="connsiteX1" fmla="*/ 7407 w 25722"/>
                    <a:gd name="connsiteY1" fmla="*/ 56931 h 56931"/>
                    <a:gd name="connsiteX2" fmla="*/ 717 w 25722"/>
                    <a:gd name="connsiteY2" fmla="*/ 26137 h 56931"/>
                    <a:gd name="connsiteX3" fmla="*/ 18307 w 25722"/>
                    <a:gd name="connsiteY3" fmla="*/ 0 h 56931"/>
                    <a:gd name="connsiteX4" fmla="*/ 24997 w 25722"/>
                    <a:gd name="connsiteY4" fmla="*/ 30794 h 56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22" h="56931">
                      <a:moveTo>
                        <a:pt x="24997" y="30794"/>
                      </a:moveTo>
                      <a:cubicBezTo>
                        <a:pt x="22853" y="41982"/>
                        <a:pt x="16258" y="51185"/>
                        <a:pt x="7407" y="56931"/>
                      </a:cubicBezTo>
                      <a:cubicBezTo>
                        <a:pt x="1309" y="48320"/>
                        <a:pt x="-1412" y="37325"/>
                        <a:pt x="717" y="26137"/>
                      </a:cubicBezTo>
                      <a:cubicBezTo>
                        <a:pt x="2862" y="14949"/>
                        <a:pt x="9456" y="5746"/>
                        <a:pt x="18307" y="0"/>
                      </a:cubicBezTo>
                      <a:cubicBezTo>
                        <a:pt x="24421" y="8611"/>
                        <a:pt x="27142" y="19591"/>
                        <a:pt x="24997" y="30794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744C262A-9A09-7965-49FB-CFF0CCA0009F}"/>
                    </a:ext>
                  </a:extLst>
                </p:cNvPr>
                <p:cNvSpPr/>
                <p:nvPr/>
              </p:nvSpPr>
              <p:spPr>
                <a:xfrm>
                  <a:off x="8304767" y="4693564"/>
                  <a:ext cx="29914" cy="52561"/>
                </a:xfrm>
                <a:custGeom>
                  <a:avLst/>
                  <a:gdLst>
                    <a:gd name="connsiteX0" fmla="*/ 26161 w 29914"/>
                    <a:gd name="connsiteY0" fmla="*/ 31499 h 52561"/>
                    <a:gd name="connsiteX1" fmla="*/ 27185 w 29914"/>
                    <a:gd name="connsiteY1" fmla="*/ 0 h 52561"/>
                    <a:gd name="connsiteX2" fmla="*/ 3753 w 29914"/>
                    <a:gd name="connsiteY2" fmla="*/ 21063 h 52561"/>
                    <a:gd name="connsiteX3" fmla="*/ 2729 w 29914"/>
                    <a:gd name="connsiteY3" fmla="*/ 52562 h 52561"/>
                    <a:gd name="connsiteX4" fmla="*/ 26161 w 29914"/>
                    <a:gd name="connsiteY4" fmla="*/ 31499 h 52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14" h="52561">
                      <a:moveTo>
                        <a:pt x="26161" y="31499"/>
                      </a:moveTo>
                      <a:cubicBezTo>
                        <a:pt x="30963" y="21175"/>
                        <a:pt x="30995" y="9843"/>
                        <a:pt x="27185" y="0"/>
                      </a:cubicBezTo>
                      <a:cubicBezTo>
                        <a:pt x="17198" y="3409"/>
                        <a:pt x="8571" y="10724"/>
                        <a:pt x="3753" y="21063"/>
                      </a:cubicBezTo>
                      <a:cubicBezTo>
                        <a:pt x="-1048" y="31386"/>
                        <a:pt x="-1080" y="42718"/>
                        <a:pt x="2729" y="52562"/>
                      </a:cubicBezTo>
                      <a:cubicBezTo>
                        <a:pt x="12716" y="49137"/>
                        <a:pt x="21359" y="41822"/>
                        <a:pt x="26161" y="3149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C306AA40-AB6C-968A-B258-1FC336A000DD}"/>
                    </a:ext>
                  </a:extLst>
                </p:cNvPr>
                <p:cNvSpPr/>
                <p:nvPr/>
              </p:nvSpPr>
              <p:spPr>
                <a:xfrm>
                  <a:off x="8269580" y="4664669"/>
                  <a:ext cx="57923" cy="24738"/>
                </a:xfrm>
                <a:custGeom>
                  <a:avLst/>
                  <a:gdLst>
                    <a:gd name="connsiteX0" fmla="*/ 29161 w 57923"/>
                    <a:gd name="connsiteY0" fmla="*/ 6 h 24738"/>
                    <a:gd name="connsiteX1" fmla="*/ 57923 w 57923"/>
                    <a:gd name="connsiteY1" fmla="*/ 12842 h 24738"/>
                    <a:gd name="connsiteX2" fmla="*/ 28761 w 57923"/>
                    <a:gd name="connsiteY2" fmla="*/ 24734 h 24738"/>
                    <a:gd name="connsiteX3" fmla="*/ 0 w 57923"/>
                    <a:gd name="connsiteY3" fmla="*/ 11898 h 24738"/>
                    <a:gd name="connsiteX4" fmla="*/ 29161 w 57923"/>
                    <a:gd name="connsiteY4" fmla="*/ 6 h 24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923" h="24738">
                      <a:moveTo>
                        <a:pt x="29161" y="6"/>
                      </a:moveTo>
                      <a:cubicBezTo>
                        <a:pt x="40542" y="198"/>
                        <a:pt x="50737" y="5111"/>
                        <a:pt x="57923" y="12842"/>
                      </a:cubicBezTo>
                      <a:cubicBezTo>
                        <a:pt x="50497" y="20333"/>
                        <a:pt x="40142" y="24910"/>
                        <a:pt x="28761" y="24734"/>
                      </a:cubicBezTo>
                      <a:cubicBezTo>
                        <a:pt x="17382" y="24542"/>
                        <a:pt x="7186" y="19628"/>
                        <a:pt x="0" y="11898"/>
                      </a:cubicBezTo>
                      <a:cubicBezTo>
                        <a:pt x="7426" y="4391"/>
                        <a:pt x="17782" y="-186"/>
                        <a:pt x="29161" y="6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BBD8A382-94EB-3DB7-BBCC-DECA1973FEFA}"/>
                    </a:ext>
                  </a:extLst>
                </p:cNvPr>
                <p:cNvSpPr/>
                <p:nvPr/>
              </p:nvSpPr>
              <p:spPr>
                <a:xfrm>
                  <a:off x="8564156" y="4508446"/>
                  <a:ext cx="25276" cy="57411"/>
                </a:xfrm>
                <a:custGeom>
                  <a:avLst/>
                  <a:gdLst>
                    <a:gd name="connsiteX0" fmla="*/ 402 w 25276"/>
                    <a:gd name="connsiteY0" fmla="*/ 26969 h 57411"/>
                    <a:gd name="connsiteX1" fmla="*/ 8582 w 25276"/>
                    <a:gd name="connsiteY1" fmla="*/ 57411 h 57411"/>
                    <a:gd name="connsiteX2" fmla="*/ 24875 w 25276"/>
                    <a:gd name="connsiteY2" fmla="*/ 30442 h 57411"/>
                    <a:gd name="connsiteX3" fmla="*/ 16696 w 25276"/>
                    <a:gd name="connsiteY3" fmla="*/ 0 h 57411"/>
                    <a:gd name="connsiteX4" fmla="*/ 402 w 25276"/>
                    <a:gd name="connsiteY4" fmla="*/ 26969 h 57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276" h="57411">
                      <a:moveTo>
                        <a:pt x="402" y="26969"/>
                      </a:moveTo>
                      <a:cubicBezTo>
                        <a:pt x="-1198" y="38253"/>
                        <a:pt x="2067" y="49088"/>
                        <a:pt x="8582" y="57411"/>
                      </a:cubicBezTo>
                      <a:cubicBezTo>
                        <a:pt x="17144" y="51233"/>
                        <a:pt x="23274" y="41726"/>
                        <a:pt x="24875" y="30442"/>
                      </a:cubicBezTo>
                      <a:cubicBezTo>
                        <a:pt x="26475" y="19158"/>
                        <a:pt x="23210" y="8323"/>
                        <a:pt x="16696" y="0"/>
                      </a:cubicBezTo>
                      <a:cubicBezTo>
                        <a:pt x="8133" y="6162"/>
                        <a:pt x="2003" y="15685"/>
                        <a:pt x="402" y="26969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8B6148D4-DD2A-73AE-D4C6-7C88D8DA89AF}"/>
                    </a:ext>
                  </a:extLst>
                </p:cNvPr>
                <p:cNvSpPr/>
                <p:nvPr/>
              </p:nvSpPr>
              <p:spPr>
                <a:xfrm>
                  <a:off x="8581668" y="4558488"/>
                  <a:ext cx="55699" cy="26886"/>
                </a:xfrm>
                <a:custGeom>
                  <a:avLst/>
                  <a:gdLst>
                    <a:gd name="connsiteX0" fmla="*/ 31243 w 55699"/>
                    <a:gd name="connsiteY0" fmla="*/ 25327 h 26886"/>
                    <a:gd name="connsiteX1" fmla="*/ 0 w 55699"/>
                    <a:gd name="connsiteY1" fmla="*/ 21422 h 26886"/>
                    <a:gd name="connsiteX2" fmla="*/ 24457 w 55699"/>
                    <a:gd name="connsiteY2" fmla="*/ 1559 h 26886"/>
                    <a:gd name="connsiteX3" fmla="*/ 55699 w 55699"/>
                    <a:gd name="connsiteY3" fmla="*/ 5464 h 26886"/>
                    <a:gd name="connsiteX4" fmla="*/ 31243 w 55699"/>
                    <a:gd name="connsiteY4" fmla="*/ 25327 h 26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699" h="26886">
                      <a:moveTo>
                        <a:pt x="31243" y="25327"/>
                      </a:moveTo>
                      <a:cubicBezTo>
                        <a:pt x="20295" y="28464"/>
                        <a:pt x="9123" y="26720"/>
                        <a:pt x="0" y="21422"/>
                      </a:cubicBezTo>
                      <a:cubicBezTo>
                        <a:pt x="4930" y="12091"/>
                        <a:pt x="13508" y="4696"/>
                        <a:pt x="24457" y="1559"/>
                      </a:cubicBezTo>
                      <a:cubicBezTo>
                        <a:pt x="35404" y="-1578"/>
                        <a:pt x="46576" y="167"/>
                        <a:pt x="55699" y="5464"/>
                      </a:cubicBezTo>
                      <a:cubicBezTo>
                        <a:pt x="50753" y="14796"/>
                        <a:pt x="42191" y="22190"/>
                        <a:pt x="31243" y="25327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7A1B0AA1-61BC-6B55-EF1E-B7ED7424F512}"/>
                    </a:ext>
                  </a:extLst>
                </p:cNvPr>
                <p:cNvSpPr/>
                <p:nvPr/>
              </p:nvSpPr>
              <p:spPr>
                <a:xfrm>
                  <a:off x="8805401" y="3875146"/>
                  <a:ext cx="25284" cy="40445"/>
                </a:xfrm>
                <a:custGeom>
                  <a:avLst/>
                  <a:gdLst>
                    <a:gd name="connsiteX0" fmla="*/ 4023 w 25284"/>
                    <a:gd name="connsiteY0" fmla="*/ 15445 h 40445"/>
                    <a:gd name="connsiteX1" fmla="*/ 1430 w 25284"/>
                    <a:gd name="connsiteY1" fmla="*/ 40446 h 40445"/>
                    <a:gd name="connsiteX2" fmla="*/ 21261 w 25284"/>
                    <a:gd name="connsiteY2" fmla="*/ 25000 h 40445"/>
                    <a:gd name="connsiteX3" fmla="*/ 23854 w 25284"/>
                    <a:gd name="connsiteY3" fmla="*/ 0 h 40445"/>
                    <a:gd name="connsiteX4" fmla="*/ 4023 w 25284"/>
                    <a:gd name="connsiteY4" fmla="*/ 15445 h 40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284" h="40445">
                      <a:moveTo>
                        <a:pt x="4023" y="15445"/>
                      </a:moveTo>
                      <a:cubicBezTo>
                        <a:pt x="-378" y="23400"/>
                        <a:pt x="-1050" y="32395"/>
                        <a:pt x="1430" y="40446"/>
                      </a:cubicBezTo>
                      <a:cubicBezTo>
                        <a:pt x="9561" y="38285"/>
                        <a:pt x="16843" y="32955"/>
                        <a:pt x="21261" y="25000"/>
                      </a:cubicBezTo>
                      <a:cubicBezTo>
                        <a:pt x="25663" y="17046"/>
                        <a:pt x="26335" y="8051"/>
                        <a:pt x="23854" y="0"/>
                      </a:cubicBezTo>
                      <a:cubicBezTo>
                        <a:pt x="15707" y="2161"/>
                        <a:pt x="8425" y="7490"/>
                        <a:pt x="4023" y="1544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763EC6A3-F539-7748-33DA-B119B1622DB9}"/>
                    </a:ext>
                  </a:extLst>
                </p:cNvPr>
                <p:cNvSpPr/>
                <p:nvPr/>
              </p:nvSpPr>
              <p:spPr>
                <a:xfrm>
                  <a:off x="8820948" y="3915609"/>
                  <a:ext cx="46047" cy="19886"/>
                </a:xfrm>
                <a:custGeom>
                  <a:avLst/>
                  <a:gdLst>
                    <a:gd name="connsiteX0" fmla="*/ 22168 w 46047"/>
                    <a:gd name="connsiteY0" fmla="*/ 19765 h 19886"/>
                    <a:gd name="connsiteX1" fmla="*/ 0 w 46047"/>
                    <a:gd name="connsiteY1" fmla="*/ 7937 h 19886"/>
                    <a:gd name="connsiteX2" fmla="*/ 23881 w 46047"/>
                    <a:gd name="connsiteY2" fmla="*/ 126 h 19886"/>
                    <a:gd name="connsiteX3" fmla="*/ 46047 w 46047"/>
                    <a:gd name="connsiteY3" fmla="*/ 11954 h 19886"/>
                    <a:gd name="connsiteX4" fmla="*/ 22168 w 46047"/>
                    <a:gd name="connsiteY4" fmla="*/ 19765 h 19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047" h="19886">
                      <a:moveTo>
                        <a:pt x="22168" y="19765"/>
                      </a:moveTo>
                      <a:cubicBezTo>
                        <a:pt x="13125" y="18980"/>
                        <a:pt x="5282" y="14483"/>
                        <a:pt x="0" y="7937"/>
                      </a:cubicBezTo>
                      <a:cubicBezTo>
                        <a:pt x="6338" y="2383"/>
                        <a:pt x="14821" y="-674"/>
                        <a:pt x="23881" y="126"/>
                      </a:cubicBezTo>
                      <a:cubicBezTo>
                        <a:pt x="32939" y="926"/>
                        <a:pt x="40766" y="5408"/>
                        <a:pt x="46047" y="11954"/>
                      </a:cubicBezTo>
                      <a:cubicBezTo>
                        <a:pt x="39694" y="17492"/>
                        <a:pt x="31210" y="20549"/>
                        <a:pt x="22168" y="19765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080FD0E2-0C32-AAA4-AFF5-67389C2B399C}"/>
                    </a:ext>
                  </a:extLst>
                </p:cNvPr>
                <p:cNvSpPr/>
                <p:nvPr/>
              </p:nvSpPr>
              <p:spPr>
                <a:xfrm>
                  <a:off x="9215016" y="4443813"/>
                  <a:ext cx="40845" cy="17852"/>
                </a:xfrm>
                <a:custGeom>
                  <a:avLst/>
                  <a:gdLst>
                    <a:gd name="connsiteX0" fmla="*/ 21480 w 40845"/>
                    <a:gd name="connsiteY0" fmla="*/ 17641 h 17852"/>
                    <a:gd name="connsiteX1" fmla="*/ 0 w 40845"/>
                    <a:gd name="connsiteY1" fmla="*/ 11399 h 17852"/>
                    <a:gd name="connsiteX2" fmla="*/ 19367 w 40845"/>
                    <a:gd name="connsiteY2" fmla="*/ 211 h 17852"/>
                    <a:gd name="connsiteX3" fmla="*/ 40846 w 40845"/>
                    <a:gd name="connsiteY3" fmla="*/ 6453 h 17852"/>
                    <a:gd name="connsiteX4" fmla="*/ 21480 w 40845"/>
                    <a:gd name="connsiteY4" fmla="*/ 17641 h 17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45" h="17852">
                      <a:moveTo>
                        <a:pt x="21480" y="17641"/>
                      </a:moveTo>
                      <a:cubicBezTo>
                        <a:pt x="13461" y="18617"/>
                        <a:pt x="5811" y="16153"/>
                        <a:pt x="0" y="11399"/>
                      </a:cubicBezTo>
                      <a:cubicBezTo>
                        <a:pt x="4498" y="5397"/>
                        <a:pt x="11332" y="1171"/>
                        <a:pt x="19367" y="211"/>
                      </a:cubicBezTo>
                      <a:cubicBezTo>
                        <a:pt x="27386" y="-765"/>
                        <a:pt x="35036" y="1700"/>
                        <a:pt x="40846" y="6453"/>
                      </a:cubicBezTo>
                      <a:cubicBezTo>
                        <a:pt x="36349" y="12439"/>
                        <a:pt x="29515" y="16665"/>
                        <a:pt x="21480" y="17641"/>
                      </a:cubicBezTo>
                      <a:close/>
                    </a:path>
                  </a:pathLst>
                </a:custGeom>
                <a:grpFill/>
                <a:ln w="15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73" name="文本框 272">
            <a:extLst>
              <a:ext uri="{FF2B5EF4-FFF2-40B4-BE49-F238E27FC236}">
                <a16:creationId xmlns:a16="http://schemas.microsoft.com/office/drawing/2014/main" id="{AE3C1750-5ECA-23F5-EC65-B62AD0EA074F}"/>
              </a:ext>
            </a:extLst>
          </p:cNvPr>
          <p:cNvSpPr txBox="1"/>
          <p:nvPr/>
        </p:nvSpPr>
        <p:spPr>
          <a:xfrm>
            <a:off x="1918017" y="904715"/>
            <a:ext cx="3825538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600" dirty="0">
                <a:ln w="25400">
                  <a:solidFill>
                    <a:schemeClr val="bg1"/>
                  </a:solidFill>
                </a:ln>
                <a:solidFill>
                  <a:srgbClr val="D27F5D"/>
                </a:solidFill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latin typeface="荆南波波黑" panose="00020600040101010101" pitchFamily="18" charset="-122"/>
                <a:ea typeface="荆南波波黑" panose="00020600040101010101" pitchFamily="18" charset="-122"/>
                <a:cs typeface="+mn-ea"/>
                <a:sym typeface="+mn-lt"/>
              </a:rPr>
              <a:t>02</a:t>
            </a:r>
            <a:endParaRPr lang="zh-CN" altLang="en-US" sz="16600" dirty="0">
              <a:ln w="25400">
                <a:solidFill>
                  <a:schemeClr val="bg1"/>
                </a:solidFill>
              </a:ln>
              <a:solidFill>
                <a:srgbClr val="D27F5D"/>
              </a:solidFill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latin typeface="荆南波波黑" panose="00020600040101010101" pitchFamily="18" charset="-122"/>
              <a:ea typeface="荆南波波黑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EBB310-EF83-6F50-4752-085F83DA2410}"/>
              </a:ext>
            </a:extLst>
          </p:cNvPr>
          <p:cNvSpPr txBox="1"/>
          <p:nvPr/>
        </p:nvSpPr>
        <p:spPr>
          <a:xfrm>
            <a:off x="5912492" y="2112372"/>
            <a:ext cx="502070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C2AD279-02F3-CE2B-311E-B003533C736C}"/>
              </a:ext>
            </a:extLst>
          </p:cNvPr>
          <p:cNvGrpSpPr/>
          <p:nvPr/>
        </p:nvGrpSpPr>
        <p:grpSpPr>
          <a:xfrm>
            <a:off x="5992804" y="1359185"/>
            <a:ext cx="3755776" cy="658943"/>
            <a:chOff x="2097507" y="1409877"/>
            <a:chExt cx="3755776" cy="65894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EAC2502-A43D-F1F2-8EBD-A035E316A1F2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56E719B-3C86-7563-663D-535489E42307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77BD287-A179-39D8-F44D-4C83DD45AAC2}"/>
                </a:ext>
              </a:extLst>
            </p:cNvPr>
            <p:cNvSpPr txBox="1"/>
            <p:nvPr/>
          </p:nvSpPr>
          <p:spPr>
            <a:xfrm>
              <a:off x="2953948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7" name="心形 26">
              <a:extLst>
                <a:ext uri="{FF2B5EF4-FFF2-40B4-BE49-F238E27FC236}">
                  <a16:creationId xmlns:a16="http://schemas.microsoft.com/office/drawing/2014/main" id="{E429835A-7705-2F78-6F17-99BFC226662F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>
              <a:extLst>
                <a:ext uri="{FF2B5EF4-FFF2-40B4-BE49-F238E27FC236}">
                  <a16:creationId xmlns:a16="http://schemas.microsoft.com/office/drawing/2014/main" id="{2DD3CC63-4A48-959A-2683-67FB02902DE9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7576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C2AD279-02F3-CE2B-311E-B003533C736C}"/>
              </a:ext>
            </a:extLst>
          </p:cNvPr>
          <p:cNvGrpSpPr/>
          <p:nvPr/>
        </p:nvGrpSpPr>
        <p:grpSpPr>
          <a:xfrm>
            <a:off x="363529" y="206775"/>
            <a:ext cx="3755776" cy="658943"/>
            <a:chOff x="2097507" y="1409877"/>
            <a:chExt cx="3755776" cy="65894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EAC2502-A43D-F1F2-8EBD-A035E316A1F2}"/>
                </a:ext>
              </a:extLst>
            </p:cNvPr>
            <p:cNvSpPr/>
            <p:nvPr/>
          </p:nvSpPr>
          <p:spPr>
            <a:xfrm>
              <a:off x="2097507" y="1608703"/>
              <a:ext cx="3755776" cy="460117"/>
            </a:xfrm>
            <a:prstGeom prst="roundRect">
              <a:avLst/>
            </a:prstGeom>
            <a:noFill/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56E719B-3C86-7563-663D-535489E42307}"/>
                </a:ext>
              </a:extLst>
            </p:cNvPr>
            <p:cNvSpPr/>
            <p:nvPr/>
          </p:nvSpPr>
          <p:spPr>
            <a:xfrm>
              <a:off x="2220925" y="1409877"/>
              <a:ext cx="3508939" cy="460117"/>
            </a:xfrm>
            <a:prstGeom prst="roundRect">
              <a:avLst/>
            </a:prstGeom>
            <a:solidFill>
              <a:srgbClr val="D27F5D"/>
            </a:solidFill>
            <a:ln w="25400" cap="flat">
              <a:solidFill>
                <a:srgbClr val="D27F5D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77BD287-A179-39D8-F44D-4C83DD45AAC2}"/>
                </a:ext>
              </a:extLst>
            </p:cNvPr>
            <p:cNvSpPr txBox="1"/>
            <p:nvPr/>
          </p:nvSpPr>
          <p:spPr>
            <a:xfrm>
              <a:off x="3176245" y="1472861"/>
              <a:ext cx="26194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7" name="心形 26">
              <a:extLst>
                <a:ext uri="{FF2B5EF4-FFF2-40B4-BE49-F238E27FC236}">
                  <a16:creationId xmlns:a16="http://schemas.microsoft.com/office/drawing/2014/main" id="{E429835A-7705-2F78-6F17-99BFC226662F}"/>
                </a:ext>
              </a:extLst>
            </p:cNvPr>
            <p:cNvSpPr/>
            <p:nvPr/>
          </p:nvSpPr>
          <p:spPr>
            <a:xfrm>
              <a:off x="2310778" y="1480518"/>
              <a:ext cx="300128" cy="235286"/>
            </a:xfrm>
            <a:prstGeom prst="hear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心形 141">
              <a:extLst>
                <a:ext uri="{FF2B5EF4-FFF2-40B4-BE49-F238E27FC236}">
                  <a16:creationId xmlns:a16="http://schemas.microsoft.com/office/drawing/2014/main" id="{2DD3CC63-4A48-959A-2683-67FB02902DE9}"/>
                </a:ext>
              </a:extLst>
            </p:cNvPr>
            <p:cNvSpPr/>
            <p:nvPr/>
          </p:nvSpPr>
          <p:spPr>
            <a:xfrm>
              <a:off x="5509852" y="1941764"/>
              <a:ext cx="88325" cy="69243"/>
            </a:xfrm>
            <a:prstGeom prst="heart">
              <a:avLst/>
            </a:prstGeom>
            <a:solidFill>
              <a:srgbClr val="D27F5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76093E6B-A137-6D35-6FBF-763AF29B6A7B}"/>
                </a:ext>
              </a:extLst>
            </p:cNvPr>
            <p:cNvSpPr txBox="1"/>
            <p:nvPr/>
          </p:nvSpPr>
          <p:spPr>
            <a:xfrm>
              <a:off x="2566975" y="1490370"/>
              <a:ext cx="7248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荆南波波黑" panose="00020600040101010101" pitchFamily="18" charset="-122"/>
                  <a:ea typeface="荆南波波黑" panose="00020600040101010101" pitchFamily="18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pic>
        <p:nvPicPr>
          <p:cNvPr id="2" name="图片 1" descr="D:\51PPT模板网\51pptmoban.com\图片001.jpg">
            <a:extLst>
              <a:ext uri="{FF2B5EF4-FFF2-40B4-BE49-F238E27FC236}">
                <a16:creationId xmlns:a16="http://schemas.microsoft.com/office/drawing/2014/main" id="{AAF9BC5C-BB1F-64EF-9DD3-A4FA5E3824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9430" y="1299859"/>
            <a:ext cx="6169536" cy="411945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4DD8AEBE-D96E-2E81-B3F7-0A8EFAB1BDAA}"/>
              </a:ext>
            </a:extLst>
          </p:cNvPr>
          <p:cNvSpPr/>
          <p:nvPr/>
        </p:nvSpPr>
        <p:spPr>
          <a:xfrm>
            <a:off x="5301107" y="1657196"/>
            <a:ext cx="6124131" cy="3404775"/>
          </a:xfrm>
          <a:prstGeom prst="rect">
            <a:avLst/>
          </a:prstGeom>
          <a:solidFill>
            <a:srgbClr val="D27F5D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58FACC6-1597-8ED8-A8DE-136AD80265F7}"/>
              </a:ext>
            </a:extLst>
          </p:cNvPr>
          <p:cNvGrpSpPr/>
          <p:nvPr/>
        </p:nvGrpSpPr>
        <p:grpSpPr>
          <a:xfrm>
            <a:off x="7262835" y="2081396"/>
            <a:ext cx="3848533" cy="2518909"/>
            <a:chOff x="283598" y="1906534"/>
            <a:chExt cx="3848533" cy="2518909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B7E781F-7832-076F-3330-7A763911EB29}"/>
                </a:ext>
              </a:extLst>
            </p:cNvPr>
            <p:cNvSpPr txBox="1"/>
            <p:nvPr/>
          </p:nvSpPr>
          <p:spPr>
            <a:xfrm>
              <a:off x="283598" y="2190603"/>
              <a:ext cx="3848533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70EB400-EB20-9F07-24DC-962048CA90B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14D75A6-49B2-32CB-AA4D-1EC0FE601E57}"/>
                </a:ext>
              </a:extLst>
            </p:cNvPr>
            <p:cNvSpPr txBox="1"/>
            <p:nvPr/>
          </p:nvSpPr>
          <p:spPr>
            <a:xfrm>
              <a:off x="283598" y="3301763"/>
              <a:ext cx="384853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054447B-544F-73E1-CF1A-430A3C33FFB5}"/>
                </a:ext>
              </a:extLst>
            </p:cNvPr>
            <p:cNvSpPr txBox="1"/>
            <p:nvPr/>
          </p:nvSpPr>
          <p:spPr>
            <a:xfrm>
              <a:off x="283598" y="3892990"/>
              <a:ext cx="384853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3760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1891;#174922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569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3551;#24111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PPT模板网常用字体">
      <a:majorFont>
        <a:latin typeface="阿里巴巴普惠体 2.0 55 Regular"/>
        <a:ea typeface="阿里巴巴普惠体 2.0 55 Regular"/>
        <a:cs typeface=""/>
      </a:majorFont>
      <a:minorFont>
        <a:latin typeface="HarmonyOS Sans SC"/>
        <a:ea typeface="HarmonyOS Sans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2415</Words>
  <Application>Microsoft Office PowerPoint</Application>
  <PresentationFormat>宽屏</PresentationFormat>
  <Paragraphs>253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Gill Sans</vt:lpstr>
      <vt:lpstr>HarmonyOS Sans SC</vt:lpstr>
      <vt:lpstr>HarmonyOS Sans SC Light</vt:lpstr>
      <vt:lpstr>阿里巴巴普惠体 2.0 55 Regular</vt:lpstr>
      <vt:lpstr>阿里巴巴普惠体 2.0 65 Medium</vt:lpstr>
      <vt:lpstr>等线</vt:lpstr>
      <vt:lpstr>荆南波波黑</vt:lpstr>
      <vt:lpstr>Arial</vt:lpstr>
      <vt:lpstr>Montserrat</vt:lpstr>
      <vt:lpstr>Wingdings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九九重阳节孝亲敬老主题班会ppt模板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82</cp:revision>
  <dcterms:created xsi:type="dcterms:W3CDTF">2023-10-16T13:42:30Z</dcterms:created>
  <dcterms:modified xsi:type="dcterms:W3CDTF">2023-10-17T09:02:56Z</dcterms:modified>
</cp:coreProperties>
</file>