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charts/chart1.xml" ContentType="application/vnd.openxmlformats-officedocument.drawingml.chart+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5.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6.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23"/>
  </p:notesMasterIdLst>
  <p:handoutMasterIdLst>
    <p:handoutMasterId r:id="rId24"/>
  </p:handoutMasterIdLst>
  <p:sldIdLst>
    <p:sldId id="261" r:id="rId3"/>
    <p:sldId id="265" r:id="rId4"/>
    <p:sldId id="267" r:id="rId5"/>
    <p:sldId id="272" r:id="rId6"/>
    <p:sldId id="433" r:id="rId7"/>
    <p:sldId id="2915" r:id="rId8"/>
    <p:sldId id="2914" r:id="rId9"/>
    <p:sldId id="279" r:id="rId10"/>
    <p:sldId id="278" r:id="rId11"/>
    <p:sldId id="269" r:id="rId12"/>
    <p:sldId id="2917" r:id="rId13"/>
    <p:sldId id="2923" r:id="rId14"/>
    <p:sldId id="284" r:id="rId15"/>
    <p:sldId id="2920" r:id="rId16"/>
    <p:sldId id="287" r:id="rId17"/>
    <p:sldId id="2919" r:id="rId18"/>
    <p:sldId id="2925" r:id="rId19"/>
    <p:sldId id="263" r:id="rId20"/>
    <p:sldId id="1126" r:id="rId21"/>
    <p:sldId id="2007578498" r:id="rId22"/>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3203" userDrawn="1">
          <p15:clr>
            <a:srgbClr val="A4A3A4"/>
          </p15:clr>
        </p15:guide>
        <p15:guide id="3" pos="4430" userDrawn="1">
          <p15:clr>
            <a:srgbClr val="A4A3A4"/>
          </p15:clr>
        </p15:guide>
        <p15:guide id="4" orient="horz" pos="890" userDrawn="1">
          <p15:clr>
            <a:srgbClr val="A4A3A4"/>
          </p15:clr>
        </p15:guide>
        <p15:guide id="5" pos="5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DF39A"/>
    <a:srgbClr val="7553FF"/>
    <a:srgbClr val="E6E6E6"/>
    <a:srgbClr val="588CFC"/>
    <a:srgbClr val="AE84F1"/>
    <a:srgbClr val="E37DCC"/>
    <a:srgbClr val="995BF3"/>
    <a:srgbClr val="E072D3"/>
    <a:srgbClr val="2190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59" autoAdjust="0"/>
    <p:restoredTop sz="85012" autoAdjust="0"/>
  </p:normalViewPr>
  <p:slideViewPr>
    <p:cSldViewPr snapToGrid="0" showGuides="1">
      <p:cViewPr varScale="1">
        <p:scale>
          <a:sx n="77" d="100"/>
          <a:sy n="77" d="100"/>
        </p:scale>
        <p:origin x="168" y="78"/>
      </p:cViewPr>
      <p:guideLst>
        <p:guide orient="horz" pos="3203"/>
        <p:guide pos="4430"/>
        <p:guide orient="horz" pos="890"/>
        <p:guide pos="597"/>
      </p:guideLst>
    </p:cSldViewPr>
  </p:slideViewPr>
  <p:notesTextViewPr>
    <p:cViewPr>
      <p:scale>
        <a:sx n="1" d="1"/>
        <a:sy n="1" d="1"/>
      </p:scale>
      <p:origin x="0" y="0"/>
    </p:cViewPr>
  </p:notesTextViewPr>
  <p:sorterViewPr>
    <p:cViewPr>
      <p:scale>
        <a:sx n="111" d="100"/>
        <a:sy n="111" d="100"/>
      </p:scale>
      <p:origin x="0" y="-2238"/>
    </p:cViewPr>
  </p:sorterViewPr>
  <p:notesViewPr>
    <p:cSldViewPr snapToGrid="0" showGuides="1">
      <p:cViewPr varScale="1">
        <p:scale>
          <a:sx n="114" d="100"/>
          <a:sy n="114" d="100"/>
        </p:scale>
        <p:origin x="401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 Id="rId5" Type="http://schemas.openxmlformats.org/officeDocument/2006/relationships/package" Target="../embeddings/Microsoft_Excel_Worksheet.xlsx"/><Relationship Id="rId4" Type="http://schemas.openxmlformats.org/officeDocument/2006/relationships/image" Target="../media/image9.sv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400" dirty="0">
                <a:solidFill>
                  <a:schemeClr val="accent1"/>
                </a:solidFill>
                <a:latin typeface="+mj-ea"/>
                <a:ea typeface="+mj-ea"/>
              </a:rPr>
              <a:t>图表标题</a:t>
            </a:r>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a:ln>
              <a:noFill/>
            </a:ln>
            <a:effectLst/>
          </c:spPr>
          <c:invertIfNegative val="0"/>
          <c:pictureOptions>
            <c:pictureFormat val="stretch"/>
          </c:pictureOptions>
          <c:cat>
            <c:strRef>
              <c:f>Sheet1!$A$2:$A$5</c:f>
              <c:strCache>
                <c:ptCount val="4"/>
                <c:pt idx="0">
                  <c:v>类别 1</c:v>
                </c:pt>
                <c:pt idx="1">
                  <c:v>类别 2</c:v>
                </c:pt>
                <c:pt idx="2">
                  <c:v>类别 3</c:v>
                </c:pt>
                <c:pt idx="3">
                  <c:v>类别 4</c:v>
                </c:pt>
              </c:strCache>
            </c:strRef>
          </c:cat>
          <c:val>
            <c:numRef>
              <c:f>Sheet1!$B$2:$B$5</c:f>
              <c:numCache>
                <c:formatCode>General</c:formatCode>
                <c:ptCount val="4"/>
                <c:pt idx="0">
                  <c:v>1.9</c:v>
                </c:pt>
                <c:pt idx="1">
                  <c:v>2.5</c:v>
                </c:pt>
                <c:pt idx="2">
                  <c:v>3.5</c:v>
                </c:pt>
                <c:pt idx="3">
                  <c:v>4.5</c:v>
                </c:pt>
              </c:numCache>
            </c:numRef>
          </c:val>
          <c:extLst>
            <c:ext xmlns:c16="http://schemas.microsoft.com/office/drawing/2014/chart" uri="{C3380CC4-5D6E-409C-BE32-E72D297353CC}">
              <c16:uniqueId val="{00000000-97CA-4652-90DE-7D356C8087E0}"/>
            </c:ext>
          </c:extLst>
        </c:ser>
        <c:dLbls>
          <c:showLegendKey val="0"/>
          <c:showVal val="0"/>
          <c:showCatName val="0"/>
          <c:showSerName val="0"/>
          <c:showPercent val="0"/>
          <c:showBubbleSize val="0"/>
        </c:dLbls>
        <c:gapWidth val="86"/>
        <c:axId val="865362719"/>
        <c:axId val="865365631"/>
      </c:barChart>
      <c:lineChart>
        <c:grouping val="standard"/>
        <c:varyColors val="0"/>
        <c:ser>
          <c:idx val="1"/>
          <c:order val="1"/>
          <c:tx>
            <c:strRef>
              <c:f>Sheet1!$C$1</c:f>
              <c:strCache>
                <c:ptCount val="1"/>
                <c:pt idx="0">
                  <c:v>系列 2</c:v>
                </c:pt>
              </c:strCache>
            </c:strRef>
          </c:tx>
          <c:spPr>
            <a:ln w="28575" cap="rnd">
              <a:solidFill>
                <a:schemeClr val="accent2"/>
              </a:solidFill>
              <a:round/>
            </a:ln>
            <a:effectLst/>
          </c:spPr>
          <c:marker>
            <c:symbol val="picture"/>
            <c:spPr>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w="9525">
                <a:no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2.8</c:v>
                </c:pt>
                <c:pt idx="2">
                  <c:v>3.8</c:v>
                </c:pt>
                <c:pt idx="3">
                  <c:v>4.7</c:v>
                </c:pt>
              </c:numCache>
            </c:numRef>
          </c:val>
          <c:smooth val="0"/>
          <c:extLst>
            <c:ext xmlns:c16="http://schemas.microsoft.com/office/drawing/2014/chart" uri="{C3380CC4-5D6E-409C-BE32-E72D297353CC}">
              <c16:uniqueId val="{00000001-97CA-4652-90DE-7D356C8087E0}"/>
            </c:ext>
          </c:extLst>
        </c:ser>
        <c:dLbls>
          <c:showLegendKey val="0"/>
          <c:showVal val="0"/>
          <c:showCatName val="0"/>
          <c:showSerName val="0"/>
          <c:showPercent val="0"/>
          <c:showBubbleSize val="0"/>
        </c:dLbls>
        <c:marker val="1"/>
        <c:smooth val="0"/>
        <c:axId val="865362719"/>
        <c:axId val="865365631"/>
      </c:lineChart>
      <c:catAx>
        <c:axId val="865362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65365631"/>
        <c:crosses val="autoZero"/>
        <c:auto val="1"/>
        <c:lblAlgn val="ctr"/>
        <c:lblOffset val="100"/>
        <c:noMultiLvlLbl val="0"/>
      </c:catAx>
      <c:valAx>
        <c:axId val="86536563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653627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5">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201AD86-87C1-F34F-A570-94653B2133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9983CAC2-274D-AA49-9273-0BB99AAEE7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8D4BB7-ADC9-E64E-AAAA-DB1E10F7C241}" type="datetimeFigureOut">
              <a:rPr kumimoji="1" lang="zh-CN" altLang="en-US" smtClean="0"/>
              <a:t>2023/10/18</a:t>
            </a:fld>
            <a:endParaRPr kumimoji="1" lang="zh-CN" altLang="en-US"/>
          </a:p>
        </p:txBody>
      </p:sp>
      <p:sp>
        <p:nvSpPr>
          <p:cNvPr id="4" name="页脚占位符 3">
            <a:extLst>
              <a:ext uri="{FF2B5EF4-FFF2-40B4-BE49-F238E27FC236}">
                <a16:creationId xmlns:a16="http://schemas.microsoft.com/office/drawing/2014/main" id="{A5DFFCAF-3164-5B4A-A7AA-1F95C1C8088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2C173253-261F-124A-8FD0-6B2BCD6EBC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BD9CB6-B921-3743-B681-02986F8A8226}" type="slidenum">
              <a:rPr kumimoji="1" lang="zh-CN" altLang="en-US" smtClean="0"/>
              <a:t>‹#›</a:t>
            </a:fld>
            <a:endParaRPr kumimoji="1" lang="zh-CN" altLang="en-US"/>
          </a:p>
        </p:txBody>
      </p:sp>
    </p:spTree>
    <p:extLst>
      <p:ext uri="{BB962C8B-B14F-4D97-AF65-F5344CB8AC3E}">
        <p14:creationId xmlns:p14="http://schemas.microsoft.com/office/powerpoint/2010/main" val="3407726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B30C6B-F34A-4F02-BACE-D18C28E3B70A}" type="datetimeFigureOut">
              <a:rPr lang="zh-CN" altLang="en-US" smtClean="0"/>
              <a:t>2023/10/18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5DD2B1-1A58-4FDB-AD54-64407EF7A1E7}" type="slidenum">
              <a:rPr lang="zh-CN" altLang="en-US" smtClean="0"/>
              <a:t>‹#›</a:t>
            </a:fld>
            <a:endParaRPr lang="zh-CN" altLang="en-US"/>
          </a:p>
        </p:txBody>
      </p:sp>
    </p:spTree>
    <p:extLst>
      <p:ext uri="{BB962C8B-B14F-4D97-AF65-F5344CB8AC3E}">
        <p14:creationId xmlns:p14="http://schemas.microsoft.com/office/powerpoint/2010/main" val="383071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t>1</a:t>
            </a:fld>
            <a:endParaRPr lang="zh-CN" altLang="en-US"/>
          </a:p>
        </p:txBody>
      </p:sp>
    </p:spTree>
    <p:extLst>
      <p:ext uri="{BB962C8B-B14F-4D97-AF65-F5344CB8AC3E}">
        <p14:creationId xmlns:p14="http://schemas.microsoft.com/office/powerpoint/2010/main" val="2380964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t>4</a:t>
            </a:fld>
            <a:endParaRPr lang="zh-CN" altLang="en-US"/>
          </a:p>
        </p:txBody>
      </p:sp>
    </p:spTree>
    <p:extLst>
      <p:ext uri="{BB962C8B-B14F-4D97-AF65-F5344CB8AC3E}">
        <p14:creationId xmlns:p14="http://schemas.microsoft.com/office/powerpoint/2010/main" val="2248855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t>6</a:t>
            </a:fld>
            <a:endParaRPr lang="zh-CN" altLang="en-US"/>
          </a:p>
        </p:txBody>
      </p:sp>
    </p:spTree>
    <p:extLst>
      <p:ext uri="{BB962C8B-B14F-4D97-AF65-F5344CB8AC3E}">
        <p14:creationId xmlns:p14="http://schemas.microsoft.com/office/powerpoint/2010/main" val="461981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t>7</a:t>
            </a:fld>
            <a:endParaRPr lang="zh-CN" altLang="en-US"/>
          </a:p>
        </p:txBody>
      </p:sp>
    </p:spTree>
    <p:extLst>
      <p:ext uri="{BB962C8B-B14F-4D97-AF65-F5344CB8AC3E}">
        <p14:creationId xmlns:p14="http://schemas.microsoft.com/office/powerpoint/2010/main" val="3114070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12</a:t>
            </a:fld>
            <a:endParaRPr lang="zh-CN" altLang="en-US"/>
          </a:p>
        </p:txBody>
      </p:sp>
    </p:spTree>
    <p:extLst>
      <p:ext uri="{BB962C8B-B14F-4D97-AF65-F5344CB8AC3E}">
        <p14:creationId xmlns:p14="http://schemas.microsoft.com/office/powerpoint/2010/main" val="1047384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t>13</a:t>
            </a:fld>
            <a:endParaRPr lang="zh-CN" altLang="en-US"/>
          </a:p>
        </p:txBody>
      </p:sp>
    </p:spTree>
    <p:extLst>
      <p:ext uri="{BB962C8B-B14F-4D97-AF65-F5344CB8AC3E}">
        <p14:creationId xmlns:p14="http://schemas.microsoft.com/office/powerpoint/2010/main" val="284337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t>19</a:t>
            </a:fld>
            <a:endParaRPr lang="zh-CN" altLang="en-US"/>
          </a:p>
        </p:txBody>
      </p:sp>
    </p:spTree>
    <p:extLst>
      <p:ext uri="{BB962C8B-B14F-4D97-AF65-F5344CB8AC3E}">
        <p14:creationId xmlns:p14="http://schemas.microsoft.com/office/powerpoint/2010/main" val="1716270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20</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gradFill>
          <a:gsLst>
            <a:gs pos="0">
              <a:schemeClr val="accent1">
                <a:lumMod val="20000"/>
                <a:lumOff val="80000"/>
                <a:alpha val="45000"/>
              </a:schemeClr>
            </a:gs>
            <a:gs pos="87000">
              <a:schemeClr val="accent1">
                <a:lumMod val="20000"/>
                <a:lumOff val="80000"/>
                <a:alpha val="50000"/>
              </a:schemeClr>
            </a:gs>
          </a:gsLst>
          <a:lin ang="5400000" scaled="0"/>
        </a:gradFill>
        <a:effectLst/>
      </p:bgPr>
    </p:bg>
    <p:spTree>
      <p:nvGrpSpPr>
        <p:cNvPr id="1" name=""/>
        <p:cNvGrpSpPr/>
        <p:nvPr/>
      </p:nvGrpSpPr>
      <p:grpSpPr>
        <a:xfrm>
          <a:off x="0" y="0"/>
          <a:ext cx="0" cy="0"/>
          <a:chOff x="0" y="0"/>
          <a:chExt cx="0" cy="0"/>
        </a:xfrm>
      </p:grpSpPr>
      <p:grpSp>
        <p:nvGrpSpPr>
          <p:cNvPr id="202" name="组合 201">
            <a:extLst>
              <a:ext uri="{FF2B5EF4-FFF2-40B4-BE49-F238E27FC236}">
                <a16:creationId xmlns:a16="http://schemas.microsoft.com/office/drawing/2014/main" id="{0AB22792-7556-774A-8F4E-33802D0441B0}"/>
              </a:ext>
            </a:extLst>
          </p:cNvPr>
          <p:cNvGrpSpPr/>
          <p:nvPr userDrawn="1"/>
        </p:nvGrpSpPr>
        <p:grpSpPr>
          <a:xfrm>
            <a:off x="0" y="0"/>
            <a:ext cx="12192000" cy="6858000"/>
            <a:chOff x="0" y="0"/>
            <a:chExt cx="12192000" cy="6858000"/>
          </a:xfrm>
        </p:grpSpPr>
        <p:cxnSp>
          <p:nvCxnSpPr>
            <p:cNvPr id="203" name="直接连接符 202">
              <a:extLst>
                <a:ext uri="{FF2B5EF4-FFF2-40B4-BE49-F238E27FC236}">
                  <a16:creationId xmlns:a16="http://schemas.microsoft.com/office/drawing/2014/main" id="{1BBDCFCF-9EE9-CE9A-6732-B3E81F48A0A6}"/>
                </a:ext>
              </a:extLst>
            </p:cNvPr>
            <p:cNvCxnSpPr>
              <a:cxnSpLocks/>
            </p:cNvCxnSpPr>
            <p:nvPr/>
          </p:nvCxnSpPr>
          <p:spPr>
            <a:xfrm>
              <a:off x="0" y="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6CDC74FC-20BD-B484-7638-899A4FE9E4D2}"/>
                </a:ext>
              </a:extLst>
            </p:cNvPr>
            <p:cNvCxnSpPr/>
            <p:nvPr/>
          </p:nvCxnSpPr>
          <p:spPr>
            <a:xfrm>
              <a:off x="0" y="2743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502ED663-D41D-9AA8-F620-3098F998FC29}"/>
                </a:ext>
              </a:extLst>
            </p:cNvPr>
            <p:cNvCxnSpPr/>
            <p:nvPr/>
          </p:nvCxnSpPr>
          <p:spPr>
            <a:xfrm>
              <a:off x="0" y="5486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83A660CA-4B09-76DF-6BFB-B16007535551}"/>
                </a:ext>
              </a:extLst>
            </p:cNvPr>
            <p:cNvCxnSpPr/>
            <p:nvPr/>
          </p:nvCxnSpPr>
          <p:spPr>
            <a:xfrm>
              <a:off x="0" y="8229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8C2932F5-4F70-65E3-440E-3E52FE31A9F5}"/>
                </a:ext>
              </a:extLst>
            </p:cNvPr>
            <p:cNvCxnSpPr/>
            <p:nvPr/>
          </p:nvCxnSpPr>
          <p:spPr>
            <a:xfrm>
              <a:off x="0" y="10972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A28DEAC2-D2E5-F6B5-60F4-1C026C66D6CF}"/>
                </a:ext>
              </a:extLst>
            </p:cNvPr>
            <p:cNvCxnSpPr/>
            <p:nvPr/>
          </p:nvCxnSpPr>
          <p:spPr>
            <a:xfrm>
              <a:off x="0" y="13716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54BDA26D-8EEF-F194-FFF1-D0D53DB006AE}"/>
                </a:ext>
              </a:extLst>
            </p:cNvPr>
            <p:cNvCxnSpPr/>
            <p:nvPr/>
          </p:nvCxnSpPr>
          <p:spPr>
            <a:xfrm>
              <a:off x="0" y="16459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3730F973-DA7D-5F5D-CEB8-C38742DFAB72}"/>
                </a:ext>
              </a:extLst>
            </p:cNvPr>
            <p:cNvCxnSpPr/>
            <p:nvPr/>
          </p:nvCxnSpPr>
          <p:spPr>
            <a:xfrm>
              <a:off x="0" y="19202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CBEFB1B2-1697-33A4-2851-B2C13E267D4E}"/>
                </a:ext>
              </a:extLst>
            </p:cNvPr>
            <p:cNvCxnSpPr/>
            <p:nvPr/>
          </p:nvCxnSpPr>
          <p:spPr>
            <a:xfrm>
              <a:off x="0" y="21945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5E5A3FFE-16C9-CE82-F535-5740CC9EA81E}"/>
                </a:ext>
              </a:extLst>
            </p:cNvPr>
            <p:cNvCxnSpPr/>
            <p:nvPr/>
          </p:nvCxnSpPr>
          <p:spPr>
            <a:xfrm>
              <a:off x="0" y="24688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775F0898-1806-54CB-4948-4C80CCBC0CED}"/>
                </a:ext>
              </a:extLst>
            </p:cNvPr>
            <p:cNvCxnSpPr/>
            <p:nvPr/>
          </p:nvCxnSpPr>
          <p:spPr>
            <a:xfrm>
              <a:off x="0" y="27432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76E8D105-F7EE-8883-D874-08E48A51303E}"/>
                </a:ext>
              </a:extLst>
            </p:cNvPr>
            <p:cNvCxnSpPr/>
            <p:nvPr/>
          </p:nvCxnSpPr>
          <p:spPr>
            <a:xfrm>
              <a:off x="0" y="30175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4449000F-D038-D1F1-70B7-99ADBEBE8FD8}"/>
                </a:ext>
              </a:extLst>
            </p:cNvPr>
            <p:cNvCxnSpPr/>
            <p:nvPr/>
          </p:nvCxnSpPr>
          <p:spPr>
            <a:xfrm>
              <a:off x="0" y="32918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17DCC46E-BEDD-E8E9-754C-1CC9ACFE6CD8}"/>
                </a:ext>
              </a:extLst>
            </p:cNvPr>
            <p:cNvCxnSpPr/>
            <p:nvPr/>
          </p:nvCxnSpPr>
          <p:spPr>
            <a:xfrm>
              <a:off x="0" y="35661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BE8D8A79-60F3-BE65-DC02-73C031F2D005}"/>
                </a:ext>
              </a:extLst>
            </p:cNvPr>
            <p:cNvCxnSpPr/>
            <p:nvPr/>
          </p:nvCxnSpPr>
          <p:spPr>
            <a:xfrm>
              <a:off x="0" y="38404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9BCBFF24-9331-6282-6ECF-24AC284B0033}"/>
                </a:ext>
              </a:extLst>
            </p:cNvPr>
            <p:cNvCxnSpPr/>
            <p:nvPr/>
          </p:nvCxnSpPr>
          <p:spPr>
            <a:xfrm>
              <a:off x="0" y="41148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292C38D2-C30B-13C4-F907-A065EEAB06B4}"/>
                </a:ext>
              </a:extLst>
            </p:cNvPr>
            <p:cNvCxnSpPr/>
            <p:nvPr/>
          </p:nvCxnSpPr>
          <p:spPr>
            <a:xfrm>
              <a:off x="0" y="43891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E435FE3C-9DBF-E99D-984F-78F5EC0033E8}"/>
                </a:ext>
              </a:extLst>
            </p:cNvPr>
            <p:cNvCxnSpPr/>
            <p:nvPr/>
          </p:nvCxnSpPr>
          <p:spPr>
            <a:xfrm>
              <a:off x="0" y="46634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C5326A05-8F04-EEEA-E219-ABB748687B27}"/>
                </a:ext>
              </a:extLst>
            </p:cNvPr>
            <p:cNvCxnSpPr/>
            <p:nvPr/>
          </p:nvCxnSpPr>
          <p:spPr>
            <a:xfrm>
              <a:off x="0" y="49377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0A875A77-C3E5-417E-1AB9-E87EB50FFBA2}"/>
                </a:ext>
              </a:extLst>
            </p:cNvPr>
            <p:cNvCxnSpPr/>
            <p:nvPr/>
          </p:nvCxnSpPr>
          <p:spPr>
            <a:xfrm>
              <a:off x="0" y="52120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BA66D05B-1D48-3E17-8F30-EE36425959DA}"/>
                </a:ext>
              </a:extLst>
            </p:cNvPr>
            <p:cNvCxnSpPr/>
            <p:nvPr/>
          </p:nvCxnSpPr>
          <p:spPr>
            <a:xfrm>
              <a:off x="0" y="54864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E47BC595-D5E9-3483-9491-E67914DB9967}"/>
                </a:ext>
              </a:extLst>
            </p:cNvPr>
            <p:cNvCxnSpPr/>
            <p:nvPr/>
          </p:nvCxnSpPr>
          <p:spPr>
            <a:xfrm>
              <a:off x="0" y="57607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AA9F7FB6-1B29-8330-E75B-1AB9B5EE3AC2}"/>
                </a:ext>
              </a:extLst>
            </p:cNvPr>
            <p:cNvCxnSpPr/>
            <p:nvPr/>
          </p:nvCxnSpPr>
          <p:spPr>
            <a:xfrm>
              <a:off x="0" y="60350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35C6D5F4-3750-0E88-6D44-B22DDE547497}"/>
                </a:ext>
              </a:extLst>
            </p:cNvPr>
            <p:cNvCxnSpPr/>
            <p:nvPr/>
          </p:nvCxnSpPr>
          <p:spPr>
            <a:xfrm>
              <a:off x="0" y="63093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A9C04465-3C01-296C-31BB-BC09522580B6}"/>
                </a:ext>
              </a:extLst>
            </p:cNvPr>
            <p:cNvCxnSpPr/>
            <p:nvPr/>
          </p:nvCxnSpPr>
          <p:spPr>
            <a:xfrm>
              <a:off x="0" y="65836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EA20A8FA-65C2-D88C-D433-A0321331DF6F}"/>
                </a:ext>
              </a:extLst>
            </p:cNvPr>
            <p:cNvCxnSpPr/>
            <p:nvPr/>
          </p:nvCxnSpPr>
          <p:spPr>
            <a:xfrm>
              <a:off x="0" y="6858000"/>
              <a:ext cx="12192000" cy="0"/>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5D78C06A-26D6-D47F-9562-FFD53FFCB002}"/>
                </a:ext>
              </a:extLst>
            </p:cNvPr>
            <p:cNvCxnSpPr>
              <a:cxnSpLocks/>
            </p:cNvCxnSpPr>
            <p:nvPr/>
          </p:nvCxnSpPr>
          <p:spPr>
            <a:xfrm>
              <a:off x="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B1CDF770-BA7E-20DC-AAA1-2AAC81FB1EB1}"/>
                </a:ext>
              </a:extLst>
            </p:cNvPr>
            <p:cNvCxnSpPr>
              <a:cxnSpLocks/>
            </p:cNvCxnSpPr>
            <p:nvPr/>
          </p:nvCxnSpPr>
          <p:spPr>
            <a:xfrm>
              <a:off x="25940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BDD70441-990A-0481-798D-46E20BC8C6DD}"/>
                </a:ext>
              </a:extLst>
            </p:cNvPr>
            <p:cNvCxnSpPr>
              <a:cxnSpLocks/>
            </p:cNvCxnSpPr>
            <p:nvPr/>
          </p:nvCxnSpPr>
          <p:spPr>
            <a:xfrm>
              <a:off x="51880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6F1B7CA7-0380-FC2D-4CF1-93A27B677A66}"/>
                </a:ext>
              </a:extLst>
            </p:cNvPr>
            <p:cNvCxnSpPr>
              <a:cxnSpLocks/>
            </p:cNvCxnSpPr>
            <p:nvPr/>
          </p:nvCxnSpPr>
          <p:spPr>
            <a:xfrm>
              <a:off x="77821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D479FBDA-7FC8-C531-CAB5-F8BA6D9947A1}"/>
                </a:ext>
              </a:extLst>
            </p:cNvPr>
            <p:cNvCxnSpPr>
              <a:cxnSpLocks/>
            </p:cNvCxnSpPr>
            <p:nvPr/>
          </p:nvCxnSpPr>
          <p:spPr>
            <a:xfrm>
              <a:off x="103761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1694B576-AC95-A09A-FADD-7A68FECE9DAB}"/>
                </a:ext>
              </a:extLst>
            </p:cNvPr>
            <p:cNvCxnSpPr>
              <a:cxnSpLocks/>
            </p:cNvCxnSpPr>
            <p:nvPr/>
          </p:nvCxnSpPr>
          <p:spPr>
            <a:xfrm>
              <a:off x="129702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02A863C5-72C2-831C-069D-C2BB96312BDA}"/>
                </a:ext>
              </a:extLst>
            </p:cNvPr>
            <p:cNvCxnSpPr>
              <a:cxnSpLocks/>
            </p:cNvCxnSpPr>
            <p:nvPr/>
          </p:nvCxnSpPr>
          <p:spPr>
            <a:xfrm>
              <a:off x="155642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87306BA7-938E-76FA-785B-BF10128FD999}"/>
                </a:ext>
              </a:extLst>
            </p:cNvPr>
            <p:cNvCxnSpPr>
              <a:cxnSpLocks/>
            </p:cNvCxnSpPr>
            <p:nvPr/>
          </p:nvCxnSpPr>
          <p:spPr>
            <a:xfrm>
              <a:off x="181582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58B8B837-B5BB-2230-3731-CC6FB186B91D}"/>
                </a:ext>
              </a:extLst>
            </p:cNvPr>
            <p:cNvCxnSpPr>
              <a:cxnSpLocks/>
            </p:cNvCxnSpPr>
            <p:nvPr/>
          </p:nvCxnSpPr>
          <p:spPr>
            <a:xfrm>
              <a:off x="207523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17313FE9-FDA6-4F09-3DF7-2473B4EA1C4F}"/>
                </a:ext>
              </a:extLst>
            </p:cNvPr>
            <p:cNvCxnSpPr>
              <a:cxnSpLocks/>
            </p:cNvCxnSpPr>
            <p:nvPr/>
          </p:nvCxnSpPr>
          <p:spPr>
            <a:xfrm>
              <a:off x="233463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A16EAC46-EB81-D4CD-7AC8-0B521068CC26}"/>
                </a:ext>
              </a:extLst>
            </p:cNvPr>
            <p:cNvCxnSpPr>
              <a:cxnSpLocks/>
            </p:cNvCxnSpPr>
            <p:nvPr/>
          </p:nvCxnSpPr>
          <p:spPr>
            <a:xfrm>
              <a:off x="259404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1E4C63C0-283B-EA84-B755-7DC214105F31}"/>
                </a:ext>
              </a:extLst>
            </p:cNvPr>
            <p:cNvCxnSpPr>
              <a:cxnSpLocks/>
            </p:cNvCxnSpPr>
            <p:nvPr/>
          </p:nvCxnSpPr>
          <p:spPr>
            <a:xfrm>
              <a:off x="285344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B61FD161-82F9-BBF3-C0F6-F1C3FB872A6E}"/>
                </a:ext>
              </a:extLst>
            </p:cNvPr>
            <p:cNvCxnSpPr>
              <a:cxnSpLocks/>
            </p:cNvCxnSpPr>
            <p:nvPr/>
          </p:nvCxnSpPr>
          <p:spPr>
            <a:xfrm>
              <a:off x="311284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52DBDF1F-EE3C-76A9-F769-1596518BE414}"/>
                </a:ext>
              </a:extLst>
            </p:cNvPr>
            <p:cNvCxnSpPr>
              <a:cxnSpLocks/>
            </p:cNvCxnSpPr>
            <p:nvPr/>
          </p:nvCxnSpPr>
          <p:spPr>
            <a:xfrm>
              <a:off x="337225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B8943807-BFA3-3D4C-6B52-83CD46931462}"/>
                </a:ext>
              </a:extLst>
            </p:cNvPr>
            <p:cNvCxnSpPr>
              <a:cxnSpLocks/>
            </p:cNvCxnSpPr>
            <p:nvPr/>
          </p:nvCxnSpPr>
          <p:spPr>
            <a:xfrm>
              <a:off x="363165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551AC041-D580-41A6-1F2D-5802AAA01FAD}"/>
                </a:ext>
              </a:extLst>
            </p:cNvPr>
            <p:cNvCxnSpPr>
              <a:cxnSpLocks/>
            </p:cNvCxnSpPr>
            <p:nvPr/>
          </p:nvCxnSpPr>
          <p:spPr>
            <a:xfrm>
              <a:off x="389106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9746AFBD-0038-EC3A-B0EA-8304E789C166}"/>
                </a:ext>
              </a:extLst>
            </p:cNvPr>
            <p:cNvCxnSpPr>
              <a:cxnSpLocks/>
            </p:cNvCxnSpPr>
            <p:nvPr/>
          </p:nvCxnSpPr>
          <p:spPr>
            <a:xfrm>
              <a:off x="415046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B9BB1451-E32A-48B3-4066-FC59722B37CA}"/>
                </a:ext>
              </a:extLst>
            </p:cNvPr>
            <p:cNvCxnSpPr>
              <a:cxnSpLocks/>
            </p:cNvCxnSpPr>
            <p:nvPr/>
          </p:nvCxnSpPr>
          <p:spPr>
            <a:xfrm>
              <a:off x="440986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8790245B-7FE0-00EF-D1D6-DD2FDAB36005}"/>
                </a:ext>
              </a:extLst>
            </p:cNvPr>
            <p:cNvCxnSpPr>
              <a:cxnSpLocks/>
            </p:cNvCxnSpPr>
            <p:nvPr/>
          </p:nvCxnSpPr>
          <p:spPr>
            <a:xfrm>
              <a:off x="466927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07181155-082C-4C6D-54C5-E9D002047B2D}"/>
                </a:ext>
              </a:extLst>
            </p:cNvPr>
            <p:cNvCxnSpPr>
              <a:cxnSpLocks/>
            </p:cNvCxnSpPr>
            <p:nvPr/>
          </p:nvCxnSpPr>
          <p:spPr>
            <a:xfrm>
              <a:off x="492867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FB9CC784-42B1-6119-AEBE-EEFE10B7276C}"/>
                </a:ext>
              </a:extLst>
            </p:cNvPr>
            <p:cNvCxnSpPr>
              <a:cxnSpLocks/>
            </p:cNvCxnSpPr>
            <p:nvPr/>
          </p:nvCxnSpPr>
          <p:spPr>
            <a:xfrm>
              <a:off x="518808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111CB84C-0F00-F94C-C821-CADC24D76226}"/>
                </a:ext>
              </a:extLst>
            </p:cNvPr>
            <p:cNvCxnSpPr>
              <a:cxnSpLocks/>
            </p:cNvCxnSpPr>
            <p:nvPr/>
          </p:nvCxnSpPr>
          <p:spPr>
            <a:xfrm>
              <a:off x="544748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A2D92AC9-FD46-4CA3-27EC-B14DEC6B139A}"/>
                </a:ext>
              </a:extLst>
            </p:cNvPr>
            <p:cNvCxnSpPr>
              <a:cxnSpLocks/>
            </p:cNvCxnSpPr>
            <p:nvPr/>
          </p:nvCxnSpPr>
          <p:spPr>
            <a:xfrm>
              <a:off x="570688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55AEB8A8-49E6-3168-7F55-C4C85CAC49F9}"/>
                </a:ext>
              </a:extLst>
            </p:cNvPr>
            <p:cNvCxnSpPr>
              <a:cxnSpLocks/>
            </p:cNvCxnSpPr>
            <p:nvPr/>
          </p:nvCxnSpPr>
          <p:spPr>
            <a:xfrm>
              <a:off x="596629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4E721971-3158-9AAA-FDB1-85AB9C59D6E7}"/>
                </a:ext>
              </a:extLst>
            </p:cNvPr>
            <p:cNvCxnSpPr>
              <a:cxnSpLocks/>
            </p:cNvCxnSpPr>
            <p:nvPr/>
          </p:nvCxnSpPr>
          <p:spPr>
            <a:xfrm>
              <a:off x="622569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AB03C00F-5A00-82DA-716F-786C34A3356C}"/>
                </a:ext>
              </a:extLst>
            </p:cNvPr>
            <p:cNvCxnSpPr>
              <a:cxnSpLocks/>
            </p:cNvCxnSpPr>
            <p:nvPr/>
          </p:nvCxnSpPr>
          <p:spPr>
            <a:xfrm>
              <a:off x="648510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E90FBCFF-1FA1-6447-574D-6D41D8FAD2B0}"/>
                </a:ext>
              </a:extLst>
            </p:cNvPr>
            <p:cNvCxnSpPr>
              <a:cxnSpLocks/>
            </p:cNvCxnSpPr>
            <p:nvPr/>
          </p:nvCxnSpPr>
          <p:spPr>
            <a:xfrm>
              <a:off x="674450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528E8042-4ECA-59D8-41FC-2EE176BC573D}"/>
                </a:ext>
              </a:extLst>
            </p:cNvPr>
            <p:cNvCxnSpPr>
              <a:cxnSpLocks/>
            </p:cNvCxnSpPr>
            <p:nvPr/>
          </p:nvCxnSpPr>
          <p:spPr>
            <a:xfrm>
              <a:off x="700390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2413FCFF-B050-C65C-F914-707001ED5EB7}"/>
                </a:ext>
              </a:extLst>
            </p:cNvPr>
            <p:cNvCxnSpPr>
              <a:cxnSpLocks/>
            </p:cNvCxnSpPr>
            <p:nvPr/>
          </p:nvCxnSpPr>
          <p:spPr>
            <a:xfrm>
              <a:off x="726331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053970D9-2144-381C-13E0-1CC9AD48E151}"/>
                </a:ext>
              </a:extLst>
            </p:cNvPr>
            <p:cNvCxnSpPr>
              <a:cxnSpLocks/>
            </p:cNvCxnSpPr>
            <p:nvPr/>
          </p:nvCxnSpPr>
          <p:spPr>
            <a:xfrm>
              <a:off x="752271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20322DB2-AA27-61CF-66C1-E5C1AA1453DA}"/>
                </a:ext>
              </a:extLst>
            </p:cNvPr>
            <p:cNvCxnSpPr>
              <a:cxnSpLocks/>
            </p:cNvCxnSpPr>
            <p:nvPr/>
          </p:nvCxnSpPr>
          <p:spPr>
            <a:xfrm>
              <a:off x="778212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741386F6-4CA6-5427-12D9-35F91EBEC169}"/>
                </a:ext>
              </a:extLst>
            </p:cNvPr>
            <p:cNvCxnSpPr>
              <a:cxnSpLocks/>
            </p:cNvCxnSpPr>
            <p:nvPr/>
          </p:nvCxnSpPr>
          <p:spPr>
            <a:xfrm>
              <a:off x="804152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56DA3B95-DDA7-FDE0-C744-0AF97E82AAD1}"/>
                </a:ext>
              </a:extLst>
            </p:cNvPr>
            <p:cNvCxnSpPr>
              <a:cxnSpLocks/>
            </p:cNvCxnSpPr>
            <p:nvPr/>
          </p:nvCxnSpPr>
          <p:spPr>
            <a:xfrm>
              <a:off x="830092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DDDB74DF-F92D-19A4-C47D-1851A5E782CD}"/>
                </a:ext>
              </a:extLst>
            </p:cNvPr>
            <p:cNvCxnSpPr>
              <a:cxnSpLocks/>
            </p:cNvCxnSpPr>
            <p:nvPr/>
          </p:nvCxnSpPr>
          <p:spPr>
            <a:xfrm>
              <a:off x="856033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0A0FCA55-1FF7-7047-1E5F-8B7CF6A62D95}"/>
                </a:ext>
              </a:extLst>
            </p:cNvPr>
            <p:cNvCxnSpPr>
              <a:cxnSpLocks/>
            </p:cNvCxnSpPr>
            <p:nvPr/>
          </p:nvCxnSpPr>
          <p:spPr>
            <a:xfrm>
              <a:off x="881973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5A8E8B7A-4EDE-CED7-F8AA-632A79E74270}"/>
                </a:ext>
              </a:extLst>
            </p:cNvPr>
            <p:cNvCxnSpPr>
              <a:cxnSpLocks/>
            </p:cNvCxnSpPr>
            <p:nvPr/>
          </p:nvCxnSpPr>
          <p:spPr>
            <a:xfrm>
              <a:off x="907914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C9E31687-0303-6CE6-5D11-B58F64E3D0AA}"/>
                </a:ext>
              </a:extLst>
            </p:cNvPr>
            <p:cNvCxnSpPr>
              <a:cxnSpLocks/>
            </p:cNvCxnSpPr>
            <p:nvPr/>
          </p:nvCxnSpPr>
          <p:spPr>
            <a:xfrm>
              <a:off x="933854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CF41CDDD-2738-7FF5-B0CD-190A6C565DAD}"/>
                </a:ext>
              </a:extLst>
            </p:cNvPr>
            <p:cNvCxnSpPr>
              <a:cxnSpLocks/>
            </p:cNvCxnSpPr>
            <p:nvPr/>
          </p:nvCxnSpPr>
          <p:spPr>
            <a:xfrm>
              <a:off x="959794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14A5B6A8-9F47-D9EB-7E83-27D6D2A71657}"/>
                </a:ext>
              </a:extLst>
            </p:cNvPr>
            <p:cNvCxnSpPr>
              <a:cxnSpLocks/>
            </p:cNvCxnSpPr>
            <p:nvPr/>
          </p:nvCxnSpPr>
          <p:spPr>
            <a:xfrm>
              <a:off x="985735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B28C185C-33DC-3733-FC33-B1FCF369BC0B}"/>
                </a:ext>
              </a:extLst>
            </p:cNvPr>
            <p:cNvCxnSpPr>
              <a:cxnSpLocks/>
            </p:cNvCxnSpPr>
            <p:nvPr/>
          </p:nvCxnSpPr>
          <p:spPr>
            <a:xfrm>
              <a:off x="1011675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59343326-61E2-A990-D33E-660B41D89808}"/>
                </a:ext>
              </a:extLst>
            </p:cNvPr>
            <p:cNvCxnSpPr>
              <a:cxnSpLocks/>
            </p:cNvCxnSpPr>
            <p:nvPr/>
          </p:nvCxnSpPr>
          <p:spPr>
            <a:xfrm>
              <a:off x="1037616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D2171A38-481E-1849-8A6F-6351F0297EC7}"/>
                </a:ext>
              </a:extLst>
            </p:cNvPr>
            <p:cNvCxnSpPr>
              <a:cxnSpLocks/>
            </p:cNvCxnSpPr>
            <p:nvPr/>
          </p:nvCxnSpPr>
          <p:spPr>
            <a:xfrm>
              <a:off x="1063556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E45AA1BF-311C-2659-B263-2DC2B1020903}"/>
                </a:ext>
              </a:extLst>
            </p:cNvPr>
            <p:cNvCxnSpPr>
              <a:cxnSpLocks/>
            </p:cNvCxnSpPr>
            <p:nvPr/>
          </p:nvCxnSpPr>
          <p:spPr>
            <a:xfrm>
              <a:off x="1089496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84FC3C23-D6E7-4B5D-FE36-73182C866DA2}"/>
                </a:ext>
              </a:extLst>
            </p:cNvPr>
            <p:cNvCxnSpPr>
              <a:cxnSpLocks/>
            </p:cNvCxnSpPr>
            <p:nvPr/>
          </p:nvCxnSpPr>
          <p:spPr>
            <a:xfrm>
              <a:off x="1115437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id="{976FCBA4-8110-837A-C889-0FD4C35E0CD5}"/>
                </a:ext>
              </a:extLst>
            </p:cNvPr>
            <p:cNvCxnSpPr>
              <a:cxnSpLocks/>
            </p:cNvCxnSpPr>
            <p:nvPr/>
          </p:nvCxnSpPr>
          <p:spPr>
            <a:xfrm>
              <a:off x="1141377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54308303-469B-F019-8C67-EE2968441083}"/>
                </a:ext>
              </a:extLst>
            </p:cNvPr>
            <p:cNvCxnSpPr>
              <a:cxnSpLocks/>
            </p:cNvCxnSpPr>
            <p:nvPr/>
          </p:nvCxnSpPr>
          <p:spPr>
            <a:xfrm>
              <a:off x="1167318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id="{6FA3A59C-F3DF-3A0C-1EF5-B0D2E6076321}"/>
                </a:ext>
              </a:extLst>
            </p:cNvPr>
            <p:cNvCxnSpPr>
              <a:cxnSpLocks/>
            </p:cNvCxnSpPr>
            <p:nvPr/>
          </p:nvCxnSpPr>
          <p:spPr>
            <a:xfrm>
              <a:off x="1193258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990792D7-5EB1-8AFA-B999-03832DA9C7E0}"/>
                </a:ext>
              </a:extLst>
            </p:cNvPr>
            <p:cNvCxnSpPr>
              <a:cxnSpLocks/>
            </p:cNvCxnSpPr>
            <p:nvPr/>
          </p:nvCxnSpPr>
          <p:spPr>
            <a:xfrm>
              <a:off x="12192000" y="0"/>
              <a:ext cx="0" cy="6858000"/>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pic>
        <p:nvPicPr>
          <p:cNvPr id="12" name="图片 11">
            <a:extLst>
              <a:ext uri="{FF2B5EF4-FFF2-40B4-BE49-F238E27FC236}">
                <a16:creationId xmlns:a16="http://schemas.microsoft.com/office/drawing/2014/main" id="{3C304E32-9BE2-91BB-D0A3-F54D6C6C8522}"/>
              </a:ext>
            </a:extLst>
          </p:cNvPr>
          <p:cNvPicPr>
            <a:picLocks noChangeAspect="1"/>
          </p:cNvPicPr>
          <p:nvPr userDrawn="1"/>
        </p:nvPicPr>
        <p:blipFill>
          <a:blip r:embed="rId2">
            <a:extLst>
              <a:ext uri="{28A0092B-C50C-407E-A947-70E740481C1C}">
                <a14:useLocalDpi xmlns:a14="http://schemas.microsoft.com/office/drawing/2010/main" val="0"/>
              </a:ext>
            </a:extLst>
          </a:blip>
          <a:srcRect t="376" b="376"/>
          <a:stretch/>
        </p:blipFill>
        <p:spPr>
          <a:xfrm>
            <a:off x="1827072" y="0"/>
            <a:ext cx="10364928" cy="6858000"/>
          </a:xfrm>
          <a:custGeom>
            <a:avLst/>
            <a:gdLst>
              <a:gd name="connsiteX0" fmla="*/ 0 w 10364928"/>
              <a:gd name="connsiteY0" fmla="*/ 0 h 6858000"/>
              <a:gd name="connsiteX1" fmla="*/ 10364928 w 10364928"/>
              <a:gd name="connsiteY1" fmla="*/ 0 h 6858000"/>
              <a:gd name="connsiteX2" fmla="*/ 10364928 w 10364928"/>
              <a:gd name="connsiteY2" fmla="*/ 6858000 h 6858000"/>
              <a:gd name="connsiteX3" fmla="*/ 0 w 1036492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364928" h="6858000">
                <a:moveTo>
                  <a:pt x="0" y="0"/>
                </a:moveTo>
                <a:lnTo>
                  <a:pt x="10364928" y="0"/>
                </a:lnTo>
                <a:lnTo>
                  <a:pt x="10364928" y="6858000"/>
                </a:lnTo>
                <a:lnTo>
                  <a:pt x="0" y="6858000"/>
                </a:lnTo>
                <a:close/>
              </a:path>
            </a:pathLst>
          </a:custGeom>
        </p:spPr>
      </p:pic>
      <p:sp>
        <p:nvSpPr>
          <p:cNvPr id="7" name="矩形 6">
            <a:extLst>
              <a:ext uri="{FF2B5EF4-FFF2-40B4-BE49-F238E27FC236}">
                <a16:creationId xmlns:a16="http://schemas.microsoft.com/office/drawing/2014/main" id="{D5FB3F98-049A-1FF6-1179-D51DFC6FDB30}"/>
              </a:ext>
            </a:extLst>
          </p:cNvPr>
          <p:cNvSpPr/>
          <p:nvPr userDrawn="1"/>
        </p:nvSpPr>
        <p:spPr>
          <a:xfrm flipH="1">
            <a:off x="25230" y="-1"/>
            <a:ext cx="12193200" cy="6858000"/>
          </a:xfrm>
          <a:prstGeom prst="rect">
            <a:avLst/>
          </a:prstGeom>
          <a:gradFill>
            <a:gsLst>
              <a:gs pos="69000">
                <a:schemeClr val="accent1">
                  <a:lumMod val="20000"/>
                  <a:lumOff val="80000"/>
                  <a:alpha val="94000"/>
                </a:schemeClr>
              </a:gs>
              <a:gs pos="14000">
                <a:schemeClr val="accent1">
                  <a:lumMod val="10000"/>
                  <a:lumOff val="90000"/>
                </a:schemeClr>
              </a:gs>
              <a:gs pos="100000">
                <a:schemeClr val="accent1">
                  <a:alpha val="46000"/>
                </a:schemeClr>
              </a:gs>
            </a:gsLst>
            <a:lin ang="10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279045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gradFill>
          <a:gsLst>
            <a:gs pos="0">
              <a:schemeClr val="accent1">
                <a:lumMod val="20000"/>
                <a:lumOff val="80000"/>
                <a:alpha val="45000"/>
              </a:schemeClr>
            </a:gs>
            <a:gs pos="87000">
              <a:schemeClr val="accent1">
                <a:lumMod val="20000"/>
                <a:lumOff val="80000"/>
                <a:alpha val="50000"/>
              </a:schemeClr>
            </a:gs>
          </a:gsLst>
          <a:lin ang="2700000" scaled="0"/>
        </a:gradFill>
        <a:effectLst/>
      </p:bgPr>
    </p:bg>
    <p:spTree>
      <p:nvGrpSpPr>
        <p:cNvPr id="1" name=""/>
        <p:cNvGrpSpPr/>
        <p:nvPr/>
      </p:nvGrpSpPr>
      <p:grpSpPr>
        <a:xfrm>
          <a:off x="0" y="0"/>
          <a:ext cx="0" cy="0"/>
          <a:chOff x="0" y="0"/>
          <a:chExt cx="0" cy="0"/>
        </a:xfrm>
      </p:grpSpPr>
      <p:grpSp>
        <p:nvGrpSpPr>
          <p:cNvPr id="323" name="组合 322">
            <a:extLst>
              <a:ext uri="{FF2B5EF4-FFF2-40B4-BE49-F238E27FC236}">
                <a16:creationId xmlns:a16="http://schemas.microsoft.com/office/drawing/2014/main" id="{00D60892-DE50-A4C3-6689-6BB3C4337E49}"/>
              </a:ext>
            </a:extLst>
          </p:cNvPr>
          <p:cNvGrpSpPr/>
          <p:nvPr userDrawn="1"/>
        </p:nvGrpSpPr>
        <p:grpSpPr>
          <a:xfrm>
            <a:off x="0" y="0"/>
            <a:ext cx="12192000" cy="6858000"/>
            <a:chOff x="0" y="0"/>
            <a:chExt cx="12192000" cy="6858000"/>
          </a:xfrm>
        </p:grpSpPr>
        <p:cxnSp>
          <p:nvCxnSpPr>
            <p:cNvPr id="324" name="直接连接符 323">
              <a:extLst>
                <a:ext uri="{FF2B5EF4-FFF2-40B4-BE49-F238E27FC236}">
                  <a16:creationId xmlns:a16="http://schemas.microsoft.com/office/drawing/2014/main" id="{34784289-8FFA-F5C1-235A-0BA34572D9DB}"/>
                </a:ext>
              </a:extLst>
            </p:cNvPr>
            <p:cNvCxnSpPr>
              <a:cxnSpLocks/>
            </p:cNvCxnSpPr>
            <p:nvPr/>
          </p:nvCxnSpPr>
          <p:spPr>
            <a:xfrm>
              <a:off x="0" y="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5" name="直接连接符 324">
              <a:extLst>
                <a:ext uri="{FF2B5EF4-FFF2-40B4-BE49-F238E27FC236}">
                  <a16:creationId xmlns:a16="http://schemas.microsoft.com/office/drawing/2014/main" id="{B9F442F5-65D5-EE51-8D10-A54CEEB2F59C}"/>
                </a:ext>
              </a:extLst>
            </p:cNvPr>
            <p:cNvCxnSpPr/>
            <p:nvPr/>
          </p:nvCxnSpPr>
          <p:spPr>
            <a:xfrm>
              <a:off x="0" y="2743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6" name="直接连接符 325">
              <a:extLst>
                <a:ext uri="{FF2B5EF4-FFF2-40B4-BE49-F238E27FC236}">
                  <a16:creationId xmlns:a16="http://schemas.microsoft.com/office/drawing/2014/main" id="{4CFE5073-7C79-0DAF-CD85-C187E45E7C51}"/>
                </a:ext>
              </a:extLst>
            </p:cNvPr>
            <p:cNvCxnSpPr/>
            <p:nvPr/>
          </p:nvCxnSpPr>
          <p:spPr>
            <a:xfrm>
              <a:off x="0" y="5486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7" name="直接连接符 326">
              <a:extLst>
                <a:ext uri="{FF2B5EF4-FFF2-40B4-BE49-F238E27FC236}">
                  <a16:creationId xmlns:a16="http://schemas.microsoft.com/office/drawing/2014/main" id="{1F72C73E-5469-31D1-9EBD-9070CFCBD3A9}"/>
                </a:ext>
              </a:extLst>
            </p:cNvPr>
            <p:cNvCxnSpPr/>
            <p:nvPr/>
          </p:nvCxnSpPr>
          <p:spPr>
            <a:xfrm>
              <a:off x="0" y="8229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8" name="直接连接符 327">
              <a:extLst>
                <a:ext uri="{FF2B5EF4-FFF2-40B4-BE49-F238E27FC236}">
                  <a16:creationId xmlns:a16="http://schemas.microsoft.com/office/drawing/2014/main" id="{5CF5F506-953B-6028-81F0-EF0BF7FB6FF0}"/>
                </a:ext>
              </a:extLst>
            </p:cNvPr>
            <p:cNvCxnSpPr/>
            <p:nvPr/>
          </p:nvCxnSpPr>
          <p:spPr>
            <a:xfrm>
              <a:off x="0" y="10972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9" name="直接连接符 328">
              <a:extLst>
                <a:ext uri="{FF2B5EF4-FFF2-40B4-BE49-F238E27FC236}">
                  <a16:creationId xmlns:a16="http://schemas.microsoft.com/office/drawing/2014/main" id="{14B94062-63CF-388E-D0C3-09CFF02EE86F}"/>
                </a:ext>
              </a:extLst>
            </p:cNvPr>
            <p:cNvCxnSpPr/>
            <p:nvPr/>
          </p:nvCxnSpPr>
          <p:spPr>
            <a:xfrm>
              <a:off x="0" y="13716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0" name="直接连接符 329">
              <a:extLst>
                <a:ext uri="{FF2B5EF4-FFF2-40B4-BE49-F238E27FC236}">
                  <a16:creationId xmlns:a16="http://schemas.microsoft.com/office/drawing/2014/main" id="{6ACFDEFD-A3E5-63D2-B78E-7E033ACAB0EB}"/>
                </a:ext>
              </a:extLst>
            </p:cNvPr>
            <p:cNvCxnSpPr/>
            <p:nvPr/>
          </p:nvCxnSpPr>
          <p:spPr>
            <a:xfrm>
              <a:off x="0" y="16459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1" name="直接连接符 330">
              <a:extLst>
                <a:ext uri="{FF2B5EF4-FFF2-40B4-BE49-F238E27FC236}">
                  <a16:creationId xmlns:a16="http://schemas.microsoft.com/office/drawing/2014/main" id="{388AE655-1E11-02E9-B84B-EA4E53F82A95}"/>
                </a:ext>
              </a:extLst>
            </p:cNvPr>
            <p:cNvCxnSpPr/>
            <p:nvPr/>
          </p:nvCxnSpPr>
          <p:spPr>
            <a:xfrm>
              <a:off x="0" y="19202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id="{0F8126E4-774B-0BA8-9043-57AF59225F51}"/>
                </a:ext>
              </a:extLst>
            </p:cNvPr>
            <p:cNvCxnSpPr/>
            <p:nvPr/>
          </p:nvCxnSpPr>
          <p:spPr>
            <a:xfrm>
              <a:off x="0" y="21945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3" name="直接连接符 332">
              <a:extLst>
                <a:ext uri="{FF2B5EF4-FFF2-40B4-BE49-F238E27FC236}">
                  <a16:creationId xmlns:a16="http://schemas.microsoft.com/office/drawing/2014/main" id="{C3C522B3-34CA-EAE4-D7E6-EE1B18D28040}"/>
                </a:ext>
              </a:extLst>
            </p:cNvPr>
            <p:cNvCxnSpPr/>
            <p:nvPr/>
          </p:nvCxnSpPr>
          <p:spPr>
            <a:xfrm>
              <a:off x="0" y="24688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4" name="直接连接符 333">
              <a:extLst>
                <a:ext uri="{FF2B5EF4-FFF2-40B4-BE49-F238E27FC236}">
                  <a16:creationId xmlns:a16="http://schemas.microsoft.com/office/drawing/2014/main" id="{25C8CB6A-8A8D-A8C9-9AC4-EB5B277E28F2}"/>
                </a:ext>
              </a:extLst>
            </p:cNvPr>
            <p:cNvCxnSpPr/>
            <p:nvPr/>
          </p:nvCxnSpPr>
          <p:spPr>
            <a:xfrm>
              <a:off x="0" y="27432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a16="http://schemas.microsoft.com/office/drawing/2014/main" id="{0300C5A2-9218-1634-2229-E2B0F5C9F1C6}"/>
                </a:ext>
              </a:extLst>
            </p:cNvPr>
            <p:cNvCxnSpPr/>
            <p:nvPr/>
          </p:nvCxnSpPr>
          <p:spPr>
            <a:xfrm>
              <a:off x="0" y="30175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id="{A416428F-7CD2-B21C-760C-097B11D0361C}"/>
                </a:ext>
              </a:extLst>
            </p:cNvPr>
            <p:cNvCxnSpPr/>
            <p:nvPr/>
          </p:nvCxnSpPr>
          <p:spPr>
            <a:xfrm>
              <a:off x="0" y="32918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7" name="直接连接符 336">
              <a:extLst>
                <a:ext uri="{FF2B5EF4-FFF2-40B4-BE49-F238E27FC236}">
                  <a16:creationId xmlns:a16="http://schemas.microsoft.com/office/drawing/2014/main" id="{FB56796D-7DA1-D5AD-33BC-4D558EFB5F7F}"/>
                </a:ext>
              </a:extLst>
            </p:cNvPr>
            <p:cNvCxnSpPr/>
            <p:nvPr/>
          </p:nvCxnSpPr>
          <p:spPr>
            <a:xfrm>
              <a:off x="0" y="35661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8" name="直接连接符 337">
              <a:extLst>
                <a:ext uri="{FF2B5EF4-FFF2-40B4-BE49-F238E27FC236}">
                  <a16:creationId xmlns:a16="http://schemas.microsoft.com/office/drawing/2014/main" id="{780E2878-8E1C-6CBC-BAA3-0D798352D059}"/>
                </a:ext>
              </a:extLst>
            </p:cNvPr>
            <p:cNvCxnSpPr/>
            <p:nvPr/>
          </p:nvCxnSpPr>
          <p:spPr>
            <a:xfrm>
              <a:off x="0" y="38404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9" name="直接连接符 338">
              <a:extLst>
                <a:ext uri="{FF2B5EF4-FFF2-40B4-BE49-F238E27FC236}">
                  <a16:creationId xmlns:a16="http://schemas.microsoft.com/office/drawing/2014/main" id="{73B916B9-F794-4D64-5B74-D73F80067312}"/>
                </a:ext>
              </a:extLst>
            </p:cNvPr>
            <p:cNvCxnSpPr/>
            <p:nvPr/>
          </p:nvCxnSpPr>
          <p:spPr>
            <a:xfrm>
              <a:off x="0" y="41148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id="{8C374A72-A86C-97E0-B615-63DD9781A451}"/>
                </a:ext>
              </a:extLst>
            </p:cNvPr>
            <p:cNvCxnSpPr/>
            <p:nvPr/>
          </p:nvCxnSpPr>
          <p:spPr>
            <a:xfrm>
              <a:off x="0" y="43891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1" name="直接连接符 340">
              <a:extLst>
                <a:ext uri="{FF2B5EF4-FFF2-40B4-BE49-F238E27FC236}">
                  <a16:creationId xmlns:a16="http://schemas.microsoft.com/office/drawing/2014/main" id="{8C42E031-FA58-3D9B-F3FD-4E7B1EDBDEA2}"/>
                </a:ext>
              </a:extLst>
            </p:cNvPr>
            <p:cNvCxnSpPr/>
            <p:nvPr/>
          </p:nvCxnSpPr>
          <p:spPr>
            <a:xfrm>
              <a:off x="0" y="46634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2" name="直接连接符 341">
              <a:extLst>
                <a:ext uri="{FF2B5EF4-FFF2-40B4-BE49-F238E27FC236}">
                  <a16:creationId xmlns:a16="http://schemas.microsoft.com/office/drawing/2014/main" id="{A93993CE-4BE3-DBED-E919-C92349A35393}"/>
                </a:ext>
              </a:extLst>
            </p:cNvPr>
            <p:cNvCxnSpPr/>
            <p:nvPr/>
          </p:nvCxnSpPr>
          <p:spPr>
            <a:xfrm>
              <a:off x="0" y="49377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id="{1C1D70C2-D788-FC9E-02B3-3A84E7E02E92}"/>
                </a:ext>
              </a:extLst>
            </p:cNvPr>
            <p:cNvCxnSpPr/>
            <p:nvPr/>
          </p:nvCxnSpPr>
          <p:spPr>
            <a:xfrm>
              <a:off x="0" y="52120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4" name="直接连接符 343">
              <a:extLst>
                <a:ext uri="{FF2B5EF4-FFF2-40B4-BE49-F238E27FC236}">
                  <a16:creationId xmlns:a16="http://schemas.microsoft.com/office/drawing/2014/main" id="{1AA37A4A-A130-9040-9DAE-F56CAEEB8EF5}"/>
                </a:ext>
              </a:extLst>
            </p:cNvPr>
            <p:cNvCxnSpPr/>
            <p:nvPr/>
          </p:nvCxnSpPr>
          <p:spPr>
            <a:xfrm>
              <a:off x="0" y="54864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id="{CBB81B50-586E-C10B-F197-909E694CFFB4}"/>
                </a:ext>
              </a:extLst>
            </p:cNvPr>
            <p:cNvCxnSpPr/>
            <p:nvPr/>
          </p:nvCxnSpPr>
          <p:spPr>
            <a:xfrm>
              <a:off x="0" y="57607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a16="http://schemas.microsoft.com/office/drawing/2014/main" id="{E112F96A-8BFF-B613-25F1-50A9BEA8B9C7}"/>
                </a:ext>
              </a:extLst>
            </p:cNvPr>
            <p:cNvCxnSpPr/>
            <p:nvPr/>
          </p:nvCxnSpPr>
          <p:spPr>
            <a:xfrm>
              <a:off x="0" y="60350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a16="http://schemas.microsoft.com/office/drawing/2014/main" id="{77BC37E1-9A02-B16B-EFCF-C5903553DB39}"/>
                </a:ext>
              </a:extLst>
            </p:cNvPr>
            <p:cNvCxnSpPr/>
            <p:nvPr/>
          </p:nvCxnSpPr>
          <p:spPr>
            <a:xfrm>
              <a:off x="0" y="63093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id="{44ADC444-1682-9DD1-C723-6B0F25EB3015}"/>
                </a:ext>
              </a:extLst>
            </p:cNvPr>
            <p:cNvCxnSpPr/>
            <p:nvPr/>
          </p:nvCxnSpPr>
          <p:spPr>
            <a:xfrm>
              <a:off x="0" y="65836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a16="http://schemas.microsoft.com/office/drawing/2014/main" id="{5826BD64-B52E-D334-EAB4-05CEBFDEC4C4}"/>
                </a:ext>
              </a:extLst>
            </p:cNvPr>
            <p:cNvCxnSpPr/>
            <p:nvPr/>
          </p:nvCxnSpPr>
          <p:spPr>
            <a:xfrm>
              <a:off x="0" y="6858000"/>
              <a:ext cx="12192000" cy="0"/>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a16="http://schemas.microsoft.com/office/drawing/2014/main" id="{15FF5876-2E66-5E15-A1A2-714357A84831}"/>
                </a:ext>
              </a:extLst>
            </p:cNvPr>
            <p:cNvCxnSpPr>
              <a:cxnSpLocks/>
            </p:cNvCxnSpPr>
            <p:nvPr/>
          </p:nvCxnSpPr>
          <p:spPr>
            <a:xfrm>
              <a:off x="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1" name="直接连接符 350">
              <a:extLst>
                <a:ext uri="{FF2B5EF4-FFF2-40B4-BE49-F238E27FC236}">
                  <a16:creationId xmlns:a16="http://schemas.microsoft.com/office/drawing/2014/main" id="{28272A5A-0532-15AD-DFC2-547D62202871}"/>
                </a:ext>
              </a:extLst>
            </p:cNvPr>
            <p:cNvCxnSpPr>
              <a:cxnSpLocks/>
            </p:cNvCxnSpPr>
            <p:nvPr/>
          </p:nvCxnSpPr>
          <p:spPr>
            <a:xfrm>
              <a:off x="25940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2" name="直接连接符 351">
              <a:extLst>
                <a:ext uri="{FF2B5EF4-FFF2-40B4-BE49-F238E27FC236}">
                  <a16:creationId xmlns:a16="http://schemas.microsoft.com/office/drawing/2014/main" id="{281272F2-413A-65B2-933A-7A5C53A1A998}"/>
                </a:ext>
              </a:extLst>
            </p:cNvPr>
            <p:cNvCxnSpPr>
              <a:cxnSpLocks/>
            </p:cNvCxnSpPr>
            <p:nvPr/>
          </p:nvCxnSpPr>
          <p:spPr>
            <a:xfrm>
              <a:off x="51880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3" name="直接连接符 352">
              <a:extLst>
                <a:ext uri="{FF2B5EF4-FFF2-40B4-BE49-F238E27FC236}">
                  <a16:creationId xmlns:a16="http://schemas.microsoft.com/office/drawing/2014/main" id="{6BEBA10C-ADCB-1CE3-EC73-A8516F3259F4}"/>
                </a:ext>
              </a:extLst>
            </p:cNvPr>
            <p:cNvCxnSpPr>
              <a:cxnSpLocks/>
            </p:cNvCxnSpPr>
            <p:nvPr/>
          </p:nvCxnSpPr>
          <p:spPr>
            <a:xfrm>
              <a:off x="77821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id="{6C81E61C-B0D4-731B-FC7E-0A31CE130106}"/>
                </a:ext>
              </a:extLst>
            </p:cNvPr>
            <p:cNvCxnSpPr>
              <a:cxnSpLocks/>
            </p:cNvCxnSpPr>
            <p:nvPr/>
          </p:nvCxnSpPr>
          <p:spPr>
            <a:xfrm>
              <a:off x="103761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a16="http://schemas.microsoft.com/office/drawing/2014/main" id="{C97DC713-C670-9429-4156-F6F0DE30633A}"/>
                </a:ext>
              </a:extLst>
            </p:cNvPr>
            <p:cNvCxnSpPr>
              <a:cxnSpLocks/>
            </p:cNvCxnSpPr>
            <p:nvPr/>
          </p:nvCxnSpPr>
          <p:spPr>
            <a:xfrm>
              <a:off x="129702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6" name="直接连接符 355">
              <a:extLst>
                <a:ext uri="{FF2B5EF4-FFF2-40B4-BE49-F238E27FC236}">
                  <a16:creationId xmlns:a16="http://schemas.microsoft.com/office/drawing/2014/main" id="{8F3A1294-1B53-98FC-1327-A606957813D2}"/>
                </a:ext>
              </a:extLst>
            </p:cNvPr>
            <p:cNvCxnSpPr>
              <a:cxnSpLocks/>
            </p:cNvCxnSpPr>
            <p:nvPr/>
          </p:nvCxnSpPr>
          <p:spPr>
            <a:xfrm>
              <a:off x="155642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7" name="直接连接符 356">
              <a:extLst>
                <a:ext uri="{FF2B5EF4-FFF2-40B4-BE49-F238E27FC236}">
                  <a16:creationId xmlns:a16="http://schemas.microsoft.com/office/drawing/2014/main" id="{359F7A34-A8A9-52A6-4D19-3793E5F75D78}"/>
                </a:ext>
              </a:extLst>
            </p:cNvPr>
            <p:cNvCxnSpPr>
              <a:cxnSpLocks/>
            </p:cNvCxnSpPr>
            <p:nvPr/>
          </p:nvCxnSpPr>
          <p:spPr>
            <a:xfrm>
              <a:off x="181582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8" name="直接连接符 357">
              <a:extLst>
                <a:ext uri="{FF2B5EF4-FFF2-40B4-BE49-F238E27FC236}">
                  <a16:creationId xmlns:a16="http://schemas.microsoft.com/office/drawing/2014/main" id="{0A85AFF7-88EF-81E6-D4D0-D35044939DF0}"/>
                </a:ext>
              </a:extLst>
            </p:cNvPr>
            <p:cNvCxnSpPr>
              <a:cxnSpLocks/>
            </p:cNvCxnSpPr>
            <p:nvPr/>
          </p:nvCxnSpPr>
          <p:spPr>
            <a:xfrm>
              <a:off x="207523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9" name="直接连接符 358">
              <a:extLst>
                <a:ext uri="{FF2B5EF4-FFF2-40B4-BE49-F238E27FC236}">
                  <a16:creationId xmlns:a16="http://schemas.microsoft.com/office/drawing/2014/main" id="{E8821972-3687-2CD5-E783-CE75437A1984}"/>
                </a:ext>
              </a:extLst>
            </p:cNvPr>
            <p:cNvCxnSpPr>
              <a:cxnSpLocks/>
            </p:cNvCxnSpPr>
            <p:nvPr/>
          </p:nvCxnSpPr>
          <p:spPr>
            <a:xfrm>
              <a:off x="233463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a16="http://schemas.microsoft.com/office/drawing/2014/main" id="{68787014-9598-B620-DDCA-83FDBB9269DC}"/>
                </a:ext>
              </a:extLst>
            </p:cNvPr>
            <p:cNvCxnSpPr>
              <a:cxnSpLocks/>
            </p:cNvCxnSpPr>
            <p:nvPr/>
          </p:nvCxnSpPr>
          <p:spPr>
            <a:xfrm>
              <a:off x="259404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1" name="直接连接符 360">
              <a:extLst>
                <a:ext uri="{FF2B5EF4-FFF2-40B4-BE49-F238E27FC236}">
                  <a16:creationId xmlns:a16="http://schemas.microsoft.com/office/drawing/2014/main" id="{D99EC30D-D3B3-44C9-5BED-550462C813AD}"/>
                </a:ext>
              </a:extLst>
            </p:cNvPr>
            <p:cNvCxnSpPr>
              <a:cxnSpLocks/>
            </p:cNvCxnSpPr>
            <p:nvPr/>
          </p:nvCxnSpPr>
          <p:spPr>
            <a:xfrm>
              <a:off x="285344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a16="http://schemas.microsoft.com/office/drawing/2014/main" id="{C4B85EB3-D5F3-6832-73B6-16EDE2E640CF}"/>
                </a:ext>
              </a:extLst>
            </p:cNvPr>
            <p:cNvCxnSpPr>
              <a:cxnSpLocks/>
            </p:cNvCxnSpPr>
            <p:nvPr/>
          </p:nvCxnSpPr>
          <p:spPr>
            <a:xfrm>
              <a:off x="311284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a16="http://schemas.microsoft.com/office/drawing/2014/main" id="{2CFCEE21-D0D8-03F8-0210-6C348BA982F2}"/>
                </a:ext>
              </a:extLst>
            </p:cNvPr>
            <p:cNvCxnSpPr>
              <a:cxnSpLocks/>
            </p:cNvCxnSpPr>
            <p:nvPr/>
          </p:nvCxnSpPr>
          <p:spPr>
            <a:xfrm>
              <a:off x="337225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4" name="直接连接符 363">
              <a:extLst>
                <a:ext uri="{FF2B5EF4-FFF2-40B4-BE49-F238E27FC236}">
                  <a16:creationId xmlns:a16="http://schemas.microsoft.com/office/drawing/2014/main" id="{AC28AFDF-562D-3FE6-F486-1BCCE2DB4CC0}"/>
                </a:ext>
              </a:extLst>
            </p:cNvPr>
            <p:cNvCxnSpPr>
              <a:cxnSpLocks/>
            </p:cNvCxnSpPr>
            <p:nvPr/>
          </p:nvCxnSpPr>
          <p:spPr>
            <a:xfrm>
              <a:off x="363165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5" name="直接连接符 364">
              <a:extLst>
                <a:ext uri="{FF2B5EF4-FFF2-40B4-BE49-F238E27FC236}">
                  <a16:creationId xmlns:a16="http://schemas.microsoft.com/office/drawing/2014/main" id="{521D8E20-803C-CA44-6E36-82A4FA8EBDDE}"/>
                </a:ext>
              </a:extLst>
            </p:cNvPr>
            <p:cNvCxnSpPr>
              <a:cxnSpLocks/>
            </p:cNvCxnSpPr>
            <p:nvPr/>
          </p:nvCxnSpPr>
          <p:spPr>
            <a:xfrm>
              <a:off x="389106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a16="http://schemas.microsoft.com/office/drawing/2014/main" id="{9273B1E7-C851-ADE4-39A2-00C662B4E809}"/>
                </a:ext>
              </a:extLst>
            </p:cNvPr>
            <p:cNvCxnSpPr>
              <a:cxnSpLocks/>
            </p:cNvCxnSpPr>
            <p:nvPr/>
          </p:nvCxnSpPr>
          <p:spPr>
            <a:xfrm>
              <a:off x="415046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7" name="直接连接符 366">
              <a:extLst>
                <a:ext uri="{FF2B5EF4-FFF2-40B4-BE49-F238E27FC236}">
                  <a16:creationId xmlns:a16="http://schemas.microsoft.com/office/drawing/2014/main" id="{BCA6C966-40C4-D41D-CF79-8770D380E8B8}"/>
                </a:ext>
              </a:extLst>
            </p:cNvPr>
            <p:cNvCxnSpPr>
              <a:cxnSpLocks/>
            </p:cNvCxnSpPr>
            <p:nvPr/>
          </p:nvCxnSpPr>
          <p:spPr>
            <a:xfrm>
              <a:off x="440986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8" name="直接连接符 367">
              <a:extLst>
                <a:ext uri="{FF2B5EF4-FFF2-40B4-BE49-F238E27FC236}">
                  <a16:creationId xmlns:a16="http://schemas.microsoft.com/office/drawing/2014/main" id="{BE711C43-5ACB-0FA7-447E-F05947105C09}"/>
                </a:ext>
              </a:extLst>
            </p:cNvPr>
            <p:cNvCxnSpPr>
              <a:cxnSpLocks/>
            </p:cNvCxnSpPr>
            <p:nvPr/>
          </p:nvCxnSpPr>
          <p:spPr>
            <a:xfrm>
              <a:off x="466927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9" name="直接连接符 368">
              <a:extLst>
                <a:ext uri="{FF2B5EF4-FFF2-40B4-BE49-F238E27FC236}">
                  <a16:creationId xmlns:a16="http://schemas.microsoft.com/office/drawing/2014/main" id="{B34881F0-107E-B87A-3033-30F0FF95803B}"/>
                </a:ext>
              </a:extLst>
            </p:cNvPr>
            <p:cNvCxnSpPr>
              <a:cxnSpLocks/>
            </p:cNvCxnSpPr>
            <p:nvPr/>
          </p:nvCxnSpPr>
          <p:spPr>
            <a:xfrm>
              <a:off x="492867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0" name="直接连接符 369">
              <a:extLst>
                <a:ext uri="{FF2B5EF4-FFF2-40B4-BE49-F238E27FC236}">
                  <a16:creationId xmlns:a16="http://schemas.microsoft.com/office/drawing/2014/main" id="{F77C6C1F-1C20-1A86-788E-79E4A802595F}"/>
                </a:ext>
              </a:extLst>
            </p:cNvPr>
            <p:cNvCxnSpPr>
              <a:cxnSpLocks/>
            </p:cNvCxnSpPr>
            <p:nvPr/>
          </p:nvCxnSpPr>
          <p:spPr>
            <a:xfrm>
              <a:off x="518808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1" name="直接连接符 370">
              <a:extLst>
                <a:ext uri="{FF2B5EF4-FFF2-40B4-BE49-F238E27FC236}">
                  <a16:creationId xmlns:a16="http://schemas.microsoft.com/office/drawing/2014/main" id="{8716B07A-08BF-F83A-235D-F8298598D8B6}"/>
                </a:ext>
              </a:extLst>
            </p:cNvPr>
            <p:cNvCxnSpPr>
              <a:cxnSpLocks/>
            </p:cNvCxnSpPr>
            <p:nvPr/>
          </p:nvCxnSpPr>
          <p:spPr>
            <a:xfrm>
              <a:off x="544748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2" name="直接连接符 371">
              <a:extLst>
                <a:ext uri="{FF2B5EF4-FFF2-40B4-BE49-F238E27FC236}">
                  <a16:creationId xmlns:a16="http://schemas.microsoft.com/office/drawing/2014/main" id="{90436518-1447-12CE-4582-E75BCDF6717E}"/>
                </a:ext>
              </a:extLst>
            </p:cNvPr>
            <p:cNvCxnSpPr>
              <a:cxnSpLocks/>
            </p:cNvCxnSpPr>
            <p:nvPr/>
          </p:nvCxnSpPr>
          <p:spPr>
            <a:xfrm>
              <a:off x="570688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3" name="直接连接符 372">
              <a:extLst>
                <a:ext uri="{FF2B5EF4-FFF2-40B4-BE49-F238E27FC236}">
                  <a16:creationId xmlns:a16="http://schemas.microsoft.com/office/drawing/2014/main" id="{5119F5EB-6B1D-869F-2432-5041FFDEE2B0}"/>
                </a:ext>
              </a:extLst>
            </p:cNvPr>
            <p:cNvCxnSpPr>
              <a:cxnSpLocks/>
            </p:cNvCxnSpPr>
            <p:nvPr/>
          </p:nvCxnSpPr>
          <p:spPr>
            <a:xfrm>
              <a:off x="596629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4" name="直接连接符 373">
              <a:extLst>
                <a:ext uri="{FF2B5EF4-FFF2-40B4-BE49-F238E27FC236}">
                  <a16:creationId xmlns:a16="http://schemas.microsoft.com/office/drawing/2014/main" id="{A7E45E1F-85E1-57D2-4256-5C564606CC6E}"/>
                </a:ext>
              </a:extLst>
            </p:cNvPr>
            <p:cNvCxnSpPr>
              <a:cxnSpLocks/>
            </p:cNvCxnSpPr>
            <p:nvPr/>
          </p:nvCxnSpPr>
          <p:spPr>
            <a:xfrm>
              <a:off x="622569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a16="http://schemas.microsoft.com/office/drawing/2014/main" id="{F7849521-F337-55FC-D91B-A4C8501E9DE8}"/>
                </a:ext>
              </a:extLst>
            </p:cNvPr>
            <p:cNvCxnSpPr>
              <a:cxnSpLocks/>
            </p:cNvCxnSpPr>
            <p:nvPr/>
          </p:nvCxnSpPr>
          <p:spPr>
            <a:xfrm>
              <a:off x="648510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6" name="直接连接符 375">
              <a:extLst>
                <a:ext uri="{FF2B5EF4-FFF2-40B4-BE49-F238E27FC236}">
                  <a16:creationId xmlns:a16="http://schemas.microsoft.com/office/drawing/2014/main" id="{004BFC52-1891-AE27-6EAA-DF9E41F93DF6}"/>
                </a:ext>
              </a:extLst>
            </p:cNvPr>
            <p:cNvCxnSpPr>
              <a:cxnSpLocks/>
            </p:cNvCxnSpPr>
            <p:nvPr/>
          </p:nvCxnSpPr>
          <p:spPr>
            <a:xfrm>
              <a:off x="674450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id="{E408108A-C043-4C82-99EC-2372FCBAEE5D}"/>
                </a:ext>
              </a:extLst>
            </p:cNvPr>
            <p:cNvCxnSpPr>
              <a:cxnSpLocks/>
            </p:cNvCxnSpPr>
            <p:nvPr/>
          </p:nvCxnSpPr>
          <p:spPr>
            <a:xfrm>
              <a:off x="700390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a16="http://schemas.microsoft.com/office/drawing/2014/main" id="{D6034F8D-91B8-2CC0-F357-C2AEA0A206DE}"/>
                </a:ext>
              </a:extLst>
            </p:cNvPr>
            <p:cNvCxnSpPr>
              <a:cxnSpLocks/>
            </p:cNvCxnSpPr>
            <p:nvPr/>
          </p:nvCxnSpPr>
          <p:spPr>
            <a:xfrm>
              <a:off x="726331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9" name="直接连接符 378">
              <a:extLst>
                <a:ext uri="{FF2B5EF4-FFF2-40B4-BE49-F238E27FC236}">
                  <a16:creationId xmlns:a16="http://schemas.microsoft.com/office/drawing/2014/main" id="{25BE0CA7-010C-1724-99F7-600385D4CCC6}"/>
                </a:ext>
              </a:extLst>
            </p:cNvPr>
            <p:cNvCxnSpPr>
              <a:cxnSpLocks/>
            </p:cNvCxnSpPr>
            <p:nvPr/>
          </p:nvCxnSpPr>
          <p:spPr>
            <a:xfrm>
              <a:off x="752271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0" name="直接连接符 379">
              <a:extLst>
                <a:ext uri="{FF2B5EF4-FFF2-40B4-BE49-F238E27FC236}">
                  <a16:creationId xmlns:a16="http://schemas.microsoft.com/office/drawing/2014/main" id="{DDFAACBD-515C-0461-D0D2-1490975C7BD0}"/>
                </a:ext>
              </a:extLst>
            </p:cNvPr>
            <p:cNvCxnSpPr>
              <a:cxnSpLocks/>
            </p:cNvCxnSpPr>
            <p:nvPr/>
          </p:nvCxnSpPr>
          <p:spPr>
            <a:xfrm>
              <a:off x="778212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1" name="直接连接符 380">
              <a:extLst>
                <a:ext uri="{FF2B5EF4-FFF2-40B4-BE49-F238E27FC236}">
                  <a16:creationId xmlns:a16="http://schemas.microsoft.com/office/drawing/2014/main" id="{8910EE9C-AB23-BCE6-6A02-8BF4DDEA7E3B}"/>
                </a:ext>
              </a:extLst>
            </p:cNvPr>
            <p:cNvCxnSpPr>
              <a:cxnSpLocks/>
            </p:cNvCxnSpPr>
            <p:nvPr/>
          </p:nvCxnSpPr>
          <p:spPr>
            <a:xfrm>
              <a:off x="804152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2" name="直接连接符 381">
              <a:extLst>
                <a:ext uri="{FF2B5EF4-FFF2-40B4-BE49-F238E27FC236}">
                  <a16:creationId xmlns:a16="http://schemas.microsoft.com/office/drawing/2014/main" id="{54C935EE-9D2D-C8D0-D847-D3E76253D7B5}"/>
                </a:ext>
              </a:extLst>
            </p:cNvPr>
            <p:cNvCxnSpPr>
              <a:cxnSpLocks/>
            </p:cNvCxnSpPr>
            <p:nvPr/>
          </p:nvCxnSpPr>
          <p:spPr>
            <a:xfrm>
              <a:off x="830092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3" name="直接连接符 382">
              <a:extLst>
                <a:ext uri="{FF2B5EF4-FFF2-40B4-BE49-F238E27FC236}">
                  <a16:creationId xmlns:a16="http://schemas.microsoft.com/office/drawing/2014/main" id="{A438FD02-B121-473C-2578-FFD87334FD12}"/>
                </a:ext>
              </a:extLst>
            </p:cNvPr>
            <p:cNvCxnSpPr>
              <a:cxnSpLocks/>
            </p:cNvCxnSpPr>
            <p:nvPr/>
          </p:nvCxnSpPr>
          <p:spPr>
            <a:xfrm>
              <a:off x="856033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a16="http://schemas.microsoft.com/office/drawing/2014/main" id="{932EC253-23DA-000F-DB3B-238454D96D78}"/>
                </a:ext>
              </a:extLst>
            </p:cNvPr>
            <p:cNvCxnSpPr>
              <a:cxnSpLocks/>
            </p:cNvCxnSpPr>
            <p:nvPr/>
          </p:nvCxnSpPr>
          <p:spPr>
            <a:xfrm>
              <a:off x="881973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5" name="直接连接符 384">
              <a:extLst>
                <a:ext uri="{FF2B5EF4-FFF2-40B4-BE49-F238E27FC236}">
                  <a16:creationId xmlns:a16="http://schemas.microsoft.com/office/drawing/2014/main" id="{81816995-514C-F306-E60C-4D7D0DA27139}"/>
                </a:ext>
              </a:extLst>
            </p:cNvPr>
            <p:cNvCxnSpPr>
              <a:cxnSpLocks/>
            </p:cNvCxnSpPr>
            <p:nvPr/>
          </p:nvCxnSpPr>
          <p:spPr>
            <a:xfrm>
              <a:off x="907914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6" name="直接连接符 385">
              <a:extLst>
                <a:ext uri="{FF2B5EF4-FFF2-40B4-BE49-F238E27FC236}">
                  <a16:creationId xmlns:a16="http://schemas.microsoft.com/office/drawing/2014/main" id="{AE7E568D-372E-0463-D288-D07D68B5EC27}"/>
                </a:ext>
              </a:extLst>
            </p:cNvPr>
            <p:cNvCxnSpPr>
              <a:cxnSpLocks/>
            </p:cNvCxnSpPr>
            <p:nvPr/>
          </p:nvCxnSpPr>
          <p:spPr>
            <a:xfrm>
              <a:off x="933854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7" name="直接连接符 386">
              <a:extLst>
                <a:ext uri="{FF2B5EF4-FFF2-40B4-BE49-F238E27FC236}">
                  <a16:creationId xmlns:a16="http://schemas.microsoft.com/office/drawing/2014/main" id="{3B8BEFDC-504F-3263-A398-53CB0A4D5CFC}"/>
                </a:ext>
              </a:extLst>
            </p:cNvPr>
            <p:cNvCxnSpPr>
              <a:cxnSpLocks/>
            </p:cNvCxnSpPr>
            <p:nvPr/>
          </p:nvCxnSpPr>
          <p:spPr>
            <a:xfrm>
              <a:off x="959794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8" name="直接连接符 387">
              <a:extLst>
                <a:ext uri="{FF2B5EF4-FFF2-40B4-BE49-F238E27FC236}">
                  <a16:creationId xmlns:a16="http://schemas.microsoft.com/office/drawing/2014/main" id="{381AD746-BB9D-878A-D0FB-C4A9C334E117}"/>
                </a:ext>
              </a:extLst>
            </p:cNvPr>
            <p:cNvCxnSpPr>
              <a:cxnSpLocks/>
            </p:cNvCxnSpPr>
            <p:nvPr/>
          </p:nvCxnSpPr>
          <p:spPr>
            <a:xfrm>
              <a:off x="985735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9" name="直接连接符 388">
              <a:extLst>
                <a:ext uri="{FF2B5EF4-FFF2-40B4-BE49-F238E27FC236}">
                  <a16:creationId xmlns:a16="http://schemas.microsoft.com/office/drawing/2014/main" id="{FABC185B-0389-76C9-6F59-CBADAEF90168}"/>
                </a:ext>
              </a:extLst>
            </p:cNvPr>
            <p:cNvCxnSpPr>
              <a:cxnSpLocks/>
            </p:cNvCxnSpPr>
            <p:nvPr/>
          </p:nvCxnSpPr>
          <p:spPr>
            <a:xfrm>
              <a:off x="1011675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0" name="直接连接符 389">
              <a:extLst>
                <a:ext uri="{FF2B5EF4-FFF2-40B4-BE49-F238E27FC236}">
                  <a16:creationId xmlns:a16="http://schemas.microsoft.com/office/drawing/2014/main" id="{1687B49D-335D-896C-F4A2-5AAA5F887A0B}"/>
                </a:ext>
              </a:extLst>
            </p:cNvPr>
            <p:cNvCxnSpPr>
              <a:cxnSpLocks/>
            </p:cNvCxnSpPr>
            <p:nvPr/>
          </p:nvCxnSpPr>
          <p:spPr>
            <a:xfrm>
              <a:off x="1037616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1" name="直接连接符 390">
              <a:extLst>
                <a:ext uri="{FF2B5EF4-FFF2-40B4-BE49-F238E27FC236}">
                  <a16:creationId xmlns:a16="http://schemas.microsoft.com/office/drawing/2014/main" id="{628D53A5-1535-4FF9-414B-244F89C43219}"/>
                </a:ext>
              </a:extLst>
            </p:cNvPr>
            <p:cNvCxnSpPr>
              <a:cxnSpLocks/>
            </p:cNvCxnSpPr>
            <p:nvPr/>
          </p:nvCxnSpPr>
          <p:spPr>
            <a:xfrm>
              <a:off x="1063556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2" name="直接连接符 391">
              <a:extLst>
                <a:ext uri="{FF2B5EF4-FFF2-40B4-BE49-F238E27FC236}">
                  <a16:creationId xmlns:a16="http://schemas.microsoft.com/office/drawing/2014/main" id="{6F2306DF-1880-BA63-25C7-7705DB20728E}"/>
                </a:ext>
              </a:extLst>
            </p:cNvPr>
            <p:cNvCxnSpPr>
              <a:cxnSpLocks/>
            </p:cNvCxnSpPr>
            <p:nvPr/>
          </p:nvCxnSpPr>
          <p:spPr>
            <a:xfrm>
              <a:off x="1089496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3" name="直接连接符 392">
              <a:extLst>
                <a:ext uri="{FF2B5EF4-FFF2-40B4-BE49-F238E27FC236}">
                  <a16:creationId xmlns:a16="http://schemas.microsoft.com/office/drawing/2014/main" id="{A4CD0733-B8E2-BE00-2251-C3EFFB73FE56}"/>
                </a:ext>
              </a:extLst>
            </p:cNvPr>
            <p:cNvCxnSpPr>
              <a:cxnSpLocks/>
            </p:cNvCxnSpPr>
            <p:nvPr/>
          </p:nvCxnSpPr>
          <p:spPr>
            <a:xfrm>
              <a:off x="1115437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4" name="直接连接符 393">
              <a:extLst>
                <a:ext uri="{FF2B5EF4-FFF2-40B4-BE49-F238E27FC236}">
                  <a16:creationId xmlns:a16="http://schemas.microsoft.com/office/drawing/2014/main" id="{5214C3A8-8A17-47DE-E75E-AEEA222FDADF}"/>
                </a:ext>
              </a:extLst>
            </p:cNvPr>
            <p:cNvCxnSpPr>
              <a:cxnSpLocks/>
            </p:cNvCxnSpPr>
            <p:nvPr/>
          </p:nvCxnSpPr>
          <p:spPr>
            <a:xfrm>
              <a:off x="1141377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5" name="直接连接符 394">
              <a:extLst>
                <a:ext uri="{FF2B5EF4-FFF2-40B4-BE49-F238E27FC236}">
                  <a16:creationId xmlns:a16="http://schemas.microsoft.com/office/drawing/2014/main" id="{2F642042-27CC-6223-45DE-95CA5F6290E6}"/>
                </a:ext>
              </a:extLst>
            </p:cNvPr>
            <p:cNvCxnSpPr>
              <a:cxnSpLocks/>
            </p:cNvCxnSpPr>
            <p:nvPr/>
          </p:nvCxnSpPr>
          <p:spPr>
            <a:xfrm>
              <a:off x="1167318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6" name="直接连接符 395">
              <a:extLst>
                <a:ext uri="{FF2B5EF4-FFF2-40B4-BE49-F238E27FC236}">
                  <a16:creationId xmlns:a16="http://schemas.microsoft.com/office/drawing/2014/main" id="{A323EAF2-46A8-869D-0F6C-C175B2339A46}"/>
                </a:ext>
              </a:extLst>
            </p:cNvPr>
            <p:cNvCxnSpPr>
              <a:cxnSpLocks/>
            </p:cNvCxnSpPr>
            <p:nvPr/>
          </p:nvCxnSpPr>
          <p:spPr>
            <a:xfrm>
              <a:off x="1193258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7" name="直接连接符 396">
              <a:extLst>
                <a:ext uri="{FF2B5EF4-FFF2-40B4-BE49-F238E27FC236}">
                  <a16:creationId xmlns:a16="http://schemas.microsoft.com/office/drawing/2014/main" id="{6A058599-1EBE-9523-60B2-A8964F751281}"/>
                </a:ext>
              </a:extLst>
            </p:cNvPr>
            <p:cNvCxnSpPr>
              <a:cxnSpLocks/>
            </p:cNvCxnSpPr>
            <p:nvPr/>
          </p:nvCxnSpPr>
          <p:spPr>
            <a:xfrm>
              <a:off x="12192000" y="0"/>
              <a:ext cx="0" cy="6858000"/>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54556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bg>
      <p:bgPr>
        <a:gradFill>
          <a:gsLst>
            <a:gs pos="0">
              <a:schemeClr val="accent1">
                <a:lumMod val="20000"/>
                <a:lumOff val="80000"/>
                <a:alpha val="45000"/>
              </a:schemeClr>
            </a:gs>
            <a:gs pos="87000">
              <a:schemeClr val="accent1">
                <a:lumMod val="20000"/>
                <a:lumOff val="80000"/>
                <a:alpha val="50000"/>
              </a:schemeClr>
            </a:gs>
          </a:gsLst>
          <a:lin ang="5400000" scaled="0"/>
        </a:gradFill>
        <a:effectLst/>
      </p:bgPr>
    </p:bg>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D92096E5-84B4-35E2-EC61-213F8DE48B98}"/>
              </a:ext>
            </a:extLst>
          </p:cNvPr>
          <p:cNvGrpSpPr/>
          <p:nvPr userDrawn="1"/>
        </p:nvGrpSpPr>
        <p:grpSpPr>
          <a:xfrm>
            <a:off x="0" y="0"/>
            <a:ext cx="12192000" cy="6858000"/>
            <a:chOff x="0" y="0"/>
            <a:chExt cx="12192000" cy="6858000"/>
          </a:xfrm>
        </p:grpSpPr>
        <p:cxnSp>
          <p:nvCxnSpPr>
            <p:cNvPr id="7" name="直接连接符 6">
              <a:extLst>
                <a:ext uri="{FF2B5EF4-FFF2-40B4-BE49-F238E27FC236}">
                  <a16:creationId xmlns:a16="http://schemas.microsoft.com/office/drawing/2014/main" id="{F9F5D63F-774B-A8EF-7AF8-F93107A598EC}"/>
                </a:ext>
              </a:extLst>
            </p:cNvPr>
            <p:cNvCxnSpPr>
              <a:cxnSpLocks/>
            </p:cNvCxnSpPr>
            <p:nvPr/>
          </p:nvCxnSpPr>
          <p:spPr>
            <a:xfrm>
              <a:off x="0" y="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B04D2B40-288D-D640-B09F-33AD45602539}"/>
                </a:ext>
              </a:extLst>
            </p:cNvPr>
            <p:cNvCxnSpPr/>
            <p:nvPr/>
          </p:nvCxnSpPr>
          <p:spPr>
            <a:xfrm>
              <a:off x="0" y="2743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CA29E2FC-C3F4-40D6-52FA-06EDAEDCC375}"/>
                </a:ext>
              </a:extLst>
            </p:cNvPr>
            <p:cNvCxnSpPr/>
            <p:nvPr/>
          </p:nvCxnSpPr>
          <p:spPr>
            <a:xfrm>
              <a:off x="0" y="5486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CCAD54EC-5880-E535-74E3-DEEB4ECF6C59}"/>
                </a:ext>
              </a:extLst>
            </p:cNvPr>
            <p:cNvCxnSpPr/>
            <p:nvPr/>
          </p:nvCxnSpPr>
          <p:spPr>
            <a:xfrm>
              <a:off x="0" y="8229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164AEB3F-AC93-9664-74A5-EEBCCDF2275D}"/>
                </a:ext>
              </a:extLst>
            </p:cNvPr>
            <p:cNvCxnSpPr/>
            <p:nvPr/>
          </p:nvCxnSpPr>
          <p:spPr>
            <a:xfrm>
              <a:off x="0" y="10972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AB84F269-B58E-6CD5-D7FF-2534CD2ECB2C}"/>
                </a:ext>
              </a:extLst>
            </p:cNvPr>
            <p:cNvCxnSpPr/>
            <p:nvPr/>
          </p:nvCxnSpPr>
          <p:spPr>
            <a:xfrm>
              <a:off x="0" y="13716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D2BE1BB0-0368-0A47-0AAE-69B9518A6AC1}"/>
                </a:ext>
              </a:extLst>
            </p:cNvPr>
            <p:cNvCxnSpPr/>
            <p:nvPr/>
          </p:nvCxnSpPr>
          <p:spPr>
            <a:xfrm>
              <a:off x="0" y="16459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8D033187-B9A4-07A6-AAB3-9EEFDC3A1D50}"/>
                </a:ext>
              </a:extLst>
            </p:cNvPr>
            <p:cNvCxnSpPr/>
            <p:nvPr/>
          </p:nvCxnSpPr>
          <p:spPr>
            <a:xfrm>
              <a:off x="0" y="19202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0EC13BE-0598-9185-DC98-BB4F56F1AE42}"/>
                </a:ext>
              </a:extLst>
            </p:cNvPr>
            <p:cNvCxnSpPr/>
            <p:nvPr/>
          </p:nvCxnSpPr>
          <p:spPr>
            <a:xfrm>
              <a:off x="0" y="21945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27D3E954-1E93-1D04-B539-D67DD38E7A96}"/>
                </a:ext>
              </a:extLst>
            </p:cNvPr>
            <p:cNvCxnSpPr/>
            <p:nvPr/>
          </p:nvCxnSpPr>
          <p:spPr>
            <a:xfrm>
              <a:off x="0" y="24688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C9B4230-B428-D7D7-09BE-2DCA41E63C27}"/>
                </a:ext>
              </a:extLst>
            </p:cNvPr>
            <p:cNvCxnSpPr/>
            <p:nvPr/>
          </p:nvCxnSpPr>
          <p:spPr>
            <a:xfrm>
              <a:off x="0" y="27432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A1FCAABE-F6D9-7360-D14D-2208239F2641}"/>
                </a:ext>
              </a:extLst>
            </p:cNvPr>
            <p:cNvCxnSpPr/>
            <p:nvPr/>
          </p:nvCxnSpPr>
          <p:spPr>
            <a:xfrm>
              <a:off x="0" y="30175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86941B53-14C9-DC75-9426-78045040CB85}"/>
                </a:ext>
              </a:extLst>
            </p:cNvPr>
            <p:cNvCxnSpPr/>
            <p:nvPr/>
          </p:nvCxnSpPr>
          <p:spPr>
            <a:xfrm>
              <a:off x="0" y="32918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B6EF51D-CF6D-AF84-A31F-C933E20B35C5}"/>
                </a:ext>
              </a:extLst>
            </p:cNvPr>
            <p:cNvCxnSpPr/>
            <p:nvPr/>
          </p:nvCxnSpPr>
          <p:spPr>
            <a:xfrm>
              <a:off x="0" y="35661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C19AD8CB-56BE-F516-A563-752B80543603}"/>
                </a:ext>
              </a:extLst>
            </p:cNvPr>
            <p:cNvCxnSpPr/>
            <p:nvPr/>
          </p:nvCxnSpPr>
          <p:spPr>
            <a:xfrm>
              <a:off x="0" y="38404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1B50A1A8-2B14-B75F-75D6-3B0F535920BB}"/>
                </a:ext>
              </a:extLst>
            </p:cNvPr>
            <p:cNvCxnSpPr/>
            <p:nvPr/>
          </p:nvCxnSpPr>
          <p:spPr>
            <a:xfrm>
              <a:off x="0" y="41148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1A41DDD2-7D66-98C5-BE41-DFECE75A217F}"/>
                </a:ext>
              </a:extLst>
            </p:cNvPr>
            <p:cNvCxnSpPr/>
            <p:nvPr/>
          </p:nvCxnSpPr>
          <p:spPr>
            <a:xfrm>
              <a:off x="0" y="43891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B121748C-7E47-8BA2-5500-E1B6C68D41DE}"/>
                </a:ext>
              </a:extLst>
            </p:cNvPr>
            <p:cNvCxnSpPr/>
            <p:nvPr/>
          </p:nvCxnSpPr>
          <p:spPr>
            <a:xfrm>
              <a:off x="0" y="46634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F2BA1FDA-A707-88BE-EDE3-C859B59B4146}"/>
                </a:ext>
              </a:extLst>
            </p:cNvPr>
            <p:cNvCxnSpPr/>
            <p:nvPr/>
          </p:nvCxnSpPr>
          <p:spPr>
            <a:xfrm>
              <a:off x="0" y="49377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A7DFB277-5B57-1E87-675F-148297FB9FC2}"/>
                </a:ext>
              </a:extLst>
            </p:cNvPr>
            <p:cNvCxnSpPr/>
            <p:nvPr/>
          </p:nvCxnSpPr>
          <p:spPr>
            <a:xfrm>
              <a:off x="0" y="52120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A73BAB9D-78F2-F690-66E9-D500DF823DCB}"/>
                </a:ext>
              </a:extLst>
            </p:cNvPr>
            <p:cNvCxnSpPr/>
            <p:nvPr/>
          </p:nvCxnSpPr>
          <p:spPr>
            <a:xfrm>
              <a:off x="0" y="54864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D4DC5DAA-833E-A4B0-CF57-1BDAD5004623}"/>
                </a:ext>
              </a:extLst>
            </p:cNvPr>
            <p:cNvCxnSpPr/>
            <p:nvPr/>
          </p:nvCxnSpPr>
          <p:spPr>
            <a:xfrm>
              <a:off x="0" y="57607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B23858CB-940F-8F2D-705D-B0710F0064BA}"/>
                </a:ext>
              </a:extLst>
            </p:cNvPr>
            <p:cNvCxnSpPr/>
            <p:nvPr/>
          </p:nvCxnSpPr>
          <p:spPr>
            <a:xfrm>
              <a:off x="0" y="60350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18B6C9BA-B7A3-A42F-7F0C-B28C7E7FAD09}"/>
                </a:ext>
              </a:extLst>
            </p:cNvPr>
            <p:cNvCxnSpPr/>
            <p:nvPr/>
          </p:nvCxnSpPr>
          <p:spPr>
            <a:xfrm>
              <a:off x="0" y="63093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C9A57EA5-2E0C-521B-0C7F-3435E9AAA8EA}"/>
                </a:ext>
              </a:extLst>
            </p:cNvPr>
            <p:cNvCxnSpPr/>
            <p:nvPr/>
          </p:nvCxnSpPr>
          <p:spPr>
            <a:xfrm>
              <a:off x="0" y="65836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EAD84E95-0676-7A60-2673-53BCF31A1EA8}"/>
                </a:ext>
              </a:extLst>
            </p:cNvPr>
            <p:cNvCxnSpPr/>
            <p:nvPr/>
          </p:nvCxnSpPr>
          <p:spPr>
            <a:xfrm>
              <a:off x="0" y="6858000"/>
              <a:ext cx="12192000" cy="0"/>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830417C5-4F75-5632-004F-971FA8438A53}"/>
                </a:ext>
              </a:extLst>
            </p:cNvPr>
            <p:cNvCxnSpPr>
              <a:cxnSpLocks/>
            </p:cNvCxnSpPr>
            <p:nvPr/>
          </p:nvCxnSpPr>
          <p:spPr>
            <a:xfrm>
              <a:off x="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E6C8E4E5-AA6E-A58E-0044-1DBDAA080F80}"/>
                </a:ext>
              </a:extLst>
            </p:cNvPr>
            <p:cNvCxnSpPr>
              <a:cxnSpLocks/>
            </p:cNvCxnSpPr>
            <p:nvPr/>
          </p:nvCxnSpPr>
          <p:spPr>
            <a:xfrm>
              <a:off x="25940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E8B4A27F-FEE1-9897-C57B-DF5D2E17681F}"/>
                </a:ext>
              </a:extLst>
            </p:cNvPr>
            <p:cNvCxnSpPr>
              <a:cxnSpLocks/>
            </p:cNvCxnSpPr>
            <p:nvPr/>
          </p:nvCxnSpPr>
          <p:spPr>
            <a:xfrm>
              <a:off x="51880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2C80B65A-0A26-E3B7-3A81-36702E158705}"/>
                </a:ext>
              </a:extLst>
            </p:cNvPr>
            <p:cNvCxnSpPr>
              <a:cxnSpLocks/>
            </p:cNvCxnSpPr>
            <p:nvPr/>
          </p:nvCxnSpPr>
          <p:spPr>
            <a:xfrm>
              <a:off x="77821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B48F7FF4-2D74-649B-7526-D9804D041EDF}"/>
                </a:ext>
              </a:extLst>
            </p:cNvPr>
            <p:cNvCxnSpPr>
              <a:cxnSpLocks/>
            </p:cNvCxnSpPr>
            <p:nvPr/>
          </p:nvCxnSpPr>
          <p:spPr>
            <a:xfrm>
              <a:off x="103761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F68325B1-5C2D-3341-2B55-20A2CABE3550}"/>
                </a:ext>
              </a:extLst>
            </p:cNvPr>
            <p:cNvCxnSpPr>
              <a:cxnSpLocks/>
            </p:cNvCxnSpPr>
            <p:nvPr/>
          </p:nvCxnSpPr>
          <p:spPr>
            <a:xfrm>
              <a:off x="129702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A0FED1D8-57A5-F92C-1C1C-505CDD91F708}"/>
                </a:ext>
              </a:extLst>
            </p:cNvPr>
            <p:cNvCxnSpPr>
              <a:cxnSpLocks/>
            </p:cNvCxnSpPr>
            <p:nvPr/>
          </p:nvCxnSpPr>
          <p:spPr>
            <a:xfrm>
              <a:off x="155642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B543EEA6-98F0-DF27-2000-D38B4F160AF5}"/>
                </a:ext>
              </a:extLst>
            </p:cNvPr>
            <p:cNvCxnSpPr>
              <a:cxnSpLocks/>
            </p:cNvCxnSpPr>
            <p:nvPr/>
          </p:nvCxnSpPr>
          <p:spPr>
            <a:xfrm>
              <a:off x="181582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973452B5-2932-2409-EF98-BFC49385986A}"/>
                </a:ext>
              </a:extLst>
            </p:cNvPr>
            <p:cNvCxnSpPr>
              <a:cxnSpLocks/>
            </p:cNvCxnSpPr>
            <p:nvPr/>
          </p:nvCxnSpPr>
          <p:spPr>
            <a:xfrm>
              <a:off x="207523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D04692D0-EC89-4FEE-F545-90C2E54864C4}"/>
                </a:ext>
              </a:extLst>
            </p:cNvPr>
            <p:cNvCxnSpPr>
              <a:cxnSpLocks/>
            </p:cNvCxnSpPr>
            <p:nvPr/>
          </p:nvCxnSpPr>
          <p:spPr>
            <a:xfrm>
              <a:off x="233463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E877C4E2-6051-FDED-2EFD-8E33AEEA6F07}"/>
                </a:ext>
              </a:extLst>
            </p:cNvPr>
            <p:cNvCxnSpPr>
              <a:cxnSpLocks/>
            </p:cNvCxnSpPr>
            <p:nvPr/>
          </p:nvCxnSpPr>
          <p:spPr>
            <a:xfrm>
              <a:off x="259404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2BEB5587-2518-8ED0-F33B-5BFF6954A6F6}"/>
                </a:ext>
              </a:extLst>
            </p:cNvPr>
            <p:cNvCxnSpPr>
              <a:cxnSpLocks/>
            </p:cNvCxnSpPr>
            <p:nvPr/>
          </p:nvCxnSpPr>
          <p:spPr>
            <a:xfrm>
              <a:off x="285344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84F5BA73-AA07-ADA0-8F06-00B64E17C7B4}"/>
                </a:ext>
              </a:extLst>
            </p:cNvPr>
            <p:cNvCxnSpPr>
              <a:cxnSpLocks/>
            </p:cNvCxnSpPr>
            <p:nvPr/>
          </p:nvCxnSpPr>
          <p:spPr>
            <a:xfrm>
              <a:off x="311284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AE153AAD-D947-2395-4B00-905A7D3BFB9E}"/>
                </a:ext>
              </a:extLst>
            </p:cNvPr>
            <p:cNvCxnSpPr>
              <a:cxnSpLocks/>
            </p:cNvCxnSpPr>
            <p:nvPr/>
          </p:nvCxnSpPr>
          <p:spPr>
            <a:xfrm>
              <a:off x="337225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7A7F5F08-D749-6D91-838E-F2B3308949FB}"/>
                </a:ext>
              </a:extLst>
            </p:cNvPr>
            <p:cNvCxnSpPr>
              <a:cxnSpLocks/>
            </p:cNvCxnSpPr>
            <p:nvPr/>
          </p:nvCxnSpPr>
          <p:spPr>
            <a:xfrm>
              <a:off x="363165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FC73C2-6337-97C1-3483-038D39B4AD52}"/>
                </a:ext>
              </a:extLst>
            </p:cNvPr>
            <p:cNvCxnSpPr>
              <a:cxnSpLocks/>
            </p:cNvCxnSpPr>
            <p:nvPr/>
          </p:nvCxnSpPr>
          <p:spPr>
            <a:xfrm>
              <a:off x="389106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52A05B66-2D01-8E42-F747-10870063E5AB}"/>
                </a:ext>
              </a:extLst>
            </p:cNvPr>
            <p:cNvCxnSpPr>
              <a:cxnSpLocks/>
            </p:cNvCxnSpPr>
            <p:nvPr/>
          </p:nvCxnSpPr>
          <p:spPr>
            <a:xfrm>
              <a:off x="415046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8FFB13A9-6931-AC59-C63D-F511DD0DADB3}"/>
                </a:ext>
              </a:extLst>
            </p:cNvPr>
            <p:cNvCxnSpPr>
              <a:cxnSpLocks/>
            </p:cNvCxnSpPr>
            <p:nvPr/>
          </p:nvCxnSpPr>
          <p:spPr>
            <a:xfrm>
              <a:off x="440986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F025C2F0-F93F-45EE-736F-A0D10C96B608}"/>
                </a:ext>
              </a:extLst>
            </p:cNvPr>
            <p:cNvCxnSpPr>
              <a:cxnSpLocks/>
            </p:cNvCxnSpPr>
            <p:nvPr/>
          </p:nvCxnSpPr>
          <p:spPr>
            <a:xfrm>
              <a:off x="466927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2FFA3438-C76F-130D-7438-B5FAE25892AF}"/>
                </a:ext>
              </a:extLst>
            </p:cNvPr>
            <p:cNvCxnSpPr>
              <a:cxnSpLocks/>
            </p:cNvCxnSpPr>
            <p:nvPr/>
          </p:nvCxnSpPr>
          <p:spPr>
            <a:xfrm>
              <a:off x="492867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85758BAA-CAF4-77DC-11EF-FC4EB542CFC8}"/>
                </a:ext>
              </a:extLst>
            </p:cNvPr>
            <p:cNvCxnSpPr>
              <a:cxnSpLocks/>
            </p:cNvCxnSpPr>
            <p:nvPr/>
          </p:nvCxnSpPr>
          <p:spPr>
            <a:xfrm>
              <a:off x="518808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9A61C9C9-92D0-353D-6E21-324443FEFD64}"/>
                </a:ext>
              </a:extLst>
            </p:cNvPr>
            <p:cNvCxnSpPr>
              <a:cxnSpLocks/>
            </p:cNvCxnSpPr>
            <p:nvPr/>
          </p:nvCxnSpPr>
          <p:spPr>
            <a:xfrm>
              <a:off x="544748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1D5BBCEE-3E3C-53A5-E644-B5971DDE6407}"/>
                </a:ext>
              </a:extLst>
            </p:cNvPr>
            <p:cNvCxnSpPr>
              <a:cxnSpLocks/>
            </p:cNvCxnSpPr>
            <p:nvPr/>
          </p:nvCxnSpPr>
          <p:spPr>
            <a:xfrm>
              <a:off x="570688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502560FA-7CF6-EDF1-75A7-1BAFA5301971}"/>
                </a:ext>
              </a:extLst>
            </p:cNvPr>
            <p:cNvCxnSpPr>
              <a:cxnSpLocks/>
            </p:cNvCxnSpPr>
            <p:nvPr/>
          </p:nvCxnSpPr>
          <p:spPr>
            <a:xfrm>
              <a:off x="596629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5539B941-FC7D-76DF-BE7F-29C803018975}"/>
                </a:ext>
              </a:extLst>
            </p:cNvPr>
            <p:cNvCxnSpPr>
              <a:cxnSpLocks/>
            </p:cNvCxnSpPr>
            <p:nvPr/>
          </p:nvCxnSpPr>
          <p:spPr>
            <a:xfrm>
              <a:off x="622569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604DADC6-F575-2FB0-C350-FC3EF515A8B2}"/>
                </a:ext>
              </a:extLst>
            </p:cNvPr>
            <p:cNvCxnSpPr>
              <a:cxnSpLocks/>
            </p:cNvCxnSpPr>
            <p:nvPr/>
          </p:nvCxnSpPr>
          <p:spPr>
            <a:xfrm>
              <a:off x="648510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C4C50150-A433-89BC-AE07-64D64409A52C}"/>
                </a:ext>
              </a:extLst>
            </p:cNvPr>
            <p:cNvCxnSpPr>
              <a:cxnSpLocks/>
            </p:cNvCxnSpPr>
            <p:nvPr/>
          </p:nvCxnSpPr>
          <p:spPr>
            <a:xfrm>
              <a:off x="674450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C58672C5-FFF0-5273-56BD-72EFF16B87F7}"/>
                </a:ext>
              </a:extLst>
            </p:cNvPr>
            <p:cNvCxnSpPr>
              <a:cxnSpLocks/>
            </p:cNvCxnSpPr>
            <p:nvPr/>
          </p:nvCxnSpPr>
          <p:spPr>
            <a:xfrm>
              <a:off x="700390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EC43B444-9D0C-8368-BABD-0E08DABDFF0E}"/>
                </a:ext>
              </a:extLst>
            </p:cNvPr>
            <p:cNvCxnSpPr>
              <a:cxnSpLocks/>
            </p:cNvCxnSpPr>
            <p:nvPr/>
          </p:nvCxnSpPr>
          <p:spPr>
            <a:xfrm>
              <a:off x="726331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2D2423A4-D4C0-65EB-311C-5EBF170FA800}"/>
                </a:ext>
              </a:extLst>
            </p:cNvPr>
            <p:cNvCxnSpPr>
              <a:cxnSpLocks/>
            </p:cNvCxnSpPr>
            <p:nvPr/>
          </p:nvCxnSpPr>
          <p:spPr>
            <a:xfrm>
              <a:off x="752271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22D3B29F-1ED1-3938-8031-EE1C68CCD7E3}"/>
                </a:ext>
              </a:extLst>
            </p:cNvPr>
            <p:cNvCxnSpPr>
              <a:cxnSpLocks/>
            </p:cNvCxnSpPr>
            <p:nvPr/>
          </p:nvCxnSpPr>
          <p:spPr>
            <a:xfrm>
              <a:off x="778212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A85B4A4C-AAD7-1771-4AFB-EFF2A6A5C87D}"/>
                </a:ext>
              </a:extLst>
            </p:cNvPr>
            <p:cNvCxnSpPr>
              <a:cxnSpLocks/>
            </p:cNvCxnSpPr>
            <p:nvPr/>
          </p:nvCxnSpPr>
          <p:spPr>
            <a:xfrm>
              <a:off x="804152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A255B70F-D04D-58B7-87EB-0D07968CCD33}"/>
                </a:ext>
              </a:extLst>
            </p:cNvPr>
            <p:cNvCxnSpPr>
              <a:cxnSpLocks/>
            </p:cNvCxnSpPr>
            <p:nvPr/>
          </p:nvCxnSpPr>
          <p:spPr>
            <a:xfrm>
              <a:off x="830092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0DDD1412-B642-0974-C0F7-B73E9996768C}"/>
                </a:ext>
              </a:extLst>
            </p:cNvPr>
            <p:cNvCxnSpPr>
              <a:cxnSpLocks/>
            </p:cNvCxnSpPr>
            <p:nvPr/>
          </p:nvCxnSpPr>
          <p:spPr>
            <a:xfrm>
              <a:off x="856033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549F7A80-E520-1BEA-7AF3-944934A9D443}"/>
                </a:ext>
              </a:extLst>
            </p:cNvPr>
            <p:cNvCxnSpPr>
              <a:cxnSpLocks/>
            </p:cNvCxnSpPr>
            <p:nvPr/>
          </p:nvCxnSpPr>
          <p:spPr>
            <a:xfrm>
              <a:off x="881973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133712DF-16CC-9ACE-3E96-7C3EC02210FF}"/>
                </a:ext>
              </a:extLst>
            </p:cNvPr>
            <p:cNvCxnSpPr>
              <a:cxnSpLocks/>
            </p:cNvCxnSpPr>
            <p:nvPr/>
          </p:nvCxnSpPr>
          <p:spPr>
            <a:xfrm>
              <a:off x="907914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B5369CA3-B845-2811-8FDF-007BAC43ECF8}"/>
                </a:ext>
              </a:extLst>
            </p:cNvPr>
            <p:cNvCxnSpPr>
              <a:cxnSpLocks/>
            </p:cNvCxnSpPr>
            <p:nvPr/>
          </p:nvCxnSpPr>
          <p:spPr>
            <a:xfrm>
              <a:off x="933854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5C38D559-C312-A155-DF9A-25496EB1BA3F}"/>
                </a:ext>
              </a:extLst>
            </p:cNvPr>
            <p:cNvCxnSpPr>
              <a:cxnSpLocks/>
            </p:cNvCxnSpPr>
            <p:nvPr/>
          </p:nvCxnSpPr>
          <p:spPr>
            <a:xfrm>
              <a:off x="959794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1B5F44EA-1959-D259-FA38-CF2CAD2E420D}"/>
                </a:ext>
              </a:extLst>
            </p:cNvPr>
            <p:cNvCxnSpPr>
              <a:cxnSpLocks/>
            </p:cNvCxnSpPr>
            <p:nvPr/>
          </p:nvCxnSpPr>
          <p:spPr>
            <a:xfrm>
              <a:off x="985735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26CF66A6-713C-5BCE-099B-F4056C0A3C71}"/>
                </a:ext>
              </a:extLst>
            </p:cNvPr>
            <p:cNvCxnSpPr>
              <a:cxnSpLocks/>
            </p:cNvCxnSpPr>
            <p:nvPr/>
          </p:nvCxnSpPr>
          <p:spPr>
            <a:xfrm>
              <a:off x="1011675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CFCC06FB-C2A6-C708-A92A-7F76EE91A2EA}"/>
                </a:ext>
              </a:extLst>
            </p:cNvPr>
            <p:cNvCxnSpPr>
              <a:cxnSpLocks/>
            </p:cNvCxnSpPr>
            <p:nvPr/>
          </p:nvCxnSpPr>
          <p:spPr>
            <a:xfrm>
              <a:off x="1037616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B2CE9CBC-C010-AEE8-9310-E1CAB617D833}"/>
                </a:ext>
              </a:extLst>
            </p:cNvPr>
            <p:cNvCxnSpPr>
              <a:cxnSpLocks/>
            </p:cNvCxnSpPr>
            <p:nvPr/>
          </p:nvCxnSpPr>
          <p:spPr>
            <a:xfrm>
              <a:off x="1063556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AC797C8C-26B8-E11A-2D73-156BA2D2E4F5}"/>
                </a:ext>
              </a:extLst>
            </p:cNvPr>
            <p:cNvCxnSpPr>
              <a:cxnSpLocks/>
            </p:cNvCxnSpPr>
            <p:nvPr/>
          </p:nvCxnSpPr>
          <p:spPr>
            <a:xfrm>
              <a:off x="1089496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789F481D-10A9-37C1-8AC2-8294F34E7472}"/>
                </a:ext>
              </a:extLst>
            </p:cNvPr>
            <p:cNvCxnSpPr>
              <a:cxnSpLocks/>
            </p:cNvCxnSpPr>
            <p:nvPr/>
          </p:nvCxnSpPr>
          <p:spPr>
            <a:xfrm>
              <a:off x="1115437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DBA35406-700E-5144-26F1-DC154F66DA18}"/>
                </a:ext>
              </a:extLst>
            </p:cNvPr>
            <p:cNvCxnSpPr>
              <a:cxnSpLocks/>
            </p:cNvCxnSpPr>
            <p:nvPr/>
          </p:nvCxnSpPr>
          <p:spPr>
            <a:xfrm>
              <a:off x="1141377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A04D94DF-831F-08A8-4F4A-2DF8EFE3A585}"/>
                </a:ext>
              </a:extLst>
            </p:cNvPr>
            <p:cNvCxnSpPr>
              <a:cxnSpLocks/>
            </p:cNvCxnSpPr>
            <p:nvPr/>
          </p:nvCxnSpPr>
          <p:spPr>
            <a:xfrm>
              <a:off x="1167318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9D79CB94-43AA-886B-C4A9-9F8E919D2053}"/>
                </a:ext>
              </a:extLst>
            </p:cNvPr>
            <p:cNvCxnSpPr>
              <a:cxnSpLocks/>
            </p:cNvCxnSpPr>
            <p:nvPr/>
          </p:nvCxnSpPr>
          <p:spPr>
            <a:xfrm>
              <a:off x="1193258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7315B446-8C3D-8A71-57B0-F181ACB70DF3}"/>
                </a:ext>
              </a:extLst>
            </p:cNvPr>
            <p:cNvCxnSpPr>
              <a:cxnSpLocks/>
            </p:cNvCxnSpPr>
            <p:nvPr/>
          </p:nvCxnSpPr>
          <p:spPr>
            <a:xfrm>
              <a:off x="12192000" y="0"/>
              <a:ext cx="0" cy="6858000"/>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
        <p:nvSpPr>
          <p:cNvPr id="83" name="矩形 82">
            <a:extLst>
              <a:ext uri="{FF2B5EF4-FFF2-40B4-BE49-F238E27FC236}">
                <a16:creationId xmlns:a16="http://schemas.microsoft.com/office/drawing/2014/main" id="{99E68248-0574-0091-7662-9122798A0C40}"/>
              </a:ext>
            </a:extLst>
          </p:cNvPr>
          <p:cNvSpPr/>
          <p:nvPr userDrawn="1"/>
        </p:nvSpPr>
        <p:spPr>
          <a:xfrm>
            <a:off x="0" y="886761"/>
            <a:ext cx="12192000" cy="3429000"/>
          </a:xfrm>
          <a:prstGeom prst="rect">
            <a:avLst/>
          </a:prstGeom>
          <a:solidFill>
            <a:schemeClr val="accent1"/>
          </a:solidFill>
          <a:ln w="12700" cap="flat" cmpd="sng" algn="ctr">
            <a:noFill/>
            <a:prstDash val="solid"/>
            <a:miter lim="800000"/>
          </a:ln>
          <a:effectLst>
            <a:outerShdw blurRad="254000" dist="38100" dir="5400000" algn="t" rotWithShape="0">
              <a:schemeClr val="accent1">
                <a:lumMod val="75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sz="5400" dirty="0"/>
          </a:p>
        </p:txBody>
      </p:sp>
      <p:sp>
        <p:nvSpPr>
          <p:cNvPr id="84" name="矩形: 圆角 83">
            <a:extLst>
              <a:ext uri="{FF2B5EF4-FFF2-40B4-BE49-F238E27FC236}">
                <a16:creationId xmlns:a16="http://schemas.microsoft.com/office/drawing/2014/main" id="{EB5F6736-D880-D48D-E0E4-BEEFB326AA29}"/>
              </a:ext>
            </a:extLst>
          </p:cNvPr>
          <p:cNvSpPr/>
          <p:nvPr userDrawn="1"/>
        </p:nvSpPr>
        <p:spPr>
          <a:xfrm>
            <a:off x="2143125" y="2660283"/>
            <a:ext cx="7905750" cy="3310956"/>
          </a:xfrm>
          <a:prstGeom prst="roundRect">
            <a:avLst>
              <a:gd name="adj" fmla="val 7994"/>
            </a:avLst>
          </a:prstGeom>
          <a:solidFill>
            <a:schemeClr val="accent2"/>
          </a:solidFill>
          <a:ln w="12700" cap="flat" cmpd="sng" algn="ctr">
            <a:noFill/>
            <a:prstDash val="solid"/>
            <a:miter lim="800000"/>
          </a:ln>
          <a:effectLst>
            <a:outerShdw blurRad="127000" dist="114300" dir="2699999" algn="tl" rotWithShape="0">
              <a:schemeClr val="accent2">
                <a:lumMod val="75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sz="5400" dirty="0"/>
          </a:p>
        </p:txBody>
      </p:sp>
    </p:spTree>
    <p:extLst>
      <p:ext uri="{BB962C8B-B14F-4D97-AF65-F5344CB8AC3E}">
        <p14:creationId xmlns:p14="http://schemas.microsoft.com/office/powerpoint/2010/main" val="663612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gradFill>
          <a:gsLst>
            <a:gs pos="0">
              <a:schemeClr val="accent1">
                <a:lumMod val="20000"/>
                <a:lumOff val="80000"/>
                <a:alpha val="45000"/>
              </a:schemeClr>
            </a:gs>
            <a:gs pos="87000">
              <a:schemeClr val="accent1">
                <a:lumMod val="20000"/>
                <a:lumOff val="80000"/>
                <a:alpha val="50000"/>
              </a:schemeClr>
            </a:gs>
          </a:gsLst>
          <a:lin ang="5400000" scaled="0"/>
        </a:gra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9F2B1FA4-3476-2E97-5609-EABC50CAE3EC}"/>
              </a:ext>
            </a:extLst>
          </p:cNvPr>
          <p:cNvGrpSpPr/>
          <p:nvPr userDrawn="1"/>
        </p:nvGrpSpPr>
        <p:grpSpPr>
          <a:xfrm>
            <a:off x="0" y="0"/>
            <a:ext cx="12192000" cy="6858000"/>
            <a:chOff x="0" y="0"/>
            <a:chExt cx="12192000" cy="6858000"/>
          </a:xfrm>
        </p:grpSpPr>
        <p:cxnSp>
          <p:nvCxnSpPr>
            <p:cNvPr id="23" name="直接连接符 22">
              <a:extLst>
                <a:ext uri="{FF2B5EF4-FFF2-40B4-BE49-F238E27FC236}">
                  <a16:creationId xmlns:a16="http://schemas.microsoft.com/office/drawing/2014/main" id="{A32C502A-B6E8-3A99-D4BC-4D5669E4E709}"/>
                </a:ext>
              </a:extLst>
            </p:cNvPr>
            <p:cNvCxnSpPr>
              <a:cxnSpLocks/>
            </p:cNvCxnSpPr>
            <p:nvPr/>
          </p:nvCxnSpPr>
          <p:spPr>
            <a:xfrm>
              <a:off x="0" y="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80847CE-8E8A-B6AA-BCCC-28DAC230BBB9}"/>
                </a:ext>
              </a:extLst>
            </p:cNvPr>
            <p:cNvCxnSpPr/>
            <p:nvPr/>
          </p:nvCxnSpPr>
          <p:spPr>
            <a:xfrm>
              <a:off x="0" y="2743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8BA7567A-4A93-F86B-303D-4445F7A6E4F2}"/>
                </a:ext>
              </a:extLst>
            </p:cNvPr>
            <p:cNvCxnSpPr/>
            <p:nvPr/>
          </p:nvCxnSpPr>
          <p:spPr>
            <a:xfrm>
              <a:off x="0" y="5486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7F2742BF-598B-D959-8089-53C372906B27}"/>
                </a:ext>
              </a:extLst>
            </p:cNvPr>
            <p:cNvCxnSpPr/>
            <p:nvPr/>
          </p:nvCxnSpPr>
          <p:spPr>
            <a:xfrm>
              <a:off x="0" y="8229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AC6EF9C2-9C25-F982-BEFE-C1933B7CB4EE}"/>
                </a:ext>
              </a:extLst>
            </p:cNvPr>
            <p:cNvCxnSpPr/>
            <p:nvPr/>
          </p:nvCxnSpPr>
          <p:spPr>
            <a:xfrm>
              <a:off x="0" y="10972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D74B60F1-7646-D6FA-D089-5C1EDD318F65}"/>
                </a:ext>
              </a:extLst>
            </p:cNvPr>
            <p:cNvCxnSpPr/>
            <p:nvPr/>
          </p:nvCxnSpPr>
          <p:spPr>
            <a:xfrm>
              <a:off x="0" y="13716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3043156F-5AC1-EA7D-3174-4AB811453050}"/>
                </a:ext>
              </a:extLst>
            </p:cNvPr>
            <p:cNvCxnSpPr/>
            <p:nvPr/>
          </p:nvCxnSpPr>
          <p:spPr>
            <a:xfrm>
              <a:off x="0" y="16459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99CDFC91-6348-6240-D232-580B6837F78A}"/>
                </a:ext>
              </a:extLst>
            </p:cNvPr>
            <p:cNvCxnSpPr/>
            <p:nvPr/>
          </p:nvCxnSpPr>
          <p:spPr>
            <a:xfrm>
              <a:off x="0" y="19202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C7225110-E730-4EC3-8002-037E50089FB4}"/>
                </a:ext>
              </a:extLst>
            </p:cNvPr>
            <p:cNvCxnSpPr/>
            <p:nvPr/>
          </p:nvCxnSpPr>
          <p:spPr>
            <a:xfrm>
              <a:off x="0" y="21945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928D4788-8856-B761-F1C8-C690FC362B29}"/>
                </a:ext>
              </a:extLst>
            </p:cNvPr>
            <p:cNvCxnSpPr/>
            <p:nvPr/>
          </p:nvCxnSpPr>
          <p:spPr>
            <a:xfrm>
              <a:off x="0" y="24688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61006299-B988-5244-207A-2ADFC0364750}"/>
                </a:ext>
              </a:extLst>
            </p:cNvPr>
            <p:cNvCxnSpPr/>
            <p:nvPr/>
          </p:nvCxnSpPr>
          <p:spPr>
            <a:xfrm>
              <a:off x="0" y="27432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74DEAA3A-99D1-E76A-94C3-DD0D6B8FB27F}"/>
                </a:ext>
              </a:extLst>
            </p:cNvPr>
            <p:cNvCxnSpPr/>
            <p:nvPr/>
          </p:nvCxnSpPr>
          <p:spPr>
            <a:xfrm>
              <a:off x="0" y="30175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5850C217-FEE7-49C6-D49B-3E191293B59E}"/>
                </a:ext>
              </a:extLst>
            </p:cNvPr>
            <p:cNvCxnSpPr/>
            <p:nvPr/>
          </p:nvCxnSpPr>
          <p:spPr>
            <a:xfrm>
              <a:off x="0" y="32918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706B0AEF-7668-F250-E226-C3E729AC2584}"/>
                </a:ext>
              </a:extLst>
            </p:cNvPr>
            <p:cNvCxnSpPr/>
            <p:nvPr/>
          </p:nvCxnSpPr>
          <p:spPr>
            <a:xfrm>
              <a:off x="0" y="35661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62E840B4-A0D9-B590-BD4B-0DD00ABA96BD}"/>
                </a:ext>
              </a:extLst>
            </p:cNvPr>
            <p:cNvCxnSpPr/>
            <p:nvPr/>
          </p:nvCxnSpPr>
          <p:spPr>
            <a:xfrm>
              <a:off x="0" y="38404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8FDA5A6D-0FA2-74AD-2BA5-3D80D4FBEA45}"/>
                </a:ext>
              </a:extLst>
            </p:cNvPr>
            <p:cNvCxnSpPr/>
            <p:nvPr/>
          </p:nvCxnSpPr>
          <p:spPr>
            <a:xfrm>
              <a:off x="0" y="41148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3B34C621-30CB-D2BA-F821-BC705EF28113}"/>
                </a:ext>
              </a:extLst>
            </p:cNvPr>
            <p:cNvCxnSpPr/>
            <p:nvPr/>
          </p:nvCxnSpPr>
          <p:spPr>
            <a:xfrm>
              <a:off x="0" y="43891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3D145B0C-93DA-CC4A-CB2A-83515865BFC6}"/>
                </a:ext>
              </a:extLst>
            </p:cNvPr>
            <p:cNvCxnSpPr/>
            <p:nvPr/>
          </p:nvCxnSpPr>
          <p:spPr>
            <a:xfrm>
              <a:off x="0" y="46634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6F565B88-BFFA-8D00-79DD-384ECB83250A}"/>
                </a:ext>
              </a:extLst>
            </p:cNvPr>
            <p:cNvCxnSpPr/>
            <p:nvPr/>
          </p:nvCxnSpPr>
          <p:spPr>
            <a:xfrm>
              <a:off x="0" y="49377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300A5D07-C341-E6BC-E7C3-C1DA56F0549A}"/>
                </a:ext>
              </a:extLst>
            </p:cNvPr>
            <p:cNvCxnSpPr/>
            <p:nvPr/>
          </p:nvCxnSpPr>
          <p:spPr>
            <a:xfrm>
              <a:off x="0" y="52120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6F0154FB-10C1-1AE5-D384-2111440C7BEB}"/>
                </a:ext>
              </a:extLst>
            </p:cNvPr>
            <p:cNvCxnSpPr/>
            <p:nvPr/>
          </p:nvCxnSpPr>
          <p:spPr>
            <a:xfrm>
              <a:off x="0" y="548640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4A6DC336-2B39-9C06-44DC-55EC760BB130}"/>
                </a:ext>
              </a:extLst>
            </p:cNvPr>
            <p:cNvCxnSpPr/>
            <p:nvPr/>
          </p:nvCxnSpPr>
          <p:spPr>
            <a:xfrm>
              <a:off x="0" y="576072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D9C916BC-88BB-1EB8-7A5A-D39BBC9BA025}"/>
                </a:ext>
              </a:extLst>
            </p:cNvPr>
            <p:cNvCxnSpPr/>
            <p:nvPr/>
          </p:nvCxnSpPr>
          <p:spPr>
            <a:xfrm>
              <a:off x="0" y="603504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6D49695C-6564-8613-4E65-9F41F6719ACE}"/>
                </a:ext>
              </a:extLst>
            </p:cNvPr>
            <p:cNvCxnSpPr/>
            <p:nvPr/>
          </p:nvCxnSpPr>
          <p:spPr>
            <a:xfrm>
              <a:off x="0" y="630936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31A98F4C-7F8A-85DD-8986-8982F83F1527}"/>
                </a:ext>
              </a:extLst>
            </p:cNvPr>
            <p:cNvCxnSpPr/>
            <p:nvPr/>
          </p:nvCxnSpPr>
          <p:spPr>
            <a:xfrm>
              <a:off x="0" y="6583680"/>
              <a:ext cx="12192000" cy="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CEF53626-9F74-7B72-22FF-02433E1E2515}"/>
                </a:ext>
              </a:extLst>
            </p:cNvPr>
            <p:cNvCxnSpPr/>
            <p:nvPr/>
          </p:nvCxnSpPr>
          <p:spPr>
            <a:xfrm>
              <a:off x="0" y="6858000"/>
              <a:ext cx="12192000" cy="0"/>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44797795-E5F3-FCC1-C80D-CF1CD93633DF}"/>
                </a:ext>
              </a:extLst>
            </p:cNvPr>
            <p:cNvCxnSpPr>
              <a:cxnSpLocks/>
            </p:cNvCxnSpPr>
            <p:nvPr/>
          </p:nvCxnSpPr>
          <p:spPr>
            <a:xfrm>
              <a:off x="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537F74F3-43E1-B54D-5B42-5BBA84320FB3}"/>
                </a:ext>
              </a:extLst>
            </p:cNvPr>
            <p:cNvCxnSpPr>
              <a:cxnSpLocks/>
            </p:cNvCxnSpPr>
            <p:nvPr/>
          </p:nvCxnSpPr>
          <p:spPr>
            <a:xfrm>
              <a:off x="25940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01B22CD9-3ED8-14A3-689A-94ECCC94449C}"/>
                </a:ext>
              </a:extLst>
            </p:cNvPr>
            <p:cNvCxnSpPr>
              <a:cxnSpLocks/>
            </p:cNvCxnSpPr>
            <p:nvPr/>
          </p:nvCxnSpPr>
          <p:spPr>
            <a:xfrm>
              <a:off x="51880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22941094-8681-344E-1A4E-ADF74A69D34B}"/>
                </a:ext>
              </a:extLst>
            </p:cNvPr>
            <p:cNvCxnSpPr>
              <a:cxnSpLocks/>
            </p:cNvCxnSpPr>
            <p:nvPr/>
          </p:nvCxnSpPr>
          <p:spPr>
            <a:xfrm>
              <a:off x="77821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196C501C-BBDC-3A81-CCD0-94635E08EBD7}"/>
                </a:ext>
              </a:extLst>
            </p:cNvPr>
            <p:cNvCxnSpPr>
              <a:cxnSpLocks/>
            </p:cNvCxnSpPr>
            <p:nvPr/>
          </p:nvCxnSpPr>
          <p:spPr>
            <a:xfrm>
              <a:off x="103761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2D901E6E-E12D-269C-4B50-16A5B0EBF092}"/>
                </a:ext>
              </a:extLst>
            </p:cNvPr>
            <p:cNvCxnSpPr>
              <a:cxnSpLocks/>
            </p:cNvCxnSpPr>
            <p:nvPr/>
          </p:nvCxnSpPr>
          <p:spPr>
            <a:xfrm>
              <a:off x="129702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9F545C9C-DF51-A1C0-BAB6-995F77874D32}"/>
                </a:ext>
              </a:extLst>
            </p:cNvPr>
            <p:cNvCxnSpPr>
              <a:cxnSpLocks/>
            </p:cNvCxnSpPr>
            <p:nvPr/>
          </p:nvCxnSpPr>
          <p:spPr>
            <a:xfrm>
              <a:off x="155642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B43055FD-2BBD-B325-6D0A-BA7C753C5AEA}"/>
                </a:ext>
              </a:extLst>
            </p:cNvPr>
            <p:cNvCxnSpPr>
              <a:cxnSpLocks/>
            </p:cNvCxnSpPr>
            <p:nvPr/>
          </p:nvCxnSpPr>
          <p:spPr>
            <a:xfrm>
              <a:off x="181582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E185E48C-2E3A-3FB6-440C-8CB2F3D7AFA2}"/>
                </a:ext>
              </a:extLst>
            </p:cNvPr>
            <p:cNvCxnSpPr>
              <a:cxnSpLocks/>
            </p:cNvCxnSpPr>
            <p:nvPr/>
          </p:nvCxnSpPr>
          <p:spPr>
            <a:xfrm>
              <a:off x="207523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B5C7CFDD-4D71-457C-A61F-5244204EAF8F}"/>
                </a:ext>
              </a:extLst>
            </p:cNvPr>
            <p:cNvCxnSpPr>
              <a:cxnSpLocks/>
            </p:cNvCxnSpPr>
            <p:nvPr/>
          </p:nvCxnSpPr>
          <p:spPr>
            <a:xfrm>
              <a:off x="233463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F217D653-C710-D04E-2CC4-A5D3D63D6D87}"/>
                </a:ext>
              </a:extLst>
            </p:cNvPr>
            <p:cNvCxnSpPr>
              <a:cxnSpLocks/>
            </p:cNvCxnSpPr>
            <p:nvPr/>
          </p:nvCxnSpPr>
          <p:spPr>
            <a:xfrm>
              <a:off x="259404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39660B51-D018-E933-E7B3-BAEBAAE79426}"/>
                </a:ext>
              </a:extLst>
            </p:cNvPr>
            <p:cNvCxnSpPr>
              <a:cxnSpLocks/>
            </p:cNvCxnSpPr>
            <p:nvPr/>
          </p:nvCxnSpPr>
          <p:spPr>
            <a:xfrm>
              <a:off x="285344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5AD622B9-713B-7995-96AD-E137CE3FB23C}"/>
                </a:ext>
              </a:extLst>
            </p:cNvPr>
            <p:cNvCxnSpPr>
              <a:cxnSpLocks/>
            </p:cNvCxnSpPr>
            <p:nvPr/>
          </p:nvCxnSpPr>
          <p:spPr>
            <a:xfrm>
              <a:off x="311284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57F620DB-C010-A575-1189-1316B40B046C}"/>
                </a:ext>
              </a:extLst>
            </p:cNvPr>
            <p:cNvCxnSpPr>
              <a:cxnSpLocks/>
            </p:cNvCxnSpPr>
            <p:nvPr/>
          </p:nvCxnSpPr>
          <p:spPr>
            <a:xfrm>
              <a:off x="337225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F02AC940-C248-6555-FCA6-05A56E36961B}"/>
                </a:ext>
              </a:extLst>
            </p:cNvPr>
            <p:cNvCxnSpPr>
              <a:cxnSpLocks/>
            </p:cNvCxnSpPr>
            <p:nvPr/>
          </p:nvCxnSpPr>
          <p:spPr>
            <a:xfrm>
              <a:off x="363165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C58FE1A7-CC76-AAD1-BE53-54C689DF1F3B}"/>
                </a:ext>
              </a:extLst>
            </p:cNvPr>
            <p:cNvCxnSpPr>
              <a:cxnSpLocks/>
            </p:cNvCxnSpPr>
            <p:nvPr/>
          </p:nvCxnSpPr>
          <p:spPr>
            <a:xfrm>
              <a:off x="389106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99609EDC-F975-1122-021E-BBA87456BAED}"/>
                </a:ext>
              </a:extLst>
            </p:cNvPr>
            <p:cNvCxnSpPr>
              <a:cxnSpLocks/>
            </p:cNvCxnSpPr>
            <p:nvPr/>
          </p:nvCxnSpPr>
          <p:spPr>
            <a:xfrm>
              <a:off x="415046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65F977B6-0107-6A4E-F2D8-1649169C7537}"/>
                </a:ext>
              </a:extLst>
            </p:cNvPr>
            <p:cNvCxnSpPr>
              <a:cxnSpLocks/>
            </p:cNvCxnSpPr>
            <p:nvPr/>
          </p:nvCxnSpPr>
          <p:spPr>
            <a:xfrm>
              <a:off x="440986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722B0C48-4468-C4F3-FFC4-6C66AC7CA926}"/>
                </a:ext>
              </a:extLst>
            </p:cNvPr>
            <p:cNvCxnSpPr>
              <a:cxnSpLocks/>
            </p:cNvCxnSpPr>
            <p:nvPr/>
          </p:nvCxnSpPr>
          <p:spPr>
            <a:xfrm>
              <a:off x="466927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30376C64-CF1F-82DE-4362-D5CE6D15B97B}"/>
                </a:ext>
              </a:extLst>
            </p:cNvPr>
            <p:cNvCxnSpPr>
              <a:cxnSpLocks/>
            </p:cNvCxnSpPr>
            <p:nvPr/>
          </p:nvCxnSpPr>
          <p:spPr>
            <a:xfrm>
              <a:off x="492867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1945E915-2917-A19A-DDCF-33A8CC3AEEF9}"/>
                </a:ext>
              </a:extLst>
            </p:cNvPr>
            <p:cNvCxnSpPr>
              <a:cxnSpLocks/>
            </p:cNvCxnSpPr>
            <p:nvPr/>
          </p:nvCxnSpPr>
          <p:spPr>
            <a:xfrm>
              <a:off x="518808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71A68D1A-8588-2595-B110-846EE1AE6C16}"/>
                </a:ext>
              </a:extLst>
            </p:cNvPr>
            <p:cNvCxnSpPr>
              <a:cxnSpLocks/>
            </p:cNvCxnSpPr>
            <p:nvPr/>
          </p:nvCxnSpPr>
          <p:spPr>
            <a:xfrm>
              <a:off x="544748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28F8C012-D592-111B-DB7C-D4540C05C3F9}"/>
                </a:ext>
              </a:extLst>
            </p:cNvPr>
            <p:cNvCxnSpPr>
              <a:cxnSpLocks/>
            </p:cNvCxnSpPr>
            <p:nvPr/>
          </p:nvCxnSpPr>
          <p:spPr>
            <a:xfrm>
              <a:off x="570688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6FB2C224-7C7C-DBC0-948A-4E7BC4777123}"/>
                </a:ext>
              </a:extLst>
            </p:cNvPr>
            <p:cNvCxnSpPr>
              <a:cxnSpLocks/>
            </p:cNvCxnSpPr>
            <p:nvPr/>
          </p:nvCxnSpPr>
          <p:spPr>
            <a:xfrm>
              <a:off x="596629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C4D57BED-3816-8BF1-F472-2A25574BEF6C}"/>
                </a:ext>
              </a:extLst>
            </p:cNvPr>
            <p:cNvCxnSpPr>
              <a:cxnSpLocks/>
            </p:cNvCxnSpPr>
            <p:nvPr/>
          </p:nvCxnSpPr>
          <p:spPr>
            <a:xfrm>
              <a:off x="622569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F169046F-DDEC-F576-1F5F-B36503C634A1}"/>
                </a:ext>
              </a:extLst>
            </p:cNvPr>
            <p:cNvCxnSpPr>
              <a:cxnSpLocks/>
            </p:cNvCxnSpPr>
            <p:nvPr/>
          </p:nvCxnSpPr>
          <p:spPr>
            <a:xfrm>
              <a:off x="648510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6B54DB7A-BF23-CDE5-799A-40734CAAFC44}"/>
                </a:ext>
              </a:extLst>
            </p:cNvPr>
            <p:cNvCxnSpPr>
              <a:cxnSpLocks/>
            </p:cNvCxnSpPr>
            <p:nvPr/>
          </p:nvCxnSpPr>
          <p:spPr>
            <a:xfrm>
              <a:off x="674450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0E9E89F2-5F39-F6EB-654B-5D7984E69419}"/>
                </a:ext>
              </a:extLst>
            </p:cNvPr>
            <p:cNvCxnSpPr>
              <a:cxnSpLocks/>
            </p:cNvCxnSpPr>
            <p:nvPr/>
          </p:nvCxnSpPr>
          <p:spPr>
            <a:xfrm>
              <a:off x="700390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9904748D-BE92-3D13-0D0F-57BC4F0F2996}"/>
                </a:ext>
              </a:extLst>
            </p:cNvPr>
            <p:cNvCxnSpPr>
              <a:cxnSpLocks/>
            </p:cNvCxnSpPr>
            <p:nvPr/>
          </p:nvCxnSpPr>
          <p:spPr>
            <a:xfrm>
              <a:off x="726331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78D99017-C22C-7952-2044-54D93D38343B}"/>
                </a:ext>
              </a:extLst>
            </p:cNvPr>
            <p:cNvCxnSpPr>
              <a:cxnSpLocks/>
            </p:cNvCxnSpPr>
            <p:nvPr/>
          </p:nvCxnSpPr>
          <p:spPr>
            <a:xfrm>
              <a:off x="752271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E24234FD-B951-78E0-514A-41C8603AC2C0}"/>
                </a:ext>
              </a:extLst>
            </p:cNvPr>
            <p:cNvCxnSpPr>
              <a:cxnSpLocks/>
            </p:cNvCxnSpPr>
            <p:nvPr/>
          </p:nvCxnSpPr>
          <p:spPr>
            <a:xfrm>
              <a:off x="778212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85298E2D-7D7E-32E9-43EF-BB6A5C04896A}"/>
                </a:ext>
              </a:extLst>
            </p:cNvPr>
            <p:cNvCxnSpPr>
              <a:cxnSpLocks/>
            </p:cNvCxnSpPr>
            <p:nvPr/>
          </p:nvCxnSpPr>
          <p:spPr>
            <a:xfrm>
              <a:off x="804152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D3676902-B63D-0DC7-9B28-5591594F73E6}"/>
                </a:ext>
              </a:extLst>
            </p:cNvPr>
            <p:cNvCxnSpPr>
              <a:cxnSpLocks/>
            </p:cNvCxnSpPr>
            <p:nvPr/>
          </p:nvCxnSpPr>
          <p:spPr>
            <a:xfrm>
              <a:off x="830092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52B9293F-BD40-598E-2EE2-B87500C47F4F}"/>
                </a:ext>
              </a:extLst>
            </p:cNvPr>
            <p:cNvCxnSpPr>
              <a:cxnSpLocks/>
            </p:cNvCxnSpPr>
            <p:nvPr/>
          </p:nvCxnSpPr>
          <p:spPr>
            <a:xfrm>
              <a:off x="856033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A872A33C-3ABD-FA77-F6AA-3426B5AA696D}"/>
                </a:ext>
              </a:extLst>
            </p:cNvPr>
            <p:cNvCxnSpPr>
              <a:cxnSpLocks/>
            </p:cNvCxnSpPr>
            <p:nvPr/>
          </p:nvCxnSpPr>
          <p:spPr>
            <a:xfrm>
              <a:off x="881973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8C888C3E-0B09-ACE8-29D3-1EC6560BFB36}"/>
                </a:ext>
              </a:extLst>
            </p:cNvPr>
            <p:cNvCxnSpPr>
              <a:cxnSpLocks/>
            </p:cNvCxnSpPr>
            <p:nvPr/>
          </p:nvCxnSpPr>
          <p:spPr>
            <a:xfrm>
              <a:off x="907914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99A1B262-4F9C-7811-30A2-95CA53D52418}"/>
                </a:ext>
              </a:extLst>
            </p:cNvPr>
            <p:cNvCxnSpPr>
              <a:cxnSpLocks/>
            </p:cNvCxnSpPr>
            <p:nvPr/>
          </p:nvCxnSpPr>
          <p:spPr>
            <a:xfrm>
              <a:off x="933854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40B12856-770B-A7CD-3295-1BB0D5870313}"/>
                </a:ext>
              </a:extLst>
            </p:cNvPr>
            <p:cNvCxnSpPr>
              <a:cxnSpLocks/>
            </p:cNvCxnSpPr>
            <p:nvPr/>
          </p:nvCxnSpPr>
          <p:spPr>
            <a:xfrm>
              <a:off x="959794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535D2736-FDD7-ECE4-2A09-1EE2EEF028B0}"/>
                </a:ext>
              </a:extLst>
            </p:cNvPr>
            <p:cNvCxnSpPr>
              <a:cxnSpLocks/>
            </p:cNvCxnSpPr>
            <p:nvPr/>
          </p:nvCxnSpPr>
          <p:spPr>
            <a:xfrm>
              <a:off x="985735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5FD7EF6E-FA05-E7E6-C17E-22707171FB01}"/>
                </a:ext>
              </a:extLst>
            </p:cNvPr>
            <p:cNvCxnSpPr>
              <a:cxnSpLocks/>
            </p:cNvCxnSpPr>
            <p:nvPr/>
          </p:nvCxnSpPr>
          <p:spPr>
            <a:xfrm>
              <a:off x="1011675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F76A8737-D8C9-CB76-9999-E18C337DF9FB}"/>
                </a:ext>
              </a:extLst>
            </p:cNvPr>
            <p:cNvCxnSpPr>
              <a:cxnSpLocks/>
            </p:cNvCxnSpPr>
            <p:nvPr/>
          </p:nvCxnSpPr>
          <p:spPr>
            <a:xfrm>
              <a:off x="1037616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DFD9AC3B-496A-500D-1579-F727EE1174D2}"/>
                </a:ext>
              </a:extLst>
            </p:cNvPr>
            <p:cNvCxnSpPr>
              <a:cxnSpLocks/>
            </p:cNvCxnSpPr>
            <p:nvPr/>
          </p:nvCxnSpPr>
          <p:spPr>
            <a:xfrm>
              <a:off x="1063556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7469F4C4-5881-4B07-68CF-7489008A402D}"/>
                </a:ext>
              </a:extLst>
            </p:cNvPr>
            <p:cNvCxnSpPr>
              <a:cxnSpLocks/>
            </p:cNvCxnSpPr>
            <p:nvPr/>
          </p:nvCxnSpPr>
          <p:spPr>
            <a:xfrm>
              <a:off x="10894968"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4EC8C8C5-8DD2-88F9-8FF0-DA9EF1F6413C}"/>
                </a:ext>
              </a:extLst>
            </p:cNvPr>
            <p:cNvCxnSpPr>
              <a:cxnSpLocks/>
            </p:cNvCxnSpPr>
            <p:nvPr/>
          </p:nvCxnSpPr>
          <p:spPr>
            <a:xfrm>
              <a:off x="11154372"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053B1001-EF82-FAC5-0BA4-55A8AC8508F1}"/>
                </a:ext>
              </a:extLst>
            </p:cNvPr>
            <p:cNvCxnSpPr>
              <a:cxnSpLocks/>
            </p:cNvCxnSpPr>
            <p:nvPr/>
          </p:nvCxnSpPr>
          <p:spPr>
            <a:xfrm>
              <a:off x="11413776"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F461D323-F494-4A5D-9EA3-88EA0FFD4E6A}"/>
                </a:ext>
              </a:extLst>
            </p:cNvPr>
            <p:cNvCxnSpPr>
              <a:cxnSpLocks/>
            </p:cNvCxnSpPr>
            <p:nvPr/>
          </p:nvCxnSpPr>
          <p:spPr>
            <a:xfrm>
              <a:off x="11673180"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B33063CA-1CE7-AB14-2DFF-8E768911E7AB}"/>
                </a:ext>
              </a:extLst>
            </p:cNvPr>
            <p:cNvCxnSpPr>
              <a:cxnSpLocks/>
            </p:cNvCxnSpPr>
            <p:nvPr/>
          </p:nvCxnSpPr>
          <p:spPr>
            <a:xfrm>
              <a:off x="11932584" y="0"/>
              <a:ext cx="0" cy="6858000"/>
            </a:xfrm>
            <a:prstGeom prst="line">
              <a:avLst/>
            </a:prstGeom>
            <a:ln w="12700" cap="flat" cmpd="sng" algn="ctr">
              <a:solidFill>
                <a:schemeClr val="bg1">
                  <a:alpha val="2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EB012AC4-4573-996E-72DA-C9DC8E0F3862}"/>
                </a:ext>
              </a:extLst>
            </p:cNvPr>
            <p:cNvCxnSpPr>
              <a:cxnSpLocks/>
            </p:cNvCxnSpPr>
            <p:nvPr/>
          </p:nvCxnSpPr>
          <p:spPr>
            <a:xfrm>
              <a:off x="12192000" y="0"/>
              <a:ext cx="0" cy="6858000"/>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
        <p:nvSpPr>
          <p:cNvPr id="5" name="任意多边形: 形状 4">
            <a:extLst>
              <a:ext uri="{FF2B5EF4-FFF2-40B4-BE49-F238E27FC236}">
                <a16:creationId xmlns:a16="http://schemas.microsoft.com/office/drawing/2014/main" id="{9C3C17AE-1762-5F4D-639A-F20F96841B25}"/>
              </a:ext>
            </a:extLst>
          </p:cNvPr>
          <p:cNvSpPr/>
          <p:nvPr userDrawn="1"/>
        </p:nvSpPr>
        <p:spPr>
          <a:xfrm>
            <a:off x="0" y="79415"/>
            <a:ext cx="12191998" cy="1169496"/>
          </a:xfrm>
          <a:custGeom>
            <a:avLst/>
            <a:gdLst>
              <a:gd name="connsiteX0" fmla="*/ 0 w 12191998"/>
              <a:gd name="connsiteY0" fmla="*/ 0 h 1169496"/>
              <a:gd name="connsiteX1" fmla="*/ 12191998 w 12191998"/>
              <a:gd name="connsiteY1" fmla="*/ 0 h 1169496"/>
              <a:gd name="connsiteX2" fmla="*/ 12191998 w 12191998"/>
              <a:gd name="connsiteY2" fmla="*/ 1169496 h 1169496"/>
              <a:gd name="connsiteX3" fmla="*/ 12187863 w 12191998"/>
              <a:gd name="connsiteY3" fmla="*/ 1169496 h 1169496"/>
              <a:gd name="connsiteX4" fmla="*/ 12183328 w 12191998"/>
              <a:gd name="connsiteY4" fmla="*/ 1124517 h 1169496"/>
              <a:gd name="connsiteX5" fmla="*/ 11765273 w 12191998"/>
              <a:gd name="connsiteY5" fmla="*/ 783792 h 1169496"/>
              <a:gd name="connsiteX6" fmla="*/ 426725 w 12191998"/>
              <a:gd name="connsiteY6" fmla="*/ 783792 h 1169496"/>
              <a:gd name="connsiteX7" fmla="*/ 8670 w 12191998"/>
              <a:gd name="connsiteY7" fmla="*/ 1124517 h 1169496"/>
              <a:gd name="connsiteX8" fmla="*/ 4135 w 12191998"/>
              <a:gd name="connsiteY8" fmla="*/ 1169496 h 1169496"/>
              <a:gd name="connsiteX9" fmla="*/ 0 w 12191998"/>
              <a:gd name="connsiteY9" fmla="*/ 1169496 h 11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8" h="1169496">
                <a:moveTo>
                  <a:pt x="0" y="0"/>
                </a:moveTo>
                <a:lnTo>
                  <a:pt x="12191998" y="0"/>
                </a:lnTo>
                <a:lnTo>
                  <a:pt x="12191998" y="1169496"/>
                </a:lnTo>
                <a:lnTo>
                  <a:pt x="12187863" y="1169496"/>
                </a:lnTo>
                <a:lnTo>
                  <a:pt x="12183328" y="1124517"/>
                </a:lnTo>
                <a:cubicBezTo>
                  <a:pt x="12143538" y="930066"/>
                  <a:pt x="11971488" y="783792"/>
                  <a:pt x="11765273" y="783792"/>
                </a:cubicBezTo>
                <a:lnTo>
                  <a:pt x="426725" y="783792"/>
                </a:lnTo>
                <a:cubicBezTo>
                  <a:pt x="220510" y="783792"/>
                  <a:pt x="48460" y="930066"/>
                  <a:pt x="8670" y="1124517"/>
                </a:cubicBezTo>
                <a:lnTo>
                  <a:pt x="4135" y="1169496"/>
                </a:lnTo>
                <a:lnTo>
                  <a:pt x="0" y="1169496"/>
                </a:lnTo>
                <a:close/>
              </a:path>
            </a:pathLst>
          </a:custGeom>
          <a:gradFill>
            <a:gsLst>
              <a:gs pos="0">
                <a:schemeClr val="accent2">
                  <a:lumMod val="60000"/>
                  <a:lumOff val="40000"/>
                </a:schemeClr>
              </a:gs>
              <a:gs pos="87000">
                <a:schemeClr val="accent2"/>
              </a:gs>
            </a:gsLst>
            <a:lin ang="162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A24DA38C-CB5A-42C7-7BAA-AE30B547F330}"/>
              </a:ext>
            </a:extLst>
          </p:cNvPr>
          <p:cNvSpPr/>
          <p:nvPr userDrawn="1"/>
        </p:nvSpPr>
        <p:spPr>
          <a:xfrm>
            <a:off x="0" y="0"/>
            <a:ext cx="12191998" cy="1169496"/>
          </a:xfrm>
          <a:custGeom>
            <a:avLst/>
            <a:gdLst>
              <a:gd name="connsiteX0" fmla="*/ 0 w 12191998"/>
              <a:gd name="connsiteY0" fmla="*/ 0 h 1169496"/>
              <a:gd name="connsiteX1" fmla="*/ 12191998 w 12191998"/>
              <a:gd name="connsiteY1" fmla="*/ 0 h 1169496"/>
              <a:gd name="connsiteX2" fmla="*/ 12191998 w 12191998"/>
              <a:gd name="connsiteY2" fmla="*/ 1169496 h 1169496"/>
              <a:gd name="connsiteX3" fmla="*/ 12187863 w 12191998"/>
              <a:gd name="connsiteY3" fmla="*/ 1169496 h 1169496"/>
              <a:gd name="connsiteX4" fmla="*/ 12183328 w 12191998"/>
              <a:gd name="connsiteY4" fmla="*/ 1124517 h 1169496"/>
              <a:gd name="connsiteX5" fmla="*/ 11765273 w 12191998"/>
              <a:gd name="connsiteY5" fmla="*/ 783792 h 1169496"/>
              <a:gd name="connsiteX6" fmla="*/ 426725 w 12191998"/>
              <a:gd name="connsiteY6" fmla="*/ 783792 h 1169496"/>
              <a:gd name="connsiteX7" fmla="*/ 8670 w 12191998"/>
              <a:gd name="connsiteY7" fmla="*/ 1124517 h 1169496"/>
              <a:gd name="connsiteX8" fmla="*/ 4135 w 12191998"/>
              <a:gd name="connsiteY8" fmla="*/ 1169496 h 1169496"/>
              <a:gd name="connsiteX9" fmla="*/ 0 w 12191998"/>
              <a:gd name="connsiteY9" fmla="*/ 1169496 h 11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8" h="1169496">
                <a:moveTo>
                  <a:pt x="0" y="0"/>
                </a:moveTo>
                <a:lnTo>
                  <a:pt x="12191998" y="0"/>
                </a:lnTo>
                <a:lnTo>
                  <a:pt x="12191998" y="1169496"/>
                </a:lnTo>
                <a:lnTo>
                  <a:pt x="12187863" y="1169496"/>
                </a:lnTo>
                <a:lnTo>
                  <a:pt x="12183328" y="1124517"/>
                </a:lnTo>
                <a:cubicBezTo>
                  <a:pt x="12143538" y="930066"/>
                  <a:pt x="11971488" y="783792"/>
                  <a:pt x="11765273" y="783792"/>
                </a:cubicBezTo>
                <a:lnTo>
                  <a:pt x="426725" y="783792"/>
                </a:lnTo>
                <a:cubicBezTo>
                  <a:pt x="220510" y="783792"/>
                  <a:pt x="48460" y="930066"/>
                  <a:pt x="8670" y="1124517"/>
                </a:cubicBezTo>
                <a:lnTo>
                  <a:pt x="4135" y="1169496"/>
                </a:lnTo>
                <a:lnTo>
                  <a:pt x="0" y="1169496"/>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7" name="文本占位符 106">
            <a:extLst>
              <a:ext uri="{FF2B5EF4-FFF2-40B4-BE49-F238E27FC236}">
                <a16:creationId xmlns:a16="http://schemas.microsoft.com/office/drawing/2014/main" id="{2F3D5CE4-5B3A-FAD9-CED5-57C207275C39}"/>
              </a:ext>
            </a:extLst>
          </p:cNvPr>
          <p:cNvSpPr>
            <a:spLocks noGrp="1"/>
          </p:cNvSpPr>
          <p:nvPr>
            <p:ph type="body" sz="quarter" idx="10" hasCustomPrompt="1"/>
          </p:nvPr>
        </p:nvSpPr>
        <p:spPr>
          <a:xfrm>
            <a:off x="1006970" y="168472"/>
            <a:ext cx="4794268" cy="428401"/>
          </a:xfrm>
          <a:prstGeom prst="rect">
            <a:avLst/>
          </a:prstGeom>
        </p:spPr>
        <p:txBody>
          <a:bodyPr/>
          <a:lstStyle>
            <a:lvl1pPr marL="0" indent="0">
              <a:buNone/>
              <a:defRPr sz="3200">
                <a:solidFill>
                  <a:srgbClr val="FFFFFF"/>
                </a:solidFill>
                <a:latin typeface="+mj-ea"/>
                <a:ea typeface="+mj-ea"/>
              </a:defRPr>
            </a:lvl1pPr>
          </a:lstStyle>
          <a:p>
            <a:pPr lvl="0"/>
            <a:r>
              <a:rPr lang="zh-CN" altLang="en-US" dirty="0"/>
              <a:t>击此处编辑母版文本样式</a:t>
            </a:r>
          </a:p>
        </p:txBody>
      </p:sp>
      <p:sp>
        <p:nvSpPr>
          <p:cNvPr id="3" name="椭圆 2">
            <a:extLst>
              <a:ext uri="{FF2B5EF4-FFF2-40B4-BE49-F238E27FC236}">
                <a16:creationId xmlns:a16="http://schemas.microsoft.com/office/drawing/2014/main" id="{1069C71B-666E-F2DB-AF1B-F84E5265A047}"/>
              </a:ext>
            </a:extLst>
          </p:cNvPr>
          <p:cNvSpPr/>
          <p:nvPr userDrawn="1"/>
        </p:nvSpPr>
        <p:spPr>
          <a:xfrm rot="2700000">
            <a:off x="418620" y="239200"/>
            <a:ext cx="361325" cy="36132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183367CE-A9A4-90E0-E351-03D4E411289E}"/>
              </a:ext>
            </a:extLst>
          </p:cNvPr>
          <p:cNvSpPr>
            <a:spLocks noChangeAspect="1"/>
          </p:cNvSpPr>
          <p:nvPr userDrawn="1"/>
        </p:nvSpPr>
        <p:spPr>
          <a:xfrm rot="2700000">
            <a:off x="592137" y="252835"/>
            <a:ext cx="360000" cy="36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4196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1740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4824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hidden="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977565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984793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2023/10/18</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593205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7916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zh-CN"/>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2023/10/18</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45283907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tags" Target="../tags/tag3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39.xml"/><Relationship Id="rId7" Type="http://schemas.openxmlformats.org/officeDocument/2006/relationships/slideLayout" Target="../slideLayouts/slideLayout4.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s>
</file>

<file path=ppt/slides/_rels/slide13.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tags" Target="../tags/tag55.xml"/><Relationship Id="rId18" Type="http://schemas.openxmlformats.org/officeDocument/2006/relationships/tags" Target="../tags/tag60.xml"/><Relationship Id="rId3" Type="http://schemas.openxmlformats.org/officeDocument/2006/relationships/tags" Target="../tags/tag45.xml"/><Relationship Id="rId21" Type="http://schemas.openxmlformats.org/officeDocument/2006/relationships/tags" Target="../tags/tag63.xml"/><Relationship Id="rId7" Type="http://schemas.openxmlformats.org/officeDocument/2006/relationships/tags" Target="../tags/tag49.xml"/><Relationship Id="rId12" Type="http://schemas.openxmlformats.org/officeDocument/2006/relationships/tags" Target="../tags/tag54.xml"/><Relationship Id="rId17" Type="http://schemas.openxmlformats.org/officeDocument/2006/relationships/tags" Target="../tags/tag59.xml"/><Relationship Id="rId25" Type="http://schemas.openxmlformats.org/officeDocument/2006/relationships/notesSlide" Target="../notesSlides/notesSlide6.xml"/><Relationship Id="rId2" Type="http://schemas.openxmlformats.org/officeDocument/2006/relationships/tags" Target="../tags/tag44.xml"/><Relationship Id="rId16" Type="http://schemas.openxmlformats.org/officeDocument/2006/relationships/tags" Target="../tags/tag58.xml"/><Relationship Id="rId20" Type="http://schemas.openxmlformats.org/officeDocument/2006/relationships/tags" Target="../tags/tag62.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24" Type="http://schemas.openxmlformats.org/officeDocument/2006/relationships/slideLayout" Target="../slideLayouts/slideLayout4.xml"/><Relationship Id="rId5" Type="http://schemas.openxmlformats.org/officeDocument/2006/relationships/tags" Target="../tags/tag47.xml"/><Relationship Id="rId15" Type="http://schemas.openxmlformats.org/officeDocument/2006/relationships/tags" Target="../tags/tag57.xml"/><Relationship Id="rId23" Type="http://schemas.openxmlformats.org/officeDocument/2006/relationships/tags" Target="../tags/tag65.xml"/><Relationship Id="rId10" Type="http://schemas.openxmlformats.org/officeDocument/2006/relationships/tags" Target="../tags/tag52.xml"/><Relationship Id="rId19" Type="http://schemas.openxmlformats.org/officeDocument/2006/relationships/tags" Target="../tags/tag61.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 Id="rId22" Type="http://schemas.openxmlformats.org/officeDocument/2006/relationships/tags" Target="../tags/tag6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4.xml"/><Relationship Id="rId1" Type="http://schemas.openxmlformats.org/officeDocument/2006/relationships/tags" Target="../tags/tag66.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4.xml"/><Relationship Id="rId1" Type="http://schemas.openxmlformats.org/officeDocument/2006/relationships/tags" Target="../tags/tag67.xml"/><Relationship Id="rId4" Type="http://schemas.openxmlformats.org/officeDocument/2006/relationships/image" Target="../media/image20.svg"/></Relationships>
</file>

<file path=ppt/slides/_rels/slide16.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tags" Target="../tags/tag85.xml"/><Relationship Id="rId3" Type="http://schemas.openxmlformats.org/officeDocument/2006/relationships/tags" Target="../tags/tag70.xml"/><Relationship Id="rId21" Type="http://schemas.openxmlformats.org/officeDocument/2006/relationships/slideLayout" Target="../slideLayouts/slideLayout4.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tags" Target="../tags/tag84.xml"/><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tags" Target="../tags/tag87.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5" Type="http://schemas.openxmlformats.org/officeDocument/2006/relationships/tags" Target="../tags/tag72.xml"/><Relationship Id="rId15" Type="http://schemas.openxmlformats.org/officeDocument/2006/relationships/tags" Target="../tags/tag82.xml"/><Relationship Id="rId10" Type="http://schemas.openxmlformats.org/officeDocument/2006/relationships/tags" Target="../tags/tag77.xml"/><Relationship Id="rId19" Type="http://schemas.openxmlformats.org/officeDocument/2006/relationships/tags" Target="../tags/tag86.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hyperlink" Target="http://www.51pptmoban.com/zt/jiuyeshizhan/" TargetMode="External"/><Relationship Id="rId5" Type="http://schemas.openxmlformats.org/officeDocument/2006/relationships/image" Target="../media/image24.sv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34" Type="http://schemas.openxmlformats.org/officeDocument/2006/relationships/notesSlide" Target="../notesSlides/notesSlide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slideLayout" Target="../slideLayouts/slideLayout4.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8" Type="http://schemas.openxmlformats.org/officeDocument/2006/relationships/tags" Target="../tags/tag9.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2">
            <a:extLst>
              <a:ext uri="{FF2B5EF4-FFF2-40B4-BE49-F238E27FC236}">
                <a16:creationId xmlns:a16="http://schemas.microsoft.com/office/drawing/2014/main" id="{28FD77E1-4D61-CFAD-062E-DED007625D8F}"/>
              </a:ext>
            </a:extLst>
          </p:cNvPr>
          <p:cNvSpPr txBox="1">
            <a:spLocks/>
          </p:cNvSpPr>
          <p:nvPr/>
        </p:nvSpPr>
        <p:spPr>
          <a:xfrm>
            <a:off x="977899" y="3972471"/>
            <a:ext cx="3388648" cy="215444"/>
          </a:xfrm>
          <a:prstGeom prst="rect">
            <a:avLst/>
          </a:prstGeom>
          <a:noFill/>
          <a:effectLst/>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1400" dirty="0">
                <a:solidFill>
                  <a:schemeClr val="accent1">
                    <a:lumMod val="100000"/>
                  </a:schemeClr>
                </a:solidFill>
                <a:effectLst/>
                <a:ea typeface="OPPOSans H" panose="00020600040101010101" pitchFamily="18" charset="-122"/>
              </a:rPr>
              <a:t>GRADUATION  REPLY  TEMPLATE</a:t>
            </a:r>
            <a:endParaRPr lang="zh-CN" altLang="en-US" sz="1400" dirty="0">
              <a:solidFill>
                <a:schemeClr val="accent1">
                  <a:lumMod val="100000"/>
                </a:schemeClr>
              </a:solidFill>
              <a:effectLst/>
              <a:ea typeface="OPPOSans H" panose="00020600040101010101" pitchFamily="18" charset="-122"/>
            </a:endParaRPr>
          </a:p>
        </p:txBody>
      </p:sp>
      <p:grpSp>
        <p:nvGrpSpPr>
          <p:cNvPr id="3" name="组合 2">
            <a:extLst>
              <a:ext uri="{FF2B5EF4-FFF2-40B4-BE49-F238E27FC236}">
                <a16:creationId xmlns:a16="http://schemas.microsoft.com/office/drawing/2014/main" id="{61FAADFC-0A4C-47EB-4FC1-DAD4EDA7FBED}"/>
              </a:ext>
            </a:extLst>
          </p:cNvPr>
          <p:cNvGrpSpPr/>
          <p:nvPr/>
        </p:nvGrpSpPr>
        <p:grpSpPr>
          <a:xfrm>
            <a:off x="987003" y="4597329"/>
            <a:ext cx="1465212" cy="246221"/>
            <a:chOff x="987003" y="4597329"/>
            <a:chExt cx="1465212" cy="246221"/>
          </a:xfrm>
        </p:grpSpPr>
        <p:sp>
          <p:nvSpPr>
            <p:cNvPr id="21" name="矩形 20">
              <a:extLst>
                <a:ext uri="{FF2B5EF4-FFF2-40B4-BE49-F238E27FC236}">
                  <a16:creationId xmlns:a16="http://schemas.microsoft.com/office/drawing/2014/main" id="{F539A4DC-D99F-1F99-4A09-452B50801ED6}"/>
                </a:ext>
              </a:extLst>
            </p:cNvPr>
            <p:cNvSpPr/>
            <p:nvPr/>
          </p:nvSpPr>
          <p:spPr>
            <a:xfrm>
              <a:off x="987003" y="4647094"/>
              <a:ext cx="146691" cy="146691"/>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000" dirty="0">
                <a:solidFill>
                  <a:schemeClr val="accent1"/>
                </a:solidFill>
              </a:endParaRPr>
            </a:p>
          </p:txBody>
        </p:sp>
        <p:sp>
          <p:nvSpPr>
            <p:cNvPr id="22" name="文本框 28">
              <a:extLst>
                <a:ext uri="{FF2B5EF4-FFF2-40B4-BE49-F238E27FC236}">
                  <a16:creationId xmlns:a16="http://schemas.microsoft.com/office/drawing/2014/main" id="{F09EA83C-1307-581F-7D8A-882FA8153F09}"/>
                </a:ext>
              </a:extLst>
            </p:cNvPr>
            <p:cNvSpPr txBox="1"/>
            <p:nvPr/>
          </p:nvSpPr>
          <p:spPr>
            <a:xfrm>
              <a:off x="1265993" y="4597329"/>
              <a:ext cx="1186222" cy="246221"/>
            </a:xfrm>
            <a:prstGeom prst="rect">
              <a:avLst/>
            </a:prstGeom>
            <a:noFill/>
            <a:effectLst/>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1"/>
                  </a:solidFill>
                  <a:latin typeface="+mn-ea"/>
                </a:rPr>
                <a:t>答辩人：</a:t>
              </a:r>
              <a:r>
                <a:rPr lang="en-US" altLang="zh-CN" sz="1600" dirty="0">
                  <a:solidFill>
                    <a:schemeClr val="accent1"/>
                  </a:solidFill>
                  <a:latin typeface="+mn-ea"/>
                </a:rPr>
                <a:t>xxx</a:t>
              </a:r>
              <a:endParaRPr lang="zh-CN" altLang="en-US" sz="1600" dirty="0">
                <a:solidFill>
                  <a:schemeClr val="accent1"/>
                </a:solidFill>
                <a:latin typeface="+mn-ea"/>
              </a:endParaRPr>
            </a:p>
          </p:txBody>
        </p:sp>
      </p:grpSp>
      <p:grpSp>
        <p:nvGrpSpPr>
          <p:cNvPr id="5" name="组合 4">
            <a:extLst>
              <a:ext uri="{FF2B5EF4-FFF2-40B4-BE49-F238E27FC236}">
                <a16:creationId xmlns:a16="http://schemas.microsoft.com/office/drawing/2014/main" id="{799B4F04-14B0-E210-7DA9-BCA8CDEBCA1F}"/>
              </a:ext>
            </a:extLst>
          </p:cNvPr>
          <p:cNvGrpSpPr/>
          <p:nvPr/>
        </p:nvGrpSpPr>
        <p:grpSpPr>
          <a:xfrm>
            <a:off x="3130563" y="4597329"/>
            <a:ext cx="2997684" cy="246221"/>
            <a:chOff x="3130563" y="4597329"/>
            <a:chExt cx="2997684" cy="246221"/>
          </a:xfrm>
        </p:grpSpPr>
        <p:sp>
          <p:nvSpPr>
            <p:cNvPr id="19" name="矩形 18">
              <a:extLst>
                <a:ext uri="{FF2B5EF4-FFF2-40B4-BE49-F238E27FC236}">
                  <a16:creationId xmlns:a16="http://schemas.microsoft.com/office/drawing/2014/main" id="{18343A7E-03D7-D4AF-7C69-B6F8892CE86B}"/>
                </a:ext>
              </a:extLst>
            </p:cNvPr>
            <p:cNvSpPr/>
            <p:nvPr/>
          </p:nvSpPr>
          <p:spPr>
            <a:xfrm>
              <a:off x="3130563" y="4647094"/>
              <a:ext cx="146691" cy="146691"/>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000" dirty="0">
                <a:solidFill>
                  <a:schemeClr val="accent1"/>
                </a:solidFill>
              </a:endParaRPr>
            </a:p>
          </p:txBody>
        </p:sp>
        <p:sp>
          <p:nvSpPr>
            <p:cNvPr id="20" name="文本框 31">
              <a:extLst>
                <a:ext uri="{FF2B5EF4-FFF2-40B4-BE49-F238E27FC236}">
                  <a16:creationId xmlns:a16="http://schemas.microsoft.com/office/drawing/2014/main" id="{9831AD83-F4E3-B0DD-25A8-2F40E802498F}"/>
                </a:ext>
              </a:extLst>
            </p:cNvPr>
            <p:cNvSpPr txBox="1"/>
            <p:nvPr/>
          </p:nvSpPr>
          <p:spPr>
            <a:xfrm>
              <a:off x="3409554" y="4597329"/>
              <a:ext cx="2718693" cy="246221"/>
            </a:xfrm>
            <a:prstGeom prst="rect">
              <a:avLst/>
            </a:prstGeom>
            <a:noFill/>
            <a:effectLst/>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1"/>
                  </a:solidFill>
                  <a:latin typeface="+mn-ea"/>
                </a:rPr>
                <a:t>答辩时间：</a:t>
              </a:r>
              <a:r>
                <a:rPr lang="en-US" altLang="zh-CN" sz="1600" dirty="0">
                  <a:solidFill>
                    <a:schemeClr val="accent1"/>
                  </a:solidFill>
                  <a:latin typeface="+mn-ea"/>
                </a:rPr>
                <a:t>20XX</a:t>
              </a:r>
              <a:r>
                <a:rPr lang="zh-CN" altLang="en-US" sz="1600" dirty="0">
                  <a:solidFill>
                    <a:schemeClr val="accent1"/>
                  </a:solidFill>
                  <a:latin typeface="+mn-ea"/>
                </a:rPr>
                <a:t>年</a:t>
              </a:r>
              <a:r>
                <a:rPr lang="en-US" altLang="zh-CN" sz="1600" dirty="0">
                  <a:solidFill>
                    <a:schemeClr val="accent1"/>
                  </a:solidFill>
                  <a:latin typeface="+mn-ea"/>
                </a:rPr>
                <a:t>XX</a:t>
              </a:r>
              <a:r>
                <a:rPr lang="zh-CN" altLang="en-US" sz="1600" dirty="0">
                  <a:solidFill>
                    <a:schemeClr val="accent1"/>
                  </a:solidFill>
                  <a:latin typeface="+mn-ea"/>
                </a:rPr>
                <a:t>月</a:t>
              </a:r>
              <a:r>
                <a:rPr lang="en-US" altLang="zh-CN" sz="1600" dirty="0">
                  <a:solidFill>
                    <a:schemeClr val="accent1"/>
                  </a:solidFill>
                  <a:latin typeface="+mn-ea"/>
                </a:rPr>
                <a:t>XX</a:t>
              </a:r>
              <a:r>
                <a:rPr lang="zh-CN" altLang="en-US" sz="1600" dirty="0">
                  <a:solidFill>
                    <a:schemeClr val="accent1"/>
                  </a:solidFill>
                  <a:latin typeface="+mn-ea"/>
                </a:rPr>
                <a:t>日</a:t>
              </a:r>
            </a:p>
          </p:txBody>
        </p:sp>
      </p:grpSp>
      <p:sp>
        <p:nvSpPr>
          <p:cNvPr id="18" name="文本框 22">
            <a:extLst>
              <a:ext uri="{FF2B5EF4-FFF2-40B4-BE49-F238E27FC236}">
                <a16:creationId xmlns:a16="http://schemas.microsoft.com/office/drawing/2014/main" id="{1E6F9587-D0FC-02CA-6B82-587B1271DCDC}"/>
              </a:ext>
            </a:extLst>
          </p:cNvPr>
          <p:cNvSpPr txBox="1">
            <a:spLocks/>
          </p:cNvSpPr>
          <p:nvPr/>
        </p:nvSpPr>
        <p:spPr>
          <a:xfrm>
            <a:off x="977900" y="2673199"/>
            <a:ext cx="6207672" cy="1231106"/>
          </a:xfrm>
          <a:prstGeom prst="rect">
            <a:avLst/>
          </a:prstGeom>
          <a:noFill/>
          <a:effectLst/>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0" dirty="0">
                <a:solidFill>
                  <a:schemeClr val="accent1">
                    <a:lumMod val="100000"/>
                  </a:schemeClr>
                </a:solidFill>
                <a:effectLst/>
                <a:latin typeface="+mj-ea"/>
                <a:ea typeface="+mj-ea"/>
              </a:rPr>
              <a:t>毕业</a:t>
            </a:r>
            <a:r>
              <a:rPr lang="zh-CN" altLang="en-US" sz="8000" dirty="0">
                <a:solidFill>
                  <a:schemeClr val="accent2"/>
                </a:solidFill>
                <a:latin typeface="+mj-ea"/>
                <a:ea typeface="+mj-ea"/>
              </a:rPr>
              <a:t>答辩</a:t>
            </a:r>
            <a:r>
              <a:rPr lang="zh-CN" altLang="en-US" sz="8000" dirty="0">
                <a:solidFill>
                  <a:schemeClr val="accent1">
                    <a:lumMod val="100000"/>
                  </a:schemeClr>
                </a:solidFill>
                <a:effectLst/>
                <a:latin typeface="+mj-ea"/>
                <a:ea typeface="+mj-ea"/>
              </a:rPr>
              <a:t>模板</a:t>
            </a:r>
          </a:p>
        </p:txBody>
      </p:sp>
      <p:sp>
        <p:nvSpPr>
          <p:cNvPr id="34" name="文本框 22">
            <a:extLst>
              <a:ext uri="{FF2B5EF4-FFF2-40B4-BE49-F238E27FC236}">
                <a16:creationId xmlns:a16="http://schemas.microsoft.com/office/drawing/2014/main" id="{C0485A3C-62DB-14A7-CC91-83F51EF618C9}"/>
              </a:ext>
            </a:extLst>
          </p:cNvPr>
          <p:cNvSpPr txBox="1"/>
          <p:nvPr/>
        </p:nvSpPr>
        <p:spPr>
          <a:xfrm>
            <a:off x="977900" y="1749869"/>
            <a:ext cx="4050496" cy="923330"/>
          </a:xfrm>
          <a:prstGeom prst="rect">
            <a:avLst/>
          </a:prstGeom>
          <a:noFill/>
          <a:effectLst/>
        </p:spPr>
        <p:txBody>
          <a:bodyPr wrap="square" lIns="0" tIns="0" rIns="0" bIns="0" rtlCol="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dirty="0">
                <a:solidFill>
                  <a:schemeClr val="accent1">
                    <a:lumMod val="100000"/>
                  </a:schemeClr>
                </a:solidFill>
                <a:effectLst/>
                <a:latin typeface="+mj-ea"/>
                <a:ea typeface="+mj-ea"/>
              </a:rPr>
              <a:t>紫绿色清新</a:t>
            </a:r>
          </a:p>
        </p:txBody>
      </p:sp>
      <p:cxnSp>
        <p:nvCxnSpPr>
          <p:cNvPr id="7" name="直接连接符 6">
            <a:extLst>
              <a:ext uri="{FF2B5EF4-FFF2-40B4-BE49-F238E27FC236}">
                <a16:creationId xmlns:a16="http://schemas.microsoft.com/office/drawing/2014/main" id="{6606E485-2603-2DE3-25BC-223F1418F3A8}"/>
              </a:ext>
            </a:extLst>
          </p:cNvPr>
          <p:cNvCxnSpPr>
            <a:cxnSpLocks/>
          </p:cNvCxnSpPr>
          <p:nvPr/>
        </p:nvCxnSpPr>
        <p:spPr>
          <a:xfrm flipV="1">
            <a:off x="4510241" y="4076975"/>
            <a:ext cx="251757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1708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a:extLst>
              <a:ext uri="{FF2B5EF4-FFF2-40B4-BE49-F238E27FC236}">
                <a16:creationId xmlns:a16="http://schemas.microsoft.com/office/drawing/2014/main" id="{D2244EC8-1A6B-1256-B669-D0C12FD88891}"/>
              </a:ext>
            </a:extLst>
          </p:cNvPr>
          <p:cNvSpPr txBox="1"/>
          <p:nvPr/>
        </p:nvSpPr>
        <p:spPr>
          <a:xfrm>
            <a:off x="4018508" y="3871062"/>
            <a:ext cx="4154985" cy="923330"/>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000" dirty="0">
                <a:solidFill>
                  <a:srgbClr val="FFFFFF"/>
                </a:solidFill>
                <a:latin typeface="+mj-ea"/>
                <a:ea typeface="+mj-ea"/>
              </a:rPr>
              <a:t>结果与讨论</a:t>
            </a:r>
          </a:p>
        </p:txBody>
      </p:sp>
      <p:sp>
        <p:nvSpPr>
          <p:cNvPr id="3" name="文本框 5">
            <a:extLst>
              <a:ext uri="{FF2B5EF4-FFF2-40B4-BE49-F238E27FC236}">
                <a16:creationId xmlns:a16="http://schemas.microsoft.com/office/drawing/2014/main" id="{E3C11604-F0E3-F879-7001-3811E5903149}"/>
              </a:ext>
            </a:extLst>
          </p:cNvPr>
          <p:cNvSpPr txBox="1"/>
          <p:nvPr/>
        </p:nvSpPr>
        <p:spPr>
          <a:xfrm>
            <a:off x="4022036" y="5056000"/>
            <a:ext cx="4154985" cy="276999"/>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dirty="0">
                <a:solidFill>
                  <a:srgbClr val="FFFFFF"/>
                </a:solidFill>
              </a:rPr>
              <a:t>RESULTS AND DISCUSS</a:t>
            </a:r>
          </a:p>
        </p:txBody>
      </p:sp>
      <p:sp>
        <p:nvSpPr>
          <p:cNvPr id="4" name="文本框 6">
            <a:extLst>
              <a:ext uri="{FF2B5EF4-FFF2-40B4-BE49-F238E27FC236}">
                <a16:creationId xmlns:a16="http://schemas.microsoft.com/office/drawing/2014/main" id="{E2C0013C-C1A8-DB67-9428-55A744CBB94E}"/>
              </a:ext>
            </a:extLst>
          </p:cNvPr>
          <p:cNvSpPr txBox="1"/>
          <p:nvPr/>
        </p:nvSpPr>
        <p:spPr>
          <a:xfrm>
            <a:off x="5748148" y="3255509"/>
            <a:ext cx="695704" cy="615553"/>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dirty="0">
                <a:solidFill>
                  <a:srgbClr val="FFFFFF"/>
                </a:solidFill>
                <a:latin typeface="+mj-ea"/>
                <a:ea typeface="+mj-ea"/>
              </a:rPr>
              <a:t>03</a:t>
            </a:r>
            <a:endParaRPr lang="zh-CN" altLang="en-US" sz="4000" dirty="0">
              <a:solidFill>
                <a:srgbClr val="FFFFFF"/>
              </a:solidFill>
              <a:latin typeface="+mj-ea"/>
              <a:ea typeface="+mj-ea"/>
            </a:endParaRPr>
          </a:p>
        </p:txBody>
      </p:sp>
      <p:cxnSp>
        <p:nvCxnSpPr>
          <p:cNvPr id="5" name="直接连接符 4">
            <a:extLst>
              <a:ext uri="{FF2B5EF4-FFF2-40B4-BE49-F238E27FC236}">
                <a16:creationId xmlns:a16="http://schemas.microsoft.com/office/drawing/2014/main" id="{8ADA2B51-94A6-44CD-72B3-8EBED7E9C447}"/>
              </a:ext>
            </a:extLst>
          </p:cNvPr>
          <p:cNvCxnSpPr/>
          <p:nvPr/>
        </p:nvCxnSpPr>
        <p:spPr>
          <a:xfrm flipH="1">
            <a:off x="4104233" y="3563286"/>
            <a:ext cx="1467892"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F666170B-1322-1D99-F77D-4638BA58CBBC}"/>
              </a:ext>
            </a:extLst>
          </p:cNvPr>
          <p:cNvCxnSpPr/>
          <p:nvPr/>
        </p:nvCxnSpPr>
        <p:spPr>
          <a:xfrm flipH="1">
            <a:off x="6705601" y="3563286"/>
            <a:ext cx="1467892"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0562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EF3580-2716-16C8-EC5A-C306420D3B94}"/>
              </a:ext>
            </a:extLst>
          </p:cNvPr>
          <p:cNvSpPr>
            <a:spLocks noGrp="1" noRot="1" noMove="1" noResize="1" noEditPoints="1" noAdjustHandles="1" noChangeArrowheads="1" noChangeShapeType="1"/>
          </p:cNvSpPr>
          <p:nvPr>
            <p:ph type="body" sz="quarter" idx="10"/>
          </p:nvPr>
        </p:nvSpPr>
        <p:spPr>
          <a:xfrm>
            <a:off x="1006970" y="168472"/>
            <a:ext cx="4794268" cy="428401"/>
          </a:xfrm>
          <a:effectLst/>
        </p:spPr>
        <p:txBody>
          <a:bodyPr lIns="68580" tIns="34290" rIns="68580" bIns="34290"/>
          <a:lstStyle/>
          <a:p>
            <a:r>
              <a:rPr lang="zh-CN" altLang="en-US" dirty="0"/>
              <a:t>结果与讨论</a:t>
            </a:r>
          </a:p>
        </p:txBody>
      </p:sp>
      <p:sp>
        <p:nvSpPr>
          <p:cNvPr id="25" name="Freeform 8">
            <a:extLst>
              <a:ext uri="{FF2B5EF4-FFF2-40B4-BE49-F238E27FC236}">
                <a16:creationId xmlns:a16="http://schemas.microsoft.com/office/drawing/2014/main" id="{C49D25C1-AFEC-CEE4-68D9-5263EC8F663D}"/>
              </a:ext>
            </a:extLst>
          </p:cNvPr>
          <p:cNvSpPr>
            <a:spLocks/>
          </p:cNvSpPr>
          <p:nvPr/>
        </p:nvSpPr>
        <p:spPr>
          <a:xfrm>
            <a:off x="6873800" y="2382800"/>
            <a:ext cx="2193685" cy="1900521"/>
          </a:xfrm>
          <a:custGeom>
            <a:avLst/>
            <a:gdLst>
              <a:gd name="connsiteX0" fmla="*/ 7596 w 1828059"/>
              <a:gd name="connsiteY0" fmla="*/ 759684 h 1583767"/>
              <a:gd name="connsiteX1" fmla="*/ 367538 w 1828059"/>
              <a:gd name="connsiteY1" fmla="*/ 39801 h 1583767"/>
              <a:gd name="connsiteX2" fmla="*/ 431937 w 1828059"/>
              <a:gd name="connsiteY2" fmla="*/ 0 h 1583767"/>
              <a:gd name="connsiteX3" fmla="*/ 1396111 w 1828059"/>
              <a:gd name="connsiteY3" fmla="*/ 0 h 1583767"/>
              <a:gd name="connsiteX4" fmla="*/ 1460510 w 1828059"/>
              <a:gd name="connsiteY4" fmla="*/ 39801 h 1583767"/>
              <a:gd name="connsiteX5" fmla="*/ 1820452 w 1828059"/>
              <a:gd name="connsiteY5" fmla="*/ 759685 h 1583767"/>
              <a:gd name="connsiteX6" fmla="*/ 1820452 w 1828059"/>
              <a:gd name="connsiteY6" fmla="*/ 824083 h 1583767"/>
              <a:gd name="connsiteX7" fmla="*/ 1460510 w 1828059"/>
              <a:gd name="connsiteY7" fmla="*/ 1543966 h 1583767"/>
              <a:gd name="connsiteX8" fmla="*/ 1396112 w 1828059"/>
              <a:gd name="connsiteY8" fmla="*/ 1583767 h 1583767"/>
              <a:gd name="connsiteX9" fmla="*/ 431937 w 1828059"/>
              <a:gd name="connsiteY9" fmla="*/ 1583767 h 1583767"/>
              <a:gd name="connsiteX10" fmla="*/ 367538 w 1828059"/>
              <a:gd name="connsiteY10" fmla="*/ 1543966 h 1583767"/>
              <a:gd name="connsiteX11" fmla="*/ 7596 w 1828059"/>
              <a:gd name="connsiteY11" fmla="*/ 824083 h 1583767"/>
              <a:gd name="connsiteX12" fmla="*/ 7596 w 1828059"/>
              <a:gd name="connsiteY12" fmla="*/ 7596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059" h="1583767">
                <a:moveTo>
                  <a:pt x="7596" y="759684"/>
                </a:moveTo>
                <a:lnTo>
                  <a:pt x="367538" y="39801"/>
                </a:lnTo>
                <a:cubicBezTo>
                  <a:pt x="379737" y="15403"/>
                  <a:pt x="404659" y="0"/>
                  <a:pt x="431937" y="0"/>
                </a:cubicBezTo>
                <a:lnTo>
                  <a:pt x="1396111" y="0"/>
                </a:lnTo>
                <a:cubicBezTo>
                  <a:pt x="1423388" y="0"/>
                  <a:pt x="1448311" y="15403"/>
                  <a:pt x="1460510" y="39801"/>
                </a:cubicBezTo>
                <a:lnTo>
                  <a:pt x="1820452" y="759685"/>
                </a:lnTo>
                <a:cubicBezTo>
                  <a:pt x="1830595" y="779970"/>
                  <a:pt x="1830595" y="803798"/>
                  <a:pt x="1820452" y="824083"/>
                </a:cubicBezTo>
                <a:lnTo>
                  <a:pt x="1460510" y="1543966"/>
                </a:lnTo>
                <a:cubicBezTo>
                  <a:pt x="1448311" y="1568364"/>
                  <a:pt x="1423389" y="1583767"/>
                  <a:pt x="1396112" y="1583767"/>
                </a:cubicBezTo>
                <a:lnTo>
                  <a:pt x="431937" y="1583767"/>
                </a:lnTo>
                <a:cubicBezTo>
                  <a:pt x="404659" y="1583767"/>
                  <a:pt x="379737" y="1568364"/>
                  <a:pt x="367538" y="1543966"/>
                </a:cubicBezTo>
                <a:lnTo>
                  <a:pt x="7596" y="824083"/>
                </a:lnTo>
                <a:cubicBezTo>
                  <a:pt x="-2531" y="803830"/>
                  <a:pt x="-2531" y="779938"/>
                  <a:pt x="7596" y="759684"/>
                </a:cubicBezTo>
              </a:path>
            </a:pathLst>
          </a:custGeom>
          <a:solidFill>
            <a:srgbClr val="FFFFFF"/>
          </a:solidFill>
          <a:ln w="12700" cap="flat" cmpd="sng" algn="ctr">
            <a:solidFill>
              <a:schemeClr val="accent1"/>
            </a:solid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Freeform 16">
            <a:extLst>
              <a:ext uri="{FF2B5EF4-FFF2-40B4-BE49-F238E27FC236}">
                <a16:creationId xmlns:a16="http://schemas.microsoft.com/office/drawing/2014/main" id="{3F46FA61-A918-F825-CB05-17D552E42D00}"/>
              </a:ext>
            </a:extLst>
          </p:cNvPr>
          <p:cNvSpPr>
            <a:spLocks/>
          </p:cNvSpPr>
          <p:nvPr/>
        </p:nvSpPr>
        <p:spPr>
          <a:xfrm>
            <a:off x="4986491" y="3409864"/>
            <a:ext cx="2193672" cy="1900521"/>
          </a:xfrm>
          <a:custGeom>
            <a:avLst/>
            <a:gdLst>
              <a:gd name="connsiteX0" fmla="*/ 7608 w 1828071"/>
              <a:gd name="connsiteY0" fmla="*/ 759685 h 1583767"/>
              <a:gd name="connsiteX1" fmla="*/ 367550 w 1828071"/>
              <a:gd name="connsiteY1" fmla="*/ 39801 h 1583767"/>
              <a:gd name="connsiteX2" fmla="*/ 431949 w 1828071"/>
              <a:gd name="connsiteY2" fmla="*/ 0 h 1583767"/>
              <a:gd name="connsiteX3" fmla="*/ 1396123 w 1828071"/>
              <a:gd name="connsiteY3" fmla="*/ 0 h 1583767"/>
              <a:gd name="connsiteX4" fmla="*/ 1460523 w 1828071"/>
              <a:gd name="connsiteY4" fmla="*/ 39801 h 1583767"/>
              <a:gd name="connsiteX5" fmla="*/ 1820464 w 1828071"/>
              <a:gd name="connsiteY5" fmla="*/ 759685 h 1583767"/>
              <a:gd name="connsiteX6" fmla="*/ 1820464 w 1828071"/>
              <a:gd name="connsiteY6" fmla="*/ 824083 h 1583767"/>
              <a:gd name="connsiteX7" fmla="*/ 1460523 w 1828071"/>
              <a:gd name="connsiteY7" fmla="*/ 1543966 h 1583767"/>
              <a:gd name="connsiteX8" fmla="*/ 1396124 w 1828071"/>
              <a:gd name="connsiteY8" fmla="*/ 1583767 h 1583767"/>
              <a:gd name="connsiteX9" fmla="*/ 431948 w 1828071"/>
              <a:gd name="connsiteY9" fmla="*/ 1583767 h 1583767"/>
              <a:gd name="connsiteX10" fmla="*/ 367550 w 1828071"/>
              <a:gd name="connsiteY10" fmla="*/ 1543966 h 1583767"/>
              <a:gd name="connsiteX11" fmla="*/ 7608 w 1828071"/>
              <a:gd name="connsiteY11" fmla="*/ 824083 h 1583767"/>
              <a:gd name="connsiteX12" fmla="*/ 7608 w 1828071"/>
              <a:gd name="connsiteY12" fmla="*/ 759685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071" h="1583767">
                <a:moveTo>
                  <a:pt x="7608" y="759685"/>
                </a:moveTo>
                <a:lnTo>
                  <a:pt x="367550" y="39801"/>
                </a:lnTo>
                <a:cubicBezTo>
                  <a:pt x="379749" y="15403"/>
                  <a:pt x="404672" y="0"/>
                  <a:pt x="431949" y="0"/>
                </a:cubicBezTo>
                <a:lnTo>
                  <a:pt x="1396123" y="0"/>
                </a:lnTo>
                <a:cubicBezTo>
                  <a:pt x="1423401" y="0"/>
                  <a:pt x="1448323" y="15403"/>
                  <a:pt x="1460523" y="39801"/>
                </a:cubicBezTo>
                <a:lnTo>
                  <a:pt x="1820464" y="759685"/>
                </a:lnTo>
                <a:cubicBezTo>
                  <a:pt x="1830607" y="779970"/>
                  <a:pt x="1830607" y="803798"/>
                  <a:pt x="1820464" y="824083"/>
                </a:cubicBezTo>
                <a:lnTo>
                  <a:pt x="1460523" y="1543966"/>
                </a:lnTo>
                <a:cubicBezTo>
                  <a:pt x="1448323" y="1568364"/>
                  <a:pt x="1423402" y="1583767"/>
                  <a:pt x="1396124" y="1583767"/>
                </a:cubicBezTo>
                <a:lnTo>
                  <a:pt x="431948" y="1583767"/>
                </a:lnTo>
                <a:cubicBezTo>
                  <a:pt x="404671" y="1583767"/>
                  <a:pt x="379749" y="1568364"/>
                  <a:pt x="367550" y="1543966"/>
                </a:cubicBezTo>
                <a:lnTo>
                  <a:pt x="7608" y="824083"/>
                </a:lnTo>
                <a:cubicBezTo>
                  <a:pt x="-2535" y="803798"/>
                  <a:pt x="-2535" y="779970"/>
                  <a:pt x="7608" y="759685"/>
                </a:cubicBezTo>
              </a:path>
            </a:pathLst>
          </a:custGeom>
          <a:solidFill>
            <a:srgbClr val="FFFFFF"/>
          </a:solidFill>
          <a:ln w="12700" cap="flat" cmpd="sng" algn="ctr">
            <a:solidFill>
              <a:schemeClr val="accent2"/>
            </a:solidFill>
            <a:prstDash val="solid"/>
            <a:miter lim="800000"/>
          </a:ln>
          <a:effectLst>
            <a:outerShdw blurRad="190500" sx="102000" sy="102000" algn="ctr"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4">
            <a:extLst>
              <a:ext uri="{FF2B5EF4-FFF2-40B4-BE49-F238E27FC236}">
                <a16:creationId xmlns:a16="http://schemas.microsoft.com/office/drawing/2014/main" id="{B4D46E16-5C61-F163-A4EF-2666D73B847F}"/>
              </a:ext>
            </a:extLst>
          </p:cNvPr>
          <p:cNvSpPr/>
          <p:nvPr/>
        </p:nvSpPr>
        <p:spPr>
          <a:xfrm>
            <a:off x="3108923" y="4457510"/>
            <a:ext cx="2193672" cy="1900521"/>
          </a:xfrm>
          <a:custGeom>
            <a:avLst/>
            <a:gdLst>
              <a:gd name="connsiteX0" fmla="*/ 7596 w 1828059"/>
              <a:gd name="connsiteY0" fmla="*/ 759685 h 1583767"/>
              <a:gd name="connsiteX1" fmla="*/ 367538 w 1828059"/>
              <a:gd name="connsiteY1" fmla="*/ 39801 h 1583767"/>
              <a:gd name="connsiteX2" fmla="*/ 431936 w 1828059"/>
              <a:gd name="connsiteY2" fmla="*/ 0 h 1583767"/>
              <a:gd name="connsiteX3" fmla="*/ 1396112 w 1828059"/>
              <a:gd name="connsiteY3" fmla="*/ 0 h 1583767"/>
              <a:gd name="connsiteX4" fmla="*/ 1460510 w 1828059"/>
              <a:gd name="connsiteY4" fmla="*/ 39801 h 1583767"/>
              <a:gd name="connsiteX5" fmla="*/ 1820452 w 1828059"/>
              <a:gd name="connsiteY5" fmla="*/ 759685 h 1583767"/>
              <a:gd name="connsiteX6" fmla="*/ 1820452 w 1828059"/>
              <a:gd name="connsiteY6" fmla="*/ 824083 h 1583767"/>
              <a:gd name="connsiteX7" fmla="*/ 1460510 w 1828059"/>
              <a:gd name="connsiteY7" fmla="*/ 1543966 h 1583767"/>
              <a:gd name="connsiteX8" fmla="*/ 1396112 w 1828059"/>
              <a:gd name="connsiteY8" fmla="*/ 1583767 h 1583767"/>
              <a:gd name="connsiteX9" fmla="*/ 431936 w 1828059"/>
              <a:gd name="connsiteY9" fmla="*/ 1583767 h 1583767"/>
              <a:gd name="connsiteX10" fmla="*/ 367538 w 1828059"/>
              <a:gd name="connsiteY10" fmla="*/ 1543966 h 1583767"/>
              <a:gd name="connsiteX11" fmla="*/ 7596 w 1828059"/>
              <a:gd name="connsiteY11" fmla="*/ 824084 h 1583767"/>
              <a:gd name="connsiteX12" fmla="*/ 7596 w 1828059"/>
              <a:gd name="connsiteY12" fmla="*/ 759685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059" h="1583767">
                <a:moveTo>
                  <a:pt x="7596" y="759685"/>
                </a:moveTo>
                <a:lnTo>
                  <a:pt x="367538" y="39801"/>
                </a:lnTo>
                <a:cubicBezTo>
                  <a:pt x="379737" y="15403"/>
                  <a:pt x="404659" y="0"/>
                  <a:pt x="431936" y="0"/>
                </a:cubicBezTo>
                <a:lnTo>
                  <a:pt x="1396112" y="0"/>
                </a:lnTo>
                <a:cubicBezTo>
                  <a:pt x="1423389" y="0"/>
                  <a:pt x="1448312" y="15403"/>
                  <a:pt x="1460510" y="39801"/>
                </a:cubicBezTo>
                <a:lnTo>
                  <a:pt x="1820452" y="759685"/>
                </a:lnTo>
                <a:cubicBezTo>
                  <a:pt x="1830595" y="779970"/>
                  <a:pt x="1830595" y="803798"/>
                  <a:pt x="1820452" y="824083"/>
                </a:cubicBezTo>
                <a:lnTo>
                  <a:pt x="1460510" y="1543966"/>
                </a:lnTo>
                <a:cubicBezTo>
                  <a:pt x="1448312" y="1568364"/>
                  <a:pt x="1423389" y="1583767"/>
                  <a:pt x="1396112" y="1583767"/>
                </a:cubicBezTo>
                <a:lnTo>
                  <a:pt x="431936" y="1583767"/>
                </a:lnTo>
                <a:cubicBezTo>
                  <a:pt x="404659" y="1583767"/>
                  <a:pt x="379737" y="1568364"/>
                  <a:pt x="367538" y="1543966"/>
                </a:cubicBezTo>
                <a:lnTo>
                  <a:pt x="7596" y="824084"/>
                </a:lnTo>
                <a:cubicBezTo>
                  <a:pt x="-2531" y="803830"/>
                  <a:pt x="-2531" y="779938"/>
                  <a:pt x="7596" y="759685"/>
                </a:cubicBezTo>
              </a:path>
            </a:pathLst>
          </a:custGeom>
          <a:solidFill>
            <a:srgbClr val="FFFFFF"/>
          </a:solidFill>
          <a:ln w="12700" cap="flat" cmpd="sng" algn="ctr">
            <a:solidFill>
              <a:schemeClr val="accent1"/>
            </a:solid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 name="Freeform 12">
            <a:extLst>
              <a:ext uri="{FF2B5EF4-FFF2-40B4-BE49-F238E27FC236}">
                <a16:creationId xmlns:a16="http://schemas.microsoft.com/office/drawing/2014/main" id="{DBC04D24-FFF4-9E43-4540-71682D2B7FB5}"/>
              </a:ext>
            </a:extLst>
          </p:cNvPr>
          <p:cNvSpPr/>
          <p:nvPr/>
        </p:nvSpPr>
        <p:spPr>
          <a:xfrm>
            <a:off x="3108909" y="2385810"/>
            <a:ext cx="2193685" cy="1900521"/>
          </a:xfrm>
          <a:custGeom>
            <a:avLst/>
            <a:gdLst>
              <a:gd name="connsiteX0" fmla="*/ 7608 w 1828071"/>
              <a:gd name="connsiteY0" fmla="*/ 759685 h 1583767"/>
              <a:gd name="connsiteX1" fmla="*/ 367550 w 1828071"/>
              <a:gd name="connsiteY1" fmla="*/ 39801 h 1583767"/>
              <a:gd name="connsiteX2" fmla="*/ 431948 w 1828071"/>
              <a:gd name="connsiteY2" fmla="*/ 0 h 1583767"/>
              <a:gd name="connsiteX3" fmla="*/ 1396124 w 1828071"/>
              <a:gd name="connsiteY3" fmla="*/ 0 h 1583767"/>
              <a:gd name="connsiteX4" fmla="*/ 1460522 w 1828071"/>
              <a:gd name="connsiteY4" fmla="*/ 39801 h 1583767"/>
              <a:gd name="connsiteX5" fmla="*/ 1820464 w 1828071"/>
              <a:gd name="connsiteY5" fmla="*/ 759685 h 1583767"/>
              <a:gd name="connsiteX6" fmla="*/ 1820464 w 1828071"/>
              <a:gd name="connsiteY6" fmla="*/ 824083 h 1583767"/>
              <a:gd name="connsiteX7" fmla="*/ 1460522 w 1828071"/>
              <a:gd name="connsiteY7" fmla="*/ 1543966 h 1583767"/>
              <a:gd name="connsiteX8" fmla="*/ 1396124 w 1828071"/>
              <a:gd name="connsiteY8" fmla="*/ 1583767 h 1583767"/>
              <a:gd name="connsiteX9" fmla="*/ 431948 w 1828071"/>
              <a:gd name="connsiteY9" fmla="*/ 1583767 h 1583767"/>
              <a:gd name="connsiteX10" fmla="*/ 367550 w 1828071"/>
              <a:gd name="connsiteY10" fmla="*/ 1543966 h 1583767"/>
              <a:gd name="connsiteX11" fmla="*/ 7608 w 1828071"/>
              <a:gd name="connsiteY11" fmla="*/ 824083 h 1583767"/>
              <a:gd name="connsiteX12" fmla="*/ 7608 w 1828071"/>
              <a:gd name="connsiteY12" fmla="*/ 759685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071" h="1583767">
                <a:moveTo>
                  <a:pt x="7608" y="759685"/>
                </a:moveTo>
                <a:lnTo>
                  <a:pt x="367550" y="39801"/>
                </a:lnTo>
                <a:cubicBezTo>
                  <a:pt x="379749" y="15403"/>
                  <a:pt x="404671" y="0"/>
                  <a:pt x="431948" y="0"/>
                </a:cubicBezTo>
                <a:lnTo>
                  <a:pt x="1396124" y="0"/>
                </a:lnTo>
                <a:cubicBezTo>
                  <a:pt x="1423401" y="0"/>
                  <a:pt x="1448324" y="15403"/>
                  <a:pt x="1460522" y="39801"/>
                </a:cubicBezTo>
                <a:lnTo>
                  <a:pt x="1820464" y="759685"/>
                </a:lnTo>
                <a:cubicBezTo>
                  <a:pt x="1830607" y="779970"/>
                  <a:pt x="1830607" y="803798"/>
                  <a:pt x="1820464" y="824083"/>
                </a:cubicBezTo>
                <a:lnTo>
                  <a:pt x="1460522" y="1543966"/>
                </a:lnTo>
                <a:cubicBezTo>
                  <a:pt x="1448324" y="1568364"/>
                  <a:pt x="1423401" y="1583767"/>
                  <a:pt x="1396124" y="1583767"/>
                </a:cubicBezTo>
                <a:lnTo>
                  <a:pt x="431948" y="1583767"/>
                </a:lnTo>
                <a:cubicBezTo>
                  <a:pt x="404671" y="1583767"/>
                  <a:pt x="379749" y="1568364"/>
                  <a:pt x="367550" y="1543966"/>
                </a:cubicBezTo>
                <a:lnTo>
                  <a:pt x="7608" y="824083"/>
                </a:lnTo>
                <a:cubicBezTo>
                  <a:pt x="-2535" y="803798"/>
                  <a:pt x="-2535" y="779970"/>
                  <a:pt x="7608" y="759685"/>
                </a:cubicBezTo>
              </a:path>
            </a:pathLst>
          </a:custGeom>
          <a:ln w="15240"/>
          <a:effectLst/>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2882" tIns="358333" rIns="342882" bIns="358333" numCol="1" spcCol="1270" anchor="ctr" anchorCtr="0">
            <a:noAutofit/>
          </a:bodyPr>
          <a:lstStyle/>
          <a:p>
            <a:pPr algn="ctr" defTabSz="1866900">
              <a:lnSpc>
                <a:spcPct val="90000"/>
              </a:lnSpc>
              <a:spcBef>
                <a:spcPct val="0"/>
              </a:spcBef>
              <a:spcAft>
                <a:spcPct val="0"/>
              </a:spcAft>
            </a:pPr>
            <a:endParaRPr lang="zh-CN" altLang="en-US" sz="5040">
              <a:solidFill>
                <a:schemeClr val="lt1"/>
              </a:solidFill>
            </a:endParaRPr>
          </a:p>
        </p:txBody>
      </p:sp>
      <p:sp>
        <p:nvSpPr>
          <p:cNvPr id="47" name="Freeform 12">
            <a:extLst>
              <a:ext uri="{FF2B5EF4-FFF2-40B4-BE49-F238E27FC236}">
                <a16:creationId xmlns:a16="http://schemas.microsoft.com/office/drawing/2014/main" id="{BBFBF788-FFB5-5D58-AA68-FFF1ED9250E6}"/>
              </a:ext>
            </a:extLst>
          </p:cNvPr>
          <p:cNvSpPr/>
          <p:nvPr>
            <p:custDataLst>
              <p:tags r:id="rId1"/>
            </p:custDataLst>
          </p:nvPr>
        </p:nvSpPr>
        <p:spPr>
          <a:xfrm>
            <a:off x="3108909" y="2385810"/>
            <a:ext cx="2193685" cy="1900521"/>
          </a:xfrm>
          <a:custGeom>
            <a:avLst/>
            <a:gdLst>
              <a:gd name="connsiteX0" fmla="*/ 7608 w 1828071"/>
              <a:gd name="connsiteY0" fmla="*/ 759685 h 1583767"/>
              <a:gd name="connsiteX1" fmla="*/ 367550 w 1828071"/>
              <a:gd name="connsiteY1" fmla="*/ 39801 h 1583767"/>
              <a:gd name="connsiteX2" fmla="*/ 431948 w 1828071"/>
              <a:gd name="connsiteY2" fmla="*/ 0 h 1583767"/>
              <a:gd name="connsiteX3" fmla="*/ 1396124 w 1828071"/>
              <a:gd name="connsiteY3" fmla="*/ 0 h 1583767"/>
              <a:gd name="connsiteX4" fmla="*/ 1460522 w 1828071"/>
              <a:gd name="connsiteY4" fmla="*/ 39801 h 1583767"/>
              <a:gd name="connsiteX5" fmla="*/ 1820464 w 1828071"/>
              <a:gd name="connsiteY5" fmla="*/ 759685 h 1583767"/>
              <a:gd name="connsiteX6" fmla="*/ 1820464 w 1828071"/>
              <a:gd name="connsiteY6" fmla="*/ 824083 h 1583767"/>
              <a:gd name="connsiteX7" fmla="*/ 1460522 w 1828071"/>
              <a:gd name="connsiteY7" fmla="*/ 1543966 h 1583767"/>
              <a:gd name="connsiteX8" fmla="*/ 1396124 w 1828071"/>
              <a:gd name="connsiteY8" fmla="*/ 1583767 h 1583767"/>
              <a:gd name="connsiteX9" fmla="*/ 431948 w 1828071"/>
              <a:gd name="connsiteY9" fmla="*/ 1583767 h 1583767"/>
              <a:gd name="connsiteX10" fmla="*/ 367550 w 1828071"/>
              <a:gd name="connsiteY10" fmla="*/ 1543966 h 1583767"/>
              <a:gd name="connsiteX11" fmla="*/ 7608 w 1828071"/>
              <a:gd name="connsiteY11" fmla="*/ 824083 h 1583767"/>
              <a:gd name="connsiteX12" fmla="*/ 7608 w 1828071"/>
              <a:gd name="connsiteY12" fmla="*/ 759685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071" h="1583767">
                <a:moveTo>
                  <a:pt x="7608" y="759685"/>
                </a:moveTo>
                <a:lnTo>
                  <a:pt x="367550" y="39801"/>
                </a:lnTo>
                <a:cubicBezTo>
                  <a:pt x="379749" y="15403"/>
                  <a:pt x="404671" y="0"/>
                  <a:pt x="431948" y="0"/>
                </a:cubicBezTo>
                <a:lnTo>
                  <a:pt x="1396124" y="0"/>
                </a:lnTo>
                <a:cubicBezTo>
                  <a:pt x="1423401" y="0"/>
                  <a:pt x="1448324" y="15403"/>
                  <a:pt x="1460522" y="39801"/>
                </a:cubicBezTo>
                <a:lnTo>
                  <a:pt x="1820464" y="759685"/>
                </a:lnTo>
                <a:cubicBezTo>
                  <a:pt x="1830607" y="779970"/>
                  <a:pt x="1830607" y="803798"/>
                  <a:pt x="1820464" y="824083"/>
                </a:cubicBezTo>
                <a:lnTo>
                  <a:pt x="1460522" y="1543966"/>
                </a:lnTo>
                <a:cubicBezTo>
                  <a:pt x="1448324" y="1568364"/>
                  <a:pt x="1423401" y="1583767"/>
                  <a:pt x="1396124" y="1583767"/>
                </a:cubicBezTo>
                <a:lnTo>
                  <a:pt x="431948" y="1583767"/>
                </a:lnTo>
                <a:cubicBezTo>
                  <a:pt x="404671" y="1583767"/>
                  <a:pt x="379749" y="1568364"/>
                  <a:pt x="367550" y="1543966"/>
                </a:cubicBezTo>
                <a:lnTo>
                  <a:pt x="7608" y="824083"/>
                </a:lnTo>
                <a:cubicBezTo>
                  <a:pt x="-2535" y="803798"/>
                  <a:pt x="-2535" y="779970"/>
                  <a:pt x="7608" y="759685"/>
                </a:cubicBezTo>
              </a:path>
            </a:pathLst>
          </a:custGeom>
          <a:solidFill>
            <a:srgbClr val="FFFFFF"/>
          </a:solidFill>
          <a:ln w="12700" cap="flat" cmpd="sng" algn="ctr">
            <a:solidFill>
              <a:schemeClr val="accent2"/>
            </a:solidFill>
            <a:prstDash val="solid"/>
            <a:miter lim="800000"/>
          </a:ln>
          <a:effectLst>
            <a:outerShdw blurRad="190500" sx="102000" sy="102000" algn="ctr"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18">
            <a:extLst>
              <a:ext uri="{FF2B5EF4-FFF2-40B4-BE49-F238E27FC236}">
                <a16:creationId xmlns:a16="http://schemas.microsoft.com/office/drawing/2014/main" id="{F8C2DFD9-A3C4-9468-B609-62C460417A03}"/>
              </a:ext>
            </a:extLst>
          </p:cNvPr>
          <p:cNvSpPr/>
          <p:nvPr/>
        </p:nvSpPr>
        <p:spPr>
          <a:xfrm>
            <a:off x="8768938" y="3427434"/>
            <a:ext cx="2193656" cy="1900521"/>
          </a:xfrm>
          <a:custGeom>
            <a:avLst/>
            <a:gdLst>
              <a:gd name="connsiteX0" fmla="*/ 7596 w 1828047"/>
              <a:gd name="connsiteY0" fmla="*/ 759684 h 1583767"/>
              <a:gd name="connsiteX1" fmla="*/ 367538 w 1828047"/>
              <a:gd name="connsiteY1" fmla="*/ 39801 h 1583767"/>
              <a:gd name="connsiteX2" fmla="*/ 431936 w 1828047"/>
              <a:gd name="connsiteY2" fmla="*/ 0 h 1583767"/>
              <a:gd name="connsiteX3" fmla="*/ 1396112 w 1828047"/>
              <a:gd name="connsiteY3" fmla="*/ 0 h 1583767"/>
              <a:gd name="connsiteX4" fmla="*/ 1460510 w 1828047"/>
              <a:gd name="connsiteY4" fmla="*/ 39801 h 1583767"/>
              <a:gd name="connsiteX5" fmla="*/ 1820452 w 1828047"/>
              <a:gd name="connsiteY5" fmla="*/ 759684 h 1583767"/>
              <a:gd name="connsiteX6" fmla="*/ 1820452 w 1828047"/>
              <a:gd name="connsiteY6" fmla="*/ 824083 h 1583767"/>
              <a:gd name="connsiteX7" fmla="*/ 1460510 w 1828047"/>
              <a:gd name="connsiteY7" fmla="*/ 1543966 h 1583767"/>
              <a:gd name="connsiteX8" fmla="*/ 1396112 w 1828047"/>
              <a:gd name="connsiteY8" fmla="*/ 1583767 h 1583767"/>
              <a:gd name="connsiteX9" fmla="*/ 431936 w 1828047"/>
              <a:gd name="connsiteY9" fmla="*/ 1583767 h 1583767"/>
              <a:gd name="connsiteX10" fmla="*/ 367538 w 1828047"/>
              <a:gd name="connsiteY10" fmla="*/ 1543966 h 1583767"/>
              <a:gd name="connsiteX11" fmla="*/ 7596 w 1828047"/>
              <a:gd name="connsiteY11" fmla="*/ 824083 h 1583767"/>
              <a:gd name="connsiteX12" fmla="*/ 7596 w 1828047"/>
              <a:gd name="connsiteY12" fmla="*/ 7596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047" h="1583767">
                <a:moveTo>
                  <a:pt x="7596" y="759684"/>
                </a:moveTo>
                <a:lnTo>
                  <a:pt x="367538" y="39801"/>
                </a:lnTo>
                <a:cubicBezTo>
                  <a:pt x="379737" y="15403"/>
                  <a:pt x="404659" y="0"/>
                  <a:pt x="431936" y="0"/>
                </a:cubicBezTo>
                <a:lnTo>
                  <a:pt x="1396112" y="0"/>
                </a:lnTo>
                <a:cubicBezTo>
                  <a:pt x="1423389" y="0"/>
                  <a:pt x="1448311" y="15403"/>
                  <a:pt x="1460510" y="39801"/>
                </a:cubicBezTo>
                <a:lnTo>
                  <a:pt x="1820452" y="759684"/>
                </a:lnTo>
                <a:cubicBezTo>
                  <a:pt x="1830579" y="779938"/>
                  <a:pt x="1830579" y="803830"/>
                  <a:pt x="1820452" y="824083"/>
                </a:cubicBezTo>
                <a:lnTo>
                  <a:pt x="1460510" y="1543966"/>
                </a:lnTo>
                <a:cubicBezTo>
                  <a:pt x="1448311" y="1568364"/>
                  <a:pt x="1423389" y="1583767"/>
                  <a:pt x="1396112" y="1583767"/>
                </a:cubicBezTo>
                <a:lnTo>
                  <a:pt x="431936" y="1583767"/>
                </a:lnTo>
                <a:cubicBezTo>
                  <a:pt x="404659" y="1583767"/>
                  <a:pt x="379737" y="1568364"/>
                  <a:pt x="367538" y="1543966"/>
                </a:cubicBezTo>
                <a:lnTo>
                  <a:pt x="7596" y="824083"/>
                </a:lnTo>
                <a:cubicBezTo>
                  <a:pt x="-2531" y="803830"/>
                  <a:pt x="-2531" y="779938"/>
                  <a:pt x="7596" y="759684"/>
                </a:cubicBezTo>
              </a:path>
            </a:pathLst>
          </a:custGeom>
          <a:blipFill>
            <a:blip r:embed="rId3"/>
            <a:stretch>
              <a:fillRect/>
            </a:stretch>
          </a:blipFill>
          <a:ln w="15240">
            <a:solidFill>
              <a:schemeClr val="accent1"/>
            </a:solid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09728" tIns="54864" rIns="109728" bIns="54864" rtlCol="0" anchor="ctr"/>
          <a:lstStyle/>
          <a:p>
            <a:pPr algn="ctr"/>
            <a:endParaRPr lang="zh-CN" altLang="en-US" sz="2160"/>
          </a:p>
        </p:txBody>
      </p:sp>
      <p:sp>
        <p:nvSpPr>
          <p:cNvPr id="26" name="六边形 10">
            <a:extLst>
              <a:ext uri="{FF2B5EF4-FFF2-40B4-BE49-F238E27FC236}">
                <a16:creationId xmlns:a16="http://schemas.microsoft.com/office/drawing/2014/main" id="{8918AC3F-0C00-D178-819C-2318579E89EF}"/>
              </a:ext>
            </a:extLst>
          </p:cNvPr>
          <p:cNvSpPr/>
          <p:nvPr/>
        </p:nvSpPr>
        <p:spPr>
          <a:xfrm>
            <a:off x="6873800" y="4454499"/>
            <a:ext cx="2193685" cy="1900521"/>
          </a:xfrm>
          <a:custGeom>
            <a:avLst/>
            <a:gdLst>
              <a:gd name="connsiteX0" fmla="*/ 7608 w 1828071"/>
              <a:gd name="connsiteY0" fmla="*/ 759685 h 1583767"/>
              <a:gd name="connsiteX1" fmla="*/ 367550 w 1828071"/>
              <a:gd name="connsiteY1" fmla="*/ 39801 h 1583767"/>
              <a:gd name="connsiteX2" fmla="*/ 431949 w 1828071"/>
              <a:gd name="connsiteY2" fmla="*/ 0 h 1583767"/>
              <a:gd name="connsiteX3" fmla="*/ 1396123 w 1828071"/>
              <a:gd name="connsiteY3" fmla="*/ 0 h 1583767"/>
              <a:gd name="connsiteX4" fmla="*/ 1460523 w 1828071"/>
              <a:gd name="connsiteY4" fmla="*/ 39801 h 1583767"/>
              <a:gd name="connsiteX5" fmla="*/ 1820464 w 1828071"/>
              <a:gd name="connsiteY5" fmla="*/ 759685 h 1583767"/>
              <a:gd name="connsiteX6" fmla="*/ 1820464 w 1828071"/>
              <a:gd name="connsiteY6" fmla="*/ 824083 h 1583767"/>
              <a:gd name="connsiteX7" fmla="*/ 1460523 w 1828071"/>
              <a:gd name="connsiteY7" fmla="*/ 1543966 h 1583767"/>
              <a:gd name="connsiteX8" fmla="*/ 1396124 w 1828071"/>
              <a:gd name="connsiteY8" fmla="*/ 1583767 h 1583767"/>
              <a:gd name="connsiteX9" fmla="*/ 431948 w 1828071"/>
              <a:gd name="connsiteY9" fmla="*/ 1583767 h 1583767"/>
              <a:gd name="connsiteX10" fmla="*/ 367550 w 1828071"/>
              <a:gd name="connsiteY10" fmla="*/ 1543966 h 1583767"/>
              <a:gd name="connsiteX11" fmla="*/ 7608 w 1828071"/>
              <a:gd name="connsiteY11" fmla="*/ 824083 h 1583767"/>
              <a:gd name="connsiteX12" fmla="*/ 7608 w 1828071"/>
              <a:gd name="connsiteY12" fmla="*/ 759685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071" h="1583767">
                <a:moveTo>
                  <a:pt x="7608" y="759685"/>
                </a:moveTo>
                <a:lnTo>
                  <a:pt x="367550" y="39801"/>
                </a:lnTo>
                <a:cubicBezTo>
                  <a:pt x="379749" y="15403"/>
                  <a:pt x="404672" y="0"/>
                  <a:pt x="431949" y="0"/>
                </a:cubicBezTo>
                <a:lnTo>
                  <a:pt x="1396123" y="0"/>
                </a:lnTo>
                <a:cubicBezTo>
                  <a:pt x="1423401" y="0"/>
                  <a:pt x="1448323" y="15403"/>
                  <a:pt x="1460523" y="39801"/>
                </a:cubicBezTo>
                <a:lnTo>
                  <a:pt x="1820464" y="759685"/>
                </a:lnTo>
                <a:cubicBezTo>
                  <a:pt x="1830607" y="779971"/>
                  <a:pt x="1830607" y="803798"/>
                  <a:pt x="1820464" y="824083"/>
                </a:cubicBezTo>
                <a:lnTo>
                  <a:pt x="1460523" y="1543966"/>
                </a:lnTo>
                <a:cubicBezTo>
                  <a:pt x="1448323" y="1568364"/>
                  <a:pt x="1423402" y="1583767"/>
                  <a:pt x="1396124" y="1583767"/>
                </a:cubicBezTo>
                <a:lnTo>
                  <a:pt x="431948" y="1583767"/>
                </a:lnTo>
                <a:cubicBezTo>
                  <a:pt x="404671" y="1583767"/>
                  <a:pt x="379749" y="1568364"/>
                  <a:pt x="367550" y="1543966"/>
                </a:cubicBezTo>
                <a:lnTo>
                  <a:pt x="7608" y="824083"/>
                </a:lnTo>
                <a:cubicBezTo>
                  <a:pt x="-2535" y="803798"/>
                  <a:pt x="-2535" y="779971"/>
                  <a:pt x="7608" y="759685"/>
                </a:cubicBezTo>
              </a:path>
            </a:pathLst>
          </a:custGeom>
          <a:blipFill>
            <a:blip r:embed="rId4"/>
            <a:stretch>
              <a:fillRect/>
            </a:stretch>
          </a:blipFill>
          <a:ln w="15240">
            <a:solidFill>
              <a:schemeClr val="accent2"/>
            </a:solid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09728" tIns="54864" rIns="109728" bIns="54864" rtlCol="0" anchor="ctr"/>
          <a:lstStyle/>
          <a:p>
            <a:pPr algn="ctr"/>
            <a:endParaRPr lang="zh-CN" altLang="en-US" sz="2160"/>
          </a:p>
        </p:txBody>
      </p:sp>
      <p:sp>
        <p:nvSpPr>
          <p:cNvPr id="23" name="六边形 6">
            <a:extLst>
              <a:ext uri="{FF2B5EF4-FFF2-40B4-BE49-F238E27FC236}">
                <a16:creationId xmlns:a16="http://schemas.microsoft.com/office/drawing/2014/main" id="{734BE5EB-2F44-B3D4-E754-307579F11BC3}"/>
              </a:ext>
            </a:extLst>
          </p:cNvPr>
          <p:cNvSpPr/>
          <p:nvPr/>
        </p:nvSpPr>
        <p:spPr>
          <a:xfrm>
            <a:off x="1229391" y="3424421"/>
            <a:ext cx="2193672" cy="1900521"/>
          </a:xfrm>
          <a:custGeom>
            <a:avLst/>
            <a:gdLst>
              <a:gd name="connsiteX0" fmla="*/ 7608 w 1828059"/>
              <a:gd name="connsiteY0" fmla="*/ 759684 h 1583767"/>
              <a:gd name="connsiteX1" fmla="*/ 367550 w 1828059"/>
              <a:gd name="connsiteY1" fmla="*/ 39801 h 1583767"/>
              <a:gd name="connsiteX2" fmla="*/ 431948 w 1828059"/>
              <a:gd name="connsiteY2" fmla="*/ 0 h 1583767"/>
              <a:gd name="connsiteX3" fmla="*/ 1396123 w 1828059"/>
              <a:gd name="connsiteY3" fmla="*/ 0 h 1583767"/>
              <a:gd name="connsiteX4" fmla="*/ 1460522 w 1828059"/>
              <a:gd name="connsiteY4" fmla="*/ 39801 h 1583767"/>
              <a:gd name="connsiteX5" fmla="*/ 1820464 w 1828059"/>
              <a:gd name="connsiteY5" fmla="*/ 759684 h 1583767"/>
              <a:gd name="connsiteX6" fmla="*/ 1820464 w 1828059"/>
              <a:gd name="connsiteY6" fmla="*/ 824084 h 1583767"/>
              <a:gd name="connsiteX7" fmla="*/ 1460522 w 1828059"/>
              <a:gd name="connsiteY7" fmla="*/ 1543966 h 1583767"/>
              <a:gd name="connsiteX8" fmla="*/ 1396123 w 1828059"/>
              <a:gd name="connsiteY8" fmla="*/ 1583767 h 1583767"/>
              <a:gd name="connsiteX9" fmla="*/ 431948 w 1828059"/>
              <a:gd name="connsiteY9" fmla="*/ 1583767 h 1583767"/>
              <a:gd name="connsiteX10" fmla="*/ 367550 w 1828059"/>
              <a:gd name="connsiteY10" fmla="*/ 1543966 h 1583767"/>
              <a:gd name="connsiteX11" fmla="*/ 7608 w 1828059"/>
              <a:gd name="connsiteY11" fmla="*/ 824083 h 1583767"/>
              <a:gd name="connsiteX12" fmla="*/ 7608 w 1828059"/>
              <a:gd name="connsiteY12" fmla="*/ 7596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059" h="1583767">
                <a:moveTo>
                  <a:pt x="7608" y="759684"/>
                </a:moveTo>
                <a:lnTo>
                  <a:pt x="367550" y="39801"/>
                </a:lnTo>
                <a:cubicBezTo>
                  <a:pt x="379748" y="15403"/>
                  <a:pt x="404671" y="0"/>
                  <a:pt x="431948" y="0"/>
                </a:cubicBezTo>
                <a:lnTo>
                  <a:pt x="1396123" y="0"/>
                </a:lnTo>
                <a:cubicBezTo>
                  <a:pt x="1423401" y="0"/>
                  <a:pt x="1448323" y="15403"/>
                  <a:pt x="1460522" y="39801"/>
                </a:cubicBezTo>
                <a:lnTo>
                  <a:pt x="1820464" y="759684"/>
                </a:lnTo>
                <a:cubicBezTo>
                  <a:pt x="1830591" y="779938"/>
                  <a:pt x="1830591" y="803830"/>
                  <a:pt x="1820464" y="824084"/>
                </a:cubicBezTo>
                <a:lnTo>
                  <a:pt x="1460522" y="1543966"/>
                </a:lnTo>
                <a:cubicBezTo>
                  <a:pt x="1448323" y="1568364"/>
                  <a:pt x="1423401" y="1583767"/>
                  <a:pt x="1396123" y="1583767"/>
                </a:cubicBezTo>
                <a:lnTo>
                  <a:pt x="431948" y="1583767"/>
                </a:lnTo>
                <a:cubicBezTo>
                  <a:pt x="404671" y="1583767"/>
                  <a:pt x="379748" y="1568364"/>
                  <a:pt x="367550" y="1543966"/>
                </a:cubicBezTo>
                <a:lnTo>
                  <a:pt x="7608" y="824083"/>
                </a:lnTo>
                <a:cubicBezTo>
                  <a:pt x="-2535" y="803798"/>
                  <a:pt x="-2535" y="779970"/>
                  <a:pt x="7608" y="759684"/>
                </a:cubicBezTo>
              </a:path>
            </a:pathLst>
          </a:custGeom>
          <a:blipFill>
            <a:blip r:embed="rId5"/>
            <a:stretch>
              <a:fillRect/>
            </a:stretch>
          </a:blipFill>
          <a:ln w="15240">
            <a:solidFill>
              <a:schemeClr val="accent1"/>
            </a:solid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09728" tIns="54864" rIns="109728" bIns="54864" rtlCol="0" anchor="ctr"/>
          <a:lstStyle/>
          <a:p>
            <a:pPr algn="ctr"/>
            <a:endParaRPr lang="zh-CN" altLang="en-US" sz="2160"/>
          </a:p>
        </p:txBody>
      </p:sp>
      <p:sp>
        <p:nvSpPr>
          <p:cNvPr id="21" name="六边形 14">
            <a:extLst>
              <a:ext uri="{FF2B5EF4-FFF2-40B4-BE49-F238E27FC236}">
                <a16:creationId xmlns:a16="http://schemas.microsoft.com/office/drawing/2014/main" id="{E5551501-32AB-85E1-8D47-EE43A8ABAC41}"/>
              </a:ext>
            </a:extLst>
          </p:cNvPr>
          <p:cNvSpPr/>
          <p:nvPr/>
        </p:nvSpPr>
        <p:spPr>
          <a:xfrm>
            <a:off x="4986477" y="1338165"/>
            <a:ext cx="2193685" cy="1900521"/>
          </a:xfrm>
          <a:custGeom>
            <a:avLst/>
            <a:gdLst>
              <a:gd name="connsiteX0" fmla="*/ 7608 w 1828071"/>
              <a:gd name="connsiteY0" fmla="*/ 759685 h 1583767"/>
              <a:gd name="connsiteX1" fmla="*/ 367550 w 1828071"/>
              <a:gd name="connsiteY1" fmla="*/ 39801 h 1583767"/>
              <a:gd name="connsiteX2" fmla="*/ 431949 w 1828071"/>
              <a:gd name="connsiteY2" fmla="*/ 0 h 1583767"/>
              <a:gd name="connsiteX3" fmla="*/ 1396123 w 1828071"/>
              <a:gd name="connsiteY3" fmla="*/ 0 h 1583767"/>
              <a:gd name="connsiteX4" fmla="*/ 1460522 w 1828071"/>
              <a:gd name="connsiteY4" fmla="*/ 39801 h 1583767"/>
              <a:gd name="connsiteX5" fmla="*/ 1820464 w 1828071"/>
              <a:gd name="connsiteY5" fmla="*/ 759685 h 1583767"/>
              <a:gd name="connsiteX6" fmla="*/ 1820464 w 1828071"/>
              <a:gd name="connsiteY6" fmla="*/ 824083 h 1583767"/>
              <a:gd name="connsiteX7" fmla="*/ 1460522 w 1828071"/>
              <a:gd name="connsiteY7" fmla="*/ 1543966 h 1583767"/>
              <a:gd name="connsiteX8" fmla="*/ 1396124 w 1828071"/>
              <a:gd name="connsiteY8" fmla="*/ 1583767 h 1583767"/>
              <a:gd name="connsiteX9" fmla="*/ 431949 w 1828071"/>
              <a:gd name="connsiteY9" fmla="*/ 1583767 h 1583767"/>
              <a:gd name="connsiteX10" fmla="*/ 367550 w 1828071"/>
              <a:gd name="connsiteY10" fmla="*/ 1543966 h 1583767"/>
              <a:gd name="connsiteX11" fmla="*/ 7608 w 1828071"/>
              <a:gd name="connsiteY11" fmla="*/ 824083 h 1583767"/>
              <a:gd name="connsiteX12" fmla="*/ 7608 w 1828071"/>
              <a:gd name="connsiteY12" fmla="*/ 759685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071" h="1583767">
                <a:moveTo>
                  <a:pt x="7608" y="759685"/>
                </a:moveTo>
                <a:lnTo>
                  <a:pt x="367550" y="39801"/>
                </a:lnTo>
                <a:cubicBezTo>
                  <a:pt x="379749" y="15403"/>
                  <a:pt x="404671" y="0"/>
                  <a:pt x="431949" y="0"/>
                </a:cubicBezTo>
                <a:lnTo>
                  <a:pt x="1396123" y="0"/>
                </a:lnTo>
                <a:cubicBezTo>
                  <a:pt x="1423400" y="0"/>
                  <a:pt x="1448323" y="15403"/>
                  <a:pt x="1460522" y="39801"/>
                </a:cubicBezTo>
                <a:lnTo>
                  <a:pt x="1820464" y="759685"/>
                </a:lnTo>
                <a:cubicBezTo>
                  <a:pt x="1830607" y="779970"/>
                  <a:pt x="1830607" y="803798"/>
                  <a:pt x="1820464" y="824083"/>
                </a:cubicBezTo>
                <a:lnTo>
                  <a:pt x="1460522" y="1543966"/>
                </a:lnTo>
                <a:cubicBezTo>
                  <a:pt x="1448323" y="1568364"/>
                  <a:pt x="1423401" y="1583767"/>
                  <a:pt x="1396124" y="1583767"/>
                </a:cubicBezTo>
                <a:lnTo>
                  <a:pt x="431949" y="1583767"/>
                </a:lnTo>
                <a:cubicBezTo>
                  <a:pt x="404671" y="1583767"/>
                  <a:pt x="379749" y="1568364"/>
                  <a:pt x="367550" y="1543966"/>
                </a:cubicBezTo>
                <a:lnTo>
                  <a:pt x="7608" y="824083"/>
                </a:lnTo>
                <a:cubicBezTo>
                  <a:pt x="-2535" y="803798"/>
                  <a:pt x="-2535" y="779970"/>
                  <a:pt x="7608" y="759685"/>
                </a:cubicBezTo>
              </a:path>
            </a:pathLst>
          </a:custGeom>
          <a:blipFill>
            <a:blip r:embed="rId6"/>
            <a:stretch>
              <a:fillRect/>
            </a:stretch>
          </a:blipFill>
          <a:ln w="15240">
            <a:solidFill>
              <a:schemeClr val="accent2"/>
            </a:solid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09728" tIns="54864" rIns="109728" bIns="54864" rtlCol="0" anchor="ctr"/>
          <a:lstStyle/>
          <a:p>
            <a:pPr algn="ctr"/>
            <a:endParaRPr lang="zh-CN" altLang="en-US" sz="2160"/>
          </a:p>
        </p:txBody>
      </p:sp>
      <p:sp>
        <p:nvSpPr>
          <p:cNvPr id="59" name="文本框 43">
            <a:extLst>
              <a:ext uri="{FF2B5EF4-FFF2-40B4-BE49-F238E27FC236}">
                <a16:creationId xmlns:a16="http://schemas.microsoft.com/office/drawing/2014/main" id="{75FF1D3D-E49D-E907-4939-A7BC125D083D}"/>
              </a:ext>
            </a:extLst>
          </p:cNvPr>
          <p:cNvSpPr txBox="1"/>
          <p:nvPr/>
        </p:nvSpPr>
        <p:spPr>
          <a:xfrm>
            <a:off x="3307986" y="2719092"/>
            <a:ext cx="1795531"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accent2">
                    <a:lumMod val="75000"/>
                  </a:schemeClr>
                </a:solidFill>
                <a:latin typeface="+mj-ea"/>
                <a:ea typeface="+mj-ea"/>
              </a:rPr>
              <a:t>关键词标题</a:t>
            </a:r>
          </a:p>
        </p:txBody>
      </p:sp>
      <p:sp>
        <p:nvSpPr>
          <p:cNvPr id="63" name="文本框 45">
            <a:extLst>
              <a:ext uri="{FF2B5EF4-FFF2-40B4-BE49-F238E27FC236}">
                <a16:creationId xmlns:a16="http://schemas.microsoft.com/office/drawing/2014/main" id="{6507AF8F-D4AC-89F7-3DCA-8F645C9F31B4}"/>
              </a:ext>
            </a:extLst>
          </p:cNvPr>
          <p:cNvSpPr txBox="1"/>
          <p:nvPr/>
        </p:nvSpPr>
        <p:spPr>
          <a:xfrm>
            <a:off x="3307986" y="3081102"/>
            <a:ext cx="1795531"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schemeClr val="tx1">
                    <a:lumMod val="65000"/>
                    <a:lumOff val="35000"/>
                  </a:schemeClr>
                </a:solidFill>
              </a:rPr>
              <a:t>在这里输入你的正文阐述与关键词标题相关的具体内容</a:t>
            </a:r>
          </a:p>
        </p:txBody>
      </p:sp>
      <p:sp>
        <p:nvSpPr>
          <p:cNvPr id="64" name="文本框 43">
            <a:extLst>
              <a:ext uri="{FF2B5EF4-FFF2-40B4-BE49-F238E27FC236}">
                <a16:creationId xmlns:a16="http://schemas.microsoft.com/office/drawing/2014/main" id="{0472B001-CE32-2C10-8944-02CA1667867C}"/>
              </a:ext>
            </a:extLst>
          </p:cNvPr>
          <p:cNvSpPr txBox="1"/>
          <p:nvPr/>
        </p:nvSpPr>
        <p:spPr>
          <a:xfrm>
            <a:off x="5195309" y="3730696"/>
            <a:ext cx="1795531"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accent2">
                    <a:lumMod val="75000"/>
                  </a:schemeClr>
                </a:solidFill>
                <a:latin typeface="+mj-ea"/>
                <a:ea typeface="+mj-ea"/>
              </a:rPr>
              <a:t>关键词标题</a:t>
            </a:r>
          </a:p>
        </p:txBody>
      </p:sp>
      <p:sp>
        <p:nvSpPr>
          <p:cNvPr id="65" name="文本框 45">
            <a:extLst>
              <a:ext uri="{FF2B5EF4-FFF2-40B4-BE49-F238E27FC236}">
                <a16:creationId xmlns:a16="http://schemas.microsoft.com/office/drawing/2014/main" id="{29667713-06E7-CFBD-2B42-E4DDF8EDDA14}"/>
              </a:ext>
            </a:extLst>
          </p:cNvPr>
          <p:cNvSpPr txBox="1"/>
          <p:nvPr/>
        </p:nvSpPr>
        <p:spPr>
          <a:xfrm>
            <a:off x="5195309" y="4092706"/>
            <a:ext cx="1795531"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schemeClr val="tx1">
                    <a:lumMod val="65000"/>
                    <a:lumOff val="35000"/>
                  </a:schemeClr>
                </a:solidFill>
              </a:rPr>
              <a:t>在这里输入你的正文阐述与关键词标题相关的具体内容</a:t>
            </a:r>
          </a:p>
        </p:txBody>
      </p:sp>
      <p:sp>
        <p:nvSpPr>
          <p:cNvPr id="67" name="文本框 43">
            <a:extLst>
              <a:ext uri="{FF2B5EF4-FFF2-40B4-BE49-F238E27FC236}">
                <a16:creationId xmlns:a16="http://schemas.microsoft.com/office/drawing/2014/main" id="{1BA82266-1CA6-269A-3376-2CFC52327E47}"/>
              </a:ext>
            </a:extLst>
          </p:cNvPr>
          <p:cNvSpPr txBox="1"/>
          <p:nvPr/>
        </p:nvSpPr>
        <p:spPr>
          <a:xfrm>
            <a:off x="7040629" y="2719092"/>
            <a:ext cx="1795531"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accent1"/>
                </a:solidFill>
                <a:latin typeface="+mj-ea"/>
                <a:ea typeface="+mj-ea"/>
              </a:rPr>
              <a:t>关键词标题</a:t>
            </a:r>
          </a:p>
        </p:txBody>
      </p:sp>
      <p:sp>
        <p:nvSpPr>
          <p:cNvPr id="71" name="文本框 45">
            <a:extLst>
              <a:ext uri="{FF2B5EF4-FFF2-40B4-BE49-F238E27FC236}">
                <a16:creationId xmlns:a16="http://schemas.microsoft.com/office/drawing/2014/main" id="{D36CF478-FA7C-BCF3-0F56-9FADF2BCFDA5}"/>
              </a:ext>
            </a:extLst>
          </p:cNvPr>
          <p:cNvSpPr txBox="1"/>
          <p:nvPr/>
        </p:nvSpPr>
        <p:spPr>
          <a:xfrm>
            <a:off x="7040629" y="3081102"/>
            <a:ext cx="1795531"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schemeClr val="tx1">
                    <a:lumMod val="65000"/>
                    <a:lumOff val="35000"/>
                  </a:schemeClr>
                </a:solidFill>
              </a:rPr>
              <a:t>在这里输入你的正文阐述与关键词标题相关的具体内容</a:t>
            </a:r>
          </a:p>
        </p:txBody>
      </p:sp>
      <p:sp>
        <p:nvSpPr>
          <p:cNvPr id="72" name="文本框 43">
            <a:extLst>
              <a:ext uri="{FF2B5EF4-FFF2-40B4-BE49-F238E27FC236}">
                <a16:creationId xmlns:a16="http://schemas.microsoft.com/office/drawing/2014/main" id="{BE0AFE4A-E298-1D6B-9FB3-758E80BE27D8}"/>
              </a:ext>
            </a:extLst>
          </p:cNvPr>
          <p:cNvSpPr txBox="1"/>
          <p:nvPr/>
        </p:nvSpPr>
        <p:spPr>
          <a:xfrm>
            <a:off x="3307986" y="4778341"/>
            <a:ext cx="1795531"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accent1"/>
                </a:solidFill>
                <a:latin typeface="+mj-ea"/>
                <a:ea typeface="+mj-ea"/>
              </a:rPr>
              <a:t>关键词标题</a:t>
            </a:r>
          </a:p>
        </p:txBody>
      </p:sp>
      <p:sp>
        <p:nvSpPr>
          <p:cNvPr id="79" name="文本框 45">
            <a:extLst>
              <a:ext uri="{FF2B5EF4-FFF2-40B4-BE49-F238E27FC236}">
                <a16:creationId xmlns:a16="http://schemas.microsoft.com/office/drawing/2014/main" id="{1D0B157C-E49B-D53F-0243-54EE2C7710A1}"/>
              </a:ext>
            </a:extLst>
          </p:cNvPr>
          <p:cNvSpPr txBox="1"/>
          <p:nvPr/>
        </p:nvSpPr>
        <p:spPr>
          <a:xfrm>
            <a:off x="3307986" y="5140351"/>
            <a:ext cx="1795531"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schemeClr val="tx1">
                    <a:lumMod val="65000"/>
                    <a:lumOff val="35000"/>
                  </a:schemeClr>
                </a:solidFill>
              </a:rPr>
              <a:t>在这里输入你的正文阐述与关键词标题相关的具体内容</a:t>
            </a:r>
          </a:p>
        </p:txBody>
      </p:sp>
    </p:spTree>
    <p:extLst>
      <p:ext uri="{BB962C8B-B14F-4D97-AF65-F5344CB8AC3E}">
        <p14:creationId xmlns:p14="http://schemas.microsoft.com/office/powerpoint/2010/main" val="647796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8D89D6A-7DE8-1A04-EB27-82D55E03D2DA}"/>
              </a:ext>
            </a:extLst>
          </p:cNvPr>
          <p:cNvSpPr>
            <a:spLocks noGrp="1"/>
          </p:cNvSpPr>
          <p:nvPr>
            <p:ph type="body" sz="quarter" idx="10"/>
          </p:nvPr>
        </p:nvSpPr>
        <p:spPr/>
        <p:txBody>
          <a:bodyPr/>
          <a:lstStyle/>
          <a:p>
            <a:r>
              <a:rPr lang="zh-CN" altLang="en-US" dirty="0"/>
              <a:t>结果与讨论</a:t>
            </a:r>
          </a:p>
        </p:txBody>
      </p:sp>
      <p:grpSp>
        <p:nvGrpSpPr>
          <p:cNvPr id="12" name="组合 11">
            <a:extLst>
              <a:ext uri="{FF2B5EF4-FFF2-40B4-BE49-F238E27FC236}">
                <a16:creationId xmlns:a16="http://schemas.microsoft.com/office/drawing/2014/main" id="{BD8AD8E1-E337-93C0-EA6B-C609CE238DAB}"/>
              </a:ext>
            </a:extLst>
          </p:cNvPr>
          <p:cNvGrpSpPr/>
          <p:nvPr/>
        </p:nvGrpSpPr>
        <p:grpSpPr>
          <a:xfrm>
            <a:off x="591426" y="1449920"/>
            <a:ext cx="3271734" cy="2183303"/>
            <a:chOff x="591426" y="1449920"/>
            <a:chExt cx="3271734" cy="2183303"/>
          </a:xfrm>
        </p:grpSpPr>
        <p:sp>
          <p:nvSpPr>
            <p:cNvPr id="21" name="文本框 39">
              <a:extLst>
                <a:ext uri="{FF2B5EF4-FFF2-40B4-BE49-F238E27FC236}">
                  <a16:creationId xmlns:a16="http://schemas.microsoft.com/office/drawing/2014/main" id="{E8B5AD5A-0EB8-7F63-8AD5-EA8A643BE0DC}"/>
                </a:ext>
              </a:extLst>
            </p:cNvPr>
            <p:cNvSpPr txBox="1"/>
            <p:nvPr/>
          </p:nvSpPr>
          <p:spPr>
            <a:xfrm flipH="1">
              <a:off x="752768" y="1449920"/>
              <a:ext cx="1785659" cy="461665"/>
            </a:xfrm>
            <a:prstGeom prst="rect">
              <a:avLst/>
            </a:prstGeom>
            <a:noFill/>
          </p:spPr>
          <p:txBody>
            <a:bodyPr wrap="square">
              <a:noAutofit/>
            </a:bodyPr>
            <a:lstStyle>
              <a:defPPr>
                <a:defRPr lang="zh-CN"/>
              </a:defPPr>
              <a:lvl1pPr>
                <a:defRPr sz="2400">
                  <a:solidFill>
                    <a:schemeClr val="accent2"/>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rPr>
                <a:t>关键词标题</a:t>
              </a:r>
            </a:p>
          </p:txBody>
        </p:sp>
        <p:sp>
          <p:nvSpPr>
            <p:cNvPr id="22" name="文本框 44">
              <a:extLst>
                <a:ext uri="{FF2B5EF4-FFF2-40B4-BE49-F238E27FC236}">
                  <a16:creationId xmlns:a16="http://schemas.microsoft.com/office/drawing/2014/main" id="{74AD1F2D-505D-ED89-67B9-7B7FB48D9E34}"/>
                </a:ext>
              </a:extLst>
            </p:cNvPr>
            <p:cNvSpPr txBox="1"/>
            <p:nvPr/>
          </p:nvSpPr>
          <p:spPr>
            <a:xfrm flipH="1">
              <a:off x="752768" y="1838226"/>
              <a:ext cx="3110392" cy="1032142"/>
            </a:xfrm>
            <a:prstGeom prst="rect">
              <a:avLst/>
            </a:prstGeom>
            <a:noFill/>
          </p:spPr>
          <p:txBody>
            <a:bodyPr wrap="square">
              <a:spAutoFit/>
            </a:bodyPr>
            <a:lstStyle>
              <a:defPPr>
                <a:defRPr lang="zh-CN"/>
              </a:defPPr>
              <a:lvl1pPr>
                <a:lnSpc>
                  <a:spcPct val="130000"/>
                </a:lnSpc>
                <a:defRPr sz="1600">
                  <a:solidFill>
                    <a:schemeClr val="tx1">
                      <a:lumMod val="65000"/>
                      <a:lumOff val="3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在这里输入你的正文，阐述与关键词标题相关的具体内容，若字数太多酌情先删减文案。</a:t>
              </a:r>
            </a:p>
          </p:txBody>
        </p:sp>
        <p:grpSp>
          <p:nvGrpSpPr>
            <p:cNvPr id="3" name="组合 2">
              <a:extLst>
                <a:ext uri="{FF2B5EF4-FFF2-40B4-BE49-F238E27FC236}">
                  <a16:creationId xmlns:a16="http://schemas.microsoft.com/office/drawing/2014/main" id="{BE9B3DB4-C391-F5AA-E793-F920B294346D}"/>
                </a:ext>
              </a:extLst>
            </p:cNvPr>
            <p:cNvGrpSpPr/>
            <p:nvPr/>
          </p:nvGrpSpPr>
          <p:grpSpPr>
            <a:xfrm>
              <a:off x="591426" y="1515428"/>
              <a:ext cx="137796" cy="2117795"/>
              <a:chOff x="591426" y="1515428"/>
              <a:chExt cx="137796" cy="2117795"/>
            </a:xfrm>
          </p:grpSpPr>
          <p:cxnSp>
            <p:nvCxnSpPr>
              <p:cNvPr id="44" name="直接连接符 43">
                <a:extLst>
                  <a:ext uri="{FF2B5EF4-FFF2-40B4-BE49-F238E27FC236}">
                    <a16:creationId xmlns:a16="http://schemas.microsoft.com/office/drawing/2014/main" id="{44C0C08C-75B5-9AD1-7B17-9E8C7B055B30}"/>
                  </a:ext>
                </a:extLst>
              </p:cNvPr>
              <p:cNvCxnSpPr>
                <a:cxnSpLocks/>
              </p:cNvCxnSpPr>
              <p:nvPr/>
            </p:nvCxnSpPr>
            <p:spPr>
              <a:xfrm>
                <a:off x="660325" y="1653223"/>
                <a:ext cx="0" cy="1980000"/>
              </a:xfrm>
              <a:prstGeom prst="line">
                <a:avLst/>
              </a:prstGeom>
              <a:ln w="38656" cap="rnd">
                <a:gradFill>
                  <a:gsLst>
                    <a:gs pos="0">
                      <a:schemeClr val="accent1"/>
                    </a:gs>
                    <a:gs pos="100000">
                      <a:schemeClr val="accent1">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cxnSp>
          <p:sp>
            <p:nvSpPr>
              <p:cNvPr id="45" name="椭圆 44">
                <a:extLst>
                  <a:ext uri="{FF2B5EF4-FFF2-40B4-BE49-F238E27FC236}">
                    <a16:creationId xmlns:a16="http://schemas.microsoft.com/office/drawing/2014/main" id="{243F4B43-65F7-0194-62D6-26595E6D7890}"/>
                  </a:ext>
                </a:extLst>
              </p:cNvPr>
              <p:cNvSpPr/>
              <p:nvPr>
                <p:custDataLst>
                  <p:tags r:id="rId6"/>
                </p:custDataLst>
              </p:nvPr>
            </p:nvSpPr>
            <p:spPr>
              <a:xfrm>
                <a:off x="591426" y="1515428"/>
                <a:ext cx="137796" cy="137796"/>
              </a:xfrm>
              <a:prstGeom prst="ellipse">
                <a:avLst/>
              </a:prstGeom>
              <a:solidFill>
                <a:srgbClr val="FFFFFF"/>
              </a:solidFill>
              <a:ln w="41878">
                <a:solidFill>
                  <a:schemeClr val="accent1"/>
                </a:solidFill>
              </a:ln>
              <a:effectLst>
                <a:outerShdw blurRad="128854"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2775" tIns="46388" rIns="92775" bIns="46388" rtlCol="0" anchor="ctr"/>
              <a:lstStyle/>
              <a:p>
                <a:pPr algn="l"/>
                <a:endParaRPr lang="zh-CN" altLang="en-US" sz="1623">
                  <a:solidFill>
                    <a:schemeClr val="bg1"/>
                  </a:solidFill>
                  <a:latin typeface="+mj-ea"/>
                  <a:ea typeface="+mj-ea"/>
                </a:endParaRPr>
              </a:p>
            </p:txBody>
          </p:sp>
        </p:grpSp>
      </p:grpSp>
      <p:grpSp>
        <p:nvGrpSpPr>
          <p:cNvPr id="27" name="组合 26">
            <a:extLst>
              <a:ext uri="{FF2B5EF4-FFF2-40B4-BE49-F238E27FC236}">
                <a16:creationId xmlns:a16="http://schemas.microsoft.com/office/drawing/2014/main" id="{225305DF-BE1A-442F-534F-4454B2E3085D}"/>
              </a:ext>
            </a:extLst>
          </p:cNvPr>
          <p:cNvGrpSpPr/>
          <p:nvPr/>
        </p:nvGrpSpPr>
        <p:grpSpPr>
          <a:xfrm>
            <a:off x="7944005" y="1404115"/>
            <a:ext cx="3264764" cy="2192278"/>
            <a:chOff x="7944005" y="1404115"/>
            <a:chExt cx="3264764" cy="2192278"/>
          </a:xfrm>
        </p:grpSpPr>
        <p:sp>
          <p:nvSpPr>
            <p:cNvPr id="18" name="文本框 39">
              <a:extLst>
                <a:ext uri="{FF2B5EF4-FFF2-40B4-BE49-F238E27FC236}">
                  <a16:creationId xmlns:a16="http://schemas.microsoft.com/office/drawing/2014/main" id="{EFB32E2A-84CC-44FB-70F5-D4F3595CC23F}"/>
                </a:ext>
              </a:extLst>
            </p:cNvPr>
            <p:cNvSpPr txBox="1"/>
            <p:nvPr/>
          </p:nvSpPr>
          <p:spPr>
            <a:xfrm flipH="1">
              <a:off x="8098377" y="1404115"/>
              <a:ext cx="1785659" cy="461665"/>
            </a:xfrm>
            <a:prstGeom prst="rect">
              <a:avLst/>
            </a:prstGeom>
            <a:noFill/>
          </p:spPr>
          <p:txBody>
            <a:bodyPr wrap="square">
              <a:noAutofit/>
            </a:bodyPr>
            <a:lstStyle>
              <a:defPPr>
                <a:defRPr lang="zh-CN"/>
              </a:defPPr>
              <a:lvl1pPr>
                <a:defRPr sz="2400">
                  <a:solidFill>
                    <a:schemeClr val="accent2"/>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rPr>
                <a:t>关键词标题</a:t>
              </a:r>
            </a:p>
          </p:txBody>
        </p:sp>
        <p:sp>
          <p:nvSpPr>
            <p:cNvPr id="19" name="文本框 44">
              <a:extLst>
                <a:ext uri="{FF2B5EF4-FFF2-40B4-BE49-F238E27FC236}">
                  <a16:creationId xmlns:a16="http://schemas.microsoft.com/office/drawing/2014/main" id="{5C4EE045-D9FD-FF8C-44DE-C9C071E3F9BC}"/>
                </a:ext>
              </a:extLst>
            </p:cNvPr>
            <p:cNvSpPr txBox="1"/>
            <p:nvPr/>
          </p:nvSpPr>
          <p:spPr>
            <a:xfrm flipH="1">
              <a:off x="8098377" y="1792421"/>
              <a:ext cx="3110392" cy="1032142"/>
            </a:xfrm>
            <a:prstGeom prst="rect">
              <a:avLst/>
            </a:prstGeom>
            <a:noFill/>
          </p:spPr>
          <p:txBody>
            <a:bodyPr wrap="square">
              <a:spAutoFit/>
            </a:bodyPr>
            <a:lstStyle>
              <a:defPPr>
                <a:defRPr lang="zh-CN"/>
              </a:defPPr>
              <a:lvl1pPr>
                <a:lnSpc>
                  <a:spcPct val="130000"/>
                </a:lnSpc>
                <a:defRPr sz="1600">
                  <a:solidFill>
                    <a:schemeClr val="tx1">
                      <a:lumMod val="65000"/>
                      <a:lumOff val="3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在这里输入你的正文，阐述与关键词标题相关的具体内容，若字数太多酌情先删减文案。</a:t>
              </a:r>
            </a:p>
          </p:txBody>
        </p:sp>
        <p:grpSp>
          <p:nvGrpSpPr>
            <p:cNvPr id="5" name="组合 4">
              <a:extLst>
                <a:ext uri="{FF2B5EF4-FFF2-40B4-BE49-F238E27FC236}">
                  <a16:creationId xmlns:a16="http://schemas.microsoft.com/office/drawing/2014/main" id="{9E4C2DB5-32B4-FED6-827F-4082E7EEB8AD}"/>
                </a:ext>
              </a:extLst>
            </p:cNvPr>
            <p:cNvGrpSpPr/>
            <p:nvPr/>
          </p:nvGrpSpPr>
          <p:grpSpPr>
            <a:xfrm>
              <a:off x="7944005" y="1478598"/>
              <a:ext cx="137796" cy="2117795"/>
              <a:chOff x="7944005" y="1478598"/>
              <a:chExt cx="137796" cy="2117795"/>
            </a:xfrm>
          </p:grpSpPr>
          <p:cxnSp>
            <p:nvCxnSpPr>
              <p:cNvPr id="48" name="直接连接符 47">
                <a:extLst>
                  <a:ext uri="{FF2B5EF4-FFF2-40B4-BE49-F238E27FC236}">
                    <a16:creationId xmlns:a16="http://schemas.microsoft.com/office/drawing/2014/main" id="{255F60C3-6950-C7F4-04E9-95C10DD3ED97}"/>
                  </a:ext>
                </a:extLst>
              </p:cNvPr>
              <p:cNvCxnSpPr>
                <a:cxnSpLocks/>
              </p:cNvCxnSpPr>
              <p:nvPr/>
            </p:nvCxnSpPr>
            <p:spPr>
              <a:xfrm>
                <a:off x="8012904" y="1616393"/>
                <a:ext cx="0" cy="1980000"/>
              </a:xfrm>
              <a:prstGeom prst="line">
                <a:avLst/>
              </a:prstGeom>
              <a:ln w="38656" cap="rnd">
                <a:gradFill>
                  <a:gsLst>
                    <a:gs pos="0">
                      <a:schemeClr val="accent1"/>
                    </a:gs>
                    <a:gs pos="100000">
                      <a:schemeClr val="accent1">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cxnSp>
          <p:sp>
            <p:nvSpPr>
              <p:cNvPr id="49" name="椭圆 48">
                <a:extLst>
                  <a:ext uri="{FF2B5EF4-FFF2-40B4-BE49-F238E27FC236}">
                    <a16:creationId xmlns:a16="http://schemas.microsoft.com/office/drawing/2014/main" id="{7B377834-7F7E-F4CA-E129-2E97CAE7A010}"/>
                  </a:ext>
                </a:extLst>
              </p:cNvPr>
              <p:cNvSpPr/>
              <p:nvPr>
                <p:custDataLst>
                  <p:tags r:id="rId5"/>
                </p:custDataLst>
              </p:nvPr>
            </p:nvSpPr>
            <p:spPr>
              <a:xfrm>
                <a:off x="7944005" y="1478598"/>
                <a:ext cx="137796" cy="137796"/>
              </a:xfrm>
              <a:prstGeom prst="ellipse">
                <a:avLst/>
              </a:prstGeom>
              <a:solidFill>
                <a:srgbClr val="FFFFFF"/>
              </a:solidFill>
              <a:ln w="41878">
                <a:solidFill>
                  <a:schemeClr val="accent1"/>
                </a:solidFill>
              </a:ln>
              <a:effectLst>
                <a:outerShdw blurRad="128854"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2775" tIns="46388" rIns="92775" bIns="46388" rtlCol="0" anchor="ctr"/>
              <a:lstStyle/>
              <a:p>
                <a:pPr algn="l"/>
                <a:endParaRPr lang="zh-CN" altLang="en-US" sz="1623">
                  <a:solidFill>
                    <a:schemeClr val="bg1"/>
                  </a:solidFill>
                  <a:latin typeface="+mj-ea"/>
                  <a:ea typeface="+mj-ea"/>
                </a:endParaRPr>
              </a:p>
            </p:txBody>
          </p:sp>
        </p:grpSp>
      </p:grpSp>
      <p:grpSp>
        <p:nvGrpSpPr>
          <p:cNvPr id="23" name="组合 22">
            <a:extLst>
              <a:ext uri="{FF2B5EF4-FFF2-40B4-BE49-F238E27FC236}">
                <a16:creationId xmlns:a16="http://schemas.microsoft.com/office/drawing/2014/main" id="{E15A1037-D3BE-51CE-72AC-3D35C487AB68}"/>
              </a:ext>
            </a:extLst>
          </p:cNvPr>
          <p:cNvGrpSpPr/>
          <p:nvPr/>
        </p:nvGrpSpPr>
        <p:grpSpPr>
          <a:xfrm>
            <a:off x="4743559" y="3794403"/>
            <a:ext cx="3283405" cy="2464044"/>
            <a:chOff x="4743559" y="3794403"/>
            <a:chExt cx="3283405" cy="2464044"/>
          </a:xfrm>
        </p:grpSpPr>
        <p:sp>
          <p:nvSpPr>
            <p:cNvPr id="10" name="文本框 28">
              <a:extLst>
                <a:ext uri="{FF2B5EF4-FFF2-40B4-BE49-F238E27FC236}">
                  <a16:creationId xmlns:a16="http://schemas.microsoft.com/office/drawing/2014/main" id="{A31C5118-25FD-9BA5-A5BF-074DC3281E96}"/>
                </a:ext>
              </a:extLst>
            </p:cNvPr>
            <p:cNvSpPr txBox="1">
              <a:spLocks/>
            </p:cNvSpPr>
            <p:nvPr/>
          </p:nvSpPr>
          <p:spPr>
            <a:xfrm flipH="1">
              <a:off x="4916572" y="4837999"/>
              <a:ext cx="1785659" cy="461665"/>
            </a:xfrm>
            <a:prstGeom prst="rect">
              <a:avLst/>
            </a:prstGeom>
            <a:noFill/>
          </p:spPr>
          <p:txBody>
            <a:bodyPr wrap="square">
              <a:noAutofit/>
            </a:bodyPr>
            <a:lstStyle>
              <a:defPPr>
                <a:defRPr lang="zh-CN"/>
              </a:defPPr>
              <a:lvl1pPr>
                <a:defRPr sz="2400">
                  <a:solidFill>
                    <a:schemeClr val="accent2"/>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rPr>
                <a:t>关键词标题</a:t>
              </a:r>
            </a:p>
          </p:txBody>
        </p:sp>
        <p:sp>
          <p:nvSpPr>
            <p:cNvPr id="11" name="文本框 29">
              <a:extLst>
                <a:ext uri="{FF2B5EF4-FFF2-40B4-BE49-F238E27FC236}">
                  <a16:creationId xmlns:a16="http://schemas.microsoft.com/office/drawing/2014/main" id="{8516786A-DA93-2923-1033-2E4A1933DFC9}"/>
                </a:ext>
              </a:extLst>
            </p:cNvPr>
            <p:cNvSpPr txBox="1">
              <a:spLocks/>
            </p:cNvSpPr>
            <p:nvPr/>
          </p:nvSpPr>
          <p:spPr>
            <a:xfrm flipH="1">
              <a:off x="4916572" y="5226305"/>
              <a:ext cx="3110392" cy="1032142"/>
            </a:xfrm>
            <a:prstGeom prst="rect">
              <a:avLst/>
            </a:prstGeom>
            <a:noFill/>
          </p:spPr>
          <p:txBody>
            <a:bodyPr wrap="square">
              <a:spAutoFit/>
            </a:bodyPr>
            <a:lstStyle>
              <a:defPPr>
                <a:defRPr lang="zh-CN"/>
              </a:defPPr>
              <a:lvl1pPr>
                <a:lnSpc>
                  <a:spcPct val="130000"/>
                </a:lnSpc>
                <a:defRPr sz="1600">
                  <a:solidFill>
                    <a:schemeClr val="tx1">
                      <a:lumMod val="65000"/>
                      <a:lumOff val="3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在这里输入你的正文，阐述与关键词标题相关的具体内容，若字数太多酌情先删减文案。</a:t>
              </a:r>
            </a:p>
          </p:txBody>
        </p:sp>
        <p:grpSp>
          <p:nvGrpSpPr>
            <p:cNvPr id="7" name="组合 6">
              <a:extLst>
                <a:ext uri="{FF2B5EF4-FFF2-40B4-BE49-F238E27FC236}">
                  <a16:creationId xmlns:a16="http://schemas.microsoft.com/office/drawing/2014/main" id="{4F84039A-4612-FC4F-FD9B-274061F4E281}"/>
                </a:ext>
              </a:extLst>
            </p:cNvPr>
            <p:cNvGrpSpPr/>
            <p:nvPr/>
          </p:nvGrpSpPr>
          <p:grpSpPr>
            <a:xfrm>
              <a:off x="4743559" y="3794403"/>
              <a:ext cx="137796" cy="2297796"/>
              <a:chOff x="4743559" y="3881487"/>
              <a:chExt cx="137796" cy="2297796"/>
            </a:xfrm>
          </p:grpSpPr>
          <p:cxnSp>
            <p:nvCxnSpPr>
              <p:cNvPr id="55" name="直接连接符 54">
                <a:extLst>
                  <a:ext uri="{FF2B5EF4-FFF2-40B4-BE49-F238E27FC236}">
                    <a16:creationId xmlns:a16="http://schemas.microsoft.com/office/drawing/2014/main" id="{5FBD10D7-C77A-65B0-91FB-D8F3CAA8954C}"/>
                  </a:ext>
                </a:extLst>
              </p:cNvPr>
              <p:cNvCxnSpPr>
                <a:cxnSpLocks/>
              </p:cNvCxnSpPr>
              <p:nvPr/>
            </p:nvCxnSpPr>
            <p:spPr>
              <a:xfrm flipV="1">
                <a:off x="4808024" y="3881487"/>
                <a:ext cx="0" cy="2160000"/>
              </a:xfrm>
              <a:prstGeom prst="line">
                <a:avLst/>
              </a:prstGeom>
              <a:ln w="38656" cap="rnd">
                <a:gradFill>
                  <a:gsLst>
                    <a:gs pos="0">
                      <a:schemeClr val="accent1"/>
                    </a:gs>
                    <a:gs pos="100000">
                      <a:schemeClr val="accent1">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a16="http://schemas.microsoft.com/office/drawing/2014/main" id="{439B5AE8-4290-3C91-CD0D-E5F55BF84281}"/>
                  </a:ext>
                </a:extLst>
              </p:cNvPr>
              <p:cNvSpPr/>
              <p:nvPr>
                <p:custDataLst>
                  <p:tags r:id="rId4"/>
                </p:custDataLst>
              </p:nvPr>
            </p:nvSpPr>
            <p:spPr>
              <a:xfrm>
                <a:off x="4743559" y="6041487"/>
                <a:ext cx="137796" cy="137796"/>
              </a:xfrm>
              <a:prstGeom prst="ellipse">
                <a:avLst/>
              </a:prstGeom>
              <a:solidFill>
                <a:srgbClr val="FFFFFF"/>
              </a:solidFill>
              <a:ln w="41878">
                <a:solidFill>
                  <a:schemeClr val="accent1"/>
                </a:solidFill>
              </a:ln>
              <a:effectLst>
                <a:outerShdw blurRad="128854"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2775" tIns="46388" rIns="92775" bIns="46388" rtlCol="0" anchor="ctr"/>
              <a:lstStyle/>
              <a:p>
                <a:pPr algn="l"/>
                <a:endParaRPr lang="zh-CN" altLang="en-US" sz="1623">
                  <a:solidFill>
                    <a:schemeClr val="bg1"/>
                  </a:solidFill>
                  <a:latin typeface="+mj-ea"/>
                  <a:ea typeface="+mj-ea"/>
                </a:endParaRPr>
              </a:p>
            </p:txBody>
          </p:sp>
        </p:grpSp>
      </p:grpSp>
      <p:grpSp>
        <p:nvGrpSpPr>
          <p:cNvPr id="28" name="组合 27">
            <a:extLst>
              <a:ext uri="{FF2B5EF4-FFF2-40B4-BE49-F238E27FC236}">
                <a16:creationId xmlns:a16="http://schemas.microsoft.com/office/drawing/2014/main" id="{B213574A-5704-336E-82E2-A6BAF5DBA7C2}"/>
              </a:ext>
            </a:extLst>
          </p:cNvPr>
          <p:cNvGrpSpPr/>
          <p:nvPr/>
        </p:nvGrpSpPr>
        <p:grpSpPr>
          <a:xfrm>
            <a:off x="4133569" y="2081122"/>
            <a:ext cx="3231168" cy="1823756"/>
            <a:chOff x="4133569" y="2081122"/>
            <a:chExt cx="3231168" cy="1823756"/>
          </a:xfrm>
        </p:grpSpPr>
        <p:sp>
          <p:nvSpPr>
            <p:cNvPr id="24" name="文本框 28">
              <a:extLst>
                <a:ext uri="{FF2B5EF4-FFF2-40B4-BE49-F238E27FC236}">
                  <a16:creationId xmlns:a16="http://schemas.microsoft.com/office/drawing/2014/main" id="{3B38C5F8-9D74-483A-AE1B-49CB5B85B79B}"/>
                </a:ext>
              </a:extLst>
            </p:cNvPr>
            <p:cNvSpPr txBox="1"/>
            <p:nvPr/>
          </p:nvSpPr>
          <p:spPr>
            <a:xfrm flipH="1">
              <a:off x="4254345" y="2081122"/>
              <a:ext cx="1785659" cy="461665"/>
            </a:xfrm>
            <a:prstGeom prst="rect">
              <a:avLst/>
            </a:prstGeom>
            <a:noFill/>
          </p:spPr>
          <p:txBody>
            <a:bodyPr wrap="square">
              <a:noAutofit/>
            </a:bodyPr>
            <a:lstStyle>
              <a:defPPr>
                <a:defRPr lang="zh-CN"/>
              </a:defPPr>
              <a:lvl1pPr>
                <a:defRPr sz="2400">
                  <a:solidFill>
                    <a:schemeClr val="accent2"/>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2">
                      <a:lumMod val="75000"/>
                    </a:schemeClr>
                  </a:solidFill>
                </a:rPr>
                <a:t>关键词标题</a:t>
              </a:r>
            </a:p>
          </p:txBody>
        </p:sp>
        <p:sp>
          <p:nvSpPr>
            <p:cNvPr id="25" name="文本框 29">
              <a:extLst>
                <a:ext uri="{FF2B5EF4-FFF2-40B4-BE49-F238E27FC236}">
                  <a16:creationId xmlns:a16="http://schemas.microsoft.com/office/drawing/2014/main" id="{9297AF60-5230-293F-FE1B-F680FC11490F}"/>
                </a:ext>
              </a:extLst>
            </p:cNvPr>
            <p:cNvSpPr txBox="1"/>
            <p:nvPr/>
          </p:nvSpPr>
          <p:spPr>
            <a:xfrm flipH="1">
              <a:off x="4254345" y="2469428"/>
              <a:ext cx="3110392" cy="1032142"/>
            </a:xfrm>
            <a:prstGeom prst="rect">
              <a:avLst/>
            </a:prstGeom>
            <a:noFill/>
          </p:spPr>
          <p:txBody>
            <a:bodyPr wrap="square">
              <a:spAutoFit/>
            </a:bodyPr>
            <a:lstStyle>
              <a:defPPr>
                <a:defRPr lang="zh-CN"/>
              </a:defPPr>
              <a:lvl1pPr>
                <a:lnSpc>
                  <a:spcPct val="130000"/>
                </a:lnSpc>
                <a:defRPr sz="1600">
                  <a:solidFill>
                    <a:schemeClr val="tx1">
                      <a:lumMod val="65000"/>
                      <a:lumOff val="3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在这里输入你的正文，阐述与关键词标题相关的具体内容，若字数太多酌情先删减文案。</a:t>
              </a:r>
            </a:p>
          </p:txBody>
        </p:sp>
        <p:grpSp>
          <p:nvGrpSpPr>
            <p:cNvPr id="9" name="组合 8">
              <a:extLst>
                <a:ext uri="{FF2B5EF4-FFF2-40B4-BE49-F238E27FC236}">
                  <a16:creationId xmlns:a16="http://schemas.microsoft.com/office/drawing/2014/main" id="{75DB32BB-9179-63EF-AE8C-F21F2E74D66E}"/>
                </a:ext>
              </a:extLst>
            </p:cNvPr>
            <p:cNvGrpSpPr/>
            <p:nvPr/>
          </p:nvGrpSpPr>
          <p:grpSpPr>
            <a:xfrm>
              <a:off x="4133569" y="2183082"/>
              <a:ext cx="137796" cy="1721796"/>
              <a:chOff x="4133569" y="2183082"/>
              <a:chExt cx="137796" cy="1721796"/>
            </a:xfrm>
          </p:grpSpPr>
          <p:cxnSp>
            <p:nvCxnSpPr>
              <p:cNvPr id="59" name="直接连接符 58">
                <a:extLst>
                  <a:ext uri="{FF2B5EF4-FFF2-40B4-BE49-F238E27FC236}">
                    <a16:creationId xmlns:a16="http://schemas.microsoft.com/office/drawing/2014/main" id="{45FCC95E-1877-FAA8-09F5-5F9583742C61}"/>
                  </a:ext>
                </a:extLst>
              </p:cNvPr>
              <p:cNvCxnSpPr>
                <a:cxnSpLocks/>
              </p:cNvCxnSpPr>
              <p:nvPr/>
            </p:nvCxnSpPr>
            <p:spPr>
              <a:xfrm>
                <a:off x="4202468" y="2320878"/>
                <a:ext cx="0" cy="1584000"/>
              </a:xfrm>
              <a:prstGeom prst="line">
                <a:avLst/>
              </a:prstGeom>
              <a:ln w="38656" cap="rnd">
                <a:gradFill>
                  <a:gsLst>
                    <a:gs pos="1000">
                      <a:schemeClr val="accent2"/>
                    </a:gs>
                    <a:gs pos="100000">
                      <a:schemeClr val="accent2">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cxnSp>
          <p:sp>
            <p:nvSpPr>
              <p:cNvPr id="60" name="椭圆 59">
                <a:extLst>
                  <a:ext uri="{FF2B5EF4-FFF2-40B4-BE49-F238E27FC236}">
                    <a16:creationId xmlns:a16="http://schemas.microsoft.com/office/drawing/2014/main" id="{C8593169-6C56-8C97-49CC-5BE40EE14D31}"/>
                  </a:ext>
                </a:extLst>
              </p:cNvPr>
              <p:cNvSpPr/>
              <p:nvPr>
                <p:custDataLst>
                  <p:tags r:id="rId3"/>
                </p:custDataLst>
              </p:nvPr>
            </p:nvSpPr>
            <p:spPr>
              <a:xfrm>
                <a:off x="4133569" y="2183082"/>
                <a:ext cx="137796" cy="137796"/>
              </a:xfrm>
              <a:prstGeom prst="ellipse">
                <a:avLst/>
              </a:prstGeom>
              <a:solidFill>
                <a:srgbClr val="FFFFFF"/>
              </a:solidFill>
              <a:ln w="41878">
                <a:solidFill>
                  <a:schemeClr val="accent2"/>
                </a:solidFill>
              </a:ln>
              <a:effectLst>
                <a:outerShdw blurRad="128854" sx="102000" sy="102000" algn="ctr"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2775" tIns="46388" rIns="92775" bIns="46388" rtlCol="0" anchor="ctr"/>
              <a:lstStyle/>
              <a:p>
                <a:pPr algn="l"/>
                <a:endParaRPr lang="zh-CN" altLang="en-US" sz="1623">
                  <a:solidFill>
                    <a:schemeClr val="bg1"/>
                  </a:solidFill>
                  <a:latin typeface="+mj-ea"/>
                  <a:ea typeface="+mj-ea"/>
                </a:endParaRPr>
              </a:p>
            </p:txBody>
          </p:sp>
        </p:grpSp>
      </p:grpSp>
      <p:cxnSp>
        <p:nvCxnSpPr>
          <p:cNvPr id="6" name="直接箭头连接符 5">
            <a:extLst>
              <a:ext uri="{FF2B5EF4-FFF2-40B4-BE49-F238E27FC236}">
                <a16:creationId xmlns:a16="http://schemas.microsoft.com/office/drawing/2014/main" id="{7C8A3F01-50E7-8B1D-017D-FE6D38A4AD72}"/>
              </a:ext>
            </a:extLst>
          </p:cNvPr>
          <p:cNvCxnSpPr>
            <a:cxnSpLocks/>
          </p:cNvCxnSpPr>
          <p:nvPr/>
        </p:nvCxnSpPr>
        <p:spPr>
          <a:xfrm flipV="1">
            <a:off x="308517" y="3672028"/>
            <a:ext cx="11574966" cy="0"/>
          </a:xfrm>
          <a:prstGeom prst="straightConnector1">
            <a:avLst/>
          </a:prstGeom>
          <a:ln w="190500">
            <a:gradFill>
              <a:gsLst>
                <a:gs pos="0">
                  <a:schemeClr val="accent1">
                    <a:lumMod val="40000"/>
                    <a:lumOff val="60000"/>
                  </a:schemeClr>
                </a:gs>
                <a:gs pos="35000">
                  <a:schemeClr val="accent1">
                    <a:lumMod val="60000"/>
                    <a:lumOff val="40000"/>
                  </a:schemeClr>
                </a:gs>
                <a:gs pos="68000">
                  <a:schemeClr val="accent1">
                    <a:lumMod val="45000"/>
                    <a:lumOff val="55000"/>
                  </a:schemeClr>
                </a:gs>
                <a:gs pos="100000">
                  <a:schemeClr val="accent1">
                    <a:alpha val="49000"/>
                  </a:schemeClr>
                </a:gs>
              </a:gsLst>
              <a:lin ang="0" scaled="0"/>
            </a:gradFill>
            <a:tailEnd type="triangle"/>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F7BB94B9-F5C3-FC35-7D24-64A309889399}"/>
              </a:ext>
            </a:extLst>
          </p:cNvPr>
          <p:cNvGrpSpPr/>
          <p:nvPr/>
        </p:nvGrpSpPr>
        <p:grpSpPr>
          <a:xfrm>
            <a:off x="869174" y="3679329"/>
            <a:ext cx="3352867" cy="2008717"/>
            <a:chOff x="869174" y="3679329"/>
            <a:chExt cx="3352867" cy="2008717"/>
          </a:xfrm>
        </p:grpSpPr>
        <p:sp>
          <p:nvSpPr>
            <p:cNvPr id="13" name="文本框 37">
              <a:extLst>
                <a:ext uri="{FF2B5EF4-FFF2-40B4-BE49-F238E27FC236}">
                  <a16:creationId xmlns:a16="http://schemas.microsoft.com/office/drawing/2014/main" id="{BFF8CE33-197E-9545-806C-3145DE8117CF}"/>
                </a:ext>
              </a:extLst>
            </p:cNvPr>
            <p:cNvSpPr txBox="1">
              <a:spLocks/>
            </p:cNvSpPr>
            <p:nvPr/>
          </p:nvSpPr>
          <p:spPr>
            <a:xfrm flipH="1">
              <a:off x="1111649" y="4267598"/>
              <a:ext cx="1785659" cy="4616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2">
                      <a:lumMod val="75000"/>
                    </a:schemeClr>
                  </a:solidFill>
                  <a:latin typeface="+mj-ea"/>
                  <a:ea typeface="+mj-ea"/>
                </a:rPr>
                <a:t>关键词标题</a:t>
              </a:r>
            </a:p>
          </p:txBody>
        </p:sp>
        <p:sp>
          <p:nvSpPr>
            <p:cNvPr id="14" name="文本框 38">
              <a:extLst>
                <a:ext uri="{FF2B5EF4-FFF2-40B4-BE49-F238E27FC236}">
                  <a16:creationId xmlns:a16="http://schemas.microsoft.com/office/drawing/2014/main" id="{FD62F5C7-C84D-DC0E-39A9-3C7C40C0D16A}"/>
                </a:ext>
              </a:extLst>
            </p:cNvPr>
            <p:cNvSpPr txBox="1">
              <a:spLocks/>
            </p:cNvSpPr>
            <p:nvPr/>
          </p:nvSpPr>
          <p:spPr>
            <a:xfrm flipH="1">
              <a:off x="1111649" y="4655904"/>
              <a:ext cx="3110392" cy="103214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65000"/>
                      <a:lumOff val="35000"/>
                    </a:schemeClr>
                  </a:solidFill>
                </a:rPr>
                <a:t>在这里输入你的正文，阐述与关键词标题相关的具体内容，若字数太多酌情先删减文案。</a:t>
              </a:r>
            </a:p>
          </p:txBody>
        </p:sp>
        <p:grpSp>
          <p:nvGrpSpPr>
            <p:cNvPr id="4" name="组合 3">
              <a:extLst>
                <a:ext uri="{FF2B5EF4-FFF2-40B4-BE49-F238E27FC236}">
                  <a16:creationId xmlns:a16="http://schemas.microsoft.com/office/drawing/2014/main" id="{67994E91-D406-B0F7-CF96-96411C9F4D60}"/>
                </a:ext>
              </a:extLst>
            </p:cNvPr>
            <p:cNvGrpSpPr/>
            <p:nvPr/>
          </p:nvGrpSpPr>
          <p:grpSpPr>
            <a:xfrm>
              <a:off x="869174" y="3679329"/>
              <a:ext cx="137796" cy="1937796"/>
              <a:chOff x="869174" y="3679329"/>
              <a:chExt cx="137796" cy="1937796"/>
            </a:xfrm>
          </p:grpSpPr>
          <p:cxnSp>
            <p:nvCxnSpPr>
              <p:cNvPr id="46" name="直接连接符 45">
                <a:extLst>
                  <a:ext uri="{FF2B5EF4-FFF2-40B4-BE49-F238E27FC236}">
                    <a16:creationId xmlns:a16="http://schemas.microsoft.com/office/drawing/2014/main" id="{13A9014C-87F6-64D1-9E79-1593D40F05AE}"/>
                  </a:ext>
                </a:extLst>
              </p:cNvPr>
              <p:cNvCxnSpPr>
                <a:cxnSpLocks/>
              </p:cNvCxnSpPr>
              <p:nvPr/>
            </p:nvCxnSpPr>
            <p:spPr>
              <a:xfrm flipV="1">
                <a:off x="938072" y="3679329"/>
                <a:ext cx="0" cy="1800000"/>
              </a:xfrm>
              <a:prstGeom prst="line">
                <a:avLst/>
              </a:prstGeom>
              <a:ln w="38656" cap="rnd">
                <a:gradFill>
                  <a:gsLst>
                    <a:gs pos="1000">
                      <a:schemeClr val="accent2"/>
                    </a:gs>
                    <a:gs pos="100000">
                      <a:schemeClr val="accent2">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id="{2CCEFED3-F63C-9386-1579-895F5B1E7038}"/>
                  </a:ext>
                </a:extLst>
              </p:cNvPr>
              <p:cNvSpPr/>
              <p:nvPr>
                <p:custDataLst>
                  <p:tags r:id="rId2"/>
                </p:custDataLst>
              </p:nvPr>
            </p:nvSpPr>
            <p:spPr>
              <a:xfrm>
                <a:off x="869174" y="5479329"/>
                <a:ext cx="137796" cy="137796"/>
              </a:xfrm>
              <a:prstGeom prst="ellipse">
                <a:avLst/>
              </a:prstGeom>
              <a:solidFill>
                <a:srgbClr val="FFFFFF"/>
              </a:solidFill>
              <a:ln w="41878">
                <a:solidFill>
                  <a:schemeClr val="accent2"/>
                </a:solidFill>
              </a:ln>
              <a:effectLst>
                <a:outerShdw blurRad="128854"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2775" tIns="46388" rIns="92775" bIns="46388" rtlCol="0" anchor="ctr"/>
              <a:lstStyle/>
              <a:p>
                <a:pPr algn="l"/>
                <a:endParaRPr lang="zh-CN" altLang="en-US" sz="1623">
                  <a:solidFill>
                    <a:schemeClr val="bg1"/>
                  </a:solidFill>
                  <a:latin typeface="+mj-ea"/>
                  <a:ea typeface="+mj-ea"/>
                </a:endParaRPr>
              </a:p>
            </p:txBody>
          </p:sp>
        </p:grpSp>
      </p:grpSp>
      <p:grpSp>
        <p:nvGrpSpPr>
          <p:cNvPr id="26" name="组合 25">
            <a:extLst>
              <a:ext uri="{FF2B5EF4-FFF2-40B4-BE49-F238E27FC236}">
                <a16:creationId xmlns:a16="http://schemas.microsoft.com/office/drawing/2014/main" id="{54843C5B-62FD-6A4B-0789-493A21C53CB2}"/>
              </a:ext>
            </a:extLst>
          </p:cNvPr>
          <p:cNvGrpSpPr/>
          <p:nvPr/>
        </p:nvGrpSpPr>
        <p:grpSpPr>
          <a:xfrm>
            <a:off x="8582625" y="3679329"/>
            <a:ext cx="3288511" cy="2008717"/>
            <a:chOff x="8582625" y="3679329"/>
            <a:chExt cx="3288511" cy="2008717"/>
          </a:xfrm>
        </p:grpSpPr>
        <p:sp>
          <p:nvSpPr>
            <p:cNvPr id="16" name="文本框 31">
              <a:extLst>
                <a:ext uri="{FF2B5EF4-FFF2-40B4-BE49-F238E27FC236}">
                  <a16:creationId xmlns:a16="http://schemas.microsoft.com/office/drawing/2014/main" id="{7943C002-B6C6-8688-9210-452DE2E2AA78}"/>
                </a:ext>
              </a:extLst>
            </p:cNvPr>
            <p:cNvSpPr txBox="1">
              <a:spLocks/>
            </p:cNvSpPr>
            <p:nvPr/>
          </p:nvSpPr>
          <p:spPr>
            <a:xfrm flipH="1">
              <a:off x="8760744" y="4267598"/>
              <a:ext cx="1785659" cy="461665"/>
            </a:xfrm>
            <a:prstGeom prst="rect">
              <a:avLst/>
            </a:prstGeom>
            <a:noFill/>
          </p:spPr>
          <p:txBody>
            <a:bodyPr wrap="square">
              <a:noAutofit/>
            </a:bodyPr>
            <a:lstStyle>
              <a:defPPr>
                <a:defRPr lang="zh-CN"/>
              </a:defPPr>
              <a:lvl1pPr>
                <a:defRPr sz="2400">
                  <a:solidFill>
                    <a:schemeClr val="accent2"/>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2">
                      <a:lumMod val="75000"/>
                    </a:schemeClr>
                  </a:solidFill>
                </a:rPr>
                <a:t>关键词标题</a:t>
              </a:r>
            </a:p>
          </p:txBody>
        </p:sp>
        <p:sp>
          <p:nvSpPr>
            <p:cNvPr id="17" name="文本框 32">
              <a:extLst>
                <a:ext uri="{FF2B5EF4-FFF2-40B4-BE49-F238E27FC236}">
                  <a16:creationId xmlns:a16="http://schemas.microsoft.com/office/drawing/2014/main" id="{6814D1FD-CFB9-D143-5733-D55FE8BD0035}"/>
                </a:ext>
              </a:extLst>
            </p:cNvPr>
            <p:cNvSpPr txBox="1">
              <a:spLocks/>
            </p:cNvSpPr>
            <p:nvPr/>
          </p:nvSpPr>
          <p:spPr>
            <a:xfrm flipH="1">
              <a:off x="8760744" y="4655904"/>
              <a:ext cx="3110392" cy="1032142"/>
            </a:xfrm>
            <a:prstGeom prst="rect">
              <a:avLst/>
            </a:prstGeom>
            <a:noFill/>
          </p:spPr>
          <p:txBody>
            <a:bodyPr wrap="square">
              <a:spAutoFit/>
            </a:bodyPr>
            <a:lstStyle>
              <a:defPPr>
                <a:defRPr lang="zh-CN"/>
              </a:defPPr>
              <a:lvl1pPr>
                <a:lnSpc>
                  <a:spcPct val="130000"/>
                </a:lnSpc>
                <a:defRPr sz="1600">
                  <a:solidFill>
                    <a:schemeClr val="tx1">
                      <a:lumMod val="65000"/>
                      <a:lumOff val="3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在这里输入你的正文，阐述与关键词标题相关的具体内容，若字数太多酌情先删减文案。</a:t>
              </a:r>
            </a:p>
          </p:txBody>
        </p:sp>
        <p:grpSp>
          <p:nvGrpSpPr>
            <p:cNvPr id="8" name="组合 7">
              <a:extLst>
                <a:ext uri="{FF2B5EF4-FFF2-40B4-BE49-F238E27FC236}">
                  <a16:creationId xmlns:a16="http://schemas.microsoft.com/office/drawing/2014/main" id="{338F46F6-12E1-4A0A-B41F-38311BFFCB13}"/>
                </a:ext>
              </a:extLst>
            </p:cNvPr>
            <p:cNvGrpSpPr/>
            <p:nvPr/>
          </p:nvGrpSpPr>
          <p:grpSpPr>
            <a:xfrm>
              <a:off x="8582625" y="3679329"/>
              <a:ext cx="137796" cy="1937796"/>
              <a:chOff x="8582625" y="3672028"/>
              <a:chExt cx="137796" cy="1937796"/>
            </a:xfrm>
          </p:grpSpPr>
          <p:cxnSp>
            <p:nvCxnSpPr>
              <p:cNvPr id="50" name="直接连接符 49">
                <a:extLst>
                  <a:ext uri="{FF2B5EF4-FFF2-40B4-BE49-F238E27FC236}">
                    <a16:creationId xmlns:a16="http://schemas.microsoft.com/office/drawing/2014/main" id="{94B1D10C-6E91-B3D0-6120-4635660DF38F}"/>
                  </a:ext>
                </a:extLst>
              </p:cNvPr>
              <p:cNvCxnSpPr>
                <a:cxnSpLocks/>
              </p:cNvCxnSpPr>
              <p:nvPr/>
            </p:nvCxnSpPr>
            <p:spPr>
              <a:xfrm flipV="1">
                <a:off x="8647090" y="3672028"/>
                <a:ext cx="0" cy="1800000"/>
              </a:xfrm>
              <a:prstGeom prst="line">
                <a:avLst/>
              </a:prstGeom>
              <a:ln w="38656" cap="rnd">
                <a:gradFill>
                  <a:gsLst>
                    <a:gs pos="1000">
                      <a:schemeClr val="accent2"/>
                    </a:gs>
                    <a:gs pos="100000">
                      <a:schemeClr val="accent2">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cxnSp>
          <p:sp>
            <p:nvSpPr>
              <p:cNvPr id="51" name="椭圆 50">
                <a:extLst>
                  <a:ext uri="{FF2B5EF4-FFF2-40B4-BE49-F238E27FC236}">
                    <a16:creationId xmlns:a16="http://schemas.microsoft.com/office/drawing/2014/main" id="{B8E3DB6E-BCE3-32AA-0C52-0B3DED3F7F12}"/>
                  </a:ext>
                </a:extLst>
              </p:cNvPr>
              <p:cNvSpPr/>
              <p:nvPr>
                <p:custDataLst>
                  <p:tags r:id="rId1"/>
                </p:custDataLst>
              </p:nvPr>
            </p:nvSpPr>
            <p:spPr>
              <a:xfrm>
                <a:off x="8582625" y="5472028"/>
                <a:ext cx="137796" cy="137796"/>
              </a:xfrm>
              <a:prstGeom prst="ellipse">
                <a:avLst/>
              </a:prstGeom>
              <a:solidFill>
                <a:srgbClr val="FFFFFF"/>
              </a:solidFill>
              <a:ln w="41878">
                <a:solidFill>
                  <a:schemeClr val="accent2"/>
                </a:solidFill>
              </a:ln>
              <a:effectLst>
                <a:outerShdw blurRad="128854"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2775" tIns="46388" rIns="92775" bIns="46388" rtlCol="0" anchor="ctr"/>
              <a:lstStyle/>
              <a:p>
                <a:pPr algn="l"/>
                <a:endParaRPr lang="zh-CN" altLang="en-US" sz="1623">
                  <a:solidFill>
                    <a:schemeClr val="bg1"/>
                  </a:solidFill>
                  <a:latin typeface="+mj-ea"/>
                  <a:ea typeface="+mj-ea"/>
                </a:endParaRPr>
              </a:p>
            </p:txBody>
          </p:sp>
        </p:grpSp>
      </p:grpSp>
    </p:spTree>
    <p:extLst>
      <p:ext uri="{BB962C8B-B14F-4D97-AF65-F5344CB8AC3E}">
        <p14:creationId xmlns:p14="http://schemas.microsoft.com/office/powerpoint/2010/main" val="3371728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77665DC-89DB-3E9B-EB4A-AEE34561A4ED}"/>
              </a:ext>
            </a:extLst>
          </p:cNvPr>
          <p:cNvSpPr>
            <a:spLocks noGrp="1"/>
          </p:cNvSpPr>
          <p:nvPr>
            <p:ph type="body" sz="quarter" idx="10"/>
          </p:nvPr>
        </p:nvSpPr>
        <p:spPr/>
        <p:txBody>
          <a:bodyPr/>
          <a:lstStyle/>
          <a:p>
            <a:r>
              <a:rPr lang="zh-CN" altLang="en-US" dirty="0"/>
              <a:t>结果与讨论</a:t>
            </a:r>
          </a:p>
        </p:txBody>
      </p:sp>
      <p:grpSp>
        <p:nvGrpSpPr>
          <p:cNvPr id="25" name="组合 24">
            <a:extLst>
              <a:ext uri="{FF2B5EF4-FFF2-40B4-BE49-F238E27FC236}">
                <a16:creationId xmlns:a16="http://schemas.microsoft.com/office/drawing/2014/main" id="{52DF0C12-4370-CC34-6F88-542C7520F877}"/>
              </a:ext>
            </a:extLst>
          </p:cNvPr>
          <p:cNvGrpSpPr/>
          <p:nvPr/>
        </p:nvGrpSpPr>
        <p:grpSpPr>
          <a:xfrm>
            <a:off x="-379021" y="1775900"/>
            <a:ext cx="4338148" cy="4441586"/>
            <a:chOff x="-379021" y="1775900"/>
            <a:chExt cx="4338148" cy="4441586"/>
          </a:xfrm>
        </p:grpSpPr>
        <p:sp>
          <p:nvSpPr>
            <p:cNvPr id="35" name="任意多边形: 形状 34">
              <a:extLst>
                <a:ext uri="{FF2B5EF4-FFF2-40B4-BE49-F238E27FC236}">
                  <a16:creationId xmlns:a16="http://schemas.microsoft.com/office/drawing/2014/main" id="{598503AF-D6CC-7622-5DD4-BF62A97E5BC6}"/>
                </a:ext>
              </a:extLst>
            </p:cNvPr>
            <p:cNvSpPr>
              <a:spLocks noChangeAspect="1"/>
            </p:cNvSpPr>
            <p:nvPr/>
          </p:nvSpPr>
          <p:spPr>
            <a:xfrm rot="18900000" flipH="1">
              <a:off x="-379021" y="1879338"/>
              <a:ext cx="4338148" cy="4338148"/>
            </a:xfrm>
            <a:custGeom>
              <a:avLst/>
              <a:gdLst>
                <a:gd name="connsiteX0" fmla="*/ 1534229 w 4338148"/>
                <a:gd name="connsiteY0" fmla="*/ 35375 h 4338148"/>
                <a:gd name="connsiteX1" fmla="*/ 35375 w 4338148"/>
                <a:gd name="connsiteY1" fmla="*/ 1534229 h 4338148"/>
                <a:gd name="connsiteX2" fmla="*/ 35375 w 4338148"/>
                <a:gd name="connsiteY2" fmla="*/ 1705035 h 4338148"/>
                <a:gd name="connsiteX3" fmla="*/ 1475647 w 4338148"/>
                <a:gd name="connsiteY3" fmla="*/ 3145307 h 4338148"/>
                <a:gd name="connsiteX4" fmla="*/ 1475647 w 4338148"/>
                <a:gd name="connsiteY4" fmla="*/ 3564227 h 4338148"/>
                <a:gd name="connsiteX5" fmla="*/ 1894567 w 4338148"/>
                <a:gd name="connsiteY5" fmla="*/ 3564227 h 4338148"/>
                <a:gd name="connsiteX6" fmla="*/ 2633113 w 4338148"/>
                <a:gd name="connsiteY6" fmla="*/ 4302773 h 4338148"/>
                <a:gd name="connsiteX7" fmla="*/ 2803919 w 4338148"/>
                <a:gd name="connsiteY7" fmla="*/ 4302773 h 4338148"/>
                <a:gd name="connsiteX8" fmla="*/ 4302773 w 4338148"/>
                <a:gd name="connsiteY8" fmla="*/ 2803919 h 4338148"/>
                <a:gd name="connsiteX9" fmla="*/ 4302773 w 4338148"/>
                <a:gd name="connsiteY9" fmla="*/ 2633113 h 4338148"/>
                <a:gd name="connsiteX10" fmla="*/ 1705035 w 4338148"/>
                <a:gd name="connsiteY10" fmla="*/ 35374 h 4338148"/>
                <a:gd name="connsiteX11" fmla="*/ 1534229 w 4338148"/>
                <a:gd name="connsiteY11" fmla="*/ 35375 h 433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38148" h="4338148">
                  <a:moveTo>
                    <a:pt x="1534229" y="35375"/>
                  </a:moveTo>
                  <a:lnTo>
                    <a:pt x="35375" y="1534229"/>
                  </a:lnTo>
                  <a:cubicBezTo>
                    <a:pt x="-11792" y="1581396"/>
                    <a:pt x="-11792" y="1657868"/>
                    <a:pt x="35375" y="1705035"/>
                  </a:cubicBezTo>
                  <a:lnTo>
                    <a:pt x="1475647" y="3145307"/>
                  </a:lnTo>
                  <a:lnTo>
                    <a:pt x="1475647" y="3564227"/>
                  </a:lnTo>
                  <a:lnTo>
                    <a:pt x="1894567" y="3564227"/>
                  </a:lnTo>
                  <a:lnTo>
                    <a:pt x="2633113" y="4302773"/>
                  </a:lnTo>
                  <a:cubicBezTo>
                    <a:pt x="2680280" y="4349940"/>
                    <a:pt x="2756752" y="4349940"/>
                    <a:pt x="2803919" y="4302773"/>
                  </a:cubicBezTo>
                  <a:lnTo>
                    <a:pt x="4302773" y="2803919"/>
                  </a:lnTo>
                  <a:cubicBezTo>
                    <a:pt x="4349940" y="2756752"/>
                    <a:pt x="4349940" y="2680280"/>
                    <a:pt x="4302773" y="2633113"/>
                  </a:cubicBezTo>
                  <a:lnTo>
                    <a:pt x="1705035" y="35374"/>
                  </a:lnTo>
                  <a:cubicBezTo>
                    <a:pt x="1657868" y="-11792"/>
                    <a:pt x="1581396" y="-11792"/>
                    <a:pt x="1534229" y="35375"/>
                  </a:cubicBezTo>
                  <a:close/>
                </a:path>
              </a:pathLst>
            </a:custGeom>
            <a:solidFill>
              <a:srgbClr val="FFFFFF"/>
            </a:solidFill>
            <a:ln w="6350" cap="flat" cmpd="sng" algn="ctr">
              <a:solidFill>
                <a:schemeClr val="accent1"/>
              </a:solid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7" name="组合 46">
              <a:extLst>
                <a:ext uri="{FF2B5EF4-FFF2-40B4-BE49-F238E27FC236}">
                  <a16:creationId xmlns:a16="http://schemas.microsoft.com/office/drawing/2014/main" id="{F7EF90F0-DD62-99AE-7710-62AB6CA73E7A}"/>
                </a:ext>
              </a:extLst>
            </p:cNvPr>
            <p:cNvGrpSpPr/>
            <p:nvPr>
              <p:custDataLst>
                <p:tags r:id="rId19"/>
              </p:custDataLst>
            </p:nvPr>
          </p:nvGrpSpPr>
          <p:grpSpPr>
            <a:xfrm>
              <a:off x="1128191" y="2551917"/>
              <a:ext cx="1402141" cy="1407748"/>
              <a:chOff x="943757" y="1715048"/>
              <a:chExt cx="1402141" cy="1407748"/>
            </a:xfrm>
          </p:grpSpPr>
          <p:sp>
            <p:nvSpPr>
              <p:cNvPr id="3" name="Oval 41">
                <a:extLst>
                  <a:ext uri="{FF2B5EF4-FFF2-40B4-BE49-F238E27FC236}">
                    <a16:creationId xmlns:a16="http://schemas.microsoft.com/office/drawing/2014/main" id="{C767F29C-5ADC-A2F0-3588-E449F0731FC1}"/>
                  </a:ext>
                </a:extLst>
              </p:cNvPr>
              <p:cNvSpPr>
                <a:spLocks noChangeArrowheads="1"/>
              </p:cNvSpPr>
              <p:nvPr>
                <p:custDataLst>
                  <p:tags r:id="rId21"/>
                </p:custDataLst>
              </p:nvPr>
            </p:nvSpPr>
            <p:spPr bwMode="auto">
              <a:xfrm>
                <a:off x="943757" y="1715048"/>
                <a:ext cx="1402141" cy="1407748"/>
              </a:xfrm>
              <a:prstGeom prst="ellipse">
                <a:avLst/>
              </a:prstGeom>
              <a:solidFill>
                <a:schemeClr val="accent1">
                  <a:lumMod val="20000"/>
                  <a:lumOff val="80000"/>
                </a:schemeClr>
              </a:solidFill>
              <a:ln>
                <a:noFill/>
              </a:ln>
              <a:effectLst>
                <a:outerShdw blurRad="120015" sx="102000" sy="102000" algn="ctr"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6012" tIns="48006" rIns="96012" bIns="48006" rtlCol="0" anchor="ctr">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en-US" sz="189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Oval 41">
                <a:extLst>
                  <a:ext uri="{FF2B5EF4-FFF2-40B4-BE49-F238E27FC236}">
                    <a16:creationId xmlns:a16="http://schemas.microsoft.com/office/drawing/2014/main" id="{03612890-BADE-EF06-4DC5-18538B873AC7}"/>
                  </a:ext>
                </a:extLst>
              </p:cNvPr>
              <p:cNvSpPr>
                <a:spLocks noChangeArrowheads="1"/>
              </p:cNvSpPr>
              <p:nvPr>
                <p:custDataLst>
                  <p:tags r:id="rId22"/>
                </p:custDataLst>
              </p:nvPr>
            </p:nvSpPr>
            <p:spPr bwMode="auto">
              <a:xfrm>
                <a:off x="1084487" y="1856342"/>
                <a:ext cx="1120678" cy="1125159"/>
              </a:xfrm>
              <a:prstGeom prst="ellipse">
                <a:avLst/>
              </a:prstGeom>
              <a:gradFill>
                <a:gsLst>
                  <a:gs pos="53000">
                    <a:schemeClr val="accent1"/>
                  </a:gs>
                  <a:gs pos="0">
                    <a:schemeClr val="accent1">
                      <a:lumMod val="40000"/>
                      <a:lumOff val="60000"/>
                    </a:schemeClr>
                  </a:gs>
                  <a:gs pos="100000">
                    <a:schemeClr val="accent1">
                      <a:lumMod val="75000"/>
                    </a:schemeClr>
                  </a:gs>
                </a:gsLst>
                <a:path path="circle">
                  <a:fillToRect r="100000" b="100000"/>
                </a:path>
              </a:gradFill>
              <a:ln>
                <a:noFill/>
              </a:ln>
              <a:effectLst>
                <a:outerShdw blurRad="200025" dist="40005"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012" tIns="48006" rIns="96012" bIns="48006" numCol="1" spcCol="0" rtlCol="0" fromWordArt="0" anchor="ctr" anchorCtr="0" forceAA="0" compatLnSpc="1">
                <a:noAutofit/>
              </a:bodyPr>
              <a:lstStyle/>
              <a:p>
                <a:pPr algn="ctr"/>
                <a:endParaRPr lang="en-US" sz="1890"/>
              </a:p>
            </p:txBody>
          </p:sp>
          <p:sp>
            <p:nvSpPr>
              <p:cNvPr id="5" name="任意多边形: 形状 4">
                <a:extLst>
                  <a:ext uri="{FF2B5EF4-FFF2-40B4-BE49-F238E27FC236}">
                    <a16:creationId xmlns:a16="http://schemas.microsoft.com/office/drawing/2014/main" id="{6BC8CAD0-A998-BA7C-CCD1-FA01801302FE}"/>
                  </a:ext>
                </a:extLst>
              </p:cNvPr>
              <p:cNvSpPr/>
              <p:nvPr>
                <p:custDataLst>
                  <p:tags r:id="rId23"/>
                </p:custDataLst>
              </p:nvPr>
            </p:nvSpPr>
            <p:spPr>
              <a:xfrm>
                <a:off x="1389117" y="2130313"/>
                <a:ext cx="511421" cy="577219"/>
              </a:xfrm>
              <a:custGeom>
                <a:avLst/>
                <a:gdLst>
                  <a:gd name="connsiteX0" fmla="*/ 109944 w 227904"/>
                  <a:gd name="connsiteY0" fmla="*/ 1390 h 257226"/>
                  <a:gd name="connsiteX1" fmla="*/ 6246 w 227904"/>
                  <a:gd name="connsiteY1" fmla="*/ 105303 h 257226"/>
                  <a:gd name="connsiteX2" fmla="*/ 4591 w 227904"/>
                  <a:gd name="connsiteY2" fmla="*/ 109333 h 257226"/>
                  <a:gd name="connsiteX3" fmla="*/ -86 w 227904"/>
                  <a:gd name="connsiteY3" fmla="*/ 122574 h 257226"/>
                  <a:gd name="connsiteX4" fmla="*/ -86 w 227904"/>
                  <a:gd name="connsiteY4" fmla="*/ 235483 h 257226"/>
                  <a:gd name="connsiteX5" fmla="*/ 20999 w 227904"/>
                  <a:gd name="connsiteY5" fmla="*/ 256568 h 257226"/>
                  <a:gd name="connsiteX6" fmla="*/ 23877 w 227904"/>
                  <a:gd name="connsiteY6" fmla="*/ 256568 h 257226"/>
                  <a:gd name="connsiteX7" fmla="*/ 24453 w 227904"/>
                  <a:gd name="connsiteY7" fmla="*/ 257143 h 257226"/>
                  <a:gd name="connsiteX8" fmla="*/ 24957 w 227904"/>
                  <a:gd name="connsiteY8" fmla="*/ 256568 h 257226"/>
                  <a:gd name="connsiteX9" fmla="*/ 202847 w 227904"/>
                  <a:gd name="connsiteY9" fmla="*/ 256568 h 257226"/>
                  <a:gd name="connsiteX10" fmla="*/ 203351 w 227904"/>
                  <a:gd name="connsiteY10" fmla="*/ 257143 h 257226"/>
                  <a:gd name="connsiteX11" fmla="*/ 203855 w 227904"/>
                  <a:gd name="connsiteY11" fmla="*/ 256568 h 257226"/>
                  <a:gd name="connsiteX12" fmla="*/ 206733 w 227904"/>
                  <a:gd name="connsiteY12" fmla="*/ 256568 h 257226"/>
                  <a:gd name="connsiteX13" fmla="*/ 227818 w 227904"/>
                  <a:gd name="connsiteY13" fmla="*/ 235483 h 257226"/>
                  <a:gd name="connsiteX14" fmla="*/ 227818 w 227904"/>
                  <a:gd name="connsiteY14" fmla="*/ 122574 h 257226"/>
                  <a:gd name="connsiteX15" fmla="*/ 223141 w 227904"/>
                  <a:gd name="connsiteY15" fmla="*/ 109333 h 257226"/>
                  <a:gd name="connsiteX16" fmla="*/ 221485 w 227904"/>
                  <a:gd name="connsiteY16" fmla="*/ 105303 h 257226"/>
                  <a:gd name="connsiteX17" fmla="*/ 117860 w 227904"/>
                  <a:gd name="connsiteY17" fmla="*/ 1606 h 257226"/>
                  <a:gd name="connsiteX18" fmla="*/ 109944 w 227904"/>
                  <a:gd name="connsiteY18" fmla="*/ 1390 h 257226"/>
                  <a:gd name="connsiteX19" fmla="*/ 218463 w 227904"/>
                  <a:gd name="connsiteY19" fmla="*/ 122358 h 257226"/>
                  <a:gd name="connsiteX20" fmla="*/ 218463 w 227904"/>
                  <a:gd name="connsiteY20" fmla="*/ 235267 h 257226"/>
                  <a:gd name="connsiteX21" fmla="*/ 209108 w 227904"/>
                  <a:gd name="connsiteY21" fmla="*/ 246781 h 257226"/>
                  <a:gd name="connsiteX22" fmla="*/ 148444 w 227904"/>
                  <a:gd name="connsiteY22" fmla="*/ 186117 h 257226"/>
                  <a:gd name="connsiteX23" fmla="*/ 217240 w 227904"/>
                  <a:gd name="connsiteY23" fmla="*/ 117249 h 257226"/>
                  <a:gd name="connsiteX24" fmla="*/ 218463 w 227904"/>
                  <a:gd name="connsiteY24" fmla="*/ 122358 h 257226"/>
                  <a:gd name="connsiteX25" fmla="*/ 9269 w 227904"/>
                  <a:gd name="connsiteY25" fmla="*/ 235267 h 257226"/>
                  <a:gd name="connsiteX26" fmla="*/ 9269 w 227904"/>
                  <a:gd name="connsiteY26" fmla="*/ 122358 h 257226"/>
                  <a:gd name="connsiteX27" fmla="*/ 10492 w 227904"/>
                  <a:gd name="connsiteY27" fmla="*/ 117249 h 257226"/>
                  <a:gd name="connsiteX28" fmla="*/ 79360 w 227904"/>
                  <a:gd name="connsiteY28" fmla="*/ 186117 h 257226"/>
                  <a:gd name="connsiteX29" fmla="*/ 18696 w 227904"/>
                  <a:gd name="connsiteY29" fmla="*/ 246781 h 257226"/>
                  <a:gd name="connsiteX30" fmla="*/ 9269 w 227904"/>
                  <a:gd name="connsiteY30" fmla="*/ 235267 h 257226"/>
                  <a:gd name="connsiteX31" fmla="*/ 51295 w 227904"/>
                  <a:gd name="connsiteY31" fmla="*/ 105735 h 257226"/>
                  <a:gd name="connsiteX32" fmla="*/ 178308 w 227904"/>
                  <a:gd name="connsiteY32" fmla="*/ 105735 h 257226"/>
                  <a:gd name="connsiteX33" fmla="*/ 178308 w 227904"/>
                  <a:gd name="connsiteY33" fmla="*/ 143227 h 257226"/>
                  <a:gd name="connsiteX34" fmla="*/ 113542 w 227904"/>
                  <a:gd name="connsiteY34" fmla="*/ 207993 h 257226"/>
                  <a:gd name="connsiteX35" fmla="*/ 50935 w 227904"/>
                  <a:gd name="connsiteY35" fmla="*/ 145458 h 257226"/>
                  <a:gd name="connsiteX36" fmla="*/ 209612 w 227904"/>
                  <a:gd name="connsiteY36" fmla="*/ 108829 h 257226"/>
                  <a:gd name="connsiteX37" fmla="*/ 185073 w 227904"/>
                  <a:gd name="connsiteY37" fmla="*/ 133369 h 257226"/>
                  <a:gd name="connsiteX38" fmla="*/ 185073 w 227904"/>
                  <a:gd name="connsiteY38" fmla="*/ 102353 h 257226"/>
                  <a:gd name="connsiteX39" fmla="*/ 181690 w 227904"/>
                  <a:gd name="connsiteY39" fmla="*/ 98971 h 257226"/>
                  <a:gd name="connsiteX40" fmla="*/ 47913 w 227904"/>
                  <a:gd name="connsiteY40" fmla="*/ 98971 h 257226"/>
                  <a:gd name="connsiteX41" fmla="*/ 44602 w 227904"/>
                  <a:gd name="connsiteY41" fmla="*/ 102353 h 257226"/>
                  <a:gd name="connsiteX42" fmla="*/ 44602 w 227904"/>
                  <a:gd name="connsiteY42" fmla="*/ 135239 h 257226"/>
                  <a:gd name="connsiteX43" fmla="*/ 18192 w 227904"/>
                  <a:gd name="connsiteY43" fmla="*/ 108829 h 257226"/>
                  <a:gd name="connsiteX44" fmla="*/ 113902 w 227904"/>
                  <a:gd name="connsiteY44" fmla="*/ 13120 h 257226"/>
                  <a:gd name="connsiteX45" fmla="*/ 87276 w 227904"/>
                  <a:gd name="connsiteY45" fmla="*/ 193817 h 257226"/>
                  <a:gd name="connsiteX46" fmla="*/ 109944 w 227904"/>
                  <a:gd name="connsiteY46" fmla="*/ 216413 h 257226"/>
                  <a:gd name="connsiteX47" fmla="*/ 113902 w 227904"/>
                  <a:gd name="connsiteY47" fmla="*/ 218068 h 257226"/>
                  <a:gd name="connsiteX48" fmla="*/ 117860 w 227904"/>
                  <a:gd name="connsiteY48" fmla="*/ 216413 h 257226"/>
                  <a:gd name="connsiteX49" fmla="*/ 140456 w 227904"/>
                  <a:gd name="connsiteY49" fmla="*/ 193817 h 257226"/>
                  <a:gd name="connsiteX50" fmla="*/ 193420 w 227904"/>
                  <a:gd name="connsiteY50" fmla="*/ 246781 h 257226"/>
                  <a:gd name="connsiteX51" fmla="*/ 34312 w 227904"/>
                  <a:gd name="connsiteY51" fmla="*/ 246781 h 25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27904" h="257226">
                    <a:moveTo>
                      <a:pt x="109944" y="1390"/>
                    </a:moveTo>
                    <a:lnTo>
                      <a:pt x="6246" y="105303"/>
                    </a:lnTo>
                    <a:cubicBezTo>
                      <a:pt x="5189" y="106383"/>
                      <a:pt x="4591" y="107822"/>
                      <a:pt x="4591" y="109333"/>
                    </a:cubicBezTo>
                    <a:cubicBezTo>
                      <a:pt x="1569" y="113075"/>
                      <a:pt x="-79" y="117753"/>
                      <a:pt x="-86" y="122574"/>
                    </a:cubicBezTo>
                    <a:lnTo>
                      <a:pt x="-86" y="235483"/>
                    </a:lnTo>
                    <a:cubicBezTo>
                      <a:pt x="-86" y="247141"/>
                      <a:pt x="9355" y="256568"/>
                      <a:pt x="20999" y="256568"/>
                    </a:cubicBezTo>
                    <a:lnTo>
                      <a:pt x="23877" y="256568"/>
                    </a:lnTo>
                    <a:lnTo>
                      <a:pt x="24453" y="257143"/>
                    </a:lnTo>
                    <a:lnTo>
                      <a:pt x="24957" y="256568"/>
                    </a:lnTo>
                    <a:lnTo>
                      <a:pt x="202847" y="256568"/>
                    </a:lnTo>
                    <a:lnTo>
                      <a:pt x="203351" y="257143"/>
                    </a:lnTo>
                    <a:lnTo>
                      <a:pt x="203855" y="256568"/>
                    </a:lnTo>
                    <a:lnTo>
                      <a:pt x="206733" y="256568"/>
                    </a:lnTo>
                    <a:cubicBezTo>
                      <a:pt x="218377" y="256568"/>
                      <a:pt x="227818" y="247141"/>
                      <a:pt x="227818" y="235483"/>
                    </a:cubicBezTo>
                    <a:lnTo>
                      <a:pt x="227818" y="122574"/>
                    </a:lnTo>
                    <a:cubicBezTo>
                      <a:pt x="227847" y="117753"/>
                      <a:pt x="226192" y="113075"/>
                      <a:pt x="223141" y="109333"/>
                    </a:cubicBezTo>
                    <a:cubicBezTo>
                      <a:pt x="223169" y="107822"/>
                      <a:pt x="222572" y="106383"/>
                      <a:pt x="221485" y="105303"/>
                    </a:cubicBezTo>
                    <a:lnTo>
                      <a:pt x="117860" y="1606"/>
                    </a:lnTo>
                    <a:cubicBezTo>
                      <a:pt x="115701" y="-560"/>
                      <a:pt x="112218" y="-654"/>
                      <a:pt x="109944" y="1390"/>
                    </a:cubicBezTo>
                    <a:close/>
                    <a:moveTo>
                      <a:pt x="218463" y="122358"/>
                    </a:moveTo>
                    <a:lnTo>
                      <a:pt x="218463" y="235267"/>
                    </a:lnTo>
                    <a:cubicBezTo>
                      <a:pt x="218449" y="240808"/>
                      <a:pt x="214548" y="245630"/>
                      <a:pt x="209108" y="246781"/>
                    </a:cubicBezTo>
                    <a:lnTo>
                      <a:pt x="148444" y="186117"/>
                    </a:lnTo>
                    <a:lnTo>
                      <a:pt x="217240" y="117249"/>
                    </a:lnTo>
                    <a:cubicBezTo>
                      <a:pt x="218038" y="118832"/>
                      <a:pt x="218463" y="120559"/>
                      <a:pt x="218463" y="122358"/>
                    </a:cubicBezTo>
                    <a:close/>
                    <a:moveTo>
                      <a:pt x="9269" y="235267"/>
                    </a:moveTo>
                    <a:lnTo>
                      <a:pt x="9269" y="122358"/>
                    </a:lnTo>
                    <a:cubicBezTo>
                      <a:pt x="9305" y="120559"/>
                      <a:pt x="9722" y="118832"/>
                      <a:pt x="10492" y="117249"/>
                    </a:cubicBezTo>
                    <a:lnTo>
                      <a:pt x="79360" y="186117"/>
                    </a:lnTo>
                    <a:lnTo>
                      <a:pt x="18696" y="246781"/>
                    </a:lnTo>
                    <a:cubicBezTo>
                      <a:pt x="13227" y="245630"/>
                      <a:pt x="9290" y="240880"/>
                      <a:pt x="9269" y="235267"/>
                    </a:cubicBezTo>
                    <a:close/>
                    <a:moveTo>
                      <a:pt x="51295" y="105735"/>
                    </a:moveTo>
                    <a:lnTo>
                      <a:pt x="178308" y="105735"/>
                    </a:lnTo>
                    <a:lnTo>
                      <a:pt x="178308" y="143227"/>
                    </a:lnTo>
                    <a:lnTo>
                      <a:pt x="113542" y="207993"/>
                    </a:lnTo>
                    <a:lnTo>
                      <a:pt x="50935" y="145458"/>
                    </a:lnTo>
                    <a:close/>
                    <a:moveTo>
                      <a:pt x="209612" y="108829"/>
                    </a:moveTo>
                    <a:lnTo>
                      <a:pt x="185073" y="133369"/>
                    </a:lnTo>
                    <a:lnTo>
                      <a:pt x="185073" y="102353"/>
                    </a:lnTo>
                    <a:cubicBezTo>
                      <a:pt x="185073" y="100482"/>
                      <a:pt x="183561" y="98971"/>
                      <a:pt x="181690" y="98971"/>
                    </a:cubicBezTo>
                    <a:lnTo>
                      <a:pt x="47913" y="98971"/>
                    </a:lnTo>
                    <a:cubicBezTo>
                      <a:pt x="46070" y="99043"/>
                      <a:pt x="44602" y="100482"/>
                      <a:pt x="44602" y="102353"/>
                    </a:cubicBezTo>
                    <a:lnTo>
                      <a:pt x="44602" y="135239"/>
                    </a:lnTo>
                    <a:lnTo>
                      <a:pt x="18192" y="108829"/>
                    </a:lnTo>
                    <a:lnTo>
                      <a:pt x="113902" y="13120"/>
                    </a:lnTo>
                    <a:close/>
                    <a:moveTo>
                      <a:pt x="87276" y="193817"/>
                    </a:moveTo>
                    <a:lnTo>
                      <a:pt x="109944" y="216413"/>
                    </a:lnTo>
                    <a:cubicBezTo>
                      <a:pt x="110980" y="217492"/>
                      <a:pt x="112412" y="218068"/>
                      <a:pt x="113902" y="218068"/>
                    </a:cubicBezTo>
                    <a:cubicBezTo>
                      <a:pt x="115391" y="218068"/>
                      <a:pt x="116809" y="217492"/>
                      <a:pt x="117860" y="216413"/>
                    </a:cubicBezTo>
                    <a:lnTo>
                      <a:pt x="140456" y="193817"/>
                    </a:lnTo>
                    <a:lnTo>
                      <a:pt x="193420" y="246781"/>
                    </a:lnTo>
                    <a:lnTo>
                      <a:pt x="34312" y="246781"/>
                    </a:lnTo>
                    <a:close/>
                  </a:path>
                </a:pathLst>
              </a:custGeom>
              <a:solidFill>
                <a:srgbClr val="FFFFFF"/>
              </a:solidFill>
              <a:ln w="7189" cap="flat">
                <a:noFill/>
                <a:prstDash val="solid"/>
                <a:miter/>
              </a:ln>
              <a:effectLst/>
            </p:spPr>
            <p:txBody>
              <a:bodyPr lIns="96012" tIns="48006" rIns="96012" bIns="48006"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89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40" name="矩形 39">
              <a:extLst>
                <a:ext uri="{FF2B5EF4-FFF2-40B4-BE49-F238E27FC236}">
                  <a16:creationId xmlns:a16="http://schemas.microsoft.com/office/drawing/2014/main" id="{59718E8C-5C67-D02C-678C-548BB8B722B7}"/>
                </a:ext>
              </a:extLst>
            </p:cNvPr>
            <p:cNvSpPr/>
            <p:nvPr/>
          </p:nvSpPr>
          <p:spPr>
            <a:xfrm>
              <a:off x="951697" y="4105562"/>
              <a:ext cx="1755126" cy="1479379"/>
            </a:xfrm>
            <a:prstGeom prst="rect">
              <a:avLst/>
            </a:prstGeom>
            <a:effectLst/>
          </p:spPr>
          <p:txBody>
            <a:bodyPr wrap="square" lIns="96012" tIns="48006" rIns="96012" bIns="480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30000"/>
                </a:lnSpc>
                <a:spcBef>
                  <a:spcPts val="0"/>
                </a:spcBef>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在这里输入你的正文阐述与关键词标题相关的具体内容根据内容酌情调整字号与文案</a:t>
              </a:r>
            </a:p>
          </p:txBody>
        </p:sp>
        <p:sp>
          <p:nvSpPr>
            <p:cNvPr id="49" name="矩形: 对角圆角 48">
              <a:extLst>
                <a:ext uri="{FF2B5EF4-FFF2-40B4-BE49-F238E27FC236}">
                  <a16:creationId xmlns:a16="http://schemas.microsoft.com/office/drawing/2014/main" id="{2AFD898D-6F2C-F5DF-1080-21D37AA33A2D}"/>
                </a:ext>
              </a:extLst>
            </p:cNvPr>
            <p:cNvSpPr/>
            <p:nvPr>
              <p:custDataLst>
                <p:tags r:id="rId20"/>
              </p:custDataLst>
            </p:nvPr>
          </p:nvSpPr>
          <p:spPr>
            <a:xfrm>
              <a:off x="907126" y="1775900"/>
              <a:ext cx="1844268" cy="590761"/>
            </a:xfrm>
            <a:prstGeom prst="round2DiagRect">
              <a:avLst>
                <a:gd name="adj1" fmla="val 50000"/>
                <a:gd name="adj2" fmla="val 0"/>
              </a:avLst>
            </a:prstGeom>
            <a:solidFill>
              <a:schemeClr val="accent1"/>
            </a:solidFill>
            <a:effectLst>
              <a:outerShdw blurRad="53340" dist="40005" dir="8100003" algn="tr" rotWithShape="0">
                <a:schemeClr val="accent1">
                  <a:lumMod val="75000"/>
                  <a:alpha val="40000"/>
                </a:schemeClr>
              </a:outerShdw>
            </a:effectLst>
          </p:spPr>
          <p:txBody>
            <a:bodyPr wrap="square" lIns="96012" tIns="48006" rIns="96012" bIns="48006"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100" dirty="0">
                  <a:solidFill>
                    <a:srgbClr val="FFFFFF"/>
                  </a:solidFill>
                  <a:latin typeface="+mj-ea"/>
                  <a:ea typeface="+mj-ea"/>
                </a:rPr>
                <a:t>关键词标题</a:t>
              </a:r>
            </a:p>
          </p:txBody>
        </p:sp>
      </p:grpSp>
      <p:grpSp>
        <p:nvGrpSpPr>
          <p:cNvPr id="23" name="组合 22">
            <a:extLst>
              <a:ext uri="{FF2B5EF4-FFF2-40B4-BE49-F238E27FC236}">
                <a16:creationId xmlns:a16="http://schemas.microsoft.com/office/drawing/2014/main" id="{7F3F23E2-730D-B8E2-AB02-36FEA164E1B2}"/>
              </a:ext>
            </a:extLst>
          </p:cNvPr>
          <p:cNvGrpSpPr/>
          <p:nvPr/>
        </p:nvGrpSpPr>
        <p:grpSpPr>
          <a:xfrm>
            <a:off x="5336330" y="1775900"/>
            <a:ext cx="4338148" cy="4436760"/>
            <a:chOff x="5336330" y="1775900"/>
            <a:chExt cx="4338148" cy="4436760"/>
          </a:xfrm>
        </p:grpSpPr>
        <p:sp>
          <p:nvSpPr>
            <p:cNvPr id="34" name="任意多边形: 形状 33">
              <a:extLst>
                <a:ext uri="{FF2B5EF4-FFF2-40B4-BE49-F238E27FC236}">
                  <a16:creationId xmlns:a16="http://schemas.microsoft.com/office/drawing/2014/main" id="{515CAB62-7CDD-623D-A7DD-3CE4137D5D6F}"/>
                </a:ext>
              </a:extLst>
            </p:cNvPr>
            <p:cNvSpPr>
              <a:spLocks noChangeAspect="1"/>
            </p:cNvSpPr>
            <p:nvPr/>
          </p:nvSpPr>
          <p:spPr>
            <a:xfrm rot="18900000" flipH="1">
              <a:off x="5336330" y="1874512"/>
              <a:ext cx="4338148" cy="4338148"/>
            </a:xfrm>
            <a:custGeom>
              <a:avLst/>
              <a:gdLst>
                <a:gd name="connsiteX0" fmla="*/ 1534229 w 4338148"/>
                <a:gd name="connsiteY0" fmla="*/ 35375 h 4338148"/>
                <a:gd name="connsiteX1" fmla="*/ 35375 w 4338148"/>
                <a:gd name="connsiteY1" fmla="*/ 1534229 h 4338148"/>
                <a:gd name="connsiteX2" fmla="*/ 35375 w 4338148"/>
                <a:gd name="connsiteY2" fmla="*/ 1705035 h 4338148"/>
                <a:gd name="connsiteX3" fmla="*/ 1475647 w 4338148"/>
                <a:gd name="connsiteY3" fmla="*/ 3145307 h 4338148"/>
                <a:gd name="connsiteX4" fmla="*/ 1475647 w 4338148"/>
                <a:gd name="connsiteY4" fmla="*/ 3564227 h 4338148"/>
                <a:gd name="connsiteX5" fmla="*/ 1894567 w 4338148"/>
                <a:gd name="connsiteY5" fmla="*/ 3564227 h 4338148"/>
                <a:gd name="connsiteX6" fmla="*/ 2633113 w 4338148"/>
                <a:gd name="connsiteY6" fmla="*/ 4302773 h 4338148"/>
                <a:gd name="connsiteX7" fmla="*/ 2803919 w 4338148"/>
                <a:gd name="connsiteY7" fmla="*/ 4302773 h 4338148"/>
                <a:gd name="connsiteX8" fmla="*/ 4302773 w 4338148"/>
                <a:gd name="connsiteY8" fmla="*/ 2803919 h 4338148"/>
                <a:gd name="connsiteX9" fmla="*/ 4302773 w 4338148"/>
                <a:gd name="connsiteY9" fmla="*/ 2633113 h 4338148"/>
                <a:gd name="connsiteX10" fmla="*/ 1705035 w 4338148"/>
                <a:gd name="connsiteY10" fmla="*/ 35374 h 4338148"/>
                <a:gd name="connsiteX11" fmla="*/ 1534229 w 4338148"/>
                <a:gd name="connsiteY11" fmla="*/ 35375 h 433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38148" h="4338148">
                  <a:moveTo>
                    <a:pt x="1534229" y="35375"/>
                  </a:moveTo>
                  <a:lnTo>
                    <a:pt x="35375" y="1534229"/>
                  </a:lnTo>
                  <a:cubicBezTo>
                    <a:pt x="-11792" y="1581396"/>
                    <a:pt x="-11792" y="1657868"/>
                    <a:pt x="35375" y="1705035"/>
                  </a:cubicBezTo>
                  <a:lnTo>
                    <a:pt x="1475647" y="3145307"/>
                  </a:lnTo>
                  <a:lnTo>
                    <a:pt x="1475647" y="3564227"/>
                  </a:lnTo>
                  <a:lnTo>
                    <a:pt x="1894567" y="3564227"/>
                  </a:lnTo>
                  <a:lnTo>
                    <a:pt x="2633113" y="4302773"/>
                  </a:lnTo>
                  <a:cubicBezTo>
                    <a:pt x="2680280" y="4349940"/>
                    <a:pt x="2756752" y="4349940"/>
                    <a:pt x="2803919" y="4302773"/>
                  </a:cubicBezTo>
                  <a:lnTo>
                    <a:pt x="4302773" y="2803919"/>
                  </a:lnTo>
                  <a:cubicBezTo>
                    <a:pt x="4349940" y="2756752"/>
                    <a:pt x="4349940" y="2680280"/>
                    <a:pt x="4302773" y="2633113"/>
                  </a:cubicBezTo>
                  <a:lnTo>
                    <a:pt x="1705035" y="35374"/>
                  </a:lnTo>
                  <a:cubicBezTo>
                    <a:pt x="1657868" y="-11792"/>
                    <a:pt x="1581396" y="-11792"/>
                    <a:pt x="1534229" y="35375"/>
                  </a:cubicBezTo>
                  <a:close/>
                </a:path>
              </a:pathLst>
            </a:custGeom>
            <a:solidFill>
              <a:srgbClr val="FFFFFF"/>
            </a:solidFill>
            <a:ln w="6350" cap="flat" cmpd="sng" algn="ctr">
              <a:solidFill>
                <a:schemeClr val="accent1"/>
              </a:solid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1" name="组合 50">
              <a:extLst>
                <a:ext uri="{FF2B5EF4-FFF2-40B4-BE49-F238E27FC236}">
                  <a16:creationId xmlns:a16="http://schemas.microsoft.com/office/drawing/2014/main" id="{D98FA8C4-F5A3-4207-1720-5033EAD96775}"/>
                </a:ext>
              </a:extLst>
            </p:cNvPr>
            <p:cNvGrpSpPr/>
            <p:nvPr>
              <p:custDataLst>
                <p:tags r:id="rId11"/>
              </p:custDataLst>
            </p:nvPr>
          </p:nvGrpSpPr>
          <p:grpSpPr>
            <a:xfrm>
              <a:off x="6829880" y="2551917"/>
              <a:ext cx="1402141" cy="1407748"/>
              <a:chOff x="6876842" y="1715048"/>
              <a:chExt cx="1402141" cy="1407748"/>
            </a:xfrm>
          </p:grpSpPr>
          <p:sp>
            <p:nvSpPr>
              <p:cNvPr id="6" name="Oval 41">
                <a:extLst>
                  <a:ext uri="{FF2B5EF4-FFF2-40B4-BE49-F238E27FC236}">
                    <a16:creationId xmlns:a16="http://schemas.microsoft.com/office/drawing/2014/main" id="{AC89D743-DBA1-17C5-EB08-515CE81CB915}"/>
                  </a:ext>
                </a:extLst>
              </p:cNvPr>
              <p:cNvSpPr>
                <a:spLocks noChangeArrowheads="1"/>
              </p:cNvSpPr>
              <p:nvPr>
                <p:custDataLst>
                  <p:tags r:id="rId13"/>
                </p:custDataLst>
              </p:nvPr>
            </p:nvSpPr>
            <p:spPr bwMode="auto">
              <a:xfrm>
                <a:off x="6876842" y="1715048"/>
                <a:ext cx="1402141" cy="1407748"/>
              </a:xfrm>
              <a:prstGeom prst="ellipse">
                <a:avLst/>
              </a:prstGeom>
              <a:solidFill>
                <a:schemeClr val="accent1">
                  <a:lumMod val="20000"/>
                  <a:lumOff val="80000"/>
                </a:schemeClr>
              </a:solidFill>
              <a:ln>
                <a:noFill/>
              </a:ln>
              <a:effectLst>
                <a:outerShdw blurRad="120015" sx="102000" sy="102000" algn="ctr"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6012" tIns="48006" rIns="96012" bIns="48006" rtlCol="0" anchor="ctr">
                <a:noAutofit/>
              </a:bodyPr>
              <a:lstStyle/>
              <a:p>
                <a:pPr algn="ctr"/>
                <a:endParaRPr lang="en-US" sz="1890">
                  <a:solidFill>
                    <a:prstClr val="white"/>
                  </a:solidFill>
                  <a:latin typeface="微软雅黑" panose="020B0503020204020204" pitchFamily="34" charset="-122"/>
                  <a:ea typeface="微软雅黑" panose="020B0503020204020204" pitchFamily="34" charset="-122"/>
                </a:endParaRPr>
              </a:p>
            </p:txBody>
          </p:sp>
          <p:sp>
            <p:nvSpPr>
              <p:cNvPr id="7" name="Oval 41">
                <a:extLst>
                  <a:ext uri="{FF2B5EF4-FFF2-40B4-BE49-F238E27FC236}">
                    <a16:creationId xmlns:a16="http://schemas.microsoft.com/office/drawing/2014/main" id="{5582080C-486E-29BE-4BAA-1DF78B41F4D1}"/>
                  </a:ext>
                </a:extLst>
              </p:cNvPr>
              <p:cNvSpPr>
                <a:spLocks noChangeArrowheads="1"/>
              </p:cNvSpPr>
              <p:nvPr>
                <p:custDataLst>
                  <p:tags r:id="rId14"/>
                </p:custDataLst>
              </p:nvPr>
            </p:nvSpPr>
            <p:spPr bwMode="auto">
              <a:xfrm>
                <a:off x="7017572" y="1856342"/>
                <a:ext cx="1120678" cy="1125159"/>
              </a:xfrm>
              <a:prstGeom prst="ellipse">
                <a:avLst/>
              </a:prstGeom>
              <a:gradFill>
                <a:gsLst>
                  <a:gs pos="53000">
                    <a:schemeClr val="accent1"/>
                  </a:gs>
                  <a:gs pos="0">
                    <a:schemeClr val="accent1">
                      <a:lumMod val="40000"/>
                      <a:lumOff val="60000"/>
                    </a:schemeClr>
                  </a:gs>
                  <a:gs pos="100000">
                    <a:schemeClr val="accent1">
                      <a:lumMod val="75000"/>
                    </a:schemeClr>
                  </a:gs>
                </a:gsLst>
                <a:path path="circle">
                  <a:fillToRect r="100000" b="100000"/>
                </a:path>
              </a:gradFill>
              <a:ln>
                <a:noFill/>
              </a:ln>
              <a:effectLst>
                <a:outerShdw blurRad="200025" dist="40005"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012" tIns="48006" rIns="96012" bIns="48006" numCol="1" spcCol="0" rtlCol="0" fromWordArt="0" anchor="ctr" anchorCtr="0" forceAA="0" compatLnSpc="1">
                <a:noAutofit/>
              </a:bodyPr>
              <a:lstStyle/>
              <a:p>
                <a:pPr algn="ctr"/>
                <a:endParaRPr lang="en-US" sz="1890"/>
              </a:p>
            </p:txBody>
          </p:sp>
          <p:grpSp>
            <p:nvGrpSpPr>
              <p:cNvPr id="8" name="组合 7">
                <a:extLst>
                  <a:ext uri="{FF2B5EF4-FFF2-40B4-BE49-F238E27FC236}">
                    <a16:creationId xmlns:a16="http://schemas.microsoft.com/office/drawing/2014/main" id="{83FA34FA-C465-4A43-C074-BED92C48ADA9}"/>
                  </a:ext>
                </a:extLst>
              </p:cNvPr>
              <p:cNvGrpSpPr/>
              <p:nvPr/>
            </p:nvGrpSpPr>
            <p:grpSpPr>
              <a:xfrm>
                <a:off x="7304892" y="2171768"/>
                <a:ext cx="546064" cy="494325"/>
                <a:chOff x="7932671" y="11412194"/>
                <a:chExt cx="225699" cy="204315"/>
              </a:xfrm>
            </p:grpSpPr>
            <p:sp>
              <p:nvSpPr>
                <p:cNvPr id="9" name="任意多边形: 形状 8">
                  <a:extLst>
                    <a:ext uri="{FF2B5EF4-FFF2-40B4-BE49-F238E27FC236}">
                      <a16:creationId xmlns:a16="http://schemas.microsoft.com/office/drawing/2014/main" id="{1764BAF8-1216-29D4-DE55-94A7458226D0}"/>
                    </a:ext>
                  </a:extLst>
                </p:cNvPr>
                <p:cNvSpPr/>
                <p:nvPr>
                  <p:custDataLst>
                    <p:tags r:id="rId15"/>
                  </p:custDataLst>
                </p:nvPr>
              </p:nvSpPr>
              <p:spPr>
                <a:xfrm>
                  <a:off x="7932671" y="11412194"/>
                  <a:ext cx="225699" cy="204315"/>
                </a:xfrm>
                <a:custGeom>
                  <a:avLst/>
                  <a:gdLst>
                    <a:gd name="connsiteX0" fmla="*/ 185720 w 214951"/>
                    <a:gd name="connsiteY0" fmla="*/ -83 h 194585"/>
                    <a:gd name="connsiteX1" fmla="*/ 28699 w 214951"/>
                    <a:gd name="connsiteY1" fmla="*/ -83 h 194585"/>
                    <a:gd name="connsiteX2" fmla="*/ -86 w 214951"/>
                    <a:gd name="connsiteY2" fmla="*/ 28702 h 194585"/>
                    <a:gd name="connsiteX3" fmla="*/ -86 w 214951"/>
                    <a:gd name="connsiteY3" fmla="*/ 129449 h 194585"/>
                    <a:gd name="connsiteX4" fmla="*/ 28699 w 214951"/>
                    <a:gd name="connsiteY4" fmla="*/ 158234 h 194585"/>
                    <a:gd name="connsiteX5" fmla="*/ 130813 w 214951"/>
                    <a:gd name="connsiteY5" fmla="*/ 158234 h 194585"/>
                    <a:gd name="connsiteX6" fmla="*/ 183489 w 214951"/>
                    <a:gd name="connsiteY6" fmla="*/ 193568 h 194585"/>
                    <a:gd name="connsiteX7" fmla="*/ 186656 w 214951"/>
                    <a:gd name="connsiteY7" fmla="*/ 194502 h 194585"/>
                    <a:gd name="connsiteX8" fmla="*/ 192269 w 214951"/>
                    <a:gd name="connsiteY8" fmla="*/ 188890 h 194585"/>
                    <a:gd name="connsiteX9" fmla="*/ 192269 w 214951"/>
                    <a:gd name="connsiteY9" fmla="*/ 155427 h 194585"/>
                    <a:gd name="connsiteX10" fmla="*/ 214865 w 214951"/>
                    <a:gd name="connsiteY10" fmla="*/ 129161 h 194585"/>
                    <a:gd name="connsiteX11" fmla="*/ 214865 w 214951"/>
                    <a:gd name="connsiteY11" fmla="*/ 28414 h 194585"/>
                    <a:gd name="connsiteX12" fmla="*/ 185720 w 214951"/>
                    <a:gd name="connsiteY12" fmla="*/ -83 h 194585"/>
                    <a:gd name="connsiteX13" fmla="*/ 203639 w 214951"/>
                    <a:gd name="connsiteY13" fmla="*/ 129449 h 194585"/>
                    <a:gd name="connsiteX14" fmla="*/ 184929 w 214951"/>
                    <a:gd name="connsiteY14" fmla="*/ 146432 h 194585"/>
                    <a:gd name="connsiteX15" fmla="*/ 181042 w 214951"/>
                    <a:gd name="connsiteY15" fmla="*/ 151829 h 194585"/>
                    <a:gd name="connsiteX16" fmla="*/ 181042 w 214951"/>
                    <a:gd name="connsiteY16" fmla="*/ 178671 h 194585"/>
                    <a:gd name="connsiteX17" fmla="*/ 135706 w 214951"/>
                    <a:gd name="connsiteY17" fmla="*/ 148231 h 194585"/>
                    <a:gd name="connsiteX18" fmla="*/ 132540 w 214951"/>
                    <a:gd name="connsiteY18" fmla="*/ 147295 h 194585"/>
                    <a:gd name="connsiteX19" fmla="*/ 28699 w 214951"/>
                    <a:gd name="connsiteY19" fmla="*/ 147295 h 194585"/>
                    <a:gd name="connsiteX20" fmla="*/ 10780 w 214951"/>
                    <a:gd name="connsiteY20" fmla="*/ 129449 h 194585"/>
                    <a:gd name="connsiteX21" fmla="*/ 10780 w 214951"/>
                    <a:gd name="connsiteY21" fmla="*/ 28702 h 194585"/>
                    <a:gd name="connsiteX22" fmla="*/ 28699 w 214951"/>
                    <a:gd name="connsiteY22" fmla="*/ 10855 h 194585"/>
                    <a:gd name="connsiteX23" fmla="*/ 185720 w 214951"/>
                    <a:gd name="connsiteY23" fmla="*/ 10855 h 194585"/>
                    <a:gd name="connsiteX24" fmla="*/ 203639 w 214951"/>
                    <a:gd name="connsiteY24" fmla="*/ 28702 h 19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4951" h="194585">
                      <a:moveTo>
                        <a:pt x="185720" y="-83"/>
                      </a:moveTo>
                      <a:lnTo>
                        <a:pt x="28699" y="-83"/>
                      </a:lnTo>
                      <a:cubicBezTo>
                        <a:pt x="12881" y="111"/>
                        <a:pt x="108" y="12870"/>
                        <a:pt x="-86" y="28702"/>
                      </a:cubicBezTo>
                      <a:lnTo>
                        <a:pt x="-86" y="129449"/>
                      </a:lnTo>
                      <a:cubicBezTo>
                        <a:pt x="108" y="145280"/>
                        <a:pt x="12881" y="158018"/>
                        <a:pt x="28699" y="158234"/>
                      </a:cubicBezTo>
                      <a:lnTo>
                        <a:pt x="130813" y="158234"/>
                      </a:lnTo>
                      <a:lnTo>
                        <a:pt x="183489" y="193568"/>
                      </a:lnTo>
                      <a:cubicBezTo>
                        <a:pt x="184425" y="194215"/>
                        <a:pt x="185504" y="194502"/>
                        <a:pt x="186656" y="194502"/>
                      </a:cubicBezTo>
                      <a:cubicBezTo>
                        <a:pt x="189750" y="194431"/>
                        <a:pt x="192197" y="191984"/>
                        <a:pt x="192269" y="188890"/>
                      </a:cubicBezTo>
                      <a:lnTo>
                        <a:pt x="192269" y="155427"/>
                      </a:lnTo>
                      <a:cubicBezTo>
                        <a:pt x="202488" y="151109"/>
                        <a:pt x="214865" y="141682"/>
                        <a:pt x="214865" y="129161"/>
                      </a:cubicBezTo>
                      <a:lnTo>
                        <a:pt x="214865" y="28414"/>
                      </a:lnTo>
                      <a:cubicBezTo>
                        <a:pt x="214505" y="12582"/>
                        <a:pt x="201552" y="-90"/>
                        <a:pt x="185720" y="-83"/>
                      </a:cubicBezTo>
                      <a:close/>
                      <a:moveTo>
                        <a:pt x="203639" y="129449"/>
                      </a:moveTo>
                      <a:cubicBezTo>
                        <a:pt x="203639" y="135997"/>
                        <a:pt x="193780" y="143841"/>
                        <a:pt x="184929" y="146432"/>
                      </a:cubicBezTo>
                      <a:cubicBezTo>
                        <a:pt x="182626" y="147223"/>
                        <a:pt x="181042" y="149382"/>
                        <a:pt x="181042" y="151829"/>
                      </a:cubicBezTo>
                      <a:lnTo>
                        <a:pt x="181042" y="178671"/>
                      </a:lnTo>
                      <a:lnTo>
                        <a:pt x="135706" y="148231"/>
                      </a:lnTo>
                      <a:cubicBezTo>
                        <a:pt x="134771" y="147583"/>
                        <a:pt x="133692" y="147295"/>
                        <a:pt x="132540" y="147295"/>
                      </a:cubicBezTo>
                      <a:lnTo>
                        <a:pt x="28699" y="147295"/>
                      </a:lnTo>
                      <a:cubicBezTo>
                        <a:pt x="18833" y="147295"/>
                        <a:pt x="10823" y="139308"/>
                        <a:pt x="10780" y="129449"/>
                      </a:cubicBezTo>
                      <a:lnTo>
                        <a:pt x="10780" y="28702"/>
                      </a:lnTo>
                      <a:cubicBezTo>
                        <a:pt x="10823" y="18843"/>
                        <a:pt x="18833" y="10855"/>
                        <a:pt x="28699" y="10855"/>
                      </a:cubicBezTo>
                      <a:lnTo>
                        <a:pt x="185720" y="10855"/>
                      </a:lnTo>
                      <a:cubicBezTo>
                        <a:pt x="195579" y="10855"/>
                        <a:pt x="203567" y="18843"/>
                        <a:pt x="203639" y="28702"/>
                      </a:cubicBezTo>
                      <a:close/>
                    </a:path>
                  </a:pathLst>
                </a:custGeom>
                <a:solidFill>
                  <a:srgbClr val="FFFFFF"/>
                </a:solidFill>
                <a:ln w="7189" cap="flat">
                  <a:noFill/>
                  <a:prstDash val="solid"/>
                  <a:miter/>
                </a:ln>
                <a:effectLst/>
              </p:spPr>
              <p:txBody>
                <a:bodyPr lIns="96012" tIns="48006" rIns="96012" bIns="48006"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89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 name="任意多边形: 形状 9">
                  <a:extLst>
                    <a:ext uri="{FF2B5EF4-FFF2-40B4-BE49-F238E27FC236}">
                      <a16:creationId xmlns:a16="http://schemas.microsoft.com/office/drawing/2014/main" id="{1084C0B4-3578-DE2D-4CD8-14760B5BDAE6}"/>
                    </a:ext>
                  </a:extLst>
                </p:cNvPr>
                <p:cNvSpPr/>
                <p:nvPr>
                  <p:custDataLst>
                    <p:tags r:id="rId16"/>
                  </p:custDataLst>
                </p:nvPr>
              </p:nvSpPr>
              <p:spPr>
                <a:xfrm>
                  <a:off x="7963638" y="11451424"/>
                  <a:ext cx="163174" cy="22252"/>
                </a:xfrm>
                <a:custGeom>
                  <a:avLst/>
                  <a:gdLst>
                    <a:gd name="connsiteX0" fmla="*/ 143774 w 155404"/>
                    <a:gd name="connsiteY0" fmla="*/ -29 h 21192"/>
                    <a:gd name="connsiteX1" fmla="*/ 11364 w 155404"/>
                    <a:gd name="connsiteY1" fmla="*/ -29 h 21192"/>
                    <a:gd name="connsiteX2" fmla="*/ -50 w 155404"/>
                    <a:gd name="connsiteY2" fmla="*/ 9614 h 21192"/>
                    <a:gd name="connsiteX3" fmla="*/ 9622 w 155404"/>
                    <a:gd name="connsiteY3" fmla="*/ 21056 h 21192"/>
                    <a:gd name="connsiteX4" fmla="*/ 11364 w 155404"/>
                    <a:gd name="connsiteY4" fmla="*/ 21056 h 21192"/>
                    <a:gd name="connsiteX5" fmla="*/ 143846 w 155404"/>
                    <a:gd name="connsiteY5" fmla="*/ 21056 h 21192"/>
                    <a:gd name="connsiteX6" fmla="*/ 155288 w 155404"/>
                    <a:gd name="connsiteY6" fmla="*/ 11413 h 21192"/>
                    <a:gd name="connsiteX7" fmla="*/ 145573 w 155404"/>
                    <a:gd name="connsiteY7" fmla="*/ -29 h 21192"/>
                    <a:gd name="connsiteX8" fmla="*/ 143846 w 155404"/>
                    <a:gd name="connsiteY8" fmla="*/ -29 h 21192"/>
                    <a:gd name="connsiteX9" fmla="*/ 143774 w 155404"/>
                    <a:gd name="connsiteY9" fmla="*/ 14363 h 21192"/>
                    <a:gd name="connsiteX10" fmla="*/ 11364 w 155404"/>
                    <a:gd name="connsiteY10" fmla="*/ 14363 h 21192"/>
                    <a:gd name="connsiteX11" fmla="*/ 8039 w 155404"/>
                    <a:gd name="connsiteY11" fmla="*/ 9974 h 21192"/>
                    <a:gd name="connsiteX12" fmla="*/ 11364 w 155404"/>
                    <a:gd name="connsiteY12" fmla="*/ 6664 h 21192"/>
                    <a:gd name="connsiteX13" fmla="*/ 143846 w 155404"/>
                    <a:gd name="connsiteY13" fmla="*/ 6664 h 21192"/>
                    <a:gd name="connsiteX14" fmla="*/ 147156 w 155404"/>
                    <a:gd name="connsiteY14" fmla="*/ 11053 h 21192"/>
                    <a:gd name="connsiteX15" fmla="*/ 143846 w 155404"/>
                    <a:gd name="connsiteY15" fmla="*/ 14363 h 2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5404" h="21192">
                      <a:moveTo>
                        <a:pt x="143774" y="-29"/>
                      </a:moveTo>
                      <a:lnTo>
                        <a:pt x="11364" y="-29"/>
                      </a:lnTo>
                      <a:cubicBezTo>
                        <a:pt x="5542" y="-533"/>
                        <a:pt x="433" y="3785"/>
                        <a:pt x="-50" y="9614"/>
                      </a:cubicBezTo>
                      <a:cubicBezTo>
                        <a:pt x="-532" y="15443"/>
                        <a:pt x="3800" y="20552"/>
                        <a:pt x="9622" y="21056"/>
                      </a:cubicBezTo>
                      <a:cubicBezTo>
                        <a:pt x="10198" y="21128"/>
                        <a:pt x="10781" y="21128"/>
                        <a:pt x="11364" y="21056"/>
                      </a:cubicBezTo>
                      <a:lnTo>
                        <a:pt x="143846" y="21056"/>
                      </a:lnTo>
                      <a:cubicBezTo>
                        <a:pt x="149675" y="21559"/>
                        <a:pt x="154784" y="17242"/>
                        <a:pt x="155288" y="11413"/>
                      </a:cubicBezTo>
                      <a:cubicBezTo>
                        <a:pt x="155720" y="5584"/>
                        <a:pt x="151402" y="474"/>
                        <a:pt x="145573" y="-29"/>
                      </a:cubicBezTo>
                      <a:cubicBezTo>
                        <a:pt x="144997" y="-101"/>
                        <a:pt x="144422" y="-101"/>
                        <a:pt x="143846" y="-29"/>
                      </a:cubicBezTo>
                      <a:close/>
                      <a:moveTo>
                        <a:pt x="143774" y="14363"/>
                      </a:moveTo>
                      <a:lnTo>
                        <a:pt x="11364" y="14363"/>
                      </a:lnTo>
                      <a:cubicBezTo>
                        <a:pt x="9241" y="14075"/>
                        <a:pt x="7751" y="12132"/>
                        <a:pt x="8039" y="9974"/>
                      </a:cubicBezTo>
                      <a:cubicBezTo>
                        <a:pt x="8276" y="8246"/>
                        <a:pt x="9637" y="6879"/>
                        <a:pt x="11364" y="6664"/>
                      </a:cubicBezTo>
                      <a:lnTo>
                        <a:pt x="143846" y="6664"/>
                      </a:lnTo>
                      <a:cubicBezTo>
                        <a:pt x="146005" y="6951"/>
                        <a:pt x="147444" y="8894"/>
                        <a:pt x="147156" y="11053"/>
                      </a:cubicBezTo>
                      <a:cubicBezTo>
                        <a:pt x="146941" y="12780"/>
                        <a:pt x="145573" y="14147"/>
                        <a:pt x="143846" y="14363"/>
                      </a:cubicBezTo>
                      <a:close/>
                    </a:path>
                  </a:pathLst>
                </a:custGeom>
                <a:solidFill>
                  <a:srgbClr val="FFFFFF"/>
                </a:solidFill>
                <a:ln w="7189" cap="flat">
                  <a:noFill/>
                  <a:prstDash val="solid"/>
                  <a:miter/>
                </a:ln>
                <a:effectLst/>
              </p:spPr>
              <p:txBody>
                <a:bodyPr lIns="96012" tIns="48006" rIns="96012" bIns="48006"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89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任意多边形: 形状 10">
                  <a:extLst>
                    <a:ext uri="{FF2B5EF4-FFF2-40B4-BE49-F238E27FC236}">
                      <a16:creationId xmlns:a16="http://schemas.microsoft.com/office/drawing/2014/main" id="{24A22D2F-8E15-1F0E-EC5F-E5D2244E7414}"/>
                    </a:ext>
                  </a:extLst>
                </p:cNvPr>
                <p:cNvSpPr/>
                <p:nvPr>
                  <p:custDataLst>
                    <p:tags r:id="rId17"/>
                  </p:custDataLst>
                </p:nvPr>
              </p:nvSpPr>
              <p:spPr>
                <a:xfrm>
                  <a:off x="7964552" y="11483973"/>
                  <a:ext cx="161321" cy="22214"/>
                </a:xfrm>
                <a:custGeom>
                  <a:avLst/>
                  <a:gdLst>
                    <a:gd name="connsiteX0" fmla="*/ 142903 w 153639"/>
                    <a:gd name="connsiteY0" fmla="*/ -83 h 21156"/>
                    <a:gd name="connsiteX1" fmla="*/ 10492 w 153639"/>
                    <a:gd name="connsiteY1" fmla="*/ -83 h 21156"/>
                    <a:gd name="connsiteX2" fmla="*/ -86 w 153639"/>
                    <a:gd name="connsiteY2" fmla="*/ 10495 h 21156"/>
                    <a:gd name="connsiteX3" fmla="*/ 10492 w 153639"/>
                    <a:gd name="connsiteY3" fmla="*/ 21074 h 21156"/>
                    <a:gd name="connsiteX4" fmla="*/ 142974 w 153639"/>
                    <a:gd name="connsiteY4" fmla="*/ 21074 h 21156"/>
                    <a:gd name="connsiteX5" fmla="*/ 153553 w 153639"/>
                    <a:gd name="connsiteY5" fmla="*/ 10495 h 21156"/>
                    <a:gd name="connsiteX6" fmla="*/ 142974 w 153639"/>
                    <a:gd name="connsiteY6" fmla="*/ -83 h 21156"/>
                    <a:gd name="connsiteX7" fmla="*/ 142903 w 153639"/>
                    <a:gd name="connsiteY7" fmla="*/ 14309 h 21156"/>
                    <a:gd name="connsiteX8" fmla="*/ 10492 w 153639"/>
                    <a:gd name="connsiteY8" fmla="*/ 14309 h 21156"/>
                    <a:gd name="connsiteX9" fmla="*/ 6678 w 153639"/>
                    <a:gd name="connsiteY9" fmla="*/ 10495 h 21156"/>
                    <a:gd name="connsiteX10" fmla="*/ 10492 w 153639"/>
                    <a:gd name="connsiteY10" fmla="*/ 6681 h 21156"/>
                    <a:gd name="connsiteX11" fmla="*/ 142974 w 153639"/>
                    <a:gd name="connsiteY11" fmla="*/ 6681 h 21156"/>
                    <a:gd name="connsiteX12" fmla="*/ 146788 w 153639"/>
                    <a:gd name="connsiteY12" fmla="*/ 10495 h 21156"/>
                    <a:gd name="connsiteX13" fmla="*/ 142974 w 153639"/>
                    <a:gd name="connsiteY13" fmla="*/ 14309 h 2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639" h="21156">
                      <a:moveTo>
                        <a:pt x="142903" y="-83"/>
                      </a:moveTo>
                      <a:lnTo>
                        <a:pt x="10492" y="-83"/>
                      </a:lnTo>
                      <a:cubicBezTo>
                        <a:pt x="4648" y="-83"/>
                        <a:pt x="-86" y="4666"/>
                        <a:pt x="-86" y="10495"/>
                      </a:cubicBezTo>
                      <a:cubicBezTo>
                        <a:pt x="-86" y="16324"/>
                        <a:pt x="4648" y="21074"/>
                        <a:pt x="10492" y="21074"/>
                      </a:cubicBezTo>
                      <a:lnTo>
                        <a:pt x="142974" y="21074"/>
                      </a:lnTo>
                      <a:cubicBezTo>
                        <a:pt x="148803" y="21074"/>
                        <a:pt x="153553" y="16324"/>
                        <a:pt x="153553" y="10495"/>
                      </a:cubicBezTo>
                      <a:cubicBezTo>
                        <a:pt x="153553" y="4666"/>
                        <a:pt x="148803" y="-83"/>
                        <a:pt x="142974" y="-83"/>
                      </a:cubicBezTo>
                      <a:close/>
                      <a:moveTo>
                        <a:pt x="142903" y="14309"/>
                      </a:moveTo>
                      <a:lnTo>
                        <a:pt x="10492" y="14309"/>
                      </a:lnTo>
                      <a:cubicBezTo>
                        <a:pt x="8383" y="14309"/>
                        <a:pt x="6678" y="12582"/>
                        <a:pt x="6678" y="10495"/>
                      </a:cubicBezTo>
                      <a:cubicBezTo>
                        <a:pt x="6678" y="8408"/>
                        <a:pt x="8383" y="6681"/>
                        <a:pt x="10492" y="6681"/>
                      </a:cubicBezTo>
                      <a:lnTo>
                        <a:pt x="142974" y="6681"/>
                      </a:lnTo>
                      <a:cubicBezTo>
                        <a:pt x="145061" y="6681"/>
                        <a:pt x="146788" y="8408"/>
                        <a:pt x="146788" y="10495"/>
                      </a:cubicBezTo>
                      <a:cubicBezTo>
                        <a:pt x="146788" y="12582"/>
                        <a:pt x="145061" y="14309"/>
                        <a:pt x="142974" y="14309"/>
                      </a:cubicBezTo>
                      <a:close/>
                    </a:path>
                  </a:pathLst>
                </a:custGeom>
                <a:solidFill>
                  <a:schemeClr val="bg1"/>
                </a:solidFill>
                <a:ln w="7189" cap="flat">
                  <a:noFill/>
                  <a:prstDash val="solid"/>
                  <a:miter/>
                </a:ln>
                <a:effectLst/>
              </p:spPr>
              <p:txBody>
                <a:bodyPr lIns="96012" tIns="48006" rIns="96012" bIns="48006"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89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a:extLst>
                    <a:ext uri="{FF2B5EF4-FFF2-40B4-BE49-F238E27FC236}">
                      <a16:creationId xmlns:a16="http://schemas.microsoft.com/office/drawing/2014/main" id="{B07CCC4C-42F8-5058-29DD-6E57A04F2291}"/>
                    </a:ext>
                  </a:extLst>
                </p:cNvPr>
                <p:cNvSpPr/>
                <p:nvPr>
                  <p:custDataLst>
                    <p:tags r:id="rId18"/>
                  </p:custDataLst>
                </p:nvPr>
              </p:nvSpPr>
              <p:spPr>
                <a:xfrm>
                  <a:off x="7963638" y="11515349"/>
                  <a:ext cx="163174" cy="22252"/>
                </a:xfrm>
                <a:custGeom>
                  <a:avLst/>
                  <a:gdLst>
                    <a:gd name="connsiteX0" fmla="*/ 143774 w 155404"/>
                    <a:gd name="connsiteY0" fmla="*/ -29 h 21192"/>
                    <a:gd name="connsiteX1" fmla="*/ 11364 w 155404"/>
                    <a:gd name="connsiteY1" fmla="*/ -29 h 21192"/>
                    <a:gd name="connsiteX2" fmla="*/ -50 w 155404"/>
                    <a:gd name="connsiteY2" fmla="*/ 9614 h 21192"/>
                    <a:gd name="connsiteX3" fmla="*/ 9622 w 155404"/>
                    <a:gd name="connsiteY3" fmla="*/ 21056 h 21192"/>
                    <a:gd name="connsiteX4" fmla="*/ 11364 w 155404"/>
                    <a:gd name="connsiteY4" fmla="*/ 21056 h 21192"/>
                    <a:gd name="connsiteX5" fmla="*/ 143846 w 155404"/>
                    <a:gd name="connsiteY5" fmla="*/ 21056 h 21192"/>
                    <a:gd name="connsiteX6" fmla="*/ 155288 w 155404"/>
                    <a:gd name="connsiteY6" fmla="*/ 11413 h 21192"/>
                    <a:gd name="connsiteX7" fmla="*/ 145573 w 155404"/>
                    <a:gd name="connsiteY7" fmla="*/ -29 h 21192"/>
                    <a:gd name="connsiteX8" fmla="*/ 143846 w 155404"/>
                    <a:gd name="connsiteY8" fmla="*/ -29 h 21192"/>
                    <a:gd name="connsiteX9" fmla="*/ 143774 w 155404"/>
                    <a:gd name="connsiteY9" fmla="*/ 14363 h 21192"/>
                    <a:gd name="connsiteX10" fmla="*/ 11364 w 155404"/>
                    <a:gd name="connsiteY10" fmla="*/ 14363 h 21192"/>
                    <a:gd name="connsiteX11" fmla="*/ 7549 w 155404"/>
                    <a:gd name="connsiteY11" fmla="*/ 10550 h 21192"/>
                    <a:gd name="connsiteX12" fmla="*/ 11364 w 155404"/>
                    <a:gd name="connsiteY12" fmla="*/ 6735 h 21192"/>
                    <a:gd name="connsiteX13" fmla="*/ 143846 w 155404"/>
                    <a:gd name="connsiteY13" fmla="*/ 6735 h 21192"/>
                    <a:gd name="connsiteX14" fmla="*/ 147660 w 155404"/>
                    <a:gd name="connsiteY14" fmla="*/ 10550 h 21192"/>
                    <a:gd name="connsiteX15" fmla="*/ 143774 w 155404"/>
                    <a:gd name="connsiteY15" fmla="*/ 14291 h 21192"/>
                    <a:gd name="connsiteX16" fmla="*/ 143774 w 155404"/>
                    <a:gd name="connsiteY16" fmla="*/ 14291 h 2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5404" h="21192">
                      <a:moveTo>
                        <a:pt x="143774" y="-29"/>
                      </a:moveTo>
                      <a:lnTo>
                        <a:pt x="11364" y="-29"/>
                      </a:lnTo>
                      <a:cubicBezTo>
                        <a:pt x="5542" y="-533"/>
                        <a:pt x="433" y="3785"/>
                        <a:pt x="-50" y="9614"/>
                      </a:cubicBezTo>
                      <a:cubicBezTo>
                        <a:pt x="-532" y="15443"/>
                        <a:pt x="3800" y="20552"/>
                        <a:pt x="9622" y="21056"/>
                      </a:cubicBezTo>
                      <a:cubicBezTo>
                        <a:pt x="10198" y="21128"/>
                        <a:pt x="10781" y="21128"/>
                        <a:pt x="11364" y="21056"/>
                      </a:cubicBezTo>
                      <a:lnTo>
                        <a:pt x="143846" y="21056"/>
                      </a:lnTo>
                      <a:cubicBezTo>
                        <a:pt x="149675" y="21560"/>
                        <a:pt x="154784" y="17242"/>
                        <a:pt x="155288" y="11413"/>
                      </a:cubicBezTo>
                      <a:cubicBezTo>
                        <a:pt x="155720" y="5584"/>
                        <a:pt x="151402" y="475"/>
                        <a:pt x="145573" y="-29"/>
                      </a:cubicBezTo>
                      <a:cubicBezTo>
                        <a:pt x="144997" y="-101"/>
                        <a:pt x="144422" y="-101"/>
                        <a:pt x="143846" y="-29"/>
                      </a:cubicBezTo>
                      <a:close/>
                      <a:moveTo>
                        <a:pt x="143774" y="14363"/>
                      </a:moveTo>
                      <a:lnTo>
                        <a:pt x="11364" y="14363"/>
                      </a:lnTo>
                      <a:cubicBezTo>
                        <a:pt x="9255" y="14363"/>
                        <a:pt x="7549" y="12636"/>
                        <a:pt x="7549" y="10550"/>
                      </a:cubicBezTo>
                      <a:cubicBezTo>
                        <a:pt x="7549" y="8462"/>
                        <a:pt x="9255" y="6735"/>
                        <a:pt x="11364" y="6735"/>
                      </a:cubicBezTo>
                      <a:lnTo>
                        <a:pt x="143846" y="6735"/>
                      </a:lnTo>
                      <a:cubicBezTo>
                        <a:pt x="145933" y="6735"/>
                        <a:pt x="147660" y="8462"/>
                        <a:pt x="147660" y="10550"/>
                      </a:cubicBezTo>
                      <a:cubicBezTo>
                        <a:pt x="147588" y="12636"/>
                        <a:pt x="145861" y="14363"/>
                        <a:pt x="143774" y="14291"/>
                      </a:cubicBezTo>
                      <a:cubicBezTo>
                        <a:pt x="143774" y="14291"/>
                        <a:pt x="143774" y="14291"/>
                        <a:pt x="143774" y="14291"/>
                      </a:cubicBezTo>
                      <a:close/>
                    </a:path>
                  </a:pathLst>
                </a:custGeom>
                <a:solidFill>
                  <a:schemeClr val="bg1"/>
                </a:solidFill>
                <a:ln w="7189" cap="flat">
                  <a:noFill/>
                  <a:prstDash val="solid"/>
                  <a:miter/>
                </a:ln>
                <a:effectLst/>
              </p:spPr>
              <p:txBody>
                <a:bodyPr lIns="96012" tIns="48006" rIns="96012" bIns="48006"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89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44" name="矩形 43">
              <a:extLst>
                <a:ext uri="{FF2B5EF4-FFF2-40B4-BE49-F238E27FC236}">
                  <a16:creationId xmlns:a16="http://schemas.microsoft.com/office/drawing/2014/main" id="{ABFA5C27-2BBE-95E8-DB9A-CDAAE11A577E}"/>
                </a:ext>
              </a:extLst>
            </p:cNvPr>
            <p:cNvSpPr/>
            <p:nvPr/>
          </p:nvSpPr>
          <p:spPr>
            <a:xfrm>
              <a:off x="6646727" y="4105562"/>
              <a:ext cx="1755126" cy="1479379"/>
            </a:xfrm>
            <a:prstGeom prst="rect">
              <a:avLst/>
            </a:prstGeom>
            <a:effectLst/>
          </p:spPr>
          <p:txBody>
            <a:bodyPr wrap="square" lIns="96012" tIns="48006" rIns="96012" bIns="480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30000"/>
                </a:lnSpc>
                <a:spcBef>
                  <a:spcPts val="0"/>
                </a:spcBef>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在这里输入你的正文阐述与关键词标题相关的具体内容根据内容酌情调整字号与文案</a:t>
              </a:r>
            </a:p>
          </p:txBody>
        </p:sp>
        <p:sp>
          <p:nvSpPr>
            <p:cNvPr id="54" name="矩形: 对角圆角 53">
              <a:extLst>
                <a:ext uri="{FF2B5EF4-FFF2-40B4-BE49-F238E27FC236}">
                  <a16:creationId xmlns:a16="http://schemas.microsoft.com/office/drawing/2014/main" id="{47BD7D5C-27A8-E503-747F-CA4C9206C24A}"/>
                </a:ext>
              </a:extLst>
            </p:cNvPr>
            <p:cNvSpPr/>
            <p:nvPr>
              <p:custDataLst>
                <p:tags r:id="rId12"/>
              </p:custDataLst>
            </p:nvPr>
          </p:nvSpPr>
          <p:spPr>
            <a:xfrm>
              <a:off x="6608813" y="1775900"/>
              <a:ext cx="1844268" cy="590761"/>
            </a:xfrm>
            <a:prstGeom prst="round2DiagRect">
              <a:avLst>
                <a:gd name="adj1" fmla="val 50000"/>
                <a:gd name="adj2" fmla="val 0"/>
              </a:avLst>
            </a:prstGeom>
            <a:solidFill>
              <a:schemeClr val="accent1"/>
            </a:solidFill>
            <a:effectLst>
              <a:outerShdw blurRad="53340" dist="40005" dir="8100003" algn="tr" rotWithShape="0">
                <a:schemeClr val="accent1">
                  <a:lumMod val="75000"/>
                  <a:alpha val="40000"/>
                </a:schemeClr>
              </a:outerShdw>
            </a:effectLst>
          </p:spPr>
          <p:txBody>
            <a:bodyPr wrap="square" lIns="96012" tIns="48006" rIns="96012" bIns="48006"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100" dirty="0">
                  <a:solidFill>
                    <a:srgbClr val="FFFFFF"/>
                  </a:solidFill>
                  <a:latin typeface="+mj-ea"/>
                  <a:ea typeface="+mj-ea"/>
                </a:rPr>
                <a:t>关键词标题</a:t>
              </a:r>
            </a:p>
          </p:txBody>
        </p:sp>
      </p:grpSp>
      <p:sp>
        <p:nvSpPr>
          <p:cNvPr id="38" name="矩形: 圆角 37">
            <a:extLst>
              <a:ext uri="{FF2B5EF4-FFF2-40B4-BE49-F238E27FC236}">
                <a16:creationId xmlns:a16="http://schemas.microsoft.com/office/drawing/2014/main" id="{DEF23745-B26E-836F-67B2-59233C75D3D6}"/>
              </a:ext>
            </a:extLst>
          </p:cNvPr>
          <p:cNvSpPr/>
          <p:nvPr/>
        </p:nvSpPr>
        <p:spPr>
          <a:xfrm>
            <a:off x="9192892" y="2002514"/>
            <a:ext cx="2377802" cy="4005943"/>
          </a:xfrm>
          <a:prstGeom prst="roundRect">
            <a:avLst>
              <a:gd name="adj" fmla="val 7536"/>
            </a:avLst>
          </a:prstGeom>
          <a:solidFill>
            <a:srgbClr val="FFFFFF"/>
          </a:solidFill>
          <a:ln w="6350" cap="flat" cmpd="sng" algn="ctr">
            <a:solidFill>
              <a:schemeClr val="accent2"/>
            </a:solidFill>
            <a:prstDash val="solid"/>
            <a:miter lim="800000"/>
          </a:ln>
          <a:effectLst>
            <a:outerShdw blurRad="635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Oval 43">
            <a:extLst>
              <a:ext uri="{FF2B5EF4-FFF2-40B4-BE49-F238E27FC236}">
                <a16:creationId xmlns:a16="http://schemas.microsoft.com/office/drawing/2014/main" id="{8BDDE9AA-3C4C-2CD6-09E0-A5700177AF56}"/>
              </a:ext>
            </a:extLst>
          </p:cNvPr>
          <p:cNvSpPr>
            <a:spLocks noChangeArrowheads="1"/>
          </p:cNvSpPr>
          <p:nvPr>
            <p:custDataLst>
              <p:tags r:id="rId1"/>
            </p:custDataLst>
          </p:nvPr>
        </p:nvSpPr>
        <p:spPr bwMode="auto">
          <a:xfrm>
            <a:off x="9678853" y="2555657"/>
            <a:ext cx="1405878" cy="1404008"/>
          </a:xfrm>
          <a:prstGeom prst="ellipse">
            <a:avLst/>
          </a:prstGeom>
          <a:solidFill>
            <a:schemeClr val="accent2">
              <a:lumMod val="40000"/>
              <a:lumOff val="60000"/>
            </a:schemeClr>
          </a:solidFill>
          <a:ln>
            <a:noFill/>
          </a:ln>
          <a:effectLst>
            <a:outerShdw blurRad="120015" sx="102000" sy="102000" algn="ctr" rotWithShape="0">
              <a:schemeClr val="accent2">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6012" tIns="48006" rIns="96012" bIns="48006" rtlCol="0" anchor="ctr">
            <a:noAutofit/>
          </a:bodyPr>
          <a:lstStyle/>
          <a:p>
            <a:pPr algn="ctr"/>
            <a:endParaRPr lang="en-US" sz="1890">
              <a:solidFill>
                <a:prstClr val="white"/>
              </a:solidFill>
              <a:latin typeface="微软雅黑" panose="020B0503020204020204" pitchFamily="34" charset="-122"/>
              <a:ea typeface="微软雅黑" panose="020B0503020204020204" pitchFamily="34" charset="-122"/>
            </a:endParaRPr>
          </a:p>
        </p:txBody>
      </p:sp>
      <p:sp>
        <p:nvSpPr>
          <p:cNvPr id="14" name="Oval 43">
            <a:extLst>
              <a:ext uri="{FF2B5EF4-FFF2-40B4-BE49-F238E27FC236}">
                <a16:creationId xmlns:a16="http://schemas.microsoft.com/office/drawing/2014/main" id="{0DB658B2-2ED8-7392-C59B-5CFE550EAF70}"/>
              </a:ext>
            </a:extLst>
          </p:cNvPr>
          <p:cNvSpPr>
            <a:spLocks noChangeArrowheads="1"/>
          </p:cNvSpPr>
          <p:nvPr>
            <p:custDataLst>
              <p:tags r:id="rId2"/>
            </p:custDataLst>
          </p:nvPr>
        </p:nvSpPr>
        <p:spPr bwMode="auto">
          <a:xfrm>
            <a:off x="9825139" y="2701748"/>
            <a:ext cx="1113307" cy="1111826"/>
          </a:xfrm>
          <a:prstGeom prst="ellipse">
            <a:avLst/>
          </a:prstGeom>
          <a:gradFill>
            <a:gsLst>
              <a:gs pos="53000">
                <a:schemeClr val="accent2"/>
              </a:gs>
              <a:gs pos="1000">
                <a:schemeClr val="accent2">
                  <a:lumMod val="40000"/>
                  <a:lumOff val="60000"/>
                </a:schemeClr>
              </a:gs>
              <a:gs pos="100000">
                <a:schemeClr val="accent2">
                  <a:lumMod val="75000"/>
                </a:schemeClr>
              </a:gs>
            </a:gsLst>
            <a:path path="circle">
              <a:fillToRect r="100000" b="100000"/>
            </a:path>
          </a:gradFill>
          <a:ln>
            <a:noFill/>
          </a:ln>
          <a:effectLst>
            <a:outerShdw blurRad="200025" dist="40005"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012" tIns="48006" rIns="96012" bIns="48006" numCol="1" spcCol="0" rtlCol="0" fromWordArt="0" anchor="ctr" anchorCtr="0" forceAA="0" compatLnSpc="1">
            <a:noAutofit/>
          </a:bodyPr>
          <a:lstStyle/>
          <a:p>
            <a:pPr algn="ctr"/>
            <a:endParaRPr lang="en-US" sz="1890"/>
          </a:p>
        </p:txBody>
      </p:sp>
      <p:sp>
        <p:nvSpPr>
          <p:cNvPr id="15" name="任意多边形: 形状 14">
            <a:extLst>
              <a:ext uri="{FF2B5EF4-FFF2-40B4-BE49-F238E27FC236}">
                <a16:creationId xmlns:a16="http://schemas.microsoft.com/office/drawing/2014/main" id="{591A985A-04AC-5612-7DC1-234C6424A1BA}"/>
              </a:ext>
            </a:extLst>
          </p:cNvPr>
          <p:cNvSpPr/>
          <p:nvPr>
            <p:custDataLst>
              <p:tags r:id="rId3"/>
            </p:custDataLst>
          </p:nvPr>
        </p:nvSpPr>
        <p:spPr>
          <a:xfrm>
            <a:off x="10096067" y="3016148"/>
            <a:ext cx="571452" cy="483027"/>
          </a:xfrm>
          <a:custGeom>
            <a:avLst/>
            <a:gdLst>
              <a:gd name="connsiteX0" fmla="*/ 6174 w 229271"/>
              <a:gd name="connsiteY0" fmla="*/ 193711 h 193794"/>
              <a:gd name="connsiteX1" fmla="*/ 222997 w 229271"/>
              <a:gd name="connsiteY1" fmla="*/ 193711 h 193794"/>
              <a:gd name="connsiteX2" fmla="*/ 229186 w 229271"/>
              <a:gd name="connsiteY2" fmla="*/ 187523 h 193794"/>
              <a:gd name="connsiteX3" fmla="*/ 229186 w 229271"/>
              <a:gd name="connsiteY3" fmla="*/ 41367 h 193794"/>
              <a:gd name="connsiteX4" fmla="*/ 222997 w 229271"/>
              <a:gd name="connsiteY4" fmla="*/ 35178 h 193794"/>
              <a:gd name="connsiteX5" fmla="*/ 122249 w 229271"/>
              <a:gd name="connsiteY5" fmla="*/ 35178 h 193794"/>
              <a:gd name="connsiteX6" fmla="*/ 101453 w 229271"/>
              <a:gd name="connsiteY6" fmla="*/ 2795 h 193794"/>
              <a:gd name="connsiteX7" fmla="*/ 96199 w 229271"/>
              <a:gd name="connsiteY7" fmla="*/ -83 h 193794"/>
              <a:gd name="connsiteX8" fmla="*/ 6174 w 229271"/>
              <a:gd name="connsiteY8" fmla="*/ -83 h 193794"/>
              <a:gd name="connsiteX9" fmla="*/ -86 w 229271"/>
              <a:gd name="connsiteY9" fmla="*/ 6178 h 193794"/>
              <a:gd name="connsiteX10" fmla="*/ -86 w 229271"/>
              <a:gd name="connsiteY10" fmla="*/ 187523 h 193794"/>
              <a:gd name="connsiteX11" fmla="*/ 6103 w 229271"/>
              <a:gd name="connsiteY11" fmla="*/ 193711 h 193794"/>
              <a:gd name="connsiteX12" fmla="*/ 6174 w 229271"/>
              <a:gd name="connsiteY12" fmla="*/ 193711 h 193794"/>
              <a:gd name="connsiteX13" fmla="*/ 12363 w 229271"/>
              <a:gd name="connsiteY13" fmla="*/ 12367 h 193794"/>
              <a:gd name="connsiteX14" fmla="*/ 92817 w 229271"/>
              <a:gd name="connsiteY14" fmla="*/ 12367 h 193794"/>
              <a:gd name="connsiteX15" fmla="*/ 108793 w 229271"/>
              <a:gd name="connsiteY15" fmla="*/ 37194 h 193794"/>
              <a:gd name="connsiteX16" fmla="*/ 12219 w 229271"/>
              <a:gd name="connsiteY16" fmla="*/ 37194 h 193794"/>
              <a:gd name="connsiteX17" fmla="*/ 12363 w 229271"/>
              <a:gd name="connsiteY17" fmla="*/ 67993 h 193794"/>
              <a:gd name="connsiteX18" fmla="*/ 12363 w 229271"/>
              <a:gd name="connsiteY18" fmla="*/ 47772 h 193794"/>
              <a:gd name="connsiteX19" fmla="*/ 118795 w 229271"/>
              <a:gd name="connsiteY19" fmla="*/ 47772 h 193794"/>
              <a:gd name="connsiteX20" fmla="*/ 120379 w 229271"/>
              <a:gd name="connsiteY20" fmla="*/ 47772 h 193794"/>
              <a:gd name="connsiteX21" fmla="*/ 216736 w 229271"/>
              <a:gd name="connsiteY21" fmla="*/ 47772 h 193794"/>
              <a:gd name="connsiteX22" fmla="*/ 216736 w 229271"/>
              <a:gd name="connsiteY22" fmla="*/ 181550 h 193794"/>
              <a:gd name="connsiteX23" fmla="*/ 12219 w 229271"/>
              <a:gd name="connsiteY23" fmla="*/ 181550 h 1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9271" h="193794">
                <a:moveTo>
                  <a:pt x="6174" y="193711"/>
                </a:moveTo>
                <a:lnTo>
                  <a:pt x="222997" y="193711"/>
                </a:lnTo>
                <a:cubicBezTo>
                  <a:pt x="226379" y="193711"/>
                  <a:pt x="229186" y="190941"/>
                  <a:pt x="229186" y="187523"/>
                </a:cubicBezTo>
                <a:lnTo>
                  <a:pt x="229186" y="41367"/>
                </a:lnTo>
                <a:cubicBezTo>
                  <a:pt x="229186" y="37949"/>
                  <a:pt x="226451" y="35178"/>
                  <a:pt x="222997" y="35178"/>
                </a:cubicBezTo>
                <a:lnTo>
                  <a:pt x="122249" y="35178"/>
                </a:lnTo>
                <a:lnTo>
                  <a:pt x="101453" y="2795"/>
                </a:lnTo>
                <a:cubicBezTo>
                  <a:pt x="100301" y="996"/>
                  <a:pt x="98358" y="-90"/>
                  <a:pt x="96199" y="-83"/>
                </a:cubicBezTo>
                <a:lnTo>
                  <a:pt x="6174" y="-83"/>
                </a:lnTo>
                <a:cubicBezTo>
                  <a:pt x="2720" y="-83"/>
                  <a:pt x="-86" y="2724"/>
                  <a:pt x="-86" y="6178"/>
                </a:cubicBezTo>
                <a:lnTo>
                  <a:pt x="-86" y="187523"/>
                </a:lnTo>
                <a:cubicBezTo>
                  <a:pt x="-86" y="190941"/>
                  <a:pt x="2684" y="193711"/>
                  <a:pt x="6103" y="193711"/>
                </a:cubicBezTo>
                <a:cubicBezTo>
                  <a:pt x="6124" y="193711"/>
                  <a:pt x="6153" y="193711"/>
                  <a:pt x="6174" y="193711"/>
                </a:cubicBezTo>
                <a:close/>
                <a:moveTo>
                  <a:pt x="12363" y="12367"/>
                </a:moveTo>
                <a:lnTo>
                  <a:pt x="92817" y="12367"/>
                </a:lnTo>
                <a:lnTo>
                  <a:pt x="108793" y="37194"/>
                </a:lnTo>
                <a:lnTo>
                  <a:pt x="12219" y="37194"/>
                </a:lnTo>
                <a:close/>
                <a:moveTo>
                  <a:pt x="12363" y="67993"/>
                </a:moveTo>
                <a:lnTo>
                  <a:pt x="12363" y="47772"/>
                </a:lnTo>
                <a:lnTo>
                  <a:pt x="118795" y="47772"/>
                </a:lnTo>
                <a:cubicBezTo>
                  <a:pt x="119299" y="47844"/>
                  <a:pt x="119875" y="47844"/>
                  <a:pt x="120379" y="47772"/>
                </a:cubicBezTo>
                <a:lnTo>
                  <a:pt x="216736" y="47772"/>
                </a:lnTo>
                <a:lnTo>
                  <a:pt x="216736" y="181550"/>
                </a:lnTo>
                <a:lnTo>
                  <a:pt x="12219" y="181550"/>
                </a:lnTo>
                <a:close/>
              </a:path>
            </a:pathLst>
          </a:custGeom>
          <a:solidFill>
            <a:srgbClr val="FFFFFF"/>
          </a:solidFill>
          <a:ln w="7189" cap="flat">
            <a:noFill/>
            <a:prstDash val="solid"/>
            <a:miter/>
          </a:ln>
          <a:effectLst/>
        </p:spPr>
        <p:txBody>
          <a:bodyPr lIns="96012" tIns="48006" rIns="96012" bIns="48006"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89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6" name="矩形 45">
            <a:extLst>
              <a:ext uri="{FF2B5EF4-FFF2-40B4-BE49-F238E27FC236}">
                <a16:creationId xmlns:a16="http://schemas.microsoft.com/office/drawing/2014/main" id="{557B27F1-E045-1FB8-B354-617E403FB65E}"/>
              </a:ext>
            </a:extLst>
          </p:cNvPr>
          <p:cNvSpPr/>
          <p:nvPr/>
        </p:nvSpPr>
        <p:spPr>
          <a:xfrm>
            <a:off x="9507087" y="4105562"/>
            <a:ext cx="1755126" cy="1479379"/>
          </a:xfrm>
          <a:prstGeom prst="rect">
            <a:avLst/>
          </a:prstGeom>
          <a:effectLst/>
        </p:spPr>
        <p:txBody>
          <a:bodyPr wrap="square" lIns="96012" tIns="48006" rIns="96012" bIns="480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30000"/>
              </a:lnSpc>
              <a:spcBef>
                <a:spcPts val="0"/>
              </a:spcBef>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在这里输入你的正文阐述与关键词标题相关的具体内容根据内容酌情调整字号与文案</a:t>
            </a:r>
          </a:p>
        </p:txBody>
      </p:sp>
      <p:sp>
        <p:nvSpPr>
          <p:cNvPr id="55" name="矩形: 对角圆角 54">
            <a:extLst>
              <a:ext uri="{FF2B5EF4-FFF2-40B4-BE49-F238E27FC236}">
                <a16:creationId xmlns:a16="http://schemas.microsoft.com/office/drawing/2014/main" id="{A726C285-DE6E-D223-E048-AFDCAA2215F9}"/>
              </a:ext>
            </a:extLst>
          </p:cNvPr>
          <p:cNvSpPr/>
          <p:nvPr>
            <p:custDataLst>
              <p:tags r:id="rId4"/>
            </p:custDataLst>
          </p:nvPr>
        </p:nvSpPr>
        <p:spPr>
          <a:xfrm>
            <a:off x="9459658" y="1775900"/>
            <a:ext cx="1844268" cy="590761"/>
          </a:xfrm>
          <a:prstGeom prst="round2DiagRect">
            <a:avLst>
              <a:gd name="adj1" fmla="val 50000"/>
              <a:gd name="adj2" fmla="val 0"/>
            </a:avLst>
          </a:prstGeom>
          <a:solidFill>
            <a:schemeClr val="accent2"/>
          </a:solidFill>
          <a:ln>
            <a:noFill/>
          </a:ln>
          <a:effectLst>
            <a:outerShdw blurRad="133350" dist="40005" dir="8100003" algn="tr" rotWithShape="0">
              <a:schemeClr val="accent2">
                <a:lumMod val="75000"/>
                <a:alpha val="40000"/>
              </a:schemeClr>
            </a:outerShdw>
          </a:effectLst>
        </p:spPr>
        <p:txBody>
          <a:bodyPr wrap="square" lIns="96012" tIns="48006" rIns="96012" bIns="48006"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100" dirty="0">
                <a:solidFill>
                  <a:srgbClr val="FFFFFF"/>
                </a:solidFill>
                <a:latin typeface="+mj-ea"/>
                <a:ea typeface="+mj-ea"/>
              </a:rPr>
              <a:t>关键词标题</a:t>
            </a:r>
          </a:p>
        </p:txBody>
      </p:sp>
      <p:grpSp>
        <p:nvGrpSpPr>
          <p:cNvPr id="30" name="组合 29">
            <a:extLst>
              <a:ext uri="{FF2B5EF4-FFF2-40B4-BE49-F238E27FC236}">
                <a16:creationId xmlns:a16="http://schemas.microsoft.com/office/drawing/2014/main" id="{6BDE8D3D-525D-6DB6-6FC0-332F17DF5F8B}"/>
              </a:ext>
            </a:extLst>
          </p:cNvPr>
          <p:cNvGrpSpPr/>
          <p:nvPr/>
        </p:nvGrpSpPr>
        <p:grpSpPr>
          <a:xfrm>
            <a:off x="2517521" y="1775900"/>
            <a:ext cx="4338148" cy="4431935"/>
            <a:chOff x="2517521" y="1775900"/>
            <a:chExt cx="4338148" cy="4431935"/>
          </a:xfrm>
        </p:grpSpPr>
        <p:sp>
          <p:nvSpPr>
            <p:cNvPr id="36" name="任意多边形: 形状 35">
              <a:extLst>
                <a:ext uri="{FF2B5EF4-FFF2-40B4-BE49-F238E27FC236}">
                  <a16:creationId xmlns:a16="http://schemas.microsoft.com/office/drawing/2014/main" id="{6B7BF017-74C4-7657-9B50-FAD1D4A3EF83}"/>
                </a:ext>
              </a:extLst>
            </p:cNvPr>
            <p:cNvSpPr>
              <a:spLocks noChangeAspect="1"/>
            </p:cNvSpPr>
            <p:nvPr/>
          </p:nvSpPr>
          <p:spPr>
            <a:xfrm rot="18900000" flipH="1">
              <a:off x="2517521" y="1869687"/>
              <a:ext cx="4338148" cy="4338148"/>
            </a:xfrm>
            <a:custGeom>
              <a:avLst/>
              <a:gdLst>
                <a:gd name="connsiteX0" fmla="*/ 1534229 w 4338148"/>
                <a:gd name="connsiteY0" fmla="*/ 35375 h 4338148"/>
                <a:gd name="connsiteX1" fmla="*/ 35375 w 4338148"/>
                <a:gd name="connsiteY1" fmla="*/ 1534229 h 4338148"/>
                <a:gd name="connsiteX2" fmla="*/ 35375 w 4338148"/>
                <a:gd name="connsiteY2" fmla="*/ 1705035 h 4338148"/>
                <a:gd name="connsiteX3" fmla="*/ 1475647 w 4338148"/>
                <a:gd name="connsiteY3" fmla="*/ 3145307 h 4338148"/>
                <a:gd name="connsiteX4" fmla="*/ 1475647 w 4338148"/>
                <a:gd name="connsiteY4" fmla="*/ 3564227 h 4338148"/>
                <a:gd name="connsiteX5" fmla="*/ 1894567 w 4338148"/>
                <a:gd name="connsiteY5" fmla="*/ 3564227 h 4338148"/>
                <a:gd name="connsiteX6" fmla="*/ 2633113 w 4338148"/>
                <a:gd name="connsiteY6" fmla="*/ 4302773 h 4338148"/>
                <a:gd name="connsiteX7" fmla="*/ 2803919 w 4338148"/>
                <a:gd name="connsiteY7" fmla="*/ 4302773 h 4338148"/>
                <a:gd name="connsiteX8" fmla="*/ 4302773 w 4338148"/>
                <a:gd name="connsiteY8" fmla="*/ 2803919 h 4338148"/>
                <a:gd name="connsiteX9" fmla="*/ 4302773 w 4338148"/>
                <a:gd name="connsiteY9" fmla="*/ 2633113 h 4338148"/>
                <a:gd name="connsiteX10" fmla="*/ 1705035 w 4338148"/>
                <a:gd name="connsiteY10" fmla="*/ 35374 h 4338148"/>
                <a:gd name="connsiteX11" fmla="*/ 1534229 w 4338148"/>
                <a:gd name="connsiteY11" fmla="*/ 35375 h 433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38148" h="4338148">
                  <a:moveTo>
                    <a:pt x="1534229" y="35375"/>
                  </a:moveTo>
                  <a:lnTo>
                    <a:pt x="35375" y="1534229"/>
                  </a:lnTo>
                  <a:cubicBezTo>
                    <a:pt x="-11792" y="1581396"/>
                    <a:pt x="-11792" y="1657868"/>
                    <a:pt x="35375" y="1705035"/>
                  </a:cubicBezTo>
                  <a:lnTo>
                    <a:pt x="1475647" y="3145307"/>
                  </a:lnTo>
                  <a:lnTo>
                    <a:pt x="1475647" y="3564227"/>
                  </a:lnTo>
                  <a:lnTo>
                    <a:pt x="1894567" y="3564227"/>
                  </a:lnTo>
                  <a:lnTo>
                    <a:pt x="2633113" y="4302773"/>
                  </a:lnTo>
                  <a:cubicBezTo>
                    <a:pt x="2680280" y="4349940"/>
                    <a:pt x="2756752" y="4349940"/>
                    <a:pt x="2803919" y="4302773"/>
                  </a:cubicBezTo>
                  <a:lnTo>
                    <a:pt x="4302773" y="2803919"/>
                  </a:lnTo>
                  <a:cubicBezTo>
                    <a:pt x="4349940" y="2756752"/>
                    <a:pt x="4349940" y="2680280"/>
                    <a:pt x="4302773" y="2633113"/>
                  </a:cubicBezTo>
                  <a:lnTo>
                    <a:pt x="1705035" y="35374"/>
                  </a:lnTo>
                  <a:cubicBezTo>
                    <a:pt x="1657868" y="-11792"/>
                    <a:pt x="1581396" y="-11792"/>
                    <a:pt x="1534229" y="35375"/>
                  </a:cubicBezTo>
                  <a:close/>
                </a:path>
              </a:pathLst>
            </a:custGeom>
            <a:solidFill>
              <a:srgbClr val="FFFFFF"/>
            </a:solidFill>
            <a:ln w="6350" cap="flat" cmpd="sng" algn="ctr">
              <a:solidFill>
                <a:schemeClr val="accent2"/>
              </a:solidFill>
              <a:prstDash val="solid"/>
              <a:miter lim="800000"/>
            </a:ln>
            <a:effectLst>
              <a:outerShdw blurRad="63500" sx="102000" sy="102000" algn="c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矩形 41">
              <a:extLst>
                <a:ext uri="{FF2B5EF4-FFF2-40B4-BE49-F238E27FC236}">
                  <a16:creationId xmlns:a16="http://schemas.microsoft.com/office/drawing/2014/main" id="{FEC3E87A-FB00-A8BF-F3D5-7C8CD32FC240}"/>
                </a:ext>
              </a:extLst>
            </p:cNvPr>
            <p:cNvSpPr/>
            <p:nvPr/>
          </p:nvSpPr>
          <p:spPr>
            <a:xfrm>
              <a:off x="3783838" y="4105562"/>
              <a:ext cx="1755126" cy="1479379"/>
            </a:xfrm>
            <a:prstGeom prst="rect">
              <a:avLst/>
            </a:prstGeom>
            <a:effectLst/>
          </p:spPr>
          <p:txBody>
            <a:bodyPr wrap="square" lIns="96012" tIns="48006" rIns="96012" bIns="480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30000"/>
                </a:lnSpc>
                <a:spcBef>
                  <a:spcPts val="0"/>
                </a:spcBef>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在这里输入你的正文阐述与关键词标题相关的具体内容根据内容酌情调整字号与文案</a:t>
              </a:r>
            </a:p>
          </p:txBody>
        </p:sp>
        <p:sp>
          <p:nvSpPr>
            <p:cNvPr id="28" name="矩形: 对角圆角 27">
              <a:extLst>
                <a:ext uri="{FF2B5EF4-FFF2-40B4-BE49-F238E27FC236}">
                  <a16:creationId xmlns:a16="http://schemas.microsoft.com/office/drawing/2014/main" id="{11033223-635B-DA00-EBC4-044905FB94A2}"/>
                </a:ext>
              </a:extLst>
            </p:cNvPr>
            <p:cNvSpPr/>
            <p:nvPr>
              <p:custDataLst>
                <p:tags r:id="rId5"/>
              </p:custDataLst>
            </p:nvPr>
          </p:nvSpPr>
          <p:spPr>
            <a:xfrm>
              <a:off x="3750172" y="1775900"/>
              <a:ext cx="1844268" cy="590761"/>
            </a:xfrm>
            <a:prstGeom prst="round2DiagRect">
              <a:avLst>
                <a:gd name="adj1" fmla="val 50000"/>
                <a:gd name="adj2" fmla="val 0"/>
              </a:avLst>
            </a:prstGeom>
            <a:solidFill>
              <a:schemeClr val="accent2"/>
            </a:solidFill>
            <a:ln>
              <a:noFill/>
            </a:ln>
            <a:effectLst>
              <a:outerShdw blurRad="133350" dist="40005" dir="8100003" algn="tr" rotWithShape="0">
                <a:schemeClr val="accent2">
                  <a:lumMod val="75000"/>
                  <a:alpha val="40000"/>
                </a:schemeClr>
              </a:outerShdw>
            </a:effectLst>
          </p:spPr>
          <p:txBody>
            <a:bodyPr wrap="square" lIns="96012" tIns="48006" rIns="96012" bIns="48006"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100" dirty="0">
                  <a:solidFill>
                    <a:srgbClr val="FFFFFF"/>
                  </a:solidFill>
                  <a:latin typeface="+mj-ea"/>
                  <a:ea typeface="+mj-ea"/>
                </a:rPr>
                <a:t>关键词标题</a:t>
              </a:r>
            </a:p>
          </p:txBody>
        </p:sp>
        <p:grpSp>
          <p:nvGrpSpPr>
            <p:cNvPr id="29" name="组合 28">
              <a:extLst>
                <a:ext uri="{FF2B5EF4-FFF2-40B4-BE49-F238E27FC236}">
                  <a16:creationId xmlns:a16="http://schemas.microsoft.com/office/drawing/2014/main" id="{F0D48C5A-F146-CF4F-D43A-0191E2DEFE35}"/>
                </a:ext>
              </a:extLst>
            </p:cNvPr>
            <p:cNvGrpSpPr/>
            <p:nvPr/>
          </p:nvGrpSpPr>
          <p:grpSpPr>
            <a:xfrm>
              <a:off x="3969367" y="2555657"/>
              <a:ext cx="1405878" cy="1404008"/>
              <a:chOff x="3969367" y="2555657"/>
              <a:chExt cx="1405878" cy="1404008"/>
            </a:xfrm>
          </p:grpSpPr>
          <p:sp>
            <p:nvSpPr>
              <p:cNvPr id="26" name="Oval 43">
                <a:extLst>
                  <a:ext uri="{FF2B5EF4-FFF2-40B4-BE49-F238E27FC236}">
                    <a16:creationId xmlns:a16="http://schemas.microsoft.com/office/drawing/2014/main" id="{42EC0ED7-DC3C-6CDD-117B-50F3C9549BB7}"/>
                  </a:ext>
                </a:extLst>
              </p:cNvPr>
              <p:cNvSpPr>
                <a:spLocks noChangeArrowheads="1"/>
              </p:cNvSpPr>
              <p:nvPr>
                <p:custDataLst>
                  <p:tags r:id="rId6"/>
                </p:custDataLst>
              </p:nvPr>
            </p:nvSpPr>
            <p:spPr bwMode="auto">
              <a:xfrm>
                <a:off x="3969367" y="2555657"/>
                <a:ext cx="1405878" cy="1404008"/>
              </a:xfrm>
              <a:prstGeom prst="ellipse">
                <a:avLst/>
              </a:prstGeom>
              <a:solidFill>
                <a:schemeClr val="accent2">
                  <a:lumMod val="40000"/>
                  <a:lumOff val="60000"/>
                </a:schemeClr>
              </a:solidFill>
              <a:ln>
                <a:noFill/>
              </a:ln>
              <a:effectLst>
                <a:outerShdw blurRad="120015" sx="102000" sy="102000" algn="ctr" rotWithShape="0">
                  <a:schemeClr val="accent2">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6012" tIns="48006" rIns="96012" bIns="48006" rtlCol="0" anchor="ctr">
                <a:noAutofit/>
              </a:bodyPr>
              <a:lstStyle/>
              <a:p>
                <a:pPr algn="ctr"/>
                <a:endParaRPr lang="en-US" sz="1890">
                  <a:solidFill>
                    <a:prstClr val="white"/>
                  </a:solidFill>
                  <a:latin typeface="微软雅黑" panose="020B0503020204020204" pitchFamily="34" charset="-122"/>
                  <a:ea typeface="微软雅黑" panose="020B0503020204020204" pitchFamily="34" charset="-122"/>
                </a:endParaRPr>
              </a:p>
            </p:txBody>
          </p:sp>
          <p:sp>
            <p:nvSpPr>
              <p:cNvPr id="27" name="Oval 43">
                <a:extLst>
                  <a:ext uri="{FF2B5EF4-FFF2-40B4-BE49-F238E27FC236}">
                    <a16:creationId xmlns:a16="http://schemas.microsoft.com/office/drawing/2014/main" id="{05DCCB1B-946E-D8EA-D057-FA577F35797F}"/>
                  </a:ext>
                </a:extLst>
              </p:cNvPr>
              <p:cNvSpPr>
                <a:spLocks noChangeArrowheads="1"/>
              </p:cNvSpPr>
              <p:nvPr>
                <p:custDataLst>
                  <p:tags r:id="rId7"/>
                </p:custDataLst>
              </p:nvPr>
            </p:nvSpPr>
            <p:spPr bwMode="auto">
              <a:xfrm>
                <a:off x="4115653" y="2701748"/>
                <a:ext cx="1113307" cy="1111826"/>
              </a:xfrm>
              <a:prstGeom prst="ellipse">
                <a:avLst/>
              </a:prstGeom>
              <a:gradFill>
                <a:gsLst>
                  <a:gs pos="53000">
                    <a:schemeClr val="accent2"/>
                  </a:gs>
                  <a:gs pos="1000">
                    <a:schemeClr val="accent2">
                      <a:lumMod val="40000"/>
                      <a:lumOff val="60000"/>
                    </a:schemeClr>
                  </a:gs>
                  <a:gs pos="100000">
                    <a:schemeClr val="accent2">
                      <a:lumMod val="75000"/>
                    </a:schemeClr>
                  </a:gs>
                </a:gsLst>
                <a:path path="circle">
                  <a:fillToRect r="100000" b="100000"/>
                </a:path>
              </a:gradFill>
              <a:ln>
                <a:noFill/>
              </a:ln>
              <a:effectLst>
                <a:outerShdw blurRad="200025" dist="40005"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012" tIns="48006" rIns="96012" bIns="48006" numCol="1" spcCol="0" rtlCol="0" fromWordArt="0" anchor="ctr" anchorCtr="0" forceAA="0" compatLnSpc="1">
                <a:noAutofit/>
              </a:bodyPr>
              <a:lstStyle/>
              <a:p>
                <a:pPr algn="ctr"/>
                <a:endParaRPr lang="en-US" sz="1890"/>
              </a:p>
            </p:txBody>
          </p:sp>
          <p:grpSp>
            <p:nvGrpSpPr>
              <p:cNvPr id="18" name="组合 17">
                <a:extLst>
                  <a:ext uri="{FF2B5EF4-FFF2-40B4-BE49-F238E27FC236}">
                    <a16:creationId xmlns:a16="http://schemas.microsoft.com/office/drawing/2014/main" id="{3051180B-C44C-E073-4BE5-1459F57F3253}"/>
                  </a:ext>
                </a:extLst>
              </p:cNvPr>
              <p:cNvGrpSpPr/>
              <p:nvPr/>
            </p:nvGrpSpPr>
            <p:grpSpPr>
              <a:xfrm>
                <a:off x="4365953" y="2938033"/>
                <a:ext cx="571393" cy="596026"/>
                <a:chOff x="5553225" y="7184731"/>
                <a:chExt cx="240710" cy="251089"/>
              </a:xfrm>
            </p:grpSpPr>
            <p:sp>
              <p:nvSpPr>
                <p:cNvPr id="19" name="任意多边形: 形状 18">
                  <a:extLst>
                    <a:ext uri="{FF2B5EF4-FFF2-40B4-BE49-F238E27FC236}">
                      <a16:creationId xmlns:a16="http://schemas.microsoft.com/office/drawing/2014/main" id="{3F458589-8257-C5BB-85F7-71E0E6C4E271}"/>
                    </a:ext>
                  </a:extLst>
                </p:cNvPr>
                <p:cNvSpPr/>
                <p:nvPr>
                  <p:custDataLst>
                    <p:tags r:id="rId8"/>
                  </p:custDataLst>
                </p:nvPr>
              </p:nvSpPr>
              <p:spPr>
                <a:xfrm>
                  <a:off x="5588903" y="7184731"/>
                  <a:ext cx="81076" cy="112279"/>
                </a:xfrm>
                <a:custGeom>
                  <a:avLst/>
                  <a:gdLst>
                    <a:gd name="connsiteX0" fmla="*/ 74610 w 77215"/>
                    <a:gd name="connsiteY0" fmla="*/ 106711 h 106932"/>
                    <a:gd name="connsiteX1" fmla="*/ 77129 w 77215"/>
                    <a:gd name="connsiteY1" fmla="*/ 102969 h 106932"/>
                    <a:gd name="connsiteX2" fmla="*/ 77129 w 77215"/>
                    <a:gd name="connsiteY2" fmla="*/ 3949 h 106932"/>
                    <a:gd name="connsiteX3" fmla="*/ 73099 w 77215"/>
                    <a:gd name="connsiteY3" fmla="*/ -81 h 106932"/>
                    <a:gd name="connsiteX4" fmla="*/ 1137 w 77215"/>
                    <a:gd name="connsiteY4" fmla="*/ 28704 h 106932"/>
                    <a:gd name="connsiteX5" fmla="*/ -86 w 77215"/>
                    <a:gd name="connsiteY5" fmla="*/ 31582 h 106932"/>
                    <a:gd name="connsiteX6" fmla="*/ 1065 w 77215"/>
                    <a:gd name="connsiteY6" fmla="*/ 34461 h 106932"/>
                    <a:gd name="connsiteX7" fmla="*/ 69933 w 77215"/>
                    <a:gd name="connsiteY7" fmla="*/ 105560 h 106932"/>
                    <a:gd name="connsiteX8" fmla="*/ 72883 w 77215"/>
                    <a:gd name="connsiteY8" fmla="*/ 106783 h 106932"/>
                    <a:gd name="connsiteX9" fmla="*/ 74610 w 77215"/>
                    <a:gd name="connsiteY9" fmla="*/ 106711 h 106932"/>
                    <a:gd name="connsiteX10" fmla="*/ 68997 w 77215"/>
                    <a:gd name="connsiteY10" fmla="*/ 92966 h 106932"/>
                    <a:gd name="connsiteX11" fmla="*/ 9989 w 77215"/>
                    <a:gd name="connsiteY11" fmla="*/ 32014 h 106932"/>
                    <a:gd name="connsiteX12" fmla="*/ 68997 w 77215"/>
                    <a:gd name="connsiteY12" fmla="*/ 8051 h 10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215" h="106932">
                      <a:moveTo>
                        <a:pt x="74610" y="106711"/>
                      </a:moveTo>
                      <a:cubicBezTo>
                        <a:pt x="76136" y="106092"/>
                        <a:pt x="77129" y="104610"/>
                        <a:pt x="77129" y="102969"/>
                      </a:cubicBezTo>
                      <a:lnTo>
                        <a:pt x="77129" y="3949"/>
                      </a:lnTo>
                      <a:cubicBezTo>
                        <a:pt x="77129" y="1725"/>
                        <a:pt x="75323" y="-81"/>
                        <a:pt x="73099" y="-81"/>
                      </a:cubicBezTo>
                      <a:cubicBezTo>
                        <a:pt x="46272" y="-254"/>
                        <a:pt x="20445" y="10080"/>
                        <a:pt x="1137" y="28704"/>
                      </a:cubicBezTo>
                      <a:cubicBezTo>
                        <a:pt x="381" y="29474"/>
                        <a:pt x="-50" y="30503"/>
                        <a:pt x="-86" y="31582"/>
                      </a:cubicBezTo>
                      <a:cubicBezTo>
                        <a:pt x="-79" y="32655"/>
                        <a:pt x="331" y="33684"/>
                        <a:pt x="1065" y="34461"/>
                      </a:cubicBezTo>
                      <a:lnTo>
                        <a:pt x="69933" y="105560"/>
                      </a:lnTo>
                      <a:cubicBezTo>
                        <a:pt x="70717" y="106344"/>
                        <a:pt x="71775" y="106783"/>
                        <a:pt x="72883" y="106783"/>
                      </a:cubicBezTo>
                      <a:cubicBezTo>
                        <a:pt x="73459" y="106891"/>
                        <a:pt x="74049" y="106869"/>
                        <a:pt x="74610" y="106711"/>
                      </a:cubicBezTo>
                      <a:close/>
                      <a:moveTo>
                        <a:pt x="68997" y="92966"/>
                      </a:moveTo>
                      <a:lnTo>
                        <a:pt x="9989" y="32014"/>
                      </a:lnTo>
                      <a:cubicBezTo>
                        <a:pt x="26295" y="17442"/>
                        <a:pt x="47150" y="8972"/>
                        <a:pt x="68997" y="8051"/>
                      </a:cubicBezTo>
                      <a:close/>
                    </a:path>
                  </a:pathLst>
                </a:custGeom>
                <a:solidFill>
                  <a:schemeClr val="bg1"/>
                </a:solidFill>
                <a:ln w="7189" cap="flat">
                  <a:noFill/>
                  <a:prstDash val="solid"/>
                  <a:miter/>
                </a:ln>
                <a:effectLst/>
              </p:spPr>
              <p:txBody>
                <a:bodyPr lIns="96012" tIns="48006" rIns="96012" bIns="48006"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89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 name="任意多边形: 形状 19">
                  <a:extLst>
                    <a:ext uri="{FF2B5EF4-FFF2-40B4-BE49-F238E27FC236}">
                      <a16:creationId xmlns:a16="http://schemas.microsoft.com/office/drawing/2014/main" id="{AB2D6569-2B59-AECB-B8F5-70FF69B76DD1}"/>
                    </a:ext>
                  </a:extLst>
                </p:cNvPr>
                <p:cNvSpPr/>
                <p:nvPr>
                  <p:custDataLst>
                    <p:tags r:id="rId9"/>
                  </p:custDataLst>
                </p:nvPr>
              </p:nvSpPr>
              <p:spPr>
                <a:xfrm>
                  <a:off x="5553225" y="7235886"/>
                  <a:ext cx="112472" cy="143264"/>
                </a:xfrm>
                <a:custGeom>
                  <a:avLst/>
                  <a:gdLst>
                    <a:gd name="connsiteX0" fmla="*/ 107007 w 107116"/>
                    <a:gd name="connsiteY0" fmla="*/ 75407 h 136441"/>
                    <a:gd name="connsiteX1" fmla="*/ 105855 w 107116"/>
                    <a:gd name="connsiteY1" fmla="*/ 72241 h 136441"/>
                    <a:gd name="connsiteX2" fmla="*/ 36988 w 107116"/>
                    <a:gd name="connsiteY2" fmla="*/ 1142 h 136441"/>
                    <a:gd name="connsiteX3" fmla="*/ 34181 w 107116"/>
                    <a:gd name="connsiteY3" fmla="*/ -82 h 136441"/>
                    <a:gd name="connsiteX4" fmla="*/ 31303 w 107116"/>
                    <a:gd name="connsiteY4" fmla="*/ 998 h 136441"/>
                    <a:gd name="connsiteX5" fmla="*/ 18925 w 107116"/>
                    <a:gd name="connsiteY5" fmla="*/ 134632 h 136441"/>
                    <a:gd name="connsiteX6" fmla="*/ 22235 w 107116"/>
                    <a:gd name="connsiteY6" fmla="*/ 136359 h 136441"/>
                    <a:gd name="connsiteX7" fmla="*/ 24538 w 107116"/>
                    <a:gd name="connsiteY7" fmla="*/ 135567 h 136441"/>
                    <a:gd name="connsiteX8" fmla="*/ 105352 w 107116"/>
                    <a:gd name="connsiteY8" fmla="*/ 78357 h 136441"/>
                    <a:gd name="connsiteX9" fmla="*/ 107007 w 107116"/>
                    <a:gd name="connsiteY9" fmla="*/ 75407 h 136441"/>
                    <a:gd name="connsiteX10" fmla="*/ 23243 w 107116"/>
                    <a:gd name="connsiteY10" fmla="*/ 126572 h 136441"/>
                    <a:gd name="connsiteX11" fmla="*/ 34037 w 107116"/>
                    <a:gd name="connsiteY11" fmla="*/ 9705 h 136441"/>
                    <a:gd name="connsiteX12" fmla="*/ 96788 w 107116"/>
                    <a:gd name="connsiteY12" fmla="*/ 74471 h 13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116" h="136441">
                      <a:moveTo>
                        <a:pt x="107007" y="75407"/>
                      </a:moveTo>
                      <a:cubicBezTo>
                        <a:pt x="107136" y="74227"/>
                        <a:pt x="106712" y="73061"/>
                        <a:pt x="105855" y="72241"/>
                      </a:cubicBezTo>
                      <a:lnTo>
                        <a:pt x="36988" y="1142"/>
                      </a:lnTo>
                      <a:cubicBezTo>
                        <a:pt x="36268" y="350"/>
                        <a:pt x="35246" y="-96"/>
                        <a:pt x="34181" y="-82"/>
                      </a:cubicBezTo>
                      <a:cubicBezTo>
                        <a:pt x="33116" y="-110"/>
                        <a:pt x="32087" y="278"/>
                        <a:pt x="31303" y="998"/>
                      </a:cubicBezTo>
                      <a:cubicBezTo>
                        <a:pt x="-5269" y="36367"/>
                        <a:pt x="-10529" y="93146"/>
                        <a:pt x="18925" y="134632"/>
                      </a:cubicBezTo>
                      <a:cubicBezTo>
                        <a:pt x="19688" y="135704"/>
                        <a:pt x="20919" y="136345"/>
                        <a:pt x="22235" y="136359"/>
                      </a:cubicBezTo>
                      <a:cubicBezTo>
                        <a:pt x="23063" y="136337"/>
                        <a:pt x="23869" y="136064"/>
                        <a:pt x="24538" y="135567"/>
                      </a:cubicBezTo>
                      <a:lnTo>
                        <a:pt x="105352" y="78357"/>
                      </a:lnTo>
                      <a:cubicBezTo>
                        <a:pt x="106309" y="77667"/>
                        <a:pt x="106914" y="76587"/>
                        <a:pt x="107007" y="75407"/>
                      </a:cubicBezTo>
                      <a:close/>
                      <a:moveTo>
                        <a:pt x="23243" y="126572"/>
                      </a:moveTo>
                      <a:cubicBezTo>
                        <a:pt x="-584" y="89799"/>
                        <a:pt x="3878" y="41491"/>
                        <a:pt x="34037" y="9705"/>
                      </a:cubicBezTo>
                      <a:lnTo>
                        <a:pt x="96788" y="74471"/>
                      </a:lnTo>
                      <a:close/>
                    </a:path>
                  </a:pathLst>
                </a:custGeom>
                <a:solidFill>
                  <a:schemeClr val="bg1"/>
                </a:solidFill>
                <a:ln w="7189" cap="flat">
                  <a:noFill/>
                  <a:prstDash val="solid"/>
                  <a:miter/>
                </a:ln>
                <a:effectLst/>
              </p:spPr>
              <p:txBody>
                <a:bodyPr lIns="96012" tIns="48006" rIns="96012" bIns="48006"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89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 name="任意多边形: 形状 20">
                  <a:extLst>
                    <a:ext uri="{FF2B5EF4-FFF2-40B4-BE49-F238E27FC236}">
                      <a16:creationId xmlns:a16="http://schemas.microsoft.com/office/drawing/2014/main" id="{3C5D0E93-38FA-09E5-BEF1-2D30315B7C5B}"/>
                    </a:ext>
                  </a:extLst>
                </p:cNvPr>
                <p:cNvSpPr/>
                <p:nvPr>
                  <p:custDataLst>
                    <p:tags r:id="rId10"/>
                  </p:custDataLst>
                </p:nvPr>
              </p:nvSpPr>
              <p:spPr>
                <a:xfrm>
                  <a:off x="5593371" y="7215713"/>
                  <a:ext cx="200564" cy="220107"/>
                </a:xfrm>
                <a:custGeom>
                  <a:avLst/>
                  <a:gdLst>
                    <a:gd name="connsiteX0" fmla="*/ 190751 w 191013"/>
                    <a:gd name="connsiteY0" fmla="*/ 91021 h 209625"/>
                    <a:gd name="connsiteX1" fmla="*/ 189959 w 191013"/>
                    <a:gd name="connsiteY1" fmla="*/ 86056 h 209625"/>
                    <a:gd name="connsiteX2" fmla="*/ 189959 w 191013"/>
                    <a:gd name="connsiteY2" fmla="*/ 86056 h 209625"/>
                    <a:gd name="connsiteX3" fmla="*/ 187441 w 191013"/>
                    <a:gd name="connsiteY3" fmla="*/ 75477 h 209625"/>
                    <a:gd name="connsiteX4" fmla="*/ 186074 w 191013"/>
                    <a:gd name="connsiteY4" fmla="*/ 71087 h 209625"/>
                    <a:gd name="connsiteX5" fmla="*/ 182404 w 191013"/>
                    <a:gd name="connsiteY5" fmla="*/ 61804 h 209625"/>
                    <a:gd name="connsiteX6" fmla="*/ 180532 w 191013"/>
                    <a:gd name="connsiteY6" fmla="*/ 57846 h 209625"/>
                    <a:gd name="connsiteX7" fmla="*/ 175855 w 191013"/>
                    <a:gd name="connsiteY7" fmla="*/ 49499 h 209625"/>
                    <a:gd name="connsiteX8" fmla="*/ 173552 w 191013"/>
                    <a:gd name="connsiteY8" fmla="*/ 45973 h 209625"/>
                    <a:gd name="connsiteX9" fmla="*/ 167363 w 191013"/>
                    <a:gd name="connsiteY9" fmla="*/ 37769 h 209625"/>
                    <a:gd name="connsiteX10" fmla="*/ 164701 w 191013"/>
                    <a:gd name="connsiteY10" fmla="*/ 34603 h 209625"/>
                    <a:gd name="connsiteX11" fmla="*/ 158224 w 191013"/>
                    <a:gd name="connsiteY11" fmla="*/ 28054 h 209625"/>
                    <a:gd name="connsiteX12" fmla="*/ 155130 w 191013"/>
                    <a:gd name="connsiteY12" fmla="*/ 25320 h 209625"/>
                    <a:gd name="connsiteX13" fmla="*/ 147934 w 191013"/>
                    <a:gd name="connsiteY13" fmla="*/ 19635 h 209625"/>
                    <a:gd name="connsiteX14" fmla="*/ 144551 w 191013"/>
                    <a:gd name="connsiteY14" fmla="*/ 17260 h 209625"/>
                    <a:gd name="connsiteX15" fmla="*/ 136420 w 191013"/>
                    <a:gd name="connsiteY15" fmla="*/ 12366 h 209625"/>
                    <a:gd name="connsiteX16" fmla="*/ 132606 w 191013"/>
                    <a:gd name="connsiteY16" fmla="*/ 10423 h 209625"/>
                    <a:gd name="connsiteX17" fmla="*/ 122387 w 191013"/>
                    <a:gd name="connsiteY17" fmla="*/ 6106 h 209625"/>
                    <a:gd name="connsiteX18" fmla="*/ 118069 w 191013"/>
                    <a:gd name="connsiteY18" fmla="*/ 4594 h 209625"/>
                    <a:gd name="connsiteX19" fmla="*/ 107707 w 191013"/>
                    <a:gd name="connsiteY19" fmla="*/ 1932 h 209625"/>
                    <a:gd name="connsiteX20" fmla="*/ 102813 w 191013"/>
                    <a:gd name="connsiteY20" fmla="*/ 1068 h 209625"/>
                    <a:gd name="connsiteX21" fmla="*/ 90939 w 191013"/>
                    <a:gd name="connsiteY21" fmla="*/ -83 h 209625"/>
                    <a:gd name="connsiteX22" fmla="*/ 86694 w 191013"/>
                    <a:gd name="connsiteY22" fmla="*/ -83 h 209625"/>
                    <a:gd name="connsiteX23" fmla="*/ 80721 w 191013"/>
                    <a:gd name="connsiteY23" fmla="*/ 5890 h 209625"/>
                    <a:gd name="connsiteX24" fmla="*/ 80721 w 191013"/>
                    <a:gd name="connsiteY24" fmla="*/ 101816 h 209625"/>
                    <a:gd name="connsiteX25" fmla="*/ 2498 w 191013"/>
                    <a:gd name="connsiteY25" fmla="*/ 157298 h 209625"/>
                    <a:gd name="connsiteX26" fmla="*/ -21 w 191013"/>
                    <a:gd name="connsiteY26" fmla="*/ 161184 h 209625"/>
                    <a:gd name="connsiteX27" fmla="*/ 1059 w 191013"/>
                    <a:gd name="connsiteY27" fmla="*/ 165646 h 209625"/>
                    <a:gd name="connsiteX28" fmla="*/ 1059 w 191013"/>
                    <a:gd name="connsiteY28" fmla="*/ 166222 h 209625"/>
                    <a:gd name="connsiteX29" fmla="*/ 6816 w 191013"/>
                    <a:gd name="connsiteY29" fmla="*/ 173418 h 209625"/>
                    <a:gd name="connsiteX30" fmla="*/ 9550 w 191013"/>
                    <a:gd name="connsiteY30" fmla="*/ 176440 h 209625"/>
                    <a:gd name="connsiteX31" fmla="*/ 16099 w 191013"/>
                    <a:gd name="connsiteY31" fmla="*/ 182917 h 209625"/>
                    <a:gd name="connsiteX32" fmla="*/ 19265 w 191013"/>
                    <a:gd name="connsiteY32" fmla="*/ 185579 h 209625"/>
                    <a:gd name="connsiteX33" fmla="*/ 27469 w 191013"/>
                    <a:gd name="connsiteY33" fmla="*/ 191840 h 209625"/>
                    <a:gd name="connsiteX34" fmla="*/ 30419 w 191013"/>
                    <a:gd name="connsiteY34" fmla="*/ 193711 h 209625"/>
                    <a:gd name="connsiteX35" fmla="*/ 30995 w 191013"/>
                    <a:gd name="connsiteY35" fmla="*/ 193711 h 209625"/>
                    <a:gd name="connsiteX36" fmla="*/ 39343 w 191013"/>
                    <a:gd name="connsiteY36" fmla="*/ 198389 h 209625"/>
                    <a:gd name="connsiteX37" fmla="*/ 43228 w 191013"/>
                    <a:gd name="connsiteY37" fmla="*/ 200260 h 209625"/>
                    <a:gd name="connsiteX38" fmla="*/ 52655 w 191013"/>
                    <a:gd name="connsiteY38" fmla="*/ 203930 h 209625"/>
                    <a:gd name="connsiteX39" fmla="*/ 56973 w 191013"/>
                    <a:gd name="connsiteY39" fmla="*/ 205297 h 209625"/>
                    <a:gd name="connsiteX40" fmla="*/ 67552 w 191013"/>
                    <a:gd name="connsiteY40" fmla="*/ 207816 h 209625"/>
                    <a:gd name="connsiteX41" fmla="*/ 72517 w 191013"/>
                    <a:gd name="connsiteY41" fmla="*/ 208607 h 209625"/>
                    <a:gd name="connsiteX42" fmla="*/ 85974 w 191013"/>
                    <a:gd name="connsiteY42" fmla="*/ 209543 h 209625"/>
                    <a:gd name="connsiteX43" fmla="*/ 85974 w 191013"/>
                    <a:gd name="connsiteY43" fmla="*/ 209543 h 209625"/>
                    <a:gd name="connsiteX44" fmla="*/ 91659 w 191013"/>
                    <a:gd name="connsiteY44" fmla="*/ 209543 h 209625"/>
                    <a:gd name="connsiteX45" fmla="*/ 106556 w 191013"/>
                    <a:gd name="connsiteY45" fmla="*/ 207672 h 209625"/>
                    <a:gd name="connsiteX46" fmla="*/ 114183 w 191013"/>
                    <a:gd name="connsiteY46" fmla="*/ 205801 h 209625"/>
                    <a:gd name="connsiteX47" fmla="*/ 135772 w 191013"/>
                    <a:gd name="connsiteY47" fmla="*/ 197021 h 209625"/>
                    <a:gd name="connsiteX48" fmla="*/ 164557 w 191013"/>
                    <a:gd name="connsiteY48" fmla="*/ 174065 h 209625"/>
                    <a:gd name="connsiteX49" fmla="*/ 186937 w 191013"/>
                    <a:gd name="connsiteY49" fmla="*/ 132831 h 209625"/>
                    <a:gd name="connsiteX50" fmla="*/ 188808 w 191013"/>
                    <a:gd name="connsiteY50" fmla="*/ 125203 h 209625"/>
                    <a:gd name="connsiteX51" fmla="*/ 190679 w 191013"/>
                    <a:gd name="connsiteY51" fmla="*/ 110307 h 209625"/>
                    <a:gd name="connsiteX52" fmla="*/ 190679 w 191013"/>
                    <a:gd name="connsiteY52" fmla="*/ 104622 h 209625"/>
                    <a:gd name="connsiteX53" fmla="*/ 190679 w 191013"/>
                    <a:gd name="connsiteY53" fmla="*/ 104622 h 209625"/>
                    <a:gd name="connsiteX54" fmla="*/ 190751 w 191013"/>
                    <a:gd name="connsiteY54" fmla="*/ 91021 h 209625"/>
                    <a:gd name="connsiteX55" fmla="*/ 183555 w 191013"/>
                    <a:gd name="connsiteY55" fmla="*/ 110091 h 209625"/>
                    <a:gd name="connsiteX56" fmla="*/ 181828 w 191013"/>
                    <a:gd name="connsiteY56" fmla="*/ 123836 h 209625"/>
                    <a:gd name="connsiteX57" fmla="*/ 180173 w 191013"/>
                    <a:gd name="connsiteY57" fmla="*/ 131032 h 209625"/>
                    <a:gd name="connsiteX58" fmla="*/ 172041 w 191013"/>
                    <a:gd name="connsiteY58" fmla="*/ 151181 h 209625"/>
                    <a:gd name="connsiteX59" fmla="*/ 150452 w 191013"/>
                    <a:gd name="connsiteY59" fmla="*/ 177736 h 209625"/>
                    <a:gd name="connsiteX60" fmla="*/ 132534 w 191013"/>
                    <a:gd name="connsiteY60" fmla="*/ 190257 h 209625"/>
                    <a:gd name="connsiteX61" fmla="*/ 112384 w 191013"/>
                    <a:gd name="connsiteY61" fmla="*/ 198389 h 209625"/>
                    <a:gd name="connsiteX62" fmla="*/ 105188 w 191013"/>
                    <a:gd name="connsiteY62" fmla="*/ 200044 h 209625"/>
                    <a:gd name="connsiteX63" fmla="*/ 91443 w 191013"/>
                    <a:gd name="connsiteY63" fmla="*/ 201843 h 209625"/>
                    <a:gd name="connsiteX64" fmla="*/ 86190 w 191013"/>
                    <a:gd name="connsiteY64" fmla="*/ 201843 h 209625"/>
                    <a:gd name="connsiteX65" fmla="*/ 86190 w 191013"/>
                    <a:gd name="connsiteY65" fmla="*/ 201843 h 209625"/>
                    <a:gd name="connsiteX66" fmla="*/ 73669 w 191013"/>
                    <a:gd name="connsiteY66" fmla="*/ 200979 h 209625"/>
                    <a:gd name="connsiteX67" fmla="*/ 69063 w 191013"/>
                    <a:gd name="connsiteY67" fmla="*/ 200332 h 209625"/>
                    <a:gd name="connsiteX68" fmla="*/ 59348 w 191013"/>
                    <a:gd name="connsiteY68" fmla="*/ 197957 h 209625"/>
                    <a:gd name="connsiteX69" fmla="*/ 55318 w 191013"/>
                    <a:gd name="connsiteY69" fmla="*/ 196662 h 209625"/>
                    <a:gd name="connsiteX70" fmla="*/ 46683 w 191013"/>
                    <a:gd name="connsiteY70" fmla="*/ 193279 h 209625"/>
                    <a:gd name="connsiteX71" fmla="*/ 43085 w 191013"/>
                    <a:gd name="connsiteY71" fmla="*/ 191552 h 209625"/>
                    <a:gd name="connsiteX72" fmla="*/ 35385 w 191013"/>
                    <a:gd name="connsiteY72" fmla="*/ 187235 h 209625"/>
                    <a:gd name="connsiteX73" fmla="*/ 34737 w 191013"/>
                    <a:gd name="connsiteY73" fmla="*/ 186875 h 209625"/>
                    <a:gd name="connsiteX74" fmla="*/ 32074 w 191013"/>
                    <a:gd name="connsiteY74" fmla="*/ 185148 h 209625"/>
                    <a:gd name="connsiteX75" fmla="*/ 24518 w 191013"/>
                    <a:gd name="connsiteY75" fmla="*/ 179391 h 209625"/>
                    <a:gd name="connsiteX76" fmla="*/ 21640 w 191013"/>
                    <a:gd name="connsiteY76" fmla="*/ 176944 h 209625"/>
                    <a:gd name="connsiteX77" fmla="*/ 15523 w 191013"/>
                    <a:gd name="connsiteY77" fmla="*/ 170971 h 209625"/>
                    <a:gd name="connsiteX78" fmla="*/ 13005 w 191013"/>
                    <a:gd name="connsiteY78" fmla="*/ 168164 h 209625"/>
                    <a:gd name="connsiteX79" fmla="*/ 8615 w 191013"/>
                    <a:gd name="connsiteY79" fmla="*/ 162695 h 209625"/>
                    <a:gd name="connsiteX80" fmla="*/ 86766 w 191013"/>
                    <a:gd name="connsiteY80" fmla="*/ 107213 h 209625"/>
                    <a:gd name="connsiteX81" fmla="*/ 88493 w 191013"/>
                    <a:gd name="connsiteY81" fmla="*/ 103902 h 209625"/>
                    <a:gd name="connsiteX82" fmla="*/ 88493 w 191013"/>
                    <a:gd name="connsiteY82" fmla="*/ 7977 h 209625"/>
                    <a:gd name="connsiteX83" fmla="*/ 90292 w 191013"/>
                    <a:gd name="connsiteY83" fmla="*/ 7977 h 209625"/>
                    <a:gd name="connsiteX84" fmla="*/ 101302 w 191013"/>
                    <a:gd name="connsiteY84" fmla="*/ 8984 h 209625"/>
                    <a:gd name="connsiteX85" fmla="*/ 105836 w 191013"/>
                    <a:gd name="connsiteY85" fmla="*/ 9848 h 209625"/>
                    <a:gd name="connsiteX86" fmla="*/ 115407 w 191013"/>
                    <a:gd name="connsiteY86" fmla="*/ 12294 h 209625"/>
                    <a:gd name="connsiteX87" fmla="*/ 119365 w 191013"/>
                    <a:gd name="connsiteY87" fmla="*/ 13662 h 209625"/>
                    <a:gd name="connsiteX88" fmla="*/ 128720 w 191013"/>
                    <a:gd name="connsiteY88" fmla="*/ 17620 h 209625"/>
                    <a:gd name="connsiteX89" fmla="*/ 132246 w 191013"/>
                    <a:gd name="connsiteY89" fmla="*/ 19419 h 209625"/>
                    <a:gd name="connsiteX90" fmla="*/ 139442 w 191013"/>
                    <a:gd name="connsiteY90" fmla="*/ 23952 h 209625"/>
                    <a:gd name="connsiteX91" fmla="*/ 142537 w 191013"/>
                    <a:gd name="connsiteY91" fmla="*/ 26111 h 209625"/>
                    <a:gd name="connsiteX92" fmla="*/ 149301 w 191013"/>
                    <a:gd name="connsiteY92" fmla="*/ 31436 h 209625"/>
                    <a:gd name="connsiteX93" fmla="*/ 152107 w 191013"/>
                    <a:gd name="connsiteY93" fmla="*/ 33955 h 209625"/>
                    <a:gd name="connsiteX94" fmla="*/ 158080 w 191013"/>
                    <a:gd name="connsiteY94" fmla="*/ 40000 h 209625"/>
                    <a:gd name="connsiteX95" fmla="*/ 160527 w 191013"/>
                    <a:gd name="connsiteY95" fmla="*/ 42878 h 209625"/>
                    <a:gd name="connsiteX96" fmla="*/ 166284 w 191013"/>
                    <a:gd name="connsiteY96" fmla="*/ 50506 h 209625"/>
                    <a:gd name="connsiteX97" fmla="*/ 168371 w 191013"/>
                    <a:gd name="connsiteY97" fmla="*/ 53673 h 209625"/>
                    <a:gd name="connsiteX98" fmla="*/ 172688 w 191013"/>
                    <a:gd name="connsiteY98" fmla="*/ 61445 h 209625"/>
                    <a:gd name="connsiteX99" fmla="*/ 174416 w 191013"/>
                    <a:gd name="connsiteY99" fmla="*/ 65043 h 209625"/>
                    <a:gd name="connsiteX100" fmla="*/ 177798 w 191013"/>
                    <a:gd name="connsiteY100" fmla="*/ 73606 h 209625"/>
                    <a:gd name="connsiteX101" fmla="*/ 179093 w 191013"/>
                    <a:gd name="connsiteY101" fmla="*/ 77708 h 209625"/>
                    <a:gd name="connsiteX102" fmla="*/ 181396 w 191013"/>
                    <a:gd name="connsiteY102" fmla="*/ 87423 h 209625"/>
                    <a:gd name="connsiteX103" fmla="*/ 182116 w 191013"/>
                    <a:gd name="connsiteY103" fmla="*/ 92029 h 209625"/>
                    <a:gd name="connsiteX104" fmla="*/ 182979 w 191013"/>
                    <a:gd name="connsiteY104" fmla="*/ 104550 h 209625"/>
                    <a:gd name="connsiteX105" fmla="*/ 182979 w 191013"/>
                    <a:gd name="connsiteY105" fmla="*/ 104550 h 209625"/>
                    <a:gd name="connsiteX106" fmla="*/ 183411 w 191013"/>
                    <a:gd name="connsiteY106" fmla="*/ 110091 h 2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91013" h="209625">
                      <a:moveTo>
                        <a:pt x="190751" y="91021"/>
                      </a:moveTo>
                      <a:cubicBezTo>
                        <a:pt x="190751" y="89366"/>
                        <a:pt x="190247" y="87711"/>
                        <a:pt x="189959" y="86056"/>
                      </a:cubicBezTo>
                      <a:lnTo>
                        <a:pt x="189959" y="86056"/>
                      </a:lnTo>
                      <a:cubicBezTo>
                        <a:pt x="189326" y="82486"/>
                        <a:pt x="188484" y="78953"/>
                        <a:pt x="187441" y="75477"/>
                      </a:cubicBezTo>
                      <a:cubicBezTo>
                        <a:pt x="187441" y="74038"/>
                        <a:pt x="186577" y="72527"/>
                        <a:pt x="186074" y="71087"/>
                      </a:cubicBezTo>
                      <a:cubicBezTo>
                        <a:pt x="184973" y="67921"/>
                        <a:pt x="183749" y="64827"/>
                        <a:pt x="182404" y="61804"/>
                      </a:cubicBezTo>
                      <a:cubicBezTo>
                        <a:pt x="181828" y="60437"/>
                        <a:pt x="181180" y="59142"/>
                        <a:pt x="180532" y="57846"/>
                      </a:cubicBezTo>
                      <a:cubicBezTo>
                        <a:pt x="179093" y="55040"/>
                        <a:pt x="177510" y="52233"/>
                        <a:pt x="175855" y="49499"/>
                      </a:cubicBezTo>
                      <a:cubicBezTo>
                        <a:pt x="175135" y="48276"/>
                        <a:pt x="174344" y="47124"/>
                        <a:pt x="173552" y="45973"/>
                      </a:cubicBezTo>
                      <a:cubicBezTo>
                        <a:pt x="171638" y="43130"/>
                        <a:pt x="169566" y="40396"/>
                        <a:pt x="167363" y="37769"/>
                      </a:cubicBezTo>
                      <a:lnTo>
                        <a:pt x="164701" y="34603"/>
                      </a:lnTo>
                      <a:cubicBezTo>
                        <a:pt x="162614" y="32372"/>
                        <a:pt x="160455" y="30213"/>
                        <a:pt x="158224" y="28054"/>
                      </a:cubicBezTo>
                      <a:lnTo>
                        <a:pt x="155130" y="25320"/>
                      </a:lnTo>
                      <a:cubicBezTo>
                        <a:pt x="152841" y="23290"/>
                        <a:pt x="150438" y="21390"/>
                        <a:pt x="147934" y="19635"/>
                      </a:cubicBezTo>
                      <a:cubicBezTo>
                        <a:pt x="146854" y="18778"/>
                        <a:pt x="145725" y="17987"/>
                        <a:pt x="144551" y="17260"/>
                      </a:cubicBezTo>
                      <a:cubicBezTo>
                        <a:pt x="141817" y="15461"/>
                        <a:pt x="139082" y="13806"/>
                        <a:pt x="136420" y="12366"/>
                      </a:cubicBezTo>
                      <a:lnTo>
                        <a:pt x="132606" y="10423"/>
                      </a:lnTo>
                      <a:cubicBezTo>
                        <a:pt x="129288" y="8775"/>
                        <a:pt x="125877" y="7336"/>
                        <a:pt x="122387" y="6106"/>
                      </a:cubicBezTo>
                      <a:lnTo>
                        <a:pt x="118069" y="4594"/>
                      </a:lnTo>
                      <a:cubicBezTo>
                        <a:pt x="114687" y="3587"/>
                        <a:pt x="110873" y="2651"/>
                        <a:pt x="107707" y="1932"/>
                      </a:cubicBezTo>
                      <a:cubicBezTo>
                        <a:pt x="106123" y="1932"/>
                        <a:pt x="104468" y="1284"/>
                        <a:pt x="102813" y="1068"/>
                      </a:cubicBezTo>
                      <a:cubicBezTo>
                        <a:pt x="98884" y="464"/>
                        <a:pt x="94919" y="75"/>
                        <a:pt x="90939" y="-83"/>
                      </a:cubicBezTo>
                      <a:lnTo>
                        <a:pt x="86694" y="-83"/>
                      </a:lnTo>
                      <a:cubicBezTo>
                        <a:pt x="83398" y="-83"/>
                        <a:pt x="80721" y="2594"/>
                        <a:pt x="80721" y="5890"/>
                      </a:cubicBezTo>
                      <a:lnTo>
                        <a:pt x="80721" y="101816"/>
                      </a:lnTo>
                      <a:lnTo>
                        <a:pt x="2498" y="157298"/>
                      </a:lnTo>
                      <a:cubicBezTo>
                        <a:pt x="1174" y="158205"/>
                        <a:pt x="267" y="159608"/>
                        <a:pt x="-21" y="161184"/>
                      </a:cubicBezTo>
                      <a:cubicBezTo>
                        <a:pt x="-251" y="162753"/>
                        <a:pt x="131" y="164358"/>
                        <a:pt x="1059" y="165646"/>
                      </a:cubicBezTo>
                      <a:lnTo>
                        <a:pt x="1059" y="166222"/>
                      </a:lnTo>
                      <a:cubicBezTo>
                        <a:pt x="2786" y="168596"/>
                        <a:pt x="4657" y="170971"/>
                        <a:pt x="6816" y="173418"/>
                      </a:cubicBezTo>
                      <a:lnTo>
                        <a:pt x="9550" y="176440"/>
                      </a:lnTo>
                      <a:cubicBezTo>
                        <a:pt x="11565" y="178599"/>
                        <a:pt x="13796" y="180758"/>
                        <a:pt x="16099" y="182917"/>
                      </a:cubicBezTo>
                      <a:lnTo>
                        <a:pt x="19265" y="185579"/>
                      </a:lnTo>
                      <a:cubicBezTo>
                        <a:pt x="22144" y="187954"/>
                        <a:pt x="24806" y="190041"/>
                        <a:pt x="27469" y="191840"/>
                      </a:cubicBezTo>
                      <a:lnTo>
                        <a:pt x="30419" y="193711"/>
                      </a:lnTo>
                      <a:lnTo>
                        <a:pt x="30995" y="193711"/>
                      </a:lnTo>
                      <a:cubicBezTo>
                        <a:pt x="33729" y="195366"/>
                        <a:pt x="36536" y="196949"/>
                        <a:pt x="39343" y="198389"/>
                      </a:cubicBezTo>
                      <a:lnTo>
                        <a:pt x="43228" y="200260"/>
                      </a:lnTo>
                      <a:cubicBezTo>
                        <a:pt x="46309" y="201641"/>
                        <a:pt x="49453" y="202865"/>
                        <a:pt x="52655" y="203930"/>
                      </a:cubicBezTo>
                      <a:lnTo>
                        <a:pt x="56973" y="205297"/>
                      </a:lnTo>
                      <a:cubicBezTo>
                        <a:pt x="60442" y="206348"/>
                        <a:pt x="63975" y="207190"/>
                        <a:pt x="67552" y="207816"/>
                      </a:cubicBezTo>
                      <a:cubicBezTo>
                        <a:pt x="69207" y="208176"/>
                        <a:pt x="70862" y="208392"/>
                        <a:pt x="72517" y="208607"/>
                      </a:cubicBezTo>
                      <a:cubicBezTo>
                        <a:pt x="76972" y="209233"/>
                        <a:pt x="81469" y="209543"/>
                        <a:pt x="85974" y="209543"/>
                      </a:cubicBezTo>
                      <a:lnTo>
                        <a:pt x="85974" y="209543"/>
                      </a:lnTo>
                      <a:lnTo>
                        <a:pt x="91659" y="209543"/>
                      </a:lnTo>
                      <a:cubicBezTo>
                        <a:pt x="96661" y="209277"/>
                        <a:pt x="101640" y="208650"/>
                        <a:pt x="106556" y="207672"/>
                      </a:cubicBezTo>
                      <a:cubicBezTo>
                        <a:pt x="109002" y="207168"/>
                        <a:pt x="111520" y="206592"/>
                        <a:pt x="114183" y="205801"/>
                      </a:cubicBezTo>
                      <a:cubicBezTo>
                        <a:pt x="121696" y="203721"/>
                        <a:pt x="128943" y="200771"/>
                        <a:pt x="135772" y="197021"/>
                      </a:cubicBezTo>
                      <a:cubicBezTo>
                        <a:pt x="146595" y="191049"/>
                        <a:pt x="156332" y="183291"/>
                        <a:pt x="164557" y="174065"/>
                      </a:cubicBezTo>
                      <a:cubicBezTo>
                        <a:pt x="175107" y="162235"/>
                        <a:pt x="182763" y="148123"/>
                        <a:pt x="186937" y="132831"/>
                      </a:cubicBezTo>
                      <a:cubicBezTo>
                        <a:pt x="187729" y="130097"/>
                        <a:pt x="188304" y="127650"/>
                        <a:pt x="188808" y="125203"/>
                      </a:cubicBezTo>
                      <a:cubicBezTo>
                        <a:pt x="189758" y="120281"/>
                        <a:pt x="190377" y="115308"/>
                        <a:pt x="190679" y="110307"/>
                      </a:cubicBezTo>
                      <a:cubicBezTo>
                        <a:pt x="190679" y="108436"/>
                        <a:pt x="190679" y="106565"/>
                        <a:pt x="190679" y="104622"/>
                      </a:cubicBezTo>
                      <a:lnTo>
                        <a:pt x="190679" y="104622"/>
                      </a:lnTo>
                      <a:cubicBezTo>
                        <a:pt x="190982" y="100096"/>
                        <a:pt x="191010" y="95555"/>
                        <a:pt x="190751" y="91021"/>
                      </a:cubicBezTo>
                      <a:close/>
                      <a:moveTo>
                        <a:pt x="183555" y="110091"/>
                      </a:moveTo>
                      <a:cubicBezTo>
                        <a:pt x="183339" y="114711"/>
                        <a:pt x="182763" y="119310"/>
                        <a:pt x="181828" y="123836"/>
                      </a:cubicBezTo>
                      <a:cubicBezTo>
                        <a:pt x="181396" y="126067"/>
                        <a:pt x="180820" y="128369"/>
                        <a:pt x="180173" y="131032"/>
                      </a:cubicBezTo>
                      <a:cubicBezTo>
                        <a:pt x="178179" y="138020"/>
                        <a:pt x="175459" y="144770"/>
                        <a:pt x="172041" y="151181"/>
                      </a:cubicBezTo>
                      <a:cubicBezTo>
                        <a:pt x="166385" y="161184"/>
                        <a:pt x="159088" y="170158"/>
                        <a:pt x="150452" y="177736"/>
                      </a:cubicBezTo>
                      <a:cubicBezTo>
                        <a:pt x="144962" y="182557"/>
                        <a:pt x="138953" y="186760"/>
                        <a:pt x="132534" y="190257"/>
                      </a:cubicBezTo>
                      <a:cubicBezTo>
                        <a:pt x="126158" y="193747"/>
                        <a:pt x="119394" y="196475"/>
                        <a:pt x="112384" y="198389"/>
                      </a:cubicBezTo>
                      <a:cubicBezTo>
                        <a:pt x="109938" y="199036"/>
                        <a:pt x="107635" y="199612"/>
                        <a:pt x="105188" y="200044"/>
                      </a:cubicBezTo>
                      <a:cubicBezTo>
                        <a:pt x="100655" y="200958"/>
                        <a:pt x="96063" y="201562"/>
                        <a:pt x="91443" y="201843"/>
                      </a:cubicBezTo>
                      <a:lnTo>
                        <a:pt x="86190" y="201843"/>
                      </a:lnTo>
                      <a:lnTo>
                        <a:pt x="86190" y="201843"/>
                      </a:lnTo>
                      <a:cubicBezTo>
                        <a:pt x="82002" y="201843"/>
                        <a:pt x="77821" y="201548"/>
                        <a:pt x="73669" y="200979"/>
                      </a:cubicBezTo>
                      <a:lnTo>
                        <a:pt x="69063" y="200332"/>
                      </a:lnTo>
                      <a:cubicBezTo>
                        <a:pt x="65782" y="199720"/>
                        <a:pt x="62543" y="198929"/>
                        <a:pt x="59348" y="197957"/>
                      </a:cubicBezTo>
                      <a:cubicBezTo>
                        <a:pt x="57981" y="197604"/>
                        <a:pt x="56635" y="197165"/>
                        <a:pt x="55318" y="196662"/>
                      </a:cubicBezTo>
                      <a:cubicBezTo>
                        <a:pt x="52382" y="195697"/>
                        <a:pt x="49497" y="194567"/>
                        <a:pt x="46683" y="193279"/>
                      </a:cubicBezTo>
                      <a:cubicBezTo>
                        <a:pt x="45459" y="192776"/>
                        <a:pt x="44236" y="192128"/>
                        <a:pt x="43085" y="191552"/>
                      </a:cubicBezTo>
                      <a:cubicBezTo>
                        <a:pt x="40494" y="190257"/>
                        <a:pt x="37903" y="188818"/>
                        <a:pt x="35385" y="187235"/>
                      </a:cubicBezTo>
                      <a:lnTo>
                        <a:pt x="34737" y="186875"/>
                      </a:lnTo>
                      <a:lnTo>
                        <a:pt x="32074" y="185148"/>
                      </a:lnTo>
                      <a:cubicBezTo>
                        <a:pt x="29699" y="183492"/>
                        <a:pt x="27181" y="181622"/>
                        <a:pt x="24518" y="179391"/>
                      </a:cubicBezTo>
                      <a:lnTo>
                        <a:pt x="21640" y="176944"/>
                      </a:lnTo>
                      <a:cubicBezTo>
                        <a:pt x="19481" y="175001"/>
                        <a:pt x="17394" y="172986"/>
                        <a:pt x="15523" y="170971"/>
                      </a:cubicBezTo>
                      <a:lnTo>
                        <a:pt x="13005" y="168164"/>
                      </a:lnTo>
                      <a:cubicBezTo>
                        <a:pt x="11421" y="166294"/>
                        <a:pt x="9910" y="164423"/>
                        <a:pt x="8615" y="162695"/>
                      </a:cubicBezTo>
                      <a:lnTo>
                        <a:pt x="86766" y="107213"/>
                      </a:lnTo>
                      <a:cubicBezTo>
                        <a:pt x="87860" y="106464"/>
                        <a:pt x="88507" y="105227"/>
                        <a:pt x="88493" y="103902"/>
                      </a:cubicBezTo>
                      <a:lnTo>
                        <a:pt x="88493" y="7977"/>
                      </a:lnTo>
                      <a:lnTo>
                        <a:pt x="90292" y="7977"/>
                      </a:lnTo>
                      <a:cubicBezTo>
                        <a:pt x="93976" y="8128"/>
                        <a:pt x="97654" y="8459"/>
                        <a:pt x="101302" y="8984"/>
                      </a:cubicBezTo>
                      <a:lnTo>
                        <a:pt x="105836" y="9848"/>
                      </a:lnTo>
                      <a:cubicBezTo>
                        <a:pt x="109067" y="10488"/>
                        <a:pt x="112262" y="11301"/>
                        <a:pt x="115407" y="12294"/>
                      </a:cubicBezTo>
                      <a:lnTo>
                        <a:pt x="119365" y="13662"/>
                      </a:lnTo>
                      <a:cubicBezTo>
                        <a:pt x="122552" y="14799"/>
                        <a:pt x="125683" y="16123"/>
                        <a:pt x="128720" y="17620"/>
                      </a:cubicBezTo>
                      <a:lnTo>
                        <a:pt x="132246" y="19419"/>
                      </a:lnTo>
                      <a:cubicBezTo>
                        <a:pt x="134721" y="20807"/>
                        <a:pt x="137125" y="22319"/>
                        <a:pt x="139442" y="23952"/>
                      </a:cubicBezTo>
                      <a:cubicBezTo>
                        <a:pt x="140521" y="24600"/>
                        <a:pt x="141529" y="25391"/>
                        <a:pt x="142537" y="26111"/>
                      </a:cubicBezTo>
                      <a:cubicBezTo>
                        <a:pt x="144839" y="27766"/>
                        <a:pt x="147142" y="29565"/>
                        <a:pt x="149301" y="31436"/>
                      </a:cubicBezTo>
                      <a:lnTo>
                        <a:pt x="152107" y="33955"/>
                      </a:lnTo>
                      <a:cubicBezTo>
                        <a:pt x="154194" y="35898"/>
                        <a:pt x="156209" y="37913"/>
                        <a:pt x="158080" y="40000"/>
                      </a:cubicBezTo>
                      <a:cubicBezTo>
                        <a:pt x="158944" y="40935"/>
                        <a:pt x="159735" y="41871"/>
                        <a:pt x="160527" y="42878"/>
                      </a:cubicBezTo>
                      <a:cubicBezTo>
                        <a:pt x="162606" y="45296"/>
                        <a:pt x="164528" y="47844"/>
                        <a:pt x="166284" y="50506"/>
                      </a:cubicBezTo>
                      <a:cubicBezTo>
                        <a:pt x="167004" y="51514"/>
                        <a:pt x="167723" y="52593"/>
                        <a:pt x="168371" y="53673"/>
                      </a:cubicBezTo>
                      <a:cubicBezTo>
                        <a:pt x="169947" y="56184"/>
                        <a:pt x="171393" y="58775"/>
                        <a:pt x="172688" y="61445"/>
                      </a:cubicBezTo>
                      <a:cubicBezTo>
                        <a:pt x="173336" y="62610"/>
                        <a:pt x="173912" y="63812"/>
                        <a:pt x="174416" y="65043"/>
                      </a:cubicBezTo>
                      <a:cubicBezTo>
                        <a:pt x="175711" y="67828"/>
                        <a:pt x="176841" y="70685"/>
                        <a:pt x="177798" y="73606"/>
                      </a:cubicBezTo>
                      <a:cubicBezTo>
                        <a:pt x="178323" y="74952"/>
                        <a:pt x="178755" y="76319"/>
                        <a:pt x="179093" y="77708"/>
                      </a:cubicBezTo>
                      <a:cubicBezTo>
                        <a:pt x="180065" y="80896"/>
                        <a:pt x="180835" y="84141"/>
                        <a:pt x="181396" y="87423"/>
                      </a:cubicBezTo>
                      <a:cubicBezTo>
                        <a:pt x="181396" y="88934"/>
                        <a:pt x="181900" y="90517"/>
                        <a:pt x="182116" y="92029"/>
                      </a:cubicBezTo>
                      <a:cubicBezTo>
                        <a:pt x="182684" y="96181"/>
                        <a:pt x="182972" y="100362"/>
                        <a:pt x="182979" y="104550"/>
                      </a:cubicBezTo>
                      <a:lnTo>
                        <a:pt x="182979" y="104550"/>
                      </a:lnTo>
                      <a:cubicBezTo>
                        <a:pt x="183555" y="106637"/>
                        <a:pt x="183555" y="108364"/>
                        <a:pt x="183411" y="110091"/>
                      </a:cubicBezTo>
                      <a:close/>
                    </a:path>
                  </a:pathLst>
                </a:custGeom>
                <a:solidFill>
                  <a:schemeClr val="bg1"/>
                </a:solidFill>
                <a:ln w="7189" cap="flat">
                  <a:noFill/>
                  <a:prstDash val="solid"/>
                  <a:miter/>
                </a:ln>
                <a:effectLst/>
              </p:spPr>
              <p:txBody>
                <a:bodyPr lIns="96012" tIns="48006" rIns="96012" bIns="48006"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89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spTree>
    <p:extLst>
      <p:ext uri="{BB962C8B-B14F-4D97-AF65-F5344CB8AC3E}">
        <p14:creationId xmlns:p14="http://schemas.microsoft.com/office/powerpoint/2010/main" val="445237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不完整圆 59">
            <a:extLst>
              <a:ext uri="{FF2B5EF4-FFF2-40B4-BE49-F238E27FC236}">
                <a16:creationId xmlns:a16="http://schemas.microsoft.com/office/drawing/2014/main" id="{0957EA84-1CFC-1A27-1AA4-2C8E5E6A2278}"/>
              </a:ext>
            </a:extLst>
          </p:cNvPr>
          <p:cNvSpPr/>
          <p:nvPr/>
        </p:nvSpPr>
        <p:spPr>
          <a:xfrm flipH="1">
            <a:off x="3367131" y="1039318"/>
            <a:ext cx="5226820" cy="5226813"/>
          </a:xfrm>
          <a:prstGeom prst="pie">
            <a:avLst>
              <a:gd name="adj1" fmla="val 8375964"/>
              <a:gd name="adj2" fmla="val 13191084"/>
            </a:avLst>
          </a:prstGeom>
          <a:noFill/>
          <a:ln w="25400">
            <a:gradFill>
              <a:gsLst>
                <a:gs pos="0">
                  <a:schemeClr val="accent1">
                    <a:alpha val="61000"/>
                  </a:schemeClr>
                </a:gs>
                <a:gs pos="26000">
                  <a:schemeClr val="accent1">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62" name="不完整圆 61">
            <a:extLst>
              <a:ext uri="{FF2B5EF4-FFF2-40B4-BE49-F238E27FC236}">
                <a16:creationId xmlns:a16="http://schemas.microsoft.com/office/drawing/2014/main" id="{33D169EA-E4DC-782F-6441-5D3BD03A2790}"/>
              </a:ext>
            </a:extLst>
          </p:cNvPr>
          <p:cNvSpPr/>
          <p:nvPr/>
        </p:nvSpPr>
        <p:spPr>
          <a:xfrm>
            <a:off x="3598049" y="1039318"/>
            <a:ext cx="5226820" cy="5226813"/>
          </a:xfrm>
          <a:prstGeom prst="pie">
            <a:avLst>
              <a:gd name="adj1" fmla="val 8375964"/>
              <a:gd name="adj2" fmla="val 13191084"/>
            </a:avLst>
          </a:prstGeom>
          <a:noFill/>
          <a:ln w="25400">
            <a:gradFill>
              <a:gsLst>
                <a:gs pos="0">
                  <a:schemeClr val="accent1">
                    <a:alpha val="61000"/>
                  </a:schemeClr>
                </a:gs>
                <a:gs pos="26000">
                  <a:schemeClr val="accent1">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pic>
        <p:nvPicPr>
          <p:cNvPr id="6" name="图片 5" descr="建筑的摆设布局&#10;&#10;描述已自动生成">
            <a:extLst>
              <a:ext uri="{FF2B5EF4-FFF2-40B4-BE49-F238E27FC236}">
                <a16:creationId xmlns:a16="http://schemas.microsoft.com/office/drawing/2014/main" id="{F888104B-5FAE-6BC4-E037-9F2CC083B064}"/>
              </a:ext>
            </a:extLst>
          </p:cNvPr>
          <p:cNvPicPr>
            <a:picLocks/>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5011390" y="1569580"/>
            <a:ext cx="2169220" cy="4469270"/>
          </a:xfrm>
          <a:prstGeom prst="roundRect">
            <a:avLst>
              <a:gd name="adj" fmla="val 8800"/>
            </a:avLst>
          </a:prstGeom>
          <a:effectLst/>
        </p:spPr>
      </p:pic>
      <p:pic>
        <p:nvPicPr>
          <p:cNvPr id="17" name="图片 16" descr="手里拿着手机&#10;&#10;描述已自动生成">
            <a:extLst>
              <a:ext uri="{FF2B5EF4-FFF2-40B4-BE49-F238E27FC236}">
                <a16:creationId xmlns:a16="http://schemas.microsoft.com/office/drawing/2014/main" id="{04AE94AD-8C38-2226-4AD9-33CBBA9DC3DD}"/>
              </a:ext>
            </a:extLst>
          </p:cNvPr>
          <p:cNvPicPr>
            <a:picLocks noChangeAspect="1"/>
          </p:cNvPicPr>
          <p:nvPr/>
        </p:nvPicPr>
        <p:blipFill>
          <a:blip r:embed="rId4">
            <a:extLst>
              <a:ext uri="{28A0092B-C50C-407E-A947-70E740481C1C}">
                <a14:useLocalDpi xmlns:a14="http://schemas.microsoft.com/office/drawing/2010/main" val="0"/>
              </a:ext>
            </a:extLst>
          </a:blip>
          <a:srcRect l="37836"/>
          <a:stretch>
            <a:fillRect/>
          </a:stretch>
        </p:blipFill>
        <p:spPr>
          <a:xfrm>
            <a:off x="4420657" y="1143000"/>
            <a:ext cx="4736915" cy="5715000"/>
          </a:xfrm>
          <a:custGeom>
            <a:avLst/>
            <a:gdLst>
              <a:gd name="connsiteX0" fmla="*/ 0 w 4736915"/>
              <a:gd name="connsiteY0" fmla="*/ 0 h 5715000"/>
              <a:gd name="connsiteX1" fmla="*/ 4736915 w 4736915"/>
              <a:gd name="connsiteY1" fmla="*/ 0 h 5715000"/>
              <a:gd name="connsiteX2" fmla="*/ 4736915 w 4736915"/>
              <a:gd name="connsiteY2" fmla="*/ 5715000 h 5715000"/>
              <a:gd name="connsiteX3" fmla="*/ 0 w 4736915"/>
              <a:gd name="connsiteY3" fmla="*/ 5715000 h 5715000"/>
            </a:gdLst>
            <a:ahLst/>
            <a:cxnLst>
              <a:cxn ang="0">
                <a:pos x="connsiteX0" y="connsiteY0"/>
              </a:cxn>
              <a:cxn ang="0">
                <a:pos x="connsiteX1" y="connsiteY1"/>
              </a:cxn>
              <a:cxn ang="0">
                <a:pos x="connsiteX2" y="connsiteY2"/>
              </a:cxn>
              <a:cxn ang="0">
                <a:pos x="connsiteX3" y="connsiteY3"/>
              </a:cxn>
            </a:cxnLst>
            <a:rect l="l" t="t" r="r" b="b"/>
            <a:pathLst>
              <a:path w="4736915" h="5715000">
                <a:moveTo>
                  <a:pt x="0" y="0"/>
                </a:moveTo>
                <a:lnTo>
                  <a:pt x="4736915" y="0"/>
                </a:lnTo>
                <a:lnTo>
                  <a:pt x="4736915" y="5715000"/>
                </a:lnTo>
                <a:lnTo>
                  <a:pt x="0" y="5715000"/>
                </a:lnTo>
                <a:close/>
              </a:path>
            </a:pathLst>
          </a:custGeom>
        </p:spPr>
      </p:pic>
      <p:sp>
        <p:nvSpPr>
          <p:cNvPr id="2" name="文本占位符 1">
            <a:extLst>
              <a:ext uri="{FF2B5EF4-FFF2-40B4-BE49-F238E27FC236}">
                <a16:creationId xmlns:a16="http://schemas.microsoft.com/office/drawing/2014/main" id="{B77665DC-89DB-3E9B-EB4A-AEE34561A4ED}"/>
              </a:ext>
            </a:extLst>
          </p:cNvPr>
          <p:cNvSpPr>
            <a:spLocks noGrp="1"/>
          </p:cNvSpPr>
          <p:nvPr>
            <p:ph type="body" sz="quarter" idx="10"/>
          </p:nvPr>
        </p:nvSpPr>
        <p:spPr>
          <a:xfrm>
            <a:off x="1032828" y="146751"/>
            <a:ext cx="4794268" cy="428401"/>
          </a:xfrm>
        </p:spPr>
        <p:txBody>
          <a:bodyPr/>
          <a:lstStyle/>
          <a:p>
            <a:r>
              <a:rPr lang="zh-CN" altLang="en-US" dirty="0"/>
              <a:t>总结与展望</a:t>
            </a:r>
          </a:p>
        </p:txBody>
      </p:sp>
      <p:sp>
        <p:nvSpPr>
          <p:cNvPr id="26" name="文本框 31">
            <a:extLst>
              <a:ext uri="{FF2B5EF4-FFF2-40B4-BE49-F238E27FC236}">
                <a16:creationId xmlns:a16="http://schemas.microsoft.com/office/drawing/2014/main" id="{03B68EDE-8635-1D3C-E5C0-9099AFDD67CD}"/>
              </a:ext>
            </a:extLst>
          </p:cNvPr>
          <p:cNvSpPr txBox="1"/>
          <p:nvPr/>
        </p:nvSpPr>
        <p:spPr>
          <a:xfrm flipH="1">
            <a:off x="8932277" y="1766085"/>
            <a:ext cx="1520185"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关键标题词</a:t>
            </a:r>
          </a:p>
        </p:txBody>
      </p:sp>
      <p:sp>
        <p:nvSpPr>
          <p:cNvPr id="27" name="文本框 32">
            <a:extLst>
              <a:ext uri="{FF2B5EF4-FFF2-40B4-BE49-F238E27FC236}">
                <a16:creationId xmlns:a16="http://schemas.microsoft.com/office/drawing/2014/main" id="{482C5F92-ED11-F4AF-E385-4CBB14CF8C15}"/>
              </a:ext>
            </a:extLst>
          </p:cNvPr>
          <p:cNvSpPr txBox="1"/>
          <p:nvPr/>
        </p:nvSpPr>
        <p:spPr>
          <a:xfrm flipH="1">
            <a:off x="8932277" y="2109896"/>
            <a:ext cx="2950769"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rPr>
              <a:t>在这里输入你的正文阐述与关键词标题相关的具体内容，若字数太多酌情先删减文案</a:t>
            </a:r>
          </a:p>
        </p:txBody>
      </p:sp>
      <p:sp>
        <p:nvSpPr>
          <p:cNvPr id="33" name="文本框 32">
            <a:extLst>
              <a:ext uri="{FF2B5EF4-FFF2-40B4-BE49-F238E27FC236}">
                <a16:creationId xmlns:a16="http://schemas.microsoft.com/office/drawing/2014/main" id="{15AC4CC3-F78B-D823-DE9B-D2DD72ABF863}"/>
              </a:ext>
            </a:extLst>
          </p:cNvPr>
          <p:cNvSpPr txBox="1"/>
          <p:nvPr/>
        </p:nvSpPr>
        <p:spPr>
          <a:xfrm flipH="1">
            <a:off x="2212430" y="5011326"/>
            <a:ext cx="1282402" cy="307777"/>
          </a:xfrm>
          <a:prstGeom prst="rect">
            <a:avLst/>
          </a:prstGeom>
          <a:noFill/>
        </p:spPr>
        <p:txBody>
          <a:bodyPr wrap="none" lIns="0" tIns="0" rIns="0" bIns="0" rtlCol="0" anchor="t">
            <a:spAutoFit/>
          </a:bodyPr>
          <a:lstStyle/>
          <a:p>
            <a:pPr algn="r"/>
            <a:r>
              <a:rPr lang="zh-CN" altLang="en-US" sz="2000" dirty="0">
                <a:solidFill>
                  <a:schemeClr val="accent1"/>
                </a:solidFill>
                <a:latin typeface="+mj-ea"/>
                <a:ea typeface="+mj-ea"/>
              </a:rPr>
              <a:t>关键词标题</a:t>
            </a:r>
          </a:p>
        </p:txBody>
      </p:sp>
      <p:sp>
        <p:nvSpPr>
          <p:cNvPr id="34" name="文本框 32">
            <a:extLst>
              <a:ext uri="{FF2B5EF4-FFF2-40B4-BE49-F238E27FC236}">
                <a16:creationId xmlns:a16="http://schemas.microsoft.com/office/drawing/2014/main" id="{1A783C94-0DD6-7C0A-494A-B08BE1BF087C}"/>
              </a:ext>
            </a:extLst>
          </p:cNvPr>
          <p:cNvSpPr txBox="1"/>
          <p:nvPr/>
        </p:nvSpPr>
        <p:spPr>
          <a:xfrm flipH="1">
            <a:off x="616633" y="5344751"/>
            <a:ext cx="2950769"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65000"/>
                    <a:lumOff val="35000"/>
                  </a:schemeClr>
                </a:solidFill>
              </a:rPr>
              <a:t>在这里输入你的正文阐述与关键词标题相关的具体内容，若字数太多酌情先删减文案</a:t>
            </a:r>
          </a:p>
        </p:txBody>
      </p:sp>
      <p:sp>
        <p:nvSpPr>
          <p:cNvPr id="36" name="文本框 35">
            <a:extLst>
              <a:ext uri="{FF2B5EF4-FFF2-40B4-BE49-F238E27FC236}">
                <a16:creationId xmlns:a16="http://schemas.microsoft.com/office/drawing/2014/main" id="{D3E9EA18-16D5-F789-DF7D-85D8DED31352}"/>
              </a:ext>
            </a:extLst>
          </p:cNvPr>
          <p:cNvSpPr txBox="1"/>
          <p:nvPr/>
        </p:nvSpPr>
        <p:spPr>
          <a:xfrm flipH="1">
            <a:off x="9099051" y="3375457"/>
            <a:ext cx="1282402" cy="307777"/>
          </a:xfrm>
          <a:prstGeom prst="rect">
            <a:avLst/>
          </a:prstGeom>
          <a:noFill/>
        </p:spPr>
        <p:txBody>
          <a:bodyPr wrap="none" lIns="0" tIns="0" rIns="0" bIns="0" rtlCol="0" anchor="t">
            <a:spAutoFit/>
          </a:bodyPr>
          <a:lstStyle/>
          <a:p>
            <a:pPr algn="r"/>
            <a:r>
              <a:rPr lang="zh-CN" altLang="en-US" sz="2000" dirty="0">
                <a:solidFill>
                  <a:schemeClr val="accent1"/>
                </a:solidFill>
                <a:latin typeface="+mj-ea"/>
                <a:ea typeface="+mj-ea"/>
              </a:rPr>
              <a:t>关键词标题</a:t>
            </a:r>
          </a:p>
        </p:txBody>
      </p:sp>
      <p:sp>
        <p:nvSpPr>
          <p:cNvPr id="37" name="文本框 32">
            <a:extLst>
              <a:ext uri="{FF2B5EF4-FFF2-40B4-BE49-F238E27FC236}">
                <a16:creationId xmlns:a16="http://schemas.microsoft.com/office/drawing/2014/main" id="{39BD417C-87C6-610F-45B0-DE38138C65A0}"/>
              </a:ext>
            </a:extLst>
          </p:cNvPr>
          <p:cNvSpPr txBox="1"/>
          <p:nvPr/>
        </p:nvSpPr>
        <p:spPr>
          <a:xfrm flipH="1">
            <a:off x="9032775" y="3716061"/>
            <a:ext cx="2950769"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rPr>
              <a:t>在这里输入你的正文阐述与关键词标题相关的具体内容，若字数太多酌情先删减文案</a:t>
            </a:r>
          </a:p>
        </p:txBody>
      </p:sp>
      <p:sp>
        <p:nvSpPr>
          <p:cNvPr id="38" name="文本框 37">
            <a:extLst>
              <a:ext uri="{FF2B5EF4-FFF2-40B4-BE49-F238E27FC236}">
                <a16:creationId xmlns:a16="http://schemas.microsoft.com/office/drawing/2014/main" id="{276ECC72-449C-CF7D-C59C-69182C16B9DD}"/>
              </a:ext>
            </a:extLst>
          </p:cNvPr>
          <p:cNvSpPr txBox="1"/>
          <p:nvPr/>
        </p:nvSpPr>
        <p:spPr>
          <a:xfrm flipH="1">
            <a:off x="1804254" y="3375457"/>
            <a:ext cx="1282402" cy="307777"/>
          </a:xfrm>
          <a:prstGeom prst="rect">
            <a:avLst/>
          </a:prstGeom>
          <a:noFill/>
        </p:spPr>
        <p:txBody>
          <a:bodyPr wrap="none" lIns="0" tIns="0" rIns="0" bIns="0" rtlCol="0" anchor="t">
            <a:spAutoFit/>
          </a:bodyPr>
          <a:lstStyle/>
          <a:p>
            <a:pPr algn="r"/>
            <a:r>
              <a:rPr lang="zh-CN" altLang="en-US" sz="2000" dirty="0">
                <a:solidFill>
                  <a:schemeClr val="accent1"/>
                </a:solidFill>
                <a:latin typeface="+mj-ea"/>
                <a:ea typeface="+mj-ea"/>
              </a:rPr>
              <a:t>关键词标题</a:t>
            </a:r>
          </a:p>
        </p:txBody>
      </p:sp>
      <p:sp>
        <p:nvSpPr>
          <p:cNvPr id="39" name="文本框 32">
            <a:extLst>
              <a:ext uri="{FF2B5EF4-FFF2-40B4-BE49-F238E27FC236}">
                <a16:creationId xmlns:a16="http://schemas.microsoft.com/office/drawing/2014/main" id="{210B596D-38B1-28D2-B35C-0A5AF8123791}"/>
              </a:ext>
            </a:extLst>
          </p:cNvPr>
          <p:cNvSpPr txBox="1"/>
          <p:nvPr/>
        </p:nvSpPr>
        <p:spPr>
          <a:xfrm flipH="1">
            <a:off x="208457" y="3716061"/>
            <a:ext cx="2950769"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65000"/>
                    <a:lumOff val="35000"/>
                  </a:schemeClr>
                </a:solidFill>
              </a:rPr>
              <a:t>在这里输入你的正文阐述与关键词标题相关的具体内容，若字数太多酌情先删减文案</a:t>
            </a:r>
          </a:p>
        </p:txBody>
      </p:sp>
      <p:grpSp>
        <p:nvGrpSpPr>
          <p:cNvPr id="9" name="组合 8">
            <a:extLst>
              <a:ext uri="{FF2B5EF4-FFF2-40B4-BE49-F238E27FC236}">
                <a16:creationId xmlns:a16="http://schemas.microsoft.com/office/drawing/2014/main" id="{C5B133AF-DDFA-98F5-B727-60BBE9BB3C4B}"/>
              </a:ext>
            </a:extLst>
          </p:cNvPr>
          <p:cNvGrpSpPr/>
          <p:nvPr/>
        </p:nvGrpSpPr>
        <p:grpSpPr>
          <a:xfrm>
            <a:off x="7965434" y="1938488"/>
            <a:ext cx="540000" cy="540000"/>
            <a:chOff x="8233060" y="1938488"/>
            <a:chExt cx="540000" cy="540000"/>
          </a:xfrm>
        </p:grpSpPr>
        <p:sp>
          <p:nvSpPr>
            <p:cNvPr id="44" name="椭圆 43">
              <a:extLst>
                <a:ext uri="{FF2B5EF4-FFF2-40B4-BE49-F238E27FC236}">
                  <a16:creationId xmlns:a16="http://schemas.microsoft.com/office/drawing/2014/main" id="{691FE408-4F86-5096-59FE-5F496D97701D}"/>
                </a:ext>
              </a:extLst>
            </p:cNvPr>
            <p:cNvSpPr>
              <a:spLocks noChangeAspect="1"/>
            </p:cNvSpPr>
            <p:nvPr/>
          </p:nvSpPr>
          <p:spPr>
            <a:xfrm flipH="1">
              <a:off x="8233060" y="1938488"/>
              <a:ext cx="540000" cy="540000"/>
            </a:xfrm>
            <a:prstGeom prst="ellipse">
              <a:avLst/>
            </a:prstGeom>
            <a:solidFill>
              <a:schemeClr val="accent2"/>
            </a:solidFill>
            <a:ln w="12700" cap="flat" cmpd="sng" algn="ctr">
              <a:noFill/>
              <a:prstDash val="solid"/>
              <a:miter lim="800000"/>
            </a:ln>
            <a:effectLst>
              <a:outerShdw blurRad="50800" dist="38100" dir="810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图标">
              <a:extLst>
                <a:ext uri="{FF2B5EF4-FFF2-40B4-BE49-F238E27FC236}">
                  <a16:creationId xmlns:a16="http://schemas.microsoft.com/office/drawing/2014/main" id="{9B54CBE7-87E7-56BA-5CD8-A9EC4945FCDB}"/>
                </a:ext>
              </a:extLst>
            </p:cNvPr>
            <p:cNvSpPr>
              <a:spLocks/>
            </p:cNvSpPr>
            <p:nvPr/>
          </p:nvSpPr>
          <p:spPr>
            <a:xfrm flipH="1">
              <a:off x="8331502" y="2051814"/>
              <a:ext cx="343116" cy="313348"/>
            </a:xfrm>
            <a:custGeom>
              <a:avLst/>
              <a:gdLst>
                <a:gd name="connsiteX0" fmla="*/ 199901 w 604154"/>
                <a:gd name="connsiteY0" fmla="*/ 394743 h 605522"/>
                <a:gd name="connsiteX1" fmla="*/ 404258 w 604154"/>
                <a:gd name="connsiteY1" fmla="*/ 394743 h 605522"/>
                <a:gd name="connsiteX2" fmla="*/ 365691 w 604154"/>
                <a:gd name="connsiteY2" fmla="*/ 427556 h 605522"/>
                <a:gd name="connsiteX3" fmla="*/ 238621 w 604154"/>
                <a:gd name="connsiteY3" fmla="*/ 427556 h 605522"/>
                <a:gd name="connsiteX4" fmla="*/ 199901 w 604154"/>
                <a:gd name="connsiteY4" fmla="*/ 394743 h 605522"/>
                <a:gd name="connsiteX5" fmla="*/ 588935 w 604154"/>
                <a:gd name="connsiteY5" fmla="*/ 310982 h 605522"/>
                <a:gd name="connsiteX6" fmla="*/ 604145 w 604154"/>
                <a:gd name="connsiteY6" fmla="*/ 327243 h 605522"/>
                <a:gd name="connsiteX7" fmla="*/ 570192 w 604154"/>
                <a:gd name="connsiteY7" fmla="*/ 470985 h 605522"/>
                <a:gd name="connsiteX8" fmla="*/ 435610 w 604154"/>
                <a:gd name="connsiteY8" fmla="*/ 563489 h 605522"/>
                <a:gd name="connsiteX9" fmla="*/ 417327 w 604154"/>
                <a:gd name="connsiteY9" fmla="*/ 605522 h 605522"/>
                <a:gd name="connsiteX10" fmla="*/ 319156 w 604154"/>
                <a:gd name="connsiteY10" fmla="*/ 605522 h 605522"/>
                <a:gd name="connsiteX11" fmla="*/ 380302 w 604154"/>
                <a:gd name="connsiteY11" fmla="*/ 459479 h 605522"/>
                <a:gd name="connsiteX12" fmla="*/ 456196 w 604154"/>
                <a:gd name="connsiteY12" fmla="*/ 403639 h 605522"/>
                <a:gd name="connsiteX13" fmla="*/ 500135 w 604154"/>
                <a:gd name="connsiteY13" fmla="*/ 389219 h 605522"/>
                <a:gd name="connsiteX14" fmla="*/ 513962 w 604154"/>
                <a:gd name="connsiteY14" fmla="*/ 398270 h 605522"/>
                <a:gd name="connsiteX15" fmla="*/ 467412 w 604154"/>
                <a:gd name="connsiteY15" fmla="*/ 444445 h 605522"/>
                <a:gd name="connsiteX16" fmla="*/ 472942 w 604154"/>
                <a:gd name="connsiteY16" fmla="*/ 443525 h 605522"/>
                <a:gd name="connsiteX17" fmla="*/ 563278 w 604154"/>
                <a:gd name="connsiteY17" fmla="*/ 345652 h 605522"/>
                <a:gd name="connsiteX18" fmla="*/ 588935 w 604154"/>
                <a:gd name="connsiteY18" fmla="*/ 310982 h 605522"/>
                <a:gd name="connsiteX19" fmla="*/ 15365 w 604154"/>
                <a:gd name="connsiteY19" fmla="*/ 310982 h 605522"/>
                <a:gd name="connsiteX20" fmla="*/ 41022 w 604154"/>
                <a:gd name="connsiteY20" fmla="*/ 345652 h 605522"/>
                <a:gd name="connsiteX21" fmla="*/ 131204 w 604154"/>
                <a:gd name="connsiteY21" fmla="*/ 443525 h 605522"/>
                <a:gd name="connsiteX22" fmla="*/ 136888 w 604154"/>
                <a:gd name="connsiteY22" fmla="*/ 444292 h 605522"/>
                <a:gd name="connsiteX23" fmla="*/ 90338 w 604154"/>
                <a:gd name="connsiteY23" fmla="*/ 398117 h 605522"/>
                <a:gd name="connsiteX24" fmla="*/ 104165 w 604154"/>
                <a:gd name="connsiteY24" fmla="*/ 389066 h 605522"/>
                <a:gd name="connsiteX25" fmla="*/ 147950 w 604154"/>
                <a:gd name="connsiteY25" fmla="*/ 403333 h 605522"/>
                <a:gd name="connsiteX26" fmla="*/ 223998 w 604154"/>
                <a:gd name="connsiteY26" fmla="*/ 459479 h 605522"/>
                <a:gd name="connsiteX27" fmla="*/ 285144 w 604154"/>
                <a:gd name="connsiteY27" fmla="*/ 605522 h 605522"/>
                <a:gd name="connsiteX28" fmla="*/ 186973 w 604154"/>
                <a:gd name="connsiteY28" fmla="*/ 605522 h 605522"/>
                <a:gd name="connsiteX29" fmla="*/ 168537 w 604154"/>
                <a:gd name="connsiteY29" fmla="*/ 563489 h 605522"/>
                <a:gd name="connsiteX30" fmla="*/ 34108 w 604154"/>
                <a:gd name="connsiteY30" fmla="*/ 471292 h 605522"/>
                <a:gd name="connsiteX31" fmla="*/ 2 w 604154"/>
                <a:gd name="connsiteY31" fmla="*/ 327396 h 605522"/>
                <a:gd name="connsiteX32" fmla="*/ 15365 w 604154"/>
                <a:gd name="connsiteY32" fmla="*/ 310982 h 605522"/>
                <a:gd name="connsiteX33" fmla="*/ 298064 w 604154"/>
                <a:gd name="connsiteY33" fmla="*/ 147892 h 605522"/>
                <a:gd name="connsiteX34" fmla="*/ 246126 w 604154"/>
                <a:gd name="connsiteY34" fmla="*/ 199752 h 605522"/>
                <a:gd name="connsiteX35" fmla="*/ 285925 w 604154"/>
                <a:gd name="connsiteY35" fmla="*/ 250231 h 605522"/>
                <a:gd name="connsiteX36" fmla="*/ 298064 w 604154"/>
                <a:gd name="connsiteY36" fmla="*/ 251612 h 605522"/>
                <a:gd name="connsiteX37" fmla="*/ 349848 w 604154"/>
                <a:gd name="connsiteY37" fmla="*/ 199752 h 605522"/>
                <a:gd name="connsiteX38" fmla="*/ 298064 w 604154"/>
                <a:gd name="connsiteY38" fmla="*/ 147892 h 605522"/>
                <a:gd name="connsiteX39" fmla="*/ 298064 w 604154"/>
                <a:gd name="connsiteY39" fmla="*/ 97874 h 605522"/>
                <a:gd name="connsiteX40" fmla="*/ 326184 w 604154"/>
                <a:gd name="connsiteY40" fmla="*/ 115212 h 605522"/>
                <a:gd name="connsiteX41" fmla="*/ 330947 w 604154"/>
                <a:gd name="connsiteY41" fmla="*/ 120582 h 605522"/>
                <a:gd name="connsiteX42" fmla="*/ 332177 w 604154"/>
                <a:gd name="connsiteY42" fmla="*/ 120582 h 605522"/>
                <a:gd name="connsiteX43" fmla="*/ 338630 w 604154"/>
                <a:gd name="connsiteY43" fmla="*/ 120275 h 605522"/>
                <a:gd name="connsiteX44" fmla="*/ 348004 w 604154"/>
                <a:gd name="connsiteY44" fmla="*/ 119661 h 605522"/>
                <a:gd name="connsiteX45" fmla="*/ 370131 w 604154"/>
                <a:gd name="connsiteY45" fmla="*/ 127640 h 605522"/>
                <a:gd name="connsiteX46" fmla="*/ 377660 w 604154"/>
                <a:gd name="connsiteY46" fmla="*/ 159246 h 605522"/>
                <a:gd name="connsiteX47" fmla="*/ 377353 w 604154"/>
                <a:gd name="connsiteY47" fmla="*/ 166918 h 605522"/>
                <a:gd name="connsiteX48" fmla="*/ 382731 w 604154"/>
                <a:gd name="connsiteY48" fmla="*/ 171674 h 605522"/>
                <a:gd name="connsiteX49" fmla="*/ 400095 w 604154"/>
                <a:gd name="connsiteY49" fmla="*/ 199752 h 605522"/>
                <a:gd name="connsiteX50" fmla="*/ 382731 w 604154"/>
                <a:gd name="connsiteY50" fmla="*/ 227830 h 605522"/>
                <a:gd name="connsiteX51" fmla="*/ 377353 w 604154"/>
                <a:gd name="connsiteY51" fmla="*/ 232740 h 605522"/>
                <a:gd name="connsiteX52" fmla="*/ 377660 w 604154"/>
                <a:gd name="connsiteY52" fmla="*/ 240411 h 605522"/>
                <a:gd name="connsiteX53" fmla="*/ 370131 w 604154"/>
                <a:gd name="connsiteY53" fmla="*/ 271864 h 605522"/>
                <a:gd name="connsiteX54" fmla="*/ 348004 w 604154"/>
                <a:gd name="connsiteY54" fmla="*/ 279843 h 605522"/>
                <a:gd name="connsiteX55" fmla="*/ 338630 w 604154"/>
                <a:gd name="connsiteY55" fmla="*/ 279382 h 605522"/>
                <a:gd name="connsiteX56" fmla="*/ 332638 w 604154"/>
                <a:gd name="connsiteY56" fmla="*/ 278922 h 605522"/>
                <a:gd name="connsiteX57" fmla="*/ 332177 w 604154"/>
                <a:gd name="connsiteY57" fmla="*/ 334771 h 605522"/>
                <a:gd name="connsiteX58" fmla="*/ 297757 w 604154"/>
                <a:gd name="connsiteY58" fmla="*/ 316819 h 605522"/>
                <a:gd name="connsiteX59" fmla="*/ 262414 w 604154"/>
                <a:gd name="connsiteY59" fmla="*/ 335538 h 605522"/>
                <a:gd name="connsiteX60" fmla="*/ 262414 w 604154"/>
                <a:gd name="connsiteY60" fmla="*/ 278922 h 605522"/>
                <a:gd name="connsiteX61" fmla="*/ 257036 w 604154"/>
                <a:gd name="connsiteY61" fmla="*/ 279536 h 605522"/>
                <a:gd name="connsiteX62" fmla="*/ 247970 w 604154"/>
                <a:gd name="connsiteY62" fmla="*/ 280303 h 605522"/>
                <a:gd name="connsiteX63" fmla="*/ 225843 w 604154"/>
                <a:gd name="connsiteY63" fmla="*/ 272018 h 605522"/>
                <a:gd name="connsiteX64" fmla="*/ 218314 w 604154"/>
                <a:gd name="connsiteY64" fmla="*/ 240411 h 605522"/>
                <a:gd name="connsiteX65" fmla="*/ 218775 w 604154"/>
                <a:gd name="connsiteY65" fmla="*/ 232740 h 605522"/>
                <a:gd name="connsiteX66" fmla="*/ 213243 w 604154"/>
                <a:gd name="connsiteY66" fmla="*/ 227830 h 605522"/>
                <a:gd name="connsiteX67" fmla="*/ 195879 w 604154"/>
                <a:gd name="connsiteY67" fmla="*/ 199752 h 605522"/>
                <a:gd name="connsiteX68" fmla="*/ 213243 w 604154"/>
                <a:gd name="connsiteY68" fmla="*/ 171674 h 605522"/>
                <a:gd name="connsiteX69" fmla="*/ 218775 w 604154"/>
                <a:gd name="connsiteY69" fmla="*/ 166918 h 605522"/>
                <a:gd name="connsiteX70" fmla="*/ 218314 w 604154"/>
                <a:gd name="connsiteY70" fmla="*/ 159246 h 605522"/>
                <a:gd name="connsiteX71" fmla="*/ 225843 w 604154"/>
                <a:gd name="connsiteY71" fmla="*/ 127640 h 605522"/>
                <a:gd name="connsiteX72" fmla="*/ 247970 w 604154"/>
                <a:gd name="connsiteY72" fmla="*/ 119661 h 605522"/>
                <a:gd name="connsiteX73" fmla="*/ 257344 w 604154"/>
                <a:gd name="connsiteY73" fmla="*/ 120275 h 605522"/>
                <a:gd name="connsiteX74" fmla="*/ 263797 w 604154"/>
                <a:gd name="connsiteY74" fmla="*/ 120582 h 605522"/>
                <a:gd name="connsiteX75" fmla="*/ 265027 w 604154"/>
                <a:gd name="connsiteY75" fmla="*/ 120582 h 605522"/>
                <a:gd name="connsiteX76" fmla="*/ 269944 w 604154"/>
                <a:gd name="connsiteY76" fmla="*/ 115212 h 605522"/>
                <a:gd name="connsiteX77" fmla="*/ 298064 w 604154"/>
                <a:gd name="connsiteY77" fmla="*/ 97874 h 605522"/>
                <a:gd name="connsiteX78" fmla="*/ 169654 w 604154"/>
                <a:gd name="connsiteY78" fmla="*/ 0 h 605522"/>
                <a:gd name="connsiteX79" fmla="*/ 400234 w 604154"/>
                <a:gd name="connsiteY79" fmla="*/ 0 h 605522"/>
                <a:gd name="connsiteX80" fmla="*/ 465368 w 604154"/>
                <a:gd name="connsiteY80" fmla="*/ 67812 h 605522"/>
                <a:gd name="connsiteX81" fmla="*/ 465368 w 604154"/>
                <a:gd name="connsiteY81" fmla="*/ 364530 h 605522"/>
                <a:gd name="connsiteX82" fmla="*/ 455229 w 604154"/>
                <a:gd name="connsiteY82" fmla="*/ 368519 h 605522"/>
                <a:gd name="connsiteX83" fmla="*/ 444169 w 604154"/>
                <a:gd name="connsiteY83" fmla="*/ 373122 h 605522"/>
                <a:gd name="connsiteX84" fmla="*/ 432494 w 604154"/>
                <a:gd name="connsiteY84" fmla="*/ 377878 h 605522"/>
                <a:gd name="connsiteX85" fmla="*/ 432494 w 604154"/>
                <a:gd name="connsiteY85" fmla="*/ 90059 h 605522"/>
                <a:gd name="connsiteX86" fmla="*/ 375194 w 604154"/>
                <a:gd name="connsiteY86" fmla="*/ 90059 h 605522"/>
                <a:gd name="connsiteX87" fmla="*/ 375194 w 604154"/>
                <a:gd name="connsiteY87" fmla="*/ 32679 h 605522"/>
                <a:gd name="connsiteX88" fmla="*/ 169654 w 604154"/>
                <a:gd name="connsiteY88" fmla="*/ 32679 h 605522"/>
                <a:gd name="connsiteX89" fmla="*/ 162127 w 604154"/>
                <a:gd name="connsiteY89" fmla="*/ 38202 h 605522"/>
                <a:gd name="connsiteX90" fmla="*/ 162127 w 604154"/>
                <a:gd name="connsiteY90" fmla="*/ 374349 h 605522"/>
                <a:gd name="connsiteX91" fmla="*/ 159361 w 604154"/>
                <a:gd name="connsiteY91" fmla="*/ 373122 h 605522"/>
                <a:gd name="connsiteX92" fmla="*/ 147994 w 604154"/>
                <a:gd name="connsiteY92" fmla="*/ 368519 h 605522"/>
                <a:gd name="connsiteX93" fmla="*/ 129406 w 604154"/>
                <a:gd name="connsiteY93" fmla="*/ 361462 h 605522"/>
                <a:gd name="connsiteX94" fmla="*/ 129406 w 604154"/>
                <a:gd name="connsiteY94" fmla="*/ 38202 h 605522"/>
                <a:gd name="connsiteX95" fmla="*/ 169654 w 604154"/>
                <a:gd name="connsiteY95"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4154" h="605522">
                  <a:moveTo>
                    <a:pt x="199901" y="394743"/>
                  </a:moveTo>
                  <a:lnTo>
                    <a:pt x="404258" y="394743"/>
                  </a:lnTo>
                  <a:cubicBezTo>
                    <a:pt x="390890" y="404096"/>
                    <a:pt x="377830" y="415136"/>
                    <a:pt x="365691" y="427556"/>
                  </a:cubicBezTo>
                  <a:lnTo>
                    <a:pt x="238621" y="427556"/>
                  </a:lnTo>
                  <a:cubicBezTo>
                    <a:pt x="226483" y="415136"/>
                    <a:pt x="213269" y="404096"/>
                    <a:pt x="199901" y="394743"/>
                  </a:cubicBezTo>
                  <a:close/>
                  <a:moveTo>
                    <a:pt x="588935" y="310982"/>
                  </a:moveTo>
                  <a:cubicBezTo>
                    <a:pt x="597385" y="310982"/>
                    <a:pt x="604452" y="318652"/>
                    <a:pt x="604145" y="327243"/>
                  </a:cubicBezTo>
                  <a:cubicBezTo>
                    <a:pt x="603684" y="353169"/>
                    <a:pt x="591854" y="438156"/>
                    <a:pt x="570192" y="470985"/>
                  </a:cubicBezTo>
                  <a:cubicBezTo>
                    <a:pt x="548376" y="503967"/>
                    <a:pt x="452202" y="548148"/>
                    <a:pt x="435610" y="563489"/>
                  </a:cubicBezTo>
                  <a:cubicBezTo>
                    <a:pt x="428082" y="570545"/>
                    <a:pt x="419017" y="582971"/>
                    <a:pt x="417327" y="605522"/>
                  </a:cubicBezTo>
                  <a:lnTo>
                    <a:pt x="319156" y="605522"/>
                  </a:lnTo>
                  <a:cubicBezTo>
                    <a:pt x="329449" y="521609"/>
                    <a:pt x="357411" y="485405"/>
                    <a:pt x="380302" y="459479"/>
                  </a:cubicBezTo>
                  <a:cubicBezTo>
                    <a:pt x="400581" y="436468"/>
                    <a:pt x="428235" y="414378"/>
                    <a:pt x="456196" y="403639"/>
                  </a:cubicBezTo>
                  <a:cubicBezTo>
                    <a:pt x="473557" y="397043"/>
                    <a:pt x="489074" y="389219"/>
                    <a:pt x="500135" y="389219"/>
                  </a:cubicBezTo>
                  <a:cubicBezTo>
                    <a:pt x="506434" y="389219"/>
                    <a:pt x="511197" y="391674"/>
                    <a:pt x="513962" y="398270"/>
                  </a:cubicBezTo>
                  <a:cubicBezTo>
                    <a:pt x="520261" y="412690"/>
                    <a:pt x="454199" y="444445"/>
                    <a:pt x="467412" y="444445"/>
                  </a:cubicBezTo>
                  <a:cubicBezTo>
                    <a:pt x="468641" y="444445"/>
                    <a:pt x="470331" y="444139"/>
                    <a:pt x="472942" y="443525"/>
                  </a:cubicBezTo>
                  <a:cubicBezTo>
                    <a:pt x="508278" y="436008"/>
                    <a:pt x="552063" y="395816"/>
                    <a:pt x="563278" y="345652"/>
                  </a:cubicBezTo>
                  <a:cubicBezTo>
                    <a:pt x="568963" y="319880"/>
                    <a:pt x="579871" y="310982"/>
                    <a:pt x="588935" y="310982"/>
                  </a:cubicBezTo>
                  <a:close/>
                  <a:moveTo>
                    <a:pt x="15365" y="310982"/>
                  </a:moveTo>
                  <a:cubicBezTo>
                    <a:pt x="24429" y="310982"/>
                    <a:pt x="35184" y="319726"/>
                    <a:pt x="41022" y="345652"/>
                  </a:cubicBezTo>
                  <a:cubicBezTo>
                    <a:pt x="52083" y="395816"/>
                    <a:pt x="96022" y="436008"/>
                    <a:pt x="131204" y="443525"/>
                  </a:cubicBezTo>
                  <a:cubicBezTo>
                    <a:pt x="133816" y="444139"/>
                    <a:pt x="135659" y="444292"/>
                    <a:pt x="136888" y="444292"/>
                  </a:cubicBezTo>
                  <a:cubicBezTo>
                    <a:pt x="150101" y="444292"/>
                    <a:pt x="84039" y="412690"/>
                    <a:pt x="90338" y="398117"/>
                  </a:cubicBezTo>
                  <a:cubicBezTo>
                    <a:pt x="93103" y="391674"/>
                    <a:pt x="97866" y="389066"/>
                    <a:pt x="104165" y="389066"/>
                  </a:cubicBezTo>
                  <a:cubicBezTo>
                    <a:pt x="115073" y="389066"/>
                    <a:pt x="130743" y="396736"/>
                    <a:pt x="147950" y="403333"/>
                  </a:cubicBezTo>
                  <a:cubicBezTo>
                    <a:pt x="176065" y="414071"/>
                    <a:pt x="203719" y="436468"/>
                    <a:pt x="223998" y="459479"/>
                  </a:cubicBezTo>
                  <a:cubicBezTo>
                    <a:pt x="246889" y="485405"/>
                    <a:pt x="274851" y="521609"/>
                    <a:pt x="285144" y="605522"/>
                  </a:cubicBezTo>
                  <a:lnTo>
                    <a:pt x="186973" y="605522"/>
                  </a:lnTo>
                  <a:cubicBezTo>
                    <a:pt x="185129" y="582971"/>
                    <a:pt x="176218" y="570545"/>
                    <a:pt x="168537" y="563489"/>
                  </a:cubicBezTo>
                  <a:cubicBezTo>
                    <a:pt x="152098" y="548148"/>
                    <a:pt x="55924" y="504274"/>
                    <a:pt x="34108" y="471292"/>
                  </a:cubicBezTo>
                  <a:cubicBezTo>
                    <a:pt x="12292" y="438309"/>
                    <a:pt x="616" y="353322"/>
                    <a:pt x="2" y="327396"/>
                  </a:cubicBezTo>
                  <a:cubicBezTo>
                    <a:pt x="-152" y="318806"/>
                    <a:pt x="6915" y="310982"/>
                    <a:pt x="15365" y="310982"/>
                  </a:cubicBezTo>
                  <a:close/>
                  <a:moveTo>
                    <a:pt x="298064" y="147892"/>
                  </a:moveTo>
                  <a:cubicBezTo>
                    <a:pt x="269329" y="147892"/>
                    <a:pt x="246126" y="171214"/>
                    <a:pt x="246126" y="199752"/>
                  </a:cubicBezTo>
                  <a:cubicBezTo>
                    <a:pt x="246126" y="224301"/>
                    <a:pt x="263183" y="244861"/>
                    <a:pt x="285925" y="250231"/>
                  </a:cubicBezTo>
                  <a:lnTo>
                    <a:pt x="298064" y="251612"/>
                  </a:lnTo>
                  <a:cubicBezTo>
                    <a:pt x="326645" y="251612"/>
                    <a:pt x="349848" y="228443"/>
                    <a:pt x="349848" y="199752"/>
                  </a:cubicBezTo>
                  <a:cubicBezTo>
                    <a:pt x="349848" y="171214"/>
                    <a:pt x="326645" y="147892"/>
                    <a:pt x="298064" y="147892"/>
                  </a:cubicBezTo>
                  <a:close/>
                  <a:moveTo>
                    <a:pt x="298064" y="97874"/>
                  </a:moveTo>
                  <a:cubicBezTo>
                    <a:pt x="311740" y="97874"/>
                    <a:pt x="320345" y="108307"/>
                    <a:pt x="326184" y="115212"/>
                  </a:cubicBezTo>
                  <a:cubicBezTo>
                    <a:pt x="327567" y="116899"/>
                    <a:pt x="329718" y="119508"/>
                    <a:pt x="330947" y="120582"/>
                  </a:cubicBezTo>
                  <a:cubicBezTo>
                    <a:pt x="331255" y="120582"/>
                    <a:pt x="331562" y="120582"/>
                    <a:pt x="332177" y="120582"/>
                  </a:cubicBezTo>
                  <a:cubicBezTo>
                    <a:pt x="334021" y="120582"/>
                    <a:pt x="336172" y="120428"/>
                    <a:pt x="338630" y="120275"/>
                  </a:cubicBezTo>
                  <a:cubicBezTo>
                    <a:pt x="341704" y="119968"/>
                    <a:pt x="344777" y="119661"/>
                    <a:pt x="348004" y="119661"/>
                  </a:cubicBezTo>
                  <a:cubicBezTo>
                    <a:pt x="351538" y="119661"/>
                    <a:pt x="362141" y="119661"/>
                    <a:pt x="370131" y="127640"/>
                  </a:cubicBezTo>
                  <a:cubicBezTo>
                    <a:pt x="379658" y="137152"/>
                    <a:pt x="378429" y="149887"/>
                    <a:pt x="377660" y="159246"/>
                  </a:cubicBezTo>
                  <a:cubicBezTo>
                    <a:pt x="377507" y="161701"/>
                    <a:pt x="377199" y="165077"/>
                    <a:pt x="377353" y="166918"/>
                  </a:cubicBezTo>
                  <a:cubicBezTo>
                    <a:pt x="378429" y="168145"/>
                    <a:pt x="380887" y="170293"/>
                    <a:pt x="382731" y="171674"/>
                  </a:cubicBezTo>
                  <a:cubicBezTo>
                    <a:pt x="389646" y="177505"/>
                    <a:pt x="400095" y="186097"/>
                    <a:pt x="400095" y="199752"/>
                  </a:cubicBezTo>
                  <a:cubicBezTo>
                    <a:pt x="400095" y="213407"/>
                    <a:pt x="389646" y="222153"/>
                    <a:pt x="382731" y="227830"/>
                  </a:cubicBezTo>
                  <a:cubicBezTo>
                    <a:pt x="380887" y="229364"/>
                    <a:pt x="378429" y="231359"/>
                    <a:pt x="377353" y="232740"/>
                  </a:cubicBezTo>
                  <a:cubicBezTo>
                    <a:pt x="377199" y="234427"/>
                    <a:pt x="377507" y="237956"/>
                    <a:pt x="377660" y="240411"/>
                  </a:cubicBezTo>
                  <a:cubicBezTo>
                    <a:pt x="378429" y="249770"/>
                    <a:pt x="379658" y="262505"/>
                    <a:pt x="370131" y="271864"/>
                  </a:cubicBezTo>
                  <a:cubicBezTo>
                    <a:pt x="362141" y="279843"/>
                    <a:pt x="351538" y="279843"/>
                    <a:pt x="348004" y="279843"/>
                  </a:cubicBezTo>
                  <a:cubicBezTo>
                    <a:pt x="344777" y="279843"/>
                    <a:pt x="341550" y="279536"/>
                    <a:pt x="338630" y="279382"/>
                  </a:cubicBezTo>
                  <a:cubicBezTo>
                    <a:pt x="336479" y="279076"/>
                    <a:pt x="334328" y="278922"/>
                    <a:pt x="332638" y="278922"/>
                  </a:cubicBezTo>
                  <a:lnTo>
                    <a:pt x="332177" y="334771"/>
                  </a:lnTo>
                  <a:lnTo>
                    <a:pt x="297757" y="316819"/>
                  </a:lnTo>
                  <a:lnTo>
                    <a:pt x="262414" y="335538"/>
                  </a:lnTo>
                  <a:lnTo>
                    <a:pt x="262414" y="278922"/>
                  </a:lnTo>
                  <a:cubicBezTo>
                    <a:pt x="262414" y="279076"/>
                    <a:pt x="259187" y="279382"/>
                    <a:pt x="257036" y="279536"/>
                  </a:cubicBezTo>
                  <a:cubicBezTo>
                    <a:pt x="253963" y="279843"/>
                    <a:pt x="251197" y="280303"/>
                    <a:pt x="247970" y="280303"/>
                  </a:cubicBezTo>
                  <a:cubicBezTo>
                    <a:pt x="244436" y="280303"/>
                    <a:pt x="233833" y="279996"/>
                    <a:pt x="225843" y="272018"/>
                  </a:cubicBezTo>
                  <a:cubicBezTo>
                    <a:pt x="216470" y="262658"/>
                    <a:pt x="217545" y="249770"/>
                    <a:pt x="218314" y="240411"/>
                  </a:cubicBezTo>
                  <a:cubicBezTo>
                    <a:pt x="218621" y="238110"/>
                    <a:pt x="218928" y="234427"/>
                    <a:pt x="218775" y="232740"/>
                  </a:cubicBezTo>
                  <a:cubicBezTo>
                    <a:pt x="217545" y="231512"/>
                    <a:pt x="215087" y="229364"/>
                    <a:pt x="213243" y="227830"/>
                  </a:cubicBezTo>
                  <a:cubicBezTo>
                    <a:pt x="206328" y="222153"/>
                    <a:pt x="195879" y="213407"/>
                    <a:pt x="195879" y="199752"/>
                  </a:cubicBezTo>
                  <a:cubicBezTo>
                    <a:pt x="195879" y="186097"/>
                    <a:pt x="206328" y="177505"/>
                    <a:pt x="213243" y="171674"/>
                  </a:cubicBezTo>
                  <a:cubicBezTo>
                    <a:pt x="215087" y="170293"/>
                    <a:pt x="217545" y="168145"/>
                    <a:pt x="218775" y="166918"/>
                  </a:cubicBezTo>
                  <a:cubicBezTo>
                    <a:pt x="218928" y="165077"/>
                    <a:pt x="218621" y="161701"/>
                    <a:pt x="218314" y="159246"/>
                  </a:cubicBezTo>
                  <a:cubicBezTo>
                    <a:pt x="217545" y="149887"/>
                    <a:pt x="216470" y="137152"/>
                    <a:pt x="225843" y="127640"/>
                  </a:cubicBezTo>
                  <a:cubicBezTo>
                    <a:pt x="233833" y="119661"/>
                    <a:pt x="244436" y="119661"/>
                    <a:pt x="247970" y="119661"/>
                  </a:cubicBezTo>
                  <a:cubicBezTo>
                    <a:pt x="251197" y="119661"/>
                    <a:pt x="254424" y="119968"/>
                    <a:pt x="257344" y="120275"/>
                  </a:cubicBezTo>
                  <a:cubicBezTo>
                    <a:pt x="259802" y="120428"/>
                    <a:pt x="262107" y="120582"/>
                    <a:pt x="263797" y="120582"/>
                  </a:cubicBezTo>
                  <a:cubicBezTo>
                    <a:pt x="264412" y="120582"/>
                    <a:pt x="264719" y="120582"/>
                    <a:pt x="265027" y="120582"/>
                  </a:cubicBezTo>
                  <a:cubicBezTo>
                    <a:pt x="266256" y="119508"/>
                    <a:pt x="268407" y="116899"/>
                    <a:pt x="269944" y="115212"/>
                  </a:cubicBezTo>
                  <a:cubicBezTo>
                    <a:pt x="275629" y="108307"/>
                    <a:pt x="284388" y="97874"/>
                    <a:pt x="298064" y="97874"/>
                  </a:cubicBezTo>
                  <a:close/>
                  <a:moveTo>
                    <a:pt x="169654" y="0"/>
                  </a:moveTo>
                  <a:lnTo>
                    <a:pt x="400234" y="0"/>
                  </a:lnTo>
                  <a:lnTo>
                    <a:pt x="465368" y="67812"/>
                  </a:lnTo>
                  <a:lnTo>
                    <a:pt x="465368" y="364530"/>
                  </a:lnTo>
                  <a:cubicBezTo>
                    <a:pt x="463217" y="365758"/>
                    <a:pt x="458762" y="367138"/>
                    <a:pt x="455229" y="368519"/>
                  </a:cubicBezTo>
                  <a:cubicBezTo>
                    <a:pt x="451542" y="370054"/>
                    <a:pt x="447856" y="371588"/>
                    <a:pt x="444169" y="373122"/>
                  </a:cubicBezTo>
                  <a:cubicBezTo>
                    <a:pt x="440328" y="374503"/>
                    <a:pt x="436641" y="376190"/>
                    <a:pt x="432494" y="377878"/>
                  </a:cubicBezTo>
                  <a:lnTo>
                    <a:pt x="432494" y="90059"/>
                  </a:lnTo>
                  <a:lnTo>
                    <a:pt x="375194" y="90059"/>
                  </a:lnTo>
                  <a:lnTo>
                    <a:pt x="375194" y="32679"/>
                  </a:lnTo>
                  <a:lnTo>
                    <a:pt x="169654" y="32679"/>
                  </a:lnTo>
                  <a:cubicBezTo>
                    <a:pt x="166581" y="32679"/>
                    <a:pt x="162127" y="36054"/>
                    <a:pt x="162127" y="38202"/>
                  </a:cubicBezTo>
                  <a:lnTo>
                    <a:pt x="162127" y="374349"/>
                  </a:lnTo>
                  <a:cubicBezTo>
                    <a:pt x="162127" y="373889"/>
                    <a:pt x="160437" y="373429"/>
                    <a:pt x="159361" y="373122"/>
                  </a:cubicBezTo>
                  <a:cubicBezTo>
                    <a:pt x="155675" y="371588"/>
                    <a:pt x="151681" y="370054"/>
                    <a:pt x="147994" y="368519"/>
                  </a:cubicBezTo>
                  <a:cubicBezTo>
                    <a:pt x="141695" y="366065"/>
                    <a:pt x="135551" y="363610"/>
                    <a:pt x="129406" y="361462"/>
                  </a:cubicBezTo>
                  <a:lnTo>
                    <a:pt x="129406" y="38202"/>
                  </a:lnTo>
                  <a:cubicBezTo>
                    <a:pt x="129406" y="17797"/>
                    <a:pt x="148608" y="0"/>
                    <a:pt x="169654" y="0"/>
                  </a:cubicBezTo>
                  <a:close/>
                </a:path>
              </a:pathLst>
            </a:custGeom>
            <a:solidFill>
              <a:srgbClr val="FFFFFF"/>
            </a:solidFill>
            <a:ln w="7906">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56921" tIns="28461" rIns="56921" bIns="28461" rtlCol="0" anchor="ctr"/>
            <a:lstStyle/>
            <a:p>
              <a:pPr algn="ctr"/>
              <a:endParaRPr lang="en-US" sz="1120"/>
            </a:p>
          </p:txBody>
        </p:sp>
      </p:grpSp>
      <p:grpSp>
        <p:nvGrpSpPr>
          <p:cNvPr id="15" name="组合 14">
            <a:extLst>
              <a:ext uri="{FF2B5EF4-FFF2-40B4-BE49-F238E27FC236}">
                <a16:creationId xmlns:a16="http://schemas.microsoft.com/office/drawing/2014/main" id="{92C3FFFC-97A8-9EEE-4143-5942A030D1F1}"/>
              </a:ext>
            </a:extLst>
          </p:cNvPr>
          <p:cNvGrpSpPr/>
          <p:nvPr/>
        </p:nvGrpSpPr>
        <p:grpSpPr>
          <a:xfrm>
            <a:off x="8360627" y="3218412"/>
            <a:ext cx="540000" cy="540000"/>
            <a:chOff x="8360627" y="3218412"/>
            <a:chExt cx="540000" cy="540000"/>
          </a:xfrm>
        </p:grpSpPr>
        <p:sp>
          <p:nvSpPr>
            <p:cNvPr id="45" name="椭圆 44">
              <a:extLst>
                <a:ext uri="{FF2B5EF4-FFF2-40B4-BE49-F238E27FC236}">
                  <a16:creationId xmlns:a16="http://schemas.microsoft.com/office/drawing/2014/main" id="{3660D078-4DAF-03C3-C2CD-412BCAEB89B2}"/>
                </a:ext>
              </a:extLst>
            </p:cNvPr>
            <p:cNvSpPr>
              <a:spLocks noChangeAspect="1"/>
            </p:cNvSpPr>
            <p:nvPr/>
          </p:nvSpPr>
          <p:spPr>
            <a:xfrm flipH="1">
              <a:off x="8360627" y="3218412"/>
              <a:ext cx="540000" cy="540000"/>
            </a:xfrm>
            <a:prstGeom prst="ellipse">
              <a:avLst/>
            </a:prstGeom>
            <a:solidFill>
              <a:schemeClr val="accent2"/>
            </a:solidFill>
            <a:ln w="12700" cap="flat" cmpd="sng" algn="ctr">
              <a:noFill/>
              <a:prstDash val="solid"/>
              <a:miter lim="800000"/>
            </a:ln>
            <a:effectLst>
              <a:outerShdw blurRad="50800" dist="38100" dir="810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图标">
              <a:extLst>
                <a:ext uri="{FF2B5EF4-FFF2-40B4-BE49-F238E27FC236}">
                  <a16:creationId xmlns:a16="http://schemas.microsoft.com/office/drawing/2014/main" id="{35CB7E7A-4C75-B570-5E92-BFA546A7056E}"/>
                </a:ext>
              </a:extLst>
            </p:cNvPr>
            <p:cNvSpPr>
              <a:spLocks/>
            </p:cNvSpPr>
            <p:nvPr/>
          </p:nvSpPr>
          <p:spPr>
            <a:xfrm>
              <a:off x="8490417" y="3308259"/>
              <a:ext cx="280420" cy="360307"/>
            </a:xfrm>
            <a:custGeom>
              <a:avLst/>
              <a:gdLst>
                <a:gd name="T0" fmla="*/ 4225 w 8450"/>
                <a:gd name="T1" fmla="*/ 0 h 10376"/>
                <a:gd name="T2" fmla="*/ 0 w 8450"/>
                <a:gd name="T3" fmla="*/ 4225 h 10376"/>
                <a:gd name="T4" fmla="*/ 4225 w 8450"/>
                <a:gd name="T5" fmla="*/ 8450 h 10376"/>
                <a:gd name="T6" fmla="*/ 8450 w 8450"/>
                <a:gd name="T7" fmla="*/ 4225 h 10376"/>
                <a:gd name="T8" fmla="*/ 4225 w 8450"/>
                <a:gd name="T9" fmla="*/ 0 h 10376"/>
                <a:gd name="T10" fmla="*/ 4225 w 8450"/>
                <a:gd name="T11" fmla="*/ 6092 h 10376"/>
                <a:gd name="T12" fmla="*/ 2359 w 8450"/>
                <a:gd name="T13" fmla="*/ 4226 h 10376"/>
                <a:gd name="T14" fmla="*/ 4225 w 8450"/>
                <a:gd name="T15" fmla="*/ 2360 h 10376"/>
                <a:gd name="T16" fmla="*/ 6092 w 8450"/>
                <a:gd name="T17" fmla="*/ 4226 h 10376"/>
                <a:gd name="T18" fmla="*/ 4225 w 8450"/>
                <a:gd name="T19" fmla="*/ 6092 h 10376"/>
                <a:gd name="T20" fmla="*/ 6682 w 8450"/>
                <a:gd name="T21" fmla="*/ 8571 h 10376"/>
                <a:gd name="T22" fmla="*/ 6322 w 8450"/>
                <a:gd name="T23" fmla="*/ 8582 h 10376"/>
                <a:gd name="T24" fmla="*/ 4225 w 8450"/>
                <a:gd name="T25" fmla="*/ 9225 h 10376"/>
                <a:gd name="T26" fmla="*/ 2180 w 8450"/>
                <a:gd name="T27" fmla="*/ 8611 h 10376"/>
                <a:gd name="T28" fmla="*/ 1793 w 8450"/>
                <a:gd name="T29" fmla="*/ 8620 h 10376"/>
                <a:gd name="T30" fmla="*/ 1533 w 8450"/>
                <a:gd name="T31" fmla="*/ 8956 h 10376"/>
                <a:gd name="T32" fmla="*/ 1352 w 8450"/>
                <a:gd name="T33" fmla="*/ 9871 h 10376"/>
                <a:gd name="T34" fmla="*/ 1857 w 8450"/>
                <a:gd name="T35" fmla="*/ 10376 h 10376"/>
                <a:gd name="T36" fmla="*/ 6680 w 8450"/>
                <a:gd name="T37" fmla="*/ 10376 h 10376"/>
                <a:gd name="T38" fmla="*/ 7185 w 8450"/>
                <a:gd name="T39" fmla="*/ 9871 h 10376"/>
                <a:gd name="T40" fmla="*/ 7004 w 8450"/>
                <a:gd name="T41" fmla="*/ 8956 h 10376"/>
                <a:gd name="T42" fmla="*/ 6682 w 8450"/>
                <a:gd name="T43" fmla="*/ 8571 h 10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0" h="10376">
                  <a:moveTo>
                    <a:pt x="4225" y="0"/>
                  </a:moveTo>
                  <a:cubicBezTo>
                    <a:pt x="1892" y="0"/>
                    <a:pt x="0" y="1891"/>
                    <a:pt x="0" y="4225"/>
                  </a:cubicBezTo>
                  <a:cubicBezTo>
                    <a:pt x="0" y="6558"/>
                    <a:pt x="1892" y="8450"/>
                    <a:pt x="4225" y="8450"/>
                  </a:cubicBezTo>
                  <a:cubicBezTo>
                    <a:pt x="6559" y="8450"/>
                    <a:pt x="8450" y="6558"/>
                    <a:pt x="8450" y="4225"/>
                  </a:cubicBezTo>
                  <a:cubicBezTo>
                    <a:pt x="8450" y="1892"/>
                    <a:pt x="6559" y="0"/>
                    <a:pt x="4225" y="0"/>
                  </a:cubicBezTo>
                  <a:close/>
                  <a:moveTo>
                    <a:pt x="4225" y="6092"/>
                  </a:moveTo>
                  <a:cubicBezTo>
                    <a:pt x="3194" y="6092"/>
                    <a:pt x="2359" y="5257"/>
                    <a:pt x="2359" y="4226"/>
                  </a:cubicBezTo>
                  <a:cubicBezTo>
                    <a:pt x="2359" y="3194"/>
                    <a:pt x="3194" y="2360"/>
                    <a:pt x="4225" y="2360"/>
                  </a:cubicBezTo>
                  <a:cubicBezTo>
                    <a:pt x="5257" y="2360"/>
                    <a:pt x="6092" y="3195"/>
                    <a:pt x="6092" y="4226"/>
                  </a:cubicBezTo>
                  <a:cubicBezTo>
                    <a:pt x="6092" y="5257"/>
                    <a:pt x="5257" y="6092"/>
                    <a:pt x="4225" y="6092"/>
                  </a:cubicBezTo>
                  <a:close/>
                  <a:moveTo>
                    <a:pt x="6682" y="8571"/>
                  </a:moveTo>
                  <a:cubicBezTo>
                    <a:pt x="6570" y="8507"/>
                    <a:pt x="6432" y="8516"/>
                    <a:pt x="6322" y="8582"/>
                  </a:cubicBezTo>
                  <a:cubicBezTo>
                    <a:pt x="5643" y="8991"/>
                    <a:pt x="5117" y="9225"/>
                    <a:pt x="4225" y="9225"/>
                  </a:cubicBezTo>
                  <a:cubicBezTo>
                    <a:pt x="3355" y="9225"/>
                    <a:pt x="2843" y="9002"/>
                    <a:pt x="2180" y="8611"/>
                  </a:cubicBezTo>
                  <a:cubicBezTo>
                    <a:pt x="2060" y="8539"/>
                    <a:pt x="1909" y="8542"/>
                    <a:pt x="1793" y="8620"/>
                  </a:cubicBezTo>
                  <a:cubicBezTo>
                    <a:pt x="1659" y="8710"/>
                    <a:pt x="1584" y="8811"/>
                    <a:pt x="1533" y="8956"/>
                  </a:cubicBezTo>
                  <a:lnTo>
                    <a:pt x="1352" y="9871"/>
                  </a:lnTo>
                  <a:cubicBezTo>
                    <a:pt x="1352" y="10148"/>
                    <a:pt x="1579" y="10376"/>
                    <a:pt x="1857" y="10376"/>
                  </a:cubicBezTo>
                  <a:lnTo>
                    <a:pt x="6680" y="10376"/>
                  </a:lnTo>
                  <a:cubicBezTo>
                    <a:pt x="6958" y="10376"/>
                    <a:pt x="7185" y="10148"/>
                    <a:pt x="7185" y="9871"/>
                  </a:cubicBezTo>
                  <a:lnTo>
                    <a:pt x="7004" y="8956"/>
                  </a:lnTo>
                  <a:cubicBezTo>
                    <a:pt x="6947" y="8792"/>
                    <a:pt x="6845" y="8663"/>
                    <a:pt x="6682" y="8571"/>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20" dirty="0"/>
            </a:p>
          </p:txBody>
        </p:sp>
      </p:grpSp>
      <p:sp>
        <p:nvSpPr>
          <p:cNvPr id="31" name="文本框 30">
            <a:extLst>
              <a:ext uri="{FF2B5EF4-FFF2-40B4-BE49-F238E27FC236}">
                <a16:creationId xmlns:a16="http://schemas.microsoft.com/office/drawing/2014/main" id="{61EBD885-A380-FB42-285B-7E7EDCAFF81F}"/>
              </a:ext>
            </a:extLst>
          </p:cNvPr>
          <p:cNvSpPr txBox="1"/>
          <p:nvPr/>
        </p:nvSpPr>
        <p:spPr>
          <a:xfrm flipH="1">
            <a:off x="8669709" y="5011326"/>
            <a:ext cx="1282402" cy="307777"/>
          </a:xfrm>
          <a:prstGeom prst="rect">
            <a:avLst/>
          </a:prstGeom>
          <a:noFill/>
        </p:spPr>
        <p:txBody>
          <a:bodyPr wrap="none" lIns="0" tIns="0" rIns="0" bIns="0" rtlCol="0" anchor="t">
            <a:spAutoFit/>
          </a:bodyPr>
          <a:lstStyle/>
          <a:p>
            <a:pPr algn="r"/>
            <a:r>
              <a:rPr lang="zh-CN" altLang="en-US" sz="2000" dirty="0">
                <a:solidFill>
                  <a:schemeClr val="accent1"/>
                </a:solidFill>
                <a:latin typeface="+mj-ea"/>
                <a:ea typeface="+mj-ea"/>
              </a:rPr>
              <a:t>关键词标题</a:t>
            </a:r>
          </a:p>
        </p:txBody>
      </p:sp>
      <p:sp>
        <p:nvSpPr>
          <p:cNvPr id="32" name="文本框 32">
            <a:extLst>
              <a:ext uri="{FF2B5EF4-FFF2-40B4-BE49-F238E27FC236}">
                <a16:creationId xmlns:a16="http://schemas.microsoft.com/office/drawing/2014/main" id="{AB786A66-3355-9A7E-8C57-353B33933718}"/>
              </a:ext>
            </a:extLst>
          </p:cNvPr>
          <p:cNvSpPr txBox="1"/>
          <p:nvPr/>
        </p:nvSpPr>
        <p:spPr>
          <a:xfrm flipH="1">
            <a:off x="8624599" y="5344751"/>
            <a:ext cx="2950769"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rPr>
              <a:t>在这里输入你的正文阐述与关键词标题相关的具体内容，若字数太多酌情先删减文案</a:t>
            </a:r>
          </a:p>
        </p:txBody>
      </p:sp>
      <p:grpSp>
        <p:nvGrpSpPr>
          <p:cNvPr id="11" name="组合 10">
            <a:extLst>
              <a:ext uri="{FF2B5EF4-FFF2-40B4-BE49-F238E27FC236}">
                <a16:creationId xmlns:a16="http://schemas.microsoft.com/office/drawing/2014/main" id="{190070E4-703D-2274-5245-9416C1AE7808}"/>
              </a:ext>
            </a:extLst>
          </p:cNvPr>
          <p:cNvGrpSpPr/>
          <p:nvPr/>
        </p:nvGrpSpPr>
        <p:grpSpPr>
          <a:xfrm>
            <a:off x="7983976" y="4604782"/>
            <a:ext cx="540000" cy="540000"/>
            <a:chOff x="7983976" y="4604782"/>
            <a:chExt cx="540000" cy="540000"/>
          </a:xfrm>
        </p:grpSpPr>
        <p:sp>
          <p:nvSpPr>
            <p:cNvPr id="46" name="椭圆 45">
              <a:extLst>
                <a:ext uri="{FF2B5EF4-FFF2-40B4-BE49-F238E27FC236}">
                  <a16:creationId xmlns:a16="http://schemas.microsoft.com/office/drawing/2014/main" id="{D6AF98C5-05E6-03BA-68EB-23C6AA37DB93}"/>
                </a:ext>
              </a:extLst>
            </p:cNvPr>
            <p:cNvSpPr>
              <a:spLocks noChangeAspect="1"/>
            </p:cNvSpPr>
            <p:nvPr/>
          </p:nvSpPr>
          <p:spPr>
            <a:xfrm flipH="1">
              <a:off x="7983976" y="4604782"/>
              <a:ext cx="540000" cy="540000"/>
            </a:xfrm>
            <a:prstGeom prst="ellipse">
              <a:avLst/>
            </a:prstGeom>
            <a:solidFill>
              <a:schemeClr val="accent2"/>
            </a:solidFill>
            <a:ln w="12700" cap="flat" cmpd="sng" algn="ctr">
              <a:noFill/>
              <a:prstDash val="solid"/>
              <a:miter lim="800000"/>
            </a:ln>
            <a:effectLst>
              <a:outerShdw blurRad="50800" dist="38100" dir="810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图标">
              <a:extLst>
                <a:ext uri="{FF2B5EF4-FFF2-40B4-BE49-F238E27FC236}">
                  <a16:creationId xmlns:a16="http://schemas.microsoft.com/office/drawing/2014/main" id="{5A9B7B31-0A41-3892-9260-5F1965D5621D}"/>
                </a:ext>
              </a:extLst>
            </p:cNvPr>
            <p:cNvSpPr>
              <a:spLocks noChangeAspect="1"/>
            </p:cNvSpPr>
            <p:nvPr/>
          </p:nvSpPr>
          <p:spPr>
            <a:xfrm rot="3613164" flipH="1">
              <a:off x="8085900" y="4703835"/>
              <a:ext cx="336150" cy="336150"/>
            </a:xfrm>
            <a:custGeom>
              <a:avLst/>
              <a:gdLst>
                <a:gd name="connsiteX0" fmla="*/ 295639 w 605838"/>
                <a:gd name="connsiteY0" fmla="*/ 277290 h 605702"/>
                <a:gd name="connsiteX1" fmla="*/ 332122 w 605838"/>
                <a:gd name="connsiteY1" fmla="*/ 300378 h 605702"/>
                <a:gd name="connsiteX2" fmla="*/ 453915 w 605838"/>
                <a:gd name="connsiteY2" fmla="*/ 328195 h 605702"/>
                <a:gd name="connsiteX3" fmla="*/ 473224 w 605838"/>
                <a:gd name="connsiteY3" fmla="*/ 357774 h 605702"/>
                <a:gd name="connsiteX4" fmla="*/ 443704 w 605838"/>
                <a:gd name="connsiteY4" fmla="*/ 378266 h 605702"/>
                <a:gd name="connsiteX5" fmla="*/ 320889 w 605838"/>
                <a:gd name="connsiteY5" fmla="*/ 349336 h 605702"/>
                <a:gd name="connsiteX6" fmla="*/ 295639 w 605838"/>
                <a:gd name="connsiteY6" fmla="*/ 358145 h 605702"/>
                <a:gd name="connsiteX7" fmla="*/ 255165 w 605838"/>
                <a:gd name="connsiteY7" fmla="*/ 317718 h 605702"/>
                <a:gd name="connsiteX8" fmla="*/ 295639 w 605838"/>
                <a:gd name="connsiteY8" fmla="*/ 277290 h 605702"/>
                <a:gd name="connsiteX9" fmla="*/ 294227 w 605838"/>
                <a:gd name="connsiteY9" fmla="*/ 69546 h 605702"/>
                <a:gd name="connsiteX10" fmla="*/ 51529 w 605838"/>
                <a:gd name="connsiteY10" fmla="*/ 311855 h 605702"/>
                <a:gd name="connsiteX11" fmla="*/ 294227 w 605838"/>
                <a:gd name="connsiteY11" fmla="*/ 554256 h 605702"/>
                <a:gd name="connsiteX12" fmla="*/ 537017 w 605838"/>
                <a:gd name="connsiteY12" fmla="*/ 311855 h 605702"/>
                <a:gd name="connsiteX13" fmla="*/ 294227 w 605838"/>
                <a:gd name="connsiteY13" fmla="*/ 69546 h 605702"/>
                <a:gd name="connsiteX14" fmla="*/ 514421 w 605838"/>
                <a:gd name="connsiteY14" fmla="*/ 0 h 605702"/>
                <a:gd name="connsiteX15" fmla="*/ 532468 w 605838"/>
                <a:gd name="connsiteY15" fmla="*/ 7717 h 605702"/>
                <a:gd name="connsiteX16" fmla="*/ 598202 w 605838"/>
                <a:gd name="connsiteY16" fmla="*/ 73346 h 605702"/>
                <a:gd name="connsiteX17" fmla="*/ 598016 w 605838"/>
                <a:gd name="connsiteY17" fmla="*/ 109405 h 605702"/>
                <a:gd name="connsiteX18" fmla="*/ 561992 w 605838"/>
                <a:gd name="connsiteY18" fmla="*/ 110703 h 605702"/>
                <a:gd name="connsiteX19" fmla="*/ 547416 w 605838"/>
                <a:gd name="connsiteY19" fmla="*/ 95686 h 605702"/>
                <a:gd name="connsiteX20" fmla="*/ 519841 w 605838"/>
                <a:gd name="connsiteY20" fmla="*/ 123310 h 605702"/>
                <a:gd name="connsiteX21" fmla="*/ 588546 w 605838"/>
                <a:gd name="connsiteY21" fmla="*/ 311855 h 605702"/>
                <a:gd name="connsiteX22" fmla="*/ 294227 w 605838"/>
                <a:gd name="connsiteY22" fmla="*/ 605702 h 605702"/>
                <a:gd name="connsiteX23" fmla="*/ 0 w 605838"/>
                <a:gd name="connsiteY23" fmla="*/ 311855 h 605702"/>
                <a:gd name="connsiteX24" fmla="*/ 294227 w 605838"/>
                <a:gd name="connsiteY24" fmla="*/ 18099 h 605702"/>
                <a:gd name="connsiteX25" fmla="*/ 483910 w 605838"/>
                <a:gd name="connsiteY25" fmla="*/ 87158 h 605702"/>
                <a:gd name="connsiteX26" fmla="*/ 511763 w 605838"/>
                <a:gd name="connsiteY26" fmla="*/ 59349 h 605702"/>
                <a:gd name="connsiteX27" fmla="*/ 496444 w 605838"/>
                <a:gd name="connsiteY27" fmla="*/ 43683 h 605702"/>
                <a:gd name="connsiteX28" fmla="*/ 496444 w 605838"/>
                <a:gd name="connsiteY28" fmla="*/ 7717 h 605702"/>
                <a:gd name="connsiteX29" fmla="*/ 514421 w 605838"/>
                <a:gd name="connsiteY29" fmla="*/ 0 h 60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5838" h="605702">
                  <a:moveTo>
                    <a:pt x="295639" y="277290"/>
                  </a:moveTo>
                  <a:cubicBezTo>
                    <a:pt x="311699" y="277290"/>
                    <a:pt x="325716" y="286841"/>
                    <a:pt x="332122" y="300378"/>
                  </a:cubicBezTo>
                  <a:lnTo>
                    <a:pt x="453915" y="328195"/>
                  </a:lnTo>
                  <a:cubicBezTo>
                    <a:pt x="468025" y="330792"/>
                    <a:pt x="475823" y="344886"/>
                    <a:pt x="473224" y="357774"/>
                  </a:cubicBezTo>
                  <a:cubicBezTo>
                    <a:pt x="470625" y="370663"/>
                    <a:pt x="463198" y="381233"/>
                    <a:pt x="443704" y="378266"/>
                  </a:cubicBezTo>
                  <a:lnTo>
                    <a:pt x="320889" y="349336"/>
                  </a:lnTo>
                  <a:cubicBezTo>
                    <a:pt x="313927" y="354807"/>
                    <a:pt x="305201" y="358145"/>
                    <a:pt x="295639" y="358145"/>
                  </a:cubicBezTo>
                  <a:cubicBezTo>
                    <a:pt x="273267" y="358145"/>
                    <a:pt x="255165" y="340064"/>
                    <a:pt x="255165" y="317718"/>
                  </a:cubicBezTo>
                  <a:cubicBezTo>
                    <a:pt x="255165" y="295371"/>
                    <a:pt x="273267" y="277290"/>
                    <a:pt x="295639" y="277290"/>
                  </a:cubicBezTo>
                  <a:close/>
                  <a:moveTo>
                    <a:pt x="294227" y="69546"/>
                  </a:moveTo>
                  <a:cubicBezTo>
                    <a:pt x="160158" y="69546"/>
                    <a:pt x="51529" y="178000"/>
                    <a:pt x="51529" y="311855"/>
                  </a:cubicBezTo>
                  <a:cubicBezTo>
                    <a:pt x="51529" y="445708"/>
                    <a:pt x="160158" y="554256"/>
                    <a:pt x="294227" y="554256"/>
                  </a:cubicBezTo>
                  <a:cubicBezTo>
                    <a:pt x="428295" y="554256"/>
                    <a:pt x="537017" y="445708"/>
                    <a:pt x="537017" y="311855"/>
                  </a:cubicBezTo>
                  <a:cubicBezTo>
                    <a:pt x="537017" y="178000"/>
                    <a:pt x="428295" y="69546"/>
                    <a:pt x="294227" y="69546"/>
                  </a:cubicBezTo>
                  <a:close/>
                  <a:moveTo>
                    <a:pt x="514421" y="0"/>
                  </a:moveTo>
                  <a:cubicBezTo>
                    <a:pt x="520862" y="0"/>
                    <a:pt x="527315" y="2573"/>
                    <a:pt x="532468" y="7717"/>
                  </a:cubicBezTo>
                  <a:lnTo>
                    <a:pt x="598202" y="73346"/>
                  </a:lnTo>
                  <a:cubicBezTo>
                    <a:pt x="608415" y="83635"/>
                    <a:pt x="608415" y="99023"/>
                    <a:pt x="598016" y="109405"/>
                  </a:cubicBezTo>
                  <a:cubicBezTo>
                    <a:pt x="593003" y="115894"/>
                    <a:pt x="578519" y="127110"/>
                    <a:pt x="561992" y="110703"/>
                  </a:cubicBezTo>
                  <a:lnTo>
                    <a:pt x="547416" y="95686"/>
                  </a:lnTo>
                  <a:lnTo>
                    <a:pt x="519841" y="123310"/>
                  </a:lnTo>
                  <a:cubicBezTo>
                    <a:pt x="562642" y="174293"/>
                    <a:pt x="588546" y="240107"/>
                    <a:pt x="588546" y="311855"/>
                  </a:cubicBezTo>
                  <a:cubicBezTo>
                    <a:pt x="588546" y="474166"/>
                    <a:pt x="456799" y="605702"/>
                    <a:pt x="294227" y="605702"/>
                  </a:cubicBezTo>
                  <a:cubicBezTo>
                    <a:pt x="131747" y="605702"/>
                    <a:pt x="0" y="474166"/>
                    <a:pt x="0" y="311855"/>
                  </a:cubicBezTo>
                  <a:cubicBezTo>
                    <a:pt x="0" y="149635"/>
                    <a:pt x="131747" y="18099"/>
                    <a:pt x="294227" y="18099"/>
                  </a:cubicBezTo>
                  <a:cubicBezTo>
                    <a:pt x="366553" y="18099"/>
                    <a:pt x="432659" y="44054"/>
                    <a:pt x="483910" y="87158"/>
                  </a:cubicBezTo>
                  <a:lnTo>
                    <a:pt x="511763" y="59349"/>
                  </a:lnTo>
                  <a:lnTo>
                    <a:pt x="496444" y="43683"/>
                  </a:lnTo>
                  <a:cubicBezTo>
                    <a:pt x="486138" y="33394"/>
                    <a:pt x="486138" y="18006"/>
                    <a:pt x="496444" y="7717"/>
                  </a:cubicBezTo>
                  <a:cubicBezTo>
                    <a:pt x="501550" y="2573"/>
                    <a:pt x="507980" y="0"/>
                    <a:pt x="514421" y="0"/>
                  </a:cubicBezTo>
                  <a:close/>
                </a:path>
              </a:pathLst>
            </a:custGeom>
            <a:solidFill>
              <a:srgbClr val="FFFFFF"/>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56921" tIns="28461" rIns="56921" bIns="28461"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120" dirty="0"/>
            </a:p>
          </p:txBody>
        </p:sp>
      </p:grpSp>
      <p:grpSp>
        <p:nvGrpSpPr>
          <p:cNvPr id="4" name="组合 3">
            <a:extLst>
              <a:ext uri="{FF2B5EF4-FFF2-40B4-BE49-F238E27FC236}">
                <a16:creationId xmlns:a16="http://schemas.microsoft.com/office/drawing/2014/main" id="{B69E9D62-DAB3-1011-A4D8-C9C50892B82F}"/>
              </a:ext>
            </a:extLst>
          </p:cNvPr>
          <p:cNvGrpSpPr/>
          <p:nvPr/>
        </p:nvGrpSpPr>
        <p:grpSpPr>
          <a:xfrm>
            <a:off x="3367559" y="3218412"/>
            <a:ext cx="540000" cy="540000"/>
            <a:chOff x="3367559" y="3218412"/>
            <a:chExt cx="540000" cy="540000"/>
          </a:xfrm>
        </p:grpSpPr>
        <p:sp>
          <p:nvSpPr>
            <p:cNvPr id="23" name="椭圆 22">
              <a:extLst>
                <a:ext uri="{FF2B5EF4-FFF2-40B4-BE49-F238E27FC236}">
                  <a16:creationId xmlns:a16="http://schemas.microsoft.com/office/drawing/2014/main" id="{28772B04-7631-EB50-9A60-9D9D62C27802}"/>
                </a:ext>
              </a:extLst>
            </p:cNvPr>
            <p:cNvSpPr/>
            <p:nvPr/>
          </p:nvSpPr>
          <p:spPr>
            <a:xfrm>
              <a:off x="3541591" y="3403668"/>
              <a:ext cx="139043" cy="139043"/>
            </a:xfrm>
            <a:prstGeom prst="ellipse">
              <a:avLst/>
            </a:prstGeom>
            <a:solidFill>
              <a:schemeClr val="bg1"/>
            </a:solidFill>
            <a:ln w="1714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41" name="椭圆 40">
              <a:extLst>
                <a:ext uri="{FF2B5EF4-FFF2-40B4-BE49-F238E27FC236}">
                  <a16:creationId xmlns:a16="http://schemas.microsoft.com/office/drawing/2014/main" id="{E5DC1CD8-1D69-B8E2-E06C-F319686FE01A}"/>
                </a:ext>
              </a:extLst>
            </p:cNvPr>
            <p:cNvSpPr>
              <a:spLocks noChangeAspect="1"/>
            </p:cNvSpPr>
            <p:nvPr/>
          </p:nvSpPr>
          <p:spPr>
            <a:xfrm>
              <a:off x="3367559" y="3218412"/>
              <a:ext cx="540000" cy="540000"/>
            </a:xfrm>
            <a:prstGeom prst="ellipse">
              <a:avLst/>
            </a:prstGeom>
            <a:solidFill>
              <a:schemeClr val="accent2"/>
            </a:solidFill>
            <a:ln w="12700" cap="flat" cmpd="sng" algn="ctr">
              <a:noFill/>
              <a:prstDash val="solid"/>
              <a:miter lim="800000"/>
            </a:ln>
            <a:effectLst>
              <a:outerShdw blurRad="50800" dist="38100" dir="810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图片">
              <a:extLst>
                <a:ext uri="{FF2B5EF4-FFF2-40B4-BE49-F238E27FC236}">
                  <a16:creationId xmlns:a16="http://schemas.microsoft.com/office/drawing/2014/main" id="{9CF295F8-F2D7-3EB5-C650-C0901610526A}"/>
                </a:ext>
              </a:extLst>
            </p:cNvPr>
            <p:cNvSpPr>
              <a:spLocks noChangeAspect="1"/>
            </p:cNvSpPr>
            <p:nvPr/>
          </p:nvSpPr>
          <p:spPr>
            <a:xfrm flipH="1">
              <a:off x="3456210" y="3351626"/>
              <a:ext cx="288000" cy="259745"/>
            </a:xfrm>
            <a:custGeom>
              <a:avLst/>
              <a:gdLst>
                <a:gd name="T0" fmla="*/ 7830 w 8541"/>
                <a:gd name="T1" fmla="*/ 7703 h 7703"/>
                <a:gd name="T2" fmla="*/ 0 w 8541"/>
                <a:gd name="T3" fmla="*/ 7703 h 7703"/>
                <a:gd name="T4" fmla="*/ 0 w 8541"/>
                <a:gd name="T5" fmla="*/ 0 h 7703"/>
                <a:gd name="T6" fmla="*/ 632 w 8541"/>
                <a:gd name="T7" fmla="*/ 0 h 7703"/>
                <a:gd name="T8" fmla="*/ 632 w 8541"/>
                <a:gd name="T9" fmla="*/ 4272 h 7703"/>
                <a:gd name="T10" fmla="*/ 4513 w 8541"/>
                <a:gd name="T11" fmla="*/ 1449 h 7703"/>
                <a:gd name="T12" fmla="*/ 5841 w 8541"/>
                <a:gd name="T13" fmla="*/ 2017 h 7703"/>
                <a:gd name="T14" fmla="*/ 7667 w 8541"/>
                <a:gd name="T15" fmla="*/ 357 h 7703"/>
                <a:gd name="T16" fmla="*/ 7305 w 8541"/>
                <a:gd name="T17" fmla="*/ 0 h 7703"/>
                <a:gd name="T18" fmla="*/ 8541 w 8541"/>
                <a:gd name="T19" fmla="*/ 0 h 7703"/>
                <a:gd name="T20" fmla="*/ 8541 w 8541"/>
                <a:gd name="T21" fmla="*/ 1235 h 7703"/>
                <a:gd name="T22" fmla="*/ 8116 w 8541"/>
                <a:gd name="T23" fmla="*/ 806 h 7703"/>
                <a:gd name="T24" fmla="*/ 5965 w 8541"/>
                <a:gd name="T25" fmla="*/ 2756 h 7703"/>
                <a:gd name="T26" fmla="*/ 4593 w 8541"/>
                <a:gd name="T27" fmla="*/ 2172 h 7703"/>
                <a:gd name="T28" fmla="*/ 632 w 8541"/>
                <a:gd name="T29" fmla="*/ 5054 h 7703"/>
                <a:gd name="T30" fmla="*/ 632 w 8541"/>
                <a:gd name="T31" fmla="*/ 7072 h 7703"/>
                <a:gd name="T32" fmla="*/ 1348 w 8541"/>
                <a:gd name="T33" fmla="*/ 7072 h 7703"/>
                <a:gd name="T34" fmla="*/ 1348 w 8541"/>
                <a:gd name="T35" fmla="*/ 5289 h 7703"/>
                <a:gd name="T36" fmla="*/ 1980 w 8541"/>
                <a:gd name="T37" fmla="*/ 5289 h 7703"/>
                <a:gd name="T38" fmla="*/ 1980 w 8541"/>
                <a:gd name="T39" fmla="*/ 7072 h 7703"/>
                <a:gd name="T40" fmla="*/ 2517 w 8541"/>
                <a:gd name="T41" fmla="*/ 7072 h 7703"/>
                <a:gd name="T42" fmla="*/ 2517 w 8541"/>
                <a:gd name="T43" fmla="*/ 4558 h 7703"/>
                <a:gd name="T44" fmla="*/ 3149 w 8541"/>
                <a:gd name="T45" fmla="*/ 4558 h 7703"/>
                <a:gd name="T46" fmla="*/ 3149 w 8541"/>
                <a:gd name="T47" fmla="*/ 7072 h 7703"/>
                <a:gd name="T48" fmla="*/ 3686 w 8541"/>
                <a:gd name="T49" fmla="*/ 7072 h 7703"/>
                <a:gd name="T50" fmla="*/ 3686 w 8541"/>
                <a:gd name="T51" fmla="*/ 3824 h 7703"/>
                <a:gd name="T52" fmla="*/ 4318 w 8541"/>
                <a:gd name="T53" fmla="*/ 3824 h 7703"/>
                <a:gd name="T54" fmla="*/ 4318 w 8541"/>
                <a:gd name="T55" fmla="*/ 7072 h 7703"/>
                <a:gd name="T56" fmla="*/ 4855 w 8541"/>
                <a:gd name="T57" fmla="*/ 7072 h 7703"/>
                <a:gd name="T58" fmla="*/ 4855 w 8541"/>
                <a:gd name="T59" fmla="*/ 3458 h 7703"/>
                <a:gd name="T60" fmla="*/ 5491 w 8541"/>
                <a:gd name="T61" fmla="*/ 3458 h 7703"/>
                <a:gd name="T62" fmla="*/ 5491 w 8541"/>
                <a:gd name="T63" fmla="*/ 7072 h 7703"/>
                <a:gd name="T64" fmla="*/ 6028 w 8541"/>
                <a:gd name="T65" fmla="*/ 7072 h 7703"/>
                <a:gd name="T66" fmla="*/ 6028 w 8541"/>
                <a:gd name="T67" fmla="*/ 4193 h 7703"/>
                <a:gd name="T68" fmla="*/ 6660 w 8541"/>
                <a:gd name="T69" fmla="*/ 4193 h 7703"/>
                <a:gd name="T70" fmla="*/ 6660 w 8541"/>
                <a:gd name="T71" fmla="*/ 7072 h 7703"/>
                <a:gd name="T72" fmla="*/ 7197 w 8541"/>
                <a:gd name="T73" fmla="*/ 7072 h 7703"/>
                <a:gd name="T74" fmla="*/ 7197 w 8541"/>
                <a:gd name="T75" fmla="*/ 2728 h 7703"/>
                <a:gd name="T76" fmla="*/ 7830 w 8541"/>
                <a:gd name="T77" fmla="*/ 2728 h 7703"/>
                <a:gd name="T78" fmla="*/ 7830 w 8541"/>
                <a:gd name="T79" fmla="*/ 7703 h 7703"/>
                <a:gd name="T80" fmla="*/ 7830 w 8541"/>
                <a:gd name="T81" fmla="*/ 7703 h 7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41" h="7703">
                  <a:moveTo>
                    <a:pt x="7830" y="7703"/>
                  </a:moveTo>
                  <a:lnTo>
                    <a:pt x="0" y="7703"/>
                  </a:lnTo>
                  <a:lnTo>
                    <a:pt x="0" y="0"/>
                  </a:lnTo>
                  <a:lnTo>
                    <a:pt x="632" y="0"/>
                  </a:lnTo>
                  <a:lnTo>
                    <a:pt x="632" y="4272"/>
                  </a:lnTo>
                  <a:lnTo>
                    <a:pt x="4513" y="1449"/>
                  </a:lnTo>
                  <a:lnTo>
                    <a:pt x="5841" y="2017"/>
                  </a:lnTo>
                  <a:lnTo>
                    <a:pt x="7667" y="357"/>
                  </a:lnTo>
                  <a:lnTo>
                    <a:pt x="7305" y="0"/>
                  </a:lnTo>
                  <a:lnTo>
                    <a:pt x="8541" y="0"/>
                  </a:lnTo>
                  <a:lnTo>
                    <a:pt x="8541" y="1235"/>
                  </a:lnTo>
                  <a:lnTo>
                    <a:pt x="8116" y="806"/>
                  </a:lnTo>
                  <a:lnTo>
                    <a:pt x="5965" y="2756"/>
                  </a:lnTo>
                  <a:lnTo>
                    <a:pt x="4593" y="2172"/>
                  </a:lnTo>
                  <a:lnTo>
                    <a:pt x="632" y="5054"/>
                  </a:lnTo>
                  <a:lnTo>
                    <a:pt x="632" y="7072"/>
                  </a:lnTo>
                  <a:lnTo>
                    <a:pt x="1348" y="7072"/>
                  </a:lnTo>
                  <a:lnTo>
                    <a:pt x="1348" y="5289"/>
                  </a:lnTo>
                  <a:lnTo>
                    <a:pt x="1980" y="5289"/>
                  </a:lnTo>
                  <a:lnTo>
                    <a:pt x="1980" y="7072"/>
                  </a:lnTo>
                  <a:lnTo>
                    <a:pt x="2517" y="7072"/>
                  </a:lnTo>
                  <a:lnTo>
                    <a:pt x="2517" y="4558"/>
                  </a:lnTo>
                  <a:lnTo>
                    <a:pt x="3149" y="4558"/>
                  </a:lnTo>
                  <a:lnTo>
                    <a:pt x="3149" y="7072"/>
                  </a:lnTo>
                  <a:lnTo>
                    <a:pt x="3686" y="7072"/>
                  </a:lnTo>
                  <a:lnTo>
                    <a:pt x="3686" y="3824"/>
                  </a:lnTo>
                  <a:lnTo>
                    <a:pt x="4318" y="3824"/>
                  </a:lnTo>
                  <a:lnTo>
                    <a:pt x="4318" y="7072"/>
                  </a:lnTo>
                  <a:lnTo>
                    <a:pt x="4855" y="7072"/>
                  </a:lnTo>
                  <a:lnTo>
                    <a:pt x="4855" y="3458"/>
                  </a:lnTo>
                  <a:lnTo>
                    <a:pt x="5491" y="3458"/>
                  </a:lnTo>
                  <a:lnTo>
                    <a:pt x="5491" y="7072"/>
                  </a:lnTo>
                  <a:lnTo>
                    <a:pt x="6028" y="7072"/>
                  </a:lnTo>
                  <a:lnTo>
                    <a:pt x="6028" y="4193"/>
                  </a:lnTo>
                  <a:lnTo>
                    <a:pt x="6660" y="4193"/>
                  </a:lnTo>
                  <a:lnTo>
                    <a:pt x="6660" y="7072"/>
                  </a:lnTo>
                  <a:lnTo>
                    <a:pt x="7197" y="7072"/>
                  </a:lnTo>
                  <a:lnTo>
                    <a:pt x="7197" y="2728"/>
                  </a:lnTo>
                  <a:lnTo>
                    <a:pt x="7830" y="2728"/>
                  </a:lnTo>
                  <a:lnTo>
                    <a:pt x="7830" y="7703"/>
                  </a:lnTo>
                  <a:lnTo>
                    <a:pt x="7830" y="7703"/>
                  </a:lnTo>
                  <a:close/>
                </a:path>
              </a:pathLst>
            </a:custGeom>
            <a:solidFill>
              <a:srgbClr val="FFFFFF"/>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56921" tIns="28461" rIns="56921" bIns="28461"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120" dirty="0"/>
            </a:p>
          </p:txBody>
        </p:sp>
      </p:grpSp>
      <p:sp>
        <p:nvSpPr>
          <p:cNvPr id="28" name="文本框 31">
            <a:extLst>
              <a:ext uri="{FF2B5EF4-FFF2-40B4-BE49-F238E27FC236}">
                <a16:creationId xmlns:a16="http://schemas.microsoft.com/office/drawing/2014/main" id="{3B59E544-6625-358A-7EBC-5270559C69B4}"/>
              </a:ext>
            </a:extLst>
          </p:cNvPr>
          <p:cNvSpPr txBox="1"/>
          <p:nvPr/>
        </p:nvSpPr>
        <p:spPr>
          <a:xfrm flipH="1">
            <a:off x="1846897" y="1766085"/>
            <a:ext cx="1520185"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关键标题词</a:t>
            </a:r>
          </a:p>
        </p:txBody>
      </p:sp>
      <p:sp>
        <p:nvSpPr>
          <p:cNvPr id="29" name="文本框 32">
            <a:extLst>
              <a:ext uri="{FF2B5EF4-FFF2-40B4-BE49-F238E27FC236}">
                <a16:creationId xmlns:a16="http://schemas.microsoft.com/office/drawing/2014/main" id="{A88F1946-42C1-17B4-823F-9B49989A1F85}"/>
              </a:ext>
            </a:extLst>
          </p:cNvPr>
          <p:cNvSpPr txBox="1"/>
          <p:nvPr/>
        </p:nvSpPr>
        <p:spPr>
          <a:xfrm flipH="1">
            <a:off x="343743" y="2109896"/>
            <a:ext cx="2950769"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65000"/>
                    <a:lumOff val="35000"/>
                  </a:schemeClr>
                </a:solidFill>
              </a:rPr>
              <a:t>在这里输入你的正文阐述与关键词标题相关的具体内容，若字数太多酌情先删减文案</a:t>
            </a:r>
          </a:p>
        </p:txBody>
      </p:sp>
      <p:grpSp>
        <p:nvGrpSpPr>
          <p:cNvPr id="3" name="组合 2">
            <a:extLst>
              <a:ext uri="{FF2B5EF4-FFF2-40B4-BE49-F238E27FC236}">
                <a16:creationId xmlns:a16="http://schemas.microsoft.com/office/drawing/2014/main" id="{B091EEF5-A2EF-ED61-1391-E2732EF28865}"/>
              </a:ext>
            </a:extLst>
          </p:cNvPr>
          <p:cNvGrpSpPr/>
          <p:nvPr/>
        </p:nvGrpSpPr>
        <p:grpSpPr>
          <a:xfrm>
            <a:off x="3744210" y="1938488"/>
            <a:ext cx="540000" cy="540000"/>
            <a:chOff x="3744210" y="1938488"/>
            <a:chExt cx="540000" cy="540000"/>
          </a:xfrm>
        </p:grpSpPr>
        <p:sp>
          <p:nvSpPr>
            <p:cNvPr id="22" name="椭圆 21">
              <a:extLst>
                <a:ext uri="{FF2B5EF4-FFF2-40B4-BE49-F238E27FC236}">
                  <a16:creationId xmlns:a16="http://schemas.microsoft.com/office/drawing/2014/main" id="{37FFDD3C-CAF2-6CD2-C4EB-D384119E2228}"/>
                </a:ext>
              </a:extLst>
            </p:cNvPr>
            <p:cNvSpPr/>
            <p:nvPr/>
          </p:nvSpPr>
          <p:spPr>
            <a:xfrm>
              <a:off x="3923464" y="2051461"/>
              <a:ext cx="139043" cy="139043"/>
            </a:xfrm>
            <a:prstGeom prst="ellipse">
              <a:avLst/>
            </a:prstGeom>
            <a:solidFill>
              <a:schemeClr val="bg1"/>
            </a:solidFill>
            <a:ln w="1714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40" name="椭圆 39">
              <a:extLst>
                <a:ext uri="{FF2B5EF4-FFF2-40B4-BE49-F238E27FC236}">
                  <a16:creationId xmlns:a16="http://schemas.microsoft.com/office/drawing/2014/main" id="{F10139EF-881C-438C-4173-EDADD0A5646F}"/>
                </a:ext>
              </a:extLst>
            </p:cNvPr>
            <p:cNvSpPr>
              <a:spLocks noChangeAspect="1"/>
            </p:cNvSpPr>
            <p:nvPr/>
          </p:nvSpPr>
          <p:spPr>
            <a:xfrm>
              <a:off x="3744210" y="1938488"/>
              <a:ext cx="540000" cy="540000"/>
            </a:xfrm>
            <a:prstGeom prst="ellipse">
              <a:avLst/>
            </a:prstGeom>
            <a:solidFill>
              <a:schemeClr val="accent2"/>
            </a:solidFill>
            <a:ln w="12700" cap="flat" cmpd="sng" algn="ctr">
              <a:noFill/>
              <a:prstDash val="solid"/>
              <a:miter lim="800000"/>
            </a:ln>
            <a:effectLst>
              <a:outerShdw blurRad="50800" dist="38100" dir="810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图片">
              <a:extLst>
                <a:ext uri="{FF2B5EF4-FFF2-40B4-BE49-F238E27FC236}">
                  <a16:creationId xmlns:a16="http://schemas.microsoft.com/office/drawing/2014/main" id="{DB0010CD-4E89-EBDA-6611-16D93282346D}"/>
                </a:ext>
              </a:extLst>
            </p:cNvPr>
            <p:cNvSpPr>
              <a:spLocks/>
            </p:cNvSpPr>
            <p:nvPr/>
          </p:nvSpPr>
          <p:spPr>
            <a:xfrm flipH="1">
              <a:off x="3858487" y="2055236"/>
              <a:ext cx="330123" cy="326371"/>
            </a:xfrm>
            <a:custGeom>
              <a:avLst/>
              <a:gdLst>
                <a:gd name="T0" fmla="*/ 770 w 12433"/>
                <a:gd name="T1" fmla="*/ 6047 h 12307"/>
                <a:gd name="T2" fmla="*/ 1262 w 12433"/>
                <a:gd name="T3" fmla="*/ 5845 h 12307"/>
                <a:gd name="T4" fmla="*/ 1825 w 12433"/>
                <a:gd name="T5" fmla="*/ 5289 h 12307"/>
                <a:gd name="T6" fmla="*/ 2058 w 12433"/>
                <a:gd name="T7" fmla="*/ 6527 h 12307"/>
                <a:gd name="T8" fmla="*/ 4028 w 12433"/>
                <a:gd name="T9" fmla="*/ 8821 h 12307"/>
                <a:gd name="T10" fmla="*/ 5348 w 12433"/>
                <a:gd name="T11" fmla="*/ 10490 h 12307"/>
                <a:gd name="T12" fmla="*/ 5523 w 12433"/>
                <a:gd name="T13" fmla="*/ 11534 h 12307"/>
                <a:gd name="T14" fmla="*/ 5523 w 12433"/>
                <a:gd name="T15" fmla="*/ 11607 h 12307"/>
                <a:gd name="T16" fmla="*/ 6223 w 12433"/>
                <a:gd name="T17" fmla="*/ 12307 h 12307"/>
                <a:gd name="T18" fmla="*/ 6923 w 12433"/>
                <a:gd name="T19" fmla="*/ 11607 h 12307"/>
                <a:gd name="T20" fmla="*/ 6923 w 12433"/>
                <a:gd name="T21" fmla="*/ 11534 h 12307"/>
                <a:gd name="T22" fmla="*/ 7098 w 12433"/>
                <a:gd name="T23" fmla="*/ 10490 h 12307"/>
                <a:gd name="T24" fmla="*/ 8419 w 12433"/>
                <a:gd name="T25" fmla="*/ 8821 h 12307"/>
                <a:gd name="T26" fmla="*/ 10389 w 12433"/>
                <a:gd name="T27" fmla="*/ 6527 h 12307"/>
                <a:gd name="T28" fmla="*/ 10622 w 12433"/>
                <a:gd name="T29" fmla="*/ 5286 h 12307"/>
                <a:gd name="T30" fmla="*/ 11165 w 12433"/>
                <a:gd name="T31" fmla="*/ 5836 h 12307"/>
                <a:gd name="T32" fmla="*/ 12155 w 12433"/>
                <a:gd name="T33" fmla="*/ 5842 h 12307"/>
                <a:gd name="T34" fmla="*/ 12161 w 12433"/>
                <a:gd name="T35" fmla="*/ 4852 h 12307"/>
                <a:gd name="T36" fmla="*/ 10429 w 12433"/>
                <a:gd name="T37" fmla="*/ 3099 h 12307"/>
                <a:gd name="T38" fmla="*/ 9935 w 12433"/>
                <a:gd name="T39" fmla="*/ 2891 h 12307"/>
                <a:gd name="T40" fmla="*/ 9931 w 12433"/>
                <a:gd name="T41" fmla="*/ 2891 h 12307"/>
                <a:gd name="T42" fmla="*/ 9439 w 12433"/>
                <a:gd name="T43" fmla="*/ 3093 h 12307"/>
                <a:gd name="T44" fmla="*/ 7662 w 12433"/>
                <a:gd name="T45" fmla="*/ 4849 h 12307"/>
                <a:gd name="T46" fmla="*/ 7656 w 12433"/>
                <a:gd name="T47" fmla="*/ 5839 h 12307"/>
                <a:gd name="T48" fmla="*/ 8154 w 12433"/>
                <a:gd name="T49" fmla="*/ 6047 h 12307"/>
                <a:gd name="T50" fmla="*/ 8646 w 12433"/>
                <a:gd name="T51" fmla="*/ 5845 h 12307"/>
                <a:gd name="T52" fmla="*/ 9222 w 12433"/>
                <a:gd name="T53" fmla="*/ 5276 h 12307"/>
                <a:gd name="T54" fmla="*/ 9051 w 12433"/>
                <a:gd name="T55" fmla="*/ 6110 h 12307"/>
                <a:gd name="T56" fmla="*/ 7727 w 12433"/>
                <a:gd name="T57" fmla="*/ 7604 h 12307"/>
                <a:gd name="T58" fmla="*/ 6923 w 12433"/>
                <a:gd name="T59" fmla="*/ 8196 h 12307"/>
                <a:gd name="T60" fmla="*/ 6923 w 12433"/>
                <a:gd name="T61" fmla="*/ 2382 h 12307"/>
                <a:gd name="T62" fmla="*/ 7480 w 12433"/>
                <a:gd name="T63" fmla="*/ 2945 h 12307"/>
                <a:gd name="T64" fmla="*/ 8470 w 12433"/>
                <a:gd name="T65" fmla="*/ 2951 h 12307"/>
                <a:gd name="T66" fmla="*/ 8476 w 12433"/>
                <a:gd name="T67" fmla="*/ 1961 h 12307"/>
                <a:gd name="T68" fmla="*/ 6744 w 12433"/>
                <a:gd name="T69" fmla="*/ 208 h 12307"/>
                <a:gd name="T70" fmla="*/ 6250 w 12433"/>
                <a:gd name="T71" fmla="*/ 0 h 12307"/>
                <a:gd name="T72" fmla="*/ 6246 w 12433"/>
                <a:gd name="T73" fmla="*/ 0 h 12307"/>
                <a:gd name="T74" fmla="*/ 5754 w 12433"/>
                <a:gd name="T75" fmla="*/ 202 h 12307"/>
                <a:gd name="T76" fmla="*/ 3977 w 12433"/>
                <a:gd name="T77" fmla="*/ 1958 h 12307"/>
                <a:gd name="T78" fmla="*/ 3971 w 12433"/>
                <a:gd name="T79" fmla="*/ 2948 h 12307"/>
                <a:gd name="T80" fmla="*/ 4469 w 12433"/>
                <a:gd name="T81" fmla="*/ 3156 h 12307"/>
                <a:gd name="T82" fmla="*/ 4961 w 12433"/>
                <a:gd name="T83" fmla="*/ 2954 h 12307"/>
                <a:gd name="T84" fmla="*/ 5523 w 12433"/>
                <a:gd name="T85" fmla="*/ 2398 h 12307"/>
                <a:gd name="T86" fmla="*/ 5523 w 12433"/>
                <a:gd name="T87" fmla="*/ 8196 h 12307"/>
                <a:gd name="T88" fmla="*/ 4720 w 12433"/>
                <a:gd name="T89" fmla="*/ 7604 h 12307"/>
                <a:gd name="T90" fmla="*/ 3396 w 12433"/>
                <a:gd name="T91" fmla="*/ 6110 h 12307"/>
                <a:gd name="T92" fmla="*/ 3225 w 12433"/>
                <a:gd name="T93" fmla="*/ 5273 h 12307"/>
                <a:gd name="T94" fmla="*/ 3781 w 12433"/>
                <a:gd name="T95" fmla="*/ 5836 h 12307"/>
                <a:gd name="T96" fmla="*/ 4771 w 12433"/>
                <a:gd name="T97" fmla="*/ 5842 h 12307"/>
                <a:gd name="T98" fmla="*/ 4777 w 12433"/>
                <a:gd name="T99" fmla="*/ 4852 h 12307"/>
                <a:gd name="T100" fmla="*/ 3045 w 12433"/>
                <a:gd name="T101" fmla="*/ 3099 h 12307"/>
                <a:gd name="T102" fmla="*/ 2551 w 12433"/>
                <a:gd name="T103" fmla="*/ 2891 h 12307"/>
                <a:gd name="T104" fmla="*/ 2547 w 12433"/>
                <a:gd name="T105" fmla="*/ 2891 h 12307"/>
                <a:gd name="T106" fmla="*/ 2055 w 12433"/>
                <a:gd name="T107" fmla="*/ 3093 h 12307"/>
                <a:gd name="T108" fmla="*/ 278 w 12433"/>
                <a:gd name="T109" fmla="*/ 4849 h 12307"/>
                <a:gd name="T110" fmla="*/ 272 w 12433"/>
                <a:gd name="T111" fmla="*/ 5839 h 12307"/>
                <a:gd name="T112" fmla="*/ 770 w 12433"/>
                <a:gd name="T113" fmla="*/ 6047 h 12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33" h="12307">
                  <a:moveTo>
                    <a:pt x="770" y="6047"/>
                  </a:moveTo>
                  <a:cubicBezTo>
                    <a:pt x="948" y="6047"/>
                    <a:pt x="1126" y="5980"/>
                    <a:pt x="1262" y="5845"/>
                  </a:cubicBezTo>
                  <a:lnTo>
                    <a:pt x="1825" y="5289"/>
                  </a:lnTo>
                  <a:cubicBezTo>
                    <a:pt x="1827" y="5503"/>
                    <a:pt x="1859" y="5970"/>
                    <a:pt x="2058" y="6527"/>
                  </a:cubicBezTo>
                  <a:cubicBezTo>
                    <a:pt x="2296" y="7198"/>
                    <a:pt x="2832" y="8140"/>
                    <a:pt x="4028" y="8821"/>
                  </a:cubicBezTo>
                  <a:cubicBezTo>
                    <a:pt x="4665" y="9183"/>
                    <a:pt x="5110" y="9745"/>
                    <a:pt x="5348" y="10490"/>
                  </a:cubicBezTo>
                  <a:cubicBezTo>
                    <a:pt x="5505" y="10979"/>
                    <a:pt x="5522" y="11400"/>
                    <a:pt x="5523" y="11534"/>
                  </a:cubicBezTo>
                  <a:cubicBezTo>
                    <a:pt x="5523" y="11558"/>
                    <a:pt x="5523" y="11583"/>
                    <a:pt x="5523" y="11607"/>
                  </a:cubicBezTo>
                  <a:cubicBezTo>
                    <a:pt x="5523" y="11994"/>
                    <a:pt x="5837" y="12307"/>
                    <a:pt x="6223" y="12307"/>
                  </a:cubicBezTo>
                  <a:cubicBezTo>
                    <a:pt x="6610" y="12307"/>
                    <a:pt x="6923" y="11994"/>
                    <a:pt x="6923" y="11607"/>
                  </a:cubicBezTo>
                  <a:cubicBezTo>
                    <a:pt x="6923" y="11583"/>
                    <a:pt x="6923" y="11558"/>
                    <a:pt x="6923" y="11534"/>
                  </a:cubicBezTo>
                  <a:cubicBezTo>
                    <a:pt x="6924" y="11400"/>
                    <a:pt x="6941" y="10979"/>
                    <a:pt x="7098" y="10490"/>
                  </a:cubicBezTo>
                  <a:cubicBezTo>
                    <a:pt x="7337" y="9745"/>
                    <a:pt x="7781" y="9183"/>
                    <a:pt x="8419" y="8821"/>
                  </a:cubicBezTo>
                  <a:cubicBezTo>
                    <a:pt x="9615" y="8140"/>
                    <a:pt x="10150" y="7198"/>
                    <a:pt x="10389" y="6527"/>
                  </a:cubicBezTo>
                  <a:cubicBezTo>
                    <a:pt x="10588" y="5968"/>
                    <a:pt x="10619" y="5500"/>
                    <a:pt x="10622" y="5286"/>
                  </a:cubicBezTo>
                  <a:lnTo>
                    <a:pt x="11165" y="5836"/>
                  </a:lnTo>
                  <a:cubicBezTo>
                    <a:pt x="11437" y="6111"/>
                    <a:pt x="11880" y="6114"/>
                    <a:pt x="12155" y="5842"/>
                  </a:cubicBezTo>
                  <a:cubicBezTo>
                    <a:pt x="12430" y="5570"/>
                    <a:pt x="12433" y="5127"/>
                    <a:pt x="12161" y="4852"/>
                  </a:cubicBezTo>
                  <a:lnTo>
                    <a:pt x="10429" y="3099"/>
                  </a:lnTo>
                  <a:cubicBezTo>
                    <a:pt x="10298" y="2967"/>
                    <a:pt x="10121" y="2892"/>
                    <a:pt x="9935" y="2891"/>
                  </a:cubicBezTo>
                  <a:cubicBezTo>
                    <a:pt x="9934" y="2891"/>
                    <a:pt x="9932" y="2891"/>
                    <a:pt x="9931" y="2891"/>
                  </a:cubicBezTo>
                  <a:cubicBezTo>
                    <a:pt x="9747" y="2891"/>
                    <a:pt x="9570" y="2964"/>
                    <a:pt x="9439" y="3093"/>
                  </a:cubicBezTo>
                  <a:lnTo>
                    <a:pt x="7662" y="4849"/>
                  </a:lnTo>
                  <a:cubicBezTo>
                    <a:pt x="7387" y="5121"/>
                    <a:pt x="7384" y="5564"/>
                    <a:pt x="7656" y="5839"/>
                  </a:cubicBezTo>
                  <a:cubicBezTo>
                    <a:pt x="7793" y="5978"/>
                    <a:pt x="7973" y="6047"/>
                    <a:pt x="8154" y="6047"/>
                  </a:cubicBezTo>
                  <a:cubicBezTo>
                    <a:pt x="8332" y="6047"/>
                    <a:pt x="8510" y="5980"/>
                    <a:pt x="8646" y="5845"/>
                  </a:cubicBezTo>
                  <a:lnTo>
                    <a:pt x="9222" y="5276"/>
                  </a:lnTo>
                  <a:cubicBezTo>
                    <a:pt x="9220" y="5383"/>
                    <a:pt x="9201" y="5713"/>
                    <a:pt x="9051" y="6110"/>
                  </a:cubicBezTo>
                  <a:cubicBezTo>
                    <a:pt x="8814" y="6736"/>
                    <a:pt x="8368" y="7239"/>
                    <a:pt x="7727" y="7604"/>
                  </a:cubicBezTo>
                  <a:cubicBezTo>
                    <a:pt x="7432" y="7771"/>
                    <a:pt x="7164" y="7969"/>
                    <a:pt x="6923" y="8196"/>
                  </a:cubicBezTo>
                  <a:lnTo>
                    <a:pt x="6923" y="2382"/>
                  </a:lnTo>
                  <a:lnTo>
                    <a:pt x="7480" y="2945"/>
                  </a:lnTo>
                  <a:cubicBezTo>
                    <a:pt x="7752" y="3220"/>
                    <a:pt x="8195" y="3223"/>
                    <a:pt x="8470" y="2951"/>
                  </a:cubicBezTo>
                  <a:cubicBezTo>
                    <a:pt x="8745" y="2679"/>
                    <a:pt x="8748" y="2236"/>
                    <a:pt x="8476" y="1961"/>
                  </a:cubicBezTo>
                  <a:lnTo>
                    <a:pt x="6744" y="208"/>
                  </a:lnTo>
                  <a:cubicBezTo>
                    <a:pt x="6613" y="76"/>
                    <a:pt x="6436" y="1"/>
                    <a:pt x="6250" y="0"/>
                  </a:cubicBezTo>
                  <a:cubicBezTo>
                    <a:pt x="6248" y="0"/>
                    <a:pt x="6247" y="0"/>
                    <a:pt x="6246" y="0"/>
                  </a:cubicBezTo>
                  <a:cubicBezTo>
                    <a:pt x="6062" y="0"/>
                    <a:pt x="5885" y="73"/>
                    <a:pt x="5754" y="202"/>
                  </a:cubicBezTo>
                  <a:lnTo>
                    <a:pt x="3977" y="1958"/>
                  </a:lnTo>
                  <a:cubicBezTo>
                    <a:pt x="3702" y="2230"/>
                    <a:pt x="3699" y="2673"/>
                    <a:pt x="3971" y="2948"/>
                  </a:cubicBezTo>
                  <a:cubicBezTo>
                    <a:pt x="4108" y="3086"/>
                    <a:pt x="4288" y="3156"/>
                    <a:pt x="4469" y="3156"/>
                  </a:cubicBezTo>
                  <a:cubicBezTo>
                    <a:pt x="4646" y="3156"/>
                    <a:pt x="4824" y="3088"/>
                    <a:pt x="4961" y="2954"/>
                  </a:cubicBezTo>
                  <a:lnTo>
                    <a:pt x="5523" y="2398"/>
                  </a:lnTo>
                  <a:lnTo>
                    <a:pt x="5523" y="8196"/>
                  </a:lnTo>
                  <a:cubicBezTo>
                    <a:pt x="5283" y="7969"/>
                    <a:pt x="5014" y="7771"/>
                    <a:pt x="4720" y="7604"/>
                  </a:cubicBezTo>
                  <a:cubicBezTo>
                    <a:pt x="4078" y="7239"/>
                    <a:pt x="3633" y="6736"/>
                    <a:pt x="3396" y="6110"/>
                  </a:cubicBezTo>
                  <a:cubicBezTo>
                    <a:pt x="3244" y="5710"/>
                    <a:pt x="3226" y="5377"/>
                    <a:pt x="3225" y="5273"/>
                  </a:cubicBezTo>
                  <a:lnTo>
                    <a:pt x="3781" y="5836"/>
                  </a:lnTo>
                  <a:cubicBezTo>
                    <a:pt x="4053" y="6111"/>
                    <a:pt x="4496" y="6114"/>
                    <a:pt x="4771" y="5842"/>
                  </a:cubicBezTo>
                  <a:cubicBezTo>
                    <a:pt x="5046" y="5571"/>
                    <a:pt x="5049" y="5127"/>
                    <a:pt x="4777" y="4852"/>
                  </a:cubicBezTo>
                  <a:lnTo>
                    <a:pt x="3045" y="3099"/>
                  </a:lnTo>
                  <a:cubicBezTo>
                    <a:pt x="2914" y="2967"/>
                    <a:pt x="2737" y="2892"/>
                    <a:pt x="2551" y="2891"/>
                  </a:cubicBezTo>
                  <a:cubicBezTo>
                    <a:pt x="2550" y="2891"/>
                    <a:pt x="2548" y="2891"/>
                    <a:pt x="2547" y="2891"/>
                  </a:cubicBezTo>
                  <a:cubicBezTo>
                    <a:pt x="2363" y="2891"/>
                    <a:pt x="2186" y="2964"/>
                    <a:pt x="2055" y="3093"/>
                  </a:cubicBezTo>
                  <a:lnTo>
                    <a:pt x="278" y="4849"/>
                  </a:lnTo>
                  <a:cubicBezTo>
                    <a:pt x="3" y="5121"/>
                    <a:pt x="0" y="5564"/>
                    <a:pt x="272" y="5839"/>
                  </a:cubicBezTo>
                  <a:cubicBezTo>
                    <a:pt x="409" y="5978"/>
                    <a:pt x="590" y="6047"/>
                    <a:pt x="770" y="6047"/>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6921" tIns="28461" rIns="56921" bIns="28461" rtlCol="0" anchor="ctr"/>
            <a:lstStyle/>
            <a:p>
              <a:pPr algn="ctr"/>
              <a:endParaRPr lang="en-US" sz="1120"/>
            </a:p>
          </p:txBody>
        </p:sp>
      </p:grpSp>
      <p:grpSp>
        <p:nvGrpSpPr>
          <p:cNvPr id="5" name="组合 4">
            <a:extLst>
              <a:ext uri="{FF2B5EF4-FFF2-40B4-BE49-F238E27FC236}">
                <a16:creationId xmlns:a16="http://schemas.microsoft.com/office/drawing/2014/main" id="{B079A04A-5B5B-C3CB-3091-0D8AE1A7F460}"/>
              </a:ext>
            </a:extLst>
          </p:cNvPr>
          <p:cNvGrpSpPr/>
          <p:nvPr/>
        </p:nvGrpSpPr>
        <p:grpSpPr>
          <a:xfrm>
            <a:off x="3744210" y="4604782"/>
            <a:ext cx="540000" cy="540000"/>
            <a:chOff x="3744210" y="4604782"/>
            <a:chExt cx="540000" cy="540000"/>
          </a:xfrm>
        </p:grpSpPr>
        <p:sp>
          <p:nvSpPr>
            <p:cNvPr id="24" name="椭圆 23">
              <a:extLst>
                <a:ext uri="{FF2B5EF4-FFF2-40B4-BE49-F238E27FC236}">
                  <a16:creationId xmlns:a16="http://schemas.microsoft.com/office/drawing/2014/main" id="{0E139490-8EA7-ED02-C8E4-7C3462F2D0D7}"/>
                </a:ext>
              </a:extLst>
            </p:cNvPr>
            <p:cNvSpPr/>
            <p:nvPr/>
          </p:nvSpPr>
          <p:spPr>
            <a:xfrm>
              <a:off x="3961548" y="4860410"/>
              <a:ext cx="139043" cy="139043"/>
            </a:xfrm>
            <a:prstGeom prst="ellipse">
              <a:avLst/>
            </a:prstGeom>
            <a:solidFill>
              <a:schemeClr val="bg1"/>
            </a:solidFill>
            <a:ln w="1714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42" name="椭圆 41">
              <a:extLst>
                <a:ext uri="{FF2B5EF4-FFF2-40B4-BE49-F238E27FC236}">
                  <a16:creationId xmlns:a16="http://schemas.microsoft.com/office/drawing/2014/main" id="{192E2F41-317F-B552-B917-4E73CA1B09AD}"/>
                </a:ext>
              </a:extLst>
            </p:cNvPr>
            <p:cNvSpPr>
              <a:spLocks noChangeAspect="1"/>
            </p:cNvSpPr>
            <p:nvPr/>
          </p:nvSpPr>
          <p:spPr>
            <a:xfrm>
              <a:off x="3744210" y="4604782"/>
              <a:ext cx="540000" cy="540000"/>
            </a:xfrm>
            <a:prstGeom prst="ellipse">
              <a:avLst/>
            </a:prstGeom>
            <a:solidFill>
              <a:schemeClr val="accent2"/>
            </a:solidFill>
            <a:ln w="12700" cap="flat" cmpd="sng" algn="ctr">
              <a:noFill/>
              <a:prstDash val="solid"/>
              <a:miter lim="800000"/>
            </a:ln>
            <a:effectLst>
              <a:outerShdw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图标">
              <a:extLst>
                <a:ext uri="{FF2B5EF4-FFF2-40B4-BE49-F238E27FC236}">
                  <a16:creationId xmlns:a16="http://schemas.microsoft.com/office/drawing/2014/main" id="{3627C079-EC5C-4E03-F7AF-E573A831D44F}"/>
                </a:ext>
              </a:extLst>
            </p:cNvPr>
            <p:cNvSpPr>
              <a:spLocks/>
            </p:cNvSpPr>
            <p:nvPr/>
          </p:nvSpPr>
          <p:spPr>
            <a:xfrm>
              <a:off x="3841730" y="4723238"/>
              <a:ext cx="330123" cy="326371"/>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20" dirty="0"/>
            </a:p>
          </p:txBody>
        </p:sp>
      </p:grpSp>
      <p:sp>
        <p:nvSpPr>
          <p:cNvPr id="13" name="任意多边形: 形状 12">
            <a:extLst>
              <a:ext uri="{FF2B5EF4-FFF2-40B4-BE49-F238E27FC236}">
                <a16:creationId xmlns:a16="http://schemas.microsoft.com/office/drawing/2014/main" id="{4BBF44F3-51FD-7BDA-CB7F-44444121643A}"/>
              </a:ext>
            </a:extLst>
          </p:cNvPr>
          <p:cNvSpPr/>
          <p:nvPr/>
        </p:nvSpPr>
        <p:spPr>
          <a:xfrm>
            <a:off x="1416000" y="855500"/>
            <a:ext cx="9360000" cy="6002501"/>
          </a:xfrm>
          <a:custGeom>
            <a:avLst/>
            <a:gdLst>
              <a:gd name="connsiteX0" fmla="*/ 7006045 w 9360000"/>
              <a:gd name="connsiteY0" fmla="*/ 0 h 6002501"/>
              <a:gd name="connsiteX1" fmla="*/ 8430303 w 9360000"/>
              <a:gd name="connsiteY1" fmla="*/ 0 h 6002501"/>
              <a:gd name="connsiteX2" fmla="*/ 8512809 w 9360000"/>
              <a:gd name="connsiteY2" fmla="*/ 111020 h 6002501"/>
              <a:gd name="connsiteX3" fmla="*/ 9360000 w 9360000"/>
              <a:gd name="connsiteY3" fmla="*/ 2797225 h 6002501"/>
              <a:gd name="connsiteX4" fmla="*/ 8144221 w 9360000"/>
              <a:gd name="connsiteY4" fmla="*/ 5943952 h 6002501"/>
              <a:gd name="connsiteX5" fmla="*/ 8088399 w 9360000"/>
              <a:gd name="connsiteY5" fmla="*/ 6002501 h 6002501"/>
              <a:gd name="connsiteX6" fmla="*/ 6402993 w 9360000"/>
              <a:gd name="connsiteY6" fmla="*/ 6002501 h 6002501"/>
              <a:gd name="connsiteX7" fmla="*/ 6414376 w 9360000"/>
              <a:gd name="connsiteY7" fmla="*/ 5996671 h 6002501"/>
              <a:gd name="connsiteX8" fmla="*/ 8318606 w 9360000"/>
              <a:gd name="connsiteY8" fmla="*/ 2797225 h 6002501"/>
              <a:gd name="connsiteX9" fmla="*/ 7252883 w 9360000"/>
              <a:gd name="connsiteY9" fmla="*/ 224342 h 6002501"/>
              <a:gd name="connsiteX10" fmla="*/ 929698 w 9360000"/>
              <a:gd name="connsiteY10" fmla="*/ 0 h 6002501"/>
              <a:gd name="connsiteX11" fmla="*/ 2353956 w 9360000"/>
              <a:gd name="connsiteY11" fmla="*/ 0 h 6002501"/>
              <a:gd name="connsiteX12" fmla="*/ 2107117 w 9360000"/>
              <a:gd name="connsiteY12" fmla="*/ 224342 h 6002501"/>
              <a:gd name="connsiteX13" fmla="*/ 1041394 w 9360000"/>
              <a:gd name="connsiteY13" fmla="*/ 2797225 h 6002501"/>
              <a:gd name="connsiteX14" fmla="*/ 2945624 w 9360000"/>
              <a:gd name="connsiteY14" fmla="*/ 5996671 h 6002501"/>
              <a:gd name="connsiteX15" fmla="*/ 2957008 w 9360000"/>
              <a:gd name="connsiteY15" fmla="*/ 6002501 h 6002501"/>
              <a:gd name="connsiteX16" fmla="*/ 1271601 w 9360000"/>
              <a:gd name="connsiteY16" fmla="*/ 6002501 h 6002501"/>
              <a:gd name="connsiteX17" fmla="*/ 1215779 w 9360000"/>
              <a:gd name="connsiteY17" fmla="*/ 5943952 h 6002501"/>
              <a:gd name="connsiteX18" fmla="*/ 0 w 9360000"/>
              <a:gd name="connsiteY18" fmla="*/ 2797225 h 6002501"/>
              <a:gd name="connsiteX19" fmla="*/ 847191 w 9360000"/>
              <a:gd name="connsiteY19" fmla="*/ 111020 h 6002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60000" h="6002501">
                <a:moveTo>
                  <a:pt x="7006045" y="0"/>
                </a:moveTo>
                <a:lnTo>
                  <a:pt x="8430303" y="0"/>
                </a:lnTo>
                <a:lnTo>
                  <a:pt x="8512809" y="111020"/>
                </a:lnTo>
                <a:cubicBezTo>
                  <a:pt x="9046644" y="871315"/>
                  <a:pt x="9360000" y="1797676"/>
                  <a:pt x="9360000" y="2797225"/>
                </a:cubicBezTo>
                <a:cubicBezTo>
                  <a:pt x="9360000" y="4008800"/>
                  <a:pt x="8899605" y="5112844"/>
                  <a:pt x="8144221" y="5943952"/>
                </a:cubicBezTo>
                <a:lnTo>
                  <a:pt x="8088399" y="6002501"/>
                </a:lnTo>
                <a:lnTo>
                  <a:pt x="6402993" y="6002501"/>
                </a:lnTo>
                <a:lnTo>
                  <a:pt x="6414376" y="5996671"/>
                </a:lnTo>
                <a:cubicBezTo>
                  <a:pt x="7548621" y="5380512"/>
                  <a:pt x="8318606" y="4178789"/>
                  <a:pt x="8318606" y="2797225"/>
                </a:cubicBezTo>
                <a:cubicBezTo>
                  <a:pt x="8318606" y="1792452"/>
                  <a:pt x="7911341" y="882800"/>
                  <a:pt x="7252883" y="224342"/>
                </a:cubicBezTo>
                <a:close/>
                <a:moveTo>
                  <a:pt x="929698" y="0"/>
                </a:moveTo>
                <a:lnTo>
                  <a:pt x="2353956" y="0"/>
                </a:lnTo>
                <a:lnTo>
                  <a:pt x="2107117" y="224342"/>
                </a:lnTo>
                <a:cubicBezTo>
                  <a:pt x="1448659" y="882800"/>
                  <a:pt x="1041394" y="1792452"/>
                  <a:pt x="1041394" y="2797225"/>
                </a:cubicBezTo>
                <a:cubicBezTo>
                  <a:pt x="1041394" y="4178789"/>
                  <a:pt x="1811379" y="5380512"/>
                  <a:pt x="2945624" y="5996671"/>
                </a:cubicBezTo>
                <a:lnTo>
                  <a:pt x="2957008" y="6002501"/>
                </a:lnTo>
                <a:lnTo>
                  <a:pt x="1271601" y="6002501"/>
                </a:lnTo>
                <a:lnTo>
                  <a:pt x="1215779" y="5943952"/>
                </a:lnTo>
                <a:cubicBezTo>
                  <a:pt x="460395" y="5112844"/>
                  <a:pt x="0" y="4008800"/>
                  <a:pt x="0" y="2797225"/>
                </a:cubicBezTo>
                <a:cubicBezTo>
                  <a:pt x="0" y="1797676"/>
                  <a:pt x="313356" y="871315"/>
                  <a:pt x="847191" y="111020"/>
                </a:cubicBezTo>
                <a:close/>
              </a:path>
            </a:pathLst>
          </a:custGeom>
          <a:solidFill>
            <a:schemeClr val="accent1">
              <a:alpha val="5000"/>
            </a:schemeClr>
          </a:solidFill>
          <a:ln w="10160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9942476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77665DC-89DB-3E9B-EB4A-AEE34561A4ED}"/>
              </a:ext>
            </a:extLst>
          </p:cNvPr>
          <p:cNvSpPr>
            <a:spLocks noGrp="1"/>
          </p:cNvSpPr>
          <p:nvPr>
            <p:ph type="body" sz="quarter" idx="10"/>
          </p:nvPr>
        </p:nvSpPr>
        <p:spPr/>
        <p:txBody>
          <a:bodyPr/>
          <a:lstStyle/>
          <a:p>
            <a:r>
              <a:rPr lang="zh-CN" altLang="en-US" dirty="0">
                <a:solidFill>
                  <a:srgbClr val="FFFFFF"/>
                </a:solidFill>
              </a:rPr>
              <a:t>总结与展望</a:t>
            </a:r>
          </a:p>
        </p:txBody>
      </p:sp>
      <p:sp>
        <p:nvSpPr>
          <p:cNvPr id="11" name="文本框 28">
            <a:extLst>
              <a:ext uri="{FF2B5EF4-FFF2-40B4-BE49-F238E27FC236}">
                <a16:creationId xmlns:a16="http://schemas.microsoft.com/office/drawing/2014/main" id="{924B6B67-9FF2-64DB-7BA2-697CE088B2C3}"/>
              </a:ext>
            </a:extLst>
          </p:cNvPr>
          <p:cNvSpPr txBox="1"/>
          <p:nvPr/>
        </p:nvSpPr>
        <p:spPr>
          <a:xfrm flipH="1">
            <a:off x="8553968" y="3219328"/>
            <a:ext cx="1785659" cy="4616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1"/>
                </a:solidFill>
                <a:latin typeface="+mj-ea"/>
                <a:ea typeface="+mj-ea"/>
              </a:rPr>
              <a:t>关键词标题</a:t>
            </a:r>
          </a:p>
        </p:txBody>
      </p:sp>
      <p:sp>
        <p:nvSpPr>
          <p:cNvPr id="12" name="文本框 29">
            <a:extLst>
              <a:ext uri="{FF2B5EF4-FFF2-40B4-BE49-F238E27FC236}">
                <a16:creationId xmlns:a16="http://schemas.microsoft.com/office/drawing/2014/main" id="{D5A21B9F-236A-1D62-1BE8-C6EFF8414D94}"/>
              </a:ext>
            </a:extLst>
          </p:cNvPr>
          <p:cNvSpPr txBox="1"/>
          <p:nvPr/>
        </p:nvSpPr>
        <p:spPr>
          <a:xfrm flipH="1">
            <a:off x="8553967" y="3607634"/>
            <a:ext cx="3209003" cy="103214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65000"/>
                    <a:lumOff val="35000"/>
                  </a:schemeClr>
                </a:solidFill>
              </a:rPr>
              <a:t>在这里输入你的正文，阐述与关键词标题相关的具体内容，若字数太多酌情先删减文案</a:t>
            </a:r>
          </a:p>
        </p:txBody>
      </p:sp>
      <p:sp>
        <p:nvSpPr>
          <p:cNvPr id="15" name="文本框 37">
            <a:extLst>
              <a:ext uri="{FF2B5EF4-FFF2-40B4-BE49-F238E27FC236}">
                <a16:creationId xmlns:a16="http://schemas.microsoft.com/office/drawing/2014/main" id="{CDF1CEEE-9C1C-195F-8EE9-24DE5DE5C8B6}"/>
              </a:ext>
            </a:extLst>
          </p:cNvPr>
          <p:cNvSpPr txBox="1"/>
          <p:nvPr/>
        </p:nvSpPr>
        <p:spPr>
          <a:xfrm flipH="1">
            <a:off x="1906163" y="3223011"/>
            <a:ext cx="1785659" cy="4616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dirty="0">
                <a:solidFill>
                  <a:schemeClr val="accent2">
                    <a:lumMod val="75000"/>
                  </a:schemeClr>
                </a:solidFill>
                <a:latin typeface="+mj-ea"/>
                <a:ea typeface="+mj-ea"/>
              </a:rPr>
              <a:t>关键词标题</a:t>
            </a:r>
          </a:p>
        </p:txBody>
      </p:sp>
      <p:sp>
        <p:nvSpPr>
          <p:cNvPr id="16" name="文本框 38">
            <a:extLst>
              <a:ext uri="{FF2B5EF4-FFF2-40B4-BE49-F238E27FC236}">
                <a16:creationId xmlns:a16="http://schemas.microsoft.com/office/drawing/2014/main" id="{189DB671-7E10-32EC-3B53-82DB51C49C9C}"/>
              </a:ext>
            </a:extLst>
          </p:cNvPr>
          <p:cNvSpPr txBox="1"/>
          <p:nvPr/>
        </p:nvSpPr>
        <p:spPr>
          <a:xfrm flipH="1">
            <a:off x="581430" y="3611317"/>
            <a:ext cx="3110392" cy="103214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600" dirty="0">
                <a:solidFill>
                  <a:schemeClr val="tx1">
                    <a:lumMod val="65000"/>
                    <a:lumOff val="35000"/>
                  </a:schemeClr>
                </a:solidFill>
              </a:rPr>
              <a:t>在这里输入你的正文，阐述与关键词标题相关的具体内容，若字数太多酌情先删减文案</a:t>
            </a:r>
          </a:p>
        </p:txBody>
      </p:sp>
      <p:sp>
        <p:nvSpPr>
          <p:cNvPr id="13" name="文本框 31">
            <a:extLst>
              <a:ext uri="{FF2B5EF4-FFF2-40B4-BE49-F238E27FC236}">
                <a16:creationId xmlns:a16="http://schemas.microsoft.com/office/drawing/2014/main" id="{AE38C662-49FF-CEB0-7498-B835278436BD}"/>
              </a:ext>
            </a:extLst>
          </p:cNvPr>
          <p:cNvSpPr txBox="1"/>
          <p:nvPr/>
        </p:nvSpPr>
        <p:spPr>
          <a:xfrm flipH="1">
            <a:off x="7761217" y="4927095"/>
            <a:ext cx="1785659" cy="4616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2">
                    <a:lumMod val="75000"/>
                  </a:schemeClr>
                </a:solidFill>
                <a:latin typeface="+mj-ea"/>
                <a:ea typeface="+mj-ea"/>
              </a:rPr>
              <a:t>关键词标题</a:t>
            </a:r>
          </a:p>
        </p:txBody>
      </p:sp>
      <p:sp>
        <p:nvSpPr>
          <p:cNvPr id="14" name="文本框 32">
            <a:extLst>
              <a:ext uri="{FF2B5EF4-FFF2-40B4-BE49-F238E27FC236}">
                <a16:creationId xmlns:a16="http://schemas.microsoft.com/office/drawing/2014/main" id="{C4BDD501-8751-712E-484F-B7D3289925C0}"/>
              </a:ext>
            </a:extLst>
          </p:cNvPr>
          <p:cNvSpPr txBox="1"/>
          <p:nvPr/>
        </p:nvSpPr>
        <p:spPr>
          <a:xfrm flipH="1">
            <a:off x="7761218" y="5330133"/>
            <a:ext cx="3101426" cy="103214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65000"/>
                    <a:lumOff val="35000"/>
                  </a:schemeClr>
                </a:solidFill>
              </a:rPr>
              <a:t>在这里输入你的正文，阐述与关键词标题相关的具体内容，若字数太多酌情先删减文案</a:t>
            </a:r>
          </a:p>
        </p:txBody>
      </p:sp>
      <p:sp>
        <p:nvSpPr>
          <p:cNvPr id="17" name="文本框 39">
            <a:extLst>
              <a:ext uri="{FF2B5EF4-FFF2-40B4-BE49-F238E27FC236}">
                <a16:creationId xmlns:a16="http://schemas.microsoft.com/office/drawing/2014/main" id="{3932D601-E13A-C24C-D6A5-8B0EF3336C7C}"/>
              </a:ext>
            </a:extLst>
          </p:cNvPr>
          <p:cNvSpPr txBox="1"/>
          <p:nvPr/>
        </p:nvSpPr>
        <p:spPr>
          <a:xfrm flipH="1">
            <a:off x="2768389" y="4927095"/>
            <a:ext cx="1785659" cy="4616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dirty="0">
                <a:solidFill>
                  <a:schemeClr val="accent1"/>
                </a:solidFill>
                <a:latin typeface="+mj-ea"/>
                <a:ea typeface="+mj-ea"/>
              </a:rPr>
              <a:t>关键词标题</a:t>
            </a:r>
          </a:p>
        </p:txBody>
      </p:sp>
      <p:sp>
        <p:nvSpPr>
          <p:cNvPr id="18" name="文本框 44">
            <a:extLst>
              <a:ext uri="{FF2B5EF4-FFF2-40B4-BE49-F238E27FC236}">
                <a16:creationId xmlns:a16="http://schemas.microsoft.com/office/drawing/2014/main" id="{017D710A-A649-9883-72CD-53A36D3D2593}"/>
              </a:ext>
            </a:extLst>
          </p:cNvPr>
          <p:cNvSpPr txBox="1"/>
          <p:nvPr/>
        </p:nvSpPr>
        <p:spPr>
          <a:xfrm flipH="1">
            <a:off x="1443656" y="5330133"/>
            <a:ext cx="3110392" cy="103214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600" dirty="0">
                <a:solidFill>
                  <a:schemeClr val="tx1">
                    <a:lumMod val="65000"/>
                    <a:lumOff val="35000"/>
                  </a:schemeClr>
                </a:solidFill>
              </a:rPr>
              <a:t>在这里输入你的正文，阐述与关键词标题相关的具体内容，若字数太多酌情先删减文案</a:t>
            </a:r>
          </a:p>
        </p:txBody>
      </p:sp>
      <p:sp>
        <p:nvSpPr>
          <p:cNvPr id="5" name="Freeform 23">
            <a:extLst>
              <a:ext uri="{FF2B5EF4-FFF2-40B4-BE49-F238E27FC236}">
                <a16:creationId xmlns:a16="http://schemas.microsoft.com/office/drawing/2014/main" id="{E41C8466-BC9A-E241-E60A-A28CA9133C26}"/>
              </a:ext>
            </a:extLst>
          </p:cNvPr>
          <p:cNvSpPr>
            <a:spLocks/>
          </p:cNvSpPr>
          <p:nvPr/>
        </p:nvSpPr>
        <p:spPr bwMode="auto">
          <a:xfrm flipH="1">
            <a:off x="4885959" y="2191489"/>
            <a:ext cx="1367204" cy="1364977"/>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no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50000"/>
                  <a:lumOff val="50000"/>
                </a:schemeClr>
              </a:solidFill>
            </a:endParaRPr>
          </a:p>
        </p:txBody>
      </p:sp>
      <p:sp>
        <p:nvSpPr>
          <p:cNvPr id="6" name="Freeform 24">
            <a:extLst>
              <a:ext uri="{FF2B5EF4-FFF2-40B4-BE49-F238E27FC236}">
                <a16:creationId xmlns:a16="http://schemas.microsoft.com/office/drawing/2014/main" id="{5AA6F548-71E7-F5A3-105D-60CE13659F7D}"/>
              </a:ext>
            </a:extLst>
          </p:cNvPr>
          <p:cNvSpPr>
            <a:spLocks/>
          </p:cNvSpPr>
          <p:nvPr/>
        </p:nvSpPr>
        <p:spPr bwMode="auto">
          <a:xfrm flipH="1">
            <a:off x="6198923" y="2191489"/>
            <a:ext cx="1364976" cy="1364977"/>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no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 name="Freeform 22">
            <a:extLst>
              <a:ext uri="{FF2B5EF4-FFF2-40B4-BE49-F238E27FC236}">
                <a16:creationId xmlns:a16="http://schemas.microsoft.com/office/drawing/2014/main" id="{02638B21-B6CB-9C64-8535-EBE5A3D8FF09}"/>
              </a:ext>
            </a:extLst>
          </p:cNvPr>
          <p:cNvSpPr>
            <a:spLocks/>
          </p:cNvSpPr>
          <p:nvPr/>
        </p:nvSpPr>
        <p:spPr bwMode="auto">
          <a:xfrm flipH="1">
            <a:off x="6140854" y="3975811"/>
            <a:ext cx="1364976" cy="1364977"/>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no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nvGrpSpPr>
          <p:cNvPr id="22" name="组合 21">
            <a:extLst>
              <a:ext uri="{FF2B5EF4-FFF2-40B4-BE49-F238E27FC236}">
                <a16:creationId xmlns:a16="http://schemas.microsoft.com/office/drawing/2014/main" id="{499F3069-1D40-791A-D3FD-72BEF3D62158}"/>
              </a:ext>
            </a:extLst>
          </p:cNvPr>
          <p:cNvGrpSpPr/>
          <p:nvPr/>
        </p:nvGrpSpPr>
        <p:grpSpPr>
          <a:xfrm>
            <a:off x="6162083" y="4088596"/>
            <a:ext cx="1367204" cy="1364977"/>
            <a:chOff x="6162083" y="4088596"/>
            <a:chExt cx="1367204" cy="1364977"/>
          </a:xfrm>
        </p:grpSpPr>
        <p:sp>
          <p:nvSpPr>
            <p:cNvPr id="21" name="Freeform 23">
              <a:extLst>
                <a:ext uri="{FF2B5EF4-FFF2-40B4-BE49-F238E27FC236}">
                  <a16:creationId xmlns:a16="http://schemas.microsoft.com/office/drawing/2014/main" id="{7DC5607C-211D-3508-DFC8-88E58B22CB0D}"/>
                </a:ext>
              </a:extLst>
            </p:cNvPr>
            <p:cNvSpPr>
              <a:spLocks/>
            </p:cNvSpPr>
            <p:nvPr/>
          </p:nvSpPr>
          <p:spPr bwMode="auto">
            <a:xfrm rot="11002712" flipH="1">
              <a:off x="6162083" y="4088596"/>
              <a:ext cx="1367204" cy="1364977"/>
            </a:xfrm>
            <a:prstGeom prst="teardrop">
              <a:avLst/>
            </a:prstGeom>
            <a:gradFill flip="none" rotWithShape="1">
              <a:gsLst>
                <a:gs pos="0">
                  <a:schemeClr val="accent2">
                    <a:lumMod val="60000"/>
                    <a:lumOff val="40000"/>
                  </a:schemeClr>
                </a:gs>
                <a:gs pos="39000">
                  <a:schemeClr val="accent2"/>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5400"/>
            </a:p>
          </p:txBody>
        </p:sp>
        <p:sp>
          <p:nvSpPr>
            <p:cNvPr id="45" name="4">
              <a:extLst>
                <a:ext uri="{FF2B5EF4-FFF2-40B4-BE49-F238E27FC236}">
                  <a16:creationId xmlns:a16="http://schemas.microsoft.com/office/drawing/2014/main" id="{D81FFE0D-947F-06EF-524D-2F228BED869C}"/>
                </a:ext>
              </a:extLst>
            </p:cNvPr>
            <p:cNvSpPr>
              <a:spLocks/>
            </p:cNvSpPr>
            <p:nvPr/>
          </p:nvSpPr>
          <p:spPr>
            <a:xfrm flipH="1">
              <a:off x="6625919" y="4434447"/>
              <a:ext cx="551191" cy="503371"/>
            </a:xfrm>
            <a:custGeom>
              <a:avLst/>
              <a:gdLst>
                <a:gd name="connsiteX0" fmla="*/ 199901 w 604154"/>
                <a:gd name="connsiteY0" fmla="*/ 394743 h 605522"/>
                <a:gd name="connsiteX1" fmla="*/ 404258 w 604154"/>
                <a:gd name="connsiteY1" fmla="*/ 394743 h 605522"/>
                <a:gd name="connsiteX2" fmla="*/ 365691 w 604154"/>
                <a:gd name="connsiteY2" fmla="*/ 427556 h 605522"/>
                <a:gd name="connsiteX3" fmla="*/ 238621 w 604154"/>
                <a:gd name="connsiteY3" fmla="*/ 427556 h 605522"/>
                <a:gd name="connsiteX4" fmla="*/ 199901 w 604154"/>
                <a:gd name="connsiteY4" fmla="*/ 394743 h 605522"/>
                <a:gd name="connsiteX5" fmla="*/ 588935 w 604154"/>
                <a:gd name="connsiteY5" fmla="*/ 310982 h 605522"/>
                <a:gd name="connsiteX6" fmla="*/ 604145 w 604154"/>
                <a:gd name="connsiteY6" fmla="*/ 327243 h 605522"/>
                <a:gd name="connsiteX7" fmla="*/ 570192 w 604154"/>
                <a:gd name="connsiteY7" fmla="*/ 470985 h 605522"/>
                <a:gd name="connsiteX8" fmla="*/ 435610 w 604154"/>
                <a:gd name="connsiteY8" fmla="*/ 563489 h 605522"/>
                <a:gd name="connsiteX9" fmla="*/ 417327 w 604154"/>
                <a:gd name="connsiteY9" fmla="*/ 605522 h 605522"/>
                <a:gd name="connsiteX10" fmla="*/ 319156 w 604154"/>
                <a:gd name="connsiteY10" fmla="*/ 605522 h 605522"/>
                <a:gd name="connsiteX11" fmla="*/ 380302 w 604154"/>
                <a:gd name="connsiteY11" fmla="*/ 459479 h 605522"/>
                <a:gd name="connsiteX12" fmla="*/ 456196 w 604154"/>
                <a:gd name="connsiteY12" fmla="*/ 403639 h 605522"/>
                <a:gd name="connsiteX13" fmla="*/ 500135 w 604154"/>
                <a:gd name="connsiteY13" fmla="*/ 389219 h 605522"/>
                <a:gd name="connsiteX14" fmla="*/ 513962 w 604154"/>
                <a:gd name="connsiteY14" fmla="*/ 398270 h 605522"/>
                <a:gd name="connsiteX15" fmla="*/ 467412 w 604154"/>
                <a:gd name="connsiteY15" fmla="*/ 444445 h 605522"/>
                <a:gd name="connsiteX16" fmla="*/ 472942 w 604154"/>
                <a:gd name="connsiteY16" fmla="*/ 443525 h 605522"/>
                <a:gd name="connsiteX17" fmla="*/ 563278 w 604154"/>
                <a:gd name="connsiteY17" fmla="*/ 345652 h 605522"/>
                <a:gd name="connsiteX18" fmla="*/ 588935 w 604154"/>
                <a:gd name="connsiteY18" fmla="*/ 310982 h 605522"/>
                <a:gd name="connsiteX19" fmla="*/ 15365 w 604154"/>
                <a:gd name="connsiteY19" fmla="*/ 310982 h 605522"/>
                <a:gd name="connsiteX20" fmla="*/ 41022 w 604154"/>
                <a:gd name="connsiteY20" fmla="*/ 345652 h 605522"/>
                <a:gd name="connsiteX21" fmla="*/ 131204 w 604154"/>
                <a:gd name="connsiteY21" fmla="*/ 443525 h 605522"/>
                <a:gd name="connsiteX22" fmla="*/ 136888 w 604154"/>
                <a:gd name="connsiteY22" fmla="*/ 444292 h 605522"/>
                <a:gd name="connsiteX23" fmla="*/ 90338 w 604154"/>
                <a:gd name="connsiteY23" fmla="*/ 398117 h 605522"/>
                <a:gd name="connsiteX24" fmla="*/ 104165 w 604154"/>
                <a:gd name="connsiteY24" fmla="*/ 389066 h 605522"/>
                <a:gd name="connsiteX25" fmla="*/ 147950 w 604154"/>
                <a:gd name="connsiteY25" fmla="*/ 403333 h 605522"/>
                <a:gd name="connsiteX26" fmla="*/ 223998 w 604154"/>
                <a:gd name="connsiteY26" fmla="*/ 459479 h 605522"/>
                <a:gd name="connsiteX27" fmla="*/ 285144 w 604154"/>
                <a:gd name="connsiteY27" fmla="*/ 605522 h 605522"/>
                <a:gd name="connsiteX28" fmla="*/ 186973 w 604154"/>
                <a:gd name="connsiteY28" fmla="*/ 605522 h 605522"/>
                <a:gd name="connsiteX29" fmla="*/ 168537 w 604154"/>
                <a:gd name="connsiteY29" fmla="*/ 563489 h 605522"/>
                <a:gd name="connsiteX30" fmla="*/ 34108 w 604154"/>
                <a:gd name="connsiteY30" fmla="*/ 471292 h 605522"/>
                <a:gd name="connsiteX31" fmla="*/ 2 w 604154"/>
                <a:gd name="connsiteY31" fmla="*/ 327396 h 605522"/>
                <a:gd name="connsiteX32" fmla="*/ 15365 w 604154"/>
                <a:gd name="connsiteY32" fmla="*/ 310982 h 605522"/>
                <a:gd name="connsiteX33" fmla="*/ 298064 w 604154"/>
                <a:gd name="connsiteY33" fmla="*/ 147892 h 605522"/>
                <a:gd name="connsiteX34" fmla="*/ 246126 w 604154"/>
                <a:gd name="connsiteY34" fmla="*/ 199752 h 605522"/>
                <a:gd name="connsiteX35" fmla="*/ 285925 w 604154"/>
                <a:gd name="connsiteY35" fmla="*/ 250231 h 605522"/>
                <a:gd name="connsiteX36" fmla="*/ 298064 w 604154"/>
                <a:gd name="connsiteY36" fmla="*/ 251612 h 605522"/>
                <a:gd name="connsiteX37" fmla="*/ 349848 w 604154"/>
                <a:gd name="connsiteY37" fmla="*/ 199752 h 605522"/>
                <a:gd name="connsiteX38" fmla="*/ 298064 w 604154"/>
                <a:gd name="connsiteY38" fmla="*/ 147892 h 605522"/>
                <a:gd name="connsiteX39" fmla="*/ 298064 w 604154"/>
                <a:gd name="connsiteY39" fmla="*/ 97874 h 605522"/>
                <a:gd name="connsiteX40" fmla="*/ 326184 w 604154"/>
                <a:gd name="connsiteY40" fmla="*/ 115212 h 605522"/>
                <a:gd name="connsiteX41" fmla="*/ 330947 w 604154"/>
                <a:gd name="connsiteY41" fmla="*/ 120582 h 605522"/>
                <a:gd name="connsiteX42" fmla="*/ 332177 w 604154"/>
                <a:gd name="connsiteY42" fmla="*/ 120582 h 605522"/>
                <a:gd name="connsiteX43" fmla="*/ 338630 w 604154"/>
                <a:gd name="connsiteY43" fmla="*/ 120275 h 605522"/>
                <a:gd name="connsiteX44" fmla="*/ 348004 w 604154"/>
                <a:gd name="connsiteY44" fmla="*/ 119661 h 605522"/>
                <a:gd name="connsiteX45" fmla="*/ 370131 w 604154"/>
                <a:gd name="connsiteY45" fmla="*/ 127640 h 605522"/>
                <a:gd name="connsiteX46" fmla="*/ 377660 w 604154"/>
                <a:gd name="connsiteY46" fmla="*/ 159246 h 605522"/>
                <a:gd name="connsiteX47" fmla="*/ 377353 w 604154"/>
                <a:gd name="connsiteY47" fmla="*/ 166918 h 605522"/>
                <a:gd name="connsiteX48" fmla="*/ 382731 w 604154"/>
                <a:gd name="connsiteY48" fmla="*/ 171674 h 605522"/>
                <a:gd name="connsiteX49" fmla="*/ 400095 w 604154"/>
                <a:gd name="connsiteY49" fmla="*/ 199752 h 605522"/>
                <a:gd name="connsiteX50" fmla="*/ 382731 w 604154"/>
                <a:gd name="connsiteY50" fmla="*/ 227830 h 605522"/>
                <a:gd name="connsiteX51" fmla="*/ 377353 w 604154"/>
                <a:gd name="connsiteY51" fmla="*/ 232740 h 605522"/>
                <a:gd name="connsiteX52" fmla="*/ 377660 w 604154"/>
                <a:gd name="connsiteY52" fmla="*/ 240411 h 605522"/>
                <a:gd name="connsiteX53" fmla="*/ 370131 w 604154"/>
                <a:gd name="connsiteY53" fmla="*/ 271864 h 605522"/>
                <a:gd name="connsiteX54" fmla="*/ 348004 w 604154"/>
                <a:gd name="connsiteY54" fmla="*/ 279843 h 605522"/>
                <a:gd name="connsiteX55" fmla="*/ 338630 w 604154"/>
                <a:gd name="connsiteY55" fmla="*/ 279382 h 605522"/>
                <a:gd name="connsiteX56" fmla="*/ 332638 w 604154"/>
                <a:gd name="connsiteY56" fmla="*/ 278922 h 605522"/>
                <a:gd name="connsiteX57" fmla="*/ 332177 w 604154"/>
                <a:gd name="connsiteY57" fmla="*/ 334771 h 605522"/>
                <a:gd name="connsiteX58" fmla="*/ 297757 w 604154"/>
                <a:gd name="connsiteY58" fmla="*/ 316819 h 605522"/>
                <a:gd name="connsiteX59" fmla="*/ 262414 w 604154"/>
                <a:gd name="connsiteY59" fmla="*/ 335538 h 605522"/>
                <a:gd name="connsiteX60" fmla="*/ 262414 w 604154"/>
                <a:gd name="connsiteY60" fmla="*/ 278922 h 605522"/>
                <a:gd name="connsiteX61" fmla="*/ 257036 w 604154"/>
                <a:gd name="connsiteY61" fmla="*/ 279536 h 605522"/>
                <a:gd name="connsiteX62" fmla="*/ 247970 w 604154"/>
                <a:gd name="connsiteY62" fmla="*/ 280303 h 605522"/>
                <a:gd name="connsiteX63" fmla="*/ 225843 w 604154"/>
                <a:gd name="connsiteY63" fmla="*/ 272018 h 605522"/>
                <a:gd name="connsiteX64" fmla="*/ 218314 w 604154"/>
                <a:gd name="connsiteY64" fmla="*/ 240411 h 605522"/>
                <a:gd name="connsiteX65" fmla="*/ 218775 w 604154"/>
                <a:gd name="connsiteY65" fmla="*/ 232740 h 605522"/>
                <a:gd name="connsiteX66" fmla="*/ 213243 w 604154"/>
                <a:gd name="connsiteY66" fmla="*/ 227830 h 605522"/>
                <a:gd name="connsiteX67" fmla="*/ 195879 w 604154"/>
                <a:gd name="connsiteY67" fmla="*/ 199752 h 605522"/>
                <a:gd name="connsiteX68" fmla="*/ 213243 w 604154"/>
                <a:gd name="connsiteY68" fmla="*/ 171674 h 605522"/>
                <a:gd name="connsiteX69" fmla="*/ 218775 w 604154"/>
                <a:gd name="connsiteY69" fmla="*/ 166918 h 605522"/>
                <a:gd name="connsiteX70" fmla="*/ 218314 w 604154"/>
                <a:gd name="connsiteY70" fmla="*/ 159246 h 605522"/>
                <a:gd name="connsiteX71" fmla="*/ 225843 w 604154"/>
                <a:gd name="connsiteY71" fmla="*/ 127640 h 605522"/>
                <a:gd name="connsiteX72" fmla="*/ 247970 w 604154"/>
                <a:gd name="connsiteY72" fmla="*/ 119661 h 605522"/>
                <a:gd name="connsiteX73" fmla="*/ 257344 w 604154"/>
                <a:gd name="connsiteY73" fmla="*/ 120275 h 605522"/>
                <a:gd name="connsiteX74" fmla="*/ 263797 w 604154"/>
                <a:gd name="connsiteY74" fmla="*/ 120582 h 605522"/>
                <a:gd name="connsiteX75" fmla="*/ 265027 w 604154"/>
                <a:gd name="connsiteY75" fmla="*/ 120582 h 605522"/>
                <a:gd name="connsiteX76" fmla="*/ 269944 w 604154"/>
                <a:gd name="connsiteY76" fmla="*/ 115212 h 605522"/>
                <a:gd name="connsiteX77" fmla="*/ 298064 w 604154"/>
                <a:gd name="connsiteY77" fmla="*/ 97874 h 605522"/>
                <a:gd name="connsiteX78" fmla="*/ 169654 w 604154"/>
                <a:gd name="connsiteY78" fmla="*/ 0 h 605522"/>
                <a:gd name="connsiteX79" fmla="*/ 400234 w 604154"/>
                <a:gd name="connsiteY79" fmla="*/ 0 h 605522"/>
                <a:gd name="connsiteX80" fmla="*/ 465368 w 604154"/>
                <a:gd name="connsiteY80" fmla="*/ 67812 h 605522"/>
                <a:gd name="connsiteX81" fmla="*/ 465368 w 604154"/>
                <a:gd name="connsiteY81" fmla="*/ 364530 h 605522"/>
                <a:gd name="connsiteX82" fmla="*/ 455229 w 604154"/>
                <a:gd name="connsiteY82" fmla="*/ 368519 h 605522"/>
                <a:gd name="connsiteX83" fmla="*/ 444169 w 604154"/>
                <a:gd name="connsiteY83" fmla="*/ 373122 h 605522"/>
                <a:gd name="connsiteX84" fmla="*/ 432494 w 604154"/>
                <a:gd name="connsiteY84" fmla="*/ 377878 h 605522"/>
                <a:gd name="connsiteX85" fmla="*/ 432494 w 604154"/>
                <a:gd name="connsiteY85" fmla="*/ 90059 h 605522"/>
                <a:gd name="connsiteX86" fmla="*/ 375194 w 604154"/>
                <a:gd name="connsiteY86" fmla="*/ 90059 h 605522"/>
                <a:gd name="connsiteX87" fmla="*/ 375194 w 604154"/>
                <a:gd name="connsiteY87" fmla="*/ 32679 h 605522"/>
                <a:gd name="connsiteX88" fmla="*/ 169654 w 604154"/>
                <a:gd name="connsiteY88" fmla="*/ 32679 h 605522"/>
                <a:gd name="connsiteX89" fmla="*/ 162127 w 604154"/>
                <a:gd name="connsiteY89" fmla="*/ 38202 h 605522"/>
                <a:gd name="connsiteX90" fmla="*/ 162127 w 604154"/>
                <a:gd name="connsiteY90" fmla="*/ 374349 h 605522"/>
                <a:gd name="connsiteX91" fmla="*/ 159361 w 604154"/>
                <a:gd name="connsiteY91" fmla="*/ 373122 h 605522"/>
                <a:gd name="connsiteX92" fmla="*/ 147994 w 604154"/>
                <a:gd name="connsiteY92" fmla="*/ 368519 h 605522"/>
                <a:gd name="connsiteX93" fmla="*/ 129406 w 604154"/>
                <a:gd name="connsiteY93" fmla="*/ 361462 h 605522"/>
                <a:gd name="connsiteX94" fmla="*/ 129406 w 604154"/>
                <a:gd name="connsiteY94" fmla="*/ 38202 h 605522"/>
                <a:gd name="connsiteX95" fmla="*/ 169654 w 604154"/>
                <a:gd name="connsiteY95"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4154" h="605522">
                  <a:moveTo>
                    <a:pt x="199901" y="394743"/>
                  </a:moveTo>
                  <a:lnTo>
                    <a:pt x="404258" y="394743"/>
                  </a:lnTo>
                  <a:cubicBezTo>
                    <a:pt x="390890" y="404096"/>
                    <a:pt x="377830" y="415136"/>
                    <a:pt x="365691" y="427556"/>
                  </a:cubicBezTo>
                  <a:lnTo>
                    <a:pt x="238621" y="427556"/>
                  </a:lnTo>
                  <a:cubicBezTo>
                    <a:pt x="226483" y="415136"/>
                    <a:pt x="213269" y="404096"/>
                    <a:pt x="199901" y="394743"/>
                  </a:cubicBezTo>
                  <a:close/>
                  <a:moveTo>
                    <a:pt x="588935" y="310982"/>
                  </a:moveTo>
                  <a:cubicBezTo>
                    <a:pt x="597385" y="310982"/>
                    <a:pt x="604452" y="318652"/>
                    <a:pt x="604145" y="327243"/>
                  </a:cubicBezTo>
                  <a:cubicBezTo>
                    <a:pt x="603684" y="353169"/>
                    <a:pt x="591854" y="438156"/>
                    <a:pt x="570192" y="470985"/>
                  </a:cubicBezTo>
                  <a:cubicBezTo>
                    <a:pt x="548376" y="503967"/>
                    <a:pt x="452202" y="548148"/>
                    <a:pt x="435610" y="563489"/>
                  </a:cubicBezTo>
                  <a:cubicBezTo>
                    <a:pt x="428082" y="570545"/>
                    <a:pt x="419017" y="582971"/>
                    <a:pt x="417327" y="605522"/>
                  </a:cubicBezTo>
                  <a:lnTo>
                    <a:pt x="319156" y="605522"/>
                  </a:lnTo>
                  <a:cubicBezTo>
                    <a:pt x="329449" y="521609"/>
                    <a:pt x="357411" y="485405"/>
                    <a:pt x="380302" y="459479"/>
                  </a:cubicBezTo>
                  <a:cubicBezTo>
                    <a:pt x="400581" y="436468"/>
                    <a:pt x="428235" y="414378"/>
                    <a:pt x="456196" y="403639"/>
                  </a:cubicBezTo>
                  <a:cubicBezTo>
                    <a:pt x="473557" y="397043"/>
                    <a:pt x="489074" y="389219"/>
                    <a:pt x="500135" y="389219"/>
                  </a:cubicBezTo>
                  <a:cubicBezTo>
                    <a:pt x="506434" y="389219"/>
                    <a:pt x="511197" y="391674"/>
                    <a:pt x="513962" y="398270"/>
                  </a:cubicBezTo>
                  <a:cubicBezTo>
                    <a:pt x="520261" y="412690"/>
                    <a:pt x="454199" y="444445"/>
                    <a:pt x="467412" y="444445"/>
                  </a:cubicBezTo>
                  <a:cubicBezTo>
                    <a:pt x="468641" y="444445"/>
                    <a:pt x="470331" y="444139"/>
                    <a:pt x="472942" y="443525"/>
                  </a:cubicBezTo>
                  <a:cubicBezTo>
                    <a:pt x="508278" y="436008"/>
                    <a:pt x="552063" y="395816"/>
                    <a:pt x="563278" y="345652"/>
                  </a:cubicBezTo>
                  <a:cubicBezTo>
                    <a:pt x="568963" y="319880"/>
                    <a:pt x="579871" y="310982"/>
                    <a:pt x="588935" y="310982"/>
                  </a:cubicBezTo>
                  <a:close/>
                  <a:moveTo>
                    <a:pt x="15365" y="310982"/>
                  </a:moveTo>
                  <a:cubicBezTo>
                    <a:pt x="24429" y="310982"/>
                    <a:pt x="35184" y="319726"/>
                    <a:pt x="41022" y="345652"/>
                  </a:cubicBezTo>
                  <a:cubicBezTo>
                    <a:pt x="52083" y="395816"/>
                    <a:pt x="96022" y="436008"/>
                    <a:pt x="131204" y="443525"/>
                  </a:cubicBezTo>
                  <a:cubicBezTo>
                    <a:pt x="133816" y="444139"/>
                    <a:pt x="135659" y="444292"/>
                    <a:pt x="136888" y="444292"/>
                  </a:cubicBezTo>
                  <a:cubicBezTo>
                    <a:pt x="150101" y="444292"/>
                    <a:pt x="84039" y="412690"/>
                    <a:pt x="90338" y="398117"/>
                  </a:cubicBezTo>
                  <a:cubicBezTo>
                    <a:pt x="93103" y="391674"/>
                    <a:pt x="97866" y="389066"/>
                    <a:pt x="104165" y="389066"/>
                  </a:cubicBezTo>
                  <a:cubicBezTo>
                    <a:pt x="115073" y="389066"/>
                    <a:pt x="130743" y="396736"/>
                    <a:pt x="147950" y="403333"/>
                  </a:cubicBezTo>
                  <a:cubicBezTo>
                    <a:pt x="176065" y="414071"/>
                    <a:pt x="203719" y="436468"/>
                    <a:pt x="223998" y="459479"/>
                  </a:cubicBezTo>
                  <a:cubicBezTo>
                    <a:pt x="246889" y="485405"/>
                    <a:pt x="274851" y="521609"/>
                    <a:pt x="285144" y="605522"/>
                  </a:cubicBezTo>
                  <a:lnTo>
                    <a:pt x="186973" y="605522"/>
                  </a:lnTo>
                  <a:cubicBezTo>
                    <a:pt x="185129" y="582971"/>
                    <a:pt x="176218" y="570545"/>
                    <a:pt x="168537" y="563489"/>
                  </a:cubicBezTo>
                  <a:cubicBezTo>
                    <a:pt x="152098" y="548148"/>
                    <a:pt x="55924" y="504274"/>
                    <a:pt x="34108" y="471292"/>
                  </a:cubicBezTo>
                  <a:cubicBezTo>
                    <a:pt x="12292" y="438309"/>
                    <a:pt x="616" y="353322"/>
                    <a:pt x="2" y="327396"/>
                  </a:cubicBezTo>
                  <a:cubicBezTo>
                    <a:pt x="-152" y="318806"/>
                    <a:pt x="6915" y="310982"/>
                    <a:pt x="15365" y="310982"/>
                  </a:cubicBezTo>
                  <a:close/>
                  <a:moveTo>
                    <a:pt x="298064" y="147892"/>
                  </a:moveTo>
                  <a:cubicBezTo>
                    <a:pt x="269329" y="147892"/>
                    <a:pt x="246126" y="171214"/>
                    <a:pt x="246126" y="199752"/>
                  </a:cubicBezTo>
                  <a:cubicBezTo>
                    <a:pt x="246126" y="224301"/>
                    <a:pt x="263183" y="244861"/>
                    <a:pt x="285925" y="250231"/>
                  </a:cubicBezTo>
                  <a:lnTo>
                    <a:pt x="298064" y="251612"/>
                  </a:lnTo>
                  <a:cubicBezTo>
                    <a:pt x="326645" y="251612"/>
                    <a:pt x="349848" y="228443"/>
                    <a:pt x="349848" y="199752"/>
                  </a:cubicBezTo>
                  <a:cubicBezTo>
                    <a:pt x="349848" y="171214"/>
                    <a:pt x="326645" y="147892"/>
                    <a:pt x="298064" y="147892"/>
                  </a:cubicBezTo>
                  <a:close/>
                  <a:moveTo>
                    <a:pt x="298064" y="97874"/>
                  </a:moveTo>
                  <a:cubicBezTo>
                    <a:pt x="311740" y="97874"/>
                    <a:pt x="320345" y="108307"/>
                    <a:pt x="326184" y="115212"/>
                  </a:cubicBezTo>
                  <a:cubicBezTo>
                    <a:pt x="327567" y="116899"/>
                    <a:pt x="329718" y="119508"/>
                    <a:pt x="330947" y="120582"/>
                  </a:cubicBezTo>
                  <a:cubicBezTo>
                    <a:pt x="331255" y="120582"/>
                    <a:pt x="331562" y="120582"/>
                    <a:pt x="332177" y="120582"/>
                  </a:cubicBezTo>
                  <a:cubicBezTo>
                    <a:pt x="334021" y="120582"/>
                    <a:pt x="336172" y="120428"/>
                    <a:pt x="338630" y="120275"/>
                  </a:cubicBezTo>
                  <a:cubicBezTo>
                    <a:pt x="341704" y="119968"/>
                    <a:pt x="344777" y="119661"/>
                    <a:pt x="348004" y="119661"/>
                  </a:cubicBezTo>
                  <a:cubicBezTo>
                    <a:pt x="351538" y="119661"/>
                    <a:pt x="362141" y="119661"/>
                    <a:pt x="370131" y="127640"/>
                  </a:cubicBezTo>
                  <a:cubicBezTo>
                    <a:pt x="379658" y="137152"/>
                    <a:pt x="378429" y="149887"/>
                    <a:pt x="377660" y="159246"/>
                  </a:cubicBezTo>
                  <a:cubicBezTo>
                    <a:pt x="377507" y="161701"/>
                    <a:pt x="377199" y="165077"/>
                    <a:pt x="377353" y="166918"/>
                  </a:cubicBezTo>
                  <a:cubicBezTo>
                    <a:pt x="378429" y="168145"/>
                    <a:pt x="380887" y="170293"/>
                    <a:pt x="382731" y="171674"/>
                  </a:cubicBezTo>
                  <a:cubicBezTo>
                    <a:pt x="389646" y="177505"/>
                    <a:pt x="400095" y="186097"/>
                    <a:pt x="400095" y="199752"/>
                  </a:cubicBezTo>
                  <a:cubicBezTo>
                    <a:pt x="400095" y="213407"/>
                    <a:pt x="389646" y="222153"/>
                    <a:pt x="382731" y="227830"/>
                  </a:cubicBezTo>
                  <a:cubicBezTo>
                    <a:pt x="380887" y="229364"/>
                    <a:pt x="378429" y="231359"/>
                    <a:pt x="377353" y="232740"/>
                  </a:cubicBezTo>
                  <a:cubicBezTo>
                    <a:pt x="377199" y="234427"/>
                    <a:pt x="377507" y="237956"/>
                    <a:pt x="377660" y="240411"/>
                  </a:cubicBezTo>
                  <a:cubicBezTo>
                    <a:pt x="378429" y="249770"/>
                    <a:pt x="379658" y="262505"/>
                    <a:pt x="370131" y="271864"/>
                  </a:cubicBezTo>
                  <a:cubicBezTo>
                    <a:pt x="362141" y="279843"/>
                    <a:pt x="351538" y="279843"/>
                    <a:pt x="348004" y="279843"/>
                  </a:cubicBezTo>
                  <a:cubicBezTo>
                    <a:pt x="344777" y="279843"/>
                    <a:pt x="341550" y="279536"/>
                    <a:pt x="338630" y="279382"/>
                  </a:cubicBezTo>
                  <a:cubicBezTo>
                    <a:pt x="336479" y="279076"/>
                    <a:pt x="334328" y="278922"/>
                    <a:pt x="332638" y="278922"/>
                  </a:cubicBezTo>
                  <a:lnTo>
                    <a:pt x="332177" y="334771"/>
                  </a:lnTo>
                  <a:lnTo>
                    <a:pt x="297757" y="316819"/>
                  </a:lnTo>
                  <a:lnTo>
                    <a:pt x="262414" y="335538"/>
                  </a:lnTo>
                  <a:lnTo>
                    <a:pt x="262414" y="278922"/>
                  </a:lnTo>
                  <a:cubicBezTo>
                    <a:pt x="262414" y="279076"/>
                    <a:pt x="259187" y="279382"/>
                    <a:pt x="257036" y="279536"/>
                  </a:cubicBezTo>
                  <a:cubicBezTo>
                    <a:pt x="253963" y="279843"/>
                    <a:pt x="251197" y="280303"/>
                    <a:pt x="247970" y="280303"/>
                  </a:cubicBezTo>
                  <a:cubicBezTo>
                    <a:pt x="244436" y="280303"/>
                    <a:pt x="233833" y="279996"/>
                    <a:pt x="225843" y="272018"/>
                  </a:cubicBezTo>
                  <a:cubicBezTo>
                    <a:pt x="216470" y="262658"/>
                    <a:pt x="217545" y="249770"/>
                    <a:pt x="218314" y="240411"/>
                  </a:cubicBezTo>
                  <a:cubicBezTo>
                    <a:pt x="218621" y="238110"/>
                    <a:pt x="218928" y="234427"/>
                    <a:pt x="218775" y="232740"/>
                  </a:cubicBezTo>
                  <a:cubicBezTo>
                    <a:pt x="217545" y="231512"/>
                    <a:pt x="215087" y="229364"/>
                    <a:pt x="213243" y="227830"/>
                  </a:cubicBezTo>
                  <a:cubicBezTo>
                    <a:pt x="206328" y="222153"/>
                    <a:pt x="195879" y="213407"/>
                    <a:pt x="195879" y="199752"/>
                  </a:cubicBezTo>
                  <a:cubicBezTo>
                    <a:pt x="195879" y="186097"/>
                    <a:pt x="206328" y="177505"/>
                    <a:pt x="213243" y="171674"/>
                  </a:cubicBezTo>
                  <a:cubicBezTo>
                    <a:pt x="215087" y="170293"/>
                    <a:pt x="217545" y="168145"/>
                    <a:pt x="218775" y="166918"/>
                  </a:cubicBezTo>
                  <a:cubicBezTo>
                    <a:pt x="218928" y="165077"/>
                    <a:pt x="218621" y="161701"/>
                    <a:pt x="218314" y="159246"/>
                  </a:cubicBezTo>
                  <a:cubicBezTo>
                    <a:pt x="217545" y="149887"/>
                    <a:pt x="216470" y="137152"/>
                    <a:pt x="225843" y="127640"/>
                  </a:cubicBezTo>
                  <a:cubicBezTo>
                    <a:pt x="233833" y="119661"/>
                    <a:pt x="244436" y="119661"/>
                    <a:pt x="247970" y="119661"/>
                  </a:cubicBezTo>
                  <a:cubicBezTo>
                    <a:pt x="251197" y="119661"/>
                    <a:pt x="254424" y="119968"/>
                    <a:pt x="257344" y="120275"/>
                  </a:cubicBezTo>
                  <a:cubicBezTo>
                    <a:pt x="259802" y="120428"/>
                    <a:pt x="262107" y="120582"/>
                    <a:pt x="263797" y="120582"/>
                  </a:cubicBezTo>
                  <a:cubicBezTo>
                    <a:pt x="264412" y="120582"/>
                    <a:pt x="264719" y="120582"/>
                    <a:pt x="265027" y="120582"/>
                  </a:cubicBezTo>
                  <a:cubicBezTo>
                    <a:pt x="266256" y="119508"/>
                    <a:pt x="268407" y="116899"/>
                    <a:pt x="269944" y="115212"/>
                  </a:cubicBezTo>
                  <a:cubicBezTo>
                    <a:pt x="275629" y="108307"/>
                    <a:pt x="284388" y="97874"/>
                    <a:pt x="298064" y="97874"/>
                  </a:cubicBezTo>
                  <a:close/>
                  <a:moveTo>
                    <a:pt x="169654" y="0"/>
                  </a:moveTo>
                  <a:lnTo>
                    <a:pt x="400234" y="0"/>
                  </a:lnTo>
                  <a:lnTo>
                    <a:pt x="465368" y="67812"/>
                  </a:lnTo>
                  <a:lnTo>
                    <a:pt x="465368" y="364530"/>
                  </a:lnTo>
                  <a:cubicBezTo>
                    <a:pt x="463217" y="365758"/>
                    <a:pt x="458762" y="367138"/>
                    <a:pt x="455229" y="368519"/>
                  </a:cubicBezTo>
                  <a:cubicBezTo>
                    <a:pt x="451542" y="370054"/>
                    <a:pt x="447856" y="371588"/>
                    <a:pt x="444169" y="373122"/>
                  </a:cubicBezTo>
                  <a:cubicBezTo>
                    <a:pt x="440328" y="374503"/>
                    <a:pt x="436641" y="376190"/>
                    <a:pt x="432494" y="377878"/>
                  </a:cubicBezTo>
                  <a:lnTo>
                    <a:pt x="432494" y="90059"/>
                  </a:lnTo>
                  <a:lnTo>
                    <a:pt x="375194" y="90059"/>
                  </a:lnTo>
                  <a:lnTo>
                    <a:pt x="375194" y="32679"/>
                  </a:lnTo>
                  <a:lnTo>
                    <a:pt x="169654" y="32679"/>
                  </a:lnTo>
                  <a:cubicBezTo>
                    <a:pt x="166581" y="32679"/>
                    <a:pt x="162127" y="36054"/>
                    <a:pt x="162127" y="38202"/>
                  </a:cubicBezTo>
                  <a:lnTo>
                    <a:pt x="162127" y="374349"/>
                  </a:lnTo>
                  <a:cubicBezTo>
                    <a:pt x="162127" y="373889"/>
                    <a:pt x="160437" y="373429"/>
                    <a:pt x="159361" y="373122"/>
                  </a:cubicBezTo>
                  <a:cubicBezTo>
                    <a:pt x="155675" y="371588"/>
                    <a:pt x="151681" y="370054"/>
                    <a:pt x="147994" y="368519"/>
                  </a:cubicBezTo>
                  <a:cubicBezTo>
                    <a:pt x="141695" y="366065"/>
                    <a:pt x="135551" y="363610"/>
                    <a:pt x="129406" y="361462"/>
                  </a:cubicBezTo>
                  <a:lnTo>
                    <a:pt x="129406" y="38202"/>
                  </a:lnTo>
                  <a:cubicBezTo>
                    <a:pt x="129406" y="17797"/>
                    <a:pt x="148608" y="0"/>
                    <a:pt x="169654" y="0"/>
                  </a:cubicBezTo>
                  <a:close/>
                </a:path>
              </a:pathLst>
            </a:cu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Freeform 22">
            <a:extLst>
              <a:ext uri="{FF2B5EF4-FFF2-40B4-BE49-F238E27FC236}">
                <a16:creationId xmlns:a16="http://schemas.microsoft.com/office/drawing/2014/main" id="{381ECB76-2347-2467-EE91-CD09895102AD}"/>
              </a:ext>
            </a:extLst>
          </p:cNvPr>
          <p:cNvSpPr>
            <a:spLocks/>
          </p:cNvSpPr>
          <p:nvPr/>
        </p:nvSpPr>
        <p:spPr bwMode="auto">
          <a:xfrm rot="8518813" flipH="1">
            <a:off x="4248023" y="3123504"/>
            <a:ext cx="1364976" cy="1364977"/>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no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7" name="Freeform 23">
            <a:extLst>
              <a:ext uri="{FF2B5EF4-FFF2-40B4-BE49-F238E27FC236}">
                <a16:creationId xmlns:a16="http://schemas.microsoft.com/office/drawing/2014/main" id="{4C75EDDE-987C-CFAD-11BA-533BCE3D37EB}"/>
              </a:ext>
            </a:extLst>
          </p:cNvPr>
          <p:cNvSpPr>
            <a:spLocks/>
          </p:cNvSpPr>
          <p:nvPr/>
        </p:nvSpPr>
        <p:spPr bwMode="auto">
          <a:xfrm rot="19318813" flipH="1">
            <a:off x="4167753" y="3114730"/>
            <a:ext cx="1367204" cy="1364977"/>
          </a:xfrm>
          <a:prstGeom prst="teardrop">
            <a:avLst/>
          </a:prstGeom>
          <a:gradFill flip="none" rotWithShape="1">
            <a:gsLst>
              <a:gs pos="0">
                <a:schemeClr val="accent2">
                  <a:lumMod val="60000"/>
                  <a:lumOff val="40000"/>
                </a:schemeClr>
              </a:gs>
              <a:gs pos="39000">
                <a:schemeClr val="accent2"/>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5400"/>
          </a:p>
        </p:txBody>
      </p:sp>
      <p:pic>
        <p:nvPicPr>
          <p:cNvPr id="32" name="图形 77">
            <a:extLst>
              <a:ext uri="{FF2B5EF4-FFF2-40B4-BE49-F238E27FC236}">
                <a16:creationId xmlns:a16="http://schemas.microsoft.com/office/drawing/2014/main" id="{18B776DA-AD67-AB8E-9908-D747A83AC24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7740138" flipH="1">
            <a:off x="4538555" y="3544670"/>
            <a:ext cx="551191" cy="503371"/>
          </a:xfrm>
          <a:prstGeom prst="rect">
            <a:avLst/>
          </a:prstGeom>
        </p:spPr>
      </p:pic>
      <p:grpSp>
        <p:nvGrpSpPr>
          <p:cNvPr id="8" name="组合 7">
            <a:extLst>
              <a:ext uri="{FF2B5EF4-FFF2-40B4-BE49-F238E27FC236}">
                <a16:creationId xmlns:a16="http://schemas.microsoft.com/office/drawing/2014/main" id="{832E7D98-745D-A8B8-E343-45022B49DD3B}"/>
              </a:ext>
            </a:extLst>
          </p:cNvPr>
          <p:cNvGrpSpPr/>
          <p:nvPr/>
        </p:nvGrpSpPr>
        <p:grpSpPr>
          <a:xfrm>
            <a:off x="6086127" y="2051918"/>
            <a:ext cx="1364977" cy="1364976"/>
            <a:chOff x="6086127" y="2051918"/>
            <a:chExt cx="1364977" cy="1364976"/>
          </a:xfrm>
        </p:grpSpPr>
        <p:sp>
          <p:nvSpPr>
            <p:cNvPr id="23" name="Freeform 22">
              <a:extLst>
                <a:ext uri="{FF2B5EF4-FFF2-40B4-BE49-F238E27FC236}">
                  <a16:creationId xmlns:a16="http://schemas.microsoft.com/office/drawing/2014/main" id="{54F97035-2C5D-E5C0-A8AA-E56A661B4B71}"/>
                </a:ext>
              </a:extLst>
            </p:cNvPr>
            <p:cNvSpPr>
              <a:spLocks/>
            </p:cNvSpPr>
            <p:nvPr/>
          </p:nvSpPr>
          <p:spPr bwMode="auto">
            <a:xfrm rot="5584650" flipH="1">
              <a:off x="6086128" y="2051917"/>
              <a:ext cx="1364976" cy="1364977"/>
            </a:xfrm>
            <a:prstGeom prst="teardrop">
              <a:avLst/>
            </a:prstGeom>
            <a:gradFill flip="none" rotWithShape="1">
              <a:gsLst>
                <a:gs pos="0">
                  <a:schemeClr val="accent2">
                    <a:lumMod val="60000"/>
                    <a:lumOff val="40000"/>
                  </a:schemeClr>
                </a:gs>
                <a:gs pos="39000">
                  <a:schemeClr val="accent2"/>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5400"/>
            </a:p>
          </p:txBody>
        </p:sp>
        <p:sp>
          <p:nvSpPr>
            <p:cNvPr id="30" name="3">
              <a:extLst>
                <a:ext uri="{FF2B5EF4-FFF2-40B4-BE49-F238E27FC236}">
                  <a16:creationId xmlns:a16="http://schemas.microsoft.com/office/drawing/2014/main" id="{BB497000-CCE1-4620-BB64-D00296004D86}"/>
                </a:ext>
              </a:extLst>
            </p:cNvPr>
            <p:cNvSpPr>
              <a:spLocks noChangeAspect="1"/>
            </p:cNvSpPr>
            <p:nvPr/>
          </p:nvSpPr>
          <p:spPr>
            <a:xfrm rot="3613164" flipH="1">
              <a:off x="6496548" y="2427888"/>
              <a:ext cx="540000" cy="540000"/>
            </a:xfrm>
            <a:custGeom>
              <a:avLst/>
              <a:gdLst>
                <a:gd name="connsiteX0" fmla="*/ 295639 w 605838"/>
                <a:gd name="connsiteY0" fmla="*/ 277290 h 605702"/>
                <a:gd name="connsiteX1" fmla="*/ 332122 w 605838"/>
                <a:gd name="connsiteY1" fmla="*/ 300378 h 605702"/>
                <a:gd name="connsiteX2" fmla="*/ 453915 w 605838"/>
                <a:gd name="connsiteY2" fmla="*/ 328195 h 605702"/>
                <a:gd name="connsiteX3" fmla="*/ 473224 w 605838"/>
                <a:gd name="connsiteY3" fmla="*/ 357774 h 605702"/>
                <a:gd name="connsiteX4" fmla="*/ 443704 w 605838"/>
                <a:gd name="connsiteY4" fmla="*/ 378266 h 605702"/>
                <a:gd name="connsiteX5" fmla="*/ 320889 w 605838"/>
                <a:gd name="connsiteY5" fmla="*/ 349336 h 605702"/>
                <a:gd name="connsiteX6" fmla="*/ 295639 w 605838"/>
                <a:gd name="connsiteY6" fmla="*/ 358145 h 605702"/>
                <a:gd name="connsiteX7" fmla="*/ 255165 w 605838"/>
                <a:gd name="connsiteY7" fmla="*/ 317718 h 605702"/>
                <a:gd name="connsiteX8" fmla="*/ 295639 w 605838"/>
                <a:gd name="connsiteY8" fmla="*/ 277290 h 605702"/>
                <a:gd name="connsiteX9" fmla="*/ 294227 w 605838"/>
                <a:gd name="connsiteY9" fmla="*/ 69546 h 605702"/>
                <a:gd name="connsiteX10" fmla="*/ 51529 w 605838"/>
                <a:gd name="connsiteY10" fmla="*/ 311855 h 605702"/>
                <a:gd name="connsiteX11" fmla="*/ 294227 w 605838"/>
                <a:gd name="connsiteY11" fmla="*/ 554256 h 605702"/>
                <a:gd name="connsiteX12" fmla="*/ 537017 w 605838"/>
                <a:gd name="connsiteY12" fmla="*/ 311855 h 605702"/>
                <a:gd name="connsiteX13" fmla="*/ 294227 w 605838"/>
                <a:gd name="connsiteY13" fmla="*/ 69546 h 605702"/>
                <a:gd name="connsiteX14" fmla="*/ 514421 w 605838"/>
                <a:gd name="connsiteY14" fmla="*/ 0 h 605702"/>
                <a:gd name="connsiteX15" fmla="*/ 532468 w 605838"/>
                <a:gd name="connsiteY15" fmla="*/ 7717 h 605702"/>
                <a:gd name="connsiteX16" fmla="*/ 598202 w 605838"/>
                <a:gd name="connsiteY16" fmla="*/ 73346 h 605702"/>
                <a:gd name="connsiteX17" fmla="*/ 598016 w 605838"/>
                <a:gd name="connsiteY17" fmla="*/ 109405 h 605702"/>
                <a:gd name="connsiteX18" fmla="*/ 561992 w 605838"/>
                <a:gd name="connsiteY18" fmla="*/ 110703 h 605702"/>
                <a:gd name="connsiteX19" fmla="*/ 547416 w 605838"/>
                <a:gd name="connsiteY19" fmla="*/ 95686 h 605702"/>
                <a:gd name="connsiteX20" fmla="*/ 519841 w 605838"/>
                <a:gd name="connsiteY20" fmla="*/ 123310 h 605702"/>
                <a:gd name="connsiteX21" fmla="*/ 588546 w 605838"/>
                <a:gd name="connsiteY21" fmla="*/ 311855 h 605702"/>
                <a:gd name="connsiteX22" fmla="*/ 294227 w 605838"/>
                <a:gd name="connsiteY22" fmla="*/ 605702 h 605702"/>
                <a:gd name="connsiteX23" fmla="*/ 0 w 605838"/>
                <a:gd name="connsiteY23" fmla="*/ 311855 h 605702"/>
                <a:gd name="connsiteX24" fmla="*/ 294227 w 605838"/>
                <a:gd name="connsiteY24" fmla="*/ 18099 h 605702"/>
                <a:gd name="connsiteX25" fmla="*/ 483910 w 605838"/>
                <a:gd name="connsiteY25" fmla="*/ 87158 h 605702"/>
                <a:gd name="connsiteX26" fmla="*/ 511763 w 605838"/>
                <a:gd name="connsiteY26" fmla="*/ 59349 h 605702"/>
                <a:gd name="connsiteX27" fmla="*/ 496444 w 605838"/>
                <a:gd name="connsiteY27" fmla="*/ 43683 h 605702"/>
                <a:gd name="connsiteX28" fmla="*/ 496444 w 605838"/>
                <a:gd name="connsiteY28" fmla="*/ 7717 h 605702"/>
                <a:gd name="connsiteX29" fmla="*/ 514421 w 605838"/>
                <a:gd name="connsiteY29" fmla="*/ 0 h 60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5838" h="605702">
                  <a:moveTo>
                    <a:pt x="295639" y="277290"/>
                  </a:moveTo>
                  <a:cubicBezTo>
                    <a:pt x="311699" y="277290"/>
                    <a:pt x="325716" y="286841"/>
                    <a:pt x="332122" y="300378"/>
                  </a:cubicBezTo>
                  <a:lnTo>
                    <a:pt x="453915" y="328195"/>
                  </a:lnTo>
                  <a:cubicBezTo>
                    <a:pt x="468025" y="330792"/>
                    <a:pt x="475823" y="344886"/>
                    <a:pt x="473224" y="357774"/>
                  </a:cubicBezTo>
                  <a:cubicBezTo>
                    <a:pt x="470625" y="370663"/>
                    <a:pt x="463198" y="381233"/>
                    <a:pt x="443704" y="378266"/>
                  </a:cubicBezTo>
                  <a:lnTo>
                    <a:pt x="320889" y="349336"/>
                  </a:lnTo>
                  <a:cubicBezTo>
                    <a:pt x="313927" y="354807"/>
                    <a:pt x="305201" y="358145"/>
                    <a:pt x="295639" y="358145"/>
                  </a:cubicBezTo>
                  <a:cubicBezTo>
                    <a:pt x="273267" y="358145"/>
                    <a:pt x="255165" y="340064"/>
                    <a:pt x="255165" y="317718"/>
                  </a:cubicBezTo>
                  <a:cubicBezTo>
                    <a:pt x="255165" y="295371"/>
                    <a:pt x="273267" y="277290"/>
                    <a:pt x="295639" y="277290"/>
                  </a:cubicBezTo>
                  <a:close/>
                  <a:moveTo>
                    <a:pt x="294227" y="69546"/>
                  </a:moveTo>
                  <a:cubicBezTo>
                    <a:pt x="160158" y="69546"/>
                    <a:pt x="51529" y="178000"/>
                    <a:pt x="51529" y="311855"/>
                  </a:cubicBezTo>
                  <a:cubicBezTo>
                    <a:pt x="51529" y="445708"/>
                    <a:pt x="160158" y="554256"/>
                    <a:pt x="294227" y="554256"/>
                  </a:cubicBezTo>
                  <a:cubicBezTo>
                    <a:pt x="428295" y="554256"/>
                    <a:pt x="537017" y="445708"/>
                    <a:pt x="537017" y="311855"/>
                  </a:cubicBezTo>
                  <a:cubicBezTo>
                    <a:pt x="537017" y="178000"/>
                    <a:pt x="428295" y="69546"/>
                    <a:pt x="294227" y="69546"/>
                  </a:cubicBezTo>
                  <a:close/>
                  <a:moveTo>
                    <a:pt x="514421" y="0"/>
                  </a:moveTo>
                  <a:cubicBezTo>
                    <a:pt x="520862" y="0"/>
                    <a:pt x="527315" y="2573"/>
                    <a:pt x="532468" y="7717"/>
                  </a:cubicBezTo>
                  <a:lnTo>
                    <a:pt x="598202" y="73346"/>
                  </a:lnTo>
                  <a:cubicBezTo>
                    <a:pt x="608415" y="83635"/>
                    <a:pt x="608415" y="99023"/>
                    <a:pt x="598016" y="109405"/>
                  </a:cubicBezTo>
                  <a:cubicBezTo>
                    <a:pt x="593003" y="115894"/>
                    <a:pt x="578519" y="127110"/>
                    <a:pt x="561992" y="110703"/>
                  </a:cubicBezTo>
                  <a:lnTo>
                    <a:pt x="547416" y="95686"/>
                  </a:lnTo>
                  <a:lnTo>
                    <a:pt x="519841" y="123310"/>
                  </a:lnTo>
                  <a:cubicBezTo>
                    <a:pt x="562642" y="174293"/>
                    <a:pt x="588546" y="240107"/>
                    <a:pt x="588546" y="311855"/>
                  </a:cubicBezTo>
                  <a:cubicBezTo>
                    <a:pt x="588546" y="474166"/>
                    <a:pt x="456799" y="605702"/>
                    <a:pt x="294227" y="605702"/>
                  </a:cubicBezTo>
                  <a:cubicBezTo>
                    <a:pt x="131747" y="605702"/>
                    <a:pt x="0" y="474166"/>
                    <a:pt x="0" y="311855"/>
                  </a:cubicBezTo>
                  <a:cubicBezTo>
                    <a:pt x="0" y="149635"/>
                    <a:pt x="131747" y="18099"/>
                    <a:pt x="294227" y="18099"/>
                  </a:cubicBezTo>
                  <a:cubicBezTo>
                    <a:pt x="366553" y="18099"/>
                    <a:pt x="432659" y="44054"/>
                    <a:pt x="483910" y="87158"/>
                  </a:cubicBezTo>
                  <a:lnTo>
                    <a:pt x="511763" y="59349"/>
                  </a:lnTo>
                  <a:lnTo>
                    <a:pt x="496444" y="43683"/>
                  </a:lnTo>
                  <a:cubicBezTo>
                    <a:pt x="486138" y="33394"/>
                    <a:pt x="486138" y="18006"/>
                    <a:pt x="496444" y="7717"/>
                  </a:cubicBezTo>
                  <a:cubicBezTo>
                    <a:pt x="501550" y="2573"/>
                    <a:pt x="507980" y="0"/>
                    <a:pt x="514421"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9" name="组合 8">
            <a:extLst>
              <a:ext uri="{FF2B5EF4-FFF2-40B4-BE49-F238E27FC236}">
                <a16:creationId xmlns:a16="http://schemas.microsoft.com/office/drawing/2014/main" id="{E12E674A-AD68-4150-AEA9-7ADC13A179DB}"/>
              </a:ext>
            </a:extLst>
          </p:cNvPr>
          <p:cNvGrpSpPr/>
          <p:nvPr/>
        </p:nvGrpSpPr>
        <p:grpSpPr>
          <a:xfrm>
            <a:off x="6674507" y="2994661"/>
            <a:ext cx="1367203" cy="1364977"/>
            <a:chOff x="6674507" y="2994661"/>
            <a:chExt cx="1367203" cy="1364977"/>
          </a:xfrm>
        </p:grpSpPr>
        <p:sp>
          <p:nvSpPr>
            <p:cNvPr id="25" name="Freeform 21">
              <a:extLst>
                <a:ext uri="{FF2B5EF4-FFF2-40B4-BE49-F238E27FC236}">
                  <a16:creationId xmlns:a16="http://schemas.microsoft.com/office/drawing/2014/main" id="{C40493D0-5487-B46C-9F40-08D5E5A6BE12}"/>
                </a:ext>
              </a:extLst>
            </p:cNvPr>
            <p:cNvSpPr>
              <a:spLocks/>
            </p:cNvSpPr>
            <p:nvPr/>
          </p:nvSpPr>
          <p:spPr bwMode="auto">
            <a:xfrm rot="13477987" flipH="1" flipV="1">
              <a:off x="6674507" y="2994661"/>
              <a:ext cx="1367203" cy="1364977"/>
            </a:xfrm>
            <a:prstGeom prst="teardrop">
              <a:avLst/>
            </a:prstGeom>
            <a:gradFill flip="none" rotWithShape="1">
              <a:gsLst>
                <a:gs pos="0">
                  <a:schemeClr val="accent1">
                    <a:lumMod val="60000"/>
                    <a:lumOff val="40000"/>
                  </a:schemeClr>
                </a:gs>
                <a:gs pos="39000">
                  <a:schemeClr val="accent1"/>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5400"/>
            </a:p>
          </p:txBody>
        </p:sp>
        <p:sp>
          <p:nvSpPr>
            <p:cNvPr id="28" name="2">
              <a:extLst>
                <a:ext uri="{FF2B5EF4-FFF2-40B4-BE49-F238E27FC236}">
                  <a16:creationId xmlns:a16="http://schemas.microsoft.com/office/drawing/2014/main" id="{91E51CCD-CBA3-0616-547C-444129DC3122}"/>
                </a:ext>
              </a:extLst>
            </p:cNvPr>
            <p:cNvSpPr>
              <a:spLocks noChangeAspect="1"/>
            </p:cNvSpPr>
            <p:nvPr/>
          </p:nvSpPr>
          <p:spPr>
            <a:xfrm flipH="1">
              <a:off x="7105291" y="3332810"/>
              <a:ext cx="540000" cy="487018"/>
            </a:xfrm>
            <a:custGeom>
              <a:avLst/>
              <a:gdLst>
                <a:gd name="T0" fmla="*/ 7830 w 8541"/>
                <a:gd name="T1" fmla="*/ 7703 h 7703"/>
                <a:gd name="T2" fmla="*/ 0 w 8541"/>
                <a:gd name="T3" fmla="*/ 7703 h 7703"/>
                <a:gd name="T4" fmla="*/ 0 w 8541"/>
                <a:gd name="T5" fmla="*/ 0 h 7703"/>
                <a:gd name="T6" fmla="*/ 632 w 8541"/>
                <a:gd name="T7" fmla="*/ 0 h 7703"/>
                <a:gd name="T8" fmla="*/ 632 w 8541"/>
                <a:gd name="T9" fmla="*/ 4272 h 7703"/>
                <a:gd name="T10" fmla="*/ 4513 w 8541"/>
                <a:gd name="T11" fmla="*/ 1449 h 7703"/>
                <a:gd name="T12" fmla="*/ 5841 w 8541"/>
                <a:gd name="T13" fmla="*/ 2017 h 7703"/>
                <a:gd name="T14" fmla="*/ 7667 w 8541"/>
                <a:gd name="T15" fmla="*/ 357 h 7703"/>
                <a:gd name="T16" fmla="*/ 7305 w 8541"/>
                <a:gd name="T17" fmla="*/ 0 h 7703"/>
                <a:gd name="T18" fmla="*/ 8541 w 8541"/>
                <a:gd name="T19" fmla="*/ 0 h 7703"/>
                <a:gd name="T20" fmla="*/ 8541 w 8541"/>
                <a:gd name="T21" fmla="*/ 1235 h 7703"/>
                <a:gd name="T22" fmla="*/ 8116 w 8541"/>
                <a:gd name="T23" fmla="*/ 806 h 7703"/>
                <a:gd name="T24" fmla="*/ 5965 w 8541"/>
                <a:gd name="T25" fmla="*/ 2756 h 7703"/>
                <a:gd name="T26" fmla="*/ 4593 w 8541"/>
                <a:gd name="T27" fmla="*/ 2172 h 7703"/>
                <a:gd name="T28" fmla="*/ 632 w 8541"/>
                <a:gd name="T29" fmla="*/ 5054 h 7703"/>
                <a:gd name="T30" fmla="*/ 632 w 8541"/>
                <a:gd name="T31" fmla="*/ 7072 h 7703"/>
                <a:gd name="T32" fmla="*/ 1348 w 8541"/>
                <a:gd name="T33" fmla="*/ 7072 h 7703"/>
                <a:gd name="T34" fmla="*/ 1348 w 8541"/>
                <a:gd name="T35" fmla="*/ 5289 h 7703"/>
                <a:gd name="T36" fmla="*/ 1980 w 8541"/>
                <a:gd name="T37" fmla="*/ 5289 h 7703"/>
                <a:gd name="T38" fmla="*/ 1980 w 8541"/>
                <a:gd name="T39" fmla="*/ 7072 h 7703"/>
                <a:gd name="T40" fmla="*/ 2517 w 8541"/>
                <a:gd name="T41" fmla="*/ 7072 h 7703"/>
                <a:gd name="T42" fmla="*/ 2517 w 8541"/>
                <a:gd name="T43" fmla="*/ 4558 h 7703"/>
                <a:gd name="T44" fmla="*/ 3149 w 8541"/>
                <a:gd name="T45" fmla="*/ 4558 h 7703"/>
                <a:gd name="T46" fmla="*/ 3149 w 8541"/>
                <a:gd name="T47" fmla="*/ 7072 h 7703"/>
                <a:gd name="T48" fmla="*/ 3686 w 8541"/>
                <a:gd name="T49" fmla="*/ 7072 h 7703"/>
                <a:gd name="T50" fmla="*/ 3686 w 8541"/>
                <a:gd name="T51" fmla="*/ 3824 h 7703"/>
                <a:gd name="T52" fmla="*/ 4318 w 8541"/>
                <a:gd name="T53" fmla="*/ 3824 h 7703"/>
                <a:gd name="T54" fmla="*/ 4318 w 8541"/>
                <a:gd name="T55" fmla="*/ 7072 h 7703"/>
                <a:gd name="T56" fmla="*/ 4855 w 8541"/>
                <a:gd name="T57" fmla="*/ 7072 h 7703"/>
                <a:gd name="T58" fmla="*/ 4855 w 8541"/>
                <a:gd name="T59" fmla="*/ 3458 h 7703"/>
                <a:gd name="T60" fmla="*/ 5491 w 8541"/>
                <a:gd name="T61" fmla="*/ 3458 h 7703"/>
                <a:gd name="T62" fmla="*/ 5491 w 8541"/>
                <a:gd name="T63" fmla="*/ 7072 h 7703"/>
                <a:gd name="T64" fmla="*/ 6028 w 8541"/>
                <a:gd name="T65" fmla="*/ 7072 h 7703"/>
                <a:gd name="T66" fmla="*/ 6028 w 8541"/>
                <a:gd name="T67" fmla="*/ 4193 h 7703"/>
                <a:gd name="T68" fmla="*/ 6660 w 8541"/>
                <a:gd name="T69" fmla="*/ 4193 h 7703"/>
                <a:gd name="T70" fmla="*/ 6660 w 8541"/>
                <a:gd name="T71" fmla="*/ 7072 h 7703"/>
                <a:gd name="T72" fmla="*/ 7197 w 8541"/>
                <a:gd name="T73" fmla="*/ 7072 h 7703"/>
                <a:gd name="T74" fmla="*/ 7197 w 8541"/>
                <a:gd name="T75" fmla="*/ 2728 h 7703"/>
                <a:gd name="T76" fmla="*/ 7830 w 8541"/>
                <a:gd name="T77" fmla="*/ 2728 h 7703"/>
                <a:gd name="T78" fmla="*/ 7830 w 8541"/>
                <a:gd name="T79" fmla="*/ 7703 h 7703"/>
                <a:gd name="T80" fmla="*/ 7830 w 8541"/>
                <a:gd name="T81" fmla="*/ 7703 h 7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41" h="7703">
                  <a:moveTo>
                    <a:pt x="7830" y="7703"/>
                  </a:moveTo>
                  <a:lnTo>
                    <a:pt x="0" y="7703"/>
                  </a:lnTo>
                  <a:lnTo>
                    <a:pt x="0" y="0"/>
                  </a:lnTo>
                  <a:lnTo>
                    <a:pt x="632" y="0"/>
                  </a:lnTo>
                  <a:lnTo>
                    <a:pt x="632" y="4272"/>
                  </a:lnTo>
                  <a:lnTo>
                    <a:pt x="4513" y="1449"/>
                  </a:lnTo>
                  <a:lnTo>
                    <a:pt x="5841" y="2017"/>
                  </a:lnTo>
                  <a:lnTo>
                    <a:pt x="7667" y="357"/>
                  </a:lnTo>
                  <a:lnTo>
                    <a:pt x="7305" y="0"/>
                  </a:lnTo>
                  <a:lnTo>
                    <a:pt x="8541" y="0"/>
                  </a:lnTo>
                  <a:lnTo>
                    <a:pt x="8541" y="1235"/>
                  </a:lnTo>
                  <a:lnTo>
                    <a:pt x="8116" y="806"/>
                  </a:lnTo>
                  <a:lnTo>
                    <a:pt x="5965" y="2756"/>
                  </a:lnTo>
                  <a:lnTo>
                    <a:pt x="4593" y="2172"/>
                  </a:lnTo>
                  <a:lnTo>
                    <a:pt x="632" y="5054"/>
                  </a:lnTo>
                  <a:lnTo>
                    <a:pt x="632" y="7072"/>
                  </a:lnTo>
                  <a:lnTo>
                    <a:pt x="1348" y="7072"/>
                  </a:lnTo>
                  <a:lnTo>
                    <a:pt x="1348" y="5289"/>
                  </a:lnTo>
                  <a:lnTo>
                    <a:pt x="1980" y="5289"/>
                  </a:lnTo>
                  <a:lnTo>
                    <a:pt x="1980" y="7072"/>
                  </a:lnTo>
                  <a:lnTo>
                    <a:pt x="2517" y="7072"/>
                  </a:lnTo>
                  <a:lnTo>
                    <a:pt x="2517" y="4558"/>
                  </a:lnTo>
                  <a:lnTo>
                    <a:pt x="3149" y="4558"/>
                  </a:lnTo>
                  <a:lnTo>
                    <a:pt x="3149" y="7072"/>
                  </a:lnTo>
                  <a:lnTo>
                    <a:pt x="3686" y="7072"/>
                  </a:lnTo>
                  <a:lnTo>
                    <a:pt x="3686" y="3824"/>
                  </a:lnTo>
                  <a:lnTo>
                    <a:pt x="4318" y="3824"/>
                  </a:lnTo>
                  <a:lnTo>
                    <a:pt x="4318" y="7072"/>
                  </a:lnTo>
                  <a:lnTo>
                    <a:pt x="4855" y="7072"/>
                  </a:lnTo>
                  <a:lnTo>
                    <a:pt x="4855" y="3458"/>
                  </a:lnTo>
                  <a:lnTo>
                    <a:pt x="5491" y="3458"/>
                  </a:lnTo>
                  <a:lnTo>
                    <a:pt x="5491" y="7072"/>
                  </a:lnTo>
                  <a:lnTo>
                    <a:pt x="6028" y="7072"/>
                  </a:lnTo>
                  <a:lnTo>
                    <a:pt x="6028" y="4193"/>
                  </a:lnTo>
                  <a:lnTo>
                    <a:pt x="6660" y="4193"/>
                  </a:lnTo>
                  <a:lnTo>
                    <a:pt x="6660" y="7072"/>
                  </a:lnTo>
                  <a:lnTo>
                    <a:pt x="7197" y="7072"/>
                  </a:lnTo>
                  <a:lnTo>
                    <a:pt x="7197" y="2728"/>
                  </a:lnTo>
                  <a:lnTo>
                    <a:pt x="7830" y="2728"/>
                  </a:lnTo>
                  <a:lnTo>
                    <a:pt x="7830" y="7703"/>
                  </a:lnTo>
                  <a:lnTo>
                    <a:pt x="7830" y="7703"/>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0" name="2">
            <a:extLst>
              <a:ext uri="{FF2B5EF4-FFF2-40B4-BE49-F238E27FC236}">
                <a16:creationId xmlns:a16="http://schemas.microsoft.com/office/drawing/2014/main" id="{AE2E9006-57E8-D9CF-AF5A-11F1A90BD5D5}"/>
              </a:ext>
            </a:extLst>
          </p:cNvPr>
          <p:cNvSpPr>
            <a:spLocks/>
          </p:cNvSpPr>
          <p:nvPr/>
        </p:nvSpPr>
        <p:spPr bwMode="auto">
          <a:xfrm rot="4714610" flipH="1">
            <a:off x="4783499" y="2067184"/>
            <a:ext cx="1367203" cy="1364977"/>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no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50000"/>
                  <a:lumOff val="50000"/>
                </a:schemeClr>
              </a:solidFill>
            </a:endParaRPr>
          </a:p>
        </p:txBody>
      </p:sp>
      <p:grpSp>
        <p:nvGrpSpPr>
          <p:cNvPr id="7" name="组合 6">
            <a:extLst>
              <a:ext uri="{FF2B5EF4-FFF2-40B4-BE49-F238E27FC236}">
                <a16:creationId xmlns:a16="http://schemas.microsoft.com/office/drawing/2014/main" id="{1F72B6FA-7F18-8791-D5C0-F27D3CA099C8}"/>
              </a:ext>
            </a:extLst>
          </p:cNvPr>
          <p:cNvGrpSpPr/>
          <p:nvPr/>
        </p:nvGrpSpPr>
        <p:grpSpPr>
          <a:xfrm>
            <a:off x="4792431" y="2028417"/>
            <a:ext cx="1364977" cy="1364976"/>
            <a:chOff x="4792431" y="2028417"/>
            <a:chExt cx="1364977" cy="1364976"/>
          </a:xfrm>
        </p:grpSpPr>
        <p:sp>
          <p:nvSpPr>
            <p:cNvPr id="20" name="2">
              <a:extLst>
                <a:ext uri="{FF2B5EF4-FFF2-40B4-BE49-F238E27FC236}">
                  <a16:creationId xmlns:a16="http://schemas.microsoft.com/office/drawing/2014/main" id="{521BBEED-9861-7D72-CB85-E72BD6CDA4F0}"/>
                </a:ext>
              </a:extLst>
            </p:cNvPr>
            <p:cNvSpPr>
              <a:spLocks/>
            </p:cNvSpPr>
            <p:nvPr/>
          </p:nvSpPr>
          <p:spPr bwMode="auto">
            <a:xfrm rot="5400000" flipH="1" flipV="1">
              <a:off x="4792432" y="2028416"/>
              <a:ext cx="1364976" cy="1364977"/>
            </a:xfrm>
            <a:prstGeom prst="teardrop">
              <a:avLst/>
            </a:prstGeom>
            <a:gradFill flip="none" rotWithShape="1">
              <a:gsLst>
                <a:gs pos="0">
                  <a:schemeClr val="accent1">
                    <a:lumMod val="60000"/>
                    <a:lumOff val="40000"/>
                  </a:schemeClr>
                </a:gs>
                <a:gs pos="39000">
                  <a:schemeClr val="accent1"/>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5400"/>
            </a:p>
          </p:txBody>
        </p:sp>
        <p:sp>
          <p:nvSpPr>
            <p:cNvPr id="46" name="2">
              <a:extLst>
                <a:ext uri="{FF2B5EF4-FFF2-40B4-BE49-F238E27FC236}">
                  <a16:creationId xmlns:a16="http://schemas.microsoft.com/office/drawing/2014/main" id="{4CE12C76-545B-EE58-B670-DBF73A0584D1}"/>
                </a:ext>
              </a:extLst>
            </p:cNvPr>
            <p:cNvSpPr>
              <a:spLocks/>
            </p:cNvSpPr>
            <p:nvPr/>
          </p:nvSpPr>
          <p:spPr>
            <a:xfrm flipH="1">
              <a:off x="5186274" y="2422725"/>
              <a:ext cx="530318" cy="524291"/>
            </a:xfrm>
            <a:custGeom>
              <a:avLst/>
              <a:gdLst>
                <a:gd name="T0" fmla="*/ 770 w 12433"/>
                <a:gd name="T1" fmla="*/ 6047 h 12307"/>
                <a:gd name="T2" fmla="*/ 1262 w 12433"/>
                <a:gd name="T3" fmla="*/ 5845 h 12307"/>
                <a:gd name="T4" fmla="*/ 1825 w 12433"/>
                <a:gd name="T5" fmla="*/ 5289 h 12307"/>
                <a:gd name="T6" fmla="*/ 2058 w 12433"/>
                <a:gd name="T7" fmla="*/ 6527 h 12307"/>
                <a:gd name="T8" fmla="*/ 4028 w 12433"/>
                <a:gd name="T9" fmla="*/ 8821 h 12307"/>
                <a:gd name="T10" fmla="*/ 5348 w 12433"/>
                <a:gd name="T11" fmla="*/ 10490 h 12307"/>
                <a:gd name="T12" fmla="*/ 5523 w 12433"/>
                <a:gd name="T13" fmla="*/ 11534 h 12307"/>
                <a:gd name="T14" fmla="*/ 5523 w 12433"/>
                <a:gd name="T15" fmla="*/ 11607 h 12307"/>
                <a:gd name="T16" fmla="*/ 6223 w 12433"/>
                <a:gd name="T17" fmla="*/ 12307 h 12307"/>
                <a:gd name="T18" fmla="*/ 6923 w 12433"/>
                <a:gd name="T19" fmla="*/ 11607 h 12307"/>
                <a:gd name="T20" fmla="*/ 6923 w 12433"/>
                <a:gd name="T21" fmla="*/ 11534 h 12307"/>
                <a:gd name="T22" fmla="*/ 7098 w 12433"/>
                <a:gd name="T23" fmla="*/ 10490 h 12307"/>
                <a:gd name="T24" fmla="*/ 8419 w 12433"/>
                <a:gd name="T25" fmla="*/ 8821 h 12307"/>
                <a:gd name="T26" fmla="*/ 10389 w 12433"/>
                <a:gd name="T27" fmla="*/ 6527 h 12307"/>
                <a:gd name="T28" fmla="*/ 10622 w 12433"/>
                <a:gd name="T29" fmla="*/ 5286 h 12307"/>
                <a:gd name="T30" fmla="*/ 11165 w 12433"/>
                <a:gd name="T31" fmla="*/ 5836 h 12307"/>
                <a:gd name="T32" fmla="*/ 12155 w 12433"/>
                <a:gd name="T33" fmla="*/ 5842 h 12307"/>
                <a:gd name="T34" fmla="*/ 12161 w 12433"/>
                <a:gd name="T35" fmla="*/ 4852 h 12307"/>
                <a:gd name="T36" fmla="*/ 10429 w 12433"/>
                <a:gd name="T37" fmla="*/ 3099 h 12307"/>
                <a:gd name="T38" fmla="*/ 9935 w 12433"/>
                <a:gd name="T39" fmla="*/ 2891 h 12307"/>
                <a:gd name="T40" fmla="*/ 9931 w 12433"/>
                <a:gd name="T41" fmla="*/ 2891 h 12307"/>
                <a:gd name="T42" fmla="*/ 9439 w 12433"/>
                <a:gd name="T43" fmla="*/ 3093 h 12307"/>
                <a:gd name="T44" fmla="*/ 7662 w 12433"/>
                <a:gd name="T45" fmla="*/ 4849 h 12307"/>
                <a:gd name="T46" fmla="*/ 7656 w 12433"/>
                <a:gd name="T47" fmla="*/ 5839 h 12307"/>
                <a:gd name="T48" fmla="*/ 8154 w 12433"/>
                <a:gd name="T49" fmla="*/ 6047 h 12307"/>
                <a:gd name="T50" fmla="*/ 8646 w 12433"/>
                <a:gd name="T51" fmla="*/ 5845 h 12307"/>
                <a:gd name="T52" fmla="*/ 9222 w 12433"/>
                <a:gd name="T53" fmla="*/ 5276 h 12307"/>
                <a:gd name="T54" fmla="*/ 9051 w 12433"/>
                <a:gd name="T55" fmla="*/ 6110 h 12307"/>
                <a:gd name="T56" fmla="*/ 7727 w 12433"/>
                <a:gd name="T57" fmla="*/ 7604 h 12307"/>
                <a:gd name="T58" fmla="*/ 6923 w 12433"/>
                <a:gd name="T59" fmla="*/ 8196 h 12307"/>
                <a:gd name="T60" fmla="*/ 6923 w 12433"/>
                <a:gd name="T61" fmla="*/ 2382 h 12307"/>
                <a:gd name="T62" fmla="*/ 7480 w 12433"/>
                <a:gd name="T63" fmla="*/ 2945 h 12307"/>
                <a:gd name="T64" fmla="*/ 8470 w 12433"/>
                <a:gd name="T65" fmla="*/ 2951 h 12307"/>
                <a:gd name="T66" fmla="*/ 8476 w 12433"/>
                <a:gd name="T67" fmla="*/ 1961 h 12307"/>
                <a:gd name="T68" fmla="*/ 6744 w 12433"/>
                <a:gd name="T69" fmla="*/ 208 h 12307"/>
                <a:gd name="T70" fmla="*/ 6250 w 12433"/>
                <a:gd name="T71" fmla="*/ 0 h 12307"/>
                <a:gd name="T72" fmla="*/ 6246 w 12433"/>
                <a:gd name="T73" fmla="*/ 0 h 12307"/>
                <a:gd name="T74" fmla="*/ 5754 w 12433"/>
                <a:gd name="T75" fmla="*/ 202 h 12307"/>
                <a:gd name="T76" fmla="*/ 3977 w 12433"/>
                <a:gd name="T77" fmla="*/ 1958 h 12307"/>
                <a:gd name="T78" fmla="*/ 3971 w 12433"/>
                <a:gd name="T79" fmla="*/ 2948 h 12307"/>
                <a:gd name="T80" fmla="*/ 4469 w 12433"/>
                <a:gd name="T81" fmla="*/ 3156 h 12307"/>
                <a:gd name="T82" fmla="*/ 4961 w 12433"/>
                <a:gd name="T83" fmla="*/ 2954 h 12307"/>
                <a:gd name="T84" fmla="*/ 5523 w 12433"/>
                <a:gd name="T85" fmla="*/ 2398 h 12307"/>
                <a:gd name="T86" fmla="*/ 5523 w 12433"/>
                <a:gd name="T87" fmla="*/ 8196 h 12307"/>
                <a:gd name="T88" fmla="*/ 4720 w 12433"/>
                <a:gd name="T89" fmla="*/ 7604 h 12307"/>
                <a:gd name="T90" fmla="*/ 3396 w 12433"/>
                <a:gd name="T91" fmla="*/ 6110 h 12307"/>
                <a:gd name="T92" fmla="*/ 3225 w 12433"/>
                <a:gd name="T93" fmla="*/ 5273 h 12307"/>
                <a:gd name="T94" fmla="*/ 3781 w 12433"/>
                <a:gd name="T95" fmla="*/ 5836 h 12307"/>
                <a:gd name="T96" fmla="*/ 4771 w 12433"/>
                <a:gd name="T97" fmla="*/ 5842 h 12307"/>
                <a:gd name="T98" fmla="*/ 4777 w 12433"/>
                <a:gd name="T99" fmla="*/ 4852 h 12307"/>
                <a:gd name="T100" fmla="*/ 3045 w 12433"/>
                <a:gd name="T101" fmla="*/ 3099 h 12307"/>
                <a:gd name="T102" fmla="*/ 2551 w 12433"/>
                <a:gd name="T103" fmla="*/ 2891 h 12307"/>
                <a:gd name="T104" fmla="*/ 2547 w 12433"/>
                <a:gd name="T105" fmla="*/ 2891 h 12307"/>
                <a:gd name="T106" fmla="*/ 2055 w 12433"/>
                <a:gd name="T107" fmla="*/ 3093 h 12307"/>
                <a:gd name="T108" fmla="*/ 278 w 12433"/>
                <a:gd name="T109" fmla="*/ 4849 h 12307"/>
                <a:gd name="T110" fmla="*/ 272 w 12433"/>
                <a:gd name="T111" fmla="*/ 5839 h 12307"/>
                <a:gd name="T112" fmla="*/ 770 w 12433"/>
                <a:gd name="T113" fmla="*/ 6047 h 12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33" h="12307">
                  <a:moveTo>
                    <a:pt x="770" y="6047"/>
                  </a:moveTo>
                  <a:cubicBezTo>
                    <a:pt x="948" y="6047"/>
                    <a:pt x="1126" y="5980"/>
                    <a:pt x="1262" y="5845"/>
                  </a:cubicBezTo>
                  <a:lnTo>
                    <a:pt x="1825" y="5289"/>
                  </a:lnTo>
                  <a:cubicBezTo>
                    <a:pt x="1827" y="5503"/>
                    <a:pt x="1859" y="5970"/>
                    <a:pt x="2058" y="6527"/>
                  </a:cubicBezTo>
                  <a:cubicBezTo>
                    <a:pt x="2296" y="7198"/>
                    <a:pt x="2832" y="8140"/>
                    <a:pt x="4028" y="8821"/>
                  </a:cubicBezTo>
                  <a:cubicBezTo>
                    <a:pt x="4665" y="9183"/>
                    <a:pt x="5110" y="9745"/>
                    <a:pt x="5348" y="10490"/>
                  </a:cubicBezTo>
                  <a:cubicBezTo>
                    <a:pt x="5505" y="10979"/>
                    <a:pt x="5522" y="11400"/>
                    <a:pt x="5523" y="11534"/>
                  </a:cubicBezTo>
                  <a:cubicBezTo>
                    <a:pt x="5523" y="11558"/>
                    <a:pt x="5523" y="11583"/>
                    <a:pt x="5523" y="11607"/>
                  </a:cubicBezTo>
                  <a:cubicBezTo>
                    <a:pt x="5523" y="11994"/>
                    <a:pt x="5837" y="12307"/>
                    <a:pt x="6223" y="12307"/>
                  </a:cubicBezTo>
                  <a:cubicBezTo>
                    <a:pt x="6610" y="12307"/>
                    <a:pt x="6923" y="11994"/>
                    <a:pt x="6923" y="11607"/>
                  </a:cubicBezTo>
                  <a:cubicBezTo>
                    <a:pt x="6923" y="11583"/>
                    <a:pt x="6923" y="11558"/>
                    <a:pt x="6923" y="11534"/>
                  </a:cubicBezTo>
                  <a:cubicBezTo>
                    <a:pt x="6924" y="11400"/>
                    <a:pt x="6941" y="10979"/>
                    <a:pt x="7098" y="10490"/>
                  </a:cubicBezTo>
                  <a:cubicBezTo>
                    <a:pt x="7337" y="9745"/>
                    <a:pt x="7781" y="9183"/>
                    <a:pt x="8419" y="8821"/>
                  </a:cubicBezTo>
                  <a:cubicBezTo>
                    <a:pt x="9615" y="8140"/>
                    <a:pt x="10150" y="7198"/>
                    <a:pt x="10389" y="6527"/>
                  </a:cubicBezTo>
                  <a:cubicBezTo>
                    <a:pt x="10588" y="5968"/>
                    <a:pt x="10619" y="5500"/>
                    <a:pt x="10622" y="5286"/>
                  </a:cubicBezTo>
                  <a:lnTo>
                    <a:pt x="11165" y="5836"/>
                  </a:lnTo>
                  <a:cubicBezTo>
                    <a:pt x="11437" y="6111"/>
                    <a:pt x="11880" y="6114"/>
                    <a:pt x="12155" y="5842"/>
                  </a:cubicBezTo>
                  <a:cubicBezTo>
                    <a:pt x="12430" y="5570"/>
                    <a:pt x="12433" y="5127"/>
                    <a:pt x="12161" y="4852"/>
                  </a:cubicBezTo>
                  <a:lnTo>
                    <a:pt x="10429" y="3099"/>
                  </a:lnTo>
                  <a:cubicBezTo>
                    <a:pt x="10298" y="2967"/>
                    <a:pt x="10121" y="2892"/>
                    <a:pt x="9935" y="2891"/>
                  </a:cubicBezTo>
                  <a:cubicBezTo>
                    <a:pt x="9934" y="2891"/>
                    <a:pt x="9932" y="2891"/>
                    <a:pt x="9931" y="2891"/>
                  </a:cubicBezTo>
                  <a:cubicBezTo>
                    <a:pt x="9747" y="2891"/>
                    <a:pt x="9570" y="2964"/>
                    <a:pt x="9439" y="3093"/>
                  </a:cubicBezTo>
                  <a:lnTo>
                    <a:pt x="7662" y="4849"/>
                  </a:lnTo>
                  <a:cubicBezTo>
                    <a:pt x="7387" y="5121"/>
                    <a:pt x="7384" y="5564"/>
                    <a:pt x="7656" y="5839"/>
                  </a:cubicBezTo>
                  <a:cubicBezTo>
                    <a:pt x="7793" y="5978"/>
                    <a:pt x="7973" y="6047"/>
                    <a:pt x="8154" y="6047"/>
                  </a:cubicBezTo>
                  <a:cubicBezTo>
                    <a:pt x="8332" y="6047"/>
                    <a:pt x="8510" y="5980"/>
                    <a:pt x="8646" y="5845"/>
                  </a:cubicBezTo>
                  <a:lnTo>
                    <a:pt x="9222" y="5276"/>
                  </a:lnTo>
                  <a:cubicBezTo>
                    <a:pt x="9220" y="5383"/>
                    <a:pt x="9201" y="5713"/>
                    <a:pt x="9051" y="6110"/>
                  </a:cubicBezTo>
                  <a:cubicBezTo>
                    <a:pt x="8814" y="6736"/>
                    <a:pt x="8368" y="7239"/>
                    <a:pt x="7727" y="7604"/>
                  </a:cubicBezTo>
                  <a:cubicBezTo>
                    <a:pt x="7432" y="7771"/>
                    <a:pt x="7164" y="7969"/>
                    <a:pt x="6923" y="8196"/>
                  </a:cubicBezTo>
                  <a:lnTo>
                    <a:pt x="6923" y="2382"/>
                  </a:lnTo>
                  <a:lnTo>
                    <a:pt x="7480" y="2945"/>
                  </a:lnTo>
                  <a:cubicBezTo>
                    <a:pt x="7752" y="3220"/>
                    <a:pt x="8195" y="3223"/>
                    <a:pt x="8470" y="2951"/>
                  </a:cubicBezTo>
                  <a:cubicBezTo>
                    <a:pt x="8745" y="2679"/>
                    <a:pt x="8748" y="2236"/>
                    <a:pt x="8476" y="1961"/>
                  </a:cubicBezTo>
                  <a:lnTo>
                    <a:pt x="6744" y="208"/>
                  </a:lnTo>
                  <a:cubicBezTo>
                    <a:pt x="6613" y="76"/>
                    <a:pt x="6436" y="1"/>
                    <a:pt x="6250" y="0"/>
                  </a:cubicBezTo>
                  <a:cubicBezTo>
                    <a:pt x="6248" y="0"/>
                    <a:pt x="6247" y="0"/>
                    <a:pt x="6246" y="0"/>
                  </a:cubicBezTo>
                  <a:cubicBezTo>
                    <a:pt x="6062" y="0"/>
                    <a:pt x="5885" y="73"/>
                    <a:pt x="5754" y="202"/>
                  </a:cubicBezTo>
                  <a:lnTo>
                    <a:pt x="3977" y="1958"/>
                  </a:lnTo>
                  <a:cubicBezTo>
                    <a:pt x="3702" y="2230"/>
                    <a:pt x="3699" y="2673"/>
                    <a:pt x="3971" y="2948"/>
                  </a:cubicBezTo>
                  <a:cubicBezTo>
                    <a:pt x="4108" y="3086"/>
                    <a:pt x="4288" y="3156"/>
                    <a:pt x="4469" y="3156"/>
                  </a:cubicBezTo>
                  <a:cubicBezTo>
                    <a:pt x="4646" y="3156"/>
                    <a:pt x="4824" y="3088"/>
                    <a:pt x="4961" y="2954"/>
                  </a:cubicBezTo>
                  <a:lnTo>
                    <a:pt x="5523" y="2398"/>
                  </a:lnTo>
                  <a:lnTo>
                    <a:pt x="5523" y="8196"/>
                  </a:lnTo>
                  <a:cubicBezTo>
                    <a:pt x="5283" y="7969"/>
                    <a:pt x="5014" y="7771"/>
                    <a:pt x="4720" y="7604"/>
                  </a:cubicBezTo>
                  <a:cubicBezTo>
                    <a:pt x="4078" y="7239"/>
                    <a:pt x="3633" y="6736"/>
                    <a:pt x="3396" y="6110"/>
                  </a:cubicBezTo>
                  <a:cubicBezTo>
                    <a:pt x="3244" y="5710"/>
                    <a:pt x="3226" y="5377"/>
                    <a:pt x="3225" y="5273"/>
                  </a:cubicBezTo>
                  <a:lnTo>
                    <a:pt x="3781" y="5836"/>
                  </a:lnTo>
                  <a:cubicBezTo>
                    <a:pt x="4053" y="6111"/>
                    <a:pt x="4496" y="6114"/>
                    <a:pt x="4771" y="5842"/>
                  </a:cubicBezTo>
                  <a:cubicBezTo>
                    <a:pt x="5046" y="5571"/>
                    <a:pt x="5049" y="5127"/>
                    <a:pt x="4777" y="4852"/>
                  </a:cubicBezTo>
                  <a:lnTo>
                    <a:pt x="3045" y="3099"/>
                  </a:lnTo>
                  <a:cubicBezTo>
                    <a:pt x="2914" y="2967"/>
                    <a:pt x="2737" y="2892"/>
                    <a:pt x="2551" y="2891"/>
                  </a:cubicBezTo>
                  <a:cubicBezTo>
                    <a:pt x="2550" y="2891"/>
                    <a:pt x="2548" y="2891"/>
                    <a:pt x="2547" y="2891"/>
                  </a:cubicBezTo>
                  <a:cubicBezTo>
                    <a:pt x="2363" y="2891"/>
                    <a:pt x="2186" y="2964"/>
                    <a:pt x="2055" y="3093"/>
                  </a:cubicBezTo>
                  <a:lnTo>
                    <a:pt x="278" y="4849"/>
                  </a:lnTo>
                  <a:cubicBezTo>
                    <a:pt x="3" y="5121"/>
                    <a:pt x="0" y="5564"/>
                    <a:pt x="272" y="5839"/>
                  </a:cubicBezTo>
                  <a:cubicBezTo>
                    <a:pt x="409" y="5978"/>
                    <a:pt x="590" y="6047"/>
                    <a:pt x="770" y="604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1">
            <a:extLst>
              <a:ext uri="{FF2B5EF4-FFF2-40B4-BE49-F238E27FC236}">
                <a16:creationId xmlns:a16="http://schemas.microsoft.com/office/drawing/2014/main" id="{1FA9FB32-586B-9868-7C50-2AB965BDCC8D}"/>
              </a:ext>
            </a:extLst>
          </p:cNvPr>
          <p:cNvSpPr>
            <a:spLocks/>
          </p:cNvSpPr>
          <p:nvPr/>
        </p:nvSpPr>
        <p:spPr bwMode="auto">
          <a:xfrm rot="313186" flipH="1">
            <a:off x="4930235" y="4063259"/>
            <a:ext cx="1367203" cy="1364977"/>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no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50000"/>
                  <a:lumOff val="50000"/>
                </a:schemeClr>
              </a:solidFill>
            </a:endParaRPr>
          </a:p>
        </p:txBody>
      </p:sp>
      <p:grpSp>
        <p:nvGrpSpPr>
          <p:cNvPr id="24" name="组合 23">
            <a:extLst>
              <a:ext uri="{FF2B5EF4-FFF2-40B4-BE49-F238E27FC236}">
                <a16:creationId xmlns:a16="http://schemas.microsoft.com/office/drawing/2014/main" id="{90A29901-FD26-CEB3-1AC1-C9A6031B4F65}"/>
              </a:ext>
            </a:extLst>
          </p:cNvPr>
          <p:cNvGrpSpPr/>
          <p:nvPr/>
        </p:nvGrpSpPr>
        <p:grpSpPr>
          <a:xfrm>
            <a:off x="4873063" y="4113833"/>
            <a:ext cx="1364976" cy="1364977"/>
            <a:chOff x="4873063" y="4113833"/>
            <a:chExt cx="1364976" cy="1364977"/>
          </a:xfrm>
        </p:grpSpPr>
        <p:sp>
          <p:nvSpPr>
            <p:cNvPr id="19" name="1">
              <a:extLst>
                <a:ext uri="{FF2B5EF4-FFF2-40B4-BE49-F238E27FC236}">
                  <a16:creationId xmlns:a16="http://schemas.microsoft.com/office/drawing/2014/main" id="{4895635C-B580-86E7-A918-C9C4E0C4826D}"/>
                </a:ext>
              </a:extLst>
            </p:cNvPr>
            <p:cNvSpPr>
              <a:spLocks/>
            </p:cNvSpPr>
            <p:nvPr/>
          </p:nvSpPr>
          <p:spPr bwMode="auto">
            <a:xfrm rot="313186" flipH="1" flipV="1">
              <a:off x="4873063" y="4113833"/>
              <a:ext cx="1364976" cy="1364977"/>
            </a:xfrm>
            <a:prstGeom prst="teardrop">
              <a:avLst/>
            </a:prstGeom>
            <a:gradFill flip="none" rotWithShape="1">
              <a:gsLst>
                <a:gs pos="0">
                  <a:schemeClr val="accent1">
                    <a:lumMod val="60000"/>
                    <a:lumOff val="40000"/>
                  </a:schemeClr>
                </a:gs>
                <a:gs pos="39000">
                  <a:schemeClr val="accent1"/>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5400"/>
            </a:p>
          </p:txBody>
        </p:sp>
        <p:sp>
          <p:nvSpPr>
            <p:cNvPr id="29" name="1">
              <a:extLst>
                <a:ext uri="{FF2B5EF4-FFF2-40B4-BE49-F238E27FC236}">
                  <a16:creationId xmlns:a16="http://schemas.microsoft.com/office/drawing/2014/main" id="{72A90F12-51FC-3AF9-32F4-062DEE7246B9}"/>
                </a:ext>
              </a:extLst>
            </p:cNvPr>
            <p:cNvSpPr/>
            <p:nvPr/>
          </p:nvSpPr>
          <p:spPr>
            <a:xfrm rot="313186" flipH="1">
              <a:off x="5282102" y="4480052"/>
              <a:ext cx="530318" cy="5242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 name="connsiteX78" fmla="*/ 121763 h 600884"/>
                <a:gd name="connsiteY78" fmla="*/ 121763 h 600884"/>
                <a:gd name="connsiteX79" fmla="*/ 121763 h 600884"/>
                <a:gd name="connsiteY79" fmla="*/ 121763 h 600884"/>
                <a:gd name="connsiteX80" fmla="*/ 121763 h 600884"/>
                <a:gd name="connsiteY80" fmla="*/ 121763 h 600884"/>
                <a:gd name="connsiteX81" fmla="*/ 121763 h 600884"/>
                <a:gd name="connsiteY81" fmla="*/ 121763 h 600884"/>
                <a:gd name="connsiteX82" fmla="*/ 121763 h 600884"/>
                <a:gd name="connsiteY82" fmla="*/ 121763 h 600884"/>
                <a:gd name="connsiteX83" fmla="*/ 121763 h 600884"/>
                <a:gd name="connsiteY83" fmla="*/ 121763 h 600884"/>
                <a:gd name="connsiteX84" fmla="*/ 121763 h 600884"/>
                <a:gd name="connsiteY84" fmla="*/ 121763 h 600884"/>
                <a:gd name="connsiteX85" fmla="*/ 121763 h 600884"/>
                <a:gd name="connsiteY85" fmla="*/ 121763 h 600884"/>
                <a:gd name="connsiteX86" fmla="*/ 121763 h 600884"/>
                <a:gd name="connsiteY86" fmla="*/ 121763 h 600884"/>
                <a:gd name="connsiteX87" fmla="*/ 121763 h 600884"/>
                <a:gd name="connsiteY87" fmla="*/ 121763 h 600884"/>
                <a:gd name="connsiteX88" fmla="*/ 121763 h 600884"/>
                <a:gd name="connsiteY88" fmla="*/ 121763 h 600884"/>
                <a:gd name="connsiteX89" fmla="*/ 121763 h 600884"/>
                <a:gd name="connsiteY89" fmla="*/ 121763 h 600884"/>
                <a:gd name="connsiteX90" fmla="*/ 121763 h 600884"/>
                <a:gd name="connsiteY90" fmla="*/ 121763 h 600884"/>
                <a:gd name="connsiteX91" fmla="*/ 121763 h 600884"/>
                <a:gd name="connsiteY91" fmla="*/ 121763 h 600884"/>
                <a:gd name="connsiteX92" fmla="*/ 121763 h 600884"/>
                <a:gd name="connsiteY92" fmla="*/ 121763 h 600884"/>
                <a:gd name="connsiteX93" fmla="*/ 121763 h 600884"/>
                <a:gd name="connsiteY93" fmla="*/ 121763 h 600884"/>
                <a:gd name="connsiteX94" fmla="*/ 121763 h 600884"/>
                <a:gd name="connsiteY94" fmla="*/ 121763 h 600884"/>
                <a:gd name="connsiteX95" fmla="*/ 121763 h 600884"/>
                <a:gd name="connsiteY95" fmla="*/ 121763 h 600884"/>
                <a:gd name="connsiteX96" fmla="*/ 121763 h 600884"/>
                <a:gd name="connsiteY96" fmla="*/ 121763 h 600884"/>
                <a:gd name="connsiteX97" fmla="*/ 121763 h 600884"/>
                <a:gd name="connsiteY97" fmla="*/ 121763 h 600884"/>
                <a:gd name="connsiteX98" fmla="*/ 121763 h 600884"/>
                <a:gd name="connsiteY98" fmla="*/ 121763 h 600884"/>
                <a:gd name="connsiteX99" fmla="*/ 121763 h 600884"/>
                <a:gd name="connsiteY99" fmla="*/ 121763 h 600884"/>
                <a:gd name="connsiteX100" fmla="*/ 121763 h 600884"/>
                <a:gd name="connsiteY100" fmla="*/ 121763 h 600884"/>
                <a:gd name="connsiteX101" fmla="*/ 121763 h 600884"/>
                <a:gd name="connsiteY101" fmla="*/ 121763 h 600884"/>
                <a:gd name="connsiteX102" fmla="*/ 121763 h 600884"/>
                <a:gd name="connsiteY102" fmla="*/ 121763 h 600884"/>
                <a:gd name="connsiteX103" fmla="*/ 121763 h 600884"/>
                <a:gd name="connsiteY103" fmla="*/ 121763 h 600884"/>
                <a:gd name="connsiteX104" fmla="*/ 121763 h 600884"/>
                <a:gd name="connsiteY104" fmla="*/ 121763 h 600884"/>
                <a:gd name="connsiteX105" fmla="*/ 121763 h 600884"/>
                <a:gd name="connsiteY105" fmla="*/ 121763 h 600884"/>
                <a:gd name="connsiteX106" fmla="*/ 121763 h 600884"/>
                <a:gd name="connsiteY106" fmla="*/ 121763 h 600884"/>
                <a:gd name="connsiteX107" fmla="*/ 121763 h 600884"/>
                <a:gd name="connsiteY107" fmla="*/ 121763 h 600884"/>
                <a:gd name="connsiteX108" fmla="*/ 121763 h 600884"/>
                <a:gd name="connsiteY108" fmla="*/ 121763 h 600884"/>
                <a:gd name="connsiteX109" fmla="*/ 121763 h 600884"/>
                <a:gd name="connsiteY109" fmla="*/ 121763 h 600884"/>
                <a:gd name="connsiteX110" fmla="*/ 121763 h 600884"/>
                <a:gd name="connsiteY110" fmla="*/ 121763 h 600884"/>
                <a:gd name="connsiteX111" fmla="*/ 121763 h 600884"/>
                <a:gd name="connsiteY111" fmla="*/ 121763 h 600884"/>
                <a:gd name="connsiteX112" fmla="*/ 121763 h 600884"/>
                <a:gd name="connsiteY112" fmla="*/ 121763 h 600884"/>
                <a:gd name="connsiteX113" fmla="*/ 121763 h 600884"/>
                <a:gd name="connsiteY113" fmla="*/ 121763 h 600884"/>
                <a:gd name="connsiteX114" fmla="*/ 121763 h 600884"/>
                <a:gd name="connsiteY114" fmla="*/ 121763 h 600884"/>
                <a:gd name="connsiteX115" fmla="*/ 121763 h 600884"/>
                <a:gd name="connsiteY115" fmla="*/ 121763 h 600884"/>
                <a:gd name="connsiteX116" fmla="*/ 121763 h 600884"/>
                <a:gd name="connsiteY116" fmla="*/ 121763 h 600884"/>
                <a:gd name="connsiteX117" fmla="*/ 121763 h 600884"/>
                <a:gd name="connsiteY117" fmla="*/ 121763 h 600884"/>
                <a:gd name="connsiteX118" fmla="*/ 121763 h 600884"/>
                <a:gd name="connsiteY118" fmla="*/ 121763 h 600884"/>
                <a:gd name="connsiteX119" fmla="*/ 121763 h 600884"/>
                <a:gd name="connsiteY119" fmla="*/ 121763 h 600884"/>
                <a:gd name="connsiteX120" fmla="*/ 121763 h 600884"/>
                <a:gd name="connsiteY120" fmla="*/ 121763 h 600884"/>
                <a:gd name="connsiteX121" fmla="*/ 121763 h 600884"/>
                <a:gd name="connsiteY121" fmla="*/ 121763 h 600884"/>
                <a:gd name="connsiteX122" fmla="*/ 121763 h 600884"/>
                <a:gd name="connsiteY122" fmla="*/ 121763 h 600884"/>
                <a:gd name="connsiteX123" fmla="*/ 121763 h 600884"/>
                <a:gd name="connsiteY123" fmla="*/ 121763 h 600884"/>
                <a:gd name="connsiteX124" fmla="*/ 121763 h 600884"/>
                <a:gd name="connsiteY124" fmla="*/ 121763 h 600884"/>
                <a:gd name="connsiteX125" fmla="*/ 121763 h 600884"/>
                <a:gd name="connsiteY125" fmla="*/ 121763 h 600884"/>
                <a:gd name="connsiteX126" fmla="*/ 121763 h 600884"/>
                <a:gd name="connsiteY126" fmla="*/ 121763 h 600884"/>
                <a:gd name="connsiteX127" fmla="*/ 121763 h 600884"/>
                <a:gd name="connsiteY127" fmla="*/ 121763 h 600884"/>
                <a:gd name="connsiteX128" fmla="*/ 121763 h 600884"/>
                <a:gd name="connsiteY128" fmla="*/ 121763 h 600884"/>
                <a:gd name="connsiteX129" fmla="*/ 121763 h 600884"/>
                <a:gd name="connsiteY129"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6580" h="599687">
                  <a:moveTo>
                    <a:pt x="323222" y="317731"/>
                  </a:moveTo>
                  <a:lnTo>
                    <a:pt x="323222" y="392639"/>
                  </a:lnTo>
                  <a:cubicBezTo>
                    <a:pt x="338970" y="387541"/>
                    <a:pt x="346631" y="375788"/>
                    <a:pt x="346631" y="356955"/>
                  </a:cubicBezTo>
                  <a:cubicBezTo>
                    <a:pt x="346631" y="336281"/>
                    <a:pt x="338261" y="325803"/>
                    <a:pt x="323222" y="317731"/>
                  </a:cubicBezTo>
                  <a:close/>
                  <a:moveTo>
                    <a:pt x="293571" y="202609"/>
                  </a:moveTo>
                  <a:cubicBezTo>
                    <a:pt x="275270" y="206007"/>
                    <a:pt x="265906" y="215636"/>
                    <a:pt x="265906" y="231354"/>
                  </a:cubicBezTo>
                  <a:cubicBezTo>
                    <a:pt x="265906" y="250045"/>
                    <a:pt x="276972" y="258258"/>
                    <a:pt x="293571" y="264914"/>
                  </a:cubicBezTo>
                  <a:close/>
                  <a:moveTo>
                    <a:pt x="308610" y="140870"/>
                  </a:moveTo>
                  <a:cubicBezTo>
                    <a:pt x="315987" y="140870"/>
                    <a:pt x="324357" y="146817"/>
                    <a:pt x="324357" y="155172"/>
                  </a:cubicBezTo>
                  <a:lnTo>
                    <a:pt x="324357" y="165084"/>
                  </a:lnTo>
                  <a:cubicBezTo>
                    <a:pt x="348192" y="167208"/>
                    <a:pt x="377985" y="175987"/>
                    <a:pt x="377985" y="193546"/>
                  </a:cubicBezTo>
                  <a:cubicBezTo>
                    <a:pt x="377985" y="202184"/>
                    <a:pt x="371317" y="214220"/>
                    <a:pt x="360251" y="214220"/>
                  </a:cubicBezTo>
                  <a:cubicBezTo>
                    <a:pt x="356278" y="214220"/>
                    <a:pt x="352732" y="212379"/>
                    <a:pt x="348334" y="210255"/>
                  </a:cubicBezTo>
                  <a:cubicBezTo>
                    <a:pt x="342801" y="207281"/>
                    <a:pt x="335423" y="203600"/>
                    <a:pt x="324357" y="201901"/>
                  </a:cubicBezTo>
                  <a:lnTo>
                    <a:pt x="324357" y="275817"/>
                  </a:lnTo>
                  <a:cubicBezTo>
                    <a:pt x="347766" y="284596"/>
                    <a:pt x="384369" y="301447"/>
                    <a:pt x="384369" y="354831"/>
                  </a:cubicBezTo>
                  <a:cubicBezTo>
                    <a:pt x="384369" y="395754"/>
                    <a:pt x="362663" y="423083"/>
                    <a:pt x="324357" y="430447"/>
                  </a:cubicBezTo>
                  <a:lnTo>
                    <a:pt x="324357" y="444465"/>
                  </a:lnTo>
                  <a:cubicBezTo>
                    <a:pt x="324357" y="452820"/>
                    <a:pt x="315987" y="458767"/>
                    <a:pt x="308610" y="458767"/>
                  </a:cubicBezTo>
                  <a:cubicBezTo>
                    <a:pt x="299955" y="458767"/>
                    <a:pt x="292862" y="452395"/>
                    <a:pt x="292862" y="444465"/>
                  </a:cubicBezTo>
                  <a:lnTo>
                    <a:pt x="292862" y="432429"/>
                  </a:lnTo>
                  <a:cubicBezTo>
                    <a:pt x="249449" y="429455"/>
                    <a:pt x="222210" y="404392"/>
                    <a:pt x="222210" y="386975"/>
                  </a:cubicBezTo>
                  <a:cubicBezTo>
                    <a:pt x="222210" y="377629"/>
                    <a:pt x="230297" y="366442"/>
                    <a:pt x="240369" y="366442"/>
                  </a:cubicBezTo>
                  <a:cubicBezTo>
                    <a:pt x="246186" y="366442"/>
                    <a:pt x="250017" y="370407"/>
                    <a:pt x="254557" y="375080"/>
                  </a:cubicBezTo>
                  <a:cubicBezTo>
                    <a:pt x="261366" y="382019"/>
                    <a:pt x="271156" y="392356"/>
                    <a:pt x="292862" y="394763"/>
                  </a:cubicBezTo>
                  <a:lnTo>
                    <a:pt x="292862" y="305553"/>
                  </a:lnTo>
                  <a:cubicBezTo>
                    <a:pt x="263495" y="295216"/>
                    <a:pt x="228594" y="281339"/>
                    <a:pt x="228594" y="233478"/>
                  </a:cubicBezTo>
                  <a:cubicBezTo>
                    <a:pt x="228594" y="195387"/>
                    <a:pt x="251861" y="171031"/>
                    <a:pt x="292862" y="165934"/>
                  </a:cubicBezTo>
                  <a:lnTo>
                    <a:pt x="292862" y="155172"/>
                  </a:lnTo>
                  <a:cubicBezTo>
                    <a:pt x="292862" y="147384"/>
                    <a:pt x="299955" y="140870"/>
                    <a:pt x="308610" y="140870"/>
                  </a:cubicBezTo>
                  <a:close/>
                  <a:moveTo>
                    <a:pt x="402914" y="21794"/>
                  </a:moveTo>
                  <a:cubicBezTo>
                    <a:pt x="409669" y="19156"/>
                    <a:pt x="417435" y="19086"/>
                    <a:pt x="424598" y="22201"/>
                  </a:cubicBezTo>
                  <a:cubicBezTo>
                    <a:pt x="535092" y="70490"/>
                    <a:pt x="606580" y="179388"/>
                    <a:pt x="606580" y="299898"/>
                  </a:cubicBezTo>
                  <a:cubicBezTo>
                    <a:pt x="606580" y="394211"/>
                    <a:pt x="562751" y="481584"/>
                    <a:pt x="490412" y="538228"/>
                  </a:cubicBezTo>
                  <a:lnTo>
                    <a:pt x="517220" y="543609"/>
                  </a:lnTo>
                  <a:cubicBezTo>
                    <a:pt x="532539" y="546583"/>
                    <a:pt x="542468" y="561594"/>
                    <a:pt x="539347" y="576888"/>
                  </a:cubicBezTo>
                  <a:cubicBezTo>
                    <a:pt x="536653" y="590341"/>
                    <a:pt x="524880" y="599687"/>
                    <a:pt x="511547" y="599687"/>
                  </a:cubicBezTo>
                  <a:cubicBezTo>
                    <a:pt x="509703" y="599687"/>
                    <a:pt x="507859" y="599404"/>
                    <a:pt x="506015" y="599121"/>
                  </a:cubicBezTo>
                  <a:lnTo>
                    <a:pt x="407577" y="579295"/>
                  </a:lnTo>
                  <a:cubicBezTo>
                    <a:pt x="407577" y="579295"/>
                    <a:pt x="407577" y="579295"/>
                    <a:pt x="407435" y="579295"/>
                  </a:cubicBezTo>
                  <a:cubicBezTo>
                    <a:pt x="406726" y="579012"/>
                    <a:pt x="405875" y="578870"/>
                    <a:pt x="405024" y="578587"/>
                  </a:cubicBezTo>
                  <a:cubicBezTo>
                    <a:pt x="404882" y="578587"/>
                    <a:pt x="404740" y="578445"/>
                    <a:pt x="404599" y="578445"/>
                  </a:cubicBezTo>
                  <a:cubicBezTo>
                    <a:pt x="403889" y="578304"/>
                    <a:pt x="403322" y="578021"/>
                    <a:pt x="402613" y="577737"/>
                  </a:cubicBezTo>
                  <a:cubicBezTo>
                    <a:pt x="402471" y="577737"/>
                    <a:pt x="402187" y="577596"/>
                    <a:pt x="402046" y="577454"/>
                  </a:cubicBezTo>
                  <a:cubicBezTo>
                    <a:pt x="401336" y="577171"/>
                    <a:pt x="400627" y="576888"/>
                    <a:pt x="400060" y="576463"/>
                  </a:cubicBezTo>
                  <a:cubicBezTo>
                    <a:pt x="399918" y="576463"/>
                    <a:pt x="399776" y="576463"/>
                    <a:pt x="399776" y="576463"/>
                  </a:cubicBezTo>
                  <a:cubicBezTo>
                    <a:pt x="399067" y="576038"/>
                    <a:pt x="398358" y="575613"/>
                    <a:pt x="397648" y="575047"/>
                  </a:cubicBezTo>
                  <a:cubicBezTo>
                    <a:pt x="397507" y="575047"/>
                    <a:pt x="397365" y="574905"/>
                    <a:pt x="397223" y="574764"/>
                  </a:cubicBezTo>
                  <a:cubicBezTo>
                    <a:pt x="396514" y="574480"/>
                    <a:pt x="395946" y="573914"/>
                    <a:pt x="395379" y="573489"/>
                  </a:cubicBezTo>
                  <a:cubicBezTo>
                    <a:pt x="395379" y="573489"/>
                    <a:pt x="395237" y="573347"/>
                    <a:pt x="395095" y="573206"/>
                  </a:cubicBezTo>
                  <a:cubicBezTo>
                    <a:pt x="393819" y="572073"/>
                    <a:pt x="392542" y="570940"/>
                    <a:pt x="391407" y="569524"/>
                  </a:cubicBezTo>
                  <a:cubicBezTo>
                    <a:pt x="391266" y="569382"/>
                    <a:pt x="391266" y="569382"/>
                    <a:pt x="391124" y="569241"/>
                  </a:cubicBezTo>
                  <a:cubicBezTo>
                    <a:pt x="390698" y="568674"/>
                    <a:pt x="390273" y="568108"/>
                    <a:pt x="389847" y="567400"/>
                  </a:cubicBezTo>
                  <a:cubicBezTo>
                    <a:pt x="389705" y="567400"/>
                    <a:pt x="389705" y="567258"/>
                    <a:pt x="389564" y="567117"/>
                  </a:cubicBezTo>
                  <a:cubicBezTo>
                    <a:pt x="389564" y="567117"/>
                    <a:pt x="389564" y="567117"/>
                    <a:pt x="389564" y="566975"/>
                  </a:cubicBezTo>
                  <a:cubicBezTo>
                    <a:pt x="388996" y="566267"/>
                    <a:pt x="388571" y="565559"/>
                    <a:pt x="388145" y="564709"/>
                  </a:cubicBezTo>
                  <a:cubicBezTo>
                    <a:pt x="387861" y="564143"/>
                    <a:pt x="387578" y="563435"/>
                    <a:pt x="387294" y="562868"/>
                  </a:cubicBezTo>
                  <a:cubicBezTo>
                    <a:pt x="387152" y="562727"/>
                    <a:pt x="387152" y="562585"/>
                    <a:pt x="387152" y="562585"/>
                  </a:cubicBezTo>
                  <a:cubicBezTo>
                    <a:pt x="387010" y="562019"/>
                    <a:pt x="386727" y="561594"/>
                    <a:pt x="386585" y="561169"/>
                  </a:cubicBezTo>
                  <a:cubicBezTo>
                    <a:pt x="386443" y="560744"/>
                    <a:pt x="386301" y="560319"/>
                    <a:pt x="386159" y="559895"/>
                  </a:cubicBezTo>
                  <a:cubicBezTo>
                    <a:pt x="386017" y="559470"/>
                    <a:pt x="386017" y="559045"/>
                    <a:pt x="385876" y="558620"/>
                  </a:cubicBezTo>
                  <a:cubicBezTo>
                    <a:pt x="385734" y="558195"/>
                    <a:pt x="385592" y="557629"/>
                    <a:pt x="385450" y="557062"/>
                  </a:cubicBezTo>
                  <a:cubicBezTo>
                    <a:pt x="385450" y="556779"/>
                    <a:pt x="385308" y="556496"/>
                    <a:pt x="385308" y="556213"/>
                  </a:cubicBezTo>
                  <a:cubicBezTo>
                    <a:pt x="385166" y="555646"/>
                    <a:pt x="385166" y="554938"/>
                    <a:pt x="385025" y="554372"/>
                  </a:cubicBezTo>
                  <a:cubicBezTo>
                    <a:pt x="385025" y="554089"/>
                    <a:pt x="385025" y="553805"/>
                    <a:pt x="385025" y="553664"/>
                  </a:cubicBezTo>
                  <a:cubicBezTo>
                    <a:pt x="384883" y="552956"/>
                    <a:pt x="384883" y="552248"/>
                    <a:pt x="384883" y="551540"/>
                  </a:cubicBezTo>
                  <a:cubicBezTo>
                    <a:pt x="384883" y="551256"/>
                    <a:pt x="384883" y="551115"/>
                    <a:pt x="384883" y="550831"/>
                  </a:cubicBezTo>
                  <a:cubicBezTo>
                    <a:pt x="384883" y="550123"/>
                    <a:pt x="385025" y="549415"/>
                    <a:pt x="385025" y="548849"/>
                  </a:cubicBezTo>
                  <a:cubicBezTo>
                    <a:pt x="385025" y="548566"/>
                    <a:pt x="385166" y="548283"/>
                    <a:pt x="385166" y="547999"/>
                  </a:cubicBezTo>
                  <a:cubicBezTo>
                    <a:pt x="385166" y="547291"/>
                    <a:pt x="385308" y="546725"/>
                    <a:pt x="385450" y="546158"/>
                  </a:cubicBezTo>
                  <a:cubicBezTo>
                    <a:pt x="385450" y="546017"/>
                    <a:pt x="385450" y="546017"/>
                    <a:pt x="385450" y="545875"/>
                  </a:cubicBezTo>
                  <a:lnTo>
                    <a:pt x="405308" y="447739"/>
                  </a:lnTo>
                  <a:cubicBezTo>
                    <a:pt x="408428" y="432445"/>
                    <a:pt x="423322" y="422533"/>
                    <a:pt x="438782" y="425648"/>
                  </a:cubicBezTo>
                  <a:cubicBezTo>
                    <a:pt x="454101" y="428622"/>
                    <a:pt x="464030" y="443633"/>
                    <a:pt x="460909" y="458927"/>
                  </a:cubicBezTo>
                  <a:lnTo>
                    <a:pt x="453676" y="495037"/>
                  </a:lnTo>
                  <a:cubicBezTo>
                    <a:pt x="513391" y="449014"/>
                    <a:pt x="549844" y="377359"/>
                    <a:pt x="549844" y="299898"/>
                  </a:cubicBezTo>
                  <a:cubicBezTo>
                    <a:pt x="549844" y="201904"/>
                    <a:pt x="491831" y="113398"/>
                    <a:pt x="401904" y="74172"/>
                  </a:cubicBezTo>
                  <a:cubicBezTo>
                    <a:pt x="387578" y="67799"/>
                    <a:pt x="381053" y="51089"/>
                    <a:pt x="387294" y="36787"/>
                  </a:cubicBezTo>
                  <a:cubicBezTo>
                    <a:pt x="390415" y="29636"/>
                    <a:pt x="396159" y="24431"/>
                    <a:pt x="402914" y="21794"/>
                  </a:cubicBezTo>
                  <a:close/>
                  <a:moveTo>
                    <a:pt x="100707" y="526"/>
                  </a:moveTo>
                  <a:lnTo>
                    <a:pt x="199002" y="20351"/>
                  </a:lnTo>
                  <a:cubicBezTo>
                    <a:pt x="199286" y="20493"/>
                    <a:pt x="199427" y="20493"/>
                    <a:pt x="199711" y="20635"/>
                  </a:cubicBezTo>
                  <a:cubicBezTo>
                    <a:pt x="200279" y="20776"/>
                    <a:pt x="200846" y="20918"/>
                    <a:pt x="201413" y="21059"/>
                  </a:cubicBezTo>
                  <a:cubicBezTo>
                    <a:pt x="201839" y="21201"/>
                    <a:pt x="202264" y="21343"/>
                    <a:pt x="202690" y="21484"/>
                  </a:cubicBezTo>
                  <a:cubicBezTo>
                    <a:pt x="203115" y="21626"/>
                    <a:pt x="203541" y="21768"/>
                    <a:pt x="203966" y="21909"/>
                  </a:cubicBezTo>
                  <a:cubicBezTo>
                    <a:pt x="204534" y="22192"/>
                    <a:pt x="204959" y="22334"/>
                    <a:pt x="205385" y="22617"/>
                  </a:cubicBezTo>
                  <a:cubicBezTo>
                    <a:pt x="205810" y="22759"/>
                    <a:pt x="206094" y="22900"/>
                    <a:pt x="206519" y="23042"/>
                  </a:cubicBezTo>
                  <a:cubicBezTo>
                    <a:pt x="206945" y="23325"/>
                    <a:pt x="207371" y="23608"/>
                    <a:pt x="207938" y="23892"/>
                  </a:cubicBezTo>
                  <a:cubicBezTo>
                    <a:pt x="208222" y="24033"/>
                    <a:pt x="208505" y="24317"/>
                    <a:pt x="208931" y="24458"/>
                  </a:cubicBezTo>
                  <a:cubicBezTo>
                    <a:pt x="209356" y="24741"/>
                    <a:pt x="209640" y="25025"/>
                    <a:pt x="210065" y="25308"/>
                  </a:cubicBezTo>
                  <a:cubicBezTo>
                    <a:pt x="210491" y="25591"/>
                    <a:pt x="210775" y="25874"/>
                    <a:pt x="211200" y="26157"/>
                  </a:cubicBezTo>
                  <a:cubicBezTo>
                    <a:pt x="211484" y="26441"/>
                    <a:pt x="211768" y="26724"/>
                    <a:pt x="212193" y="27007"/>
                  </a:cubicBezTo>
                  <a:cubicBezTo>
                    <a:pt x="212477" y="27290"/>
                    <a:pt x="212902" y="27574"/>
                    <a:pt x="213186" y="27998"/>
                  </a:cubicBezTo>
                  <a:cubicBezTo>
                    <a:pt x="213470" y="28282"/>
                    <a:pt x="213753" y="28565"/>
                    <a:pt x="214037" y="28848"/>
                  </a:cubicBezTo>
                  <a:cubicBezTo>
                    <a:pt x="214463" y="29273"/>
                    <a:pt x="214746" y="29556"/>
                    <a:pt x="215172" y="29981"/>
                  </a:cubicBezTo>
                  <a:cubicBezTo>
                    <a:pt x="215314" y="30264"/>
                    <a:pt x="215597" y="30689"/>
                    <a:pt x="215881" y="30972"/>
                  </a:cubicBezTo>
                  <a:cubicBezTo>
                    <a:pt x="216165" y="31397"/>
                    <a:pt x="216448" y="31822"/>
                    <a:pt x="216732" y="32247"/>
                  </a:cubicBezTo>
                  <a:cubicBezTo>
                    <a:pt x="217016" y="32530"/>
                    <a:pt x="217299" y="32955"/>
                    <a:pt x="217441" y="33380"/>
                  </a:cubicBezTo>
                  <a:cubicBezTo>
                    <a:pt x="217725" y="33805"/>
                    <a:pt x="218009" y="34088"/>
                    <a:pt x="218150" y="34513"/>
                  </a:cubicBezTo>
                  <a:cubicBezTo>
                    <a:pt x="218434" y="35079"/>
                    <a:pt x="218718" y="35504"/>
                    <a:pt x="219001" y="36070"/>
                  </a:cubicBezTo>
                  <a:cubicBezTo>
                    <a:pt x="219143" y="36354"/>
                    <a:pt x="219285" y="36495"/>
                    <a:pt x="219285" y="36778"/>
                  </a:cubicBezTo>
                  <a:cubicBezTo>
                    <a:pt x="219427" y="36920"/>
                    <a:pt x="219427" y="36920"/>
                    <a:pt x="219427" y="37062"/>
                  </a:cubicBezTo>
                  <a:cubicBezTo>
                    <a:pt x="219711" y="37628"/>
                    <a:pt x="219852" y="38194"/>
                    <a:pt x="220136" y="38903"/>
                  </a:cubicBezTo>
                  <a:cubicBezTo>
                    <a:pt x="220136" y="39044"/>
                    <a:pt x="220278" y="39327"/>
                    <a:pt x="220420" y="39611"/>
                  </a:cubicBezTo>
                  <a:cubicBezTo>
                    <a:pt x="220562" y="40319"/>
                    <a:pt x="220704" y="40885"/>
                    <a:pt x="220845" y="41452"/>
                  </a:cubicBezTo>
                  <a:cubicBezTo>
                    <a:pt x="220987" y="41735"/>
                    <a:pt x="220987" y="42018"/>
                    <a:pt x="221129" y="42443"/>
                  </a:cubicBezTo>
                  <a:cubicBezTo>
                    <a:pt x="221271" y="42868"/>
                    <a:pt x="221271" y="43434"/>
                    <a:pt x="221413" y="44001"/>
                  </a:cubicBezTo>
                  <a:cubicBezTo>
                    <a:pt x="221413" y="44425"/>
                    <a:pt x="221555" y="44709"/>
                    <a:pt x="221555" y="45133"/>
                  </a:cubicBezTo>
                  <a:cubicBezTo>
                    <a:pt x="221555" y="45558"/>
                    <a:pt x="221555" y="45983"/>
                    <a:pt x="221696" y="46408"/>
                  </a:cubicBezTo>
                  <a:cubicBezTo>
                    <a:pt x="221696" y="46974"/>
                    <a:pt x="221696" y="47399"/>
                    <a:pt x="221696" y="47966"/>
                  </a:cubicBezTo>
                  <a:cubicBezTo>
                    <a:pt x="221696" y="48249"/>
                    <a:pt x="221696" y="48532"/>
                    <a:pt x="221696" y="48957"/>
                  </a:cubicBezTo>
                  <a:cubicBezTo>
                    <a:pt x="221696" y="49523"/>
                    <a:pt x="221696" y="50090"/>
                    <a:pt x="221555" y="50798"/>
                  </a:cubicBezTo>
                  <a:cubicBezTo>
                    <a:pt x="221555" y="51081"/>
                    <a:pt x="221555" y="51364"/>
                    <a:pt x="221413" y="51648"/>
                  </a:cubicBezTo>
                  <a:cubicBezTo>
                    <a:pt x="221413" y="52356"/>
                    <a:pt x="221271" y="52922"/>
                    <a:pt x="221129" y="53488"/>
                  </a:cubicBezTo>
                  <a:cubicBezTo>
                    <a:pt x="221129" y="53630"/>
                    <a:pt x="221129" y="53630"/>
                    <a:pt x="221129" y="53772"/>
                  </a:cubicBezTo>
                  <a:lnTo>
                    <a:pt x="201271" y="151908"/>
                  </a:lnTo>
                  <a:cubicBezTo>
                    <a:pt x="198576" y="165361"/>
                    <a:pt x="186804" y="174708"/>
                    <a:pt x="173471" y="174708"/>
                  </a:cubicBezTo>
                  <a:cubicBezTo>
                    <a:pt x="171627" y="174708"/>
                    <a:pt x="169783" y="174425"/>
                    <a:pt x="167939" y="174141"/>
                  </a:cubicBezTo>
                  <a:cubicBezTo>
                    <a:pt x="152478" y="171026"/>
                    <a:pt x="142549" y="156015"/>
                    <a:pt x="145670" y="140721"/>
                  </a:cubicBezTo>
                  <a:lnTo>
                    <a:pt x="153046" y="104610"/>
                  </a:lnTo>
                  <a:cubicBezTo>
                    <a:pt x="93189" y="150634"/>
                    <a:pt x="56736" y="222289"/>
                    <a:pt x="56736" y="299892"/>
                  </a:cubicBezTo>
                  <a:cubicBezTo>
                    <a:pt x="56736" y="397746"/>
                    <a:pt x="114749" y="486395"/>
                    <a:pt x="204676" y="525621"/>
                  </a:cubicBezTo>
                  <a:cubicBezTo>
                    <a:pt x="219001" y="531852"/>
                    <a:pt x="225668" y="548562"/>
                    <a:pt x="219285" y="562865"/>
                  </a:cubicBezTo>
                  <a:cubicBezTo>
                    <a:pt x="214746" y="573485"/>
                    <a:pt x="204250" y="579858"/>
                    <a:pt x="193328" y="579858"/>
                  </a:cubicBezTo>
                  <a:cubicBezTo>
                    <a:pt x="189499" y="579858"/>
                    <a:pt x="185669" y="579008"/>
                    <a:pt x="181981" y="577451"/>
                  </a:cubicBezTo>
                  <a:cubicBezTo>
                    <a:pt x="71487" y="529303"/>
                    <a:pt x="0" y="420262"/>
                    <a:pt x="0" y="299892"/>
                  </a:cubicBezTo>
                  <a:cubicBezTo>
                    <a:pt x="0" y="205437"/>
                    <a:pt x="43970" y="118063"/>
                    <a:pt x="116167" y="61419"/>
                  </a:cubicBezTo>
                  <a:lnTo>
                    <a:pt x="89359" y="56037"/>
                  </a:lnTo>
                  <a:cubicBezTo>
                    <a:pt x="74041" y="53064"/>
                    <a:pt x="64112" y="38053"/>
                    <a:pt x="67232" y="22759"/>
                  </a:cubicBezTo>
                  <a:cubicBezTo>
                    <a:pt x="70353" y="7465"/>
                    <a:pt x="85246" y="-2448"/>
                    <a:pt x="100707" y="526"/>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47" name="文本框 39">
            <a:extLst>
              <a:ext uri="{FF2B5EF4-FFF2-40B4-BE49-F238E27FC236}">
                <a16:creationId xmlns:a16="http://schemas.microsoft.com/office/drawing/2014/main" id="{D5A3ACDA-73CD-77F3-1885-8046FA75E0E2}"/>
              </a:ext>
            </a:extLst>
          </p:cNvPr>
          <p:cNvSpPr txBox="1"/>
          <p:nvPr/>
        </p:nvSpPr>
        <p:spPr>
          <a:xfrm flipH="1">
            <a:off x="2776869" y="1504194"/>
            <a:ext cx="1785659" cy="4616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dirty="0">
                <a:solidFill>
                  <a:schemeClr val="accent1"/>
                </a:solidFill>
                <a:latin typeface="+mj-ea"/>
                <a:ea typeface="+mj-ea"/>
              </a:rPr>
              <a:t>关键词标题</a:t>
            </a:r>
          </a:p>
        </p:txBody>
      </p:sp>
      <p:sp>
        <p:nvSpPr>
          <p:cNvPr id="48" name="文本框 44">
            <a:extLst>
              <a:ext uri="{FF2B5EF4-FFF2-40B4-BE49-F238E27FC236}">
                <a16:creationId xmlns:a16="http://schemas.microsoft.com/office/drawing/2014/main" id="{F67266A8-53D0-AC49-AC4A-C444BC1F977B}"/>
              </a:ext>
            </a:extLst>
          </p:cNvPr>
          <p:cNvSpPr txBox="1"/>
          <p:nvPr/>
        </p:nvSpPr>
        <p:spPr>
          <a:xfrm flipH="1">
            <a:off x="1452136" y="1907232"/>
            <a:ext cx="3110392" cy="103214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600" dirty="0">
                <a:solidFill>
                  <a:schemeClr val="tx1">
                    <a:lumMod val="65000"/>
                    <a:lumOff val="35000"/>
                  </a:schemeClr>
                </a:solidFill>
              </a:rPr>
              <a:t>在这里输入你的正文，阐述与关键词标题相关的具体内容，若字数太多酌情先删减文案</a:t>
            </a:r>
          </a:p>
        </p:txBody>
      </p:sp>
      <p:sp>
        <p:nvSpPr>
          <p:cNvPr id="53" name="文本框 28">
            <a:extLst>
              <a:ext uri="{FF2B5EF4-FFF2-40B4-BE49-F238E27FC236}">
                <a16:creationId xmlns:a16="http://schemas.microsoft.com/office/drawing/2014/main" id="{466480F1-78E2-0E14-FED6-EDA6DBD06E57}"/>
              </a:ext>
            </a:extLst>
          </p:cNvPr>
          <p:cNvSpPr txBox="1"/>
          <p:nvPr/>
        </p:nvSpPr>
        <p:spPr>
          <a:xfrm flipH="1">
            <a:off x="7761218" y="1511560"/>
            <a:ext cx="1785659" cy="4616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2">
                    <a:lumMod val="75000"/>
                  </a:schemeClr>
                </a:solidFill>
                <a:latin typeface="+mj-ea"/>
                <a:ea typeface="+mj-ea"/>
              </a:rPr>
              <a:t>关键词标题</a:t>
            </a:r>
          </a:p>
        </p:txBody>
      </p:sp>
      <p:sp>
        <p:nvSpPr>
          <p:cNvPr id="54" name="文本框 29">
            <a:extLst>
              <a:ext uri="{FF2B5EF4-FFF2-40B4-BE49-F238E27FC236}">
                <a16:creationId xmlns:a16="http://schemas.microsoft.com/office/drawing/2014/main" id="{A5FD5534-D7FB-B6FE-E044-6E7FC6601F81}"/>
              </a:ext>
            </a:extLst>
          </p:cNvPr>
          <p:cNvSpPr txBox="1"/>
          <p:nvPr/>
        </p:nvSpPr>
        <p:spPr>
          <a:xfrm flipH="1">
            <a:off x="7761217" y="1899866"/>
            <a:ext cx="3209003" cy="103214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600" dirty="0">
                <a:solidFill>
                  <a:schemeClr val="tx1">
                    <a:lumMod val="65000"/>
                    <a:lumOff val="35000"/>
                  </a:schemeClr>
                </a:solidFill>
              </a:rPr>
              <a:t>在这里输入你的正文，阐述与关键词标题相关的具体内容，若字数太多酌情先删减文案</a:t>
            </a:r>
          </a:p>
        </p:txBody>
      </p:sp>
    </p:spTree>
    <p:custDataLst>
      <p:tags r:id="rId1"/>
    </p:custDataLst>
    <p:extLst>
      <p:ext uri="{BB962C8B-B14F-4D97-AF65-F5344CB8AC3E}">
        <p14:creationId xmlns:p14="http://schemas.microsoft.com/office/powerpoint/2010/main" val="1475628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a:extLst>
              <a:ext uri="{FF2B5EF4-FFF2-40B4-BE49-F238E27FC236}">
                <a16:creationId xmlns:a16="http://schemas.microsoft.com/office/drawing/2014/main" id="{31DE166E-7CAB-A124-0BA7-B2DD2CF6EFA3}"/>
              </a:ext>
            </a:extLst>
          </p:cNvPr>
          <p:cNvSpPr/>
          <p:nvPr/>
        </p:nvSpPr>
        <p:spPr>
          <a:xfrm>
            <a:off x="8182209" y="2088880"/>
            <a:ext cx="2982502" cy="1883734"/>
          </a:xfrm>
          <a:custGeom>
            <a:avLst/>
            <a:gdLst>
              <a:gd name="connsiteX0" fmla="*/ 447107 w 2982502"/>
              <a:gd name="connsiteY0" fmla="*/ 0 h 1883734"/>
              <a:gd name="connsiteX1" fmla="*/ 2881967 w 2982502"/>
              <a:gd name="connsiteY1" fmla="*/ 0 h 1883734"/>
              <a:gd name="connsiteX2" fmla="*/ 2982502 w 2982502"/>
              <a:gd name="connsiteY2" fmla="*/ 100535 h 1883734"/>
              <a:gd name="connsiteX3" fmla="*/ 2982502 w 2982502"/>
              <a:gd name="connsiteY3" fmla="*/ 1783199 h 1883734"/>
              <a:gd name="connsiteX4" fmla="*/ 2881967 w 2982502"/>
              <a:gd name="connsiteY4" fmla="*/ 1883734 h 1883734"/>
              <a:gd name="connsiteX5" fmla="*/ 447107 w 2982502"/>
              <a:gd name="connsiteY5" fmla="*/ 1883734 h 1883734"/>
              <a:gd name="connsiteX6" fmla="*/ 346572 w 2982502"/>
              <a:gd name="connsiteY6" fmla="*/ 1783199 h 1883734"/>
              <a:gd name="connsiteX7" fmla="*/ 346572 w 2982502"/>
              <a:gd name="connsiteY7" fmla="*/ 683736 h 1883734"/>
              <a:gd name="connsiteX8" fmla="*/ 0 w 2982502"/>
              <a:gd name="connsiteY8" fmla="*/ 461464 h 1883734"/>
              <a:gd name="connsiteX9" fmla="*/ 346572 w 2982502"/>
              <a:gd name="connsiteY9" fmla="*/ 210163 h 1883734"/>
              <a:gd name="connsiteX10" fmla="*/ 346572 w 2982502"/>
              <a:gd name="connsiteY10" fmla="*/ 100535 h 1883734"/>
              <a:gd name="connsiteX11" fmla="*/ 447107 w 2982502"/>
              <a:gd name="connsiteY11" fmla="*/ 0 h 188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2502" h="1883734">
                <a:moveTo>
                  <a:pt x="447107" y="0"/>
                </a:moveTo>
                <a:lnTo>
                  <a:pt x="2881967" y="0"/>
                </a:lnTo>
                <a:cubicBezTo>
                  <a:pt x="2937491" y="0"/>
                  <a:pt x="2982502" y="45011"/>
                  <a:pt x="2982502" y="100535"/>
                </a:cubicBezTo>
                <a:lnTo>
                  <a:pt x="2982502" y="1783199"/>
                </a:lnTo>
                <a:cubicBezTo>
                  <a:pt x="2982502" y="1838723"/>
                  <a:pt x="2937491" y="1883734"/>
                  <a:pt x="2881967" y="1883734"/>
                </a:cubicBezTo>
                <a:lnTo>
                  <a:pt x="447107" y="1883734"/>
                </a:lnTo>
                <a:cubicBezTo>
                  <a:pt x="391583" y="1883734"/>
                  <a:pt x="346572" y="1838723"/>
                  <a:pt x="346572" y="1783199"/>
                </a:cubicBezTo>
                <a:lnTo>
                  <a:pt x="346572" y="683736"/>
                </a:lnTo>
                <a:lnTo>
                  <a:pt x="0" y="461464"/>
                </a:lnTo>
                <a:lnTo>
                  <a:pt x="346572" y="210163"/>
                </a:lnTo>
                <a:lnTo>
                  <a:pt x="346572" y="100535"/>
                </a:lnTo>
                <a:cubicBezTo>
                  <a:pt x="346572" y="45011"/>
                  <a:pt x="391583" y="0"/>
                  <a:pt x="447107" y="0"/>
                </a:cubicBezTo>
                <a:close/>
              </a:path>
            </a:pathLst>
          </a:custGeom>
          <a:solidFill>
            <a:srgbClr val="FFFFFF"/>
          </a:solidFill>
          <a:ln w="6350" cap="flat" cmpd="sng" algn="ctr">
            <a:solidFill>
              <a:schemeClr val="accent2"/>
            </a:solidFill>
            <a:prstDash val="solid"/>
            <a:miter lim="800000"/>
          </a:ln>
          <a:effectLst>
            <a:outerShdw blurRad="63500" dir="5400000" sx="102000" sy="102000" algn="t"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形状 61">
            <a:extLst>
              <a:ext uri="{FF2B5EF4-FFF2-40B4-BE49-F238E27FC236}">
                <a16:creationId xmlns:a16="http://schemas.microsoft.com/office/drawing/2014/main" id="{CC167ADC-0057-1236-5DE7-FEC426541204}"/>
              </a:ext>
            </a:extLst>
          </p:cNvPr>
          <p:cNvSpPr/>
          <p:nvPr/>
        </p:nvSpPr>
        <p:spPr>
          <a:xfrm>
            <a:off x="6085026" y="4349195"/>
            <a:ext cx="5587002" cy="1883735"/>
          </a:xfrm>
          <a:custGeom>
            <a:avLst/>
            <a:gdLst>
              <a:gd name="connsiteX0" fmla="*/ 495882 w 5587002"/>
              <a:gd name="connsiteY0" fmla="*/ 0 h 1883735"/>
              <a:gd name="connsiteX1" fmla="*/ 5486466 w 5587002"/>
              <a:gd name="connsiteY1" fmla="*/ 1 h 1883735"/>
              <a:gd name="connsiteX2" fmla="*/ 5587002 w 5587002"/>
              <a:gd name="connsiteY2" fmla="*/ 100536 h 1883735"/>
              <a:gd name="connsiteX3" fmla="*/ 5587000 w 5587002"/>
              <a:gd name="connsiteY3" fmla="*/ 1783200 h 1883735"/>
              <a:gd name="connsiteX4" fmla="*/ 5486466 w 5587002"/>
              <a:gd name="connsiteY4" fmla="*/ 1883735 h 1883735"/>
              <a:gd name="connsiteX5" fmla="*/ 495882 w 5587002"/>
              <a:gd name="connsiteY5" fmla="*/ 1883735 h 1883735"/>
              <a:gd name="connsiteX6" fmla="*/ 395347 w 5587002"/>
              <a:gd name="connsiteY6" fmla="*/ 1783200 h 1883735"/>
              <a:gd name="connsiteX7" fmla="*/ 395347 w 5587002"/>
              <a:gd name="connsiteY7" fmla="*/ 608400 h 1883735"/>
              <a:gd name="connsiteX8" fmla="*/ 0 w 5587002"/>
              <a:gd name="connsiteY8" fmla="*/ 437353 h 1883735"/>
              <a:gd name="connsiteX9" fmla="*/ 395347 w 5587002"/>
              <a:gd name="connsiteY9" fmla="*/ 222524 h 1883735"/>
              <a:gd name="connsiteX10" fmla="*/ 395347 w 5587002"/>
              <a:gd name="connsiteY10" fmla="*/ 100535 h 1883735"/>
              <a:gd name="connsiteX11" fmla="*/ 495882 w 5587002"/>
              <a:gd name="connsiteY11" fmla="*/ 0 h 188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7002" h="1883735">
                <a:moveTo>
                  <a:pt x="495882" y="0"/>
                </a:moveTo>
                <a:lnTo>
                  <a:pt x="5486466" y="1"/>
                </a:lnTo>
                <a:cubicBezTo>
                  <a:pt x="5541990" y="1"/>
                  <a:pt x="5587002" y="45012"/>
                  <a:pt x="5587002" y="100536"/>
                </a:cubicBezTo>
                <a:lnTo>
                  <a:pt x="5587000" y="1783200"/>
                </a:lnTo>
                <a:cubicBezTo>
                  <a:pt x="5587000" y="1838724"/>
                  <a:pt x="5541990" y="1883735"/>
                  <a:pt x="5486466" y="1883735"/>
                </a:cubicBezTo>
                <a:lnTo>
                  <a:pt x="495882" y="1883735"/>
                </a:lnTo>
                <a:cubicBezTo>
                  <a:pt x="440358" y="1883735"/>
                  <a:pt x="395347" y="1838724"/>
                  <a:pt x="395347" y="1783200"/>
                </a:cubicBezTo>
                <a:lnTo>
                  <a:pt x="395347" y="608400"/>
                </a:lnTo>
                <a:lnTo>
                  <a:pt x="0" y="437353"/>
                </a:lnTo>
                <a:lnTo>
                  <a:pt x="395347" y="222524"/>
                </a:lnTo>
                <a:lnTo>
                  <a:pt x="395347" y="100535"/>
                </a:lnTo>
                <a:cubicBezTo>
                  <a:pt x="395347" y="45011"/>
                  <a:pt x="440358" y="0"/>
                  <a:pt x="495882" y="0"/>
                </a:cubicBezTo>
                <a:close/>
              </a:path>
            </a:pathLst>
          </a:custGeom>
          <a:solidFill>
            <a:srgbClr val="FFFFFF"/>
          </a:solidFill>
          <a:ln w="6350" cap="flat" cmpd="sng" algn="ctr">
            <a:solidFill>
              <a:schemeClr val="accent2"/>
            </a:solidFill>
            <a:prstDash val="solid"/>
            <a:miter lim="800000"/>
          </a:ln>
          <a:effectLst>
            <a:outerShdw blurRad="63500" dir="5400000" sx="102000" sy="102000" algn="t"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任意多边形: 形状 59">
            <a:extLst>
              <a:ext uri="{FF2B5EF4-FFF2-40B4-BE49-F238E27FC236}">
                <a16:creationId xmlns:a16="http://schemas.microsoft.com/office/drawing/2014/main" id="{A0326F5D-F776-9946-ED80-9AC4373399A8}"/>
              </a:ext>
            </a:extLst>
          </p:cNvPr>
          <p:cNvSpPr/>
          <p:nvPr/>
        </p:nvSpPr>
        <p:spPr>
          <a:xfrm>
            <a:off x="849563" y="4431089"/>
            <a:ext cx="3041171" cy="1883734"/>
          </a:xfrm>
          <a:custGeom>
            <a:avLst/>
            <a:gdLst>
              <a:gd name="connsiteX0" fmla="*/ 100535 w 3041171"/>
              <a:gd name="connsiteY0" fmla="*/ 0 h 1883734"/>
              <a:gd name="connsiteX1" fmla="*/ 2535395 w 3041171"/>
              <a:gd name="connsiteY1" fmla="*/ 0 h 1883734"/>
              <a:gd name="connsiteX2" fmla="*/ 2635930 w 3041171"/>
              <a:gd name="connsiteY2" fmla="*/ 100535 h 1883734"/>
              <a:gd name="connsiteX3" fmla="*/ 2635930 w 3041171"/>
              <a:gd name="connsiteY3" fmla="*/ 830604 h 1883734"/>
              <a:gd name="connsiteX4" fmla="*/ 3041171 w 3041171"/>
              <a:gd name="connsiteY4" fmla="*/ 1084578 h 1883734"/>
              <a:gd name="connsiteX5" fmla="*/ 2635930 w 3041171"/>
              <a:gd name="connsiteY5" fmla="*/ 1309215 h 1883734"/>
              <a:gd name="connsiteX6" fmla="*/ 2635930 w 3041171"/>
              <a:gd name="connsiteY6" fmla="*/ 1783199 h 1883734"/>
              <a:gd name="connsiteX7" fmla="*/ 2535395 w 3041171"/>
              <a:gd name="connsiteY7" fmla="*/ 1883734 h 1883734"/>
              <a:gd name="connsiteX8" fmla="*/ 100535 w 3041171"/>
              <a:gd name="connsiteY8" fmla="*/ 1883734 h 1883734"/>
              <a:gd name="connsiteX9" fmla="*/ 0 w 3041171"/>
              <a:gd name="connsiteY9" fmla="*/ 1783199 h 1883734"/>
              <a:gd name="connsiteX10" fmla="*/ 0 w 3041171"/>
              <a:gd name="connsiteY10" fmla="*/ 100535 h 1883734"/>
              <a:gd name="connsiteX11" fmla="*/ 100535 w 3041171"/>
              <a:gd name="connsiteY11" fmla="*/ 0 h 188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41171" h="1883734">
                <a:moveTo>
                  <a:pt x="100535" y="0"/>
                </a:moveTo>
                <a:lnTo>
                  <a:pt x="2535395" y="0"/>
                </a:lnTo>
                <a:cubicBezTo>
                  <a:pt x="2590919" y="0"/>
                  <a:pt x="2635930" y="45011"/>
                  <a:pt x="2635930" y="100535"/>
                </a:cubicBezTo>
                <a:lnTo>
                  <a:pt x="2635930" y="830604"/>
                </a:lnTo>
                <a:lnTo>
                  <a:pt x="3041171" y="1084578"/>
                </a:lnTo>
                <a:lnTo>
                  <a:pt x="2635930" y="1309215"/>
                </a:lnTo>
                <a:lnTo>
                  <a:pt x="2635930" y="1783199"/>
                </a:lnTo>
                <a:cubicBezTo>
                  <a:pt x="2635930" y="1838723"/>
                  <a:pt x="2590919" y="1883734"/>
                  <a:pt x="2535395" y="1883734"/>
                </a:cubicBezTo>
                <a:lnTo>
                  <a:pt x="100535" y="1883734"/>
                </a:lnTo>
                <a:cubicBezTo>
                  <a:pt x="45011" y="1883734"/>
                  <a:pt x="0" y="1838723"/>
                  <a:pt x="0" y="1783199"/>
                </a:cubicBezTo>
                <a:lnTo>
                  <a:pt x="0" y="100535"/>
                </a:lnTo>
                <a:cubicBezTo>
                  <a:pt x="0" y="45011"/>
                  <a:pt x="45011" y="0"/>
                  <a:pt x="100535" y="0"/>
                </a:cubicBezTo>
                <a:close/>
              </a:path>
            </a:pathLst>
          </a:custGeom>
          <a:solidFill>
            <a:srgbClr val="FFFFFF"/>
          </a:solidFill>
          <a:ln w="6350" cap="flat" cmpd="sng" algn="ctr">
            <a:solidFill>
              <a:schemeClr val="accent1"/>
            </a:solidFill>
            <a:prstDash val="solid"/>
            <a:miter lim="800000"/>
          </a:ln>
          <a:effectLst>
            <a:outerShdw blurRad="63500" dir="5400000" sx="102000" sy="102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任意多边形: 形状 57">
            <a:extLst>
              <a:ext uri="{FF2B5EF4-FFF2-40B4-BE49-F238E27FC236}">
                <a16:creationId xmlns:a16="http://schemas.microsoft.com/office/drawing/2014/main" id="{F9B9920D-0D86-DB0D-9074-87AA1E011676}"/>
              </a:ext>
            </a:extLst>
          </p:cNvPr>
          <p:cNvSpPr/>
          <p:nvPr/>
        </p:nvSpPr>
        <p:spPr>
          <a:xfrm>
            <a:off x="548138" y="1894066"/>
            <a:ext cx="5462267" cy="1883734"/>
          </a:xfrm>
          <a:custGeom>
            <a:avLst/>
            <a:gdLst>
              <a:gd name="connsiteX0" fmla="*/ 100535 w 5462267"/>
              <a:gd name="connsiteY0" fmla="*/ 0 h 1883734"/>
              <a:gd name="connsiteX1" fmla="*/ 5091120 w 5462267"/>
              <a:gd name="connsiteY1" fmla="*/ 0 h 1883734"/>
              <a:gd name="connsiteX2" fmla="*/ 5191655 w 5462267"/>
              <a:gd name="connsiteY2" fmla="*/ 100535 h 1883734"/>
              <a:gd name="connsiteX3" fmla="*/ 5191655 w 5462267"/>
              <a:gd name="connsiteY3" fmla="*/ 1208311 h 1883734"/>
              <a:gd name="connsiteX4" fmla="*/ 5462267 w 5462267"/>
              <a:gd name="connsiteY4" fmla="*/ 1463424 h 1883734"/>
              <a:gd name="connsiteX5" fmla="*/ 5191655 w 5462267"/>
              <a:gd name="connsiteY5" fmla="*/ 1689067 h 1883734"/>
              <a:gd name="connsiteX6" fmla="*/ 5191655 w 5462267"/>
              <a:gd name="connsiteY6" fmla="*/ 1783199 h 1883734"/>
              <a:gd name="connsiteX7" fmla="*/ 5091120 w 5462267"/>
              <a:gd name="connsiteY7" fmla="*/ 1883734 h 1883734"/>
              <a:gd name="connsiteX8" fmla="*/ 100535 w 5462267"/>
              <a:gd name="connsiteY8" fmla="*/ 1883734 h 1883734"/>
              <a:gd name="connsiteX9" fmla="*/ 0 w 5462267"/>
              <a:gd name="connsiteY9" fmla="*/ 1783199 h 1883734"/>
              <a:gd name="connsiteX10" fmla="*/ 0 w 5462267"/>
              <a:gd name="connsiteY10" fmla="*/ 100535 h 1883734"/>
              <a:gd name="connsiteX11" fmla="*/ 100535 w 5462267"/>
              <a:gd name="connsiteY11" fmla="*/ 0 h 188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62267" h="1883734">
                <a:moveTo>
                  <a:pt x="100535" y="0"/>
                </a:moveTo>
                <a:lnTo>
                  <a:pt x="5091120" y="0"/>
                </a:lnTo>
                <a:cubicBezTo>
                  <a:pt x="5146644" y="0"/>
                  <a:pt x="5191655" y="45011"/>
                  <a:pt x="5191655" y="100535"/>
                </a:cubicBezTo>
                <a:lnTo>
                  <a:pt x="5191655" y="1208311"/>
                </a:lnTo>
                <a:lnTo>
                  <a:pt x="5462267" y="1463424"/>
                </a:lnTo>
                <a:lnTo>
                  <a:pt x="5191655" y="1689067"/>
                </a:lnTo>
                <a:lnTo>
                  <a:pt x="5191655" y="1783199"/>
                </a:lnTo>
                <a:cubicBezTo>
                  <a:pt x="5191655" y="1838723"/>
                  <a:pt x="5146644" y="1883734"/>
                  <a:pt x="5091120" y="1883734"/>
                </a:cubicBezTo>
                <a:lnTo>
                  <a:pt x="100535" y="1883734"/>
                </a:lnTo>
                <a:cubicBezTo>
                  <a:pt x="45011" y="1883734"/>
                  <a:pt x="0" y="1838723"/>
                  <a:pt x="0" y="1783199"/>
                </a:cubicBezTo>
                <a:lnTo>
                  <a:pt x="0" y="100535"/>
                </a:lnTo>
                <a:cubicBezTo>
                  <a:pt x="0" y="45011"/>
                  <a:pt x="45011" y="0"/>
                  <a:pt x="100535" y="0"/>
                </a:cubicBezTo>
                <a:close/>
              </a:path>
            </a:pathLst>
          </a:custGeom>
          <a:solidFill>
            <a:srgbClr val="FFFFFF"/>
          </a:solidFill>
          <a:ln w="6350" cap="flat" cmpd="sng" algn="ctr">
            <a:solidFill>
              <a:schemeClr val="accent1"/>
            </a:solidFill>
            <a:prstDash val="solid"/>
            <a:miter lim="800000"/>
          </a:ln>
          <a:effectLst>
            <a:outerShdw blurRad="63500" dir="5400000" sx="102000" sy="102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占位符 1">
            <a:extLst>
              <a:ext uri="{FF2B5EF4-FFF2-40B4-BE49-F238E27FC236}">
                <a16:creationId xmlns:a16="http://schemas.microsoft.com/office/drawing/2014/main" id="{B77665DC-89DB-3E9B-EB4A-AEE34561A4ED}"/>
              </a:ext>
            </a:extLst>
          </p:cNvPr>
          <p:cNvSpPr>
            <a:spLocks noGrp="1"/>
          </p:cNvSpPr>
          <p:nvPr>
            <p:ph type="body" sz="quarter" idx="10"/>
          </p:nvPr>
        </p:nvSpPr>
        <p:spPr/>
        <p:txBody>
          <a:bodyPr/>
          <a:lstStyle/>
          <a:p>
            <a:r>
              <a:rPr lang="zh-CN" altLang="en-US" dirty="0">
                <a:solidFill>
                  <a:srgbClr val="FFFFFF"/>
                </a:solidFill>
              </a:rPr>
              <a:t>总结与展望</a:t>
            </a:r>
          </a:p>
        </p:txBody>
      </p:sp>
      <p:cxnSp>
        <p:nvCxnSpPr>
          <p:cNvPr id="7" name="直接箭头连接符 6">
            <a:extLst>
              <a:ext uri="{FF2B5EF4-FFF2-40B4-BE49-F238E27FC236}">
                <a16:creationId xmlns:a16="http://schemas.microsoft.com/office/drawing/2014/main" id="{85E6376C-548B-5022-A7C3-EBA9A039ABDE}"/>
              </a:ext>
            </a:extLst>
          </p:cNvPr>
          <p:cNvCxnSpPr>
            <a:cxnSpLocks/>
          </p:cNvCxnSpPr>
          <p:nvPr/>
        </p:nvCxnSpPr>
        <p:spPr>
          <a:xfrm flipV="1">
            <a:off x="3778448" y="1298469"/>
            <a:ext cx="4867328" cy="5187003"/>
          </a:xfrm>
          <a:prstGeom prst="straightConnector1">
            <a:avLst/>
          </a:prstGeom>
          <a:ln w="127000">
            <a:gradFill>
              <a:gsLst>
                <a:gs pos="0">
                  <a:schemeClr val="accent1"/>
                </a:gs>
                <a:gs pos="100000">
                  <a:schemeClr val="accent1">
                    <a:lumMod val="60000"/>
                    <a:lumOff val="40000"/>
                  </a:schemeClr>
                </a:gs>
              </a:gsLst>
              <a:lin ang="5400000" scaled="1"/>
            </a:gradFill>
            <a:tailEnd type="triangle" w="lg" len="lg"/>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884CDF85-D959-8395-B3AF-BAF7D82C58D7}"/>
              </a:ext>
            </a:extLst>
          </p:cNvPr>
          <p:cNvGrpSpPr/>
          <p:nvPr/>
        </p:nvGrpSpPr>
        <p:grpSpPr>
          <a:xfrm>
            <a:off x="5023611" y="4160958"/>
            <a:ext cx="970655" cy="975575"/>
            <a:chOff x="4329456" y="4248061"/>
            <a:chExt cx="970655" cy="975575"/>
          </a:xfrm>
        </p:grpSpPr>
        <p:sp>
          <p:nvSpPr>
            <p:cNvPr id="9" name="椭圆 8">
              <a:extLst>
                <a:ext uri="{FF2B5EF4-FFF2-40B4-BE49-F238E27FC236}">
                  <a16:creationId xmlns:a16="http://schemas.microsoft.com/office/drawing/2014/main" id="{12A75D5B-BB77-FB62-5C68-C8D42E324F6F}"/>
                </a:ext>
              </a:extLst>
            </p:cNvPr>
            <p:cNvSpPr/>
            <p:nvPr>
              <p:custDataLst>
                <p:tags r:id="rId19"/>
              </p:custDataLst>
            </p:nvPr>
          </p:nvSpPr>
          <p:spPr>
            <a:xfrm>
              <a:off x="4329456" y="4248062"/>
              <a:ext cx="970655" cy="975574"/>
            </a:xfrm>
            <a:prstGeom prst="ellipse">
              <a:avLst/>
            </a:prstGeom>
            <a:solidFill>
              <a:schemeClr val="bg1"/>
            </a:solidFill>
            <a:ln w="16573">
              <a:noFill/>
            </a:ln>
            <a:effectLst>
              <a:outerShdw blurRad="35560" dist="26670" dir="5400000" algn="t" rotWithShape="0">
                <a:schemeClr val="accent1">
                  <a:lumMod val="75000"/>
                  <a:alpha val="40000"/>
                </a:schemeClr>
              </a:outerShdw>
            </a:effectLst>
          </p:spPr>
          <p:style>
            <a:lnRef idx="2">
              <a:srgbClr val="FF9900">
                <a:shade val="50000"/>
              </a:srgbClr>
            </a:lnRef>
            <a:fillRef idx="1">
              <a:srgbClr val="FF9900"/>
            </a:fillRef>
            <a:effectRef idx="0">
              <a:srgbClr val="FF9900"/>
            </a:effectRef>
            <a:fontRef idx="minor">
              <a:sysClr val="window" lastClr="FFFFFF"/>
            </a:fontRef>
          </p:style>
          <p:txBody>
            <a:bodyPr lIns="55687" tIns="27843" rIns="55687" bIns="27843" rtlCol="0" anchor="ctr"/>
            <a:lstStyle/>
            <a:p>
              <a:pPr algn="ctr"/>
              <a:endParaRPr lang="zh-CN" altLang="en-US" sz="1095">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10" name="弧形 9">
              <a:extLst>
                <a:ext uri="{FF2B5EF4-FFF2-40B4-BE49-F238E27FC236}">
                  <a16:creationId xmlns:a16="http://schemas.microsoft.com/office/drawing/2014/main" id="{BEEDF3B0-C774-7439-51FC-3EAACB09D22C}"/>
                </a:ext>
              </a:extLst>
            </p:cNvPr>
            <p:cNvSpPr/>
            <p:nvPr/>
          </p:nvSpPr>
          <p:spPr>
            <a:xfrm>
              <a:off x="4329456" y="4248061"/>
              <a:ext cx="970652" cy="975573"/>
            </a:xfrm>
            <a:prstGeom prst="arc">
              <a:avLst>
                <a:gd name="adj1" fmla="val 17735815"/>
                <a:gd name="adj2" fmla="val 1021089"/>
              </a:avLst>
            </a:prstGeom>
            <a:ln w="77343" cap="rnd">
              <a:solidFill>
                <a:schemeClr val="accent2"/>
              </a:solidFill>
              <a:round/>
            </a:ln>
            <a:effectLst/>
          </p:spPr>
          <p:style>
            <a:lnRef idx="1">
              <a:srgbClr val="FF9900"/>
            </a:lnRef>
            <a:fillRef idx="0">
              <a:srgbClr val="FF9900"/>
            </a:fillRef>
            <a:effectRef idx="0">
              <a:srgbClr val="FF9900"/>
            </a:effectRef>
            <a:fontRef idx="minor">
              <a:sysClr val="windowText" lastClr="000000"/>
            </a:fontRef>
          </p:style>
          <p:txBody>
            <a:bodyPr lIns="55687" tIns="27843" rIns="55687" bIns="27843" rtlCol="0" anchor="ctr"/>
            <a:lstStyle/>
            <a:p>
              <a:pPr algn="ctr"/>
              <a:endParaRPr lang="zh-CN" altLang="en-US" sz="1095">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11" name="椭圆 10">
              <a:extLst>
                <a:ext uri="{FF2B5EF4-FFF2-40B4-BE49-F238E27FC236}">
                  <a16:creationId xmlns:a16="http://schemas.microsoft.com/office/drawing/2014/main" id="{A22C31B9-D7FA-3E63-8190-6DCF66773DF5}"/>
                </a:ext>
              </a:extLst>
            </p:cNvPr>
            <p:cNvSpPr/>
            <p:nvPr>
              <p:custDataLst>
                <p:tags r:id="rId20"/>
              </p:custDataLst>
            </p:nvPr>
          </p:nvSpPr>
          <p:spPr>
            <a:xfrm>
              <a:off x="4474087" y="4382624"/>
              <a:ext cx="681778" cy="706837"/>
            </a:xfrm>
            <a:prstGeom prst="ellipse">
              <a:avLst/>
            </a:prstGeom>
            <a:gradFill>
              <a:gsLst>
                <a:gs pos="8000">
                  <a:schemeClr val="accent2">
                    <a:lumMod val="95000"/>
                    <a:lumOff val="5000"/>
                  </a:schemeClr>
                </a:gs>
                <a:gs pos="97000">
                  <a:schemeClr val="accent2">
                    <a:lumMod val="100000"/>
                  </a:schemeClr>
                </a:gs>
              </a:gsLst>
              <a:lin ang="4200000" scaled="0"/>
            </a:gradFill>
            <a:ln w="12700" cap="flat" cmpd="sng" algn="ctr">
              <a:noFill/>
              <a:prstDash val="solid"/>
              <a:miter lim="800000"/>
            </a:ln>
            <a:effectLst>
              <a:outerShdw blurRad="36567" dist="27425" dir="5400000" algn="t" rotWithShape="0">
                <a:schemeClr val="accent2">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5820" tIns="32910" rIns="65820" bIns="32910" rtlCol="0" anchor="ctr">
              <a:noAutofit/>
            </a:bodyPr>
            <a:lstStyle/>
            <a:p>
              <a:pPr algn="ctr"/>
              <a:endParaRPr lang="zh-CN" altLang="en-US" sz="1295">
                <a:solidFill>
                  <a:schemeClr val="accent1"/>
                </a:solidFill>
              </a:endParaRPr>
            </a:p>
          </p:txBody>
        </p:sp>
        <p:sp>
          <p:nvSpPr>
            <p:cNvPr id="12" name="矩形 11">
              <a:extLst>
                <a:ext uri="{FF2B5EF4-FFF2-40B4-BE49-F238E27FC236}">
                  <a16:creationId xmlns:a16="http://schemas.microsoft.com/office/drawing/2014/main" id="{8A6BD841-7120-2CCB-BD8C-10150B67E7F2}"/>
                </a:ext>
              </a:extLst>
            </p:cNvPr>
            <p:cNvSpPr/>
            <p:nvPr/>
          </p:nvSpPr>
          <p:spPr>
            <a:xfrm>
              <a:off x="4537658" y="4610978"/>
              <a:ext cx="554634" cy="250130"/>
            </a:xfrm>
            <a:prstGeom prst="rect">
              <a:avLst/>
            </a:prstGeom>
            <a:grpFill/>
            <a:ln>
              <a:noFill/>
            </a:ln>
            <a:effectLst/>
          </p:spPr>
          <p:txBody>
            <a:bodyPr wrap="square" lIns="55687" tIns="27843" rIns="55687" bIns="27843" anchor="ctr">
              <a:spAutoFit/>
            </a:bodyPr>
            <a:lstStyle/>
            <a:p>
              <a:pPr algn="ctr"/>
              <a:r>
                <a:rPr lang="en-US" altLang="zh-CN" sz="1260" dirty="0">
                  <a:solidFill>
                    <a:srgbClr val="FFFFFF"/>
                  </a:solidFill>
                  <a:latin typeface="+mj-lt"/>
                </a:rPr>
                <a:t>20%</a:t>
              </a:r>
            </a:p>
          </p:txBody>
        </p:sp>
      </p:grpSp>
      <p:grpSp>
        <p:nvGrpSpPr>
          <p:cNvPr id="13" name="组合 12">
            <a:extLst>
              <a:ext uri="{FF2B5EF4-FFF2-40B4-BE49-F238E27FC236}">
                <a16:creationId xmlns:a16="http://schemas.microsoft.com/office/drawing/2014/main" id="{320F8949-B9F6-12F3-5499-D3594013A407}"/>
              </a:ext>
            </a:extLst>
          </p:cNvPr>
          <p:cNvGrpSpPr/>
          <p:nvPr/>
        </p:nvGrpSpPr>
        <p:grpSpPr>
          <a:xfrm>
            <a:off x="3987131" y="5291061"/>
            <a:ext cx="970655" cy="975684"/>
            <a:chOff x="2915476" y="4999861"/>
            <a:chExt cx="970655" cy="975684"/>
          </a:xfrm>
        </p:grpSpPr>
        <p:sp>
          <p:nvSpPr>
            <p:cNvPr id="14" name="椭圆 13">
              <a:extLst>
                <a:ext uri="{FF2B5EF4-FFF2-40B4-BE49-F238E27FC236}">
                  <a16:creationId xmlns:a16="http://schemas.microsoft.com/office/drawing/2014/main" id="{3F5BEBDF-7BA1-8F59-A381-C9201111412F}"/>
                </a:ext>
              </a:extLst>
            </p:cNvPr>
            <p:cNvSpPr/>
            <p:nvPr>
              <p:custDataLst>
                <p:tags r:id="rId17"/>
              </p:custDataLst>
            </p:nvPr>
          </p:nvSpPr>
          <p:spPr>
            <a:xfrm>
              <a:off x="2915476" y="4999861"/>
              <a:ext cx="970655" cy="975682"/>
            </a:xfrm>
            <a:prstGeom prst="ellipse">
              <a:avLst/>
            </a:prstGeom>
            <a:solidFill>
              <a:schemeClr val="bg1"/>
            </a:solidFill>
            <a:ln w="16573">
              <a:noFill/>
            </a:ln>
            <a:effectLst>
              <a:outerShdw blurRad="35560" dist="26670" dir="5400000" algn="t" rotWithShape="0">
                <a:schemeClr val="accent1">
                  <a:lumMod val="75000"/>
                  <a:alpha val="40000"/>
                </a:schemeClr>
              </a:outerShdw>
            </a:effectLst>
          </p:spPr>
          <p:style>
            <a:lnRef idx="2">
              <a:srgbClr val="FF9900">
                <a:shade val="50000"/>
              </a:srgbClr>
            </a:lnRef>
            <a:fillRef idx="1">
              <a:srgbClr val="FF9900"/>
            </a:fillRef>
            <a:effectRef idx="0">
              <a:srgbClr val="FF9900"/>
            </a:effectRef>
            <a:fontRef idx="minor">
              <a:sysClr val="window" lastClr="FFFFFF"/>
            </a:fontRef>
          </p:style>
          <p:txBody>
            <a:bodyPr lIns="55687" tIns="27843" rIns="55687" bIns="27843" rtlCol="0" anchor="ctr"/>
            <a:lstStyle/>
            <a:p>
              <a:pPr algn="ctr"/>
              <a:endParaRPr lang="zh-CN" altLang="en-US" sz="1095">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15" name="弧形 14">
              <a:extLst>
                <a:ext uri="{FF2B5EF4-FFF2-40B4-BE49-F238E27FC236}">
                  <a16:creationId xmlns:a16="http://schemas.microsoft.com/office/drawing/2014/main" id="{967A026F-D159-4591-E304-19C3ABA0E0AD}"/>
                </a:ext>
              </a:extLst>
            </p:cNvPr>
            <p:cNvSpPr/>
            <p:nvPr/>
          </p:nvSpPr>
          <p:spPr>
            <a:xfrm>
              <a:off x="2915480" y="4999861"/>
              <a:ext cx="970647" cy="975684"/>
            </a:xfrm>
            <a:prstGeom prst="arc">
              <a:avLst>
                <a:gd name="adj1" fmla="val 16932199"/>
                <a:gd name="adj2" fmla="val 20335524"/>
              </a:avLst>
            </a:prstGeom>
            <a:ln w="77343" cap="rnd">
              <a:solidFill>
                <a:schemeClr val="accent1"/>
              </a:solidFill>
              <a:round/>
            </a:ln>
            <a:effectLst/>
          </p:spPr>
          <p:style>
            <a:lnRef idx="1">
              <a:srgbClr val="FF9900"/>
            </a:lnRef>
            <a:fillRef idx="0">
              <a:srgbClr val="FF9900"/>
            </a:fillRef>
            <a:effectRef idx="0">
              <a:srgbClr val="FF9900"/>
            </a:effectRef>
            <a:fontRef idx="minor">
              <a:sysClr val="windowText" lastClr="000000"/>
            </a:fontRef>
          </p:style>
          <p:txBody>
            <a:bodyPr lIns="55687" tIns="27843" rIns="55687" bIns="27843" rtlCol="0" anchor="ctr"/>
            <a:lstStyle/>
            <a:p>
              <a:pPr algn="ctr"/>
              <a:endParaRPr lang="zh-CN" altLang="en-US" sz="1095">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16" name="椭圆 15">
              <a:extLst>
                <a:ext uri="{FF2B5EF4-FFF2-40B4-BE49-F238E27FC236}">
                  <a16:creationId xmlns:a16="http://schemas.microsoft.com/office/drawing/2014/main" id="{2124E0B8-36BB-4030-1E58-44697D2A5A68}"/>
                </a:ext>
              </a:extLst>
            </p:cNvPr>
            <p:cNvSpPr/>
            <p:nvPr>
              <p:custDataLst>
                <p:tags r:id="rId18"/>
              </p:custDataLst>
            </p:nvPr>
          </p:nvSpPr>
          <p:spPr>
            <a:xfrm>
              <a:off x="3057401" y="5130186"/>
              <a:ext cx="681778" cy="706915"/>
            </a:xfrm>
            <a:prstGeom prst="ellipse">
              <a:avLst/>
            </a:prstGeom>
            <a:gradFill>
              <a:gsLst>
                <a:gs pos="8000">
                  <a:schemeClr val="accent1">
                    <a:lumMod val="95000"/>
                    <a:lumOff val="5000"/>
                  </a:schemeClr>
                </a:gs>
                <a:gs pos="97000">
                  <a:schemeClr val="accent1"/>
                </a:gs>
              </a:gsLst>
              <a:lin ang="4200000" scaled="0"/>
            </a:gradFill>
            <a:ln w="12700" cap="flat" cmpd="sng" algn="ctr">
              <a:noFill/>
              <a:prstDash val="solid"/>
              <a:miter lim="800000"/>
            </a:ln>
            <a:effectLst>
              <a:outerShdw blurRad="44450" dist="27425" dir="540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5820" tIns="32910" rIns="65820" bIns="32910" rtlCol="0" anchor="ctr">
              <a:noAutofit/>
            </a:bodyPr>
            <a:lstStyle/>
            <a:p>
              <a:pPr algn="ctr"/>
              <a:endParaRPr lang="zh-CN" altLang="en-US" sz="1295">
                <a:solidFill>
                  <a:schemeClr val="accent1"/>
                </a:solidFill>
              </a:endParaRPr>
            </a:p>
          </p:txBody>
        </p:sp>
        <p:sp>
          <p:nvSpPr>
            <p:cNvPr id="17" name="矩形 16">
              <a:extLst>
                <a:ext uri="{FF2B5EF4-FFF2-40B4-BE49-F238E27FC236}">
                  <a16:creationId xmlns:a16="http://schemas.microsoft.com/office/drawing/2014/main" id="{2331389B-BA0C-5B2D-34BA-55AC2DF9BEAC}"/>
                </a:ext>
              </a:extLst>
            </p:cNvPr>
            <p:cNvSpPr/>
            <p:nvPr/>
          </p:nvSpPr>
          <p:spPr>
            <a:xfrm>
              <a:off x="3120973" y="5347808"/>
              <a:ext cx="554634" cy="271673"/>
            </a:xfrm>
            <a:prstGeom prst="rect">
              <a:avLst/>
            </a:prstGeom>
            <a:grpFill/>
            <a:ln>
              <a:noFill/>
            </a:ln>
            <a:effectLst/>
          </p:spPr>
          <p:txBody>
            <a:bodyPr wrap="square" lIns="55687" tIns="27843" rIns="55687" bIns="27843" anchor="ctr">
              <a:spAutoFit/>
            </a:bodyPr>
            <a:lstStyle/>
            <a:p>
              <a:pPr algn="ctr"/>
              <a:r>
                <a:rPr lang="en-US" altLang="zh-CN" sz="1400" dirty="0">
                  <a:solidFill>
                    <a:srgbClr val="FFFFFF"/>
                  </a:solidFill>
                  <a:latin typeface="+mj-lt"/>
                </a:rPr>
                <a:t>15%</a:t>
              </a:r>
            </a:p>
          </p:txBody>
        </p:sp>
      </p:grpSp>
      <p:sp>
        <p:nvSpPr>
          <p:cNvPr id="19" name="椭圆 18">
            <a:extLst>
              <a:ext uri="{FF2B5EF4-FFF2-40B4-BE49-F238E27FC236}">
                <a16:creationId xmlns:a16="http://schemas.microsoft.com/office/drawing/2014/main" id="{8613589C-B962-1363-0551-8051B779514A}"/>
              </a:ext>
            </a:extLst>
          </p:cNvPr>
          <p:cNvSpPr/>
          <p:nvPr>
            <p:custDataLst>
              <p:tags r:id="rId1"/>
            </p:custDataLst>
          </p:nvPr>
        </p:nvSpPr>
        <p:spPr>
          <a:xfrm>
            <a:off x="7096572" y="1895896"/>
            <a:ext cx="970655" cy="975682"/>
          </a:xfrm>
          <a:prstGeom prst="ellipse">
            <a:avLst/>
          </a:prstGeom>
          <a:solidFill>
            <a:schemeClr val="bg1"/>
          </a:solidFill>
          <a:ln w="16573">
            <a:noFill/>
          </a:ln>
          <a:effectLst>
            <a:outerShdw blurRad="35560" dist="26670" dir="5400000" algn="t" rotWithShape="0">
              <a:schemeClr val="accent1">
                <a:lumMod val="75000"/>
                <a:alpha val="40000"/>
              </a:schemeClr>
            </a:outerShdw>
          </a:effectLst>
        </p:spPr>
        <p:style>
          <a:lnRef idx="2">
            <a:srgbClr val="FF9900">
              <a:shade val="50000"/>
            </a:srgbClr>
          </a:lnRef>
          <a:fillRef idx="1">
            <a:srgbClr val="FF9900"/>
          </a:fillRef>
          <a:effectRef idx="0">
            <a:srgbClr val="FF9900"/>
          </a:effectRef>
          <a:fontRef idx="minor">
            <a:sysClr val="window" lastClr="FFFFFF"/>
          </a:fontRef>
        </p:style>
        <p:txBody>
          <a:bodyPr lIns="55687" tIns="27843" rIns="55687" bIns="27843" rtlCol="0" anchor="ctr"/>
          <a:lstStyle/>
          <a:p>
            <a:pPr algn="ctr"/>
            <a:endParaRPr lang="zh-CN" altLang="en-US" sz="1095">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20" name="弧形 19">
            <a:extLst>
              <a:ext uri="{FF2B5EF4-FFF2-40B4-BE49-F238E27FC236}">
                <a16:creationId xmlns:a16="http://schemas.microsoft.com/office/drawing/2014/main" id="{BF5FE60B-6EC4-9CE8-14A4-DBA83D1CEDC8}"/>
              </a:ext>
            </a:extLst>
          </p:cNvPr>
          <p:cNvSpPr/>
          <p:nvPr/>
        </p:nvSpPr>
        <p:spPr>
          <a:xfrm>
            <a:off x="7096574" y="1900538"/>
            <a:ext cx="970648" cy="975680"/>
          </a:xfrm>
          <a:prstGeom prst="arc">
            <a:avLst>
              <a:gd name="adj1" fmla="val 16339720"/>
              <a:gd name="adj2" fmla="val 2777899"/>
            </a:avLst>
          </a:prstGeom>
          <a:ln w="77343" cap="rnd">
            <a:solidFill>
              <a:schemeClr val="accent2"/>
            </a:solidFill>
            <a:round/>
          </a:ln>
          <a:effectLst/>
        </p:spPr>
        <p:style>
          <a:lnRef idx="1">
            <a:srgbClr val="FF9900"/>
          </a:lnRef>
          <a:fillRef idx="0">
            <a:srgbClr val="FF9900"/>
          </a:fillRef>
          <a:effectRef idx="0">
            <a:srgbClr val="FF9900"/>
          </a:effectRef>
          <a:fontRef idx="minor">
            <a:sysClr val="windowText" lastClr="000000"/>
          </a:fontRef>
        </p:style>
        <p:txBody>
          <a:bodyPr lIns="55687" tIns="27843" rIns="55687" bIns="27843" rtlCol="0" anchor="ctr"/>
          <a:lstStyle/>
          <a:p>
            <a:pPr algn="ctr"/>
            <a:endParaRPr lang="zh-CN" altLang="en-US" sz="1095">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21" name="椭圆 20">
            <a:extLst>
              <a:ext uri="{FF2B5EF4-FFF2-40B4-BE49-F238E27FC236}">
                <a16:creationId xmlns:a16="http://schemas.microsoft.com/office/drawing/2014/main" id="{A330FAE8-08D7-1FBF-7BD5-1D8AB5453D88}"/>
              </a:ext>
            </a:extLst>
          </p:cNvPr>
          <p:cNvSpPr/>
          <p:nvPr>
            <p:custDataLst>
              <p:tags r:id="rId2"/>
            </p:custDataLst>
          </p:nvPr>
        </p:nvSpPr>
        <p:spPr>
          <a:xfrm>
            <a:off x="7241203" y="2030473"/>
            <a:ext cx="681778" cy="706915"/>
          </a:xfrm>
          <a:prstGeom prst="ellipse">
            <a:avLst/>
          </a:prstGeom>
          <a:gradFill>
            <a:gsLst>
              <a:gs pos="8000">
                <a:schemeClr val="accent2">
                  <a:lumMod val="95000"/>
                  <a:lumOff val="5000"/>
                </a:schemeClr>
              </a:gs>
              <a:gs pos="97000">
                <a:schemeClr val="accent2"/>
              </a:gs>
            </a:gsLst>
            <a:lin ang="4200000" scaled="0"/>
          </a:gradFill>
          <a:ln w="12700" cap="flat" cmpd="sng" algn="ctr">
            <a:noFill/>
            <a:prstDash val="solid"/>
            <a:miter lim="800000"/>
          </a:ln>
          <a:effectLst>
            <a:outerShdw blurRad="44450" dist="27425" dir="5400000" algn="t"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5820" tIns="32910" rIns="65820" bIns="32910" rtlCol="0" anchor="ctr">
            <a:noAutofit/>
          </a:bodyPr>
          <a:lstStyle/>
          <a:p>
            <a:pPr algn="ctr"/>
            <a:endParaRPr lang="zh-CN" altLang="en-US" sz="1295">
              <a:solidFill>
                <a:schemeClr val="accent1"/>
              </a:solidFill>
            </a:endParaRPr>
          </a:p>
        </p:txBody>
      </p:sp>
      <p:sp>
        <p:nvSpPr>
          <p:cNvPr id="22" name="矩形 21">
            <a:extLst>
              <a:ext uri="{FF2B5EF4-FFF2-40B4-BE49-F238E27FC236}">
                <a16:creationId xmlns:a16="http://schemas.microsoft.com/office/drawing/2014/main" id="{F02ED297-B6B5-89D6-9197-AF8202A175AE}"/>
              </a:ext>
            </a:extLst>
          </p:cNvPr>
          <p:cNvSpPr/>
          <p:nvPr/>
        </p:nvSpPr>
        <p:spPr>
          <a:xfrm>
            <a:off x="7304775" y="2258867"/>
            <a:ext cx="554634" cy="250130"/>
          </a:xfrm>
          <a:prstGeom prst="rect">
            <a:avLst/>
          </a:prstGeom>
          <a:noFill/>
          <a:ln>
            <a:noFill/>
          </a:ln>
          <a:effectLst/>
        </p:spPr>
        <p:txBody>
          <a:bodyPr wrap="square" lIns="55687" tIns="27843" rIns="55687" bIns="27843" anchor="ctr">
            <a:spAutoFit/>
          </a:bodyPr>
          <a:lstStyle/>
          <a:p>
            <a:pPr algn="ctr"/>
            <a:r>
              <a:rPr lang="en-US" altLang="zh-CN" sz="1260" dirty="0">
                <a:solidFill>
                  <a:srgbClr val="FFFFFF"/>
                </a:solidFill>
                <a:latin typeface="+mj-lt"/>
              </a:rPr>
              <a:t>39%</a:t>
            </a:r>
          </a:p>
        </p:txBody>
      </p:sp>
      <p:grpSp>
        <p:nvGrpSpPr>
          <p:cNvPr id="23" name="组合 22">
            <a:extLst>
              <a:ext uri="{FF2B5EF4-FFF2-40B4-BE49-F238E27FC236}">
                <a16:creationId xmlns:a16="http://schemas.microsoft.com/office/drawing/2014/main" id="{D1F3556D-1743-6DF4-5F20-049A663176B4}"/>
              </a:ext>
            </a:extLst>
          </p:cNvPr>
          <p:cNvGrpSpPr/>
          <p:nvPr/>
        </p:nvGrpSpPr>
        <p:grpSpPr>
          <a:xfrm>
            <a:off x="6060091" y="3030747"/>
            <a:ext cx="970656" cy="975682"/>
            <a:chOff x="5698317" y="3577756"/>
            <a:chExt cx="970656" cy="975682"/>
          </a:xfrm>
        </p:grpSpPr>
        <p:sp>
          <p:nvSpPr>
            <p:cNvPr id="24" name="椭圆 23">
              <a:extLst>
                <a:ext uri="{FF2B5EF4-FFF2-40B4-BE49-F238E27FC236}">
                  <a16:creationId xmlns:a16="http://schemas.microsoft.com/office/drawing/2014/main" id="{4F596765-ABC7-ADC4-0EBB-A9167931A2BC}"/>
                </a:ext>
              </a:extLst>
            </p:cNvPr>
            <p:cNvSpPr/>
            <p:nvPr>
              <p:custDataLst>
                <p:tags r:id="rId15"/>
              </p:custDataLst>
            </p:nvPr>
          </p:nvSpPr>
          <p:spPr>
            <a:xfrm>
              <a:off x="5698317" y="3577756"/>
              <a:ext cx="970655" cy="975682"/>
            </a:xfrm>
            <a:prstGeom prst="ellipse">
              <a:avLst/>
            </a:prstGeom>
            <a:solidFill>
              <a:schemeClr val="bg1"/>
            </a:solidFill>
            <a:ln w="16573">
              <a:noFill/>
            </a:ln>
            <a:effectLst>
              <a:outerShdw blurRad="35560" dist="26670" dir="5400000" algn="t" rotWithShape="0">
                <a:schemeClr val="accent1">
                  <a:lumMod val="75000"/>
                  <a:alpha val="40000"/>
                </a:schemeClr>
              </a:outerShdw>
            </a:effectLst>
          </p:spPr>
          <p:style>
            <a:lnRef idx="2">
              <a:srgbClr val="FF9900">
                <a:shade val="50000"/>
              </a:srgbClr>
            </a:lnRef>
            <a:fillRef idx="1">
              <a:srgbClr val="FF9900"/>
            </a:fillRef>
            <a:effectRef idx="0">
              <a:srgbClr val="FF9900"/>
            </a:effectRef>
            <a:fontRef idx="minor">
              <a:sysClr val="window" lastClr="FFFFFF"/>
            </a:fontRef>
          </p:style>
          <p:txBody>
            <a:bodyPr lIns="55687" tIns="27843" rIns="55687" bIns="27843" rtlCol="0" anchor="ctr"/>
            <a:lstStyle/>
            <a:p>
              <a:pPr algn="ctr"/>
              <a:endParaRPr lang="zh-CN" altLang="en-US" sz="1095">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25" name="弧形 24">
              <a:extLst>
                <a:ext uri="{FF2B5EF4-FFF2-40B4-BE49-F238E27FC236}">
                  <a16:creationId xmlns:a16="http://schemas.microsoft.com/office/drawing/2014/main" id="{EA31F845-1341-C8B5-B93B-FEB8449F1E7E}"/>
                </a:ext>
              </a:extLst>
            </p:cNvPr>
            <p:cNvSpPr/>
            <p:nvPr/>
          </p:nvSpPr>
          <p:spPr>
            <a:xfrm>
              <a:off x="5698317" y="3577757"/>
              <a:ext cx="970656" cy="975678"/>
            </a:xfrm>
            <a:prstGeom prst="arc">
              <a:avLst>
                <a:gd name="adj1" fmla="val 16224843"/>
                <a:gd name="adj2" fmla="val 1600107"/>
              </a:avLst>
            </a:prstGeom>
            <a:ln w="77343" cap="rnd">
              <a:solidFill>
                <a:schemeClr val="accent1"/>
              </a:solidFill>
              <a:round/>
            </a:ln>
            <a:effectLst/>
          </p:spPr>
          <p:style>
            <a:lnRef idx="1">
              <a:srgbClr val="FF9900"/>
            </a:lnRef>
            <a:fillRef idx="0">
              <a:srgbClr val="FF9900"/>
            </a:fillRef>
            <a:effectRef idx="0">
              <a:srgbClr val="FF9900"/>
            </a:effectRef>
            <a:fontRef idx="minor">
              <a:sysClr val="windowText" lastClr="000000"/>
            </a:fontRef>
          </p:style>
          <p:txBody>
            <a:bodyPr lIns="55687" tIns="27843" rIns="55687" bIns="27843" rtlCol="0" anchor="ctr"/>
            <a:lstStyle/>
            <a:p>
              <a:pPr algn="ctr"/>
              <a:endParaRPr lang="zh-CN" altLang="en-US" sz="1095">
                <a:solidFill>
                  <a:schemeClr val="tx1">
                    <a:lumMod val="65000"/>
                    <a:lumOff val="35000"/>
                  </a:schemeClr>
                </a:solidFill>
                <a:latin typeface="思源黑体 CN Heavy" panose="020B0A00000000000000" charset="-122"/>
                <a:ea typeface="思源黑体 CN Heavy" panose="020B0A00000000000000" charset="-122"/>
              </a:endParaRPr>
            </a:p>
          </p:txBody>
        </p:sp>
        <p:sp>
          <p:nvSpPr>
            <p:cNvPr id="26" name="椭圆 25">
              <a:extLst>
                <a:ext uri="{FF2B5EF4-FFF2-40B4-BE49-F238E27FC236}">
                  <a16:creationId xmlns:a16="http://schemas.microsoft.com/office/drawing/2014/main" id="{E0338B59-7472-6C68-1DE2-82F65C6AA79E}"/>
                </a:ext>
              </a:extLst>
            </p:cNvPr>
            <p:cNvSpPr/>
            <p:nvPr>
              <p:custDataLst>
                <p:tags r:id="rId16"/>
              </p:custDataLst>
            </p:nvPr>
          </p:nvSpPr>
          <p:spPr>
            <a:xfrm>
              <a:off x="5840242" y="3708079"/>
              <a:ext cx="681778" cy="706915"/>
            </a:xfrm>
            <a:prstGeom prst="ellipse">
              <a:avLst/>
            </a:prstGeom>
            <a:gradFill>
              <a:gsLst>
                <a:gs pos="8000">
                  <a:schemeClr val="accent1">
                    <a:lumMod val="95000"/>
                    <a:lumOff val="5000"/>
                  </a:schemeClr>
                </a:gs>
                <a:gs pos="97000">
                  <a:schemeClr val="accent1"/>
                </a:gs>
              </a:gsLst>
              <a:lin ang="4200000" scaled="0"/>
            </a:gradFill>
            <a:ln w="12700" cap="flat" cmpd="sng" algn="ctr">
              <a:noFill/>
              <a:prstDash val="solid"/>
              <a:miter lim="800000"/>
            </a:ln>
            <a:effectLst>
              <a:outerShdw blurRad="36567" dist="27425" dir="5400000" algn="t" rotWithShape="0">
                <a:schemeClr val="accent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5820" tIns="32910" rIns="65820" bIns="32910" rtlCol="0" anchor="ctr">
              <a:noAutofit/>
            </a:bodyPr>
            <a:lstStyle/>
            <a:p>
              <a:pPr algn="ctr"/>
              <a:endParaRPr lang="zh-CN" altLang="en-US" sz="1295">
                <a:solidFill>
                  <a:schemeClr val="accent1"/>
                </a:solidFill>
              </a:endParaRPr>
            </a:p>
          </p:txBody>
        </p:sp>
        <p:sp>
          <p:nvSpPr>
            <p:cNvPr id="27" name="矩形 26">
              <a:extLst>
                <a:ext uri="{FF2B5EF4-FFF2-40B4-BE49-F238E27FC236}">
                  <a16:creationId xmlns:a16="http://schemas.microsoft.com/office/drawing/2014/main" id="{204DE0F5-935C-0E78-AA29-A36CD1B3D420}"/>
                </a:ext>
              </a:extLst>
            </p:cNvPr>
            <p:cNvSpPr/>
            <p:nvPr/>
          </p:nvSpPr>
          <p:spPr>
            <a:xfrm>
              <a:off x="5903815" y="3936473"/>
              <a:ext cx="554634" cy="250130"/>
            </a:xfrm>
            <a:prstGeom prst="rect">
              <a:avLst/>
            </a:prstGeom>
            <a:grpFill/>
            <a:ln>
              <a:noFill/>
            </a:ln>
            <a:effectLst/>
          </p:spPr>
          <p:txBody>
            <a:bodyPr wrap="square" lIns="55687" tIns="27843" rIns="55687" bIns="27843" anchor="ctr">
              <a:spAutoFit/>
            </a:bodyPr>
            <a:lstStyle/>
            <a:p>
              <a:pPr algn="ctr"/>
              <a:r>
                <a:rPr lang="en-US" altLang="zh-CN" sz="1260" dirty="0">
                  <a:solidFill>
                    <a:srgbClr val="FFFFFF"/>
                  </a:solidFill>
                  <a:latin typeface="+mj-lt"/>
                </a:rPr>
                <a:t>30%</a:t>
              </a:r>
            </a:p>
          </p:txBody>
        </p:sp>
      </p:grpSp>
      <p:sp>
        <p:nvSpPr>
          <p:cNvPr id="28" name="文本框 27">
            <a:extLst>
              <a:ext uri="{FF2B5EF4-FFF2-40B4-BE49-F238E27FC236}">
                <a16:creationId xmlns:a16="http://schemas.microsoft.com/office/drawing/2014/main" id="{10DB2EAC-675F-CA22-77B2-9B059839262A}"/>
              </a:ext>
            </a:extLst>
          </p:cNvPr>
          <p:cNvSpPr txBox="1"/>
          <p:nvPr/>
        </p:nvSpPr>
        <p:spPr>
          <a:xfrm>
            <a:off x="1313917" y="4666330"/>
            <a:ext cx="1282402" cy="307777"/>
          </a:xfrm>
          <a:prstGeom prst="rect">
            <a:avLst/>
          </a:prstGeom>
          <a:noFill/>
          <a:effectLst/>
        </p:spPr>
        <p:txBody>
          <a:bodyPr wrap="none" lIns="0" tIns="0" rIns="0" bIns="0" rtlCol="0" anchor="t">
            <a:spAutoFit/>
          </a:bodyPr>
          <a:lstStyle/>
          <a:p>
            <a:r>
              <a:rPr lang="zh-CN" altLang="en-US" sz="2000" dirty="0">
                <a:solidFill>
                  <a:schemeClr val="accent1"/>
                </a:solidFill>
                <a:latin typeface="+mj-ea"/>
                <a:ea typeface="+mj-ea"/>
              </a:rPr>
              <a:t>关键词标题</a:t>
            </a:r>
          </a:p>
        </p:txBody>
      </p:sp>
      <p:sp>
        <p:nvSpPr>
          <p:cNvPr id="29" name="文本框 28">
            <a:extLst>
              <a:ext uri="{FF2B5EF4-FFF2-40B4-BE49-F238E27FC236}">
                <a16:creationId xmlns:a16="http://schemas.microsoft.com/office/drawing/2014/main" id="{4C37E330-D0FB-4657-4974-D43726D5843E}"/>
              </a:ext>
            </a:extLst>
          </p:cNvPr>
          <p:cNvSpPr txBox="1"/>
          <p:nvPr/>
        </p:nvSpPr>
        <p:spPr>
          <a:xfrm>
            <a:off x="1232782" y="5197216"/>
            <a:ext cx="1986649" cy="939809"/>
          </a:xfrm>
          <a:prstGeom prst="rect">
            <a:avLst/>
          </a:prstGeom>
          <a:noFill/>
          <a:effectLst/>
        </p:spPr>
        <p:txBody>
          <a:bodyPr wrap="square" lIns="0" tIns="0" rIns="0" bIns="0" rtlCol="0" anchor="t">
            <a:spAutoFit/>
          </a:bodyPr>
          <a:lstStyle/>
          <a:p>
            <a:pPr algn="just">
              <a:lnSpc>
                <a:spcPct val="130000"/>
              </a:lnSpc>
            </a:pPr>
            <a:r>
              <a:rPr lang="zh-CN" altLang="en-US" sz="1600" dirty="0">
                <a:solidFill>
                  <a:schemeClr val="tx1">
                    <a:lumMod val="65000"/>
                    <a:lumOff val="35000"/>
                  </a:schemeClr>
                </a:solidFill>
                <a:latin typeface="+mn-ea"/>
              </a:rPr>
              <a:t>在这里输入你的正文阐述与关键词标题相关的具体内容</a:t>
            </a:r>
            <a:r>
              <a:rPr kumimoji="0" lang="zh-CN" altLang="en-US" sz="1600"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rPr>
              <a:t>据内容</a:t>
            </a:r>
            <a:endParaRPr lang="zh-CN" altLang="en-US" sz="1600" b="0" dirty="0">
              <a:solidFill>
                <a:schemeClr val="tx1">
                  <a:lumMod val="65000"/>
                  <a:lumOff val="35000"/>
                </a:schemeClr>
              </a:solidFill>
              <a:effectLst/>
              <a:latin typeface="+mn-ea"/>
            </a:endParaRPr>
          </a:p>
        </p:txBody>
      </p:sp>
      <p:cxnSp>
        <p:nvCxnSpPr>
          <p:cNvPr id="30" name="直接连接符 29">
            <a:extLst>
              <a:ext uri="{FF2B5EF4-FFF2-40B4-BE49-F238E27FC236}">
                <a16:creationId xmlns:a16="http://schemas.microsoft.com/office/drawing/2014/main" id="{B8D51607-703A-6ADB-E1E3-AE86A5901799}"/>
              </a:ext>
            </a:extLst>
          </p:cNvPr>
          <p:cNvCxnSpPr/>
          <p:nvPr/>
        </p:nvCxnSpPr>
        <p:spPr>
          <a:xfrm>
            <a:off x="1313917" y="5076526"/>
            <a:ext cx="540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FF09BFC4-AE1E-68AA-274E-A01E0AAA5157}"/>
              </a:ext>
            </a:extLst>
          </p:cNvPr>
          <p:cNvSpPr txBox="1"/>
          <p:nvPr/>
        </p:nvSpPr>
        <p:spPr>
          <a:xfrm>
            <a:off x="6891254" y="4564880"/>
            <a:ext cx="1343405" cy="307777"/>
          </a:xfrm>
          <a:prstGeom prst="rect">
            <a:avLst/>
          </a:prstGeom>
          <a:noFill/>
          <a:effectLst/>
        </p:spPr>
        <p:txBody>
          <a:bodyPr wrap="square" lIns="0" tIns="0" rIns="0" bIns="0" rtlCol="0" anchor="t">
            <a:spAutoFit/>
          </a:bodyPr>
          <a:lstStyle/>
          <a:p>
            <a:r>
              <a:rPr lang="zh-CN" altLang="en-US" sz="2000" dirty="0">
                <a:solidFill>
                  <a:schemeClr val="accent2">
                    <a:lumMod val="75000"/>
                  </a:schemeClr>
                </a:solidFill>
                <a:latin typeface="+mj-ea"/>
                <a:ea typeface="+mj-ea"/>
              </a:rPr>
              <a:t>关键词标题</a:t>
            </a:r>
          </a:p>
        </p:txBody>
      </p:sp>
      <p:sp>
        <p:nvSpPr>
          <p:cNvPr id="32" name="文本框 31">
            <a:extLst>
              <a:ext uri="{FF2B5EF4-FFF2-40B4-BE49-F238E27FC236}">
                <a16:creationId xmlns:a16="http://schemas.microsoft.com/office/drawing/2014/main" id="{90695836-597A-4C60-717E-B444F807FC8E}"/>
              </a:ext>
            </a:extLst>
          </p:cNvPr>
          <p:cNvSpPr txBox="1"/>
          <p:nvPr/>
        </p:nvSpPr>
        <p:spPr>
          <a:xfrm>
            <a:off x="6891254" y="5068230"/>
            <a:ext cx="4457275" cy="939809"/>
          </a:xfrm>
          <a:prstGeom prst="rect">
            <a:avLst/>
          </a:prstGeom>
          <a:noFill/>
          <a:effectLst/>
        </p:spPr>
        <p:txBody>
          <a:bodyPr wrap="square" lIns="0" tIns="0" rIns="0" bIns="0" rtlCol="0" anchor="t">
            <a:spAutoFit/>
          </a:bodyPr>
          <a:lstStyle/>
          <a:p>
            <a:pPr algn="just">
              <a:lnSpc>
                <a:spcPct val="130000"/>
              </a:lnSpc>
            </a:pPr>
            <a:r>
              <a:rPr lang="zh-CN" altLang="en-US" sz="1600" dirty="0">
                <a:solidFill>
                  <a:schemeClr val="tx1">
                    <a:lumMod val="65000"/>
                    <a:lumOff val="35000"/>
                  </a:schemeClr>
                </a:solidFill>
                <a:latin typeface="+mn-ea"/>
              </a:rPr>
              <a:t>在这里输入你的正文阐述与关键词标题相关的具体内容</a:t>
            </a:r>
            <a:r>
              <a:rPr kumimoji="0" lang="zh-CN" altLang="en-US" sz="1600"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rPr>
              <a:t>据内容</a:t>
            </a:r>
            <a:r>
              <a:rPr lang="zh-CN" altLang="en-US" sz="1600" dirty="0">
                <a:solidFill>
                  <a:schemeClr val="tx1">
                    <a:lumMod val="65000"/>
                    <a:lumOff val="35000"/>
                  </a:schemeClr>
                </a:solidFill>
                <a:latin typeface="OPPOSans R" panose="00020600040101010101" charset="-122"/>
                <a:ea typeface="OPPOSans R" panose="00020600040101010101" charset="-122"/>
              </a:rPr>
              <a:t>。</a:t>
            </a:r>
            <a:r>
              <a:rPr lang="zh-CN" altLang="en-US" sz="1600" dirty="0">
                <a:solidFill>
                  <a:schemeClr val="tx1">
                    <a:lumMod val="65000"/>
                    <a:lumOff val="35000"/>
                  </a:schemeClr>
                </a:solidFill>
                <a:latin typeface="+mn-ea"/>
              </a:rPr>
              <a:t>在这里输入你的正文阐述与关键词标题相关的具体内容</a:t>
            </a:r>
            <a:r>
              <a:rPr kumimoji="0" lang="zh-CN" altLang="en-US" sz="1600"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rPr>
              <a:t>据内容</a:t>
            </a:r>
            <a:r>
              <a:rPr lang="zh-CN" altLang="en-US" sz="1600" dirty="0">
                <a:solidFill>
                  <a:schemeClr val="tx1">
                    <a:lumMod val="65000"/>
                    <a:lumOff val="35000"/>
                  </a:schemeClr>
                </a:solidFill>
                <a:latin typeface="OPPOSans R" panose="00020600040101010101" charset="-122"/>
                <a:ea typeface="OPPOSans R" panose="00020600040101010101" charset="-122"/>
              </a:rPr>
              <a:t>。</a:t>
            </a:r>
            <a:endParaRPr lang="zh-CN" altLang="en-US" sz="1600" b="0" dirty="0">
              <a:solidFill>
                <a:schemeClr val="tx1">
                  <a:lumMod val="65000"/>
                  <a:lumOff val="35000"/>
                </a:schemeClr>
              </a:solidFill>
              <a:effectLst/>
              <a:latin typeface="+mn-ea"/>
            </a:endParaRPr>
          </a:p>
        </p:txBody>
      </p:sp>
      <p:cxnSp>
        <p:nvCxnSpPr>
          <p:cNvPr id="33" name="直接连接符 32">
            <a:extLst>
              <a:ext uri="{FF2B5EF4-FFF2-40B4-BE49-F238E27FC236}">
                <a16:creationId xmlns:a16="http://schemas.microsoft.com/office/drawing/2014/main" id="{FE39F493-8EA1-17F7-04EA-49C6CA946445}"/>
              </a:ext>
            </a:extLst>
          </p:cNvPr>
          <p:cNvCxnSpPr>
            <a:cxnSpLocks/>
          </p:cNvCxnSpPr>
          <p:nvPr/>
        </p:nvCxnSpPr>
        <p:spPr>
          <a:xfrm>
            <a:off x="6891254" y="4929807"/>
            <a:ext cx="540000"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E87860A2-C1C8-5467-EBA4-0D7288A920E8}"/>
              </a:ext>
            </a:extLst>
          </p:cNvPr>
          <p:cNvSpPr txBox="1"/>
          <p:nvPr/>
        </p:nvSpPr>
        <p:spPr>
          <a:xfrm>
            <a:off x="958225" y="2114523"/>
            <a:ext cx="1343405" cy="307777"/>
          </a:xfrm>
          <a:prstGeom prst="rect">
            <a:avLst/>
          </a:prstGeom>
          <a:noFill/>
          <a:effectLst/>
        </p:spPr>
        <p:txBody>
          <a:bodyPr wrap="square" lIns="0" tIns="0" rIns="0" bIns="0" rtlCol="0" anchor="t">
            <a:spAutoFit/>
          </a:bodyPr>
          <a:lstStyle/>
          <a:p>
            <a:r>
              <a:rPr lang="zh-CN" altLang="en-US" sz="2000" dirty="0">
                <a:solidFill>
                  <a:schemeClr val="accent1"/>
                </a:solidFill>
                <a:latin typeface="+mj-ea"/>
                <a:ea typeface="+mj-ea"/>
              </a:rPr>
              <a:t>关键词标题</a:t>
            </a:r>
          </a:p>
        </p:txBody>
      </p:sp>
      <p:sp>
        <p:nvSpPr>
          <p:cNvPr id="35" name="文本框 34">
            <a:extLst>
              <a:ext uri="{FF2B5EF4-FFF2-40B4-BE49-F238E27FC236}">
                <a16:creationId xmlns:a16="http://schemas.microsoft.com/office/drawing/2014/main" id="{7DB16936-94BA-FD8D-2B8C-C40D1A728FDA}"/>
              </a:ext>
            </a:extLst>
          </p:cNvPr>
          <p:cNvSpPr txBox="1"/>
          <p:nvPr/>
        </p:nvSpPr>
        <p:spPr>
          <a:xfrm>
            <a:off x="958225" y="2617873"/>
            <a:ext cx="4457275" cy="939809"/>
          </a:xfrm>
          <a:prstGeom prst="rect">
            <a:avLst/>
          </a:prstGeom>
          <a:noFill/>
          <a:effectLst/>
        </p:spPr>
        <p:txBody>
          <a:bodyPr wrap="square" lIns="0" tIns="0" rIns="0" bIns="0" rtlCol="0" anchor="t">
            <a:spAutoFit/>
          </a:bodyPr>
          <a:lstStyle/>
          <a:p>
            <a:pPr algn="just">
              <a:lnSpc>
                <a:spcPct val="130000"/>
              </a:lnSpc>
            </a:pPr>
            <a:r>
              <a:rPr lang="zh-CN" altLang="en-US" sz="1600" dirty="0">
                <a:solidFill>
                  <a:schemeClr val="tx1">
                    <a:lumMod val="65000"/>
                    <a:lumOff val="35000"/>
                  </a:schemeClr>
                </a:solidFill>
                <a:latin typeface="+mn-ea"/>
              </a:rPr>
              <a:t>在这里输入你的正文阐述与关键词标题相关的具体内容</a:t>
            </a:r>
            <a:r>
              <a:rPr kumimoji="0" lang="zh-CN" altLang="en-US" sz="1600"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rPr>
              <a:t>据内容</a:t>
            </a:r>
            <a:r>
              <a:rPr lang="zh-CN" altLang="en-US" sz="1600" dirty="0">
                <a:solidFill>
                  <a:schemeClr val="tx1">
                    <a:lumMod val="65000"/>
                    <a:lumOff val="35000"/>
                  </a:schemeClr>
                </a:solidFill>
                <a:latin typeface="OPPOSans R" panose="00020600040101010101" charset="-122"/>
                <a:ea typeface="OPPOSans R" panose="00020600040101010101" charset="-122"/>
              </a:rPr>
              <a:t>。</a:t>
            </a:r>
            <a:r>
              <a:rPr lang="zh-CN" altLang="en-US" sz="1600" dirty="0">
                <a:solidFill>
                  <a:schemeClr val="tx1">
                    <a:lumMod val="65000"/>
                    <a:lumOff val="35000"/>
                  </a:schemeClr>
                </a:solidFill>
                <a:latin typeface="+mn-ea"/>
              </a:rPr>
              <a:t>在这里输入你的正文阐述与关键词标题相关的具体内容</a:t>
            </a:r>
            <a:r>
              <a:rPr kumimoji="0" lang="zh-CN" altLang="en-US" sz="1600"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rPr>
              <a:t>据内容</a:t>
            </a:r>
            <a:r>
              <a:rPr lang="zh-CN" altLang="en-US" sz="1600" dirty="0">
                <a:solidFill>
                  <a:schemeClr val="tx1">
                    <a:lumMod val="65000"/>
                    <a:lumOff val="35000"/>
                  </a:schemeClr>
                </a:solidFill>
                <a:latin typeface="OPPOSans R" panose="00020600040101010101" charset="-122"/>
                <a:ea typeface="OPPOSans R" panose="00020600040101010101" charset="-122"/>
              </a:rPr>
              <a:t>。</a:t>
            </a:r>
            <a:endParaRPr lang="zh-CN" altLang="en-US" sz="1600" b="0" dirty="0">
              <a:solidFill>
                <a:schemeClr val="tx1">
                  <a:lumMod val="65000"/>
                  <a:lumOff val="35000"/>
                </a:schemeClr>
              </a:solidFill>
              <a:effectLst/>
              <a:latin typeface="+mn-ea"/>
            </a:endParaRPr>
          </a:p>
        </p:txBody>
      </p:sp>
      <p:cxnSp>
        <p:nvCxnSpPr>
          <p:cNvPr id="36" name="直接连接符 35">
            <a:extLst>
              <a:ext uri="{FF2B5EF4-FFF2-40B4-BE49-F238E27FC236}">
                <a16:creationId xmlns:a16="http://schemas.microsoft.com/office/drawing/2014/main" id="{195C91AA-246B-1A2A-EEE7-01C9D8192910}"/>
              </a:ext>
            </a:extLst>
          </p:cNvPr>
          <p:cNvCxnSpPr>
            <a:cxnSpLocks/>
          </p:cNvCxnSpPr>
          <p:nvPr/>
        </p:nvCxnSpPr>
        <p:spPr>
          <a:xfrm>
            <a:off x="958225" y="2479450"/>
            <a:ext cx="540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F8A90BE1-93EA-1532-771F-AD31257925FD}"/>
              </a:ext>
            </a:extLst>
          </p:cNvPr>
          <p:cNvSpPr txBox="1"/>
          <p:nvPr/>
        </p:nvSpPr>
        <p:spPr>
          <a:xfrm>
            <a:off x="8913189" y="2269060"/>
            <a:ext cx="1282402" cy="307777"/>
          </a:xfrm>
          <a:prstGeom prst="rect">
            <a:avLst/>
          </a:prstGeom>
          <a:noFill/>
          <a:effectLst/>
        </p:spPr>
        <p:txBody>
          <a:bodyPr wrap="none" lIns="0" tIns="0" rIns="0" bIns="0" rtlCol="0" anchor="t">
            <a:spAutoFit/>
          </a:bodyPr>
          <a:lstStyle/>
          <a:p>
            <a:r>
              <a:rPr lang="zh-CN" altLang="en-US" sz="2000" dirty="0">
                <a:solidFill>
                  <a:schemeClr val="accent2">
                    <a:lumMod val="75000"/>
                  </a:schemeClr>
                </a:solidFill>
                <a:latin typeface="+mj-ea"/>
                <a:ea typeface="+mj-ea"/>
              </a:rPr>
              <a:t>关键词标题</a:t>
            </a:r>
          </a:p>
        </p:txBody>
      </p:sp>
      <p:sp>
        <p:nvSpPr>
          <p:cNvPr id="38" name="文本框 37">
            <a:extLst>
              <a:ext uri="{FF2B5EF4-FFF2-40B4-BE49-F238E27FC236}">
                <a16:creationId xmlns:a16="http://schemas.microsoft.com/office/drawing/2014/main" id="{30C42C30-2526-AF0D-1DD3-130C7324C257}"/>
              </a:ext>
            </a:extLst>
          </p:cNvPr>
          <p:cNvSpPr txBox="1"/>
          <p:nvPr/>
        </p:nvSpPr>
        <p:spPr>
          <a:xfrm>
            <a:off x="8832054" y="2799946"/>
            <a:ext cx="1986649" cy="939809"/>
          </a:xfrm>
          <a:prstGeom prst="rect">
            <a:avLst/>
          </a:prstGeom>
          <a:noFill/>
          <a:effectLst/>
        </p:spPr>
        <p:txBody>
          <a:bodyPr wrap="square" lIns="0" tIns="0" rIns="0" bIns="0" rtlCol="0" anchor="t">
            <a:spAutoFit/>
          </a:bodyPr>
          <a:lstStyle/>
          <a:p>
            <a:pPr algn="just">
              <a:lnSpc>
                <a:spcPct val="130000"/>
              </a:lnSpc>
            </a:pPr>
            <a:r>
              <a:rPr lang="zh-CN" altLang="en-US" sz="1600" dirty="0">
                <a:solidFill>
                  <a:schemeClr val="tx1">
                    <a:lumMod val="65000"/>
                    <a:lumOff val="35000"/>
                  </a:schemeClr>
                </a:solidFill>
                <a:latin typeface="+mn-ea"/>
              </a:rPr>
              <a:t>在这里输入你的正文阐述与关键词标题相关的具体内容</a:t>
            </a:r>
            <a:r>
              <a:rPr kumimoji="0" lang="zh-CN" altLang="en-US" sz="1600"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rPr>
              <a:t>据内容</a:t>
            </a:r>
            <a:endParaRPr lang="zh-CN" altLang="en-US" sz="1600" b="0" dirty="0">
              <a:solidFill>
                <a:schemeClr val="tx1">
                  <a:lumMod val="65000"/>
                  <a:lumOff val="35000"/>
                </a:schemeClr>
              </a:solidFill>
              <a:effectLst/>
              <a:latin typeface="+mn-ea"/>
            </a:endParaRPr>
          </a:p>
        </p:txBody>
      </p:sp>
      <p:cxnSp>
        <p:nvCxnSpPr>
          <p:cNvPr id="39" name="直接连接符 38">
            <a:extLst>
              <a:ext uri="{FF2B5EF4-FFF2-40B4-BE49-F238E27FC236}">
                <a16:creationId xmlns:a16="http://schemas.microsoft.com/office/drawing/2014/main" id="{F211560D-8047-A9F6-2DA7-5400B3720078}"/>
              </a:ext>
            </a:extLst>
          </p:cNvPr>
          <p:cNvCxnSpPr/>
          <p:nvPr/>
        </p:nvCxnSpPr>
        <p:spPr>
          <a:xfrm>
            <a:off x="8913189" y="2679256"/>
            <a:ext cx="540000"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40" name="缺角矩形 39">
            <a:extLst>
              <a:ext uri="{FF2B5EF4-FFF2-40B4-BE49-F238E27FC236}">
                <a16:creationId xmlns:a16="http://schemas.microsoft.com/office/drawing/2014/main" id="{09F60EE9-DC12-18A1-F9E6-41FCDB76236B}"/>
              </a:ext>
            </a:extLst>
          </p:cNvPr>
          <p:cNvSpPr/>
          <p:nvPr>
            <p:custDataLst>
              <p:tags r:id="rId3"/>
            </p:custDataLst>
          </p:nvPr>
        </p:nvSpPr>
        <p:spPr>
          <a:xfrm>
            <a:off x="3738112" y="212397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41" name="缺角矩形 40">
            <a:extLst>
              <a:ext uri="{FF2B5EF4-FFF2-40B4-BE49-F238E27FC236}">
                <a16:creationId xmlns:a16="http://schemas.microsoft.com/office/drawing/2014/main" id="{475E890D-EAF4-7D23-71BB-A5FC97CC7C46}"/>
              </a:ext>
            </a:extLst>
          </p:cNvPr>
          <p:cNvSpPr/>
          <p:nvPr>
            <p:custDataLst>
              <p:tags r:id="rId4"/>
            </p:custDataLst>
          </p:nvPr>
        </p:nvSpPr>
        <p:spPr>
          <a:xfrm>
            <a:off x="4012183" y="212397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42" name="缺角矩形 41">
            <a:extLst>
              <a:ext uri="{FF2B5EF4-FFF2-40B4-BE49-F238E27FC236}">
                <a16:creationId xmlns:a16="http://schemas.microsoft.com/office/drawing/2014/main" id="{D91BE77D-8BE7-A01D-1EC1-C67F9B4CBD77}"/>
              </a:ext>
            </a:extLst>
          </p:cNvPr>
          <p:cNvSpPr/>
          <p:nvPr>
            <p:custDataLst>
              <p:tags r:id="rId5"/>
            </p:custDataLst>
          </p:nvPr>
        </p:nvSpPr>
        <p:spPr>
          <a:xfrm>
            <a:off x="4264727" y="212397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43" name="缺角矩形 42">
            <a:extLst>
              <a:ext uri="{FF2B5EF4-FFF2-40B4-BE49-F238E27FC236}">
                <a16:creationId xmlns:a16="http://schemas.microsoft.com/office/drawing/2014/main" id="{48A871BA-CDCE-F554-DB99-707A2279333A}"/>
              </a:ext>
            </a:extLst>
          </p:cNvPr>
          <p:cNvSpPr/>
          <p:nvPr>
            <p:custDataLst>
              <p:tags r:id="rId6"/>
            </p:custDataLst>
          </p:nvPr>
        </p:nvSpPr>
        <p:spPr>
          <a:xfrm>
            <a:off x="4537912" y="212397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44" name="缺角矩形 43">
            <a:extLst>
              <a:ext uri="{FF2B5EF4-FFF2-40B4-BE49-F238E27FC236}">
                <a16:creationId xmlns:a16="http://schemas.microsoft.com/office/drawing/2014/main" id="{6EF187E3-1632-D282-8904-D96F04D7090C}"/>
              </a:ext>
            </a:extLst>
          </p:cNvPr>
          <p:cNvSpPr/>
          <p:nvPr>
            <p:custDataLst>
              <p:tags r:id="rId7"/>
            </p:custDataLst>
          </p:nvPr>
        </p:nvSpPr>
        <p:spPr>
          <a:xfrm>
            <a:off x="4797158" y="212397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45" name="缺角矩形 44">
            <a:extLst>
              <a:ext uri="{FF2B5EF4-FFF2-40B4-BE49-F238E27FC236}">
                <a16:creationId xmlns:a16="http://schemas.microsoft.com/office/drawing/2014/main" id="{347699F6-D6DB-1B79-E5E4-6EB187E105FD}"/>
              </a:ext>
            </a:extLst>
          </p:cNvPr>
          <p:cNvSpPr/>
          <p:nvPr>
            <p:custDataLst>
              <p:tags r:id="rId8"/>
            </p:custDataLst>
          </p:nvPr>
        </p:nvSpPr>
        <p:spPr>
          <a:xfrm>
            <a:off x="5018635" y="212397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46" name="缺角矩形 45">
            <a:extLst>
              <a:ext uri="{FF2B5EF4-FFF2-40B4-BE49-F238E27FC236}">
                <a16:creationId xmlns:a16="http://schemas.microsoft.com/office/drawing/2014/main" id="{87DAB0A5-F390-26A2-2338-4AD28BC326A1}"/>
              </a:ext>
            </a:extLst>
          </p:cNvPr>
          <p:cNvSpPr/>
          <p:nvPr>
            <p:custDataLst>
              <p:tags r:id="rId9"/>
            </p:custDataLst>
          </p:nvPr>
        </p:nvSpPr>
        <p:spPr>
          <a:xfrm>
            <a:off x="9601703" y="4598586"/>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47" name="缺角矩形 46">
            <a:extLst>
              <a:ext uri="{FF2B5EF4-FFF2-40B4-BE49-F238E27FC236}">
                <a16:creationId xmlns:a16="http://schemas.microsoft.com/office/drawing/2014/main" id="{623746AC-0685-FAE8-01D9-9A470A00276D}"/>
              </a:ext>
            </a:extLst>
          </p:cNvPr>
          <p:cNvSpPr/>
          <p:nvPr>
            <p:custDataLst>
              <p:tags r:id="rId10"/>
            </p:custDataLst>
          </p:nvPr>
        </p:nvSpPr>
        <p:spPr>
          <a:xfrm>
            <a:off x="9875774" y="4598586"/>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48" name="缺角矩形 47">
            <a:extLst>
              <a:ext uri="{FF2B5EF4-FFF2-40B4-BE49-F238E27FC236}">
                <a16:creationId xmlns:a16="http://schemas.microsoft.com/office/drawing/2014/main" id="{E6F43322-08D4-CF80-663E-188DE5E86430}"/>
              </a:ext>
            </a:extLst>
          </p:cNvPr>
          <p:cNvSpPr/>
          <p:nvPr>
            <p:custDataLst>
              <p:tags r:id="rId11"/>
            </p:custDataLst>
          </p:nvPr>
        </p:nvSpPr>
        <p:spPr>
          <a:xfrm>
            <a:off x="10128318" y="4598586"/>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49" name="缺角矩形 48">
            <a:extLst>
              <a:ext uri="{FF2B5EF4-FFF2-40B4-BE49-F238E27FC236}">
                <a16:creationId xmlns:a16="http://schemas.microsoft.com/office/drawing/2014/main" id="{B73015F5-05AA-B182-9B77-C9534DA07956}"/>
              </a:ext>
            </a:extLst>
          </p:cNvPr>
          <p:cNvSpPr/>
          <p:nvPr>
            <p:custDataLst>
              <p:tags r:id="rId12"/>
            </p:custDataLst>
          </p:nvPr>
        </p:nvSpPr>
        <p:spPr>
          <a:xfrm>
            <a:off x="10401503" y="4598586"/>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50" name="缺角矩形 49">
            <a:extLst>
              <a:ext uri="{FF2B5EF4-FFF2-40B4-BE49-F238E27FC236}">
                <a16:creationId xmlns:a16="http://schemas.microsoft.com/office/drawing/2014/main" id="{EF202474-2F47-81BB-BE56-1BFAE4AAE005}"/>
              </a:ext>
            </a:extLst>
          </p:cNvPr>
          <p:cNvSpPr/>
          <p:nvPr>
            <p:custDataLst>
              <p:tags r:id="rId13"/>
            </p:custDataLst>
          </p:nvPr>
        </p:nvSpPr>
        <p:spPr>
          <a:xfrm>
            <a:off x="10660749" y="4598586"/>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51" name="缺角矩形 50">
            <a:extLst>
              <a:ext uri="{FF2B5EF4-FFF2-40B4-BE49-F238E27FC236}">
                <a16:creationId xmlns:a16="http://schemas.microsoft.com/office/drawing/2014/main" id="{BB1B3213-41DB-1B1A-1BA2-A2B4DABB3609}"/>
              </a:ext>
            </a:extLst>
          </p:cNvPr>
          <p:cNvSpPr/>
          <p:nvPr>
            <p:custDataLst>
              <p:tags r:id="rId14"/>
            </p:custDataLst>
          </p:nvPr>
        </p:nvSpPr>
        <p:spPr>
          <a:xfrm>
            <a:off x="10882226" y="4598586"/>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56" name="矩形 55">
            <a:extLst>
              <a:ext uri="{FF2B5EF4-FFF2-40B4-BE49-F238E27FC236}">
                <a16:creationId xmlns:a16="http://schemas.microsoft.com/office/drawing/2014/main" id="{8CA91C23-3CF2-C3EE-CDC7-35E29F0162EE}"/>
              </a:ext>
            </a:extLst>
          </p:cNvPr>
          <p:cNvSpPr/>
          <p:nvPr/>
        </p:nvSpPr>
        <p:spPr>
          <a:xfrm>
            <a:off x="3613968" y="7284952"/>
            <a:ext cx="1196866" cy="1266857"/>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24369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598996F-F23B-05A0-A20F-1333E43B8C33}"/>
              </a:ext>
            </a:extLst>
          </p:cNvPr>
          <p:cNvSpPr>
            <a:spLocks noGrp="1"/>
          </p:cNvSpPr>
          <p:nvPr>
            <p:ph type="body" sz="quarter" idx="10"/>
          </p:nvPr>
        </p:nvSpPr>
        <p:spPr>
          <a:xfrm>
            <a:off x="1006970" y="168472"/>
            <a:ext cx="4794268" cy="428401"/>
          </a:xfrm>
        </p:spPr>
        <p:txBody>
          <a:bodyPr/>
          <a:lstStyle/>
          <a:p>
            <a:r>
              <a:rPr lang="zh-CN" altLang="en-US" dirty="0"/>
              <a:t>总结与展望</a:t>
            </a:r>
          </a:p>
        </p:txBody>
      </p:sp>
      <p:pic>
        <p:nvPicPr>
          <p:cNvPr id="3" name="图片 2" descr="房间的摆设布局&#10;&#10;中度可信度描述已自动生成">
            <a:extLst>
              <a:ext uri="{FF2B5EF4-FFF2-40B4-BE49-F238E27FC236}">
                <a16:creationId xmlns:a16="http://schemas.microsoft.com/office/drawing/2014/main" id="{A45D5606-3659-4164-2FA5-C0A0144818C0}"/>
              </a:ext>
            </a:extLst>
          </p:cNvPr>
          <p:cNvPicPr>
            <a:picLocks noChangeAspect="1"/>
          </p:cNvPicPr>
          <p:nvPr/>
        </p:nvPicPr>
        <p:blipFill>
          <a:blip r:embed="rId2">
            <a:extLst>
              <a:ext uri="{28A0092B-C50C-407E-A947-70E740481C1C}">
                <a14:useLocalDpi xmlns:a14="http://schemas.microsoft.com/office/drawing/2010/main" val="0"/>
              </a:ext>
            </a:extLst>
          </a:blip>
          <a:srcRect t="34317" b="28425"/>
          <a:stretch>
            <a:fillRect/>
          </a:stretch>
        </p:blipFill>
        <p:spPr>
          <a:xfrm>
            <a:off x="0" y="1501135"/>
            <a:ext cx="12192000" cy="2271252"/>
          </a:xfrm>
          <a:custGeom>
            <a:avLst/>
            <a:gdLst>
              <a:gd name="connsiteX0" fmla="*/ 241775 w 12192000"/>
              <a:gd name="connsiteY0" fmla="*/ 0 h 2271252"/>
              <a:gd name="connsiteX1" fmla="*/ 11950225 w 12192000"/>
              <a:gd name="connsiteY1" fmla="*/ 0 h 2271252"/>
              <a:gd name="connsiteX2" fmla="*/ 12192000 w 12192000"/>
              <a:gd name="connsiteY2" fmla="*/ 241775 h 2271252"/>
              <a:gd name="connsiteX3" fmla="*/ 12192000 w 12192000"/>
              <a:gd name="connsiteY3" fmla="*/ 2029477 h 2271252"/>
              <a:gd name="connsiteX4" fmla="*/ 11950225 w 12192000"/>
              <a:gd name="connsiteY4" fmla="*/ 2271252 h 2271252"/>
              <a:gd name="connsiteX5" fmla="*/ 241775 w 12192000"/>
              <a:gd name="connsiteY5" fmla="*/ 2271252 h 2271252"/>
              <a:gd name="connsiteX6" fmla="*/ 0 w 12192000"/>
              <a:gd name="connsiteY6" fmla="*/ 2029477 h 2271252"/>
              <a:gd name="connsiteX7" fmla="*/ 0 w 12192000"/>
              <a:gd name="connsiteY7" fmla="*/ 241775 h 2271252"/>
              <a:gd name="connsiteX8" fmla="*/ 241775 w 12192000"/>
              <a:gd name="connsiteY8" fmla="*/ 0 h 227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271252">
                <a:moveTo>
                  <a:pt x="241775" y="0"/>
                </a:moveTo>
                <a:lnTo>
                  <a:pt x="11950225" y="0"/>
                </a:lnTo>
                <a:cubicBezTo>
                  <a:pt x="12083754" y="0"/>
                  <a:pt x="12192000" y="108246"/>
                  <a:pt x="12192000" y="241775"/>
                </a:cubicBezTo>
                <a:lnTo>
                  <a:pt x="12192000" y="2029477"/>
                </a:lnTo>
                <a:cubicBezTo>
                  <a:pt x="12192000" y="2163006"/>
                  <a:pt x="12083754" y="2271252"/>
                  <a:pt x="11950225" y="2271252"/>
                </a:cubicBezTo>
                <a:lnTo>
                  <a:pt x="241775" y="2271252"/>
                </a:lnTo>
                <a:cubicBezTo>
                  <a:pt x="108246" y="2271252"/>
                  <a:pt x="0" y="2163006"/>
                  <a:pt x="0" y="2029477"/>
                </a:cubicBezTo>
                <a:lnTo>
                  <a:pt x="0" y="241775"/>
                </a:lnTo>
                <a:cubicBezTo>
                  <a:pt x="0" y="108246"/>
                  <a:pt x="108246" y="0"/>
                  <a:pt x="241775" y="0"/>
                </a:cubicBezTo>
                <a:close/>
              </a:path>
            </a:pathLst>
          </a:custGeom>
        </p:spPr>
      </p:pic>
      <p:sp>
        <p:nvSpPr>
          <p:cNvPr id="4" name="矩形: 圆角 3">
            <a:extLst>
              <a:ext uri="{FF2B5EF4-FFF2-40B4-BE49-F238E27FC236}">
                <a16:creationId xmlns:a16="http://schemas.microsoft.com/office/drawing/2014/main" id="{BB8B257E-AB25-7F52-9CF7-117E8811BB7B}"/>
              </a:ext>
            </a:extLst>
          </p:cNvPr>
          <p:cNvSpPr/>
          <p:nvPr/>
        </p:nvSpPr>
        <p:spPr>
          <a:xfrm>
            <a:off x="0" y="1501135"/>
            <a:ext cx="12191998" cy="2271252"/>
          </a:xfrm>
          <a:prstGeom prst="roundRect">
            <a:avLst>
              <a:gd name="adj" fmla="val 10796"/>
            </a:avLst>
          </a:prstGeom>
          <a:gradFill>
            <a:gsLst>
              <a:gs pos="0">
                <a:schemeClr val="accent1"/>
              </a:gs>
              <a:gs pos="46000">
                <a:schemeClr val="accent1">
                  <a:alpha val="82000"/>
                </a:schemeClr>
              </a:gs>
              <a:gs pos="80000">
                <a:schemeClr val="accent1">
                  <a:alpha val="18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 name="文本框 4">
            <a:extLst>
              <a:ext uri="{FF2B5EF4-FFF2-40B4-BE49-F238E27FC236}">
                <a16:creationId xmlns:a16="http://schemas.microsoft.com/office/drawing/2014/main" id="{1B0AD2AD-7120-A5AA-588F-FAB35D5CD08B}"/>
              </a:ext>
            </a:extLst>
          </p:cNvPr>
          <p:cNvSpPr txBox="1"/>
          <p:nvPr/>
        </p:nvSpPr>
        <p:spPr>
          <a:xfrm>
            <a:off x="658158" y="1883557"/>
            <a:ext cx="1538883" cy="369332"/>
          </a:xfrm>
          <a:prstGeom prst="rect">
            <a:avLst/>
          </a:prstGeom>
          <a:noFill/>
        </p:spPr>
        <p:txBody>
          <a:bodyPr wrap="none" lIns="0" tIns="0" rIns="0" bIns="0" rtlCol="0" anchor="t">
            <a:spAutoFit/>
          </a:bodyPr>
          <a:lstStyle/>
          <a:p>
            <a:pPr algn="l"/>
            <a:r>
              <a:rPr lang="zh-CN" altLang="en-US" sz="2400" dirty="0">
                <a:solidFill>
                  <a:schemeClr val="accent2"/>
                </a:solidFill>
                <a:latin typeface="+mj-ea"/>
                <a:ea typeface="+mj-ea"/>
              </a:rPr>
              <a:t>关键词标题</a:t>
            </a:r>
          </a:p>
        </p:txBody>
      </p:sp>
      <p:sp>
        <p:nvSpPr>
          <p:cNvPr id="6" name="文本框 5">
            <a:extLst>
              <a:ext uri="{FF2B5EF4-FFF2-40B4-BE49-F238E27FC236}">
                <a16:creationId xmlns:a16="http://schemas.microsoft.com/office/drawing/2014/main" id="{67D21A68-CCB5-55BA-1284-61DF5A7E8683}"/>
              </a:ext>
            </a:extLst>
          </p:cNvPr>
          <p:cNvSpPr txBox="1"/>
          <p:nvPr/>
        </p:nvSpPr>
        <p:spPr>
          <a:xfrm>
            <a:off x="658159" y="2367510"/>
            <a:ext cx="5437842" cy="939809"/>
          </a:xfrm>
          <a:prstGeom prst="rect">
            <a:avLst/>
          </a:prstGeom>
          <a:noFill/>
        </p:spPr>
        <p:txBody>
          <a:bodyPr wrap="square" lIns="0" tIns="0" rIns="0" bIns="0" rtlCol="0" anchor="t">
            <a:spAutoFit/>
          </a:bodyPr>
          <a:lstStyle/>
          <a:p>
            <a:pPr algn="just">
              <a:lnSpc>
                <a:spcPct val="130000"/>
              </a:lnSpc>
            </a:pPr>
            <a:r>
              <a:rPr lang="zh-CN" altLang="en-US" sz="1600" spc="100" dirty="0">
                <a:solidFill>
                  <a:srgbClr val="FFFFFF"/>
                </a:solidFill>
                <a:latin typeface="+mn-ea"/>
              </a:rPr>
              <a:t>在这里输入你的正文，阐述与关键词标题相关的具体内容若字数太多酌情先删减文案，再缩小字号</a:t>
            </a:r>
            <a:r>
              <a:rPr lang="zh-CN" altLang="en-US" sz="1600" dirty="0">
                <a:solidFill>
                  <a:srgbClr val="FFFFFF"/>
                </a:solidFill>
                <a:latin typeface="OPPOSans R"/>
                <a:ea typeface="OPPOSans R"/>
              </a:rPr>
              <a:t>。</a:t>
            </a:r>
            <a:r>
              <a:rPr lang="zh-CN" altLang="en-US" sz="1600" spc="100" dirty="0">
                <a:solidFill>
                  <a:srgbClr val="FFFFFF"/>
                </a:solidFill>
                <a:latin typeface="+mn-ea"/>
              </a:rPr>
              <a:t>在这里输入你的正文，阐述与关键词标题相关的具体内容</a:t>
            </a:r>
            <a:endParaRPr lang="zh-CN" altLang="en-US" dirty="0">
              <a:solidFill>
                <a:srgbClr val="FFFFFF"/>
              </a:solidFill>
            </a:endParaRPr>
          </a:p>
        </p:txBody>
      </p:sp>
      <p:sp>
        <p:nvSpPr>
          <p:cNvPr id="7" name="文本框 6">
            <a:extLst>
              <a:ext uri="{FF2B5EF4-FFF2-40B4-BE49-F238E27FC236}">
                <a16:creationId xmlns:a16="http://schemas.microsoft.com/office/drawing/2014/main" id="{8118D1AF-E916-1560-ECA4-9304B99C7C6E}"/>
              </a:ext>
            </a:extLst>
          </p:cNvPr>
          <p:cNvSpPr txBox="1"/>
          <p:nvPr/>
        </p:nvSpPr>
        <p:spPr>
          <a:xfrm>
            <a:off x="735067" y="4006795"/>
            <a:ext cx="1828935" cy="475211"/>
          </a:xfrm>
          <a:prstGeom prst="rect">
            <a:avLst/>
          </a:prstGeom>
          <a:noFill/>
          <a:effectLst/>
        </p:spPr>
        <p:txBody>
          <a:bodyPr wrap="square" lIns="108604" tIns="54301" rIns="108604" bIns="54301">
            <a:spAutoFit/>
          </a:bodyPr>
          <a:lstStyle/>
          <a:p>
            <a:pPr algn="ctr"/>
            <a:r>
              <a:rPr lang="zh-CN" altLang="en-US" sz="2400" dirty="0">
                <a:solidFill>
                  <a:schemeClr val="accent1"/>
                </a:solidFill>
                <a:latin typeface="+mj-ea"/>
                <a:ea typeface="+mj-ea"/>
              </a:rPr>
              <a:t>关键词标题</a:t>
            </a:r>
          </a:p>
        </p:txBody>
      </p:sp>
      <p:sp>
        <p:nvSpPr>
          <p:cNvPr id="8" name="文本框 7">
            <a:extLst>
              <a:ext uri="{FF2B5EF4-FFF2-40B4-BE49-F238E27FC236}">
                <a16:creationId xmlns:a16="http://schemas.microsoft.com/office/drawing/2014/main" id="{DE6B102A-2085-3945-B2AB-38D0F2FEBAA0}"/>
              </a:ext>
            </a:extLst>
          </p:cNvPr>
          <p:cNvSpPr txBox="1"/>
          <p:nvPr/>
        </p:nvSpPr>
        <p:spPr>
          <a:xfrm>
            <a:off x="462951" y="4482005"/>
            <a:ext cx="2373165" cy="1418928"/>
          </a:xfrm>
          <a:prstGeom prst="rect">
            <a:avLst/>
          </a:prstGeom>
          <a:noFill/>
          <a:effectLst/>
        </p:spPr>
        <p:txBody>
          <a:bodyPr wrap="square" lIns="108604" tIns="54301" rIns="108604" bIns="54301">
            <a:spAutoFit/>
          </a:bodyPr>
          <a:lstStyle/>
          <a:p>
            <a:pPr marL="0" indent="0" algn="just">
              <a:lnSpc>
                <a:spcPct val="130000"/>
              </a:lnSpc>
              <a:buNone/>
            </a:pPr>
            <a:r>
              <a:rPr lang="zh-CN" altLang="en-US" sz="1600" dirty="0">
                <a:solidFill>
                  <a:schemeClr val="tx1">
                    <a:lumMod val="65000"/>
                    <a:lumOff val="35000"/>
                  </a:schemeClr>
                </a:solidFill>
                <a:latin typeface="+mn-ea"/>
              </a:rPr>
              <a:t>在这里输入你的正文阐述与关键词标题相关的具体内容，若字数太多酌情先删减文案</a:t>
            </a:r>
          </a:p>
        </p:txBody>
      </p:sp>
      <p:cxnSp>
        <p:nvCxnSpPr>
          <p:cNvPr id="9" name="直接连接符 8">
            <a:extLst>
              <a:ext uri="{FF2B5EF4-FFF2-40B4-BE49-F238E27FC236}">
                <a16:creationId xmlns:a16="http://schemas.microsoft.com/office/drawing/2014/main" id="{872F852A-5985-DF55-F92C-981CBD08F5FA}"/>
              </a:ext>
            </a:extLst>
          </p:cNvPr>
          <p:cNvCxnSpPr/>
          <p:nvPr/>
        </p:nvCxnSpPr>
        <p:spPr>
          <a:xfrm>
            <a:off x="600222" y="6067146"/>
            <a:ext cx="2095103" cy="0"/>
          </a:xfrm>
          <a:prstGeom prst="line">
            <a:avLst/>
          </a:prstGeom>
          <a:ln w="33938">
            <a:gradFill>
              <a:gsLst>
                <a:gs pos="1000">
                  <a:schemeClr val="accent1">
                    <a:lumMod val="60000"/>
                    <a:lumOff val="40000"/>
                    <a:alpha val="26000"/>
                  </a:schemeClr>
                </a:gs>
                <a:gs pos="50000">
                  <a:schemeClr val="accent1"/>
                </a:gs>
                <a:gs pos="100000">
                  <a:schemeClr val="accent1">
                    <a:lumMod val="40000"/>
                    <a:lumOff val="60000"/>
                    <a:alpha val="26000"/>
                  </a:schemeClr>
                </a:gs>
              </a:gsLst>
              <a:lin ang="0" scaled="0"/>
            </a:gradFill>
          </a:ln>
          <a:effectLst/>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AFFA8EB0-322B-93B7-8060-6799108250E5}"/>
              </a:ext>
            </a:extLst>
          </p:cNvPr>
          <p:cNvSpPr txBox="1"/>
          <p:nvPr/>
        </p:nvSpPr>
        <p:spPr>
          <a:xfrm>
            <a:off x="3699380" y="4006795"/>
            <a:ext cx="1828935" cy="475211"/>
          </a:xfrm>
          <a:prstGeom prst="rect">
            <a:avLst/>
          </a:prstGeom>
          <a:noFill/>
          <a:effectLst/>
        </p:spPr>
        <p:txBody>
          <a:bodyPr wrap="square" lIns="108604" tIns="54301" rIns="108604" bIns="54301">
            <a:spAutoFit/>
          </a:bodyPr>
          <a:lstStyle/>
          <a:p>
            <a:pPr algn="ctr"/>
            <a:r>
              <a:rPr lang="zh-CN" altLang="en-US" sz="2400" dirty="0">
                <a:solidFill>
                  <a:schemeClr val="accent2">
                    <a:lumMod val="75000"/>
                  </a:schemeClr>
                </a:solidFill>
                <a:latin typeface="+mj-ea"/>
                <a:ea typeface="+mj-ea"/>
              </a:rPr>
              <a:t>关键词标题</a:t>
            </a:r>
          </a:p>
        </p:txBody>
      </p:sp>
      <p:sp>
        <p:nvSpPr>
          <p:cNvPr id="11" name="文本框 10">
            <a:extLst>
              <a:ext uri="{FF2B5EF4-FFF2-40B4-BE49-F238E27FC236}">
                <a16:creationId xmlns:a16="http://schemas.microsoft.com/office/drawing/2014/main" id="{B1A363ED-F213-A1BB-7EBD-CD1646B76EE8}"/>
              </a:ext>
            </a:extLst>
          </p:cNvPr>
          <p:cNvSpPr txBox="1"/>
          <p:nvPr/>
        </p:nvSpPr>
        <p:spPr>
          <a:xfrm>
            <a:off x="3427262" y="4482005"/>
            <a:ext cx="2373165" cy="1418928"/>
          </a:xfrm>
          <a:prstGeom prst="rect">
            <a:avLst/>
          </a:prstGeom>
          <a:noFill/>
          <a:effectLst/>
        </p:spPr>
        <p:txBody>
          <a:bodyPr wrap="square" lIns="108604" tIns="54301" rIns="108604" bIns="54301">
            <a:spAutoFit/>
          </a:bodyPr>
          <a:lstStyle>
            <a:defPPr>
              <a:defRPr lang="zh-CN"/>
            </a:defPPr>
            <a:lvl1pPr algn="ctr">
              <a:lnSpc>
                <a:spcPct val="130000"/>
              </a:lnSpc>
              <a:defRPr sz="1400">
                <a:solidFill>
                  <a:schemeClr val="accent5"/>
                </a:solidFill>
              </a:defRPr>
            </a:lvl1pPr>
          </a:lstStyle>
          <a:p>
            <a:pPr marL="0" indent="0" algn="just">
              <a:lnSpc>
                <a:spcPct val="130000"/>
              </a:lnSpc>
              <a:buNone/>
            </a:pPr>
            <a:r>
              <a:rPr lang="zh-CN" altLang="en-US" sz="1600" dirty="0">
                <a:solidFill>
                  <a:schemeClr val="tx1">
                    <a:lumMod val="65000"/>
                    <a:lumOff val="35000"/>
                  </a:schemeClr>
                </a:solidFill>
                <a:latin typeface="+mn-ea"/>
              </a:rPr>
              <a:t>在这里输入你的正文阐述与关键词标题相关的具体内容，若字数太多酌情先删减文案</a:t>
            </a:r>
          </a:p>
        </p:txBody>
      </p:sp>
      <p:cxnSp>
        <p:nvCxnSpPr>
          <p:cNvPr id="12" name="直接连接符 11">
            <a:extLst>
              <a:ext uri="{FF2B5EF4-FFF2-40B4-BE49-F238E27FC236}">
                <a16:creationId xmlns:a16="http://schemas.microsoft.com/office/drawing/2014/main" id="{8AAAFA9D-23E2-44A8-A404-25ED29F9178A}"/>
              </a:ext>
            </a:extLst>
          </p:cNvPr>
          <p:cNvCxnSpPr/>
          <p:nvPr/>
        </p:nvCxnSpPr>
        <p:spPr>
          <a:xfrm>
            <a:off x="3566295" y="6109562"/>
            <a:ext cx="2095103" cy="0"/>
          </a:xfrm>
          <a:prstGeom prst="line">
            <a:avLst/>
          </a:prstGeom>
          <a:ln w="33938">
            <a:gradFill>
              <a:gsLst>
                <a:gs pos="0">
                  <a:schemeClr val="accent2">
                    <a:lumMod val="60000"/>
                    <a:lumOff val="40000"/>
                    <a:alpha val="26000"/>
                  </a:schemeClr>
                </a:gs>
                <a:gs pos="50000">
                  <a:schemeClr val="accent2"/>
                </a:gs>
                <a:gs pos="100000">
                  <a:schemeClr val="accent2">
                    <a:lumMod val="40000"/>
                    <a:lumOff val="60000"/>
                    <a:alpha val="26000"/>
                  </a:schemeClr>
                </a:gs>
              </a:gsLst>
              <a:lin ang="0" scaled="0"/>
            </a:gradFill>
          </a:ln>
          <a:effectLst/>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AC3C73D5-0824-BF5D-8F2B-ADE5BDED53D3}"/>
              </a:ext>
            </a:extLst>
          </p:cNvPr>
          <p:cNvSpPr txBox="1"/>
          <p:nvPr/>
        </p:nvSpPr>
        <p:spPr>
          <a:xfrm>
            <a:off x="6663688" y="4006795"/>
            <a:ext cx="1828935" cy="475211"/>
          </a:xfrm>
          <a:prstGeom prst="rect">
            <a:avLst/>
          </a:prstGeom>
          <a:noFill/>
          <a:effectLst/>
        </p:spPr>
        <p:txBody>
          <a:bodyPr wrap="square" lIns="108604" tIns="54301" rIns="108604" bIns="54301">
            <a:spAutoFit/>
          </a:bodyPr>
          <a:lstStyle/>
          <a:p>
            <a:pPr algn="ctr"/>
            <a:r>
              <a:rPr lang="zh-CN" altLang="en-US" sz="2400" dirty="0">
                <a:solidFill>
                  <a:schemeClr val="accent1"/>
                </a:solidFill>
                <a:latin typeface="+mj-ea"/>
                <a:ea typeface="+mj-ea"/>
              </a:rPr>
              <a:t>关键词标题</a:t>
            </a:r>
          </a:p>
        </p:txBody>
      </p:sp>
      <p:sp>
        <p:nvSpPr>
          <p:cNvPr id="14" name="文本框 13">
            <a:extLst>
              <a:ext uri="{FF2B5EF4-FFF2-40B4-BE49-F238E27FC236}">
                <a16:creationId xmlns:a16="http://schemas.microsoft.com/office/drawing/2014/main" id="{2919EA97-3937-5D6E-776F-703265E68D01}"/>
              </a:ext>
            </a:extLst>
          </p:cNvPr>
          <p:cNvSpPr txBox="1"/>
          <p:nvPr/>
        </p:nvSpPr>
        <p:spPr>
          <a:xfrm>
            <a:off x="6391573" y="4482005"/>
            <a:ext cx="2373165" cy="1418928"/>
          </a:xfrm>
          <a:prstGeom prst="rect">
            <a:avLst/>
          </a:prstGeom>
          <a:noFill/>
          <a:effectLst/>
        </p:spPr>
        <p:txBody>
          <a:bodyPr wrap="square" lIns="108604" tIns="54301" rIns="108604" bIns="54301">
            <a:spAutoFit/>
          </a:bodyPr>
          <a:lstStyle>
            <a:defPPr>
              <a:defRPr lang="zh-CN"/>
            </a:defPPr>
            <a:lvl1pPr algn="ctr">
              <a:lnSpc>
                <a:spcPct val="130000"/>
              </a:lnSpc>
              <a:defRPr sz="1400">
                <a:solidFill>
                  <a:schemeClr val="accent5"/>
                </a:solidFill>
              </a:defRPr>
            </a:lvl1pPr>
          </a:lstStyle>
          <a:p>
            <a:pPr marL="0" indent="0" algn="just">
              <a:lnSpc>
                <a:spcPct val="130000"/>
              </a:lnSpc>
              <a:buNone/>
            </a:pPr>
            <a:r>
              <a:rPr lang="zh-CN" altLang="en-US" sz="1600" dirty="0">
                <a:solidFill>
                  <a:schemeClr val="tx1">
                    <a:lumMod val="65000"/>
                    <a:lumOff val="35000"/>
                  </a:schemeClr>
                </a:solidFill>
                <a:latin typeface="+mn-ea"/>
              </a:rPr>
              <a:t>在这里输入你的正文阐述与关键词标题相关的具体内容，若字数太多酌情先删减文案</a:t>
            </a:r>
          </a:p>
        </p:txBody>
      </p:sp>
      <p:cxnSp>
        <p:nvCxnSpPr>
          <p:cNvPr id="15" name="直接连接符 14">
            <a:extLst>
              <a:ext uri="{FF2B5EF4-FFF2-40B4-BE49-F238E27FC236}">
                <a16:creationId xmlns:a16="http://schemas.microsoft.com/office/drawing/2014/main" id="{77098317-F678-F5EA-0B3B-D430F8FBF42D}"/>
              </a:ext>
            </a:extLst>
          </p:cNvPr>
          <p:cNvCxnSpPr/>
          <p:nvPr/>
        </p:nvCxnSpPr>
        <p:spPr>
          <a:xfrm>
            <a:off x="6538557" y="6109562"/>
            <a:ext cx="2095103" cy="0"/>
          </a:xfrm>
          <a:prstGeom prst="line">
            <a:avLst/>
          </a:prstGeom>
          <a:ln w="33938">
            <a:gradFill>
              <a:gsLst>
                <a:gs pos="1000">
                  <a:schemeClr val="accent1">
                    <a:lumMod val="60000"/>
                    <a:lumOff val="40000"/>
                    <a:alpha val="26000"/>
                  </a:schemeClr>
                </a:gs>
                <a:gs pos="50000">
                  <a:schemeClr val="accent1"/>
                </a:gs>
                <a:gs pos="100000">
                  <a:schemeClr val="accent1">
                    <a:lumMod val="40000"/>
                    <a:lumOff val="60000"/>
                    <a:alpha val="26000"/>
                  </a:schemeClr>
                </a:gs>
              </a:gsLst>
              <a:lin ang="0" scaled="0"/>
            </a:gradFill>
          </a:ln>
          <a:effectLst/>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96215A5F-893D-38AD-935F-6C6912A16B66}"/>
              </a:ext>
            </a:extLst>
          </p:cNvPr>
          <p:cNvSpPr txBox="1"/>
          <p:nvPr/>
        </p:nvSpPr>
        <p:spPr>
          <a:xfrm>
            <a:off x="9628000" y="4006795"/>
            <a:ext cx="1828935" cy="475211"/>
          </a:xfrm>
          <a:prstGeom prst="rect">
            <a:avLst/>
          </a:prstGeom>
          <a:noFill/>
          <a:effectLst/>
        </p:spPr>
        <p:txBody>
          <a:bodyPr wrap="square" lIns="108604" tIns="54301" rIns="108604" bIns="54301">
            <a:spAutoFit/>
          </a:bodyPr>
          <a:lstStyle/>
          <a:p>
            <a:pPr algn="ctr"/>
            <a:r>
              <a:rPr lang="zh-CN" altLang="en-US" sz="2400" dirty="0">
                <a:solidFill>
                  <a:schemeClr val="accent2">
                    <a:lumMod val="75000"/>
                  </a:schemeClr>
                </a:solidFill>
                <a:latin typeface="+mj-ea"/>
                <a:ea typeface="+mj-ea"/>
              </a:rPr>
              <a:t>关键词标题</a:t>
            </a:r>
          </a:p>
        </p:txBody>
      </p:sp>
      <p:sp>
        <p:nvSpPr>
          <p:cNvPr id="17" name="文本框 16">
            <a:extLst>
              <a:ext uri="{FF2B5EF4-FFF2-40B4-BE49-F238E27FC236}">
                <a16:creationId xmlns:a16="http://schemas.microsoft.com/office/drawing/2014/main" id="{6D943CBE-BF96-2970-032E-025440FE753E}"/>
              </a:ext>
            </a:extLst>
          </p:cNvPr>
          <p:cNvSpPr txBox="1"/>
          <p:nvPr/>
        </p:nvSpPr>
        <p:spPr>
          <a:xfrm>
            <a:off x="9355884" y="4482005"/>
            <a:ext cx="2373165" cy="1418928"/>
          </a:xfrm>
          <a:prstGeom prst="rect">
            <a:avLst/>
          </a:prstGeom>
          <a:noFill/>
          <a:effectLst/>
        </p:spPr>
        <p:txBody>
          <a:bodyPr wrap="square" lIns="108604" tIns="54301" rIns="108604" bIns="54301">
            <a:spAutoFit/>
          </a:bodyPr>
          <a:lstStyle>
            <a:defPPr>
              <a:defRPr lang="zh-CN"/>
            </a:defPPr>
            <a:lvl1pPr algn="ctr">
              <a:lnSpc>
                <a:spcPct val="130000"/>
              </a:lnSpc>
              <a:defRPr sz="1400">
                <a:solidFill>
                  <a:schemeClr val="accent5"/>
                </a:solidFill>
              </a:defRPr>
            </a:lvl1pPr>
          </a:lstStyle>
          <a:p>
            <a:pPr marL="0" indent="0" algn="just">
              <a:lnSpc>
                <a:spcPct val="130000"/>
              </a:lnSpc>
              <a:buNone/>
            </a:pPr>
            <a:r>
              <a:rPr lang="zh-CN" altLang="en-US" sz="1600" dirty="0">
                <a:solidFill>
                  <a:schemeClr val="tx1">
                    <a:lumMod val="65000"/>
                    <a:lumOff val="35000"/>
                  </a:schemeClr>
                </a:solidFill>
                <a:latin typeface="+mn-ea"/>
              </a:rPr>
              <a:t>在这里输入你的正文阐述与关键词标题相关的具体内容，若字数太多酌情先删减文案</a:t>
            </a:r>
          </a:p>
        </p:txBody>
      </p:sp>
      <p:cxnSp>
        <p:nvCxnSpPr>
          <p:cNvPr id="18" name="直接连接符 17">
            <a:extLst>
              <a:ext uri="{FF2B5EF4-FFF2-40B4-BE49-F238E27FC236}">
                <a16:creationId xmlns:a16="http://schemas.microsoft.com/office/drawing/2014/main" id="{AFD7B1DF-162E-5929-7752-7309744769BC}"/>
              </a:ext>
            </a:extLst>
          </p:cNvPr>
          <p:cNvCxnSpPr/>
          <p:nvPr/>
        </p:nvCxnSpPr>
        <p:spPr>
          <a:xfrm>
            <a:off x="9493153" y="6109562"/>
            <a:ext cx="2095103" cy="0"/>
          </a:xfrm>
          <a:prstGeom prst="line">
            <a:avLst/>
          </a:prstGeom>
          <a:ln w="33938">
            <a:gradFill>
              <a:gsLst>
                <a:gs pos="0">
                  <a:schemeClr val="accent2">
                    <a:lumMod val="60000"/>
                    <a:lumOff val="40000"/>
                    <a:alpha val="26000"/>
                  </a:schemeClr>
                </a:gs>
                <a:gs pos="50000">
                  <a:schemeClr val="accent2"/>
                </a:gs>
                <a:gs pos="100000">
                  <a:schemeClr val="accent2">
                    <a:lumMod val="40000"/>
                    <a:lumOff val="60000"/>
                    <a:alpha val="26000"/>
                  </a:schemeClr>
                </a:gs>
              </a:gsLst>
              <a:lin ang="0" scaled="0"/>
            </a:gradFill>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80595CA7-BD39-B99D-E86A-B348BC3D1CC3}"/>
              </a:ext>
            </a:extLst>
          </p:cNvPr>
          <p:cNvCxnSpPr/>
          <p:nvPr/>
        </p:nvCxnSpPr>
        <p:spPr>
          <a:xfrm>
            <a:off x="3131689" y="3861652"/>
            <a:ext cx="0" cy="2406705"/>
          </a:xfrm>
          <a:prstGeom prst="line">
            <a:avLst/>
          </a:prstGeom>
          <a:ln w="12700">
            <a:gradFill>
              <a:gsLst>
                <a:gs pos="0">
                  <a:schemeClr val="accent1">
                    <a:alpha val="0"/>
                  </a:schemeClr>
                </a:gs>
                <a:gs pos="5000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3108D18-5457-4C5E-0D6D-37845F855094}"/>
              </a:ext>
            </a:extLst>
          </p:cNvPr>
          <p:cNvCxnSpPr/>
          <p:nvPr/>
        </p:nvCxnSpPr>
        <p:spPr>
          <a:xfrm>
            <a:off x="6096000" y="3861652"/>
            <a:ext cx="0" cy="2406705"/>
          </a:xfrm>
          <a:prstGeom prst="line">
            <a:avLst/>
          </a:prstGeom>
          <a:ln w="12700">
            <a:gradFill>
              <a:gsLst>
                <a:gs pos="0">
                  <a:schemeClr val="accent1">
                    <a:alpha val="0"/>
                  </a:schemeClr>
                </a:gs>
                <a:gs pos="5000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B46F3DC-580C-D8B2-E414-252857ECD0B7}"/>
              </a:ext>
            </a:extLst>
          </p:cNvPr>
          <p:cNvCxnSpPr/>
          <p:nvPr/>
        </p:nvCxnSpPr>
        <p:spPr>
          <a:xfrm>
            <a:off x="9060311" y="3861652"/>
            <a:ext cx="0" cy="2406705"/>
          </a:xfrm>
          <a:prstGeom prst="line">
            <a:avLst/>
          </a:prstGeom>
          <a:ln w="12700">
            <a:gradFill>
              <a:gsLst>
                <a:gs pos="0">
                  <a:schemeClr val="accent1">
                    <a:alpha val="0"/>
                  </a:schemeClr>
                </a:gs>
                <a:gs pos="5000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829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AB01FDD-7698-F7B1-B071-C8D309BD31F1}"/>
              </a:ext>
            </a:extLst>
          </p:cNvPr>
          <p:cNvSpPr txBox="1"/>
          <p:nvPr/>
        </p:nvSpPr>
        <p:spPr>
          <a:xfrm>
            <a:off x="821945" y="2255578"/>
            <a:ext cx="6864287" cy="1323439"/>
          </a:xfrm>
          <a:prstGeom prst="rect">
            <a:avLst/>
          </a:prstGeom>
          <a:noFill/>
        </p:spPr>
        <p:txBody>
          <a:bodyPr wrap="square">
            <a:spAutoFit/>
          </a:bodyPr>
          <a:lstStyle/>
          <a:p>
            <a:pPr marL="0" marR="0" lvl="0" indent="0" algn="dist" defTabSz="914400" rtl="0" eaLnBrk="1" fontAlgn="auto" latinLnBrk="0" hangingPunct="1">
              <a:lnSpc>
                <a:spcPct val="100000"/>
              </a:lnSpc>
              <a:spcBef>
                <a:spcPts val="600"/>
              </a:spcBef>
              <a:spcAft>
                <a:spcPts val="0"/>
              </a:spcAft>
              <a:buClrTx/>
              <a:buSzTx/>
              <a:buFontTx/>
              <a:buNone/>
              <a:tabLst/>
              <a:defRPr/>
            </a:pPr>
            <a:r>
              <a:rPr kumimoji="0" lang="zh-CN" altLang="en-US" sz="8000" b="0" i="0" u="none" strike="noStrike" kern="1200" cap="none" spc="600" normalizeH="0" baseline="0" noProof="0" dirty="0">
                <a:solidFill>
                  <a:schemeClr val="accent1"/>
                </a:solidFill>
                <a:effectLst/>
                <a:uLnTx/>
                <a:uFillTx/>
                <a:latin typeface="+mj-ea"/>
                <a:ea typeface="+mj-ea"/>
                <a:cs typeface="+mn-ea"/>
                <a:sym typeface="+mn-lt"/>
              </a:rPr>
              <a:t>感谢</a:t>
            </a:r>
            <a:r>
              <a:rPr lang="zh-CN" altLang="en-US" sz="8000" spc="600" dirty="0">
                <a:solidFill>
                  <a:schemeClr val="accent2">
                    <a:lumMod val="75000"/>
                  </a:schemeClr>
                </a:solidFill>
                <a:latin typeface="+mj-ea"/>
                <a:ea typeface="+mj-ea"/>
                <a:cs typeface="+mn-ea"/>
                <a:sym typeface="+mn-lt"/>
              </a:rPr>
              <a:t>大家</a:t>
            </a:r>
            <a:r>
              <a:rPr kumimoji="0" lang="zh-CN" altLang="en-US" sz="8000" b="0" i="0" u="none" strike="noStrike" kern="1200" cap="none" spc="600" normalizeH="0" baseline="0" noProof="0" dirty="0">
                <a:solidFill>
                  <a:schemeClr val="accent1"/>
                </a:solidFill>
                <a:effectLst/>
                <a:uLnTx/>
                <a:uFillTx/>
                <a:latin typeface="+mj-ea"/>
                <a:ea typeface="+mj-ea"/>
                <a:cs typeface="+mn-ea"/>
                <a:sym typeface="+mn-lt"/>
              </a:rPr>
              <a:t>观看</a:t>
            </a:r>
          </a:p>
        </p:txBody>
      </p:sp>
      <p:sp>
        <p:nvSpPr>
          <p:cNvPr id="8" name="矩形 7">
            <a:extLst>
              <a:ext uri="{FF2B5EF4-FFF2-40B4-BE49-F238E27FC236}">
                <a16:creationId xmlns:a16="http://schemas.microsoft.com/office/drawing/2014/main" id="{28159C6F-C9B5-99E1-6B06-C23FE02C405F}"/>
              </a:ext>
            </a:extLst>
          </p:cNvPr>
          <p:cNvSpPr/>
          <p:nvPr/>
        </p:nvSpPr>
        <p:spPr>
          <a:xfrm>
            <a:off x="947738" y="3710745"/>
            <a:ext cx="146691" cy="1466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000" dirty="0">
              <a:solidFill>
                <a:schemeClr val="accent1"/>
              </a:solidFill>
            </a:endParaRPr>
          </a:p>
        </p:txBody>
      </p:sp>
      <p:sp>
        <p:nvSpPr>
          <p:cNvPr id="9" name="文本框 28">
            <a:extLst>
              <a:ext uri="{FF2B5EF4-FFF2-40B4-BE49-F238E27FC236}">
                <a16:creationId xmlns:a16="http://schemas.microsoft.com/office/drawing/2014/main" id="{A3E3A312-DD13-32FD-1C0C-2D26A0CE286B}"/>
              </a:ext>
            </a:extLst>
          </p:cNvPr>
          <p:cNvSpPr txBox="1"/>
          <p:nvPr/>
        </p:nvSpPr>
        <p:spPr>
          <a:xfrm>
            <a:off x="1226728" y="3682519"/>
            <a:ext cx="1162178" cy="246221"/>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1"/>
                </a:solidFill>
                <a:latin typeface="+mn-ea"/>
              </a:rPr>
              <a:t>汇报人：</a:t>
            </a:r>
            <a:r>
              <a:rPr lang="en-US" altLang="zh-CN" sz="1600" dirty="0">
                <a:solidFill>
                  <a:schemeClr val="accent1"/>
                </a:solidFill>
                <a:latin typeface="+mn-ea"/>
              </a:rPr>
              <a:t>xxx</a:t>
            </a:r>
            <a:endParaRPr lang="zh-CN" altLang="en-US" sz="1600" dirty="0">
              <a:solidFill>
                <a:schemeClr val="accent1"/>
              </a:solidFill>
              <a:latin typeface="+mn-ea"/>
            </a:endParaRPr>
          </a:p>
        </p:txBody>
      </p:sp>
      <p:sp>
        <p:nvSpPr>
          <p:cNvPr id="11" name="矩形 10">
            <a:extLst>
              <a:ext uri="{FF2B5EF4-FFF2-40B4-BE49-F238E27FC236}">
                <a16:creationId xmlns:a16="http://schemas.microsoft.com/office/drawing/2014/main" id="{4E778661-86D1-5FDF-F810-1D1DBAE74B1F}"/>
              </a:ext>
            </a:extLst>
          </p:cNvPr>
          <p:cNvSpPr/>
          <p:nvPr/>
        </p:nvSpPr>
        <p:spPr>
          <a:xfrm>
            <a:off x="2960668" y="3710745"/>
            <a:ext cx="146691" cy="1466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000" dirty="0">
              <a:solidFill>
                <a:schemeClr val="accent1"/>
              </a:solidFill>
            </a:endParaRPr>
          </a:p>
        </p:txBody>
      </p:sp>
      <p:sp>
        <p:nvSpPr>
          <p:cNvPr id="12" name="文本框 31">
            <a:extLst>
              <a:ext uri="{FF2B5EF4-FFF2-40B4-BE49-F238E27FC236}">
                <a16:creationId xmlns:a16="http://schemas.microsoft.com/office/drawing/2014/main" id="{9F8965EA-D435-B6E1-A80F-AF9C1007BB7F}"/>
              </a:ext>
            </a:extLst>
          </p:cNvPr>
          <p:cNvSpPr txBox="1"/>
          <p:nvPr/>
        </p:nvSpPr>
        <p:spPr>
          <a:xfrm>
            <a:off x="3239658" y="3682519"/>
            <a:ext cx="956994" cy="246221"/>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1"/>
                </a:solidFill>
                <a:latin typeface="+mn-ea"/>
              </a:rPr>
              <a:t>单位：</a:t>
            </a:r>
            <a:r>
              <a:rPr lang="en-US" altLang="zh-CN" sz="1600" dirty="0">
                <a:solidFill>
                  <a:schemeClr val="accent1"/>
                </a:solidFill>
                <a:latin typeface="+mn-ea"/>
              </a:rPr>
              <a:t>xxx</a:t>
            </a:r>
            <a:endParaRPr lang="zh-CN" altLang="en-US" sz="1600" dirty="0">
              <a:solidFill>
                <a:schemeClr val="accent1"/>
              </a:solidFill>
              <a:latin typeface="+mn-ea"/>
            </a:endParaRPr>
          </a:p>
        </p:txBody>
      </p:sp>
    </p:spTree>
    <p:extLst>
      <p:ext uri="{BB962C8B-B14F-4D97-AF65-F5344CB8AC3E}">
        <p14:creationId xmlns:p14="http://schemas.microsoft.com/office/powerpoint/2010/main" val="619407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061613" y="798934"/>
            <a:ext cx="1699711" cy="16072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521000"/>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01026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小燕子</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XIAO YAN ZI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4054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和</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爱好者</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894692"/>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模板设计师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dlyy0285</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65000"/>
              </a:schemeClr>
            </a:gs>
            <a:gs pos="87000">
              <a:schemeClr val="accent1">
                <a:lumMod val="20000"/>
                <a:lumOff val="80000"/>
              </a:schemeClr>
            </a:gs>
          </a:gsLst>
          <a:lin ang="2700000" scaled="0"/>
        </a:gradFill>
        <a:effectLst/>
      </p:bgPr>
    </p:bg>
    <p:spTree>
      <p:nvGrpSpPr>
        <p:cNvPr id="1" name=""/>
        <p:cNvGrpSpPr/>
        <p:nvPr/>
      </p:nvGrpSpPr>
      <p:grpSpPr>
        <a:xfrm>
          <a:off x="0" y="0"/>
          <a:ext cx="0" cy="0"/>
          <a:chOff x="0" y="0"/>
          <a:chExt cx="0" cy="0"/>
        </a:xfrm>
      </p:grpSpPr>
      <p:sp>
        <p:nvSpPr>
          <p:cNvPr id="82" name="文本框 81">
            <a:extLst>
              <a:ext uri="{FF2B5EF4-FFF2-40B4-BE49-F238E27FC236}">
                <a16:creationId xmlns:a16="http://schemas.microsoft.com/office/drawing/2014/main" id="{012FCB63-F4E8-438D-6F92-680DF6D2915F}"/>
              </a:ext>
            </a:extLst>
          </p:cNvPr>
          <p:cNvSpPr txBox="1"/>
          <p:nvPr/>
        </p:nvSpPr>
        <p:spPr>
          <a:xfrm>
            <a:off x="4760285" y="1057911"/>
            <a:ext cx="2802566" cy="553998"/>
          </a:xfrm>
          <a:prstGeom prst="rect">
            <a:avLst/>
          </a:prstGeom>
          <a:noFill/>
        </p:spPr>
        <p:txBody>
          <a:bodyPr wrap="square" lIns="0" tIns="0" rIns="0" bIns="0" rtlCol="0" anchor="t">
            <a:spAutoFit/>
          </a:bodyPr>
          <a:lstStyle/>
          <a:p>
            <a:pPr algn="dist"/>
            <a:r>
              <a:rPr lang="en-US" altLang="zh-CN" sz="3600" dirty="0">
                <a:solidFill>
                  <a:schemeClr val="accent1">
                    <a:alpha val="20000"/>
                  </a:schemeClr>
                </a:solidFill>
                <a:latin typeface="+mj-ea"/>
                <a:ea typeface="+mj-ea"/>
              </a:rPr>
              <a:t>CONTENTS</a:t>
            </a:r>
            <a:endParaRPr lang="zh-CN" altLang="en-US" sz="3600" dirty="0">
              <a:solidFill>
                <a:schemeClr val="accent1">
                  <a:alpha val="20000"/>
                </a:schemeClr>
              </a:solidFill>
              <a:latin typeface="+mj-ea"/>
              <a:ea typeface="+mj-ea"/>
            </a:endParaRPr>
          </a:p>
        </p:txBody>
      </p:sp>
      <p:sp>
        <p:nvSpPr>
          <p:cNvPr id="83" name="文本框 82">
            <a:extLst>
              <a:ext uri="{FF2B5EF4-FFF2-40B4-BE49-F238E27FC236}">
                <a16:creationId xmlns:a16="http://schemas.microsoft.com/office/drawing/2014/main" id="{06240426-EECA-25D8-5BBF-13DAC19D7C51}"/>
              </a:ext>
            </a:extLst>
          </p:cNvPr>
          <p:cNvSpPr txBox="1"/>
          <p:nvPr/>
        </p:nvSpPr>
        <p:spPr>
          <a:xfrm>
            <a:off x="4759151" y="1258710"/>
            <a:ext cx="2673698" cy="1354217"/>
          </a:xfrm>
          <a:prstGeom prst="rect">
            <a:avLst/>
          </a:prstGeom>
          <a:noFill/>
        </p:spPr>
        <p:txBody>
          <a:bodyPr wrap="square" lIns="0" tIns="0" rIns="0" bIns="0" rtlCol="0" anchor="t">
            <a:spAutoFit/>
          </a:bodyPr>
          <a:lstStyle/>
          <a:p>
            <a:pPr algn="dist"/>
            <a:r>
              <a:rPr lang="zh-CN" altLang="en-US" sz="8800" dirty="0">
                <a:solidFill>
                  <a:schemeClr val="accent1"/>
                </a:solidFill>
                <a:latin typeface="+mj-ea"/>
                <a:ea typeface="+mj-ea"/>
              </a:rPr>
              <a:t>目录</a:t>
            </a:r>
          </a:p>
        </p:txBody>
      </p:sp>
      <p:sp>
        <p:nvSpPr>
          <p:cNvPr id="85" name="矩形 84">
            <a:extLst>
              <a:ext uri="{FF2B5EF4-FFF2-40B4-BE49-F238E27FC236}">
                <a16:creationId xmlns:a16="http://schemas.microsoft.com/office/drawing/2014/main" id="{A518E72B-153F-795A-AFA5-A17EFE88FF1F}"/>
              </a:ext>
            </a:extLst>
          </p:cNvPr>
          <p:cNvSpPr/>
          <p:nvPr/>
        </p:nvSpPr>
        <p:spPr>
          <a:xfrm>
            <a:off x="6435482" y="2955468"/>
            <a:ext cx="2219325" cy="2876550"/>
          </a:xfrm>
          <a:prstGeom prst="rect">
            <a:avLst/>
          </a:prstGeom>
          <a:solidFill>
            <a:schemeClr val="accent1"/>
          </a:solidFill>
          <a:ln>
            <a:noFill/>
          </a:ln>
          <a:scene3d>
            <a:camera prst="perspectiveFront">
              <a:rot lat="0" lon="6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86" name="文本框 85">
            <a:extLst>
              <a:ext uri="{FF2B5EF4-FFF2-40B4-BE49-F238E27FC236}">
                <a16:creationId xmlns:a16="http://schemas.microsoft.com/office/drawing/2014/main" id="{16549DFC-86E3-A7B3-8CD3-F31E4E3621AC}"/>
              </a:ext>
            </a:extLst>
          </p:cNvPr>
          <p:cNvSpPr txBox="1"/>
          <p:nvPr/>
        </p:nvSpPr>
        <p:spPr>
          <a:xfrm>
            <a:off x="7139584" y="3408065"/>
            <a:ext cx="833562" cy="738664"/>
          </a:xfrm>
          <a:prstGeom prst="rect">
            <a:avLst/>
          </a:prstGeom>
          <a:noFill/>
          <a:scene3d>
            <a:camera prst="perspectiveFront">
              <a:rot lat="0" lon="600000" rev="0"/>
            </a:camera>
            <a:lightRig rig="threePt" dir="t"/>
          </a:scene3d>
        </p:spPr>
        <p:txBody>
          <a:bodyPr wrap="none" lIns="0" tIns="0" rIns="0" bIns="0" rtlCol="0" anchor="t">
            <a:spAutoFit/>
          </a:bodyPr>
          <a:lstStyle/>
          <a:p>
            <a:pPr algn="l"/>
            <a:r>
              <a:rPr lang="en-US" altLang="zh-CN" sz="4800" dirty="0">
                <a:solidFill>
                  <a:srgbClr val="FFFFFF"/>
                </a:solidFill>
                <a:latin typeface="+mj-ea"/>
                <a:ea typeface="+mj-ea"/>
              </a:rPr>
              <a:t>03</a:t>
            </a:r>
            <a:endParaRPr lang="zh-CN" altLang="en-US" sz="4800" dirty="0">
              <a:solidFill>
                <a:srgbClr val="FFFFFF"/>
              </a:solidFill>
              <a:latin typeface="+mj-ea"/>
              <a:ea typeface="+mj-ea"/>
            </a:endParaRPr>
          </a:p>
        </p:txBody>
      </p:sp>
      <p:sp>
        <p:nvSpPr>
          <p:cNvPr id="87" name="文本框 86">
            <a:extLst>
              <a:ext uri="{FF2B5EF4-FFF2-40B4-BE49-F238E27FC236}">
                <a16:creationId xmlns:a16="http://schemas.microsoft.com/office/drawing/2014/main" id="{2A31FCA6-1525-43D3-320B-857C383EADDE}"/>
              </a:ext>
            </a:extLst>
          </p:cNvPr>
          <p:cNvSpPr txBox="1"/>
          <p:nvPr/>
        </p:nvSpPr>
        <p:spPr>
          <a:xfrm>
            <a:off x="6775703" y="4370317"/>
            <a:ext cx="1538883" cy="369332"/>
          </a:xfrm>
          <a:prstGeom prst="rect">
            <a:avLst/>
          </a:prstGeom>
          <a:noFill/>
          <a:scene3d>
            <a:camera prst="perspectiveFront">
              <a:rot lat="0" lon="600000" rev="0"/>
            </a:camera>
            <a:lightRig rig="threePt" dir="t"/>
          </a:scene3d>
        </p:spPr>
        <p:txBody>
          <a:bodyPr wrap="none" lIns="0" tIns="0" rIns="0" bIns="0" rtlCol="0" anchor="t">
            <a:spAutoFit/>
          </a:bodyPr>
          <a:lstStyle/>
          <a:p>
            <a:r>
              <a:rPr lang="zh-CN" altLang="en-US" sz="2400" dirty="0">
                <a:solidFill>
                  <a:srgbClr val="FFFFFF"/>
                </a:solidFill>
                <a:latin typeface="+mj-ea"/>
                <a:ea typeface="+mj-ea"/>
              </a:rPr>
              <a:t>结果与讨论</a:t>
            </a:r>
          </a:p>
        </p:txBody>
      </p:sp>
      <p:sp>
        <p:nvSpPr>
          <p:cNvPr id="88" name="文本框 87">
            <a:extLst>
              <a:ext uri="{FF2B5EF4-FFF2-40B4-BE49-F238E27FC236}">
                <a16:creationId xmlns:a16="http://schemas.microsoft.com/office/drawing/2014/main" id="{DD7BDAD7-FADB-7B1E-0C0E-D48D8084D471}"/>
              </a:ext>
            </a:extLst>
          </p:cNvPr>
          <p:cNvSpPr txBox="1"/>
          <p:nvPr/>
        </p:nvSpPr>
        <p:spPr>
          <a:xfrm>
            <a:off x="6852161" y="4805518"/>
            <a:ext cx="1385967" cy="215444"/>
          </a:xfrm>
          <a:prstGeom prst="rect">
            <a:avLst/>
          </a:prstGeom>
          <a:noFill/>
          <a:scene3d>
            <a:camera prst="perspectiveFront">
              <a:rot lat="0" lon="600000" rev="0"/>
            </a:camera>
            <a:lightRig rig="threePt" dir="t"/>
          </a:scene3d>
        </p:spPr>
        <p:txBody>
          <a:bodyPr wrap="square" lIns="0" tIns="0" rIns="0" bIns="0" rtlCol="0" anchor="t">
            <a:spAutoFit/>
          </a:bodyPr>
          <a:lstStyle/>
          <a:p>
            <a:pPr algn="dist"/>
            <a:r>
              <a:rPr lang="en-US" altLang="zh-CN" sz="1400" dirty="0">
                <a:solidFill>
                  <a:srgbClr val="FFFFFF"/>
                </a:solidFill>
              </a:rPr>
              <a:t>RESULTS</a:t>
            </a:r>
          </a:p>
        </p:txBody>
      </p:sp>
      <p:sp>
        <p:nvSpPr>
          <p:cNvPr id="90" name="矩形 89">
            <a:extLst>
              <a:ext uri="{FF2B5EF4-FFF2-40B4-BE49-F238E27FC236}">
                <a16:creationId xmlns:a16="http://schemas.microsoft.com/office/drawing/2014/main" id="{6BDF3F48-E92F-5A49-643D-C77B5C24B8A1}"/>
              </a:ext>
            </a:extLst>
          </p:cNvPr>
          <p:cNvSpPr/>
          <p:nvPr/>
        </p:nvSpPr>
        <p:spPr>
          <a:xfrm>
            <a:off x="8997534" y="2898213"/>
            <a:ext cx="2335562" cy="3027209"/>
          </a:xfrm>
          <a:prstGeom prst="rect">
            <a:avLst/>
          </a:prstGeom>
          <a:solidFill>
            <a:schemeClr val="accent2"/>
          </a:solidFill>
          <a:ln>
            <a:noFill/>
          </a:ln>
          <a:scene3d>
            <a:camera prst="perspectiveFron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91" name="文本框 90">
            <a:extLst>
              <a:ext uri="{FF2B5EF4-FFF2-40B4-BE49-F238E27FC236}">
                <a16:creationId xmlns:a16="http://schemas.microsoft.com/office/drawing/2014/main" id="{FA0A8300-C760-2F5D-A819-3C03AA16533B}"/>
              </a:ext>
            </a:extLst>
          </p:cNvPr>
          <p:cNvSpPr txBox="1"/>
          <p:nvPr/>
        </p:nvSpPr>
        <p:spPr>
          <a:xfrm>
            <a:off x="9796714" y="3367198"/>
            <a:ext cx="833562" cy="738664"/>
          </a:xfrm>
          <a:prstGeom prst="rect">
            <a:avLst/>
          </a:prstGeom>
          <a:noFill/>
          <a:scene3d>
            <a:camera prst="perspectiveFront">
              <a:rot lat="0" lon="1200000" rev="0"/>
            </a:camera>
            <a:lightRig rig="threePt" dir="t"/>
          </a:scene3d>
        </p:spPr>
        <p:txBody>
          <a:bodyPr wrap="none" lIns="0" tIns="0" rIns="0" bIns="0" rtlCol="0" anchor="t">
            <a:spAutoFit/>
          </a:bodyPr>
          <a:lstStyle/>
          <a:p>
            <a:pPr algn="l"/>
            <a:r>
              <a:rPr lang="en-US" altLang="zh-CN" sz="4800" dirty="0">
                <a:solidFill>
                  <a:srgbClr val="FFFFFF"/>
                </a:solidFill>
                <a:latin typeface="+mj-ea"/>
                <a:ea typeface="+mj-ea"/>
              </a:rPr>
              <a:t>04</a:t>
            </a:r>
            <a:endParaRPr lang="zh-CN" altLang="en-US" sz="4800" dirty="0">
              <a:solidFill>
                <a:srgbClr val="FFFFFF"/>
              </a:solidFill>
              <a:latin typeface="+mj-ea"/>
              <a:ea typeface="+mj-ea"/>
            </a:endParaRPr>
          </a:p>
        </p:txBody>
      </p:sp>
      <p:sp>
        <p:nvSpPr>
          <p:cNvPr id="92" name="文本框 91">
            <a:extLst>
              <a:ext uri="{FF2B5EF4-FFF2-40B4-BE49-F238E27FC236}">
                <a16:creationId xmlns:a16="http://schemas.microsoft.com/office/drawing/2014/main" id="{A45F625C-0CF7-9EB1-33C2-6FC01799ADE7}"/>
              </a:ext>
            </a:extLst>
          </p:cNvPr>
          <p:cNvSpPr txBox="1"/>
          <p:nvPr/>
        </p:nvSpPr>
        <p:spPr>
          <a:xfrm>
            <a:off x="9409557" y="4347749"/>
            <a:ext cx="1538883" cy="369332"/>
          </a:xfrm>
          <a:prstGeom prst="rect">
            <a:avLst/>
          </a:prstGeom>
          <a:noFill/>
          <a:scene3d>
            <a:camera prst="perspectiveFront">
              <a:rot lat="0" lon="1200000" rev="0"/>
            </a:camera>
            <a:lightRig rig="threePt" dir="t"/>
          </a:scene3d>
        </p:spPr>
        <p:txBody>
          <a:bodyPr wrap="none" lIns="0" tIns="0" rIns="0" bIns="0" rtlCol="0" anchor="t">
            <a:spAutoFit/>
          </a:bodyPr>
          <a:lstStyle/>
          <a:p>
            <a:r>
              <a:rPr lang="zh-CN" altLang="en-US" sz="2400" dirty="0">
                <a:solidFill>
                  <a:srgbClr val="FFFFFF"/>
                </a:solidFill>
                <a:latin typeface="+mj-ea"/>
                <a:ea typeface="+mj-ea"/>
              </a:rPr>
              <a:t>总结与展望</a:t>
            </a:r>
          </a:p>
        </p:txBody>
      </p:sp>
      <p:sp>
        <p:nvSpPr>
          <p:cNvPr id="93" name="文本框 92">
            <a:extLst>
              <a:ext uri="{FF2B5EF4-FFF2-40B4-BE49-F238E27FC236}">
                <a16:creationId xmlns:a16="http://schemas.microsoft.com/office/drawing/2014/main" id="{D29D0DB5-5CED-C2ED-4C02-05DEF32CFB15}"/>
              </a:ext>
            </a:extLst>
          </p:cNvPr>
          <p:cNvSpPr txBox="1"/>
          <p:nvPr/>
        </p:nvSpPr>
        <p:spPr>
          <a:xfrm>
            <a:off x="9436037" y="4824539"/>
            <a:ext cx="1458557" cy="215444"/>
          </a:xfrm>
          <a:prstGeom prst="rect">
            <a:avLst/>
          </a:prstGeom>
          <a:noFill/>
          <a:scene3d>
            <a:camera prst="perspectiveFront">
              <a:rot lat="0" lon="1200000" rev="0"/>
            </a:camera>
            <a:lightRig rig="threePt" dir="t"/>
          </a:scene3d>
        </p:spPr>
        <p:txBody>
          <a:bodyPr wrap="square" lIns="0" tIns="0" rIns="0" bIns="0" rtlCol="0" anchor="t">
            <a:spAutoFit/>
          </a:bodyPr>
          <a:lstStyle/>
          <a:p>
            <a:pPr algn="dist"/>
            <a:r>
              <a:rPr lang="en-US" altLang="zh-CN" sz="1400" dirty="0">
                <a:solidFill>
                  <a:srgbClr val="FFFFFF"/>
                </a:solidFill>
              </a:rPr>
              <a:t>SUMMARY</a:t>
            </a:r>
            <a:endParaRPr lang="zh-CN" altLang="en-US" sz="1400" dirty="0">
              <a:solidFill>
                <a:srgbClr val="FFFFFF"/>
              </a:solidFill>
            </a:endParaRPr>
          </a:p>
        </p:txBody>
      </p:sp>
      <p:sp>
        <p:nvSpPr>
          <p:cNvPr id="95" name="矩形 94">
            <a:extLst>
              <a:ext uri="{FF2B5EF4-FFF2-40B4-BE49-F238E27FC236}">
                <a16:creationId xmlns:a16="http://schemas.microsoft.com/office/drawing/2014/main" id="{FC76CE1B-AD6B-F4EB-A088-5B1CA3E58B21}"/>
              </a:ext>
            </a:extLst>
          </p:cNvPr>
          <p:cNvSpPr/>
          <p:nvPr/>
        </p:nvSpPr>
        <p:spPr>
          <a:xfrm>
            <a:off x="3705312" y="2955468"/>
            <a:ext cx="2219325" cy="2876550"/>
          </a:xfrm>
          <a:prstGeom prst="rect">
            <a:avLst/>
          </a:prstGeom>
          <a:solidFill>
            <a:schemeClr val="accent2"/>
          </a:solidFill>
          <a:ln>
            <a:noFill/>
          </a:ln>
          <a:scene3d>
            <a:camera prst="perspectiveFront">
              <a:rot lat="0" lon="210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96" name="文本框 95">
            <a:extLst>
              <a:ext uri="{FF2B5EF4-FFF2-40B4-BE49-F238E27FC236}">
                <a16:creationId xmlns:a16="http://schemas.microsoft.com/office/drawing/2014/main" id="{F02BD238-7CE1-1643-2E66-9C0471BD5BF4}"/>
              </a:ext>
            </a:extLst>
          </p:cNvPr>
          <p:cNvSpPr txBox="1"/>
          <p:nvPr/>
        </p:nvSpPr>
        <p:spPr>
          <a:xfrm>
            <a:off x="4409415" y="3408065"/>
            <a:ext cx="833562" cy="738664"/>
          </a:xfrm>
          <a:prstGeom prst="rect">
            <a:avLst/>
          </a:prstGeom>
          <a:noFill/>
          <a:scene3d>
            <a:camera prst="perspectiveFront">
              <a:rot lat="0" lon="21000000" rev="0"/>
            </a:camera>
            <a:lightRig rig="threePt" dir="t"/>
          </a:scene3d>
        </p:spPr>
        <p:txBody>
          <a:bodyPr wrap="none" lIns="0" tIns="0" rIns="0" bIns="0" rtlCol="0" anchor="t">
            <a:spAutoFit/>
          </a:bodyPr>
          <a:lstStyle/>
          <a:p>
            <a:pPr algn="l"/>
            <a:r>
              <a:rPr lang="en-US" altLang="zh-CN" sz="4800" dirty="0">
                <a:solidFill>
                  <a:srgbClr val="FFFFFF"/>
                </a:solidFill>
                <a:latin typeface="+mj-ea"/>
                <a:ea typeface="+mj-ea"/>
              </a:rPr>
              <a:t>02</a:t>
            </a:r>
            <a:endParaRPr lang="zh-CN" altLang="en-US" sz="4800" dirty="0">
              <a:solidFill>
                <a:srgbClr val="FFFFFF"/>
              </a:solidFill>
              <a:latin typeface="+mj-ea"/>
              <a:ea typeface="+mj-ea"/>
            </a:endParaRPr>
          </a:p>
        </p:txBody>
      </p:sp>
      <p:sp>
        <p:nvSpPr>
          <p:cNvPr id="97" name="文本框 96">
            <a:extLst>
              <a:ext uri="{FF2B5EF4-FFF2-40B4-BE49-F238E27FC236}">
                <a16:creationId xmlns:a16="http://schemas.microsoft.com/office/drawing/2014/main" id="{732FA16E-9418-AE56-3C35-C54AB984DA77}"/>
              </a:ext>
            </a:extLst>
          </p:cNvPr>
          <p:cNvSpPr txBox="1"/>
          <p:nvPr/>
        </p:nvSpPr>
        <p:spPr>
          <a:xfrm>
            <a:off x="4085974" y="4349929"/>
            <a:ext cx="1458000" cy="369332"/>
          </a:xfrm>
          <a:prstGeom prst="rect">
            <a:avLst/>
          </a:prstGeom>
          <a:noFill/>
          <a:scene3d>
            <a:camera prst="perspectiveFront">
              <a:rot lat="0" lon="21000000" rev="0"/>
            </a:camera>
            <a:lightRig rig="threePt" dir="t"/>
          </a:scene3d>
        </p:spPr>
        <p:txBody>
          <a:bodyPr wrap="square" lIns="0" tIns="0" rIns="0" bIns="0" rtlCol="0" anchor="t">
            <a:spAutoFit/>
          </a:bodyPr>
          <a:lstStyle/>
          <a:p>
            <a:pPr algn="dist"/>
            <a:r>
              <a:rPr lang="zh-CN" altLang="en-US" sz="2400" dirty="0">
                <a:solidFill>
                  <a:srgbClr val="FFFFFF"/>
                </a:solidFill>
                <a:latin typeface="+mj-ea"/>
                <a:ea typeface="+mj-ea"/>
              </a:rPr>
              <a:t>研究内容</a:t>
            </a:r>
          </a:p>
        </p:txBody>
      </p:sp>
      <p:sp>
        <p:nvSpPr>
          <p:cNvPr id="98" name="文本框 97">
            <a:extLst>
              <a:ext uri="{FF2B5EF4-FFF2-40B4-BE49-F238E27FC236}">
                <a16:creationId xmlns:a16="http://schemas.microsoft.com/office/drawing/2014/main" id="{637FC6FD-FAAF-3255-7E64-E48462AB1014}"/>
              </a:ext>
            </a:extLst>
          </p:cNvPr>
          <p:cNvSpPr txBox="1"/>
          <p:nvPr/>
        </p:nvSpPr>
        <p:spPr>
          <a:xfrm>
            <a:off x="4121990" y="4805518"/>
            <a:ext cx="1458000" cy="215444"/>
          </a:xfrm>
          <a:prstGeom prst="rect">
            <a:avLst/>
          </a:prstGeom>
          <a:noFill/>
          <a:scene3d>
            <a:camera prst="perspectiveFront">
              <a:rot lat="0" lon="21000000" rev="0"/>
            </a:camera>
            <a:lightRig rig="threePt" dir="t"/>
          </a:scene3d>
        </p:spPr>
        <p:txBody>
          <a:bodyPr wrap="square" lIns="0" tIns="0" rIns="0" bIns="0" rtlCol="0" anchor="t">
            <a:spAutoFit/>
          </a:bodyPr>
          <a:lstStyle/>
          <a:p>
            <a:pPr algn="dist"/>
            <a:r>
              <a:rPr lang="en-US" altLang="zh-CN" sz="1400" dirty="0">
                <a:solidFill>
                  <a:srgbClr val="FFFFFF"/>
                </a:solidFill>
              </a:rPr>
              <a:t>CONTENT</a:t>
            </a:r>
          </a:p>
        </p:txBody>
      </p:sp>
      <p:sp>
        <p:nvSpPr>
          <p:cNvPr id="100" name="矩形 99">
            <a:extLst>
              <a:ext uri="{FF2B5EF4-FFF2-40B4-BE49-F238E27FC236}">
                <a16:creationId xmlns:a16="http://schemas.microsoft.com/office/drawing/2014/main" id="{4359C184-5927-B64D-CD53-63F0A28B7B84}"/>
              </a:ext>
            </a:extLst>
          </p:cNvPr>
          <p:cNvSpPr/>
          <p:nvPr/>
        </p:nvSpPr>
        <p:spPr>
          <a:xfrm>
            <a:off x="858905" y="2898213"/>
            <a:ext cx="2335562" cy="3027209"/>
          </a:xfrm>
          <a:prstGeom prst="rect">
            <a:avLst/>
          </a:prstGeom>
          <a:solidFill>
            <a:schemeClr val="accent1"/>
          </a:solidFill>
          <a:ln>
            <a:noFill/>
          </a:ln>
          <a:scene3d>
            <a:camera prst="perspectiveFront">
              <a:rot lat="0" lon="20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101" name="文本框 100">
            <a:extLst>
              <a:ext uri="{FF2B5EF4-FFF2-40B4-BE49-F238E27FC236}">
                <a16:creationId xmlns:a16="http://schemas.microsoft.com/office/drawing/2014/main" id="{AFDB9A7B-2575-2D19-D9D9-DB0C57EBC57B}"/>
              </a:ext>
            </a:extLst>
          </p:cNvPr>
          <p:cNvSpPr txBox="1"/>
          <p:nvPr/>
        </p:nvSpPr>
        <p:spPr>
          <a:xfrm>
            <a:off x="1658085" y="3367198"/>
            <a:ext cx="730969" cy="738664"/>
          </a:xfrm>
          <a:prstGeom prst="rect">
            <a:avLst/>
          </a:prstGeom>
          <a:noFill/>
          <a:scene3d>
            <a:camera prst="perspectiveFront">
              <a:rot lat="0" lon="20400000" rev="0"/>
            </a:camera>
            <a:lightRig rig="threePt" dir="t"/>
          </a:scene3d>
        </p:spPr>
        <p:txBody>
          <a:bodyPr wrap="none" lIns="0" tIns="0" rIns="0" bIns="0" rtlCol="0" anchor="t">
            <a:spAutoFit/>
          </a:bodyPr>
          <a:lstStyle/>
          <a:p>
            <a:pPr algn="l"/>
            <a:r>
              <a:rPr lang="en-US" altLang="zh-CN" sz="4800" dirty="0">
                <a:solidFill>
                  <a:srgbClr val="FFFFFF"/>
                </a:solidFill>
                <a:latin typeface="+mj-ea"/>
                <a:ea typeface="+mj-ea"/>
              </a:rPr>
              <a:t>01</a:t>
            </a:r>
            <a:endParaRPr lang="zh-CN" altLang="en-US" sz="4800" dirty="0">
              <a:solidFill>
                <a:srgbClr val="FFFFFF"/>
              </a:solidFill>
              <a:latin typeface="+mj-ea"/>
              <a:ea typeface="+mj-ea"/>
            </a:endParaRPr>
          </a:p>
        </p:txBody>
      </p:sp>
      <p:sp>
        <p:nvSpPr>
          <p:cNvPr id="102" name="文本框 101">
            <a:extLst>
              <a:ext uri="{FF2B5EF4-FFF2-40B4-BE49-F238E27FC236}">
                <a16:creationId xmlns:a16="http://schemas.microsoft.com/office/drawing/2014/main" id="{A34CE6E9-9EA3-025A-6144-FECA048B3B4A}"/>
              </a:ext>
            </a:extLst>
          </p:cNvPr>
          <p:cNvSpPr txBox="1"/>
          <p:nvPr/>
        </p:nvSpPr>
        <p:spPr>
          <a:xfrm>
            <a:off x="1270928" y="4347749"/>
            <a:ext cx="1458556" cy="369332"/>
          </a:xfrm>
          <a:prstGeom prst="rect">
            <a:avLst/>
          </a:prstGeom>
          <a:noFill/>
          <a:scene3d>
            <a:camera prst="perspectiveFront">
              <a:rot lat="0" lon="20400000" rev="0"/>
            </a:camera>
            <a:lightRig rig="threePt" dir="t"/>
          </a:scene3d>
        </p:spPr>
        <p:txBody>
          <a:bodyPr wrap="square" lIns="0" tIns="0" rIns="0" bIns="0" rtlCol="0" anchor="t">
            <a:spAutoFit/>
          </a:bodyPr>
          <a:lstStyle/>
          <a:p>
            <a:pPr algn="dist"/>
            <a:r>
              <a:rPr lang="zh-CN" altLang="en-US" sz="2400" dirty="0">
                <a:solidFill>
                  <a:srgbClr val="FFFFFF"/>
                </a:solidFill>
                <a:latin typeface="+mj-ea"/>
                <a:ea typeface="+mj-ea"/>
              </a:rPr>
              <a:t>研究背景</a:t>
            </a:r>
          </a:p>
        </p:txBody>
      </p:sp>
      <p:sp>
        <p:nvSpPr>
          <p:cNvPr id="103" name="文本框 102">
            <a:extLst>
              <a:ext uri="{FF2B5EF4-FFF2-40B4-BE49-F238E27FC236}">
                <a16:creationId xmlns:a16="http://schemas.microsoft.com/office/drawing/2014/main" id="{6387AF74-D248-6B48-213F-496F7DC4425E}"/>
              </a:ext>
            </a:extLst>
          </p:cNvPr>
          <p:cNvSpPr txBox="1"/>
          <p:nvPr/>
        </p:nvSpPr>
        <p:spPr>
          <a:xfrm>
            <a:off x="1297408" y="4824539"/>
            <a:ext cx="1458557" cy="215444"/>
          </a:xfrm>
          <a:prstGeom prst="rect">
            <a:avLst/>
          </a:prstGeom>
          <a:noFill/>
          <a:scene3d>
            <a:camera prst="perspectiveFront">
              <a:rot lat="0" lon="20400000" rev="0"/>
            </a:camera>
            <a:lightRig rig="threePt" dir="t"/>
          </a:scene3d>
        </p:spPr>
        <p:txBody>
          <a:bodyPr wrap="square" lIns="0" tIns="0" rIns="0" bIns="0" rtlCol="0" anchor="t">
            <a:spAutoFit/>
          </a:bodyPr>
          <a:lstStyle/>
          <a:p>
            <a:pPr algn="dist"/>
            <a:r>
              <a:rPr lang="en-US" altLang="zh-CN" sz="1400" dirty="0">
                <a:solidFill>
                  <a:srgbClr val="FFFFFF"/>
                </a:solidFill>
              </a:rPr>
              <a:t>BACKGROUND</a:t>
            </a:r>
            <a:endParaRPr lang="zh-CN" altLang="en-US" sz="1400" dirty="0">
              <a:solidFill>
                <a:srgbClr val="FFFFFF"/>
              </a:solidFill>
            </a:endParaRPr>
          </a:p>
        </p:txBody>
      </p:sp>
    </p:spTree>
    <p:extLst>
      <p:ext uri="{BB962C8B-B14F-4D97-AF65-F5344CB8AC3E}">
        <p14:creationId xmlns:p14="http://schemas.microsoft.com/office/powerpoint/2010/main" val="3298233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小燕子</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a:extLst>
              <a:ext uri="{FF2B5EF4-FFF2-40B4-BE49-F238E27FC236}">
                <a16:creationId xmlns:a16="http://schemas.microsoft.com/office/drawing/2014/main" id="{D2244EC8-1A6B-1256-B669-D0C12FD88891}"/>
              </a:ext>
            </a:extLst>
          </p:cNvPr>
          <p:cNvSpPr txBox="1"/>
          <p:nvPr/>
        </p:nvSpPr>
        <p:spPr>
          <a:xfrm>
            <a:off x="4104233" y="3871062"/>
            <a:ext cx="4154985" cy="1015663"/>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600" dirty="0">
                <a:solidFill>
                  <a:srgbClr val="FFFFFF"/>
                </a:solidFill>
                <a:latin typeface="+mj-ea"/>
                <a:ea typeface="+mj-ea"/>
              </a:rPr>
              <a:t>研究背景</a:t>
            </a:r>
          </a:p>
        </p:txBody>
      </p:sp>
      <p:sp>
        <p:nvSpPr>
          <p:cNvPr id="3" name="文本框 5">
            <a:extLst>
              <a:ext uri="{FF2B5EF4-FFF2-40B4-BE49-F238E27FC236}">
                <a16:creationId xmlns:a16="http://schemas.microsoft.com/office/drawing/2014/main" id="{E3C11604-F0E3-F879-7001-3811E5903149}"/>
              </a:ext>
            </a:extLst>
          </p:cNvPr>
          <p:cNvSpPr txBox="1"/>
          <p:nvPr/>
        </p:nvSpPr>
        <p:spPr>
          <a:xfrm>
            <a:off x="4104233" y="5056000"/>
            <a:ext cx="4072788" cy="285254"/>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dirty="0">
                <a:solidFill>
                  <a:srgbClr val="FFFFFF"/>
                </a:solidFill>
              </a:rPr>
              <a:t>SUBJECT BACKGROUND</a:t>
            </a:r>
          </a:p>
        </p:txBody>
      </p:sp>
      <p:sp>
        <p:nvSpPr>
          <p:cNvPr id="4" name="文本框 6">
            <a:extLst>
              <a:ext uri="{FF2B5EF4-FFF2-40B4-BE49-F238E27FC236}">
                <a16:creationId xmlns:a16="http://schemas.microsoft.com/office/drawing/2014/main" id="{E2C0013C-C1A8-DB67-9428-55A744CBB94E}"/>
              </a:ext>
            </a:extLst>
          </p:cNvPr>
          <p:cNvSpPr txBox="1"/>
          <p:nvPr/>
        </p:nvSpPr>
        <p:spPr>
          <a:xfrm>
            <a:off x="5791430" y="3255509"/>
            <a:ext cx="609141" cy="615553"/>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dirty="0">
                <a:solidFill>
                  <a:srgbClr val="FFFFFF"/>
                </a:solidFill>
                <a:latin typeface="+mj-ea"/>
                <a:ea typeface="+mj-ea"/>
              </a:rPr>
              <a:t>01</a:t>
            </a:r>
            <a:endParaRPr lang="zh-CN" altLang="en-US" sz="4000" dirty="0">
              <a:solidFill>
                <a:srgbClr val="FFFFFF"/>
              </a:solidFill>
              <a:latin typeface="+mj-ea"/>
              <a:ea typeface="+mj-ea"/>
            </a:endParaRPr>
          </a:p>
        </p:txBody>
      </p:sp>
      <p:cxnSp>
        <p:nvCxnSpPr>
          <p:cNvPr id="5" name="直接连接符 4">
            <a:extLst>
              <a:ext uri="{FF2B5EF4-FFF2-40B4-BE49-F238E27FC236}">
                <a16:creationId xmlns:a16="http://schemas.microsoft.com/office/drawing/2014/main" id="{8ADA2B51-94A6-44CD-72B3-8EBED7E9C447}"/>
              </a:ext>
            </a:extLst>
          </p:cNvPr>
          <p:cNvCxnSpPr/>
          <p:nvPr/>
        </p:nvCxnSpPr>
        <p:spPr>
          <a:xfrm flipH="1">
            <a:off x="4104233" y="3563286"/>
            <a:ext cx="1467892"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F666170B-1322-1D99-F77D-4638BA58CBBC}"/>
              </a:ext>
            </a:extLst>
          </p:cNvPr>
          <p:cNvCxnSpPr/>
          <p:nvPr/>
        </p:nvCxnSpPr>
        <p:spPr>
          <a:xfrm flipH="1">
            <a:off x="6705601" y="3563286"/>
            <a:ext cx="1467892"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4437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55EC6797-C328-9BD7-A6FF-C400AE1A7A93}"/>
              </a:ext>
            </a:extLst>
          </p:cNvPr>
          <p:cNvGrpSpPr/>
          <p:nvPr/>
        </p:nvGrpSpPr>
        <p:grpSpPr>
          <a:xfrm>
            <a:off x="746504" y="4157402"/>
            <a:ext cx="5040000" cy="1980001"/>
            <a:chOff x="746504" y="4157402"/>
            <a:chExt cx="5040000" cy="1980001"/>
          </a:xfrm>
        </p:grpSpPr>
        <p:sp>
          <p:nvSpPr>
            <p:cNvPr id="694" name="矩形: 圆角 693">
              <a:extLst>
                <a:ext uri="{FF2B5EF4-FFF2-40B4-BE49-F238E27FC236}">
                  <a16:creationId xmlns:a16="http://schemas.microsoft.com/office/drawing/2014/main" id="{81690328-D5FC-F764-4165-051EF8ED2D14}"/>
                </a:ext>
              </a:extLst>
            </p:cNvPr>
            <p:cNvSpPr>
              <a:spLocks noChangeAspect="1"/>
            </p:cNvSpPr>
            <p:nvPr>
              <p:custDataLst>
                <p:tags r:id="rId25"/>
              </p:custDataLst>
            </p:nvPr>
          </p:nvSpPr>
          <p:spPr>
            <a:xfrm rot="477082">
              <a:off x="746504" y="4176119"/>
              <a:ext cx="4977205" cy="1961284"/>
            </a:xfrm>
            <a:prstGeom prst="roundRect">
              <a:avLst>
                <a:gd name="adj" fmla="val 5500"/>
              </a:avLst>
            </a:prstGeom>
            <a:gradFill>
              <a:gsLst>
                <a:gs pos="0">
                  <a:schemeClr val="accent1">
                    <a:lumMod val="90000"/>
                    <a:lumOff val="10000"/>
                  </a:schemeClr>
                </a:gs>
                <a:gs pos="87000">
                  <a:schemeClr val="accent1"/>
                </a:gs>
              </a:gsLst>
              <a:lin ang="2700000" scaled="0"/>
            </a:gradFill>
            <a:ln w="19050">
              <a:noFill/>
            </a:ln>
            <a:effectLst>
              <a:outerShdw blurRad="2794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0584" tIns="50292" rIns="100584" bIns="50292" rtlCol="0" anchor="ctr">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980" b="0" i="0" u="none" strike="noStrike" kern="1200" cap="none" spc="0" normalizeH="0" baseline="0" noProof="0" dirty="0">
                <a:ln>
                  <a:noFill/>
                </a:ln>
                <a:solidFill>
                  <a:srgbClr val="2F8FFD"/>
                </a:solidFill>
                <a:effectLst/>
                <a:uLnTx/>
                <a:uFillTx/>
                <a:latin typeface="OPPOSans B"/>
                <a:ea typeface="OPPOSans B"/>
                <a:cs typeface="OPPOSans B" panose="00020600040101010101" pitchFamily="18" charset="-122"/>
              </a:endParaRPr>
            </a:p>
          </p:txBody>
        </p:sp>
        <p:sp>
          <p:nvSpPr>
            <p:cNvPr id="695" name="矩形: 圆角 694">
              <a:extLst>
                <a:ext uri="{FF2B5EF4-FFF2-40B4-BE49-F238E27FC236}">
                  <a16:creationId xmlns:a16="http://schemas.microsoft.com/office/drawing/2014/main" id="{1327150C-7186-01F5-C7C7-6B93978B934D}"/>
                </a:ext>
              </a:extLst>
            </p:cNvPr>
            <p:cNvSpPr>
              <a:spLocks noChangeAspect="1"/>
            </p:cNvSpPr>
            <p:nvPr>
              <p:custDataLst>
                <p:tags r:id="rId26"/>
              </p:custDataLst>
            </p:nvPr>
          </p:nvSpPr>
          <p:spPr>
            <a:xfrm>
              <a:off x="809299" y="4157402"/>
              <a:ext cx="4977205" cy="1961284"/>
            </a:xfrm>
            <a:prstGeom prst="roundRect">
              <a:avLst>
                <a:gd name="adj" fmla="val 5500"/>
              </a:avLst>
            </a:prstGeom>
            <a:solidFill>
              <a:srgbClr val="FFFFFF"/>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dirty="0"/>
            </a:p>
          </p:txBody>
        </p:sp>
        <p:sp>
          <p:nvSpPr>
            <p:cNvPr id="36" name="缺角矩形 35">
              <a:extLst>
                <a:ext uri="{FF2B5EF4-FFF2-40B4-BE49-F238E27FC236}">
                  <a16:creationId xmlns:a16="http://schemas.microsoft.com/office/drawing/2014/main" id="{E6EC05A7-4D93-196C-D1FA-86019BAABC56}"/>
                </a:ext>
              </a:extLst>
            </p:cNvPr>
            <p:cNvSpPr/>
            <p:nvPr>
              <p:custDataLst>
                <p:tags r:id="rId27"/>
              </p:custDataLst>
            </p:nvPr>
          </p:nvSpPr>
          <p:spPr>
            <a:xfrm>
              <a:off x="3704101" y="437835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37" name="缺角矩形 36">
              <a:extLst>
                <a:ext uri="{FF2B5EF4-FFF2-40B4-BE49-F238E27FC236}">
                  <a16:creationId xmlns:a16="http://schemas.microsoft.com/office/drawing/2014/main" id="{769194A7-2907-BD3F-39A8-776DC5E13B4D}"/>
                </a:ext>
              </a:extLst>
            </p:cNvPr>
            <p:cNvSpPr/>
            <p:nvPr>
              <p:custDataLst>
                <p:tags r:id="rId28"/>
              </p:custDataLst>
            </p:nvPr>
          </p:nvSpPr>
          <p:spPr>
            <a:xfrm>
              <a:off x="3978172" y="437835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38" name="缺角矩形 37">
              <a:extLst>
                <a:ext uri="{FF2B5EF4-FFF2-40B4-BE49-F238E27FC236}">
                  <a16:creationId xmlns:a16="http://schemas.microsoft.com/office/drawing/2014/main" id="{3F324786-57E1-0AF5-1E20-E60726C426CD}"/>
                </a:ext>
              </a:extLst>
            </p:cNvPr>
            <p:cNvSpPr/>
            <p:nvPr>
              <p:custDataLst>
                <p:tags r:id="rId29"/>
              </p:custDataLst>
            </p:nvPr>
          </p:nvSpPr>
          <p:spPr>
            <a:xfrm>
              <a:off x="4230716" y="437835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39" name="缺角矩形 38">
              <a:extLst>
                <a:ext uri="{FF2B5EF4-FFF2-40B4-BE49-F238E27FC236}">
                  <a16:creationId xmlns:a16="http://schemas.microsoft.com/office/drawing/2014/main" id="{3A7211CC-6099-1CCB-01E2-031C53626217}"/>
                </a:ext>
              </a:extLst>
            </p:cNvPr>
            <p:cNvSpPr/>
            <p:nvPr>
              <p:custDataLst>
                <p:tags r:id="rId30"/>
              </p:custDataLst>
            </p:nvPr>
          </p:nvSpPr>
          <p:spPr>
            <a:xfrm>
              <a:off x="4503901" y="437835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40" name="缺角矩形 39">
              <a:extLst>
                <a:ext uri="{FF2B5EF4-FFF2-40B4-BE49-F238E27FC236}">
                  <a16:creationId xmlns:a16="http://schemas.microsoft.com/office/drawing/2014/main" id="{EDE346B6-784D-644B-1595-EF7783EAC3FC}"/>
                </a:ext>
              </a:extLst>
            </p:cNvPr>
            <p:cNvSpPr/>
            <p:nvPr>
              <p:custDataLst>
                <p:tags r:id="rId31"/>
              </p:custDataLst>
            </p:nvPr>
          </p:nvSpPr>
          <p:spPr>
            <a:xfrm>
              <a:off x="4763147" y="437835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41" name="缺角矩形 40">
              <a:extLst>
                <a:ext uri="{FF2B5EF4-FFF2-40B4-BE49-F238E27FC236}">
                  <a16:creationId xmlns:a16="http://schemas.microsoft.com/office/drawing/2014/main" id="{B71F62C4-A88E-B052-C96D-8B3FBA95FF8A}"/>
                </a:ext>
              </a:extLst>
            </p:cNvPr>
            <p:cNvSpPr/>
            <p:nvPr>
              <p:custDataLst>
                <p:tags r:id="rId32"/>
              </p:custDataLst>
            </p:nvPr>
          </p:nvSpPr>
          <p:spPr>
            <a:xfrm>
              <a:off x="4984624" y="4378357"/>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grpSp>
      <p:grpSp>
        <p:nvGrpSpPr>
          <p:cNvPr id="3" name="组合 2">
            <a:extLst>
              <a:ext uri="{FF2B5EF4-FFF2-40B4-BE49-F238E27FC236}">
                <a16:creationId xmlns:a16="http://schemas.microsoft.com/office/drawing/2014/main" id="{44AA9A08-AEC9-DA44-EFCE-66EBB256D9B5}"/>
              </a:ext>
            </a:extLst>
          </p:cNvPr>
          <p:cNvGrpSpPr/>
          <p:nvPr/>
        </p:nvGrpSpPr>
        <p:grpSpPr>
          <a:xfrm>
            <a:off x="746504" y="1669249"/>
            <a:ext cx="5040000" cy="1980001"/>
            <a:chOff x="746504" y="1669249"/>
            <a:chExt cx="5040000" cy="1980001"/>
          </a:xfrm>
        </p:grpSpPr>
        <p:sp>
          <p:nvSpPr>
            <p:cNvPr id="644" name="矩形: 圆角 643">
              <a:extLst>
                <a:ext uri="{FF2B5EF4-FFF2-40B4-BE49-F238E27FC236}">
                  <a16:creationId xmlns:a16="http://schemas.microsoft.com/office/drawing/2014/main" id="{7ADAE9B9-7924-B1A6-009D-BE3DB6B0983C}"/>
                </a:ext>
              </a:extLst>
            </p:cNvPr>
            <p:cNvSpPr>
              <a:spLocks noChangeAspect="1"/>
            </p:cNvSpPr>
            <p:nvPr>
              <p:custDataLst>
                <p:tags r:id="rId17"/>
              </p:custDataLst>
            </p:nvPr>
          </p:nvSpPr>
          <p:spPr>
            <a:xfrm rot="477082">
              <a:off x="746504" y="1687966"/>
              <a:ext cx="4977205" cy="1961284"/>
            </a:xfrm>
            <a:prstGeom prst="roundRect">
              <a:avLst>
                <a:gd name="adj" fmla="val 5500"/>
              </a:avLst>
            </a:prstGeom>
            <a:gradFill>
              <a:gsLst>
                <a:gs pos="0">
                  <a:schemeClr val="accent1">
                    <a:lumMod val="90000"/>
                    <a:lumOff val="10000"/>
                  </a:schemeClr>
                </a:gs>
                <a:gs pos="87000">
                  <a:schemeClr val="accent1"/>
                </a:gs>
              </a:gsLst>
              <a:lin ang="2700000" scaled="0"/>
            </a:gradFill>
            <a:ln w="19050">
              <a:noFill/>
            </a:ln>
            <a:effectLst>
              <a:outerShdw blurRad="2794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0584" tIns="50292" rIns="100584" bIns="50292" rtlCol="0" anchor="ctr">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980" b="0" i="0" u="none" strike="noStrike" kern="1200" cap="none" spc="0" normalizeH="0" baseline="0" noProof="0" dirty="0">
                <a:ln>
                  <a:noFill/>
                </a:ln>
                <a:solidFill>
                  <a:srgbClr val="2F8FFD"/>
                </a:solidFill>
                <a:effectLst/>
                <a:uLnTx/>
                <a:uFillTx/>
                <a:latin typeface="OPPOSans B"/>
                <a:ea typeface="OPPOSans B"/>
                <a:cs typeface="OPPOSans B" panose="00020600040101010101" pitchFamily="18" charset="-122"/>
              </a:endParaRPr>
            </a:p>
          </p:txBody>
        </p:sp>
        <p:sp>
          <p:nvSpPr>
            <p:cNvPr id="645" name="矩形: 圆角 644">
              <a:extLst>
                <a:ext uri="{FF2B5EF4-FFF2-40B4-BE49-F238E27FC236}">
                  <a16:creationId xmlns:a16="http://schemas.microsoft.com/office/drawing/2014/main" id="{B52CFA56-7970-84C2-6374-6F34C3332E4C}"/>
                </a:ext>
              </a:extLst>
            </p:cNvPr>
            <p:cNvSpPr>
              <a:spLocks noChangeAspect="1"/>
            </p:cNvSpPr>
            <p:nvPr>
              <p:custDataLst>
                <p:tags r:id="rId18"/>
              </p:custDataLst>
            </p:nvPr>
          </p:nvSpPr>
          <p:spPr>
            <a:xfrm>
              <a:off x="809299" y="1669249"/>
              <a:ext cx="4977205" cy="1961284"/>
            </a:xfrm>
            <a:prstGeom prst="roundRect">
              <a:avLst>
                <a:gd name="adj" fmla="val 5500"/>
              </a:avLst>
            </a:prstGeom>
            <a:solidFill>
              <a:srgbClr val="FFFFFF"/>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dirty="0"/>
            </a:p>
          </p:txBody>
        </p:sp>
        <p:sp>
          <p:nvSpPr>
            <p:cNvPr id="25" name="缺角矩形 24">
              <a:extLst>
                <a:ext uri="{FF2B5EF4-FFF2-40B4-BE49-F238E27FC236}">
                  <a16:creationId xmlns:a16="http://schemas.microsoft.com/office/drawing/2014/main" id="{681F04DF-973C-156C-8D3B-E4B6E8F4525E}"/>
                </a:ext>
              </a:extLst>
            </p:cNvPr>
            <p:cNvSpPr/>
            <p:nvPr>
              <p:custDataLst>
                <p:tags r:id="rId19"/>
              </p:custDataLst>
            </p:nvPr>
          </p:nvSpPr>
          <p:spPr>
            <a:xfrm>
              <a:off x="3704101" y="1890204"/>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30" name="缺角矩形 29">
              <a:extLst>
                <a:ext uri="{FF2B5EF4-FFF2-40B4-BE49-F238E27FC236}">
                  <a16:creationId xmlns:a16="http://schemas.microsoft.com/office/drawing/2014/main" id="{252BF128-EF73-B274-4F11-6FC623F7F40B}"/>
                </a:ext>
              </a:extLst>
            </p:cNvPr>
            <p:cNvSpPr/>
            <p:nvPr>
              <p:custDataLst>
                <p:tags r:id="rId20"/>
              </p:custDataLst>
            </p:nvPr>
          </p:nvSpPr>
          <p:spPr>
            <a:xfrm>
              <a:off x="3978172" y="1890204"/>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31" name="缺角矩形 30">
              <a:extLst>
                <a:ext uri="{FF2B5EF4-FFF2-40B4-BE49-F238E27FC236}">
                  <a16:creationId xmlns:a16="http://schemas.microsoft.com/office/drawing/2014/main" id="{0F1A96A3-90CE-324F-81A0-6433B7228FA6}"/>
                </a:ext>
              </a:extLst>
            </p:cNvPr>
            <p:cNvSpPr/>
            <p:nvPr>
              <p:custDataLst>
                <p:tags r:id="rId21"/>
              </p:custDataLst>
            </p:nvPr>
          </p:nvSpPr>
          <p:spPr>
            <a:xfrm>
              <a:off x="4230716" y="1890204"/>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32" name="缺角矩形 31">
              <a:extLst>
                <a:ext uri="{FF2B5EF4-FFF2-40B4-BE49-F238E27FC236}">
                  <a16:creationId xmlns:a16="http://schemas.microsoft.com/office/drawing/2014/main" id="{8A6FAE74-4333-D54B-CF28-20F61ACCCC15}"/>
                </a:ext>
              </a:extLst>
            </p:cNvPr>
            <p:cNvSpPr/>
            <p:nvPr>
              <p:custDataLst>
                <p:tags r:id="rId22"/>
              </p:custDataLst>
            </p:nvPr>
          </p:nvSpPr>
          <p:spPr>
            <a:xfrm>
              <a:off x="4503901" y="1890204"/>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33" name="缺角矩形 32">
              <a:extLst>
                <a:ext uri="{FF2B5EF4-FFF2-40B4-BE49-F238E27FC236}">
                  <a16:creationId xmlns:a16="http://schemas.microsoft.com/office/drawing/2014/main" id="{661AD919-EA9E-2924-4055-0330AA775C0D}"/>
                </a:ext>
              </a:extLst>
            </p:cNvPr>
            <p:cNvSpPr/>
            <p:nvPr>
              <p:custDataLst>
                <p:tags r:id="rId23"/>
              </p:custDataLst>
            </p:nvPr>
          </p:nvSpPr>
          <p:spPr>
            <a:xfrm>
              <a:off x="4763147" y="1890204"/>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34" name="缺角矩形 33">
              <a:extLst>
                <a:ext uri="{FF2B5EF4-FFF2-40B4-BE49-F238E27FC236}">
                  <a16:creationId xmlns:a16="http://schemas.microsoft.com/office/drawing/2014/main" id="{77F8C239-A943-2BDC-3212-10665F21BEDA}"/>
                </a:ext>
              </a:extLst>
            </p:cNvPr>
            <p:cNvSpPr/>
            <p:nvPr>
              <p:custDataLst>
                <p:tags r:id="rId24"/>
              </p:custDataLst>
            </p:nvPr>
          </p:nvSpPr>
          <p:spPr>
            <a:xfrm>
              <a:off x="4984624" y="1890204"/>
              <a:ext cx="274071" cy="274071"/>
            </a:xfrm>
            <a:prstGeom prst="plaque">
              <a:avLst>
                <a:gd name="adj" fmla="val 50000"/>
              </a:avLst>
            </a:prstGeom>
            <a:gradFill>
              <a:gsLst>
                <a:gs pos="0">
                  <a:schemeClr val="accent1"/>
                </a:gs>
                <a:gs pos="87000">
                  <a:schemeClr val="accent1">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grpSp>
      <p:grpSp>
        <p:nvGrpSpPr>
          <p:cNvPr id="5" name="组合 4">
            <a:extLst>
              <a:ext uri="{FF2B5EF4-FFF2-40B4-BE49-F238E27FC236}">
                <a16:creationId xmlns:a16="http://schemas.microsoft.com/office/drawing/2014/main" id="{98CAA5BD-4B0D-D465-6E4F-81002C818CDE}"/>
              </a:ext>
            </a:extLst>
          </p:cNvPr>
          <p:cNvGrpSpPr/>
          <p:nvPr/>
        </p:nvGrpSpPr>
        <p:grpSpPr>
          <a:xfrm>
            <a:off x="6468291" y="4157402"/>
            <a:ext cx="4977205" cy="1980001"/>
            <a:chOff x="6468291" y="4157402"/>
            <a:chExt cx="4977205" cy="1980001"/>
          </a:xfrm>
        </p:grpSpPr>
        <p:sp>
          <p:nvSpPr>
            <p:cNvPr id="699" name="矩形: 圆角 698">
              <a:extLst>
                <a:ext uri="{FF2B5EF4-FFF2-40B4-BE49-F238E27FC236}">
                  <a16:creationId xmlns:a16="http://schemas.microsoft.com/office/drawing/2014/main" id="{EC195E01-15D0-FC10-52F9-FE159795F657}"/>
                </a:ext>
              </a:extLst>
            </p:cNvPr>
            <p:cNvSpPr>
              <a:spLocks noChangeAspect="1"/>
            </p:cNvSpPr>
            <p:nvPr>
              <p:custDataLst>
                <p:tags r:id="rId9"/>
              </p:custDataLst>
            </p:nvPr>
          </p:nvSpPr>
          <p:spPr>
            <a:xfrm rot="477082">
              <a:off x="6468291" y="4176119"/>
              <a:ext cx="4977205" cy="1961284"/>
            </a:xfrm>
            <a:prstGeom prst="roundRect">
              <a:avLst>
                <a:gd name="adj" fmla="val 5500"/>
              </a:avLst>
            </a:prstGeom>
            <a:gradFill>
              <a:gsLst>
                <a:gs pos="0">
                  <a:schemeClr val="accent2">
                    <a:lumMod val="90000"/>
                    <a:lumOff val="10000"/>
                  </a:schemeClr>
                </a:gs>
                <a:gs pos="87000">
                  <a:schemeClr val="accent2"/>
                </a:gs>
              </a:gsLst>
              <a:lin ang="2700000" scaled="0"/>
            </a:gradFill>
            <a:ln w="19050">
              <a:noFill/>
            </a:ln>
            <a:effectLst>
              <a:outerShdw blurRad="2794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0584" tIns="50292" rIns="100584" bIns="50292" rtlCol="0" anchor="ctr">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980" b="0" i="0" u="none" strike="noStrike" kern="1200" cap="none" spc="0" normalizeH="0" baseline="0" noProof="0" dirty="0">
                <a:ln>
                  <a:noFill/>
                </a:ln>
                <a:solidFill>
                  <a:srgbClr val="2F8FFD"/>
                </a:solidFill>
                <a:effectLst/>
                <a:uLnTx/>
                <a:uFillTx/>
                <a:latin typeface="OPPOSans B"/>
                <a:ea typeface="OPPOSans B"/>
                <a:cs typeface="OPPOSans B" panose="00020600040101010101" pitchFamily="18" charset="-122"/>
              </a:endParaRPr>
            </a:p>
          </p:txBody>
        </p:sp>
        <p:sp>
          <p:nvSpPr>
            <p:cNvPr id="700" name="矩形: 圆角 699">
              <a:extLst>
                <a:ext uri="{FF2B5EF4-FFF2-40B4-BE49-F238E27FC236}">
                  <a16:creationId xmlns:a16="http://schemas.microsoft.com/office/drawing/2014/main" id="{14B6DA6C-90B3-63A9-D8CD-4A3817238170}"/>
                </a:ext>
              </a:extLst>
            </p:cNvPr>
            <p:cNvSpPr>
              <a:spLocks noChangeAspect="1"/>
            </p:cNvSpPr>
            <p:nvPr>
              <p:custDataLst>
                <p:tags r:id="rId10"/>
              </p:custDataLst>
            </p:nvPr>
          </p:nvSpPr>
          <p:spPr>
            <a:xfrm>
              <a:off x="6468291" y="4157402"/>
              <a:ext cx="4977205" cy="1961284"/>
            </a:xfrm>
            <a:prstGeom prst="roundRect">
              <a:avLst>
                <a:gd name="adj" fmla="val 5500"/>
              </a:avLst>
            </a:prstGeom>
            <a:solidFill>
              <a:srgbClr val="FFFFFF"/>
            </a:solidFill>
            <a:ln w="12700" cap="flat" cmpd="sng" algn="ctr">
              <a:noFill/>
              <a:prstDash val="solid"/>
              <a:miter lim="800000"/>
            </a:ln>
            <a:effectLst>
              <a:outerShdw blurRad="190500" sx="102000" sy="102000" algn="ctr"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p:txBody>
        </p:sp>
        <p:sp>
          <p:nvSpPr>
            <p:cNvPr id="61" name="缺角矩形 60">
              <a:extLst>
                <a:ext uri="{FF2B5EF4-FFF2-40B4-BE49-F238E27FC236}">
                  <a16:creationId xmlns:a16="http://schemas.microsoft.com/office/drawing/2014/main" id="{4A705532-CD4D-462C-61A4-37B28BF29088}"/>
                </a:ext>
              </a:extLst>
            </p:cNvPr>
            <p:cNvSpPr/>
            <p:nvPr>
              <p:custDataLst>
                <p:tags r:id="rId11"/>
              </p:custDataLst>
            </p:nvPr>
          </p:nvSpPr>
          <p:spPr>
            <a:xfrm>
              <a:off x="9340968" y="4378357"/>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62" name="缺角矩形 61">
              <a:extLst>
                <a:ext uri="{FF2B5EF4-FFF2-40B4-BE49-F238E27FC236}">
                  <a16:creationId xmlns:a16="http://schemas.microsoft.com/office/drawing/2014/main" id="{BED3D8B8-396F-70B8-9FF3-0D12921D8255}"/>
                </a:ext>
              </a:extLst>
            </p:cNvPr>
            <p:cNvSpPr/>
            <p:nvPr>
              <p:custDataLst>
                <p:tags r:id="rId12"/>
              </p:custDataLst>
            </p:nvPr>
          </p:nvSpPr>
          <p:spPr>
            <a:xfrm>
              <a:off x="9615039" y="4378357"/>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63" name="缺角矩形 62">
              <a:extLst>
                <a:ext uri="{FF2B5EF4-FFF2-40B4-BE49-F238E27FC236}">
                  <a16:creationId xmlns:a16="http://schemas.microsoft.com/office/drawing/2014/main" id="{A6D2C1B7-AFC8-7666-6240-0913545F8ADA}"/>
                </a:ext>
              </a:extLst>
            </p:cNvPr>
            <p:cNvSpPr/>
            <p:nvPr>
              <p:custDataLst>
                <p:tags r:id="rId13"/>
              </p:custDataLst>
            </p:nvPr>
          </p:nvSpPr>
          <p:spPr>
            <a:xfrm>
              <a:off x="9867583" y="4378357"/>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640" name="缺角矩形 639">
              <a:extLst>
                <a:ext uri="{FF2B5EF4-FFF2-40B4-BE49-F238E27FC236}">
                  <a16:creationId xmlns:a16="http://schemas.microsoft.com/office/drawing/2014/main" id="{39FC9734-BE7E-1556-939E-04D55C901EF6}"/>
                </a:ext>
              </a:extLst>
            </p:cNvPr>
            <p:cNvSpPr/>
            <p:nvPr>
              <p:custDataLst>
                <p:tags r:id="rId14"/>
              </p:custDataLst>
            </p:nvPr>
          </p:nvSpPr>
          <p:spPr>
            <a:xfrm>
              <a:off x="10140768" y="4378357"/>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641" name="缺角矩形 640">
              <a:extLst>
                <a:ext uri="{FF2B5EF4-FFF2-40B4-BE49-F238E27FC236}">
                  <a16:creationId xmlns:a16="http://schemas.microsoft.com/office/drawing/2014/main" id="{F43DD168-3497-0B86-4268-25B5CD212D1A}"/>
                </a:ext>
              </a:extLst>
            </p:cNvPr>
            <p:cNvSpPr/>
            <p:nvPr>
              <p:custDataLst>
                <p:tags r:id="rId15"/>
              </p:custDataLst>
            </p:nvPr>
          </p:nvSpPr>
          <p:spPr>
            <a:xfrm>
              <a:off x="10400014" y="4378357"/>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642" name="缺角矩形 641">
              <a:extLst>
                <a:ext uri="{FF2B5EF4-FFF2-40B4-BE49-F238E27FC236}">
                  <a16:creationId xmlns:a16="http://schemas.microsoft.com/office/drawing/2014/main" id="{FECE7679-742C-1F4F-2643-625C1CCB8BDB}"/>
                </a:ext>
              </a:extLst>
            </p:cNvPr>
            <p:cNvSpPr/>
            <p:nvPr>
              <p:custDataLst>
                <p:tags r:id="rId16"/>
              </p:custDataLst>
            </p:nvPr>
          </p:nvSpPr>
          <p:spPr>
            <a:xfrm>
              <a:off x="10621491" y="4378357"/>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grpSp>
      <p:grpSp>
        <p:nvGrpSpPr>
          <p:cNvPr id="6" name="组合 5">
            <a:extLst>
              <a:ext uri="{FF2B5EF4-FFF2-40B4-BE49-F238E27FC236}">
                <a16:creationId xmlns:a16="http://schemas.microsoft.com/office/drawing/2014/main" id="{1A00DED5-A0CF-7542-5152-B580C0F2C256}"/>
              </a:ext>
            </a:extLst>
          </p:cNvPr>
          <p:cNvGrpSpPr/>
          <p:nvPr/>
        </p:nvGrpSpPr>
        <p:grpSpPr>
          <a:xfrm>
            <a:off x="6468291" y="1669249"/>
            <a:ext cx="4977205" cy="1980001"/>
            <a:chOff x="6468291" y="1669249"/>
            <a:chExt cx="4977205" cy="1980001"/>
          </a:xfrm>
        </p:grpSpPr>
        <p:sp>
          <p:nvSpPr>
            <p:cNvPr id="689" name="矩形: 圆角 688">
              <a:extLst>
                <a:ext uri="{FF2B5EF4-FFF2-40B4-BE49-F238E27FC236}">
                  <a16:creationId xmlns:a16="http://schemas.microsoft.com/office/drawing/2014/main" id="{43467977-7462-D570-85C7-589ED229D778}"/>
                </a:ext>
              </a:extLst>
            </p:cNvPr>
            <p:cNvSpPr>
              <a:spLocks noChangeAspect="1"/>
            </p:cNvSpPr>
            <p:nvPr>
              <p:custDataLst>
                <p:tags r:id="rId1"/>
              </p:custDataLst>
            </p:nvPr>
          </p:nvSpPr>
          <p:spPr>
            <a:xfrm rot="477082">
              <a:off x="6468291" y="1687966"/>
              <a:ext cx="4977205" cy="1961284"/>
            </a:xfrm>
            <a:prstGeom prst="roundRect">
              <a:avLst>
                <a:gd name="adj" fmla="val 5500"/>
              </a:avLst>
            </a:prstGeom>
            <a:gradFill>
              <a:gsLst>
                <a:gs pos="0">
                  <a:schemeClr val="accent2">
                    <a:lumMod val="90000"/>
                    <a:lumOff val="10000"/>
                  </a:schemeClr>
                </a:gs>
                <a:gs pos="87000">
                  <a:schemeClr val="accent2"/>
                </a:gs>
              </a:gsLst>
              <a:lin ang="2700000" scaled="0"/>
            </a:gradFill>
            <a:ln w="19050">
              <a:noFill/>
            </a:ln>
            <a:effectLst>
              <a:outerShdw blurRad="2794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0584" tIns="50292" rIns="100584" bIns="50292" rtlCol="0" anchor="ctr">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980" b="0" i="0" u="none" strike="noStrike" kern="1200" cap="none" spc="0" normalizeH="0" baseline="0" noProof="0" dirty="0">
                <a:ln>
                  <a:noFill/>
                </a:ln>
                <a:solidFill>
                  <a:srgbClr val="2F8FFD"/>
                </a:solidFill>
                <a:effectLst/>
                <a:uLnTx/>
                <a:uFillTx/>
                <a:latin typeface="OPPOSans B"/>
                <a:ea typeface="OPPOSans B"/>
                <a:cs typeface="OPPOSans B" panose="00020600040101010101" pitchFamily="18" charset="-122"/>
              </a:endParaRPr>
            </a:p>
          </p:txBody>
        </p:sp>
        <p:sp>
          <p:nvSpPr>
            <p:cNvPr id="690" name="矩形: 圆角 689">
              <a:extLst>
                <a:ext uri="{FF2B5EF4-FFF2-40B4-BE49-F238E27FC236}">
                  <a16:creationId xmlns:a16="http://schemas.microsoft.com/office/drawing/2014/main" id="{5D54967D-212C-8E47-74DF-3BC5AE4FAA39}"/>
                </a:ext>
              </a:extLst>
            </p:cNvPr>
            <p:cNvSpPr>
              <a:spLocks noChangeAspect="1"/>
            </p:cNvSpPr>
            <p:nvPr>
              <p:custDataLst>
                <p:tags r:id="rId2"/>
              </p:custDataLst>
            </p:nvPr>
          </p:nvSpPr>
          <p:spPr>
            <a:xfrm>
              <a:off x="6468291" y="1669249"/>
              <a:ext cx="4977205" cy="1961284"/>
            </a:xfrm>
            <a:prstGeom prst="roundRect">
              <a:avLst>
                <a:gd name="adj" fmla="val 5500"/>
              </a:avLst>
            </a:prstGeom>
            <a:solidFill>
              <a:srgbClr val="FFFFFF"/>
            </a:solidFill>
            <a:ln w="12700" cap="flat" cmpd="sng" algn="ctr">
              <a:noFill/>
              <a:prstDash val="solid"/>
              <a:miter lim="800000"/>
            </a:ln>
            <a:effectLst>
              <a:outerShdw blurRad="190500" sx="102000" sy="102000" algn="ctr" rotWithShape="0">
                <a:schemeClr val="accent2">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p:txBody>
        </p:sp>
        <p:sp>
          <p:nvSpPr>
            <p:cNvPr id="55" name="缺角矩形 54">
              <a:extLst>
                <a:ext uri="{FF2B5EF4-FFF2-40B4-BE49-F238E27FC236}">
                  <a16:creationId xmlns:a16="http://schemas.microsoft.com/office/drawing/2014/main" id="{5D8ECFA1-E245-1BFA-4C56-228A6A3B7322}"/>
                </a:ext>
              </a:extLst>
            </p:cNvPr>
            <p:cNvSpPr/>
            <p:nvPr>
              <p:custDataLst>
                <p:tags r:id="rId3"/>
              </p:custDataLst>
            </p:nvPr>
          </p:nvSpPr>
          <p:spPr>
            <a:xfrm>
              <a:off x="9340968" y="1890204"/>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56" name="缺角矩形 55">
              <a:extLst>
                <a:ext uri="{FF2B5EF4-FFF2-40B4-BE49-F238E27FC236}">
                  <a16:creationId xmlns:a16="http://schemas.microsoft.com/office/drawing/2014/main" id="{0C8D4DC1-155A-E0D3-6A53-AA5342C7A009}"/>
                </a:ext>
              </a:extLst>
            </p:cNvPr>
            <p:cNvSpPr/>
            <p:nvPr>
              <p:custDataLst>
                <p:tags r:id="rId4"/>
              </p:custDataLst>
            </p:nvPr>
          </p:nvSpPr>
          <p:spPr>
            <a:xfrm>
              <a:off x="9615039" y="1890204"/>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57" name="缺角矩形 56">
              <a:extLst>
                <a:ext uri="{FF2B5EF4-FFF2-40B4-BE49-F238E27FC236}">
                  <a16:creationId xmlns:a16="http://schemas.microsoft.com/office/drawing/2014/main" id="{BCEEEFB9-86D2-F7A4-93CF-60843A026272}"/>
                </a:ext>
              </a:extLst>
            </p:cNvPr>
            <p:cNvSpPr/>
            <p:nvPr>
              <p:custDataLst>
                <p:tags r:id="rId5"/>
              </p:custDataLst>
            </p:nvPr>
          </p:nvSpPr>
          <p:spPr>
            <a:xfrm>
              <a:off x="9867583" y="1890204"/>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58" name="缺角矩形 57">
              <a:extLst>
                <a:ext uri="{FF2B5EF4-FFF2-40B4-BE49-F238E27FC236}">
                  <a16:creationId xmlns:a16="http://schemas.microsoft.com/office/drawing/2014/main" id="{CD031BEF-1540-4520-D58D-58ED83338AB8}"/>
                </a:ext>
              </a:extLst>
            </p:cNvPr>
            <p:cNvSpPr/>
            <p:nvPr>
              <p:custDataLst>
                <p:tags r:id="rId6"/>
              </p:custDataLst>
            </p:nvPr>
          </p:nvSpPr>
          <p:spPr>
            <a:xfrm>
              <a:off x="10140768" y="1890204"/>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59" name="缺角矩形 58">
              <a:extLst>
                <a:ext uri="{FF2B5EF4-FFF2-40B4-BE49-F238E27FC236}">
                  <a16:creationId xmlns:a16="http://schemas.microsoft.com/office/drawing/2014/main" id="{33A09F0C-0C86-952A-8AA1-90409BA108C7}"/>
                </a:ext>
              </a:extLst>
            </p:cNvPr>
            <p:cNvSpPr/>
            <p:nvPr>
              <p:custDataLst>
                <p:tags r:id="rId7"/>
              </p:custDataLst>
            </p:nvPr>
          </p:nvSpPr>
          <p:spPr>
            <a:xfrm>
              <a:off x="10400014" y="1890204"/>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sp>
          <p:nvSpPr>
            <p:cNvPr id="60" name="缺角矩形 59">
              <a:extLst>
                <a:ext uri="{FF2B5EF4-FFF2-40B4-BE49-F238E27FC236}">
                  <a16:creationId xmlns:a16="http://schemas.microsoft.com/office/drawing/2014/main" id="{848BAC74-6413-A889-1404-7B134936C76A}"/>
                </a:ext>
              </a:extLst>
            </p:cNvPr>
            <p:cNvSpPr/>
            <p:nvPr>
              <p:custDataLst>
                <p:tags r:id="rId8"/>
              </p:custDataLst>
            </p:nvPr>
          </p:nvSpPr>
          <p:spPr>
            <a:xfrm>
              <a:off x="10621491" y="1890204"/>
              <a:ext cx="274071" cy="274071"/>
            </a:xfrm>
            <a:prstGeom prst="plaque">
              <a:avLst>
                <a:gd name="adj" fmla="val 50000"/>
              </a:avLst>
            </a:prstGeom>
            <a:gradFill>
              <a:gsLst>
                <a:gs pos="0">
                  <a:schemeClr val="accent2"/>
                </a:gs>
                <a:gs pos="87000">
                  <a:schemeClr val="accent2">
                    <a:lumMod val="60000"/>
                    <a:lumOff val="4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endParaRPr lang="zh-CN" altLang="en-US" sz="1530"/>
            </a:p>
          </p:txBody>
        </p:sp>
      </p:grpSp>
      <p:sp>
        <p:nvSpPr>
          <p:cNvPr id="2" name="文本占位符 1">
            <a:extLst>
              <a:ext uri="{FF2B5EF4-FFF2-40B4-BE49-F238E27FC236}">
                <a16:creationId xmlns:a16="http://schemas.microsoft.com/office/drawing/2014/main" id="{B77665DC-89DB-3E9B-EB4A-AEE34561A4ED}"/>
              </a:ext>
            </a:extLst>
          </p:cNvPr>
          <p:cNvSpPr>
            <a:spLocks noGrp="1"/>
          </p:cNvSpPr>
          <p:nvPr>
            <p:ph type="body" sz="quarter" idx="10"/>
          </p:nvPr>
        </p:nvSpPr>
        <p:spPr/>
        <p:txBody>
          <a:bodyPr/>
          <a:lstStyle/>
          <a:p>
            <a:r>
              <a:rPr lang="zh-CN" altLang="en-US" dirty="0"/>
              <a:t>研究背景</a:t>
            </a:r>
          </a:p>
        </p:txBody>
      </p:sp>
      <p:sp>
        <p:nvSpPr>
          <p:cNvPr id="684" name="文本框 14">
            <a:extLst>
              <a:ext uri="{FF2B5EF4-FFF2-40B4-BE49-F238E27FC236}">
                <a16:creationId xmlns:a16="http://schemas.microsoft.com/office/drawing/2014/main" id="{B59ED090-9603-6DFB-75B3-52D5A15BA3A5}"/>
              </a:ext>
            </a:extLst>
          </p:cNvPr>
          <p:cNvSpPr txBox="1"/>
          <p:nvPr/>
        </p:nvSpPr>
        <p:spPr>
          <a:xfrm>
            <a:off x="1385195" y="1842574"/>
            <a:ext cx="1643212"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sym typeface="阿里巴巴普惠体 2.0 55 Regular" panose="00020600040101010101" pitchFamily="18" charset="-122"/>
              </a:rPr>
              <a:t>关键词标题</a:t>
            </a:r>
          </a:p>
        </p:txBody>
      </p:sp>
      <p:sp>
        <p:nvSpPr>
          <p:cNvPr id="686" name="文本框 15">
            <a:extLst>
              <a:ext uri="{FF2B5EF4-FFF2-40B4-BE49-F238E27FC236}">
                <a16:creationId xmlns:a16="http://schemas.microsoft.com/office/drawing/2014/main" id="{C5E429D3-A5DD-29B7-E198-8DC0D777BF91}"/>
              </a:ext>
            </a:extLst>
          </p:cNvPr>
          <p:cNvSpPr txBox="1"/>
          <p:nvPr/>
        </p:nvSpPr>
        <p:spPr>
          <a:xfrm>
            <a:off x="1267628" y="2356394"/>
            <a:ext cx="4037225" cy="10321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a:t>
            </a:r>
            <a:r>
              <a:rPr lang="zh-CN" altLang="en-US" sz="1600" dirty="0">
                <a:solidFill>
                  <a:schemeClr val="tx1">
                    <a:lumMod val="65000"/>
                    <a:lumOff val="35000"/>
                  </a:schemeClr>
                </a:solidFill>
                <a:latin typeface="+mn-ea"/>
              </a:rPr>
              <a:t>，若字数太多，先</a:t>
            </a: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根据内容酌情删减文案，再调整字号。</a:t>
            </a:r>
          </a:p>
        </p:txBody>
      </p:sp>
      <p:cxnSp>
        <p:nvCxnSpPr>
          <p:cNvPr id="688" name="直接连接符 687">
            <a:extLst>
              <a:ext uri="{FF2B5EF4-FFF2-40B4-BE49-F238E27FC236}">
                <a16:creationId xmlns:a16="http://schemas.microsoft.com/office/drawing/2014/main" id="{9479F818-B68A-7957-C233-3BD2A90DDFDC}"/>
              </a:ext>
            </a:extLst>
          </p:cNvPr>
          <p:cNvCxnSpPr/>
          <p:nvPr/>
        </p:nvCxnSpPr>
        <p:spPr>
          <a:xfrm>
            <a:off x="1420027" y="2290212"/>
            <a:ext cx="540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91" name="文本框 14">
            <a:extLst>
              <a:ext uri="{FF2B5EF4-FFF2-40B4-BE49-F238E27FC236}">
                <a16:creationId xmlns:a16="http://schemas.microsoft.com/office/drawing/2014/main" id="{F1A7B694-0857-74BC-AD5B-80F2B0607E7D}"/>
              </a:ext>
            </a:extLst>
          </p:cNvPr>
          <p:cNvSpPr txBox="1"/>
          <p:nvPr/>
        </p:nvSpPr>
        <p:spPr>
          <a:xfrm>
            <a:off x="6926620" y="1842574"/>
            <a:ext cx="1758003"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2">
                    <a:lumMod val="75000"/>
                  </a:schemeClr>
                </a:solidFill>
                <a:latin typeface="+mj-ea"/>
                <a:ea typeface="+mj-ea"/>
                <a:sym typeface="阿里巴巴普惠体 2.0 55 Regular" panose="00020600040101010101" pitchFamily="18" charset="-122"/>
              </a:rPr>
              <a:t>关键词标题</a:t>
            </a:r>
          </a:p>
        </p:txBody>
      </p:sp>
      <p:sp>
        <p:nvSpPr>
          <p:cNvPr id="692" name="文本框 15">
            <a:extLst>
              <a:ext uri="{FF2B5EF4-FFF2-40B4-BE49-F238E27FC236}">
                <a16:creationId xmlns:a16="http://schemas.microsoft.com/office/drawing/2014/main" id="{DED2AA9D-F2FA-EB25-6AC6-E38BFC648AA3}"/>
              </a:ext>
            </a:extLst>
          </p:cNvPr>
          <p:cNvSpPr txBox="1"/>
          <p:nvPr/>
        </p:nvSpPr>
        <p:spPr>
          <a:xfrm>
            <a:off x="6926620" y="2356394"/>
            <a:ext cx="4037225" cy="10321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a:t>
            </a:r>
            <a:r>
              <a:rPr lang="zh-CN" altLang="en-US" sz="1600" dirty="0">
                <a:solidFill>
                  <a:schemeClr val="tx1">
                    <a:lumMod val="65000"/>
                    <a:lumOff val="35000"/>
                  </a:schemeClr>
                </a:solidFill>
                <a:latin typeface="+mn-ea"/>
              </a:rPr>
              <a:t>，若字数太多，先</a:t>
            </a: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根据内容酌情删减文案，再调整字号。</a:t>
            </a:r>
          </a:p>
        </p:txBody>
      </p:sp>
      <p:cxnSp>
        <p:nvCxnSpPr>
          <p:cNvPr id="693" name="直接连接符 692">
            <a:extLst>
              <a:ext uri="{FF2B5EF4-FFF2-40B4-BE49-F238E27FC236}">
                <a16:creationId xmlns:a16="http://schemas.microsoft.com/office/drawing/2014/main" id="{86762DCA-0E1C-A42A-13B4-714D8669756B}"/>
              </a:ext>
            </a:extLst>
          </p:cNvPr>
          <p:cNvCxnSpPr/>
          <p:nvPr/>
        </p:nvCxnSpPr>
        <p:spPr>
          <a:xfrm>
            <a:off x="7079019" y="2290212"/>
            <a:ext cx="540000"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696" name="文本框 14">
            <a:extLst>
              <a:ext uri="{FF2B5EF4-FFF2-40B4-BE49-F238E27FC236}">
                <a16:creationId xmlns:a16="http://schemas.microsoft.com/office/drawing/2014/main" id="{91AD64E0-D14E-8D92-8E9A-18ACEFB39163}"/>
              </a:ext>
            </a:extLst>
          </p:cNvPr>
          <p:cNvSpPr txBox="1"/>
          <p:nvPr/>
        </p:nvSpPr>
        <p:spPr>
          <a:xfrm>
            <a:off x="1191428" y="4330727"/>
            <a:ext cx="1976294"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1"/>
                </a:solidFill>
                <a:latin typeface="+mj-ea"/>
                <a:ea typeface="+mj-ea"/>
                <a:sym typeface="阿里巴巴普惠体 2.0 55 Regular" panose="00020600040101010101" pitchFamily="18" charset="-122"/>
              </a:rPr>
              <a:t>关键词标题</a:t>
            </a:r>
          </a:p>
        </p:txBody>
      </p:sp>
      <p:sp>
        <p:nvSpPr>
          <p:cNvPr id="697" name="文本框 15">
            <a:extLst>
              <a:ext uri="{FF2B5EF4-FFF2-40B4-BE49-F238E27FC236}">
                <a16:creationId xmlns:a16="http://schemas.microsoft.com/office/drawing/2014/main" id="{B35E0AD2-D7F0-43AF-90B4-03633153662B}"/>
              </a:ext>
            </a:extLst>
          </p:cNvPr>
          <p:cNvSpPr txBox="1"/>
          <p:nvPr/>
        </p:nvSpPr>
        <p:spPr>
          <a:xfrm>
            <a:off x="1267628" y="4844547"/>
            <a:ext cx="4037225" cy="10321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a:t>
            </a:r>
            <a:r>
              <a:rPr lang="zh-CN" altLang="en-US" sz="1600" dirty="0">
                <a:solidFill>
                  <a:schemeClr val="tx1">
                    <a:lumMod val="65000"/>
                    <a:lumOff val="35000"/>
                  </a:schemeClr>
                </a:solidFill>
                <a:latin typeface="+mn-ea"/>
              </a:rPr>
              <a:t>，若字数太多，先</a:t>
            </a: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根据内容酌情删减文案，再调整字号。</a:t>
            </a:r>
          </a:p>
        </p:txBody>
      </p:sp>
      <p:cxnSp>
        <p:nvCxnSpPr>
          <p:cNvPr id="698" name="直接连接符 697">
            <a:extLst>
              <a:ext uri="{FF2B5EF4-FFF2-40B4-BE49-F238E27FC236}">
                <a16:creationId xmlns:a16="http://schemas.microsoft.com/office/drawing/2014/main" id="{62B4A7DD-4A8D-65E2-0758-5F081ED9E0BE}"/>
              </a:ext>
            </a:extLst>
          </p:cNvPr>
          <p:cNvCxnSpPr/>
          <p:nvPr/>
        </p:nvCxnSpPr>
        <p:spPr>
          <a:xfrm>
            <a:off x="1420027" y="4778365"/>
            <a:ext cx="540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01" name="文本框 14">
            <a:extLst>
              <a:ext uri="{FF2B5EF4-FFF2-40B4-BE49-F238E27FC236}">
                <a16:creationId xmlns:a16="http://schemas.microsoft.com/office/drawing/2014/main" id="{6EC4FD6B-ECCA-2929-011F-43B27836434F}"/>
              </a:ext>
            </a:extLst>
          </p:cNvPr>
          <p:cNvSpPr txBox="1"/>
          <p:nvPr/>
        </p:nvSpPr>
        <p:spPr>
          <a:xfrm>
            <a:off x="6926620" y="4330727"/>
            <a:ext cx="1718814"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accent2">
                    <a:lumMod val="75000"/>
                  </a:schemeClr>
                </a:solidFill>
                <a:latin typeface="+mj-ea"/>
                <a:ea typeface="+mj-ea"/>
                <a:sym typeface="阿里巴巴普惠体 2.0 55 Regular" panose="00020600040101010101" pitchFamily="18" charset="-122"/>
              </a:rPr>
              <a:t>关键词标题</a:t>
            </a:r>
          </a:p>
        </p:txBody>
      </p:sp>
      <p:sp>
        <p:nvSpPr>
          <p:cNvPr id="702" name="文本框 15">
            <a:extLst>
              <a:ext uri="{FF2B5EF4-FFF2-40B4-BE49-F238E27FC236}">
                <a16:creationId xmlns:a16="http://schemas.microsoft.com/office/drawing/2014/main" id="{55827777-7DB8-5F36-8B1B-8EFE756825C6}"/>
              </a:ext>
            </a:extLst>
          </p:cNvPr>
          <p:cNvSpPr txBox="1"/>
          <p:nvPr/>
        </p:nvSpPr>
        <p:spPr>
          <a:xfrm>
            <a:off x="6926620" y="4844547"/>
            <a:ext cx="4037225" cy="10321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a:t>
            </a:r>
            <a:r>
              <a:rPr lang="zh-CN" altLang="en-US" sz="1600" dirty="0">
                <a:solidFill>
                  <a:schemeClr val="tx1">
                    <a:lumMod val="65000"/>
                    <a:lumOff val="35000"/>
                  </a:schemeClr>
                </a:solidFill>
                <a:latin typeface="+mn-ea"/>
              </a:rPr>
              <a:t>，若字数太多，先</a:t>
            </a: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根据内容酌情删减文案，再调整字号。</a:t>
            </a:r>
          </a:p>
        </p:txBody>
      </p:sp>
      <p:cxnSp>
        <p:nvCxnSpPr>
          <p:cNvPr id="703" name="直接连接符 702">
            <a:extLst>
              <a:ext uri="{FF2B5EF4-FFF2-40B4-BE49-F238E27FC236}">
                <a16:creationId xmlns:a16="http://schemas.microsoft.com/office/drawing/2014/main" id="{E60EE5B2-7111-8F4D-DBEF-8A0078727D1B}"/>
              </a:ext>
            </a:extLst>
          </p:cNvPr>
          <p:cNvCxnSpPr/>
          <p:nvPr/>
        </p:nvCxnSpPr>
        <p:spPr>
          <a:xfrm>
            <a:off x="7079019" y="4778365"/>
            <a:ext cx="540000"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8004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26665B8F-5A0D-90E4-CD23-D0D9AF1E7F40}"/>
              </a:ext>
            </a:extLst>
          </p:cNvPr>
          <p:cNvSpPr/>
          <p:nvPr/>
        </p:nvSpPr>
        <p:spPr>
          <a:xfrm>
            <a:off x="3602736" y="1870613"/>
            <a:ext cx="7748561" cy="4021837"/>
          </a:xfrm>
          <a:prstGeom prst="roundRect">
            <a:avLst>
              <a:gd name="adj" fmla="val 6209"/>
            </a:avLst>
          </a:prstGeom>
          <a:solidFill>
            <a:srgbClr val="FFFFFF">
              <a:alpha val="86000"/>
            </a:srgbClr>
          </a:solidFill>
          <a:ln w="12700" cap="flat" cmpd="sng" algn="ctr">
            <a:solidFill>
              <a:schemeClr val="accent1"/>
            </a:solidFill>
            <a:prstDash val="solid"/>
            <a:miter lim="800000"/>
          </a:ln>
          <a:effectLst>
            <a:outerShdw blurRad="254000" dist="1651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1" name="图片 20" descr="人在玩电脑&#10;&#10;中度可信度描述已自动生成">
            <a:extLst>
              <a:ext uri="{FF2B5EF4-FFF2-40B4-BE49-F238E27FC236}">
                <a16:creationId xmlns:a16="http://schemas.microsoft.com/office/drawing/2014/main" id="{628F18D1-8802-8860-5C02-5107B5395BF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0857" y="1363980"/>
            <a:ext cx="3109235" cy="4663440"/>
          </a:xfrm>
          <a:prstGeom prst="roundRect">
            <a:avLst>
              <a:gd name="adj" fmla="val 6080"/>
            </a:avLst>
          </a:prstGeom>
          <a:effectLst/>
        </p:spPr>
      </p:pic>
      <p:sp>
        <p:nvSpPr>
          <p:cNvPr id="6" name="矩形: 对角圆角 5">
            <a:extLst>
              <a:ext uri="{FF2B5EF4-FFF2-40B4-BE49-F238E27FC236}">
                <a16:creationId xmlns:a16="http://schemas.microsoft.com/office/drawing/2014/main" id="{890A5C90-5D7C-1CDC-FCD1-91793F47BF8B}"/>
              </a:ext>
            </a:extLst>
          </p:cNvPr>
          <p:cNvSpPr/>
          <p:nvPr/>
        </p:nvSpPr>
        <p:spPr>
          <a:xfrm flipV="1">
            <a:off x="4080332" y="2382680"/>
            <a:ext cx="1802674" cy="428401"/>
          </a:xfrm>
          <a:prstGeom prst="round2DiagRect">
            <a:avLst>
              <a:gd name="adj1" fmla="val 50000"/>
              <a:gd name="adj2" fmla="val 0"/>
            </a:avLst>
          </a:prstGeom>
          <a:gradFill flip="none" rotWithShape="1">
            <a:gsLst>
              <a:gs pos="0">
                <a:schemeClr val="accent1">
                  <a:lumMod val="60000"/>
                  <a:lumOff val="40000"/>
                </a:schemeClr>
              </a:gs>
              <a:gs pos="39000">
                <a:schemeClr val="accent1"/>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p>
            <a:pPr algn="ctr"/>
            <a:endParaRPr lang="zh-CN" altLang="en-US" sz="5400"/>
          </a:p>
        </p:txBody>
      </p:sp>
      <p:sp>
        <p:nvSpPr>
          <p:cNvPr id="8" name="矩形: 对角圆角 7">
            <a:extLst>
              <a:ext uri="{FF2B5EF4-FFF2-40B4-BE49-F238E27FC236}">
                <a16:creationId xmlns:a16="http://schemas.microsoft.com/office/drawing/2014/main" id="{0CB4C4A7-E6B0-152D-3024-7EC8C664E395}"/>
              </a:ext>
            </a:extLst>
          </p:cNvPr>
          <p:cNvSpPr/>
          <p:nvPr/>
        </p:nvSpPr>
        <p:spPr>
          <a:xfrm flipV="1">
            <a:off x="4050417" y="4095950"/>
            <a:ext cx="1802674" cy="428401"/>
          </a:xfrm>
          <a:prstGeom prst="round2DiagRect">
            <a:avLst>
              <a:gd name="adj1" fmla="val 50000"/>
              <a:gd name="adj2" fmla="val 0"/>
            </a:avLst>
          </a:prstGeom>
          <a:solidFill>
            <a:schemeClr val="accent2"/>
          </a:solidFill>
          <a:ln w="0" cap="flat" cmpd="sng" algn="ctr">
            <a:noFill/>
            <a:prstDash val="solid"/>
            <a:miter lim="800000"/>
          </a:ln>
          <a:effectLst>
            <a:outerShdw blurRad="76200" dist="38100" dir="810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B77665DC-89DB-3E9B-EB4A-AEE34561A4ED}"/>
              </a:ext>
            </a:extLst>
          </p:cNvPr>
          <p:cNvSpPr>
            <a:spLocks noGrp="1"/>
          </p:cNvSpPr>
          <p:nvPr>
            <p:ph type="body" sz="quarter" idx="10"/>
          </p:nvPr>
        </p:nvSpPr>
        <p:spPr>
          <a:xfrm>
            <a:off x="1006970" y="168472"/>
            <a:ext cx="4794268" cy="428401"/>
          </a:xfrm>
        </p:spPr>
        <p:txBody>
          <a:bodyPr/>
          <a:lstStyle/>
          <a:p>
            <a:r>
              <a:rPr lang="zh-CN" altLang="en-US" dirty="0"/>
              <a:t>研究背景</a:t>
            </a:r>
          </a:p>
        </p:txBody>
      </p:sp>
      <p:sp>
        <p:nvSpPr>
          <p:cNvPr id="22" name="矩形: 圆角 21">
            <a:extLst>
              <a:ext uri="{FF2B5EF4-FFF2-40B4-BE49-F238E27FC236}">
                <a16:creationId xmlns:a16="http://schemas.microsoft.com/office/drawing/2014/main" id="{9849243C-0FD5-DC00-7863-53306B783824}"/>
              </a:ext>
            </a:extLst>
          </p:cNvPr>
          <p:cNvSpPr/>
          <p:nvPr/>
        </p:nvSpPr>
        <p:spPr>
          <a:xfrm>
            <a:off x="3247130" y="1598021"/>
            <a:ext cx="3811366" cy="560070"/>
          </a:xfrm>
          <a:prstGeom prst="roundRect">
            <a:avLst/>
          </a:prstGeom>
          <a:solidFill>
            <a:schemeClr val="accent1"/>
          </a:solidFill>
          <a:ln w="12700" cap="flat" cmpd="sng" algn="ctr">
            <a:noFill/>
            <a:prstDash val="solid"/>
            <a:miter lim="800000"/>
          </a:ln>
          <a:effectLst>
            <a:outerShdw blurRad="203200" dist="38100" dir="5400000" sx="101000" sy="101000" algn="t" rotWithShape="0">
              <a:schemeClr val="accent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文本框 20">
            <a:extLst>
              <a:ext uri="{FF2B5EF4-FFF2-40B4-BE49-F238E27FC236}">
                <a16:creationId xmlns:a16="http://schemas.microsoft.com/office/drawing/2014/main" id="{018BBD7C-6F81-5CE7-FADC-8D9AF311A43F}"/>
              </a:ext>
            </a:extLst>
          </p:cNvPr>
          <p:cNvSpPr txBox="1"/>
          <p:nvPr/>
        </p:nvSpPr>
        <p:spPr>
          <a:xfrm>
            <a:off x="4080332" y="2843782"/>
            <a:ext cx="7214267" cy="92020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ts val="800"/>
              </a:spcBef>
              <a:spcAft>
                <a:spcPts val="800"/>
              </a:spcAft>
              <a:buClr>
                <a:schemeClr val="accent1"/>
              </a:buClr>
            </a:pPr>
            <a:r>
              <a:rPr lang="zh-CN" altLang="en-US" sz="160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endParaRPr lang="en-US" altLang="zh-CN" sz="1600" dirty="0">
              <a:solidFill>
                <a:schemeClr val="tx1">
                  <a:lumMod val="65000"/>
                  <a:lumOff val="35000"/>
                </a:schemeClr>
              </a:solidFill>
              <a:latin typeface="+mn-ea"/>
            </a:endParaRPr>
          </a:p>
        </p:txBody>
      </p:sp>
      <p:cxnSp>
        <p:nvCxnSpPr>
          <p:cNvPr id="27" name="直接连接符 26">
            <a:extLst>
              <a:ext uri="{FF2B5EF4-FFF2-40B4-BE49-F238E27FC236}">
                <a16:creationId xmlns:a16="http://schemas.microsoft.com/office/drawing/2014/main" id="{A9EAB39B-D714-479E-A924-DB101C0EAF3B}"/>
              </a:ext>
            </a:extLst>
          </p:cNvPr>
          <p:cNvCxnSpPr/>
          <p:nvPr/>
        </p:nvCxnSpPr>
        <p:spPr>
          <a:xfrm>
            <a:off x="3815196" y="1888810"/>
            <a:ext cx="3079592" cy="0"/>
          </a:xfrm>
          <a:prstGeom prst="line">
            <a:avLst/>
          </a:prstGeom>
          <a:ln w="12700">
            <a:solidFill>
              <a:schemeClr val="bg1"/>
            </a:solidFill>
            <a:tailEnd type="stealt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CB210826-D545-0C1B-A8E2-D803EDE6AE5C}"/>
              </a:ext>
            </a:extLst>
          </p:cNvPr>
          <p:cNvCxnSpPr/>
          <p:nvPr/>
        </p:nvCxnSpPr>
        <p:spPr>
          <a:xfrm>
            <a:off x="3412411" y="1888810"/>
            <a:ext cx="454419" cy="0"/>
          </a:xfrm>
          <a:prstGeom prst="line">
            <a:avLst/>
          </a:prstGeom>
          <a:ln w="38100">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4" name="文本框 20">
            <a:extLst>
              <a:ext uri="{FF2B5EF4-FFF2-40B4-BE49-F238E27FC236}">
                <a16:creationId xmlns:a16="http://schemas.microsoft.com/office/drawing/2014/main" id="{8840C51F-6AF3-EA1E-DD3C-61E080931FF0}"/>
              </a:ext>
            </a:extLst>
          </p:cNvPr>
          <p:cNvSpPr txBox="1"/>
          <p:nvPr/>
        </p:nvSpPr>
        <p:spPr>
          <a:xfrm>
            <a:off x="4080332" y="4550263"/>
            <a:ext cx="7214267" cy="92020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ts val="800"/>
              </a:spcBef>
              <a:spcAft>
                <a:spcPts val="800"/>
              </a:spcAft>
              <a:buClr>
                <a:schemeClr val="accent1"/>
              </a:buClr>
            </a:pPr>
            <a:r>
              <a:rPr lang="zh-CN" altLang="en-US" sz="160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endParaRPr lang="en-US" altLang="zh-CN" sz="1600" dirty="0">
              <a:solidFill>
                <a:schemeClr val="tx1">
                  <a:lumMod val="65000"/>
                  <a:lumOff val="35000"/>
                </a:schemeClr>
              </a:solidFill>
              <a:latin typeface="+mn-ea"/>
            </a:endParaRPr>
          </a:p>
        </p:txBody>
      </p:sp>
      <p:sp>
        <p:nvSpPr>
          <p:cNvPr id="23" name="文本框 19">
            <a:extLst>
              <a:ext uri="{FF2B5EF4-FFF2-40B4-BE49-F238E27FC236}">
                <a16:creationId xmlns:a16="http://schemas.microsoft.com/office/drawing/2014/main" id="{EE1B80DB-1060-24AF-9409-8552B0D1C4C8}"/>
              </a:ext>
            </a:extLst>
          </p:cNvPr>
          <p:cNvSpPr txBox="1"/>
          <p:nvPr/>
        </p:nvSpPr>
        <p:spPr>
          <a:xfrm>
            <a:off x="4338071" y="2412214"/>
            <a:ext cx="1287196" cy="369332"/>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gn="l">
              <a:spcBef>
                <a:spcPts val="0"/>
              </a:spcBef>
              <a:spcAft>
                <a:spcPts val="0"/>
              </a:spcAft>
            </a:pPr>
            <a:r>
              <a:rPr lang="zh-CN" altLang="en-US" sz="2000" dirty="0">
                <a:solidFill>
                  <a:srgbClr val="FFFFFF"/>
                </a:solidFill>
                <a:latin typeface="+mj-ea"/>
                <a:ea typeface="+mj-ea"/>
              </a:rPr>
              <a:t>关键词标题</a:t>
            </a:r>
            <a:endParaRPr lang="zh-CN" altLang="en-US" sz="2000" dirty="0">
              <a:solidFill>
                <a:srgbClr val="FFFFFF"/>
              </a:solidFill>
              <a:effectLst/>
              <a:latin typeface="+mj-ea"/>
              <a:ea typeface="+mj-ea"/>
            </a:endParaRPr>
          </a:p>
        </p:txBody>
      </p:sp>
      <p:sp>
        <p:nvSpPr>
          <p:cNvPr id="3" name="文本框 19">
            <a:extLst>
              <a:ext uri="{FF2B5EF4-FFF2-40B4-BE49-F238E27FC236}">
                <a16:creationId xmlns:a16="http://schemas.microsoft.com/office/drawing/2014/main" id="{08A70916-1F16-0DA8-64D9-6A34BC0C60B3}"/>
              </a:ext>
            </a:extLst>
          </p:cNvPr>
          <p:cNvSpPr txBox="1"/>
          <p:nvPr/>
        </p:nvSpPr>
        <p:spPr>
          <a:xfrm>
            <a:off x="4308156" y="4125485"/>
            <a:ext cx="1287196" cy="369332"/>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gn="l">
              <a:spcBef>
                <a:spcPts val="0"/>
              </a:spcBef>
              <a:spcAft>
                <a:spcPts val="0"/>
              </a:spcAft>
            </a:pPr>
            <a:r>
              <a:rPr lang="zh-CN" altLang="en-US" sz="2000" dirty="0">
                <a:solidFill>
                  <a:srgbClr val="FFFFFF"/>
                </a:solidFill>
                <a:latin typeface="+mj-ea"/>
                <a:ea typeface="+mj-ea"/>
              </a:rPr>
              <a:t>关键词标题</a:t>
            </a:r>
            <a:endParaRPr lang="zh-CN" altLang="en-US" sz="2000" dirty="0">
              <a:solidFill>
                <a:srgbClr val="FFFFFF"/>
              </a:solidFill>
              <a:effectLst/>
              <a:latin typeface="+mj-ea"/>
              <a:ea typeface="+mj-ea"/>
            </a:endParaRPr>
          </a:p>
        </p:txBody>
      </p:sp>
      <p:sp>
        <p:nvSpPr>
          <p:cNvPr id="12" name="任意多边形: 形状 11">
            <a:extLst>
              <a:ext uri="{FF2B5EF4-FFF2-40B4-BE49-F238E27FC236}">
                <a16:creationId xmlns:a16="http://schemas.microsoft.com/office/drawing/2014/main" id="{F0C9AB45-FF35-AF7B-6D53-23299DEEBC9B}"/>
              </a:ext>
            </a:extLst>
          </p:cNvPr>
          <p:cNvSpPr/>
          <p:nvPr/>
        </p:nvSpPr>
        <p:spPr>
          <a:xfrm rot="19460170">
            <a:off x="10583570" y="5594970"/>
            <a:ext cx="933816" cy="269359"/>
          </a:xfrm>
          <a:custGeom>
            <a:avLst/>
            <a:gdLst>
              <a:gd name="connsiteX0" fmla="*/ 933816 w 933816"/>
              <a:gd name="connsiteY0" fmla="*/ 0 h 269359"/>
              <a:gd name="connsiteX1" fmla="*/ 761983 w 933816"/>
              <a:gd name="connsiteY1" fmla="*/ 239451 h 269359"/>
              <a:gd name="connsiteX2" fmla="*/ 729823 w 933816"/>
              <a:gd name="connsiteY2" fmla="*/ 269359 h 269359"/>
              <a:gd name="connsiteX3" fmla="*/ 375351 w 933816"/>
              <a:gd name="connsiteY3" fmla="*/ 269359 h 269359"/>
              <a:gd name="connsiteX4" fmla="*/ 0 w 933816"/>
              <a:gd name="connsiteY4" fmla="*/ 0 h 269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816" h="269359">
                <a:moveTo>
                  <a:pt x="933816" y="0"/>
                </a:moveTo>
                <a:lnTo>
                  <a:pt x="761983" y="239451"/>
                </a:lnTo>
                <a:lnTo>
                  <a:pt x="729823" y="269359"/>
                </a:lnTo>
                <a:lnTo>
                  <a:pt x="375351" y="269359"/>
                </a:lnTo>
                <a:lnTo>
                  <a:pt x="0" y="0"/>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866207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任意多边形: 形状 191">
            <a:extLst>
              <a:ext uri="{FF2B5EF4-FFF2-40B4-BE49-F238E27FC236}">
                <a16:creationId xmlns:a16="http://schemas.microsoft.com/office/drawing/2014/main" id="{B5DC7154-03E1-5AB9-FB68-7AF7FCF09B47}"/>
              </a:ext>
            </a:extLst>
          </p:cNvPr>
          <p:cNvSpPr/>
          <p:nvPr/>
        </p:nvSpPr>
        <p:spPr>
          <a:xfrm>
            <a:off x="2972072" y="3632128"/>
            <a:ext cx="6247854" cy="3225873"/>
          </a:xfrm>
          <a:custGeom>
            <a:avLst/>
            <a:gdLst>
              <a:gd name="connsiteX0" fmla="*/ 3123927 w 6247854"/>
              <a:gd name="connsiteY0" fmla="*/ 0 h 3225873"/>
              <a:gd name="connsiteX1" fmla="*/ 6247854 w 6247854"/>
              <a:gd name="connsiteY1" fmla="*/ 3123927 h 3225873"/>
              <a:gd name="connsiteX2" fmla="*/ 6242706 w 6247854"/>
              <a:gd name="connsiteY2" fmla="*/ 3225873 h 3225873"/>
              <a:gd name="connsiteX3" fmla="*/ 5148 w 6247854"/>
              <a:gd name="connsiteY3" fmla="*/ 3225873 h 3225873"/>
              <a:gd name="connsiteX4" fmla="*/ 0 w 6247854"/>
              <a:gd name="connsiteY4" fmla="*/ 3123927 h 3225873"/>
              <a:gd name="connsiteX5" fmla="*/ 3123927 w 6247854"/>
              <a:gd name="connsiteY5" fmla="*/ 0 h 322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7854" h="3225873">
                <a:moveTo>
                  <a:pt x="3123927" y="0"/>
                </a:moveTo>
                <a:cubicBezTo>
                  <a:pt x="4849224" y="0"/>
                  <a:pt x="6247854" y="1398630"/>
                  <a:pt x="6247854" y="3123927"/>
                </a:cubicBezTo>
                <a:lnTo>
                  <a:pt x="6242706" y="3225873"/>
                </a:lnTo>
                <a:lnTo>
                  <a:pt x="5148" y="3225873"/>
                </a:lnTo>
                <a:lnTo>
                  <a:pt x="0" y="3123927"/>
                </a:lnTo>
                <a:cubicBezTo>
                  <a:pt x="0" y="1398630"/>
                  <a:pt x="1398630" y="0"/>
                  <a:pt x="3123927" y="0"/>
                </a:cubicBezTo>
                <a:close/>
              </a:path>
            </a:pathLst>
          </a:custGeom>
          <a:solidFill>
            <a:schemeClr val="accent1">
              <a:alpha val="5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3327" tIns="51664" rIns="103327" bIns="51664" rtlCol="0" anchor="ctr">
            <a:noAutofit/>
          </a:bodyPr>
          <a:lstStyle/>
          <a:p>
            <a:pPr algn="l"/>
            <a:endParaRPr lang="zh-CN" altLang="en-US" sz="1808" dirty="0">
              <a:solidFill>
                <a:schemeClr val="bg1"/>
              </a:solidFill>
              <a:latin typeface="+mj-ea"/>
              <a:ea typeface="+mj-ea"/>
            </a:endParaRPr>
          </a:p>
        </p:txBody>
      </p:sp>
      <p:sp>
        <p:nvSpPr>
          <p:cNvPr id="194" name="任意多边形: 形状 193">
            <a:extLst>
              <a:ext uri="{FF2B5EF4-FFF2-40B4-BE49-F238E27FC236}">
                <a16:creationId xmlns:a16="http://schemas.microsoft.com/office/drawing/2014/main" id="{F245E6C3-0053-A85B-0846-4C9D7206FB1B}"/>
              </a:ext>
            </a:extLst>
          </p:cNvPr>
          <p:cNvSpPr/>
          <p:nvPr/>
        </p:nvSpPr>
        <p:spPr>
          <a:xfrm>
            <a:off x="3798693" y="4458748"/>
            <a:ext cx="4594616" cy="2399252"/>
          </a:xfrm>
          <a:custGeom>
            <a:avLst/>
            <a:gdLst>
              <a:gd name="connsiteX0" fmla="*/ 2297308 w 4594616"/>
              <a:gd name="connsiteY0" fmla="*/ 0 h 2399252"/>
              <a:gd name="connsiteX1" fmla="*/ 4594616 w 4594616"/>
              <a:gd name="connsiteY1" fmla="*/ 2297308 h 2399252"/>
              <a:gd name="connsiteX2" fmla="*/ 4589469 w 4594616"/>
              <a:gd name="connsiteY2" fmla="*/ 2399252 h 2399252"/>
              <a:gd name="connsiteX3" fmla="*/ 5148 w 4594616"/>
              <a:gd name="connsiteY3" fmla="*/ 2399252 h 2399252"/>
              <a:gd name="connsiteX4" fmla="*/ 0 w 4594616"/>
              <a:gd name="connsiteY4" fmla="*/ 2297308 h 2399252"/>
              <a:gd name="connsiteX5" fmla="*/ 2297308 w 4594616"/>
              <a:gd name="connsiteY5" fmla="*/ 0 h 2399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94616" h="2399252">
                <a:moveTo>
                  <a:pt x="2297308" y="0"/>
                </a:moveTo>
                <a:cubicBezTo>
                  <a:pt x="3566076" y="0"/>
                  <a:pt x="4594616" y="1028540"/>
                  <a:pt x="4594616" y="2297308"/>
                </a:cubicBezTo>
                <a:lnTo>
                  <a:pt x="4589469" y="2399252"/>
                </a:lnTo>
                <a:lnTo>
                  <a:pt x="5148" y="2399252"/>
                </a:lnTo>
                <a:lnTo>
                  <a:pt x="0" y="2297308"/>
                </a:lnTo>
                <a:cubicBezTo>
                  <a:pt x="0" y="1028540"/>
                  <a:pt x="1028540" y="0"/>
                  <a:pt x="2297308" y="0"/>
                </a:cubicBezTo>
                <a:close/>
              </a:path>
            </a:pathLst>
          </a:custGeom>
          <a:solidFill>
            <a:schemeClr val="accent1">
              <a:alpha val="2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3327" tIns="51664" rIns="103327" bIns="51664" rtlCol="0" anchor="ctr">
            <a:noAutofit/>
          </a:bodyPr>
          <a:lstStyle/>
          <a:p>
            <a:pPr algn="l"/>
            <a:endParaRPr lang="zh-CN" altLang="en-US" sz="1808">
              <a:solidFill>
                <a:schemeClr val="bg1"/>
              </a:solidFill>
              <a:latin typeface="+mj-ea"/>
              <a:ea typeface="+mj-ea"/>
            </a:endParaRPr>
          </a:p>
        </p:txBody>
      </p:sp>
      <p:sp>
        <p:nvSpPr>
          <p:cNvPr id="196" name="任意多边形: 形状 195">
            <a:extLst>
              <a:ext uri="{FF2B5EF4-FFF2-40B4-BE49-F238E27FC236}">
                <a16:creationId xmlns:a16="http://schemas.microsoft.com/office/drawing/2014/main" id="{EB27F947-4DA9-0F67-B8D0-28863AEF788A}"/>
              </a:ext>
            </a:extLst>
          </p:cNvPr>
          <p:cNvSpPr/>
          <p:nvPr/>
        </p:nvSpPr>
        <p:spPr>
          <a:xfrm>
            <a:off x="4398995" y="5059051"/>
            <a:ext cx="3394012" cy="1798949"/>
          </a:xfrm>
          <a:custGeom>
            <a:avLst/>
            <a:gdLst>
              <a:gd name="connsiteX0" fmla="*/ 1697006 w 3394012"/>
              <a:gd name="connsiteY0" fmla="*/ 0 h 1798949"/>
              <a:gd name="connsiteX1" fmla="*/ 3394012 w 3394012"/>
              <a:gd name="connsiteY1" fmla="*/ 1697006 h 1798949"/>
              <a:gd name="connsiteX2" fmla="*/ 3388865 w 3394012"/>
              <a:gd name="connsiteY2" fmla="*/ 1798949 h 1798949"/>
              <a:gd name="connsiteX3" fmla="*/ 5148 w 3394012"/>
              <a:gd name="connsiteY3" fmla="*/ 1798949 h 1798949"/>
              <a:gd name="connsiteX4" fmla="*/ 0 w 3394012"/>
              <a:gd name="connsiteY4" fmla="*/ 1697006 h 1798949"/>
              <a:gd name="connsiteX5" fmla="*/ 1697006 w 3394012"/>
              <a:gd name="connsiteY5" fmla="*/ 0 h 17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4012" h="1798949">
                <a:moveTo>
                  <a:pt x="1697006" y="0"/>
                </a:moveTo>
                <a:cubicBezTo>
                  <a:pt x="2634237" y="0"/>
                  <a:pt x="3394012" y="759775"/>
                  <a:pt x="3394012" y="1697006"/>
                </a:cubicBezTo>
                <a:lnTo>
                  <a:pt x="3388865" y="1798949"/>
                </a:lnTo>
                <a:lnTo>
                  <a:pt x="5148" y="1798949"/>
                </a:lnTo>
                <a:lnTo>
                  <a:pt x="0" y="1697006"/>
                </a:lnTo>
                <a:cubicBezTo>
                  <a:pt x="0" y="759775"/>
                  <a:pt x="759775" y="0"/>
                  <a:pt x="1697006" y="0"/>
                </a:cubicBezTo>
                <a:close/>
              </a:path>
            </a:pathLst>
          </a:custGeom>
          <a:solidFill>
            <a:schemeClr val="accent1">
              <a:alpha val="5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3327" tIns="51664" rIns="103327" bIns="51664" rtlCol="0" anchor="ctr">
            <a:noAutofit/>
          </a:bodyPr>
          <a:lstStyle/>
          <a:p>
            <a:pPr algn="l"/>
            <a:endParaRPr lang="zh-CN" altLang="en-US" sz="1808">
              <a:solidFill>
                <a:schemeClr val="bg1"/>
              </a:solidFill>
              <a:latin typeface="+mj-ea"/>
              <a:ea typeface="+mj-ea"/>
            </a:endParaRPr>
          </a:p>
        </p:txBody>
      </p:sp>
      <p:sp>
        <p:nvSpPr>
          <p:cNvPr id="198" name="任意多边形: 形状 197">
            <a:extLst>
              <a:ext uri="{FF2B5EF4-FFF2-40B4-BE49-F238E27FC236}">
                <a16:creationId xmlns:a16="http://schemas.microsoft.com/office/drawing/2014/main" id="{8D65EEEB-5D50-12CB-BA33-43A5D769E147}"/>
              </a:ext>
            </a:extLst>
          </p:cNvPr>
          <p:cNvSpPr/>
          <p:nvPr/>
        </p:nvSpPr>
        <p:spPr>
          <a:xfrm>
            <a:off x="4890519" y="5550574"/>
            <a:ext cx="2410967" cy="1307427"/>
          </a:xfrm>
          <a:custGeom>
            <a:avLst/>
            <a:gdLst>
              <a:gd name="connsiteX0" fmla="*/ 1205483 w 2410967"/>
              <a:gd name="connsiteY0" fmla="*/ 0 h 1307427"/>
              <a:gd name="connsiteX1" fmla="*/ 2410967 w 2410967"/>
              <a:gd name="connsiteY1" fmla="*/ 1205484 h 1307427"/>
              <a:gd name="connsiteX2" fmla="*/ 2405819 w 2410967"/>
              <a:gd name="connsiteY2" fmla="*/ 1307427 h 1307427"/>
              <a:gd name="connsiteX3" fmla="*/ 5147 w 2410967"/>
              <a:gd name="connsiteY3" fmla="*/ 1307427 h 1307427"/>
              <a:gd name="connsiteX4" fmla="*/ 0 w 2410967"/>
              <a:gd name="connsiteY4" fmla="*/ 1205484 h 1307427"/>
              <a:gd name="connsiteX5" fmla="*/ 1205483 w 2410967"/>
              <a:gd name="connsiteY5" fmla="*/ 0 h 13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967" h="1307427">
                <a:moveTo>
                  <a:pt x="1205483" y="0"/>
                </a:moveTo>
                <a:cubicBezTo>
                  <a:pt x="1871253" y="0"/>
                  <a:pt x="2410967" y="539714"/>
                  <a:pt x="2410967" y="1205484"/>
                </a:cubicBezTo>
                <a:lnTo>
                  <a:pt x="2405819" y="1307427"/>
                </a:lnTo>
                <a:lnTo>
                  <a:pt x="5147" y="1307427"/>
                </a:lnTo>
                <a:lnTo>
                  <a:pt x="0" y="1205484"/>
                </a:lnTo>
                <a:cubicBezTo>
                  <a:pt x="0" y="539714"/>
                  <a:pt x="539713" y="0"/>
                  <a:pt x="1205483" y="0"/>
                </a:cubicBezTo>
                <a:close/>
              </a:path>
            </a:pathLst>
          </a:custGeom>
          <a:solidFill>
            <a:schemeClr val="accent1">
              <a:alpha val="70000"/>
            </a:schemeClr>
          </a:solidFill>
          <a:ln w="3229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3327" tIns="51664" rIns="103327" bIns="51664" rtlCol="0" anchor="ctr">
            <a:noAutofit/>
          </a:bodyPr>
          <a:lstStyle/>
          <a:p>
            <a:pPr algn="l"/>
            <a:endParaRPr lang="zh-CN" altLang="en-US" sz="1808">
              <a:solidFill>
                <a:schemeClr val="bg1"/>
              </a:solidFill>
              <a:latin typeface="+mj-ea"/>
              <a:ea typeface="+mj-ea"/>
            </a:endParaRPr>
          </a:p>
        </p:txBody>
      </p:sp>
      <p:sp>
        <p:nvSpPr>
          <p:cNvPr id="2" name="文本占位符 1">
            <a:extLst>
              <a:ext uri="{FF2B5EF4-FFF2-40B4-BE49-F238E27FC236}">
                <a16:creationId xmlns:a16="http://schemas.microsoft.com/office/drawing/2014/main" id="{E92DCE9F-F0FE-A546-874E-39040BEA30A5}"/>
              </a:ext>
            </a:extLst>
          </p:cNvPr>
          <p:cNvSpPr>
            <a:spLocks noGrp="1"/>
          </p:cNvSpPr>
          <p:nvPr>
            <p:ph type="body" sz="quarter" idx="10"/>
          </p:nvPr>
        </p:nvSpPr>
        <p:spPr/>
        <p:txBody>
          <a:bodyPr/>
          <a:lstStyle/>
          <a:p>
            <a:r>
              <a:rPr lang="zh-CN" altLang="en-US" dirty="0"/>
              <a:t>研究内容</a:t>
            </a:r>
          </a:p>
        </p:txBody>
      </p:sp>
      <p:grpSp>
        <p:nvGrpSpPr>
          <p:cNvPr id="12" name="组合 11">
            <a:extLst>
              <a:ext uri="{FF2B5EF4-FFF2-40B4-BE49-F238E27FC236}">
                <a16:creationId xmlns:a16="http://schemas.microsoft.com/office/drawing/2014/main" id="{5AB2FACD-AAB9-8200-3F78-69CCF1C215B6}"/>
              </a:ext>
            </a:extLst>
          </p:cNvPr>
          <p:cNvGrpSpPr/>
          <p:nvPr/>
        </p:nvGrpSpPr>
        <p:grpSpPr>
          <a:xfrm>
            <a:off x="4716561" y="1554935"/>
            <a:ext cx="2758878" cy="3025560"/>
            <a:chOff x="4716561" y="1554935"/>
            <a:chExt cx="2758878" cy="3025560"/>
          </a:xfrm>
        </p:grpSpPr>
        <p:sp>
          <p:nvSpPr>
            <p:cNvPr id="107" name="文本框 39">
              <a:extLst>
                <a:ext uri="{FF2B5EF4-FFF2-40B4-BE49-F238E27FC236}">
                  <a16:creationId xmlns:a16="http://schemas.microsoft.com/office/drawing/2014/main" id="{62580D2F-C758-42CE-4E77-C9DB7A9EC66E}"/>
                </a:ext>
              </a:extLst>
            </p:cNvPr>
            <p:cNvSpPr txBox="1"/>
            <p:nvPr/>
          </p:nvSpPr>
          <p:spPr>
            <a:xfrm flipH="1">
              <a:off x="5267702" y="1554935"/>
              <a:ext cx="1656596"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accent1"/>
                  </a:solidFill>
                  <a:latin typeface="+mj-ea"/>
                  <a:ea typeface="+mj-ea"/>
                </a:rPr>
                <a:t>关键词标题</a:t>
              </a:r>
            </a:p>
          </p:txBody>
        </p:sp>
        <p:sp>
          <p:nvSpPr>
            <p:cNvPr id="108" name="文本框 44">
              <a:extLst>
                <a:ext uri="{FF2B5EF4-FFF2-40B4-BE49-F238E27FC236}">
                  <a16:creationId xmlns:a16="http://schemas.microsoft.com/office/drawing/2014/main" id="{81D2657B-566C-193D-DAE3-BF0D0C622255}"/>
                </a:ext>
              </a:extLst>
            </p:cNvPr>
            <p:cNvSpPr txBox="1"/>
            <p:nvPr/>
          </p:nvSpPr>
          <p:spPr>
            <a:xfrm flipH="1">
              <a:off x="4716561" y="1928704"/>
              <a:ext cx="2758878"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schemeClr val="tx1">
                      <a:lumMod val="65000"/>
                      <a:lumOff val="35000"/>
                    </a:schemeClr>
                  </a:solidFill>
                </a:rPr>
                <a:t>在这里输入你的正文，阐述与关键词标题相关的具体内容，若字数太多酌情先删减文案</a:t>
              </a:r>
            </a:p>
          </p:txBody>
        </p:sp>
        <p:sp>
          <p:nvSpPr>
            <p:cNvPr id="69" name="Oval 9">
              <a:extLst>
                <a:ext uri="{FF2B5EF4-FFF2-40B4-BE49-F238E27FC236}">
                  <a16:creationId xmlns:a16="http://schemas.microsoft.com/office/drawing/2014/main" id="{42A52D93-AC45-FB26-B465-267FB98FBB44}"/>
                </a:ext>
              </a:extLst>
            </p:cNvPr>
            <p:cNvSpPr/>
            <p:nvPr/>
          </p:nvSpPr>
          <p:spPr>
            <a:xfrm>
              <a:off x="5945133" y="4278760"/>
              <a:ext cx="301735" cy="301735"/>
            </a:xfrm>
            <a:prstGeom prst="ellipse">
              <a:avLst/>
            </a:prstGeom>
            <a:gradFill flip="none" rotWithShape="1">
              <a:gsLst>
                <a:gs pos="0">
                  <a:schemeClr val="accent1">
                    <a:lumMod val="60000"/>
                    <a:lumOff val="40000"/>
                  </a:schemeClr>
                </a:gs>
                <a:gs pos="39000">
                  <a:schemeClr val="accent1"/>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p>
              <a:pPr algn="ctr"/>
              <a:endParaRPr lang="en-US" sz="5400">
                <a:sym typeface="Arial" panose="020B0604020202020204" pitchFamily="34" charset="0"/>
              </a:endParaRPr>
            </a:p>
          </p:txBody>
        </p:sp>
        <p:grpSp>
          <p:nvGrpSpPr>
            <p:cNvPr id="4" name="组合 3">
              <a:extLst>
                <a:ext uri="{FF2B5EF4-FFF2-40B4-BE49-F238E27FC236}">
                  <a16:creationId xmlns:a16="http://schemas.microsoft.com/office/drawing/2014/main" id="{90DCB592-1A4C-90A4-9729-AB1B5E91AAD3}"/>
                </a:ext>
              </a:extLst>
            </p:cNvPr>
            <p:cNvGrpSpPr/>
            <p:nvPr/>
          </p:nvGrpSpPr>
          <p:grpSpPr>
            <a:xfrm>
              <a:off x="5558534" y="2897875"/>
              <a:ext cx="1074933" cy="1074933"/>
              <a:chOff x="5558534" y="2897875"/>
              <a:chExt cx="1074933" cy="1074933"/>
            </a:xfrm>
          </p:grpSpPr>
          <p:sp>
            <p:nvSpPr>
              <p:cNvPr id="76" name="Teardrop 16">
                <a:extLst>
                  <a:ext uri="{FF2B5EF4-FFF2-40B4-BE49-F238E27FC236}">
                    <a16:creationId xmlns:a16="http://schemas.microsoft.com/office/drawing/2014/main" id="{2A135767-C4E1-05D9-F449-38068A9E1E01}"/>
                  </a:ext>
                </a:extLst>
              </p:cNvPr>
              <p:cNvSpPr/>
              <p:nvPr/>
            </p:nvSpPr>
            <p:spPr>
              <a:xfrm rot="13500000" flipH="1">
                <a:off x="5558534" y="2897875"/>
                <a:ext cx="1074933" cy="1074933"/>
              </a:xfrm>
              <a:prstGeom prst="teardrop">
                <a:avLst/>
              </a:prstGeom>
              <a:gradFill flip="none" rotWithShape="1">
                <a:gsLst>
                  <a:gs pos="0">
                    <a:schemeClr val="accent1">
                      <a:lumMod val="60000"/>
                      <a:lumOff val="40000"/>
                    </a:schemeClr>
                  </a:gs>
                  <a:gs pos="39000">
                    <a:schemeClr val="accent1"/>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p>
                <a:pPr algn="ctr"/>
                <a:endParaRPr lang="en-US" sz="5400">
                  <a:sym typeface="Arial" panose="020B0604020202020204" pitchFamily="34" charset="0"/>
                </a:endParaRPr>
              </a:p>
            </p:txBody>
          </p:sp>
          <p:sp>
            <p:nvSpPr>
              <p:cNvPr id="77" name="Freeform 127">
                <a:extLst>
                  <a:ext uri="{FF2B5EF4-FFF2-40B4-BE49-F238E27FC236}">
                    <a16:creationId xmlns:a16="http://schemas.microsoft.com/office/drawing/2014/main" id="{4F54FE7F-EFA6-FD99-A0DC-991852608568}"/>
                  </a:ext>
                </a:extLst>
              </p:cNvPr>
              <p:cNvSpPr/>
              <p:nvPr/>
            </p:nvSpPr>
            <p:spPr bwMode="auto">
              <a:xfrm>
                <a:off x="5826759" y="3230698"/>
                <a:ext cx="444815" cy="490123"/>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rgbClr val="FFFFFF"/>
              </a:solidFill>
              <a:ln w="9525">
                <a:noFill/>
                <a:round/>
              </a:ln>
              <a:effectLst/>
            </p:spPr>
            <p:txBody>
              <a:bodyPr vert="horz" wrap="square" lIns="120694" tIns="60346" rIns="120694" bIns="60346" numCol="1" anchor="t" anchorCtr="0" compatLnSpc="1"/>
              <a:lstStyle/>
              <a:p>
                <a:pPr defTabSz="650230" fontAlgn="base">
                  <a:lnSpc>
                    <a:spcPct val="120000"/>
                  </a:lnSpc>
                  <a:spcBef>
                    <a:spcPct val="0"/>
                  </a:spcBef>
                  <a:spcAft>
                    <a:spcPct val="0"/>
                  </a:spcAft>
                </a:pPr>
                <a:endParaRPr lang="en-US" sz="1502">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 name="组合 9">
            <a:extLst>
              <a:ext uri="{FF2B5EF4-FFF2-40B4-BE49-F238E27FC236}">
                <a16:creationId xmlns:a16="http://schemas.microsoft.com/office/drawing/2014/main" id="{B6949D72-D059-538C-37A5-01F628F32ACD}"/>
              </a:ext>
            </a:extLst>
          </p:cNvPr>
          <p:cNvGrpSpPr/>
          <p:nvPr/>
        </p:nvGrpSpPr>
        <p:grpSpPr>
          <a:xfrm>
            <a:off x="8252152" y="4557175"/>
            <a:ext cx="3606018" cy="2115100"/>
            <a:chOff x="8252152" y="4557175"/>
            <a:chExt cx="3606018" cy="2115100"/>
          </a:xfrm>
        </p:grpSpPr>
        <p:sp>
          <p:nvSpPr>
            <p:cNvPr id="68" name="Oval 8">
              <a:extLst>
                <a:ext uri="{FF2B5EF4-FFF2-40B4-BE49-F238E27FC236}">
                  <a16:creationId xmlns:a16="http://schemas.microsoft.com/office/drawing/2014/main" id="{68F2BB09-4DE9-C431-BCB8-C564A2143768}"/>
                </a:ext>
              </a:extLst>
            </p:cNvPr>
            <p:cNvSpPr/>
            <p:nvPr/>
          </p:nvSpPr>
          <p:spPr>
            <a:xfrm>
              <a:off x="8252152" y="6370540"/>
              <a:ext cx="301735" cy="301735"/>
            </a:xfrm>
            <a:prstGeom prst="ellipse">
              <a:avLst/>
            </a:prstGeom>
            <a:gradFill flip="none" rotWithShape="1">
              <a:gsLst>
                <a:gs pos="0">
                  <a:schemeClr val="accent1">
                    <a:lumMod val="60000"/>
                    <a:lumOff val="40000"/>
                  </a:schemeClr>
                </a:gs>
                <a:gs pos="39000">
                  <a:schemeClr val="accent1"/>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p>
              <a:pPr algn="ctr"/>
              <a:endParaRPr lang="en-US" sz="5400">
                <a:sym typeface="Arial" panose="020B0604020202020204" pitchFamily="34" charset="0"/>
              </a:endParaRPr>
            </a:p>
          </p:txBody>
        </p:sp>
        <p:grpSp>
          <p:nvGrpSpPr>
            <p:cNvPr id="6" name="组合 5">
              <a:extLst>
                <a:ext uri="{FF2B5EF4-FFF2-40B4-BE49-F238E27FC236}">
                  <a16:creationId xmlns:a16="http://schemas.microsoft.com/office/drawing/2014/main" id="{F57142BB-8805-25CD-4CFD-1BB4353CBBEB}"/>
                </a:ext>
              </a:extLst>
            </p:cNvPr>
            <p:cNvGrpSpPr/>
            <p:nvPr/>
          </p:nvGrpSpPr>
          <p:grpSpPr>
            <a:xfrm>
              <a:off x="8594743" y="5295607"/>
              <a:ext cx="1074933" cy="1074933"/>
              <a:chOff x="8594743" y="5295607"/>
              <a:chExt cx="1074933" cy="1074933"/>
            </a:xfrm>
          </p:grpSpPr>
          <p:sp>
            <p:nvSpPr>
              <p:cNvPr id="75" name="Teardrop 15">
                <a:extLst>
                  <a:ext uri="{FF2B5EF4-FFF2-40B4-BE49-F238E27FC236}">
                    <a16:creationId xmlns:a16="http://schemas.microsoft.com/office/drawing/2014/main" id="{C938116D-7F2E-8F3D-7B97-5A11661E66D4}"/>
                  </a:ext>
                </a:extLst>
              </p:cNvPr>
              <p:cNvSpPr/>
              <p:nvPr/>
            </p:nvSpPr>
            <p:spPr>
              <a:xfrm rot="16200000" flipH="1">
                <a:off x="8594743" y="5295607"/>
                <a:ext cx="1074933" cy="1074933"/>
              </a:xfrm>
              <a:prstGeom prst="teardrop">
                <a:avLst/>
              </a:prstGeom>
              <a:gradFill flip="none" rotWithShape="1">
                <a:gsLst>
                  <a:gs pos="0">
                    <a:schemeClr val="accent1">
                      <a:lumMod val="60000"/>
                      <a:lumOff val="40000"/>
                    </a:schemeClr>
                  </a:gs>
                  <a:gs pos="39000">
                    <a:schemeClr val="accent1"/>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p>
                <a:pPr algn="ctr"/>
                <a:endParaRPr lang="en-US" sz="5400">
                  <a:sym typeface="Arial" panose="020B0604020202020204" pitchFamily="34" charset="0"/>
                </a:endParaRPr>
              </a:p>
            </p:txBody>
          </p:sp>
          <p:sp>
            <p:nvSpPr>
              <p:cNvPr id="87" name="Freeform: Shape 10">
                <a:extLst>
                  <a:ext uri="{FF2B5EF4-FFF2-40B4-BE49-F238E27FC236}">
                    <a16:creationId xmlns:a16="http://schemas.microsoft.com/office/drawing/2014/main" id="{7C5F185D-8028-1740-A810-3B53E4773EB4}"/>
                  </a:ext>
                </a:extLst>
              </p:cNvPr>
              <p:cNvSpPr>
                <a:spLocks/>
              </p:cNvSpPr>
              <p:nvPr/>
            </p:nvSpPr>
            <p:spPr bwMode="auto">
              <a:xfrm>
                <a:off x="8918941" y="5604318"/>
                <a:ext cx="424684" cy="420926"/>
              </a:xfrm>
              <a:custGeom>
                <a:avLst/>
                <a:gdLst>
                  <a:gd name="T0" fmla="*/ 157 w 186"/>
                  <a:gd name="T1" fmla="*/ 159 h 185"/>
                  <a:gd name="T2" fmla="*/ 186 w 186"/>
                  <a:gd name="T3" fmla="*/ 93 h 185"/>
                  <a:gd name="T4" fmla="*/ 93 w 186"/>
                  <a:gd name="T5" fmla="*/ 0 h 185"/>
                  <a:gd name="T6" fmla="*/ 0 w 186"/>
                  <a:gd name="T7" fmla="*/ 93 h 185"/>
                  <a:gd name="T8" fmla="*/ 29 w 186"/>
                  <a:gd name="T9" fmla="*/ 159 h 185"/>
                  <a:gd name="T10" fmla="*/ 18 w 186"/>
                  <a:gd name="T11" fmla="*/ 178 h 185"/>
                  <a:gd name="T12" fmla="*/ 17 w 186"/>
                  <a:gd name="T13" fmla="*/ 181 h 185"/>
                  <a:gd name="T14" fmla="*/ 21 w 186"/>
                  <a:gd name="T15" fmla="*/ 185 h 185"/>
                  <a:gd name="T16" fmla="*/ 24 w 186"/>
                  <a:gd name="T17" fmla="*/ 184 h 185"/>
                  <a:gd name="T18" fmla="*/ 25 w 186"/>
                  <a:gd name="T19" fmla="*/ 182 h 185"/>
                  <a:gd name="T20" fmla="*/ 35 w 186"/>
                  <a:gd name="T21" fmla="*/ 165 h 185"/>
                  <a:gd name="T22" fmla="*/ 93 w 186"/>
                  <a:gd name="T23" fmla="*/ 185 h 185"/>
                  <a:gd name="T24" fmla="*/ 151 w 186"/>
                  <a:gd name="T25" fmla="*/ 165 h 185"/>
                  <a:gd name="T26" fmla="*/ 161 w 186"/>
                  <a:gd name="T27" fmla="*/ 182 h 185"/>
                  <a:gd name="T28" fmla="*/ 165 w 186"/>
                  <a:gd name="T29" fmla="*/ 185 h 185"/>
                  <a:gd name="T30" fmla="*/ 169 w 186"/>
                  <a:gd name="T31" fmla="*/ 181 h 185"/>
                  <a:gd name="T32" fmla="*/ 168 w 186"/>
                  <a:gd name="T33" fmla="*/ 178 h 185"/>
                  <a:gd name="T34" fmla="*/ 157 w 186"/>
                  <a:gd name="T35" fmla="*/ 159 h 185"/>
                  <a:gd name="T36" fmla="*/ 93 w 186"/>
                  <a:gd name="T37" fmla="*/ 177 h 185"/>
                  <a:gd name="T38" fmla="*/ 9 w 186"/>
                  <a:gd name="T39" fmla="*/ 93 h 185"/>
                  <a:gd name="T40" fmla="*/ 93 w 186"/>
                  <a:gd name="T41" fmla="*/ 8 h 185"/>
                  <a:gd name="T42" fmla="*/ 177 w 186"/>
                  <a:gd name="T43" fmla="*/ 93 h 185"/>
                  <a:gd name="T44" fmla="*/ 93 w 186"/>
                  <a:gd name="T45" fmla="*/ 177 h 185"/>
                  <a:gd name="T46" fmla="*/ 93 w 186"/>
                  <a:gd name="T47" fmla="*/ 34 h 185"/>
                  <a:gd name="T48" fmla="*/ 34 w 186"/>
                  <a:gd name="T49" fmla="*/ 93 h 185"/>
                  <a:gd name="T50" fmla="*/ 93 w 186"/>
                  <a:gd name="T51" fmla="*/ 152 h 185"/>
                  <a:gd name="T52" fmla="*/ 152 w 186"/>
                  <a:gd name="T53" fmla="*/ 93 h 185"/>
                  <a:gd name="T54" fmla="*/ 93 w 186"/>
                  <a:gd name="T55" fmla="*/ 34 h 185"/>
                  <a:gd name="T56" fmla="*/ 93 w 186"/>
                  <a:gd name="T57" fmla="*/ 143 h 185"/>
                  <a:gd name="T58" fmla="*/ 42 w 186"/>
                  <a:gd name="T59" fmla="*/ 93 h 185"/>
                  <a:gd name="T60" fmla="*/ 93 w 186"/>
                  <a:gd name="T61" fmla="*/ 42 h 185"/>
                  <a:gd name="T62" fmla="*/ 144 w 186"/>
                  <a:gd name="T63" fmla="*/ 93 h 185"/>
                  <a:gd name="T64" fmla="*/ 93 w 186"/>
                  <a:gd name="T65" fmla="*/ 143 h 185"/>
                  <a:gd name="T66" fmla="*/ 93 w 186"/>
                  <a:gd name="T67" fmla="*/ 67 h 185"/>
                  <a:gd name="T68" fmla="*/ 68 w 186"/>
                  <a:gd name="T69" fmla="*/ 93 h 185"/>
                  <a:gd name="T70" fmla="*/ 93 w 186"/>
                  <a:gd name="T71" fmla="*/ 118 h 185"/>
                  <a:gd name="T72" fmla="*/ 118 w 186"/>
                  <a:gd name="T73" fmla="*/ 93 h 185"/>
                  <a:gd name="T74" fmla="*/ 93 w 186"/>
                  <a:gd name="T75" fmla="*/ 67 h 185"/>
                  <a:gd name="T76" fmla="*/ 93 w 186"/>
                  <a:gd name="T77" fmla="*/ 109 h 185"/>
                  <a:gd name="T78" fmla="*/ 76 w 186"/>
                  <a:gd name="T79" fmla="*/ 93 h 185"/>
                  <a:gd name="T80" fmla="*/ 93 w 186"/>
                  <a:gd name="T81" fmla="*/ 76 h 185"/>
                  <a:gd name="T82" fmla="*/ 110 w 186"/>
                  <a:gd name="T83" fmla="*/ 93 h 185"/>
                  <a:gd name="T84" fmla="*/ 93 w 186"/>
                  <a:gd name="T85" fmla="*/ 10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6" h="185">
                    <a:moveTo>
                      <a:pt x="157" y="159"/>
                    </a:moveTo>
                    <a:cubicBezTo>
                      <a:pt x="175" y="143"/>
                      <a:pt x="186" y="119"/>
                      <a:pt x="186" y="93"/>
                    </a:cubicBezTo>
                    <a:cubicBezTo>
                      <a:pt x="186" y="41"/>
                      <a:pt x="144" y="0"/>
                      <a:pt x="93" y="0"/>
                    </a:cubicBezTo>
                    <a:cubicBezTo>
                      <a:pt x="42" y="0"/>
                      <a:pt x="0" y="41"/>
                      <a:pt x="0" y="93"/>
                    </a:cubicBezTo>
                    <a:cubicBezTo>
                      <a:pt x="0" y="119"/>
                      <a:pt x="11" y="143"/>
                      <a:pt x="29" y="159"/>
                    </a:cubicBezTo>
                    <a:cubicBezTo>
                      <a:pt x="18" y="178"/>
                      <a:pt x="18" y="178"/>
                      <a:pt x="18" y="178"/>
                    </a:cubicBezTo>
                    <a:cubicBezTo>
                      <a:pt x="18" y="179"/>
                      <a:pt x="17" y="180"/>
                      <a:pt x="17" y="181"/>
                    </a:cubicBezTo>
                    <a:cubicBezTo>
                      <a:pt x="17" y="183"/>
                      <a:pt x="19" y="185"/>
                      <a:pt x="21" y="185"/>
                    </a:cubicBezTo>
                    <a:cubicBezTo>
                      <a:pt x="22" y="185"/>
                      <a:pt x="24" y="185"/>
                      <a:pt x="24" y="184"/>
                    </a:cubicBezTo>
                    <a:cubicBezTo>
                      <a:pt x="25" y="184"/>
                      <a:pt x="25" y="183"/>
                      <a:pt x="25" y="182"/>
                    </a:cubicBezTo>
                    <a:cubicBezTo>
                      <a:pt x="35" y="165"/>
                      <a:pt x="35" y="165"/>
                      <a:pt x="35" y="165"/>
                    </a:cubicBezTo>
                    <a:cubicBezTo>
                      <a:pt x="51" y="178"/>
                      <a:pt x="71" y="185"/>
                      <a:pt x="93" y="185"/>
                    </a:cubicBezTo>
                    <a:cubicBezTo>
                      <a:pt x="115" y="185"/>
                      <a:pt x="135" y="178"/>
                      <a:pt x="151" y="165"/>
                    </a:cubicBezTo>
                    <a:cubicBezTo>
                      <a:pt x="161" y="182"/>
                      <a:pt x="161" y="182"/>
                      <a:pt x="161" y="182"/>
                    </a:cubicBezTo>
                    <a:cubicBezTo>
                      <a:pt x="161" y="184"/>
                      <a:pt x="163" y="185"/>
                      <a:pt x="165" y="185"/>
                    </a:cubicBezTo>
                    <a:cubicBezTo>
                      <a:pt x="167" y="185"/>
                      <a:pt x="169" y="183"/>
                      <a:pt x="169" y="181"/>
                    </a:cubicBezTo>
                    <a:cubicBezTo>
                      <a:pt x="169" y="180"/>
                      <a:pt x="168" y="179"/>
                      <a:pt x="168" y="178"/>
                    </a:cubicBezTo>
                    <a:lnTo>
                      <a:pt x="157" y="159"/>
                    </a:lnTo>
                    <a:close/>
                    <a:moveTo>
                      <a:pt x="93" y="177"/>
                    </a:moveTo>
                    <a:cubicBezTo>
                      <a:pt x="46" y="177"/>
                      <a:pt x="9" y="139"/>
                      <a:pt x="9" y="93"/>
                    </a:cubicBezTo>
                    <a:cubicBezTo>
                      <a:pt x="9" y="46"/>
                      <a:pt x="46" y="8"/>
                      <a:pt x="93" y="8"/>
                    </a:cubicBezTo>
                    <a:cubicBezTo>
                      <a:pt x="140" y="8"/>
                      <a:pt x="177" y="46"/>
                      <a:pt x="177" y="93"/>
                    </a:cubicBezTo>
                    <a:cubicBezTo>
                      <a:pt x="177" y="139"/>
                      <a:pt x="140" y="177"/>
                      <a:pt x="93" y="177"/>
                    </a:cubicBezTo>
                    <a:close/>
                    <a:moveTo>
                      <a:pt x="93" y="34"/>
                    </a:moveTo>
                    <a:cubicBezTo>
                      <a:pt x="60" y="34"/>
                      <a:pt x="34" y="60"/>
                      <a:pt x="34" y="93"/>
                    </a:cubicBezTo>
                    <a:cubicBezTo>
                      <a:pt x="34" y="125"/>
                      <a:pt x="60" y="152"/>
                      <a:pt x="93" y="152"/>
                    </a:cubicBezTo>
                    <a:cubicBezTo>
                      <a:pt x="126" y="152"/>
                      <a:pt x="152" y="125"/>
                      <a:pt x="152" y="93"/>
                    </a:cubicBezTo>
                    <a:cubicBezTo>
                      <a:pt x="152" y="60"/>
                      <a:pt x="126" y="34"/>
                      <a:pt x="93" y="34"/>
                    </a:cubicBezTo>
                    <a:close/>
                    <a:moveTo>
                      <a:pt x="93" y="143"/>
                    </a:moveTo>
                    <a:cubicBezTo>
                      <a:pt x="65" y="143"/>
                      <a:pt x="42" y="121"/>
                      <a:pt x="42" y="93"/>
                    </a:cubicBezTo>
                    <a:cubicBezTo>
                      <a:pt x="42" y="65"/>
                      <a:pt x="65" y="42"/>
                      <a:pt x="93" y="42"/>
                    </a:cubicBezTo>
                    <a:cubicBezTo>
                      <a:pt x="121" y="42"/>
                      <a:pt x="144" y="65"/>
                      <a:pt x="144" y="93"/>
                    </a:cubicBezTo>
                    <a:cubicBezTo>
                      <a:pt x="144" y="121"/>
                      <a:pt x="121" y="143"/>
                      <a:pt x="93" y="143"/>
                    </a:cubicBezTo>
                    <a:close/>
                    <a:moveTo>
                      <a:pt x="93" y="67"/>
                    </a:moveTo>
                    <a:cubicBezTo>
                      <a:pt x="79" y="67"/>
                      <a:pt x="68" y="79"/>
                      <a:pt x="68" y="93"/>
                    </a:cubicBezTo>
                    <a:cubicBezTo>
                      <a:pt x="68" y="107"/>
                      <a:pt x="79" y="118"/>
                      <a:pt x="93" y="118"/>
                    </a:cubicBezTo>
                    <a:cubicBezTo>
                      <a:pt x="107" y="118"/>
                      <a:pt x="118" y="107"/>
                      <a:pt x="118" y="93"/>
                    </a:cubicBezTo>
                    <a:cubicBezTo>
                      <a:pt x="118" y="79"/>
                      <a:pt x="107" y="67"/>
                      <a:pt x="93" y="67"/>
                    </a:cubicBezTo>
                    <a:close/>
                    <a:moveTo>
                      <a:pt x="93" y="109"/>
                    </a:moveTo>
                    <a:cubicBezTo>
                      <a:pt x="84" y="109"/>
                      <a:pt x="76" y="102"/>
                      <a:pt x="76" y="93"/>
                    </a:cubicBezTo>
                    <a:cubicBezTo>
                      <a:pt x="76" y="83"/>
                      <a:pt x="84" y="76"/>
                      <a:pt x="93" y="76"/>
                    </a:cubicBezTo>
                    <a:cubicBezTo>
                      <a:pt x="102" y="76"/>
                      <a:pt x="110" y="83"/>
                      <a:pt x="110" y="93"/>
                    </a:cubicBezTo>
                    <a:cubicBezTo>
                      <a:pt x="110" y="102"/>
                      <a:pt x="102" y="109"/>
                      <a:pt x="93" y="109"/>
                    </a:cubicBezTo>
                    <a:close/>
                  </a:path>
                </a:pathLst>
              </a:custGeom>
              <a:solidFill>
                <a:srgbClr val="FFFFFF"/>
              </a:solidFill>
              <a:ln>
                <a:solidFill>
                  <a:srgbClr val="FFFFFF"/>
                </a:solidFill>
              </a:ln>
              <a:effectLst/>
            </p:spPr>
            <p:txBody>
              <a:bodyPr lIns="120701" tIns="60350" rIns="120701" bIns="60350" anchor="ctr"/>
              <a:lstStyle/>
              <a:p>
                <a:pPr algn="ctr"/>
                <a:endParaRPr sz="2376"/>
              </a:p>
            </p:txBody>
          </p:sp>
        </p:grpSp>
        <p:sp>
          <p:nvSpPr>
            <p:cNvPr id="104" name="文本框 31">
              <a:extLst>
                <a:ext uri="{FF2B5EF4-FFF2-40B4-BE49-F238E27FC236}">
                  <a16:creationId xmlns:a16="http://schemas.microsoft.com/office/drawing/2014/main" id="{E8C36402-F05E-7C25-DE92-CBB8A91F4CD3}"/>
                </a:ext>
              </a:extLst>
            </p:cNvPr>
            <p:cNvSpPr txBox="1"/>
            <p:nvPr/>
          </p:nvSpPr>
          <p:spPr>
            <a:xfrm flipH="1">
              <a:off x="9831849" y="4557175"/>
              <a:ext cx="1478347"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关键标题词</a:t>
              </a:r>
            </a:p>
          </p:txBody>
        </p:sp>
        <p:sp>
          <p:nvSpPr>
            <p:cNvPr id="105" name="文本框 32">
              <a:extLst>
                <a:ext uri="{FF2B5EF4-FFF2-40B4-BE49-F238E27FC236}">
                  <a16:creationId xmlns:a16="http://schemas.microsoft.com/office/drawing/2014/main" id="{0505672B-C8CD-B06C-FFD8-89748B5942DE}"/>
                </a:ext>
              </a:extLst>
            </p:cNvPr>
            <p:cNvSpPr txBox="1"/>
            <p:nvPr/>
          </p:nvSpPr>
          <p:spPr>
            <a:xfrm flipH="1">
              <a:off x="9861378" y="4959042"/>
              <a:ext cx="1996792" cy="119468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rPr>
                <a:t>在这里输入你的正文阐述与关键词标题相关的具体内容，若字数太多酌情先删减文案</a:t>
              </a:r>
            </a:p>
          </p:txBody>
        </p:sp>
      </p:grpSp>
      <p:grpSp>
        <p:nvGrpSpPr>
          <p:cNvPr id="9" name="组合 8">
            <a:extLst>
              <a:ext uri="{FF2B5EF4-FFF2-40B4-BE49-F238E27FC236}">
                <a16:creationId xmlns:a16="http://schemas.microsoft.com/office/drawing/2014/main" id="{6C35A4FE-E174-3DCA-3241-180EAA4CFA11}"/>
              </a:ext>
            </a:extLst>
          </p:cNvPr>
          <p:cNvGrpSpPr/>
          <p:nvPr/>
        </p:nvGrpSpPr>
        <p:grpSpPr>
          <a:xfrm>
            <a:off x="398346" y="4557175"/>
            <a:ext cx="3541503" cy="2115100"/>
            <a:chOff x="398346" y="4557175"/>
            <a:chExt cx="3541503" cy="2115100"/>
          </a:xfrm>
        </p:grpSpPr>
        <p:sp>
          <p:nvSpPr>
            <p:cNvPr id="67" name="Oval 7">
              <a:extLst>
                <a:ext uri="{FF2B5EF4-FFF2-40B4-BE49-F238E27FC236}">
                  <a16:creationId xmlns:a16="http://schemas.microsoft.com/office/drawing/2014/main" id="{6A198BA9-74B9-53A4-C937-C967C79B8C50}"/>
                </a:ext>
              </a:extLst>
            </p:cNvPr>
            <p:cNvSpPr/>
            <p:nvPr/>
          </p:nvSpPr>
          <p:spPr>
            <a:xfrm>
              <a:off x="3638114" y="6370540"/>
              <a:ext cx="301735" cy="301735"/>
            </a:xfrm>
            <a:prstGeom prst="ellipse">
              <a:avLst/>
            </a:prstGeom>
            <a:gradFill flip="none" rotWithShape="1">
              <a:gsLst>
                <a:gs pos="0">
                  <a:schemeClr val="accent1">
                    <a:lumMod val="60000"/>
                    <a:lumOff val="40000"/>
                  </a:schemeClr>
                </a:gs>
                <a:gs pos="39000">
                  <a:schemeClr val="accent1"/>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p>
              <a:pPr algn="ctr"/>
              <a:endParaRPr lang="en-US" sz="5400">
                <a:sym typeface="Arial" panose="020B0604020202020204" pitchFamily="34" charset="0"/>
              </a:endParaRPr>
            </a:p>
          </p:txBody>
        </p:sp>
        <p:grpSp>
          <p:nvGrpSpPr>
            <p:cNvPr id="7" name="组合 6">
              <a:extLst>
                <a:ext uri="{FF2B5EF4-FFF2-40B4-BE49-F238E27FC236}">
                  <a16:creationId xmlns:a16="http://schemas.microsoft.com/office/drawing/2014/main" id="{B22C0D93-7AC7-4A47-DDED-729564442A59}"/>
                </a:ext>
              </a:extLst>
            </p:cNvPr>
            <p:cNvGrpSpPr/>
            <p:nvPr/>
          </p:nvGrpSpPr>
          <p:grpSpPr>
            <a:xfrm>
              <a:off x="2522324" y="5295607"/>
              <a:ext cx="1074933" cy="1074933"/>
              <a:chOff x="2522324" y="5295607"/>
              <a:chExt cx="1074933" cy="1074933"/>
            </a:xfrm>
          </p:grpSpPr>
          <p:sp>
            <p:nvSpPr>
              <p:cNvPr id="72" name="Teardrop 12">
                <a:extLst>
                  <a:ext uri="{FF2B5EF4-FFF2-40B4-BE49-F238E27FC236}">
                    <a16:creationId xmlns:a16="http://schemas.microsoft.com/office/drawing/2014/main" id="{69E3CA6F-A60C-88AB-ABE2-03CF200EBF68}"/>
                  </a:ext>
                </a:extLst>
              </p:cNvPr>
              <p:cNvSpPr/>
              <p:nvPr/>
            </p:nvSpPr>
            <p:spPr>
              <a:xfrm rot="5400000">
                <a:off x="2522324" y="5295607"/>
                <a:ext cx="1074933" cy="1074933"/>
              </a:xfrm>
              <a:prstGeom prst="teardrop">
                <a:avLst/>
              </a:prstGeom>
              <a:gradFill flip="none" rotWithShape="1">
                <a:gsLst>
                  <a:gs pos="0">
                    <a:schemeClr val="accent1">
                      <a:lumMod val="60000"/>
                      <a:lumOff val="40000"/>
                    </a:schemeClr>
                  </a:gs>
                  <a:gs pos="39000">
                    <a:schemeClr val="accent1"/>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p>
                <a:pPr algn="ctr"/>
                <a:endParaRPr lang="en-US" sz="5400">
                  <a:sym typeface="Arial" panose="020B0604020202020204" pitchFamily="34" charset="0"/>
                </a:endParaRPr>
              </a:p>
            </p:txBody>
          </p:sp>
          <p:sp>
            <p:nvSpPr>
              <p:cNvPr id="82" name="Freeform: Shape 135">
                <a:extLst>
                  <a:ext uri="{FF2B5EF4-FFF2-40B4-BE49-F238E27FC236}">
                    <a16:creationId xmlns:a16="http://schemas.microsoft.com/office/drawing/2014/main" id="{3AA39B2D-A35A-3F6B-F621-E7B6A3A9722D}"/>
                  </a:ext>
                </a:extLst>
              </p:cNvPr>
              <p:cNvSpPr>
                <a:spLocks/>
              </p:cNvSpPr>
              <p:nvPr/>
            </p:nvSpPr>
            <p:spPr bwMode="auto">
              <a:xfrm>
                <a:off x="2852990" y="5640899"/>
                <a:ext cx="381034" cy="384346"/>
              </a:xfrm>
              <a:custGeom>
                <a:avLst/>
                <a:gdLst>
                  <a:gd name="T0" fmla="*/ 23 w 909"/>
                  <a:gd name="T1" fmla="*/ 292 h 916"/>
                  <a:gd name="T2" fmla="*/ 23 w 909"/>
                  <a:gd name="T3" fmla="*/ 292 h 916"/>
                  <a:gd name="T4" fmla="*/ 0 w 909"/>
                  <a:gd name="T5" fmla="*/ 332 h 916"/>
                  <a:gd name="T6" fmla="*/ 0 w 909"/>
                  <a:gd name="T7" fmla="*/ 863 h 916"/>
                  <a:gd name="T8" fmla="*/ 51 w 909"/>
                  <a:gd name="T9" fmla="*/ 915 h 916"/>
                  <a:gd name="T10" fmla="*/ 862 w 909"/>
                  <a:gd name="T11" fmla="*/ 915 h 916"/>
                  <a:gd name="T12" fmla="*/ 908 w 909"/>
                  <a:gd name="T13" fmla="*/ 863 h 916"/>
                  <a:gd name="T14" fmla="*/ 908 w 909"/>
                  <a:gd name="T15" fmla="*/ 332 h 916"/>
                  <a:gd name="T16" fmla="*/ 885 w 909"/>
                  <a:gd name="T17" fmla="*/ 292 h 916"/>
                  <a:gd name="T18" fmla="*/ 480 w 909"/>
                  <a:gd name="T19" fmla="*/ 12 h 916"/>
                  <a:gd name="T20" fmla="*/ 434 w 909"/>
                  <a:gd name="T21" fmla="*/ 12 h 916"/>
                  <a:gd name="T22" fmla="*/ 23 w 909"/>
                  <a:gd name="T23" fmla="*/ 292 h 916"/>
                  <a:gd name="T24" fmla="*/ 74 w 909"/>
                  <a:gd name="T25" fmla="*/ 429 h 916"/>
                  <a:gd name="T26" fmla="*/ 74 w 909"/>
                  <a:gd name="T27" fmla="*/ 429 h 916"/>
                  <a:gd name="T28" fmla="*/ 314 w 909"/>
                  <a:gd name="T29" fmla="*/ 595 h 916"/>
                  <a:gd name="T30" fmla="*/ 74 w 909"/>
                  <a:gd name="T31" fmla="*/ 755 h 916"/>
                  <a:gd name="T32" fmla="*/ 74 w 909"/>
                  <a:gd name="T33" fmla="*/ 429 h 916"/>
                  <a:gd name="T34" fmla="*/ 377 w 909"/>
                  <a:gd name="T35" fmla="*/ 549 h 916"/>
                  <a:gd name="T36" fmla="*/ 377 w 909"/>
                  <a:gd name="T37" fmla="*/ 549 h 916"/>
                  <a:gd name="T38" fmla="*/ 74 w 909"/>
                  <a:gd name="T39" fmla="*/ 343 h 916"/>
                  <a:gd name="T40" fmla="*/ 457 w 909"/>
                  <a:gd name="T41" fmla="*/ 81 h 916"/>
                  <a:gd name="T42" fmla="*/ 840 w 909"/>
                  <a:gd name="T43" fmla="*/ 338 h 916"/>
                  <a:gd name="T44" fmla="*/ 537 w 909"/>
                  <a:gd name="T45" fmla="*/ 549 h 916"/>
                  <a:gd name="T46" fmla="*/ 480 w 909"/>
                  <a:gd name="T47" fmla="*/ 509 h 916"/>
                  <a:gd name="T48" fmla="*/ 434 w 909"/>
                  <a:gd name="T49" fmla="*/ 509 h 916"/>
                  <a:gd name="T50" fmla="*/ 377 w 909"/>
                  <a:gd name="T51" fmla="*/ 549 h 916"/>
                  <a:gd name="T52" fmla="*/ 600 w 909"/>
                  <a:gd name="T53" fmla="*/ 595 h 916"/>
                  <a:gd name="T54" fmla="*/ 600 w 909"/>
                  <a:gd name="T55" fmla="*/ 595 h 916"/>
                  <a:gd name="T56" fmla="*/ 840 w 909"/>
                  <a:gd name="T57" fmla="*/ 423 h 916"/>
                  <a:gd name="T58" fmla="*/ 840 w 909"/>
                  <a:gd name="T59" fmla="*/ 760 h 916"/>
                  <a:gd name="T60" fmla="*/ 600 w 909"/>
                  <a:gd name="T61" fmla="*/ 595 h 916"/>
                  <a:gd name="T62" fmla="*/ 840 w 909"/>
                  <a:gd name="T63" fmla="*/ 840 h 916"/>
                  <a:gd name="T64" fmla="*/ 840 w 909"/>
                  <a:gd name="T65" fmla="*/ 840 h 916"/>
                  <a:gd name="T66" fmla="*/ 457 w 909"/>
                  <a:gd name="T67" fmla="*/ 583 h 916"/>
                  <a:gd name="T68" fmla="*/ 74 w 909"/>
                  <a:gd name="T69" fmla="*/ 840 h 916"/>
                  <a:gd name="T70" fmla="*/ 840 w 909"/>
                  <a:gd name="T71" fmla="*/ 84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9" h="916">
                    <a:moveTo>
                      <a:pt x="23" y="292"/>
                    </a:moveTo>
                    <a:lnTo>
                      <a:pt x="23" y="292"/>
                    </a:lnTo>
                    <a:cubicBezTo>
                      <a:pt x="11" y="303"/>
                      <a:pt x="0" y="315"/>
                      <a:pt x="0" y="332"/>
                    </a:cubicBezTo>
                    <a:cubicBezTo>
                      <a:pt x="0" y="509"/>
                      <a:pt x="0" y="686"/>
                      <a:pt x="0" y="863"/>
                    </a:cubicBezTo>
                    <a:cubicBezTo>
                      <a:pt x="0" y="892"/>
                      <a:pt x="23" y="915"/>
                      <a:pt x="51" y="915"/>
                    </a:cubicBezTo>
                    <a:cubicBezTo>
                      <a:pt x="862" y="915"/>
                      <a:pt x="862" y="915"/>
                      <a:pt x="862" y="915"/>
                    </a:cubicBezTo>
                    <a:cubicBezTo>
                      <a:pt x="891" y="915"/>
                      <a:pt x="908" y="892"/>
                      <a:pt x="908" y="863"/>
                    </a:cubicBezTo>
                    <a:cubicBezTo>
                      <a:pt x="908" y="686"/>
                      <a:pt x="908" y="509"/>
                      <a:pt x="908" y="332"/>
                    </a:cubicBezTo>
                    <a:cubicBezTo>
                      <a:pt x="908" y="315"/>
                      <a:pt x="902" y="298"/>
                      <a:pt x="885" y="292"/>
                    </a:cubicBezTo>
                    <a:cubicBezTo>
                      <a:pt x="480" y="12"/>
                      <a:pt x="480" y="12"/>
                      <a:pt x="480" y="12"/>
                    </a:cubicBezTo>
                    <a:cubicBezTo>
                      <a:pt x="463" y="0"/>
                      <a:pt x="445" y="0"/>
                      <a:pt x="434" y="12"/>
                    </a:cubicBezTo>
                    <a:lnTo>
                      <a:pt x="23" y="292"/>
                    </a:lnTo>
                    <a:close/>
                    <a:moveTo>
                      <a:pt x="74" y="429"/>
                    </a:moveTo>
                    <a:lnTo>
                      <a:pt x="74" y="429"/>
                    </a:lnTo>
                    <a:cubicBezTo>
                      <a:pt x="314" y="595"/>
                      <a:pt x="314" y="595"/>
                      <a:pt x="314" y="595"/>
                    </a:cubicBezTo>
                    <a:cubicBezTo>
                      <a:pt x="74" y="755"/>
                      <a:pt x="74" y="755"/>
                      <a:pt x="74" y="755"/>
                    </a:cubicBezTo>
                    <a:lnTo>
                      <a:pt x="74" y="429"/>
                    </a:lnTo>
                    <a:close/>
                    <a:moveTo>
                      <a:pt x="377" y="549"/>
                    </a:moveTo>
                    <a:lnTo>
                      <a:pt x="377" y="549"/>
                    </a:lnTo>
                    <a:cubicBezTo>
                      <a:pt x="74" y="343"/>
                      <a:pt x="74" y="343"/>
                      <a:pt x="74" y="343"/>
                    </a:cubicBezTo>
                    <a:cubicBezTo>
                      <a:pt x="457" y="81"/>
                      <a:pt x="457" y="81"/>
                      <a:pt x="457" y="81"/>
                    </a:cubicBezTo>
                    <a:cubicBezTo>
                      <a:pt x="840" y="338"/>
                      <a:pt x="840" y="338"/>
                      <a:pt x="840" y="338"/>
                    </a:cubicBezTo>
                    <a:cubicBezTo>
                      <a:pt x="537" y="549"/>
                      <a:pt x="537" y="549"/>
                      <a:pt x="537" y="549"/>
                    </a:cubicBezTo>
                    <a:cubicBezTo>
                      <a:pt x="480" y="509"/>
                      <a:pt x="480" y="509"/>
                      <a:pt x="480" y="509"/>
                    </a:cubicBezTo>
                    <a:cubicBezTo>
                      <a:pt x="463" y="503"/>
                      <a:pt x="445" y="503"/>
                      <a:pt x="434" y="509"/>
                    </a:cubicBezTo>
                    <a:lnTo>
                      <a:pt x="377" y="549"/>
                    </a:lnTo>
                    <a:close/>
                    <a:moveTo>
                      <a:pt x="600" y="595"/>
                    </a:moveTo>
                    <a:lnTo>
                      <a:pt x="600" y="595"/>
                    </a:lnTo>
                    <a:cubicBezTo>
                      <a:pt x="840" y="423"/>
                      <a:pt x="840" y="423"/>
                      <a:pt x="840" y="423"/>
                    </a:cubicBezTo>
                    <a:cubicBezTo>
                      <a:pt x="840" y="760"/>
                      <a:pt x="840" y="760"/>
                      <a:pt x="840" y="760"/>
                    </a:cubicBezTo>
                    <a:lnTo>
                      <a:pt x="600" y="595"/>
                    </a:lnTo>
                    <a:close/>
                    <a:moveTo>
                      <a:pt x="840" y="840"/>
                    </a:moveTo>
                    <a:lnTo>
                      <a:pt x="840" y="840"/>
                    </a:lnTo>
                    <a:cubicBezTo>
                      <a:pt x="457" y="583"/>
                      <a:pt x="457" y="583"/>
                      <a:pt x="457" y="583"/>
                    </a:cubicBezTo>
                    <a:cubicBezTo>
                      <a:pt x="74" y="840"/>
                      <a:pt x="74" y="840"/>
                      <a:pt x="74" y="840"/>
                    </a:cubicBezTo>
                    <a:lnTo>
                      <a:pt x="840" y="840"/>
                    </a:lnTo>
                    <a:close/>
                  </a:path>
                </a:pathLst>
              </a:custGeom>
              <a:solidFill>
                <a:srgbClr val="FFFFFF"/>
              </a:solidFill>
              <a:ln>
                <a:noFill/>
              </a:ln>
              <a:effectLst/>
            </p:spPr>
            <p:txBody>
              <a:bodyPr lIns="120701" tIns="60350" rIns="120701" bIns="60350" anchor="ctr"/>
              <a:lstStyle/>
              <a:p>
                <a:pPr algn="ctr"/>
                <a:endParaRPr sz="2376"/>
              </a:p>
            </p:txBody>
          </p:sp>
        </p:grpSp>
        <p:sp>
          <p:nvSpPr>
            <p:cNvPr id="122" name="文本框 31">
              <a:extLst>
                <a:ext uri="{FF2B5EF4-FFF2-40B4-BE49-F238E27FC236}">
                  <a16:creationId xmlns:a16="http://schemas.microsoft.com/office/drawing/2014/main" id="{87903606-2D3F-3F20-39E7-C08E812B1279}"/>
                </a:ext>
              </a:extLst>
            </p:cNvPr>
            <p:cNvSpPr txBox="1"/>
            <p:nvPr/>
          </p:nvSpPr>
          <p:spPr>
            <a:xfrm flipH="1">
              <a:off x="945819" y="4557175"/>
              <a:ext cx="1478347"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关键标题词</a:t>
              </a:r>
            </a:p>
          </p:txBody>
        </p:sp>
        <p:sp>
          <p:nvSpPr>
            <p:cNvPr id="123" name="文本框 32">
              <a:extLst>
                <a:ext uri="{FF2B5EF4-FFF2-40B4-BE49-F238E27FC236}">
                  <a16:creationId xmlns:a16="http://schemas.microsoft.com/office/drawing/2014/main" id="{015D693D-5F05-A575-872D-524F2B58CADC}"/>
                </a:ext>
              </a:extLst>
            </p:cNvPr>
            <p:cNvSpPr txBox="1"/>
            <p:nvPr/>
          </p:nvSpPr>
          <p:spPr>
            <a:xfrm flipH="1">
              <a:off x="398346" y="4959042"/>
              <a:ext cx="1996792" cy="119468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65000"/>
                      <a:lumOff val="35000"/>
                    </a:schemeClr>
                  </a:solidFill>
                </a:rPr>
                <a:t>在这里输入你的正文阐述与关键词标题相关的具体内容，若字数太多酌情先删减文案</a:t>
              </a:r>
            </a:p>
          </p:txBody>
        </p:sp>
      </p:grpSp>
      <p:grpSp>
        <p:nvGrpSpPr>
          <p:cNvPr id="11" name="组合 10">
            <a:extLst>
              <a:ext uri="{FF2B5EF4-FFF2-40B4-BE49-F238E27FC236}">
                <a16:creationId xmlns:a16="http://schemas.microsoft.com/office/drawing/2014/main" id="{2FFE031A-D6D6-0B5B-456F-35E71E127F82}"/>
              </a:ext>
            </a:extLst>
          </p:cNvPr>
          <p:cNvGrpSpPr/>
          <p:nvPr/>
        </p:nvGrpSpPr>
        <p:grpSpPr>
          <a:xfrm>
            <a:off x="7444088" y="2460399"/>
            <a:ext cx="4282577" cy="2624273"/>
            <a:chOff x="7444088" y="2460399"/>
            <a:chExt cx="4282577" cy="2624273"/>
          </a:xfrm>
        </p:grpSpPr>
        <p:sp>
          <p:nvSpPr>
            <p:cNvPr id="70" name="Oval 10">
              <a:extLst>
                <a:ext uri="{FF2B5EF4-FFF2-40B4-BE49-F238E27FC236}">
                  <a16:creationId xmlns:a16="http://schemas.microsoft.com/office/drawing/2014/main" id="{264C7364-DBC5-146E-CC8A-D660253B09DC}"/>
                </a:ext>
              </a:extLst>
            </p:cNvPr>
            <p:cNvSpPr/>
            <p:nvPr/>
          </p:nvSpPr>
          <p:spPr>
            <a:xfrm>
              <a:off x="7444088" y="4782937"/>
              <a:ext cx="301735" cy="301735"/>
            </a:xfrm>
            <a:prstGeom prst="ellipse">
              <a:avLst/>
            </a:prstGeom>
            <a:gradFill flip="none" rotWithShape="1">
              <a:gsLst>
                <a:gs pos="0">
                  <a:schemeClr val="accent2">
                    <a:lumMod val="60000"/>
                    <a:lumOff val="40000"/>
                  </a:schemeClr>
                </a:gs>
                <a:gs pos="39000">
                  <a:schemeClr val="accent2"/>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p>
              <a:pPr algn="ctr"/>
              <a:endParaRPr lang="en-US" sz="5400">
                <a:sym typeface="Arial" panose="020B0604020202020204" pitchFamily="34" charset="0"/>
              </a:endParaRPr>
            </a:p>
          </p:txBody>
        </p:sp>
        <p:grpSp>
          <p:nvGrpSpPr>
            <p:cNvPr id="5" name="组合 4">
              <a:extLst>
                <a:ext uri="{FF2B5EF4-FFF2-40B4-BE49-F238E27FC236}">
                  <a16:creationId xmlns:a16="http://schemas.microsoft.com/office/drawing/2014/main" id="{E106CBE8-A695-4D28-AE45-09D8D3C29522}"/>
                </a:ext>
              </a:extLst>
            </p:cNvPr>
            <p:cNvGrpSpPr/>
            <p:nvPr/>
          </p:nvGrpSpPr>
          <p:grpSpPr>
            <a:xfrm>
              <a:off x="7785290" y="3741293"/>
              <a:ext cx="1074933" cy="1074933"/>
              <a:chOff x="7785290" y="3741293"/>
              <a:chExt cx="1074933" cy="1074933"/>
            </a:xfrm>
          </p:grpSpPr>
          <p:sp>
            <p:nvSpPr>
              <p:cNvPr id="74" name="Teardrop 14">
                <a:extLst>
                  <a:ext uri="{FF2B5EF4-FFF2-40B4-BE49-F238E27FC236}">
                    <a16:creationId xmlns:a16="http://schemas.microsoft.com/office/drawing/2014/main" id="{39F435DE-373F-69D1-BAC6-B9E4E025BDEF}"/>
                  </a:ext>
                </a:extLst>
              </p:cNvPr>
              <p:cNvSpPr/>
              <p:nvPr/>
            </p:nvSpPr>
            <p:spPr>
              <a:xfrm rot="16200000" flipH="1">
                <a:off x="7785290" y="3741293"/>
                <a:ext cx="1074933" cy="1074933"/>
              </a:xfrm>
              <a:prstGeom prst="teardrop">
                <a:avLst/>
              </a:prstGeom>
              <a:gradFill flip="none" rotWithShape="1">
                <a:gsLst>
                  <a:gs pos="0">
                    <a:schemeClr val="accent2">
                      <a:lumMod val="60000"/>
                      <a:lumOff val="40000"/>
                    </a:schemeClr>
                  </a:gs>
                  <a:gs pos="39000">
                    <a:schemeClr val="accent2"/>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p>
                <a:pPr algn="ctr"/>
                <a:endParaRPr lang="en-US" sz="5400">
                  <a:sym typeface="Arial" panose="020B0604020202020204" pitchFamily="34" charset="0"/>
                </a:endParaRPr>
              </a:p>
            </p:txBody>
          </p:sp>
          <p:grpSp>
            <p:nvGrpSpPr>
              <p:cNvPr id="190" name="组合 189">
                <a:extLst>
                  <a:ext uri="{FF2B5EF4-FFF2-40B4-BE49-F238E27FC236}">
                    <a16:creationId xmlns:a16="http://schemas.microsoft.com/office/drawing/2014/main" id="{DA7F0FD7-A7CF-5A5A-136A-9F63CA0EBB72}"/>
                  </a:ext>
                </a:extLst>
              </p:cNvPr>
              <p:cNvGrpSpPr/>
              <p:nvPr/>
            </p:nvGrpSpPr>
            <p:grpSpPr>
              <a:xfrm>
                <a:off x="8154657" y="4050568"/>
                <a:ext cx="413369" cy="403972"/>
                <a:chOff x="8241741" y="4050568"/>
                <a:chExt cx="413369" cy="403972"/>
              </a:xfrm>
              <a:solidFill>
                <a:srgbClr val="FFFFFF"/>
              </a:solidFill>
            </p:grpSpPr>
            <p:sp>
              <p:nvSpPr>
                <p:cNvPr id="84" name="Freeform: Shape 27">
                  <a:extLst>
                    <a:ext uri="{FF2B5EF4-FFF2-40B4-BE49-F238E27FC236}">
                      <a16:creationId xmlns:a16="http://schemas.microsoft.com/office/drawing/2014/main" id="{3A032A47-1510-AC08-13E0-E0086EBF4E57}"/>
                    </a:ext>
                  </a:extLst>
                </p:cNvPr>
                <p:cNvSpPr>
                  <a:spLocks/>
                </p:cNvSpPr>
                <p:nvPr/>
              </p:nvSpPr>
              <p:spPr bwMode="auto">
                <a:xfrm>
                  <a:off x="8241741" y="4084623"/>
                  <a:ext cx="342907" cy="369917"/>
                </a:xfrm>
                <a:custGeom>
                  <a:avLst/>
                  <a:gdLst>
                    <a:gd name="T0" fmla="*/ 200 w 208"/>
                    <a:gd name="T1" fmla="*/ 224 h 224"/>
                    <a:gd name="T2" fmla="*/ 8 w 208"/>
                    <a:gd name="T3" fmla="*/ 224 h 224"/>
                    <a:gd name="T4" fmla="*/ 0 w 208"/>
                    <a:gd name="T5" fmla="*/ 216 h 224"/>
                    <a:gd name="T6" fmla="*/ 0 w 208"/>
                    <a:gd name="T7" fmla="*/ 8 h 224"/>
                    <a:gd name="T8" fmla="*/ 8 w 208"/>
                    <a:gd name="T9" fmla="*/ 0 h 224"/>
                    <a:gd name="T10" fmla="*/ 169 w 208"/>
                    <a:gd name="T11" fmla="*/ 0 h 224"/>
                    <a:gd name="T12" fmla="*/ 177 w 208"/>
                    <a:gd name="T13" fmla="*/ 8 h 224"/>
                    <a:gd name="T14" fmla="*/ 169 w 208"/>
                    <a:gd name="T15" fmla="*/ 16 h 224"/>
                    <a:gd name="T16" fmla="*/ 16 w 208"/>
                    <a:gd name="T17" fmla="*/ 16 h 224"/>
                    <a:gd name="T18" fmla="*/ 16 w 208"/>
                    <a:gd name="T19" fmla="*/ 208 h 224"/>
                    <a:gd name="T20" fmla="*/ 192 w 208"/>
                    <a:gd name="T21" fmla="*/ 208 h 224"/>
                    <a:gd name="T22" fmla="*/ 192 w 208"/>
                    <a:gd name="T23" fmla="*/ 90 h 224"/>
                    <a:gd name="T24" fmla="*/ 200 w 208"/>
                    <a:gd name="T25" fmla="*/ 82 h 224"/>
                    <a:gd name="T26" fmla="*/ 208 w 208"/>
                    <a:gd name="T27" fmla="*/ 90 h 224"/>
                    <a:gd name="T28" fmla="*/ 208 w 208"/>
                    <a:gd name="T29" fmla="*/ 216 h 224"/>
                    <a:gd name="T30" fmla="*/ 200 w 208"/>
                    <a:gd name="T3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8" h="224">
                      <a:moveTo>
                        <a:pt x="200" y="224"/>
                      </a:moveTo>
                      <a:cubicBezTo>
                        <a:pt x="8" y="224"/>
                        <a:pt x="8" y="224"/>
                        <a:pt x="8" y="224"/>
                      </a:cubicBezTo>
                      <a:cubicBezTo>
                        <a:pt x="4" y="224"/>
                        <a:pt x="0" y="220"/>
                        <a:pt x="0" y="216"/>
                      </a:cubicBezTo>
                      <a:cubicBezTo>
                        <a:pt x="0" y="8"/>
                        <a:pt x="0" y="8"/>
                        <a:pt x="0" y="8"/>
                      </a:cubicBezTo>
                      <a:cubicBezTo>
                        <a:pt x="0" y="4"/>
                        <a:pt x="4" y="0"/>
                        <a:pt x="8" y="0"/>
                      </a:cubicBezTo>
                      <a:cubicBezTo>
                        <a:pt x="169" y="0"/>
                        <a:pt x="169" y="0"/>
                        <a:pt x="169" y="0"/>
                      </a:cubicBezTo>
                      <a:cubicBezTo>
                        <a:pt x="174" y="0"/>
                        <a:pt x="177" y="4"/>
                        <a:pt x="177" y="8"/>
                      </a:cubicBezTo>
                      <a:cubicBezTo>
                        <a:pt x="177" y="12"/>
                        <a:pt x="174" y="16"/>
                        <a:pt x="169" y="16"/>
                      </a:cubicBezTo>
                      <a:cubicBezTo>
                        <a:pt x="16" y="16"/>
                        <a:pt x="16" y="16"/>
                        <a:pt x="16" y="16"/>
                      </a:cubicBezTo>
                      <a:cubicBezTo>
                        <a:pt x="16" y="208"/>
                        <a:pt x="16" y="208"/>
                        <a:pt x="16" y="208"/>
                      </a:cubicBezTo>
                      <a:cubicBezTo>
                        <a:pt x="192" y="208"/>
                        <a:pt x="192" y="208"/>
                        <a:pt x="192" y="208"/>
                      </a:cubicBezTo>
                      <a:cubicBezTo>
                        <a:pt x="192" y="90"/>
                        <a:pt x="192" y="90"/>
                        <a:pt x="192" y="90"/>
                      </a:cubicBezTo>
                      <a:cubicBezTo>
                        <a:pt x="192" y="85"/>
                        <a:pt x="196" y="82"/>
                        <a:pt x="200" y="82"/>
                      </a:cubicBezTo>
                      <a:cubicBezTo>
                        <a:pt x="204" y="82"/>
                        <a:pt x="208" y="85"/>
                        <a:pt x="208" y="90"/>
                      </a:cubicBezTo>
                      <a:cubicBezTo>
                        <a:pt x="208" y="216"/>
                        <a:pt x="208" y="216"/>
                        <a:pt x="208" y="216"/>
                      </a:cubicBezTo>
                      <a:cubicBezTo>
                        <a:pt x="208" y="220"/>
                        <a:pt x="204" y="224"/>
                        <a:pt x="200" y="224"/>
                      </a:cubicBezTo>
                      <a:close/>
                    </a:path>
                  </a:pathLst>
                </a:custGeom>
                <a:grpFill/>
                <a:ln w="9525">
                  <a:solidFill>
                    <a:srgbClr val="FFFFFF"/>
                  </a:solidFill>
                  <a:round/>
                  <a:headEnd/>
                  <a:tailEnd/>
                </a:ln>
                <a:effectLst/>
              </p:spPr>
              <p:txBody>
                <a:bodyPr lIns="120701" tIns="60350" rIns="120701" bIns="60350" anchor="ctr"/>
                <a:lstStyle/>
                <a:p>
                  <a:pPr algn="ctr"/>
                  <a:endParaRPr sz="2376"/>
                </a:p>
              </p:txBody>
            </p:sp>
            <p:sp>
              <p:nvSpPr>
                <p:cNvPr id="85" name="Freeform: Shape 28">
                  <a:extLst>
                    <a:ext uri="{FF2B5EF4-FFF2-40B4-BE49-F238E27FC236}">
                      <a16:creationId xmlns:a16="http://schemas.microsoft.com/office/drawing/2014/main" id="{A24C85C6-A6CF-4321-6B86-01160690E3F3}"/>
                    </a:ext>
                  </a:extLst>
                </p:cNvPr>
                <p:cNvSpPr>
                  <a:spLocks/>
                </p:cNvSpPr>
                <p:nvPr/>
              </p:nvSpPr>
              <p:spPr bwMode="auto">
                <a:xfrm>
                  <a:off x="8390883" y="4050568"/>
                  <a:ext cx="264227" cy="261877"/>
                </a:xfrm>
                <a:custGeom>
                  <a:avLst/>
                  <a:gdLst>
                    <a:gd name="T0" fmla="*/ 6 w 160"/>
                    <a:gd name="T1" fmla="*/ 159 h 159"/>
                    <a:gd name="T2" fmla="*/ 2 w 160"/>
                    <a:gd name="T3" fmla="*/ 157 h 159"/>
                    <a:gd name="T4" fmla="*/ 1 w 160"/>
                    <a:gd name="T5" fmla="*/ 151 h 159"/>
                    <a:gd name="T6" fmla="*/ 14 w 160"/>
                    <a:gd name="T7" fmla="*/ 118 h 159"/>
                    <a:gd name="T8" fmla="*/ 16 w 160"/>
                    <a:gd name="T9" fmla="*/ 116 h 159"/>
                    <a:gd name="T10" fmla="*/ 127 w 160"/>
                    <a:gd name="T11" fmla="*/ 5 h 159"/>
                    <a:gd name="T12" fmla="*/ 139 w 160"/>
                    <a:gd name="T13" fmla="*/ 0 h 159"/>
                    <a:gd name="T14" fmla="*/ 158 w 160"/>
                    <a:gd name="T15" fmla="*/ 13 h 159"/>
                    <a:gd name="T16" fmla="*/ 154 w 160"/>
                    <a:gd name="T17" fmla="*/ 32 h 159"/>
                    <a:gd name="T18" fmla="*/ 43 w 160"/>
                    <a:gd name="T19" fmla="*/ 143 h 159"/>
                    <a:gd name="T20" fmla="*/ 41 w 160"/>
                    <a:gd name="T21" fmla="*/ 145 h 159"/>
                    <a:gd name="T22" fmla="*/ 8 w 160"/>
                    <a:gd name="T23" fmla="*/ 159 h 159"/>
                    <a:gd name="T24" fmla="*/ 6 w 160"/>
                    <a:gd name="T25" fmla="*/ 159 h 159"/>
                    <a:gd name="T26" fmla="*/ 25 w 160"/>
                    <a:gd name="T27" fmla="*/ 124 h 159"/>
                    <a:gd name="T28" fmla="*/ 18 w 160"/>
                    <a:gd name="T29" fmla="*/ 142 h 159"/>
                    <a:gd name="T30" fmla="*/ 35 w 160"/>
                    <a:gd name="T31" fmla="*/ 134 h 159"/>
                    <a:gd name="T32" fmla="*/ 145 w 160"/>
                    <a:gd name="T33" fmla="*/ 24 h 159"/>
                    <a:gd name="T34" fmla="*/ 146 w 160"/>
                    <a:gd name="T35" fmla="*/ 18 h 159"/>
                    <a:gd name="T36" fmla="*/ 139 w 160"/>
                    <a:gd name="T37" fmla="*/ 12 h 159"/>
                    <a:gd name="T38" fmla="*/ 135 w 160"/>
                    <a:gd name="T39" fmla="*/ 14 h 159"/>
                    <a:gd name="T40" fmla="*/ 25 w 160"/>
                    <a:gd name="T41" fmla="*/ 12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59">
                      <a:moveTo>
                        <a:pt x="6" y="159"/>
                      </a:moveTo>
                      <a:cubicBezTo>
                        <a:pt x="5" y="159"/>
                        <a:pt x="3" y="158"/>
                        <a:pt x="2" y="157"/>
                      </a:cubicBezTo>
                      <a:cubicBezTo>
                        <a:pt x="0" y="156"/>
                        <a:pt x="0" y="153"/>
                        <a:pt x="1" y="151"/>
                      </a:cubicBezTo>
                      <a:cubicBezTo>
                        <a:pt x="14" y="118"/>
                        <a:pt x="14" y="118"/>
                        <a:pt x="14" y="118"/>
                      </a:cubicBezTo>
                      <a:cubicBezTo>
                        <a:pt x="15" y="118"/>
                        <a:pt x="15" y="117"/>
                        <a:pt x="16" y="116"/>
                      </a:cubicBezTo>
                      <a:cubicBezTo>
                        <a:pt x="127" y="5"/>
                        <a:pt x="127" y="5"/>
                        <a:pt x="127" y="5"/>
                      </a:cubicBezTo>
                      <a:cubicBezTo>
                        <a:pt x="130" y="2"/>
                        <a:pt x="134" y="0"/>
                        <a:pt x="139" y="0"/>
                      </a:cubicBezTo>
                      <a:cubicBezTo>
                        <a:pt x="147" y="0"/>
                        <a:pt x="154" y="6"/>
                        <a:pt x="158" y="13"/>
                      </a:cubicBezTo>
                      <a:cubicBezTo>
                        <a:pt x="160" y="20"/>
                        <a:pt x="159" y="27"/>
                        <a:pt x="154" y="32"/>
                      </a:cubicBezTo>
                      <a:cubicBezTo>
                        <a:pt x="43" y="143"/>
                        <a:pt x="43" y="143"/>
                        <a:pt x="43" y="143"/>
                      </a:cubicBezTo>
                      <a:cubicBezTo>
                        <a:pt x="42" y="144"/>
                        <a:pt x="42" y="144"/>
                        <a:pt x="41" y="145"/>
                      </a:cubicBezTo>
                      <a:cubicBezTo>
                        <a:pt x="8" y="159"/>
                        <a:pt x="8" y="159"/>
                        <a:pt x="8" y="159"/>
                      </a:cubicBezTo>
                      <a:cubicBezTo>
                        <a:pt x="8" y="159"/>
                        <a:pt x="7" y="159"/>
                        <a:pt x="6" y="159"/>
                      </a:cubicBezTo>
                      <a:close/>
                      <a:moveTo>
                        <a:pt x="25" y="124"/>
                      </a:moveTo>
                      <a:cubicBezTo>
                        <a:pt x="18" y="142"/>
                        <a:pt x="18" y="142"/>
                        <a:pt x="18" y="142"/>
                      </a:cubicBezTo>
                      <a:cubicBezTo>
                        <a:pt x="35" y="134"/>
                        <a:pt x="35" y="134"/>
                        <a:pt x="35" y="134"/>
                      </a:cubicBezTo>
                      <a:cubicBezTo>
                        <a:pt x="145" y="24"/>
                        <a:pt x="145" y="24"/>
                        <a:pt x="145" y="24"/>
                      </a:cubicBezTo>
                      <a:cubicBezTo>
                        <a:pt x="146" y="23"/>
                        <a:pt x="148" y="21"/>
                        <a:pt x="146" y="18"/>
                      </a:cubicBezTo>
                      <a:cubicBezTo>
                        <a:pt x="145" y="15"/>
                        <a:pt x="142" y="12"/>
                        <a:pt x="139" y="12"/>
                      </a:cubicBezTo>
                      <a:cubicBezTo>
                        <a:pt x="138" y="12"/>
                        <a:pt x="136" y="13"/>
                        <a:pt x="135" y="14"/>
                      </a:cubicBezTo>
                      <a:lnTo>
                        <a:pt x="25" y="124"/>
                      </a:lnTo>
                      <a:close/>
                    </a:path>
                  </a:pathLst>
                </a:custGeom>
                <a:grpFill/>
                <a:ln w="9525">
                  <a:solidFill>
                    <a:srgbClr val="FFFFFF"/>
                  </a:solidFill>
                  <a:round/>
                  <a:headEnd/>
                  <a:tailEnd/>
                </a:ln>
                <a:effectLst/>
              </p:spPr>
              <p:txBody>
                <a:bodyPr lIns="120701" tIns="60350" rIns="120701" bIns="60350" anchor="ctr"/>
                <a:lstStyle/>
                <a:p>
                  <a:pPr algn="ctr"/>
                  <a:endParaRPr sz="2376"/>
                </a:p>
              </p:txBody>
            </p:sp>
            <p:sp>
              <p:nvSpPr>
                <p:cNvPr id="86" name="Freeform: Shape 29">
                  <a:extLst>
                    <a:ext uri="{FF2B5EF4-FFF2-40B4-BE49-F238E27FC236}">
                      <a16:creationId xmlns:a16="http://schemas.microsoft.com/office/drawing/2014/main" id="{3E1A879C-6C26-275B-C7DC-460D7259A8F9}"/>
                    </a:ext>
                  </a:extLst>
                </p:cNvPr>
                <p:cNvSpPr>
                  <a:spLocks/>
                </p:cNvSpPr>
                <p:nvPr/>
              </p:nvSpPr>
              <p:spPr bwMode="auto">
                <a:xfrm>
                  <a:off x="8577604" y="4081099"/>
                  <a:ext cx="44625" cy="44625"/>
                </a:xfrm>
                <a:custGeom>
                  <a:avLst/>
                  <a:gdLst>
                    <a:gd name="T0" fmla="*/ 27 w 38"/>
                    <a:gd name="T1" fmla="*/ 38 h 38"/>
                    <a:gd name="T2" fmla="*/ 0 w 38"/>
                    <a:gd name="T3" fmla="*/ 13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3"/>
                      </a:lnTo>
                      <a:lnTo>
                        <a:pt x="12" y="0"/>
                      </a:lnTo>
                      <a:lnTo>
                        <a:pt x="38" y="27"/>
                      </a:lnTo>
                      <a:lnTo>
                        <a:pt x="27" y="38"/>
                      </a:lnTo>
                      <a:close/>
                    </a:path>
                  </a:pathLst>
                </a:custGeom>
                <a:grpFill/>
                <a:ln w="9525">
                  <a:solidFill>
                    <a:srgbClr val="FFFFFF"/>
                  </a:solidFill>
                  <a:round/>
                  <a:headEnd/>
                  <a:tailEnd/>
                </a:ln>
                <a:effectLst/>
              </p:spPr>
              <p:txBody>
                <a:bodyPr lIns="120701" tIns="60350" rIns="120701" bIns="60350" anchor="ctr"/>
                <a:lstStyle/>
                <a:p>
                  <a:pPr algn="ctr"/>
                  <a:endParaRPr sz="2376"/>
                </a:p>
              </p:txBody>
            </p:sp>
          </p:grpSp>
        </p:grpSp>
        <p:sp>
          <p:nvSpPr>
            <p:cNvPr id="119" name="文本框 31">
              <a:extLst>
                <a:ext uri="{FF2B5EF4-FFF2-40B4-BE49-F238E27FC236}">
                  <a16:creationId xmlns:a16="http://schemas.microsoft.com/office/drawing/2014/main" id="{098510E8-8B72-FE59-CC1A-4BAC31221190}"/>
                </a:ext>
              </a:extLst>
            </p:cNvPr>
            <p:cNvSpPr txBox="1"/>
            <p:nvPr/>
          </p:nvSpPr>
          <p:spPr>
            <a:xfrm flipH="1">
              <a:off x="8775896" y="2460399"/>
              <a:ext cx="1520185"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2">
                      <a:lumMod val="75000"/>
                    </a:schemeClr>
                  </a:solidFill>
                  <a:latin typeface="+mj-ea"/>
                  <a:ea typeface="+mj-ea"/>
                </a:rPr>
                <a:t>关键标题词</a:t>
              </a:r>
            </a:p>
          </p:txBody>
        </p:sp>
        <p:sp>
          <p:nvSpPr>
            <p:cNvPr id="120" name="文本框 32">
              <a:extLst>
                <a:ext uri="{FF2B5EF4-FFF2-40B4-BE49-F238E27FC236}">
                  <a16:creationId xmlns:a16="http://schemas.microsoft.com/office/drawing/2014/main" id="{2F77FD97-80E2-E3AC-660D-F12836BB186D}"/>
                </a:ext>
              </a:extLst>
            </p:cNvPr>
            <p:cNvSpPr txBox="1"/>
            <p:nvPr/>
          </p:nvSpPr>
          <p:spPr>
            <a:xfrm flipH="1">
              <a:off x="8775896" y="2804210"/>
              <a:ext cx="2950769"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rPr>
                <a:t>在这里输入你的正文阐述与关键词标题相关的具体内容，若字数太多酌情先删减文案</a:t>
              </a:r>
            </a:p>
          </p:txBody>
        </p:sp>
      </p:grpSp>
      <p:grpSp>
        <p:nvGrpSpPr>
          <p:cNvPr id="13" name="组合 12">
            <a:extLst>
              <a:ext uri="{FF2B5EF4-FFF2-40B4-BE49-F238E27FC236}">
                <a16:creationId xmlns:a16="http://schemas.microsoft.com/office/drawing/2014/main" id="{60DAE165-18D1-1001-FF3B-9DDC8C3FC5D9}"/>
              </a:ext>
            </a:extLst>
          </p:cNvPr>
          <p:cNvGrpSpPr/>
          <p:nvPr/>
        </p:nvGrpSpPr>
        <p:grpSpPr>
          <a:xfrm>
            <a:off x="465335" y="2460399"/>
            <a:ext cx="4282577" cy="2624273"/>
            <a:chOff x="465335" y="2460399"/>
            <a:chExt cx="4282577" cy="2624273"/>
          </a:xfrm>
        </p:grpSpPr>
        <p:sp>
          <p:nvSpPr>
            <p:cNvPr id="71" name="Oval 11">
              <a:extLst>
                <a:ext uri="{FF2B5EF4-FFF2-40B4-BE49-F238E27FC236}">
                  <a16:creationId xmlns:a16="http://schemas.microsoft.com/office/drawing/2014/main" id="{07DC6349-E9C5-F7F2-1859-AA7000263951}"/>
                </a:ext>
              </a:extLst>
            </p:cNvPr>
            <p:cNvSpPr/>
            <p:nvPr/>
          </p:nvSpPr>
          <p:spPr>
            <a:xfrm>
              <a:off x="4446177" y="4782937"/>
              <a:ext cx="301735" cy="301735"/>
            </a:xfrm>
            <a:prstGeom prst="ellipse">
              <a:avLst/>
            </a:prstGeom>
            <a:gradFill flip="none" rotWithShape="1">
              <a:gsLst>
                <a:gs pos="0">
                  <a:schemeClr val="accent2">
                    <a:lumMod val="60000"/>
                    <a:lumOff val="40000"/>
                  </a:schemeClr>
                </a:gs>
                <a:gs pos="39000">
                  <a:schemeClr val="accent2"/>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p>
              <a:pPr algn="ctr"/>
              <a:endParaRPr lang="en-US" sz="5400">
                <a:sym typeface="Arial" panose="020B0604020202020204" pitchFamily="34" charset="0"/>
              </a:endParaRPr>
            </a:p>
          </p:txBody>
        </p:sp>
        <p:grpSp>
          <p:nvGrpSpPr>
            <p:cNvPr id="3" name="组合 2">
              <a:extLst>
                <a:ext uri="{FF2B5EF4-FFF2-40B4-BE49-F238E27FC236}">
                  <a16:creationId xmlns:a16="http://schemas.microsoft.com/office/drawing/2014/main" id="{F832D71A-4170-BDEC-649D-C218851C6206}"/>
                </a:ext>
              </a:extLst>
            </p:cNvPr>
            <p:cNvGrpSpPr/>
            <p:nvPr/>
          </p:nvGrpSpPr>
          <p:grpSpPr>
            <a:xfrm>
              <a:off x="3323658" y="3697368"/>
              <a:ext cx="1074933" cy="1074933"/>
              <a:chOff x="3323658" y="3697368"/>
              <a:chExt cx="1074933" cy="1074933"/>
            </a:xfrm>
          </p:grpSpPr>
          <p:sp>
            <p:nvSpPr>
              <p:cNvPr id="73" name="Teardrop 13">
                <a:extLst>
                  <a:ext uri="{FF2B5EF4-FFF2-40B4-BE49-F238E27FC236}">
                    <a16:creationId xmlns:a16="http://schemas.microsoft.com/office/drawing/2014/main" id="{C0B13379-06F0-F1B3-A1A0-8C4E9992EDC9}"/>
                  </a:ext>
                </a:extLst>
              </p:cNvPr>
              <p:cNvSpPr/>
              <p:nvPr/>
            </p:nvSpPr>
            <p:spPr>
              <a:xfrm rot="5400000">
                <a:off x="3323658" y="3697368"/>
                <a:ext cx="1074933" cy="1074933"/>
              </a:xfrm>
              <a:prstGeom prst="teardrop">
                <a:avLst/>
              </a:prstGeom>
              <a:gradFill flip="none" rotWithShape="1">
                <a:gsLst>
                  <a:gs pos="0">
                    <a:schemeClr val="accent2">
                      <a:lumMod val="60000"/>
                      <a:lumOff val="40000"/>
                    </a:schemeClr>
                  </a:gs>
                  <a:gs pos="39000">
                    <a:schemeClr val="accent2"/>
                  </a:gs>
                </a:gsLst>
                <a:path path="circle">
                  <a:fillToRect r="100000" b="100000"/>
                </a:path>
                <a:tileRect l="-100000" t="-100000"/>
              </a:gradFill>
              <a:ln w="12700" cap="flat" cmpd="sng" algn="ctr">
                <a:noFill/>
                <a:prstDash val="solid"/>
                <a:miter lim="800000"/>
              </a:ln>
              <a:effectLst>
                <a:outerShdw blurRad="381000" dist="114300" dir="2699999"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noAutofit/>
              </a:bodyPr>
              <a:lstStyle/>
              <a:p>
                <a:pPr algn="ctr"/>
                <a:endParaRPr lang="en-US" sz="5400">
                  <a:sym typeface="Arial" panose="020B0604020202020204" pitchFamily="34" charset="0"/>
                </a:endParaRPr>
              </a:p>
            </p:txBody>
          </p:sp>
          <p:sp>
            <p:nvSpPr>
              <p:cNvPr id="81" name="Freeform: Shape 156">
                <a:extLst>
                  <a:ext uri="{FF2B5EF4-FFF2-40B4-BE49-F238E27FC236}">
                    <a16:creationId xmlns:a16="http://schemas.microsoft.com/office/drawing/2014/main" id="{590551DD-54B5-F288-52A8-823E532EAAB9}"/>
                  </a:ext>
                </a:extLst>
              </p:cNvPr>
              <p:cNvSpPr>
                <a:spLocks/>
              </p:cNvSpPr>
              <p:nvPr/>
            </p:nvSpPr>
            <p:spPr bwMode="auto">
              <a:xfrm>
                <a:off x="3685277" y="4059054"/>
                <a:ext cx="351694" cy="351560"/>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rgbClr val="FFFFFF"/>
              </a:solidFill>
              <a:ln>
                <a:noFill/>
              </a:ln>
              <a:effectLst>
                <a:outerShdw algn="ctr" rotWithShape="0">
                  <a:srgbClr val="000000">
                    <a:alpha val="74998"/>
                  </a:srgbClr>
                </a:outerShdw>
              </a:effectLst>
            </p:spPr>
            <p:txBody>
              <a:bodyPr lIns="120701" tIns="60350" rIns="120701" bIns="60350" anchor="ctr"/>
              <a:lstStyle/>
              <a:p>
                <a:pPr algn="ctr"/>
                <a:endParaRPr sz="2376"/>
              </a:p>
            </p:txBody>
          </p:sp>
        </p:grpSp>
        <p:sp>
          <p:nvSpPr>
            <p:cNvPr id="126" name="文本框 31">
              <a:extLst>
                <a:ext uri="{FF2B5EF4-FFF2-40B4-BE49-F238E27FC236}">
                  <a16:creationId xmlns:a16="http://schemas.microsoft.com/office/drawing/2014/main" id="{FA5802E2-FDFA-9489-35F8-E3DEAF64E105}"/>
                </a:ext>
              </a:extLst>
            </p:cNvPr>
            <p:cNvSpPr txBox="1"/>
            <p:nvPr/>
          </p:nvSpPr>
          <p:spPr>
            <a:xfrm flipH="1">
              <a:off x="1758752" y="2460399"/>
              <a:ext cx="1478347"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2">
                      <a:lumMod val="75000"/>
                    </a:schemeClr>
                  </a:solidFill>
                  <a:latin typeface="+mj-ea"/>
                  <a:ea typeface="+mj-ea"/>
                </a:rPr>
                <a:t>关键标题词</a:t>
              </a:r>
            </a:p>
          </p:txBody>
        </p:sp>
        <p:sp>
          <p:nvSpPr>
            <p:cNvPr id="127" name="文本框 32">
              <a:extLst>
                <a:ext uri="{FF2B5EF4-FFF2-40B4-BE49-F238E27FC236}">
                  <a16:creationId xmlns:a16="http://schemas.microsoft.com/office/drawing/2014/main" id="{07F936FE-6A95-57C8-2F39-5A051085E823}"/>
                </a:ext>
              </a:extLst>
            </p:cNvPr>
            <p:cNvSpPr txBox="1"/>
            <p:nvPr/>
          </p:nvSpPr>
          <p:spPr>
            <a:xfrm flipH="1">
              <a:off x="465335" y="2804210"/>
              <a:ext cx="2742736" cy="91460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65000"/>
                      <a:lumOff val="35000"/>
                    </a:schemeClr>
                  </a:solidFill>
                </a:rPr>
                <a:t>在这里输入你的正文阐述与关键词标题相关的具体内容，若字数太多酌情先删减文案</a:t>
              </a:r>
            </a:p>
          </p:txBody>
        </p:sp>
      </p:grpSp>
    </p:spTree>
    <p:extLst>
      <p:ext uri="{BB962C8B-B14F-4D97-AF65-F5344CB8AC3E}">
        <p14:creationId xmlns:p14="http://schemas.microsoft.com/office/powerpoint/2010/main" val="2189212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77665DC-89DB-3E9B-EB4A-AEE34561A4ED}"/>
              </a:ext>
            </a:extLst>
          </p:cNvPr>
          <p:cNvSpPr>
            <a:spLocks noGrp="1"/>
          </p:cNvSpPr>
          <p:nvPr>
            <p:ph type="body" sz="quarter" idx="10"/>
          </p:nvPr>
        </p:nvSpPr>
        <p:spPr/>
        <p:txBody>
          <a:bodyPr/>
          <a:lstStyle/>
          <a:p>
            <a:r>
              <a:rPr lang="zh-CN" altLang="en-US" dirty="0"/>
              <a:t>研究内容</a:t>
            </a:r>
          </a:p>
        </p:txBody>
      </p:sp>
      <p:sp>
        <p:nvSpPr>
          <p:cNvPr id="55" name="文本框 37">
            <a:extLst>
              <a:ext uri="{FF2B5EF4-FFF2-40B4-BE49-F238E27FC236}">
                <a16:creationId xmlns:a16="http://schemas.microsoft.com/office/drawing/2014/main" id="{C02789B8-3203-A8CF-022D-738C397D3739}"/>
              </a:ext>
            </a:extLst>
          </p:cNvPr>
          <p:cNvSpPr txBox="1"/>
          <p:nvPr/>
        </p:nvSpPr>
        <p:spPr>
          <a:xfrm flipH="1">
            <a:off x="2413652" y="4656758"/>
            <a:ext cx="1785659" cy="4616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dirty="0">
                <a:solidFill>
                  <a:schemeClr val="accent2">
                    <a:lumMod val="75000"/>
                  </a:schemeClr>
                </a:solidFill>
                <a:latin typeface="+mj-ea"/>
                <a:ea typeface="+mj-ea"/>
              </a:rPr>
              <a:t>关键词标题</a:t>
            </a:r>
          </a:p>
        </p:txBody>
      </p:sp>
      <p:sp>
        <p:nvSpPr>
          <p:cNvPr id="56" name="文本框 38">
            <a:extLst>
              <a:ext uri="{FF2B5EF4-FFF2-40B4-BE49-F238E27FC236}">
                <a16:creationId xmlns:a16="http://schemas.microsoft.com/office/drawing/2014/main" id="{7773B577-59F7-954F-206D-A38132DC7ABF}"/>
              </a:ext>
            </a:extLst>
          </p:cNvPr>
          <p:cNvSpPr txBox="1"/>
          <p:nvPr/>
        </p:nvSpPr>
        <p:spPr>
          <a:xfrm flipH="1">
            <a:off x="1088919" y="5045064"/>
            <a:ext cx="3110392" cy="103214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600" dirty="0">
                <a:solidFill>
                  <a:schemeClr val="tx1">
                    <a:lumMod val="65000"/>
                    <a:lumOff val="35000"/>
                  </a:schemeClr>
                </a:solidFill>
              </a:rPr>
              <a:t>在这里输入你的正文，阐述与关键词标题相关的具体内容，若字数太多酌情先删减文案</a:t>
            </a:r>
          </a:p>
        </p:txBody>
      </p:sp>
      <p:sp>
        <p:nvSpPr>
          <p:cNvPr id="57" name="文本框 31">
            <a:extLst>
              <a:ext uri="{FF2B5EF4-FFF2-40B4-BE49-F238E27FC236}">
                <a16:creationId xmlns:a16="http://schemas.microsoft.com/office/drawing/2014/main" id="{8F0C8C1B-7F45-64BE-C9C2-62CB03BB2FD4}"/>
              </a:ext>
            </a:extLst>
          </p:cNvPr>
          <p:cNvSpPr txBox="1"/>
          <p:nvPr/>
        </p:nvSpPr>
        <p:spPr>
          <a:xfrm flipH="1">
            <a:off x="7997172" y="4649392"/>
            <a:ext cx="1785659" cy="4616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2">
                    <a:lumMod val="75000"/>
                  </a:schemeClr>
                </a:solidFill>
                <a:latin typeface="+mj-ea"/>
                <a:ea typeface="+mj-ea"/>
              </a:rPr>
              <a:t>关键词标题</a:t>
            </a:r>
          </a:p>
        </p:txBody>
      </p:sp>
      <p:sp>
        <p:nvSpPr>
          <p:cNvPr id="59" name="文本框 32">
            <a:extLst>
              <a:ext uri="{FF2B5EF4-FFF2-40B4-BE49-F238E27FC236}">
                <a16:creationId xmlns:a16="http://schemas.microsoft.com/office/drawing/2014/main" id="{8CCA65C2-8CF8-C482-C81C-8625370ABE20}"/>
              </a:ext>
            </a:extLst>
          </p:cNvPr>
          <p:cNvSpPr txBox="1"/>
          <p:nvPr/>
        </p:nvSpPr>
        <p:spPr>
          <a:xfrm flipH="1">
            <a:off x="7997173" y="5052430"/>
            <a:ext cx="3101426" cy="103214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65000"/>
                    <a:lumOff val="35000"/>
                  </a:schemeClr>
                </a:solidFill>
              </a:rPr>
              <a:t>在这里输入你的正文，阐述与关键词标题相关的具体内容，若字数太多酌情先删减文案</a:t>
            </a:r>
          </a:p>
        </p:txBody>
      </p:sp>
      <p:sp>
        <p:nvSpPr>
          <p:cNvPr id="60" name="文本框 39">
            <a:extLst>
              <a:ext uri="{FF2B5EF4-FFF2-40B4-BE49-F238E27FC236}">
                <a16:creationId xmlns:a16="http://schemas.microsoft.com/office/drawing/2014/main" id="{D8B4C4D4-D1B7-4F02-B6B1-93C869BDF0A1}"/>
              </a:ext>
            </a:extLst>
          </p:cNvPr>
          <p:cNvSpPr txBox="1"/>
          <p:nvPr/>
        </p:nvSpPr>
        <p:spPr>
          <a:xfrm flipH="1">
            <a:off x="7992689" y="1475407"/>
            <a:ext cx="1785659" cy="4616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1"/>
                </a:solidFill>
                <a:latin typeface="+mj-ea"/>
                <a:ea typeface="+mj-ea"/>
              </a:rPr>
              <a:t>关键词标题</a:t>
            </a:r>
          </a:p>
        </p:txBody>
      </p:sp>
      <p:sp>
        <p:nvSpPr>
          <p:cNvPr id="61" name="文本框 44">
            <a:extLst>
              <a:ext uri="{FF2B5EF4-FFF2-40B4-BE49-F238E27FC236}">
                <a16:creationId xmlns:a16="http://schemas.microsoft.com/office/drawing/2014/main" id="{F34D0350-9F83-93EF-CA8E-6CFE495DADF8}"/>
              </a:ext>
            </a:extLst>
          </p:cNvPr>
          <p:cNvSpPr txBox="1"/>
          <p:nvPr/>
        </p:nvSpPr>
        <p:spPr>
          <a:xfrm flipH="1">
            <a:off x="7992689" y="1878445"/>
            <a:ext cx="3110392" cy="103214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65000"/>
                    <a:lumOff val="35000"/>
                  </a:schemeClr>
                </a:solidFill>
              </a:rPr>
              <a:t>在这里输入你的正文，阐述与关键词标题相关的具体内容，若字数太多酌情先删减文案</a:t>
            </a:r>
          </a:p>
        </p:txBody>
      </p:sp>
      <p:sp>
        <p:nvSpPr>
          <p:cNvPr id="63" name="文本框 39">
            <a:extLst>
              <a:ext uri="{FF2B5EF4-FFF2-40B4-BE49-F238E27FC236}">
                <a16:creationId xmlns:a16="http://schemas.microsoft.com/office/drawing/2014/main" id="{506C3146-A7F9-E49C-C263-74D349890E1E}"/>
              </a:ext>
            </a:extLst>
          </p:cNvPr>
          <p:cNvSpPr txBox="1"/>
          <p:nvPr/>
        </p:nvSpPr>
        <p:spPr>
          <a:xfrm flipH="1">
            <a:off x="2413652" y="1489921"/>
            <a:ext cx="1785659" cy="46166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dirty="0">
                <a:solidFill>
                  <a:schemeClr val="accent1"/>
                </a:solidFill>
                <a:latin typeface="+mj-ea"/>
                <a:ea typeface="+mj-ea"/>
              </a:rPr>
              <a:t>关键词标题</a:t>
            </a:r>
          </a:p>
        </p:txBody>
      </p:sp>
      <p:sp>
        <p:nvSpPr>
          <p:cNvPr id="64" name="文本框 44">
            <a:extLst>
              <a:ext uri="{FF2B5EF4-FFF2-40B4-BE49-F238E27FC236}">
                <a16:creationId xmlns:a16="http://schemas.microsoft.com/office/drawing/2014/main" id="{FF24674D-DF2D-8081-629C-2B74E31956C0}"/>
              </a:ext>
            </a:extLst>
          </p:cNvPr>
          <p:cNvSpPr txBox="1"/>
          <p:nvPr/>
        </p:nvSpPr>
        <p:spPr>
          <a:xfrm flipH="1">
            <a:off x="1088919" y="1892959"/>
            <a:ext cx="3110392" cy="103214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600" dirty="0">
                <a:solidFill>
                  <a:schemeClr val="tx1">
                    <a:lumMod val="65000"/>
                    <a:lumOff val="35000"/>
                  </a:schemeClr>
                </a:solidFill>
              </a:rPr>
              <a:t>在这里输入你的正文，阐述与关键词标题相关的具体内容，若字数太多酌情先删减文案</a:t>
            </a:r>
          </a:p>
        </p:txBody>
      </p:sp>
      <p:pic>
        <p:nvPicPr>
          <p:cNvPr id="74" name="图片 73">
            <a:extLst>
              <a:ext uri="{FF2B5EF4-FFF2-40B4-BE49-F238E27FC236}">
                <a16:creationId xmlns:a16="http://schemas.microsoft.com/office/drawing/2014/main" id="{9D3D756D-75E3-1137-E934-0EE8883DFC1E}"/>
              </a:ext>
            </a:extLst>
          </p:cNvPr>
          <p:cNvPicPr>
            <a:picLocks noChangeAspect="1"/>
          </p:cNvPicPr>
          <p:nvPr/>
        </p:nvPicPr>
        <p:blipFill>
          <a:blip r:embed="rId3"/>
          <a:stretch>
            <a:fillRect/>
          </a:stretch>
        </p:blipFill>
        <p:spPr>
          <a:xfrm>
            <a:off x="3258763" y="2666553"/>
            <a:ext cx="5620999" cy="2901948"/>
          </a:xfrm>
          <a:prstGeom prst="rect">
            <a:avLst/>
          </a:prstGeom>
        </p:spPr>
      </p:pic>
    </p:spTree>
    <p:extLst>
      <p:ext uri="{BB962C8B-B14F-4D97-AF65-F5344CB8AC3E}">
        <p14:creationId xmlns:p14="http://schemas.microsoft.com/office/powerpoint/2010/main" val="2858425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77665DC-89DB-3E9B-EB4A-AEE34561A4ED}"/>
              </a:ext>
            </a:extLst>
          </p:cNvPr>
          <p:cNvSpPr>
            <a:spLocks noGrp="1"/>
          </p:cNvSpPr>
          <p:nvPr>
            <p:ph type="body" sz="quarter" idx="10"/>
          </p:nvPr>
        </p:nvSpPr>
        <p:spPr/>
        <p:txBody>
          <a:bodyPr/>
          <a:lstStyle/>
          <a:p>
            <a:r>
              <a:rPr lang="zh-CN" altLang="en-US" dirty="0"/>
              <a:t>研究内容</a:t>
            </a:r>
          </a:p>
        </p:txBody>
      </p:sp>
      <p:graphicFrame>
        <p:nvGraphicFramePr>
          <p:cNvPr id="35" name="图表 34">
            <a:extLst>
              <a:ext uri="{FF2B5EF4-FFF2-40B4-BE49-F238E27FC236}">
                <a16:creationId xmlns:a16="http://schemas.microsoft.com/office/drawing/2014/main" id="{284F2451-2F00-B64F-2A2E-87E49926A362}"/>
              </a:ext>
            </a:extLst>
          </p:cNvPr>
          <p:cNvGraphicFramePr/>
          <p:nvPr>
            <p:extLst>
              <p:ext uri="{D42A27DB-BD31-4B8C-83A1-F6EECF244321}">
                <p14:modId xmlns:p14="http://schemas.microsoft.com/office/powerpoint/2010/main" val="705464380"/>
              </p:ext>
            </p:extLst>
          </p:nvPr>
        </p:nvGraphicFramePr>
        <p:xfrm>
          <a:off x="477838" y="1476102"/>
          <a:ext cx="5827712" cy="4662231"/>
        </p:xfrm>
        <a:graphic>
          <a:graphicData uri="http://schemas.openxmlformats.org/drawingml/2006/chart">
            <c:chart xmlns:c="http://schemas.openxmlformats.org/drawingml/2006/chart" xmlns:r="http://schemas.openxmlformats.org/officeDocument/2006/relationships" r:id="rId4"/>
          </a:graphicData>
        </a:graphic>
      </p:graphicFrame>
      <p:grpSp>
        <p:nvGrpSpPr>
          <p:cNvPr id="4" name="组合 3">
            <a:extLst>
              <a:ext uri="{FF2B5EF4-FFF2-40B4-BE49-F238E27FC236}">
                <a16:creationId xmlns:a16="http://schemas.microsoft.com/office/drawing/2014/main" id="{68CCB5B3-EC87-E170-115B-3FAB3309ECBB}"/>
              </a:ext>
            </a:extLst>
          </p:cNvPr>
          <p:cNvGrpSpPr/>
          <p:nvPr/>
        </p:nvGrpSpPr>
        <p:grpSpPr>
          <a:xfrm>
            <a:off x="6279458" y="1663700"/>
            <a:ext cx="5216100" cy="2046856"/>
            <a:chOff x="6279458" y="1663700"/>
            <a:chExt cx="5216100" cy="2046856"/>
          </a:xfrm>
        </p:grpSpPr>
        <p:sp>
          <p:nvSpPr>
            <p:cNvPr id="38" name="矩形: 圆角 37">
              <a:extLst>
                <a:ext uri="{FF2B5EF4-FFF2-40B4-BE49-F238E27FC236}">
                  <a16:creationId xmlns:a16="http://schemas.microsoft.com/office/drawing/2014/main" id="{63B54D09-6B19-7946-342A-DDD0C2B54B8A}"/>
                </a:ext>
              </a:extLst>
            </p:cNvPr>
            <p:cNvSpPr/>
            <p:nvPr>
              <p:custDataLst>
                <p:tags r:id="rId2"/>
              </p:custDataLst>
            </p:nvPr>
          </p:nvSpPr>
          <p:spPr>
            <a:xfrm>
              <a:off x="6279458" y="1783716"/>
              <a:ext cx="5216100" cy="1926840"/>
            </a:xfrm>
            <a:prstGeom prst="roundRect">
              <a:avLst>
                <a:gd name="adj" fmla="val 5303"/>
              </a:avLst>
            </a:prstGeom>
            <a:solidFill>
              <a:schemeClr val="bg1"/>
            </a:solidFill>
            <a:ln w="6350" cap="flat" cmpd="sng" algn="ctr">
              <a:solidFill>
                <a:schemeClr val="accent1"/>
              </a:solid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FFFFFF"/>
                </a:solidFill>
              </a:endParaRPr>
            </a:p>
          </p:txBody>
        </p:sp>
        <p:sp>
          <p:nvSpPr>
            <p:cNvPr id="40" name="箭头: 下 39">
              <a:extLst>
                <a:ext uri="{FF2B5EF4-FFF2-40B4-BE49-F238E27FC236}">
                  <a16:creationId xmlns:a16="http://schemas.microsoft.com/office/drawing/2014/main" id="{CA267FB7-1D52-A469-E37E-A5A7C875F9D9}"/>
                </a:ext>
              </a:extLst>
            </p:cNvPr>
            <p:cNvSpPr/>
            <p:nvPr/>
          </p:nvSpPr>
          <p:spPr>
            <a:xfrm>
              <a:off x="6558546" y="1663700"/>
              <a:ext cx="612934" cy="1013534"/>
            </a:xfrm>
            <a:prstGeom prst="downArrow">
              <a:avLst>
                <a:gd name="adj1" fmla="val 100000"/>
                <a:gd name="adj2"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42" name="直角三角形 41">
              <a:extLst>
                <a:ext uri="{FF2B5EF4-FFF2-40B4-BE49-F238E27FC236}">
                  <a16:creationId xmlns:a16="http://schemas.microsoft.com/office/drawing/2014/main" id="{4DB0817B-6CE1-BC3F-90F1-DC8077A2C8AA}"/>
                </a:ext>
              </a:extLst>
            </p:cNvPr>
            <p:cNvSpPr/>
            <p:nvPr/>
          </p:nvSpPr>
          <p:spPr>
            <a:xfrm rot="10800000" flipV="1">
              <a:off x="6486488" y="1665032"/>
              <a:ext cx="72867" cy="120016"/>
            </a:xfrm>
            <a:prstGeom prst="rtTriangle">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44" name="文本框 43">
              <a:extLst>
                <a:ext uri="{FF2B5EF4-FFF2-40B4-BE49-F238E27FC236}">
                  <a16:creationId xmlns:a16="http://schemas.microsoft.com/office/drawing/2014/main" id="{02C0494C-1707-8672-4BF9-8DF696A0F193}"/>
                </a:ext>
              </a:extLst>
            </p:cNvPr>
            <p:cNvSpPr txBox="1"/>
            <p:nvPr/>
          </p:nvSpPr>
          <p:spPr>
            <a:xfrm>
              <a:off x="6681790" y="1892738"/>
              <a:ext cx="384721" cy="387798"/>
            </a:xfrm>
            <a:prstGeom prst="rect">
              <a:avLst/>
            </a:prstGeom>
            <a:noFill/>
            <a:effectLst/>
          </p:spPr>
          <p:txBody>
            <a:bodyPr wrap="none" lIns="0" tIns="0" rIns="0" bIns="0" rtlCol="0" anchor="t">
              <a:spAutoFit/>
            </a:bodyPr>
            <a:lstStyle/>
            <a:p>
              <a:r>
                <a:rPr lang="en-US" altLang="zh-CN" sz="2520" dirty="0">
                  <a:solidFill>
                    <a:srgbClr val="FFFFFF"/>
                  </a:solidFill>
                  <a:latin typeface="+mj-ea"/>
                  <a:ea typeface="+mj-ea"/>
                </a:rPr>
                <a:t>01</a:t>
              </a:r>
              <a:endParaRPr lang="zh-CN" altLang="en-US" sz="2520" dirty="0">
                <a:solidFill>
                  <a:srgbClr val="FFFFFF"/>
                </a:solidFill>
                <a:latin typeface="+mj-ea"/>
                <a:ea typeface="+mj-ea"/>
              </a:endParaRPr>
            </a:p>
          </p:txBody>
        </p:sp>
        <p:sp>
          <p:nvSpPr>
            <p:cNvPr id="46" name="文本框 45">
              <a:extLst>
                <a:ext uri="{FF2B5EF4-FFF2-40B4-BE49-F238E27FC236}">
                  <a16:creationId xmlns:a16="http://schemas.microsoft.com/office/drawing/2014/main" id="{466D228C-7720-FB31-57A7-D67E5A3012B4}"/>
                </a:ext>
              </a:extLst>
            </p:cNvPr>
            <p:cNvSpPr txBox="1"/>
            <p:nvPr/>
          </p:nvSpPr>
          <p:spPr>
            <a:xfrm>
              <a:off x="7489798" y="1917064"/>
              <a:ext cx="1282402" cy="307777"/>
            </a:xfrm>
            <a:prstGeom prst="rect">
              <a:avLst/>
            </a:prstGeom>
            <a:noFill/>
            <a:effectLst/>
          </p:spPr>
          <p:txBody>
            <a:bodyPr wrap="none" lIns="0" tIns="0" rIns="0" bIns="0" rtlCol="0" anchor="t">
              <a:spAutoFit/>
            </a:bodyPr>
            <a:lstStyle/>
            <a:p>
              <a:r>
                <a:rPr lang="zh-CN" altLang="en-US" sz="2000" dirty="0">
                  <a:solidFill>
                    <a:schemeClr val="accent1"/>
                  </a:solidFill>
                  <a:latin typeface="+mj-ea"/>
                  <a:ea typeface="+mj-ea"/>
                </a:rPr>
                <a:t>关键词标题</a:t>
              </a:r>
            </a:p>
          </p:txBody>
        </p:sp>
        <p:sp>
          <p:nvSpPr>
            <p:cNvPr id="48" name="文本框 47">
              <a:extLst>
                <a:ext uri="{FF2B5EF4-FFF2-40B4-BE49-F238E27FC236}">
                  <a16:creationId xmlns:a16="http://schemas.microsoft.com/office/drawing/2014/main" id="{8A234E89-40AA-3DE6-2917-5306F24784C2}"/>
                </a:ext>
              </a:extLst>
            </p:cNvPr>
            <p:cNvSpPr txBox="1"/>
            <p:nvPr/>
          </p:nvSpPr>
          <p:spPr>
            <a:xfrm>
              <a:off x="7489796" y="2330896"/>
              <a:ext cx="3806853" cy="1102353"/>
            </a:xfrm>
            <a:prstGeom prst="rect">
              <a:avLst/>
            </a:prstGeom>
            <a:noFill/>
            <a:effectLst/>
          </p:spPr>
          <p:txBody>
            <a:bodyPr wrap="square" lIns="0" tIns="0" rIns="0" bIns="0" rtlCol="0" anchor="t">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OPPOSans R"/>
                  <a:ea typeface="OPPOSans R"/>
                  <a:cs typeface="OPPOSans R"/>
                  <a:sym typeface="+mn-lt"/>
                </a:rPr>
                <a:t>在这里输入你的正文，阐述与关键词标题相关的具体内容若字数太多酌情先删减文案，再缩小字号。在这里输入你的正文，阐述与关键词标题相关的具体内容</a:t>
              </a:r>
            </a:p>
          </p:txBody>
        </p:sp>
      </p:grpSp>
      <p:grpSp>
        <p:nvGrpSpPr>
          <p:cNvPr id="3" name="组合 2">
            <a:extLst>
              <a:ext uri="{FF2B5EF4-FFF2-40B4-BE49-F238E27FC236}">
                <a16:creationId xmlns:a16="http://schemas.microsoft.com/office/drawing/2014/main" id="{82516BB2-8F9E-40D9-CB12-4D1F360E1196}"/>
              </a:ext>
            </a:extLst>
          </p:cNvPr>
          <p:cNvGrpSpPr/>
          <p:nvPr/>
        </p:nvGrpSpPr>
        <p:grpSpPr>
          <a:xfrm>
            <a:off x="6305550" y="4101147"/>
            <a:ext cx="5190008" cy="2170534"/>
            <a:chOff x="6305550" y="4101147"/>
            <a:chExt cx="5190008" cy="2170534"/>
          </a:xfrm>
        </p:grpSpPr>
        <p:sp>
          <p:nvSpPr>
            <p:cNvPr id="50" name="矩形: 圆角 49">
              <a:extLst>
                <a:ext uri="{FF2B5EF4-FFF2-40B4-BE49-F238E27FC236}">
                  <a16:creationId xmlns:a16="http://schemas.microsoft.com/office/drawing/2014/main" id="{33A1BF38-8E49-1582-6152-008EFEAC3671}"/>
                </a:ext>
              </a:extLst>
            </p:cNvPr>
            <p:cNvSpPr/>
            <p:nvPr>
              <p:custDataLst>
                <p:tags r:id="rId1"/>
              </p:custDataLst>
            </p:nvPr>
          </p:nvSpPr>
          <p:spPr>
            <a:xfrm>
              <a:off x="6305550" y="4221163"/>
              <a:ext cx="5190008" cy="2050518"/>
            </a:xfrm>
            <a:prstGeom prst="roundRect">
              <a:avLst>
                <a:gd name="adj" fmla="val 5303"/>
              </a:avLst>
            </a:prstGeom>
            <a:solidFill>
              <a:schemeClr val="bg1"/>
            </a:solidFill>
            <a:ln w="6350" cap="flat" cmpd="sng" algn="ctr">
              <a:solidFill>
                <a:schemeClr val="accent2"/>
              </a:solidFill>
              <a:prstDash val="solid"/>
              <a:miter lim="800000"/>
            </a:ln>
            <a:effectLst>
              <a:outerShdw blurRad="635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endParaRPr>
            </a:p>
          </p:txBody>
        </p:sp>
        <p:sp>
          <p:nvSpPr>
            <p:cNvPr id="52" name="箭头: 下 51">
              <a:extLst>
                <a:ext uri="{FF2B5EF4-FFF2-40B4-BE49-F238E27FC236}">
                  <a16:creationId xmlns:a16="http://schemas.microsoft.com/office/drawing/2014/main" id="{9917843A-39E1-5FA7-ADE9-CA27AD029D01}"/>
                </a:ext>
              </a:extLst>
            </p:cNvPr>
            <p:cNvSpPr/>
            <p:nvPr/>
          </p:nvSpPr>
          <p:spPr>
            <a:xfrm>
              <a:off x="6584638" y="4101147"/>
              <a:ext cx="612934" cy="1013534"/>
            </a:xfrm>
            <a:prstGeom prst="downArrow">
              <a:avLst>
                <a:gd name="adj1" fmla="val 100000"/>
                <a:gd name="adj2"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54" name="直角三角形 53">
              <a:extLst>
                <a:ext uri="{FF2B5EF4-FFF2-40B4-BE49-F238E27FC236}">
                  <a16:creationId xmlns:a16="http://schemas.microsoft.com/office/drawing/2014/main" id="{03AE8356-5070-6091-0B97-9F70E419F125}"/>
                </a:ext>
              </a:extLst>
            </p:cNvPr>
            <p:cNvSpPr/>
            <p:nvPr/>
          </p:nvSpPr>
          <p:spPr>
            <a:xfrm rot="10800000" flipV="1">
              <a:off x="6512580" y="4102479"/>
              <a:ext cx="72867" cy="120016"/>
            </a:xfrm>
            <a:prstGeom prst="rtTriangle">
              <a:avLst/>
            </a:pr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56" name="文本框 55">
              <a:extLst>
                <a:ext uri="{FF2B5EF4-FFF2-40B4-BE49-F238E27FC236}">
                  <a16:creationId xmlns:a16="http://schemas.microsoft.com/office/drawing/2014/main" id="{BB8D382E-C089-B8D5-DE77-16F502903ACD}"/>
                </a:ext>
              </a:extLst>
            </p:cNvPr>
            <p:cNvSpPr txBox="1"/>
            <p:nvPr/>
          </p:nvSpPr>
          <p:spPr>
            <a:xfrm>
              <a:off x="6707882" y="4330185"/>
              <a:ext cx="439223" cy="387798"/>
            </a:xfrm>
            <a:prstGeom prst="rect">
              <a:avLst/>
            </a:prstGeom>
            <a:noFill/>
            <a:effectLst/>
          </p:spPr>
          <p:txBody>
            <a:bodyPr wrap="none" lIns="0" tIns="0" rIns="0" bIns="0" rtlCol="0" anchor="t">
              <a:spAutoFit/>
            </a:bodyPr>
            <a:lstStyle/>
            <a:p>
              <a:r>
                <a:rPr lang="en-US" altLang="zh-CN" sz="2520" dirty="0">
                  <a:solidFill>
                    <a:srgbClr val="FFFFFF"/>
                  </a:solidFill>
                  <a:latin typeface="+mj-ea"/>
                  <a:ea typeface="+mj-ea"/>
                </a:rPr>
                <a:t>02</a:t>
              </a:r>
              <a:endParaRPr lang="zh-CN" altLang="en-US" sz="2520" dirty="0">
                <a:solidFill>
                  <a:srgbClr val="FFFFFF"/>
                </a:solidFill>
                <a:latin typeface="+mj-ea"/>
                <a:ea typeface="+mj-ea"/>
              </a:endParaRPr>
            </a:p>
          </p:txBody>
        </p:sp>
        <p:sp>
          <p:nvSpPr>
            <p:cNvPr id="58" name="文本框 57">
              <a:extLst>
                <a:ext uri="{FF2B5EF4-FFF2-40B4-BE49-F238E27FC236}">
                  <a16:creationId xmlns:a16="http://schemas.microsoft.com/office/drawing/2014/main" id="{25E12143-3DCB-AA28-E738-7779C9694D22}"/>
                </a:ext>
              </a:extLst>
            </p:cNvPr>
            <p:cNvSpPr txBox="1"/>
            <p:nvPr/>
          </p:nvSpPr>
          <p:spPr>
            <a:xfrm>
              <a:off x="7515890" y="4391176"/>
              <a:ext cx="1282402" cy="307777"/>
            </a:xfrm>
            <a:prstGeom prst="rect">
              <a:avLst/>
            </a:prstGeom>
            <a:noFill/>
            <a:effectLst/>
          </p:spPr>
          <p:txBody>
            <a:bodyPr wrap="none" lIns="0" tIns="0" rIns="0" bIns="0" rtlCol="0" anchor="t">
              <a:spAutoFit/>
            </a:bodyPr>
            <a:lstStyle/>
            <a:p>
              <a:r>
                <a:rPr lang="zh-CN" altLang="en-US" sz="2000" dirty="0">
                  <a:solidFill>
                    <a:schemeClr val="accent2">
                      <a:lumMod val="75000"/>
                    </a:schemeClr>
                  </a:solidFill>
                  <a:latin typeface="+mj-ea"/>
                  <a:ea typeface="+mj-ea"/>
                </a:rPr>
                <a:t>关键词标题</a:t>
              </a:r>
            </a:p>
          </p:txBody>
        </p:sp>
        <p:sp>
          <p:nvSpPr>
            <p:cNvPr id="60" name="文本框 59">
              <a:extLst>
                <a:ext uri="{FF2B5EF4-FFF2-40B4-BE49-F238E27FC236}">
                  <a16:creationId xmlns:a16="http://schemas.microsoft.com/office/drawing/2014/main" id="{75A13D4D-BFBF-C53D-199B-4B303A4B369B}"/>
                </a:ext>
              </a:extLst>
            </p:cNvPr>
            <p:cNvSpPr txBox="1"/>
            <p:nvPr/>
          </p:nvSpPr>
          <p:spPr>
            <a:xfrm>
              <a:off x="7515890" y="4863352"/>
              <a:ext cx="3780760" cy="1102353"/>
            </a:xfrm>
            <a:prstGeom prst="rect">
              <a:avLst/>
            </a:prstGeom>
            <a:noFill/>
            <a:effectLst/>
          </p:spPr>
          <p:txBody>
            <a:bodyPr wrap="square" lIns="0" tIns="0" rIns="0" bIns="0" rtlCol="0" anchor="t">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OPPOSans R"/>
                  <a:sym typeface="+mn-lt"/>
                </a:rPr>
                <a:t>在这里输入你的正文，阐述与关键词标题相关的具体内容若字数太多酌情先删减文案，再缩小字号</a:t>
              </a:r>
              <a:r>
                <a:rPr kumimoji="0" lang="en-US" altLang="zh-CN" sz="1400" b="0" i="0" u="none" strike="noStrike" kern="1200" cap="none" spc="0" normalizeH="0" baseline="0" noProof="0" dirty="0">
                  <a:ln>
                    <a:noFill/>
                  </a:ln>
                  <a:solidFill>
                    <a:schemeClr val="tx1">
                      <a:lumMod val="65000"/>
                      <a:lumOff val="35000"/>
                    </a:schemeClr>
                  </a:solidFill>
                  <a:effectLst/>
                  <a:uLnTx/>
                  <a:uFillTx/>
                  <a:latin typeface="+mn-ea"/>
                  <a:cs typeface="OPPOSans R"/>
                  <a:sym typeface="+mn-lt"/>
                </a:rPr>
                <a:t>.</a:t>
              </a: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OPPOSans R"/>
                  <a:sym typeface="+mn-lt"/>
                </a:rPr>
                <a:t>在这里输入你的正文，阐述与关键词标题相关的具体内容。</a:t>
              </a:r>
            </a:p>
          </p:txBody>
        </p:sp>
      </p:grpSp>
    </p:spTree>
    <p:extLst>
      <p:ext uri="{BB962C8B-B14F-4D97-AF65-F5344CB8AC3E}">
        <p14:creationId xmlns:p14="http://schemas.microsoft.com/office/powerpoint/2010/main" val="1713402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77665DC-89DB-3E9B-EB4A-AEE34561A4ED}"/>
              </a:ext>
            </a:extLst>
          </p:cNvPr>
          <p:cNvSpPr>
            <a:spLocks noGrp="1"/>
          </p:cNvSpPr>
          <p:nvPr>
            <p:ph type="body" sz="quarter" idx="10"/>
          </p:nvPr>
        </p:nvSpPr>
        <p:spPr/>
        <p:txBody>
          <a:bodyPr/>
          <a:lstStyle/>
          <a:p>
            <a:r>
              <a:rPr lang="zh-CN" altLang="en-US" dirty="0"/>
              <a:t>研究内容</a:t>
            </a:r>
          </a:p>
        </p:txBody>
      </p:sp>
      <p:sp>
        <p:nvSpPr>
          <p:cNvPr id="3" name="矩形: 圆角 2">
            <a:extLst>
              <a:ext uri="{FF2B5EF4-FFF2-40B4-BE49-F238E27FC236}">
                <a16:creationId xmlns:a16="http://schemas.microsoft.com/office/drawing/2014/main" id="{16F78367-DD91-3AF1-3AF7-AAD6FCF422DD}"/>
              </a:ext>
            </a:extLst>
          </p:cNvPr>
          <p:cNvSpPr/>
          <p:nvPr/>
        </p:nvSpPr>
        <p:spPr>
          <a:xfrm>
            <a:off x="984248" y="1655206"/>
            <a:ext cx="2908300" cy="4123269"/>
          </a:xfrm>
          <a:prstGeom prst="roundRect">
            <a:avLst>
              <a:gd name="adj" fmla="val 5100"/>
            </a:avLst>
          </a:prstGeom>
          <a:solidFill>
            <a:schemeClr val="bg1"/>
          </a:solidFill>
          <a:ln w="12700" cap="flat" cmpd="sng" algn="ctr">
            <a:solidFill>
              <a:schemeClr val="accent1"/>
            </a:solidFill>
            <a:prstDash val="solid"/>
            <a:miter lim="800000"/>
          </a:ln>
          <a:effectLst>
            <a:outerShdw blurRad="63500" sx="102000" sy="102000" algn="ctr" rotWithShape="0">
              <a:schemeClr val="accent1">
                <a:lumMod val="75000"/>
                <a:alpha val="20000"/>
              </a:schemeClr>
            </a:outerShdw>
            <a:reflection blurRad="6350" stA="52000" endPos="18000" dist="1524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
        <p:nvSpPr>
          <p:cNvPr id="4" name="矩形: 圆角 3">
            <a:extLst>
              <a:ext uri="{FF2B5EF4-FFF2-40B4-BE49-F238E27FC236}">
                <a16:creationId xmlns:a16="http://schemas.microsoft.com/office/drawing/2014/main" id="{AF406CDB-B359-A0DC-FA91-B1D53090E731}"/>
              </a:ext>
            </a:extLst>
          </p:cNvPr>
          <p:cNvSpPr/>
          <p:nvPr/>
        </p:nvSpPr>
        <p:spPr>
          <a:xfrm>
            <a:off x="4641850" y="1655206"/>
            <a:ext cx="2908300" cy="4123269"/>
          </a:xfrm>
          <a:prstGeom prst="roundRect">
            <a:avLst>
              <a:gd name="adj" fmla="val 5100"/>
            </a:avLst>
          </a:prstGeom>
          <a:solidFill>
            <a:schemeClr val="bg1"/>
          </a:solidFill>
          <a:ln w="12700" cap="flat" cmpd="sng" algn="ctr">
            <a:solidFill>
              <a:schemeClr val="accent2"/>
            </a:solidFill>
            <a:prstDash val="solid"/>
            <a:miter lim="800000"/>
          </a:ln>
          <a:effectLst>
            <a:outerShdw blurRad="63500" sx="102000" sy="102000" algn="ctr" rotWithShape="0">
              <a:schemeClr val="accent1">
                <a:lumMod val="75000"/>
                <a:alpha val="20000"/>
              </a:schemeClr>
            </a:outerShdw>
            <a:reflection blurRad="6350" stA="52000" endPos="18000" dist="1524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
        <p:nvSpPr>
          <p:cNvPr id="5" name="矩形: 圆角 4">
            <a:extLst>
              <a:ext uri="{FF2B5EF4-FFF2-40B4-BE49-F238E27FC236}">
                <a16:creationId xmlns:a16="http://schemas.microsoft.com/office/drawing/2014/main" id="{80364F6C-AAE7-AC9C-422E-85783181B356}"/>
              </a:ext>
            </a:extLst>
          </p:cNvPr>
          <p:cNvSpPr/>
          <p:nvPr/>
        </p:nvSpPr>
        <p:spPr>
          <a:xfrm>
            <a:off x="8299452" y="1655206"/>
            <a:ext cx="2908300" cy="4123269"/>
          </a:xfrm>
          <a:prstGeom prst="roundRect">
            <a:avLst>
              <a:gd name="adj" fmla="val 5100"/>
            </a:avLst>
          </a:prstGeom>
          <a:solidFill>
            <a:schemeClr val="bg1"/>
          </a:solidFill>
          <a:ln w="12700" cap="flat" cmpd="sng" algn="ctr">
            <a:solidFill>
              <a:schemeClr val="accent1"/>
            </a:solidFill>
            <a:prstDash val="solid"/>
            <a:miter lim="800000"/>
          </a:ln>
          <a:effectLst>
            <a:outerShdw blurRad="63500" sx="102000" sy="102000" algn="ctr" rotWithShape="0">
              <a:schemeClr val="accent1">
                <a:lumMod val="75000"/>
                <a:alpha val="20000"/>
              </a:schemeClr>
            </a:outerShdw>
            <a:reflection blurRad="6350" stA="52000" endPos="18000" dist="1524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pic>
        <p:nvPicPr>
          <p:cNvPr id="6" name="图片占位符 4">
            <a:extLst>
              <a:ext uri="{FF2B5EF4-FFF2-40B4-BE49-F238E27FC236}">
                <a16:creationId xmlns:a16="http://schemas.microsoft.com/office/drawing/2014/main" id="{3C2E312C-B163-C2C2-9A7A-97085D4BD6B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7" b="27"/>
          <a:stretch>
            <a:fillRect/>
          </a:stretch>
        </p:blipFill>
        <p:spPr>
          <a:xfrm>
            <a:off x="984248" y="1632335"/>
            <a:ext cx="2908300" cy="1938337"/>
          </a:xfrm>
          <a:prstGeom prst="roundRect">
            <a:avLst>
              <a:gd name="adj" fmla="val 12400"/>
            </a:avLst>
          </a:prstGeom>
          <a:ln w="19050">
            <a:solidFill>
              <a:schemeClr val="accent1"/>
            </a:solidFill>
          </a:ln>
        </p:spPr>
      </p:pic>
      <p:pic>
        <p:nvPicPr>
          <p:cNvPr id="7" name="图片占位符 8">
            <a:extLst>
              <a:ext uri="{FF2B5EF4-FFF2-40B4-BE49-F238E27FC236}">
                <a16:creationId xmlns:a16="http://schemas.microsoft.com/office/drawing/2014/main" id="{DAAC9B3D-6BE2-3BF5-69C8-7015DCE4365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1" b="121"/>
          <a:stretch>
            <a:fillRect/>
          </a:stretch>
        </p:blipFill>
        <p:spPr>
          <a:xfrm>
            <a:off x="4641850" y="1632334"/>
            <a:ext cx="2908300" cy="1938337"/>
          </a:xfrm>
          <a:prstGeom prst="roundRect">
            <a:avLst>
              <a:gd name="adj" fmla="val 12400"/>
            </a:avLst>
          </a:prstGeom>
          <a:ln w="19050">
            <a:solidFill>
              <a:schemeClr val="accent2"/>
            </a:solidFill>
          </a:ln>
        </p:spPr>
      </p:pic>
      <p:pic>
        <p:nvPicPr>
          <p:cNvPr id="8" name="图片占位符 10">
            <a:extLst>
              <a:ext uri="{FF2B5EF4-FFF2-40B4-BE49-F238E27FC236}">
                <a16:creationId xmlns:a16="http://schemas.microsoft.com/office/drawing/2014/main" id="{46F8A4C5-5A1F-57F5-4881-3A466B38E3B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1" b="61"/>
          <a:stretch>
            <a:fillRect/>
          </a:stretch>
        </p:blipFill>
        <p:spPr>
          <a:xfrm>
            <a:off x="8299452" y="1632334"/>
            <a:ext cx="2908300" cy="1938337"/>
          </a:xfrm>
          <a:prstGeom prst="roundRect">
            <a:avLst>
              <a:gd name="adj" fmla="val 12400"/>
            </a:avLst>
          </a:prstGeom>
          <a:ln w="19050">
            <a:solidFill>
              <a:schemeClr val="accent1"/>
            </a:solidFill>
          </a:ln>
        </p:spPr>
      </p:pic>
      <p:sp>
        <p:nvSpPr>
          <p:cNvPr id="9" name="矩形 8">
            <a:extLst>
              <a:ext uri="{FF2B5EF4-FFF2-40B4-BE49-F238E27FC236}">
                <a16:creationId xmlns:a16="http://schemas.microsoft.com/office/drawing/2014/main" id="{9F4AB1A5-7EBF-BF9E-7A84-01811A8C23F9}"/>
              </a:ext>
            </a:extLst>
          </p:cNvPr>
          <p:cNvSpPr/>
          <p:nvPr/>
        </p:nvSpPr>
        <p:spPr>
          <a:xfrm>
            <a:off x="1271794" y="4206955"/>
            <a:ext cx="2333221" cy="13522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在这里输入与关键词标题相关的具体内容，若字数太多先酌情先删减文案内容，再缩小字号</a:t>
            </a:r>
          </a:p>
        </p:txBody>
      </p:sp>
      <p:sp>
        <p:nvSpPr>
          <p:cNvPr id="10" name="文本框 44">
            <a:extLst>
              <a:ext uri="{FF2B5EF4-FFF2-40B4-BE49-F238E27FC236}">
                <a16:creationId xmlns:a16="http://schemas.microsoft.com/office/drawing/2014/main" id="{F77CAF82-CB5E-1572-5EA2-D80114B44EC5}"/>
              </a:ext>
            </a:extLst>
          </p:cNvPr>
          <p:cNvSpPr txBox="1"/>
          <p:nvPr/>
        </p:nvSpPr>
        <p:spPr>
          <a:xfrm>
            <a:off x="1411361" y="3716841"/>
            <a:ext cx="2054087"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Tx/>
              <a:buNone/>
              <a:defRPr/>
            </a:pPr>
            <a:r>
              <a:rPr kumimoji="0" lang="zh-CN" altLang="en-US" sz="2000" b="0" i="0" u="none" strike="noStrike" kern="1200" cap="none" spc="0" normalizeH="0" noProof="0" dirty="0">
                <a:ln>
                  <a:noFill/>
                </a:ln>
                <a:solidFill>
                  <a:schemeClr val="accent1"/>
                </a:solidFill>
                <a:effectLst/>
                <a:uLnTx/>
                <a:uFillTx/>
                <a:latin typeface="+mj-ea"/>
                <a:ea typeface="+mj-ea"/>
                <a:cs typeface="+mn-ea"/>
                <a:sym typeface="+mn-lt"/>
              </a:rPr>
              <a:t>关键词标题</a:t>
            </a:r>
          </a:p>
        </p:txBody>
      </p:sp>
      <p:sp>
        <p:nvSpPr>
          <p:cNvPr id="11" name="文本框 46">
            <a:extLst>
              <a:ext uri="{FF2B5EF4-FFF2-40B4-BE49-F238E27FC236}">
                <a16:creationId xmlns:a16="http://schemas.microsoft.com/office/drawing/2014/main" id="{93EAA470-2C1D-AB7D-E616-B1C886622C7F}"/>
              </a:ext>
            </a:extLst>
          </p:cNvPr>
          <p:cNvSpPr txBox="1"/>
          <p:nvPr/>
        </p:nvSpPr>
        <p:spPr>
          <a:xfrm>
            <a:off x="5011988" y="3716841"/>
            <a:ext cx="2168026"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Tx/>
              <a:buNone/>
              <a:defRPr/>
            </a:pPr>
            <a:r>
              <a:rPr kumimoji="0" lang="zh-CN" altLang="en-US" sz="2000" b="0" i="0" u="none" strike="noStrike" kern="1200" cap="none" spc="0" normalizeH="0" noProof="0" dirty="0">
                <a:ln>
                  <a:noFill/>
                </a:ln>
                <a:solidFill>
                  <a:schemeClr val="accent2">
                    <a:lumMod val="75000"/>
                  </a:schemeClr>
                </a:solidFill>
                <a:effectLst/>
                <a:uLnTx/>
                <a:uFillTx/>
                <a:latin typeface="+mj-ea"/>
                <a:ea typeface="+mj-ea"/>
                <a:cs typeface="+mn-ea"/>
                <a:sym typeface="+mn-lt"/>
              </a:rPr>
              <a:t>关键词标题</a:t>
            </a:r>
          </a:p>
        </p:txBody>
      </p:sp>
      <p:sp>
        <p:nvSpPr>
          <p:cNvPr id="12" name="文本框 48">
            <a:extLst>
              <a:ext uri="{FF2B5EF4-FFF2-40B4-BE49-F238E27FC236}">
                <a16:creationId xmlns:a16="http://schemas.microsoft.com/office/drawing/2014/main" id="{64BB2CAB-5903-B9C8-456A-21F985FD53F9}"/>
              </a:ext>
            </a:extLst>
          </p:cNvPr>
          <p:cNvSpPr txBox="1"/>
          <p:nvPr/>
        </p:nvSpPr>
        <p:spPr>
          <a:xfrm>
            <a:off x="8451185" y="3716841"/>
            <a:ext cx="2604834"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Tx/>
              <a:buNone/>
              <a:defRPr/>
            </a:pPr>
            <a:r>
              <a:rPr lang="zh-CN" altLang="en-US" sz="2000" dirty="0">
                <a:solidFill>
                  <a:schemeClr val="accent1"/>
                </a:solidFill>
                <a:latin typeface="+mj-ea"/>
                <a:ea typeface="+mj-ea"/>
                <a:cs typeface="+mn-ea"/>
                <a:sym typeface="+mn-lt"/>
              </a:rPr>
              <a:t>关键词标题</a:t>
            </a:r>
            <a:endParaRPr kumimoji="0" lang="zh-CN" altLang="en-US" sz="2000" b="0" i="0" u="none" strike="noStrike" kern="1200" cap="none" spc="0" normalizeH="0" noProof="0" dirty="0">
              <a:ln>
                <a:noFill/>
              </a:ln>
              <a:solidFill>
                <a:schemeClr val="accent1"/>
              </a:solidFill>
              <a:effectLst/>
              <a:uLnTx/>
              <a:uFillTx/>
              <a:latin typeface="+mj-ea"/>
              <a:ea typeface="+mj-ea"/>
              <a:cs typeface="+mn-ea"/>
              <a:sym typeface="+mn-lt"/>
            </a:endParaRPr>
          </a:p>
        </p:txBody>
      </p:sp>
      <p:sp>
        <p:nvSpPr>
          <p:cNvPr id="13" name="矩形 12">
            <a:extLst>
              <a:ext uri="{FF2B5EF4-FFF2-40B4-BE49-F238E27FC236}">
                <a16:creationId xmlns:a16="http://schemas.microsoft.com/office/drawing/2014/main" id="{8F283B5D-46D6-56D4-6D7D-803481611AEA}"/>
              </a:ext>
            </a:extLst>
          </p:cNvPr>
          <p:cNvSpPr/>
          <p:nvPr/>
        </p:nvSpPr>
        <p:spPr>
          <a:xfrm>
            <a:off x="4935141" y="4206955"/>
            <a:ext cx="2321720" cy="13522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在这里输入与关键词标题相关的具体内容，若字数太多先酌情先删减文案内容，再缩小字号</a:t>
            </a:r>
          </a:p>
        </p:txBody>
      </p:sp>
      <p:sp>
        <p:nvSpPr>
          <p:cNvPr id="14" name="矩形 13">
            <a:extLst>
              <a:ext uri="{FF2B5EF4-FFF2-40B4-BE49-F238E27FC236}">
                <a16:creationId xmlns:a16="http://schemas.microsoft.com/office/drawing/2014/main" id="{2D3B33AB-7484-878C-9685-408B3DCFB73C}"/>
              </a:ext>
            </a:extLst>
          </p:cNvPr>
          <p:cNvSpPr/>
          <p:nvPr/>
        </p:nvSpPr>
        <p:spPr>
          <a:xfrm>
            <a:off x="8602918" y="4206955"/>
            <a:ext cx="2301368" cy="13522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在这里输入与关键词标题相关的具体内容，若字数太多先酌情先删减文案内容，再缩小字号</a:t>
            </a:r>
          </a:p>
        </p:txBody>
      </p:sp>
      <p:cxnSp>
        <p:nvCxnSpPr>
          <p:cNvPr id="15" name="直接连接符 14">
            <a:extLst>
              <a:ext uri="{FF2B5EF4-FFF2-40B4-BE49-F238E27FC236}">
                <a16:creationId xmlns:a16="http://schemas.microsoft.com/office/drawing/2014/main" id="{393C7523-1486-8973-BC5A-DA87EE309B6D}"/>
              </a:ext>
            </a:extLst>
          </p:cNvPr>
          <p:cNvCxnSpPr>
            <a:cxnSpLocks/>
          </p:cNvCxnSpPr>
          <p:nvPr/>
        </p:nvCxnSpPr>
        <p:spPr>
          <a:xfrm>
            <a:off x="2246248" y="4142787"/>
            <a:ext cx="38431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DBFAEAC2-6F39-D8A8-DE13-575D47FDF849}"/>
              </a:ext>
            </a:extLst>
          </p:cNvPr>
          <p:cNvCxnSpPr>
            <a:cxnSpLocks/>
          </p:cNvCxnSpPr>
          <p:nvPr/>
        </p:nvCxnSpPr>
        <p:spPr>
          <a:xfrm>
            <a:off x="5903844" y="4142787"/>
            <a:ext cx="384313"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8BE5B25B-F841-4ACB-4154-9791DDFA09EC}"/>
              </a:ext>
            </a:extLst>
          </p:cNvPr>
          <p:cNvCxnSpPr>
            <a:cxnSpLocks/>
          </p:cNvCxnSpPr>
          <p:nvPr/>
        </p:nvCxnSpPr>
        <p:spPr>
          <a:xfrm>
            <a:off x="9561446" y="4142787"/>
            <a:ext cx="38431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48449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e491b53d-20c7-49ec-b407-9851e05509b1&quot;,&quot;Name&quot;:&quot;自定义&quot;,&quot;Kind&quot;:&quot;Custom&quot;,&quot;OldGuidesSetting&quot;:{&quot;HeaderHeight&quot;:0.0,&quot;FooterHeight&quot;:0.0,&quot;SideMargin&quot;:0.0,&quot;TopMargin&quot;:0.0,&quot;BottomMargin&quot;:0.0,&quot;IntervalMargin&quot;:0.0}}"/>
</p:tagLst>
</file>

<file path=ppt/tags/tag10.xml><?xml version="1.0" encoding="utf-8"?>
<p:tagLst xmlns:a="http://schemas.openxmlformats.org/drawingml/2006/main" xmlns:r="http://schemas.openxmlformats.org/officeDocument/2006/relationships" xmlns:p="http://schemas.openxmlformats.org/presentationml/2006/main">
  <p:tag name="SHADOWSIZE" val="100"/>
</p:tagLst>
</file>

<file path=ppt/tags/tag11.xml><?xml version="1.0" encoding="utf-8"?>
<p:tagLst xmlns:a="http://schemas.openxmlformats.org/drawingml/2006/main" xmlns:r="http://schemas.openxmlformats.org/officeDocument/2006/relationships" xmlns:p="http://schemas.openxmlformats.org/presentationml/2006/main">
  <p:tag name="SHADOWSIZE" val="102"/>
</p:tagLst>
</file>

<file path=ppt/tags/tag12.xml><?xml version="1.0" encoding="utf-8"?>
<p:tagLst xmlns:a="http://schemas.openxmlformats.org/drawingml/2006/main" xmlns:r="http://schemas.openxmlformats.org/officeDocument/2006/relationships" xmlns:p="http://schemas.openxmlformats.org/presentationml/2006/main">
  <p:tag name="TOP" val="145.0845"/>
  <p:tag name="LEFT" val="276.6858"/>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3.xml><?xml version="1.0" encoding="utf-8"?>
<p:tagLst xmlns:a="http://schemas.openxmlformats.org/drawingml/2006/main" xmlns:r="http://schemas.openxmlformats.org/officeDocument/2006/relationships" xmlns:p="http://schemas.openxmlformats.org/presentationml/2006/main">
  <p:tag name="TOP" val="145.0845"/>
  <p:tag name="LEFT" val="302.0745"/>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4.xml><?xml version="1.0" encoding="utf-8"?>
<p:tagLst xmlns:a="http://schemas.openxmlformats.org/drawingml/2006/main" xmlns:r="http://schemas.openxmlformats.org/officeDocument/2006/relationships" xmlns:p="http://schemas.openxmlformats.org/presentationml/2006/main">
  <p:tag name="TOP" val="145.0845"/>
  <p:tag name="LEFT" val="325.469"/>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5.xml><?xml version="1.0" encoding="utf-8"?>
<p:tagLst xmlns:a="http://schemas.openxmlformats.org/drawingml/2006/main" xmlns:r="http://schemas.openxmlformats.org/officeDocument/2006/relationships" xmlns:p="http://schemas.openxmlformats.org/presentationml/2006/main">
  <p:tag name="TOP" val="145.0845"/>
  <p:tag name="LEFT" val="350.775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6.xml><?xml version="1.0" encoding="utf-8"?>
<p:tagLst xmlns:a="http://schemas.openxmlformats.org/drawingml/2006/main" xmlns:r="http://schemas.openxmlformats.org/officeDocument/2006/relationships" xmlns:p="http://schemas.openxmlformats.org/presentationml/2006/main">
  <p:tag name="TOP" val="145.0845"/>
  <p:tag name="LEFT" val="374.7911"/>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7.xml><?xml version="1.0" encoding="utf-8"?>
<p:tagLst xmlns:a="http://schemas.openxmlformats.org/drawingml/2006/main" xmlns:r="http://schemas.openxmlformats.org/officeDocument/2006/relationships" xmlns:p="http://schemas.openxmlformats.org/presentationml/2006/main">
  <p:tag name="TOP" val="145.0845"/>
  <p:tag name="LEFT" val="395.307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8.xml><?xml version="1.0" encoding="utf-8"?>
<p:tagLst xmlns:a="http://schemas.openxmlformats.org/drawingml/2006/main" xmlns:r="http://schemas.openxmlformats.org/officeDocument/2006/relationships" xmlns:p="http://schemas.openxmlformats.org/presentationml/2006/main">
  <p:tag name="SHADOWSIZE" val="100"/>
</p:tagLst>
</file>

<file path=ppt/tags/tag19.xml><?xml version="1.0" encoding="utf-8"?>
<p:tagLst xmlns:a="http://schemas.openxmlformats.org/drawingml/2006/main" xmlns:r="http://schemas.openxmlformats.org/officeDocument/2006/relationships" xmlns:p="http://schemas.openxmlformats.org/presentationml/2006/main">
  <p:tag name="SHADOWSIZE" val="102"/>
</p:tagLst>
</file>

<file path=ppt/tags/tag2.xml><?xml version="1.0" encoding="utf-8"?>
<p:tagLst xmlns:a="http://schemas.openxmlformats.org/drawingml/2006/main" xmlns:r="http://schemas.openxmlformats.org/officeDocument/2006/relationships" xmlns:p="http://schemas.openxmlformats.org/presentationml/2006/main">
  <p:tag name="SHADOWSIZE" val="100"/>
</p:tagLst>
</file>

<file path=ppt/tags/tag20.xml><?xml version="1.0" encoding="utf-8"?>
<p:tagLst xmlns:a="http://schemas.openxmlformats.org/drawingml/2006/main" xmlns:r="http://schemas.openxmlformats.org/officeDocument/2006/relationships" xmlns:p="http://schemas.openxmlformats.org/presentationml/2006/main">
  <p:tag name="TOP" val="145.0845"/>
  <p:tag name="LEFT" val="276.6858"/>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1.xml><?xml version="1.0" encoding="utf-8"?>
<p:tagLst xmlns:a="http://schemas.openxmlformats.org/drawingml/2006/main" xmlns:r="http://schemas.openxmlformats.org/officeDocument/2006/relationships" xmlns:p="http://schemas.openxmlformats.org/presentationml/2006/main">
  <p:tag name="TOP" val="145.0845"/>
  <p:tag name="LEFT" val="302.0745"/>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2.xml><?xml version="1.0" encoding="utf-8"?>
<p:tagLst xmlns:a="http://schemas.openxmlformats.org/drawingml/2006/main" xmlns:r="http://schemas.openxmlformats.org/officeDocument/2006/relationships" xmlns:p="http://schemas.openxmlformats.org/presentationml/2006/main">
  <p:tag name="TOP" val="145.0845"/>
  <p:tag name="LEFT" val="325.469"/>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3.xml><?xml version="1.0" encoding="utf-8"?>
<p:tagLst xmlns:a="http://schemas.openxmlformats.org/drawingml/2006/main" xmlns:r="http://schemas.openxmlformats.org/officeDocument/2006/relationships" xmlns:p="http://schemas.openxmlformats.org/presentationml/2006/main">
  <p:tag name="TOP" val="145.0845"/>
  <p:tag name="LEFT" val="350.775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4.xml><?xml version="1.0" encoding="utf-8"?>
<p:tagLst xmlns:a="http://schemas.openxmlformats.org/drawingml/2006/main" xmlns:r="http://schemas.openxmlformats.org/officeDocument/2006/relationships" xmlns:p="http://schemas.openxmlformats.org/presentationml/2006/main">
  <p:tag name="TOP" val="145.0845"/>
  <p:tag name="LEFT" val="374.7911"/>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5.xml><?xml version="1.0" encoding="utf-8"?>
<p:tagLst xmlns:a="http://schemas.openxmlformats.org/drawingml/2006/main" xmlns:r="http://schemas.openxmlformats.org/officeDocument/2006/relationships" xmlns:p="http://schemas.openxmlformats.org/presentationml/2006/main">
  <p:tag name="TOP" val="145.0845"/>
  <p:tag name="LEFT" val="395.307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6.xml><?xml version="1.0" encoding="utf-8"?>
<p:tagLst xmlns:a="http://schemas.openxmlformats.org/drawingml/2006/main" xmlns:r="http://schemas.openxmlformats.org/officeDocument/2006/relationships" xmlns:p="http://schemas.openxmlformats.org/presentationml/2006/main">
  <p:tag name="SHADOWSIZE" val="100"/>
</p:tagLst>
</file>

<file path=ppt/tags/tag27.xml><?xml version="1.0" encoding="utf-8"?>
<p:tagLst xmlns:a="http://schemas.openxmlformats.org/drawingml/2006/main" xmlns:r="http://schemas.openxmlformats.org/officeDocument/2006/relationships" xmlns:p="http://schemas.openxmlformats.org/presentationml/2006/main">
  <p:tag name="SHADOWSIZE" val="102"/>
</p:tagLst>
</file>

<file path=ppt/tags/tag28.xml><?xml version="1.0" encoding="utf-8"?>
<p:tagLst xmlns:a="http://schemas.openxmlformats.org/drawingml/2006/main" xmlns:r="http://schemas.openxmlformats.org/officeDocument/2006/relationships" xmlns:p="http://schemas.openxmlformats.org/presentationml/2006/main">
  <p:tag name="TOP" val="145.0845"/>
  <p:tag name="LEFT" val="276.6858"/>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9.xml><?xml version="1.0" encoding="utf-8"?>
<p:tagLst xmlns:a="http://schemas.openxmlformats.org/drawingml/2006/main" xmlns:r="http://schemas.openxmlformats.org/officeDocument/2006/relationships" xmlns:p="http://schemas.openxmlformats.org/presentationml/2006/main">
  <p:tag name="TOP" val="145.0845"/>
  <p:tag name="LEFT" val="302.0745"/>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xml><?xml version="1.0" encoding="utf-8"?>
<p:tagLst xmlns:a="http://schemas.openxmlformats.org/drawingml/2006/main" xmlns:r="http://schemas.openxmlformats.org/officeDocument/2006/relationships" xmlns:p="http://schemas.openxmlformats.org/presentationml/2006/main">
  <p:tag name="SHADOWSIZE" val="102"/>
</p:tagLst>
</file>

<file path=ppt/tags/tag30.xml><?xml version="1.0" encoding="utf-8"?>
<p:tagLst xmlns:a="http://schemas.openxmlformats.org/drawingml/2006/main" xmlns:r="http://schemas.openxmlformats.org/officeDocument/2006/relationships" xmlns:p="http://schemas.openxmlformats.org/presentationml/2006/main">
  <p:tag name="TOP" val="145.0845"/>
  <p:tag name="LEFT" val="325.469"/>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1.xml><?xml version="1.0" encoding="utf-8"?>
<p:tagLst xmlns:a="http://schemas.openxmlformats.org/drawingml/2006/main" xmlns:r="http://schemas.openxmlformats.org/officeDocument/2006/relationships" xmlns:p="http://schemas.openxmlformats.org/presentationml/2006/main">
  <p:tag name="TOP" val="145.0845"/>
  <p:tag name="LEFT" val="350.775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2.xml><?xml version="1.0" encoding="utf-8"?>
<p:tagLst xmlns:a="http://schemas.openxmlformats.org/drawingml/2006/main" xmlns:r="http://schemas.openxmlformats.org/officeDocument/2006/relationships" xmlns:p="http://schemas.openxmlformats.org/presentationml/2006/main">
  <p:tag name="TOP" val="145.0845"/>
  <p:tag name="LEFT" val="374.7911"/>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3.xml><?xml version="1.0" encoding="utf-8"?>
<p:tagLst xmlns:a="http://schemas.openxmlformats.org/drawingml/2006/main" xmlns:r="http://schemas.openxmlformats.org/officeDocument/2006/relationships" xmlns:p="http://schemas.openxmlformats.org/presentationml/2006/main">
  <p:tag name="TOP" val="145.0845"/>
  <p:tag name="LEFT" val="395.307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4.xml><?xml version="1.0" encoding="utf-8"?>
<p:tagLst xmlns:a="http://schemas.openxmlformats.org/drawingml/2006/main" xmlns:r="http://schemas.openxmlformats.org/officeDocument/2006/relationships" xmlns:p="http://schemas.openxmlformats.org/presentationml/2006/main">
  <p:tag name="ADJUSTMENTS" val="6.08642"/>
</p:tagLst>
</file>

<file path=ppt/tags/tag35.xml><?xml version="1.0" encoding="utf-8"?>
<p:tagLst xmlns:a="http://schemas.openxmlformats.org/drawingml/2006/main" xmlns:r="http://schemas.openxmlformats.org/officeDocument/2006/relationships" xmlns:p="http://schemas.openxmlformats.org/presentationml/2006/main">
  <p:tag name="ADJUSTMENTS" val="6.08642"/>
</p:tagLst>
</file>

<file path=ppt/tags/tag36.xml><?xml version="1.0" encoding="utf-8"?>
<p:tagLst xmlns:a="http://schemas.openxmlformats.org/drawingml/2006/main" xmlns:r="http://schemas.openxmlformats.org/officeDocument/2006/relationships" xmlns:p="http://schemas.openxmlformats.org/presentationml/2006/main">
  <p:tag name="TOP" val="174.0492"/>
  <p:tag name="LEFT" val="283.9965"/>
  <p:tag name="WIDTH" val="143.9426"/>
  <p:tag name="HEIGHT" val="124.7061"/>
  <p:tag name="LINEWEIGHT" val="1"/>
  <p:tag name="SHAPEREFLECTION" val="-2.147484E+09"/>
  <p:tag name="SHAPEGLOW" val="0"/>
  <p:tag name="SOFTEDGE" val="0"/>
  <p:tag name="FONTSIZE" val="42"/>
  <p:tag name="MARGINBOTTOM" val="23.51268"/>
  <p:tag name="MARGINLEFT" val="22.49882"/>
  <p:tag name="MARGINRIGHT" val="22.49882"/>
  <p:tag name="MARGINTOP" val="23.51268"/>
  <p:tag name="LINERULEAFTER" val="-1"/>
  <p:tag name="TEXTREFLECTION" val="0"/>
  <p:tag name="TEXTGLOW" val="0"/>
</p:tagLst>
</file>

<file path=ppt/tags/tag37.xml><?xml version="1.0" encoding="utf-8"?>
<p:tagLst xmlns:a="http://schemas.openxmlformats.org/drawingml/2006/main" xmlns:r="http://schemas.openxmlformats.org/officeDocument/2006/relationships" xmlns:p="http://schemas.openxmlformats.org/presentationml/2006/main">
  <p:tag name="SHADOWSIZE" val="102"/>
</p:tagLst>
</file>

<file path=ppt/tags/tag38.xml><?xml version="1.0" encoding="utf-8"?>
<p:tagLst xmlns:a="http://schemas.openxmlformats.org/drawingml/2006/main" xmlns:r="http://schemas.openxmlformats.org/officeDocument/2006/relationships" xmlns:p="http://schemas.openxmlformats.org/presentationml/2006/main">
  <p:tag name="SHADOWSIZE" val="102"/>
</p:tagLst>
</file>

<file path=ppt/tags/tag39.xml><?xml version="1.0" encoding="utf-8"?>
<p:tagLst xmlns:a="http://schemas.openxmlformats.org/drawingml/2006/main" xmlns:r="http://schemas.openxmlformats.org/officeDocument/2006/relationships" xmlns:p="http://schemas.openxmlformats.org/presentationml/2006/main">
  <p:tag name="SHADOWSIZE" val="102"/>
</p:tagLst>
</file>

<file path=ppt/tags/tag4.xml><?xml version="1.0" encoding="utf-8"?>
<p:tagLst xmlns:a="http://schemas.openxmlformats.org/drawingml/2006/main" xmlns:r="http://schemas.openxmlformats.org/officeDocument/2006/relationships" xmlns:p="http://schemas.openxmlformats.org/presentationml/2006/main">
  <p:tag name="TOP" val="145.0845"/>
  <p:tag name="LEFT" val="276.6858"/>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40.xml><?xml version="1.0" encoding="utf-8"?>
<p:tagLst xmlns:a="http://schemas.openxmlformats.org/drawingml/2006/main" xmlns:r="http://schemas.openxmlformats.org/officeDocument/2006/relationships" xmlns:p="http://schemas.openxmlformats.org/presentationml/2006/main">
  <p:tag name="SHADOWSIZE" val="102"/>
</p:tagLst>
</file>

<file path=ppt/tags/tag41.xml><?xml version="1.0" encoding="utf-8"?>
<p:tagLst xmlns:a="http://schemas.openxmlformats.org/drawingml/2006/main" xmlns:r="http://schemas.openxmlformats.org/officeDocument/2006/relationships" xmlns:p="http://schemas.openxmlformats.org/presentationml/2006/main">
  <p:tag name="SHADOWSIZE" val="102"/>
</p:tagLst>
</file>

<file path=ppt/tags/tag42.xml><?xml version="1.0" encoding="utf-8"?>
<p:tagLst xmlns:a="http://schemas.openxmlformats.org/drawingml/2006/main" xmlns:r="http://schemas.openxmlformats.org/officeDocument/2006/relationships" xmlns:p="http://schemas.openxmlformats.org/presentationml/2006/main">
  <p:tag name="SHADOWSIZE" val="102"/>
</p:tagLst>
</file>

<file path=ppt/tags/tag43.xml><?xml version="1.0" encoding="utf-8"?>
<p:tagLst xmlns:a="http://schemas.openxmlformats.org/drawingml/2006/main" xmlns:r="http://schemas.openxmlformats.org/officeDocument/2006/relationships" xmlns:p="http://schemas.openxmlformats.org/presentationml/2006/main">
  <p:tag name="TOP" val="206.2306"/>
  <p:tag name="LEFT" val="760.8732"/>
  <p:tag name="WIDTH" val="105.4277"/>
  <p:tag name="HEIGHT" val="105.2874"/>
  <p:tag name="SHADOWBLUR" val="9"/>
  <p:tag name="SHADOWOFFSETX" val="0"/>
  <p:tag name="SHADOWOFFSETY" val="0"/>
  <p:tag name="SHADOWSIZE" val="102"/>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44.xml><?xml version="1.0" encoding="utf-8"?>
<p:tagLst xmlns:a="http://schemas.openxmlformats.org/drawingml/2006/main" xmlns:r="http://schemas.openxmlformats.org/officeDocument/2006/relationships" xmlns:p="http://schemas.openxmlformats.org/presentationml/2006/main">
  <p:tag name="TOP" val="217.1861"/>
  <p:tag name="LEFT" val="771.8433"/>
  <p:tag name="WIDTH" val="83.48756"/>
  <p:tag name="HEIGHT" val="83.37653"/>
  <p:tag name="SHADOWBLUR" val="15"/>
  <p:tag name="SHADOWOFFSETX" val="-3"/>
  <p:tag name="SHADOWOFFSETY" val="3.67394E-16"/>
  <p:tag name="SHADOWSIZE" val="100"/>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45.xml><?xml version="1.0" encoding="utf-8"?>
<p:tagLst xmlns:a="http://schemas.openxmlformats.org/drawingml/2006/main" xmlns:r="http://schemas.openxmlformats.org/officeDocument/2006/relationships" xmlns:p="http://schemas.openxmlformats.org/presentationml/2006/main">
  <p:tag name="TOP" val="240.7631"/>
  <p:tag name="LEFT" val="792.1604"/>
  <p:tag name="WIDTH" val="42.85354"/>
  <p:tag name="HEIGHT" val="36.22252"/>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46.xml><?xml version="1.0" encoding="utf-8"?>
<p:tagLst xmlns:a="http://schemas.openxmlformats.org/drawingml/2006/main" xmlns:r="http://schemas.openxmlformats.org/officeDocument/2006/relationships" xmlns:p="http://schemas.openxmlformats.org/presentationml/2006/main">
  <p:tag name="SHADOWSIZE" val="100"/>
</p:tagLst>
</file>

<file path=ppt/tags/tag47.xml><?xml version="1.0" encoding="utf-8"?>
<p:tagLst xmlns:a="http://schemas.openxmlformats.org/drawingml/2006/main" xmlns:r="http://schemas.openxmlformats.org/officeDocument/2006/relationships" xmlns:p="http://schemas.openxmlformats.org/presentationml/2006/main">
  <p:tag name="SHADOWSIZE" val="100"/>
</p:tagLst>
</file>

<file path=ppt/tags/tag48.xml><?xml version="1.0" encoding="utf-8"?>
<p:tagLst xmlns:a="http://schemas.openxmlformats.org/drawingml/2006/main" xmlns:r="http://schemas.openxmlformats.org/officeDocument/2006/relationships" xmlns:p="http://schemas.openxmlformats.org/presentationml/2006/main">
  <p:tag name="TOP" val="206.2306"/>
  <p:tag name="LEFT" val="760.8732"/>
  <p:tag name="WIDTH" val="105.4277"/>
  <p:tag name="HEIGHT" val="105.2874"/>
  <p:tag name="SHADOWBLUR" val="9"/>
  <p:tag name="SHADOWOFFSETX" val="0"/>
  <p:tag name="SHADOWOFFSETY" val="0"/>
  <p:tag name="SHADOWSIZE" val="102"/>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49.xml><?xml version="1.0" encoding="utf-8"?>
<p:tagLst xmlns:a="http://schemas.openxmlformats.org/drawingml/2006/main" xmlns:r="http://schemas.openxmlformats.org/officeDocument/2006/relationships" xmlns:p="http://schemas.openxmlformats.org/presentationml/2006/main">
  <p:tag name="TOP" val="217.1861"/>
  <p:tag name="LEFT" val="771.8433"/>
  <p:tag name="WIDTH" val="83.48756"/>
  <p:tag name="HEIGHT" val="83.37653"/>
  <p:tag name="SHADOWBLUR" val="15"/>
  <p:tag name="SHADOWOFFSETX" val="-3"/>
  <p:tag name="SHADOWOFFSETY" val="3.67394E-16"/>
  <p:tag name="SHADOWSIZE" val="100"/>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xml><?xml version="1.0" encoding="utf-8"?>
<p:tagLst xmlns:a="http://schemas.openxmlformats.org/drawingml/2006/main" xmlns:r="http://schemas.openxmlformats.org/officeDocument/2006/relationships" xmlns:p="http://schemas.openxmlformats.org/presentationml/2006/main">
  <p:tag name="TOP" val="145.0845"/>
  <p:tag name="LEFT" val="302.0745"/>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0.xml><?xml version="1.0" encoding="utf-8"?>
<p:tagLst xmlns:a="http://schemas.openxmlformats.org/drawingml/2006/main" xmlns:r="http://schemas.openxmlformats.org/officeDocument/2006/relationships" xmlns:p="http://schemas.openxmlformats.org/presentationml/2006/main">
  <p:tag name="TOP" val="236.5256"/>
  <p:tag name="LEFT" val="353.5887"/>
  <p:tag name="WIDTH" val="14.43244"/>
  <p:tag name="HEIGHT" val="19.9868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1.xml><?xml version="1.0" encoding="utf-8"?>
<p:tagLst xmlns:a="http://schemas.openxmlformats.org/drawingml/2006/main" xmlns:r="http://schemas.openxmlformats.org/officeDocument/2006/relationships" xmlns:p="http://schemas.openxmlformats.org/presentationml/2006/main">
  <p:tag name="TOP" val="245.6317"/>
  <p:tag name="LEFT" val="347.2375"/>
  <p:tag name="WIDTH" val="20.02134"/>
  <p:tag name="HEIGHT" val="25.50236"/>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2.xml><?xml version="1.0" encoding="utf-8"?>
<p:tagLst xmlns:a="http://schemas.openxmlformats.org/drawingml/2006/main" xmlns:r="http://schemas.openxmlformats.org/officeDocument/2006/relationships" xmlns:p="http://schemas.openxmlformats.org/presentationml/2006/main">
  <p:tag name="TOP" val="242.0408"/>
  <p:tag name="LEFT" val="354.3834"/>
  <p:tag name="WIDTH" val="35.70268"/>
  <p:tag name="HEIGHT" val="39.1813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3.xml><?xml version="1.0" encoding="utf-8"?>
<p:tagLst xmlns:a="http://schemas.openxmlformats.org/drawingml/2006/main" xmlns:r="http://schemas.openxmlformats.org/officeDocument/2006/relationships" xmlns:p="http://schemas.openxmlformats.org/presentationml/2006/main">
  <p:tag name="SHADOWSIZE" val="100"/>
</p:tagLst>
</file>

<file path=ppt/tags/tag54.xml><?xml version="1.0" encoding="utf-8"?>
<p:tagLst xmlns:a="http://schemas.openxmlformats.org/drawingml/2006/main" xmlns:r="http://schemas.openxmlformats.org/officeDocument/2006/relationships" xmlns:p="http://schemas.openxmlformats.org/presentationml/2006/main">
  <p:tag name="SHADOWSIZE" val="100"/>
</p:tagLst>
</file>

<file path=ppt/tags/tag55.xml><?xml version="1.0" encoding="utf-8"?>
<p:tagLst xmlns:a="http://schemas.openxmlformats.org/drawingml/2006/main" xmlns:r="http://schemas.openxmlformats.org/officeDocument/2006/relationships" xmlns:p="http://schemas.openxmlformats.org/presentationml/2006/main">
  <p:tag name="TOP" val="205.9502"/>
  <p:tag name="LEFT" val="538.5507"/>
  <p:tag name="WIDTH" val="105.1474"/>
  <p:tag name="HEIGHT" val="105.5679"/>
  <p:tag name="SHADOWBLUR" val="9"/>
  <p:tag name="SHADOWOFFSETX" val="0"/>
  <p:tag name="SHADOWOFFSETY" val="0"/>
  <p:tag name="SHADOWSIZE" val="102"/>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6.xml><?xml version="1.0" encoding="utf-8"?>
<p:tagLst xmlns:a="http://schemas.openxmlformats.org/drawingml/2006/main" xmlns:r="http://schemas.openxmlformats.org/officeDocument/2006/relationships" xmlns:p="http://schemas.openxmlformats.org/presentationml/2006/main">
  <p:tag name="TOP" val="216.5459"/>
  <p:tag name="LEFT" val="549.1042"/>
  <p:tag name="WIDTH" val="84.04031"/>
  <p:tag name="HEIGHT" val="84.37638"/>
  <p:tag name="SHADOWBLUR" val="15"/>
  <p:tag name="SHADOWOFFSETX" val="-3"/>
  <p:tag name="SHADOWOFFSETY" val="3.67394E-16"/>
  <p:tag name="SHADOWSIZE" val="100"/>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7.xml><?xml version="1.0" encoding="utf-8"?>
<p:tagLst xmlns:a="http://schemas.openxmlformats.org/drawingml/2006/main" xmlns:r="http://schemas.openxmlformats.org/officeDocument/2006/relationships" xmlns:p="http://schemas.openxmlformats.org/presentationml/2006/main">
  <p:tag name="TOP" val="240.1991"/>
  <p:tag name="LEFT" val="570.6495"/>
  <p:tag name="WIDTH" val="40.94961"/>
  <p:tag name="HEIGHT" val="37.06976"/>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8.xml><?xml version="1.0" encoding="utf-8"?>
<p:tagLst xmlns:a="http://schemas.openxmlformats.org/drawingml/2006/main" xmlns:r="http://schemas.openxmlformats.org/officeDocument/2006/relationships" xmlns:p="http://schemas.openxmlformats.org/presentationml/2006/main">
  <p:tag name="TOP" val="247.3176"/>
  <p:tag name="LEFT" val="576.2689"/>
  <p:tag name="WIDTH" val="29.60551"/>
  <p:tag name="HEIGHT" val="4.03724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9.xml><?xml version="1.0" encoding="utf-8"?>
<p:tagLst xmlns:a="http://schemas.openxmlformats.org/drawingml/2006/main" xmlns:r="http://schemas.openxmlformats.org/officeDocument/2006/relationships" xmlns:p="http://schemas.openxmlformats.org/presentationml/2006/main">
  <p:tag name="TOP" val="253.2229"/>
  <p:tag name="LEFT" val="576.4348"/>
  <p:tag name="WIDTH" val="29.26929"/>
  <p:tag name="HEIGHT" val="4.03039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6.xml><?xml version="1.0" encoding="utf-8"?>
<p:tagLst xmlns:a="http://schemas.openxmlformats.org/drawingml/2006/main" xmlns:r="http://schemas.openxmlformats.org/officeDocument/2006/relationships" xmlns:p="http://schemas.openxmlformats.org/presentationml/2006/main">
  <p:tag name="TOP" val="145.0845"/>
  <p:tag name="LEFT" val="325.469"/>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60.xml><?xml version="1.0" encoding="utf-8"?>
<p:tagLst xmlns:a="http://schemas.openxmlformats.org/drawingml/2006/main" xmlns:r="http://schemas.openxmlformats.org/officeDocument/2006/relationships" xmlns:p="http://schemas.openxmlformats.org/presentationml/2006/main">
  <p:tag name="TOP" val="258.9157"/>
  <p:tag name="LEFT" val="576.2689"/>
  <p:tag name="WIDTH" val="29.60551"/>
  <p:tag name="HEIGHT" val="4.03724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61.xml><?xml version="1.0" encoding="utf-8"?>
<p:tagLst xmlns:a="http://schemas.openxmlformats.org/drawingml/2006/main" xmlns:r="http://schemas.openxmlformats.org/officeDocument/2006/relationships" xmlns:p="http://schemas.openxmlformats.org/presentationml/2006/main">
  <p:tag name="SHADOWSIZE" val="100"/>
</p:tagLst>
</file>

<file path=ppt/tags/tag62.xml><?xml version="1.0" encoding="utf-8"?>
<p:tagLst xmlns:a="http://schemas.openxmlformats.org/drawingml/2006/main" xmlns:r="http://schemas.openxmlformats.org/officeDocument/2006/relationships" xmlns:p="http://schemas.openxmlformats.org/presentationml/2006/main">
  <p:tag name="SHADOWSIZE" val="100"/>
</p:tagLst>
</file>

<file path=ppt/tags/tag63.xml><?xml version="1.0" encoding="utf-8"?>
<p:tagLst xmlns:a="http://schemas.openxmlformats.org/drawingml/2006/main" xmlns:r="http://schemas.openxmlformats.org/officeDocument/2006/relationships" xmlns:p="http://schemas.openxmlformats.org/presentationml/2006/main">
  <p:tag name="TOP" val="205.9502"/>
  <p:tag name="LEFT" val="93.62489"/>
  <p:tag name="WIDTH" val="105.1474"/>
  <p:tag name="HEIGHT" val="105.5679"/>
  <p:tag name="SHADOWBLUR" val="9"/>
  <p:tag name="SHADOWOFFSETX" val="0"/>
  <p:tag name="SHADOWOFFSETY" val="0"/>
  <p:tag name="SHADOWSIZE" val="102"/>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64.xml><?xml version="1.0" encoding="utf-8"?>
<p:tagLst xmlns:a="http://schemas.openxmlformats.org/drawingml/2006/main" xmlns:r="http://schemas.openxmlformats.org/officeDocument/2006/relationships" xmlns:p="http://schemas.openxmlformats.org/presentationml/2006/main">
  <p:tag name="TOP" val="216.5459"/>
  <p:tag name="LEFT" val="104.1784"/>
  <p:tag name="WIDTH" val="84.04031"/>
  <p:tag name="HEIGHT" val="84.37638"/>
  <p:tag name="SHADOWBLUR" val="15"/>
  <p:tag name="SHADOWOFFSETX" val="-3"/>
  <p:tag name="SHADOWOFFSETY" val="3.67394E-16"/>
  <p:tag name="SHADOWSIZE" val="100"/>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65.xml><?xml version="1.0" encoding="utf-8"?>
<p:tagLst xmlns:a="http://schemas.openxmlformats.org/drawingml/2006/main" xmlns:r="http://schemas.openxmlformats.org/officeDocument/2006/relationships" xmlns:p="http://schemas.openxmlformats.org/presentationml/2006/main">
  <p:tag name="TOP" val="237.0911"/>
  <p:tag name="LEFT" val="127.0227"/>
  <p:tag name="WIDTH" val="38.35181"/>
  <p:tag name="HEIGHT" val="43.2859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66.xml><?xml version="1.0" encoding="utf-8"?>
<p:tagLst xmlns:a="http://schemas.openxmlformats.org/drawingml/2006/main" xmlns:r="http://schemas.openxmlformats.org/officeDocument/2006/relationships" xmlns:p="http://schemas.openxmlformats.org/presentationml/2006/main">
  <p:tag name="ADJUSTMENTS" val="28.46802"/>
</p:tagLst>
</file>

<file path=ppt/tags/tag67.xml><?xml version="1.0" encoding="utf-8"?>
<p:tagLst xmlns:a="http://schemas.openxmlformats.org/drawingml/2006/main" xmlns:r="http://schemas.openxmlformats.org/officeDocument/2006/relationships" xmlns:p="http://schemas.openxmlformats.org/presentationml/2006/main">
  <p:tag name="ISLIDE.ICON" val="#372709;#372709;#165826;#165826;#165826;#75409;#75409;#150900;"/>
</p:tagLst>
</file>

<file path=ppt/tags/tag68.xml><?xml version="1.0" encoding="utf-8"?>
<p:tagLst xmlns:a="http://schemas.openxmlformats.org/drawingml/2006/main" xmlns:r="http://schemas.openxmlformats.org/officeDocument/2006/relationships" xmlns:p="http://schemas.openxmlformats.org/presentationml/2006/main">
  <p:tag name="SHADOWSIZE" val="100"/>
</p:tagLst>
</file>

<file path=ppt/tags/tag69.xml><?xml version="1.0" encoding="utf-8"?>
<p:tagLst xmlns:a="http://schemas.openxmlformats.org/drawingml/2006/main" xmlns:r="http://schemas.openxmlformats.org/officeDocument/2006/relationships" xmlns:p="http://schemas.openxmlformats.org/presentationml/2006/main">
  <p:tag name="SHADOWSIZE" val="100"/>
</p:tagLst>
</file>

<file path=ppt/tags/tag7.xml><?xml version="1.0" encoding="utf-8"?>
<p:tagLst xmlns:a="http://schemas.openxmlformats.org/drawingml/2006/main" xmlns:r="http://schemas.openxmlformats.org/officeDocument/2006/relationships" xmlns:p="http://schemas.openxmlformats.org/presentationml/2006/main">
  <p:tag name="TOP" val="145.0845"/>
  <p:tag name="LEFT" val="350.775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0.xml><?xml version="1.0" encoding="utf-8"?>
<p:tagLst xmlns:a="http://schemas.openxmlformats.org/drawingml/2006/main" xmlns:r="http://schemas.openxmlformats.org/officeDocument/2006/relationships" xmlns:p="http://schemas.openxmlformats.org/presentationml/2006/main">
  <p:tag name="TOP" val="145.0845"/>
  <p:tag name="LEFT" val="276.6858"/>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1.xml><?xml version="1.0" encoding="utf-8"?>
<p:tagLst xmlns:a="http://schemas.openxmlformats.org/drawingml/2006/main" xmlns:r="http://schemas.openxmlformats.org/officeDocument/2006/relationships" xmlns:p="http://schemas.openxmlformats.org/presentationml/2006/main">
  <p:tag name="TOP" val="145.0845"/>
  <p:tag name="LEFT" val="302.0745"/>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2.xml><?xml version="1.0" encoding="utf-8"?>
<p:tagLst xmlns:a="http://schemas.openxmlformats.org/drawingml/2006/main" xmlns:r="http://schemas.openxmlformats.org/officeDocument/2006/relationships" xmlns:p="http://schemas.openxmlformats.org/presentationml/2006/main">
  <p:tag name="TOP" val="145.0845"/>
  <p:tag name="LEFT" val="325.469"/>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3.xml><?xml version="1.0" encoding="utf-8"?>
<p:tagLst xmlns:a="http://schemas.openxmlformats.org/drawingml/2006/main" xmlns:r="http://schemas.openxmlformats.org/officeDocument/2006/relationships" xmlns:p="http://schemas.openxmlformats.org/presentationml/2006/main">
  <p:tag name="TOP" val="145.0845"/>
  <p:tag name="LEFT" val="350.775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4.xml><?xml version="1.0" encoding="utf-8"?>
<p:tagLst xmlns:a="http://schemas.openxmlformats.org/drawingml/2006/main" xmlns:r="http://schemas.openxmlformats.org/officeDocument/2006/relationships" xmlns:p="http://schemas.openxmlformats.org/presentationml/2006/main">
  <p:tag name="TOP" val="145.0845"/>
  <p:tag name="LEFT" val="374.7911"/>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5.xml><?xml version="1.0" encoding="utf-8"?>
<p:tagLst xmlns:a="http://schemas.openxmlformats.org/drawingml/2006/main" xmlns:r="http://schemas.openxmlformats.org/officeDocument/2006/relationships" xmlns:p="http://schemas.openxmlformats.org/presentationml/2006/main">
  <p:tag name="TOP" val="145.0845"/>
  <p:tag name="LEFT" val="395.307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6.xml><?xml version="1.0" encoding="utf-8"?>
<p:tagLst xmlns:a="http://schemas.openxmlformats.org/drawingml/2006/main" xmlns:r="http://schemas.openxmlformats.org/officeDocument/2006/relationships" xmlns:p="http://schemas.openxmlformats.org/presentationml/2006/main">
  <p:tag name="TOP" val="145.0845"/>
  <p:tag name="LEFT" val="276.6858"/>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7.xml><?xml version="1.0" encoding="utf-8"?>
<p:tagLst xmlns:a="http://schemas.openxmlformats.org/drawingml/2006/main" xmlns:r="http://schemas.openxmlformats.org/officeDocument/2006/relationships" xmlns:p="http://schemas.openxmlformats.org/presentationml/2006/main">
  <p:tag name="TOP" val="145.0845"/>
  <p:tag name="LEFT" val="302.0745"/>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8.xml><?xml version="1.0" encoding="utf-8"?>
<p:tagLst xmlns:a="http://schemas.openxmlformats.org/drawingml/2006/main" xmlns:r="http://schemas.openxmlformats.org/officeDocument/2006/relationships" xmlns:p="http://schemas.openxmlformats.org/presentationml/2006/main">
  <p:tag name="TOP" val="145.0845"/>
  <p:tag name="LEFT" val="325.469"/>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9.xml><?xml version="1.0" encoding="utf-8"?>
<p:tagLst xmlns:a="http://schemas.openxmlformats.org/drawingml/2006/main" xmlns:r="http://schemas.openxmlformats.org/officeDocument/2006/relationships" xmlns:p="http://schemas.openxmlformats.org/presentationml/2006/main">
  <p:tag name="TOP" val="145.0845"/>
  <p:tag name="LEFT" val="350.775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8.xml><?xml version="1.0" encoding="utf-8"?>
<p:tagLst xmlns:a="http://schemas.openxmlformats.org/drawingml/2006/main" xmlns:r="http://schemas.openxmlformats.org/officeDocument/2006/relationships" xmlns:p="http://schemas.openxmlformats.org/presentationml/2006/main">
  <p:tag name="TOP" val="145.0845"/>
  <p:tag name="LEFT" val="374.7911"/>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80.xml><?xml version="1.0" encoding="utf-8"?>
<p:tagLst xmlns:a="http://schemas.openxmlformats.org/drawingml/2006/main" xmlns:r="http://schemas.openxmlformats.org/officeDocument/2006/relationships" xmlns:p="http://schemas.openxmlformats.org/presentationml/2006/main">
  <p:tag name="TOP" val="145.0845"/>
  <p:tag name="LEFT" val="374.7911"/>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81.xml><?xml version="1.0" encoding="utf-8"?>
<p:tagLst xmlns:a="http://schemas.openxmlformats.org/drawingml/2006/main" xmlns:r="http://schemas.openxmlformats.org/officeDocument/2006/relationships" xmlns:p="http://schemas.openxmlformats.org/presentationml/2006/main">
  <p:tag name="TOP" val="145.0845"/>
  <p:tag name="LEFT" val="395.307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82.xml><?xml version="1.0" encoding="utf-8"?>
<p:tagLst xmlns:a="http://schemas.openxmlformats.org/drawingml/2006/main" xmlns:r="http://schemas.openxmlformats.org/officeDocument/2006/relationships" xmlns:p="http://schemas.openxmlformats.org/presentationml/2006/main">
  <p:tag name="SHADOWSIZE" val="100"/>
</p:tagLst>
</file>

<file path=ppt/tags/tag83.xml><?xml version="1.0" encoding="utf-8"?>
<p:tagLst xmlns:a="http://schemas.openxmlformats.org/drawingml/2006/main" xmlns:r="http://schemas.openxmlformats.org/officeDocument/2006/relationships" xmlns:p="http://schemas.openxmlformats.org/presentationml/2006/main">
  <p:tag name="SHADOWSIZE" val="100"/>
</p:tagLst>
</file>

<file path=ppt/tags/tag84.xml><?xml version="1.0" encoding="utf-8"?>
<p:tagLst xmlns:a="http://schemas.openxmlformats.org/drawingml/2006/main" xmlns:r="http://schemas.openxmlformats.org/officeDocument/2006/relationships" xmlns:p="http://schemas.openxmlformats.org/presentationml/2006/main">
  <p:tag name="SHADOWSIZE" val="100"/>
</p:tagLst>
</file>

<file path=ppt/tags/tag85.xml><?xml version="1.0" encoding="utf-8"?>
<p:tagLst xmlns:a="http://schemas.openxmlformats.org/drawingml/2006/main" xmlns:r="http://schemas.openxmlformats.org/officeDocument/2006/relationships" xmlns:p="http://schemas.openxmlformats.org/presentationml/2006/main">
  <p:tag name="SHADOWSIZE" val="100"/>
</p:tagLst>
</file>

<file path=ppt/tags/tag86.xml><?xml version="1.0" encoding="utf-8"?>
<p:tagLst xmlns:a="http://schemas.openxmlformats.org/drawingml/2006/main" xmlns:r="http://schemas.openxmlformats.org/officeDocument/2006/relationships" xmlns:p="http://schemas.openxmlformats.org/presentationml/2006/main">
  <p:tag name="SHADOWSIZE" val="100"/>
</p:tagLst>
</file>

<file path=ppt/tags/tag87.xml><?xml version="1.0" encoding="utf-8"?>
<p:tagLst xmlns:a="http://schemas.openxmlformats.org/drawingml/2006/main" xmlns:r="http://schemas.openxmlformats.org/officeDocument/2006/relationships" xmlns:p="http://schemas.openxmlformats.org/presentationml/2006/main">
  <p:tag name="SHADOWSIZE" val="100"/>
</p:tagLst>
</file>

<file path=ppt/tags/tag9.xml><?xml version="1.0" encoding="utf-8"?>
<p:tagLst xmlns:a="http://schemas.openxmlformats.org/drawingml/2006/main" xmlns:r="http://schemas.openxmlformats.org/officeDocument/2006/relationships" xmlns:p="http://schemas.openxmlformats.org/presentationml/2006/main">
  <p:tag name="TOP" val="145.0845"/>
  <p:tag name="LEFT" val="395.3077"/>
  <p:tag name="WIDTH" val="25.38874"/>
  <p:tag name="HEIGHT" val="25.388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heme/theme1.xml><?xml version="1.0" encoding="utf-8"?>
<a:theme xmlns:a="http://schemas.openxmlformats.org/drawingml/2006/main" name="Office 主题​​">
  <a:themeElements>
    <a:clrScheme name="自定义 204">
      <a:dk1>
        <a:sysClr val="windowText" lastClr="000000"/>
      </a:dk1>
      <a:lt1>
        <a:sysClr val="window" lastClr="FFFFFF"/>
      </a:lt1>
      <a:dk2>
        <a:srgbClr val="222A35"/>
      </a:dk2>
      <a:lt2>
        <a:srgbClr val="DBEFF9"/>
      </a:lt2>
      <a:accent1>
        <a:srgbClr val="7553FF"/>
      </a:accent1>
      <a:accent2>
        <a:srgbClr val="7BDF9B"/>
      </a:accent2>
      <a:accent3>
        <a:srgbClr val="7BDF9B"/>
      </a:accent3>
      <a:accent4>
        <a:srgbClr val="25AE9E"/>
      </a:accent4>
      <a:accent5>
        <a:srgbClr val="FC9783"/>
      </a:accent5>
      <a:accent6>
        <a:srgbClr val="FB7598"/>
      </a:accent6>
      <a:hlink>
        <a:srgbClr val="F49100"/>
      </a:hlink>
      <a:folHlink>
        <a:srgbClr val="85DFD0"/>
      </a:folHlink>
    </a:clrScheme>
    <a:fontScheme name="自定义 1">
      <a:majorFont>
        <a:latin typeface="OPPOSans B"/>
        <a:ea typeface="OPPOSans H"/>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演示文稿1" id="{0CD27951-AB6D-4B67-B17C-5C029B85B9F5}" vid="{9B770B75-4EAD-4B24-BE2A-1F1291F21CD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02-标准模板空白文档</Template>
  <TotalTime>5650</TotalTime>
  <Words>1717</Words>
  <Application>Microsoft Office PowerPoint</Application>
  <PresentationFormat>宽屏</PresentationFormat>
  <Paragraphs>177</Paragraphs>
  <Slides>20</Slides>
  <Notes>8</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20</vt:i4>
      </vt:variant>
    </vt:vector>
  </HeadingPairs>
  <TitlesOfParts>
    <vt:vector size="39" baseType="lpstr">
      <vt:lpstr>OPPOSans B</vt:lpstr>
      <vt:lpstr>OPPOSans H</vt:lpstr>
      <vt:lpstr>OPPOSans M</vt:lpstr>
      <vt:lpstr>OPPOSans R</vt:lpstr>
      <vt:lpstr>阿里巴巴普惠体 2.0 55 Regular</vt:lpstr>
      <vt:lpstr>阿里巴巴普惠体 2.0 65 Medium</vt:lpstr>
      <vt:lpstr>阿里巴巴普惠体 B</vt:lpstr>
      <vt:lpstr>等线</vt:lpstr>
      <vt:lpstr>思源黑体 CN Bold</vt:lpstr>
      <vt:lpstr>思源黑体 CN Heavy</vt:lpstr>
      <vt:lpstr>思源黑体 CN Light</vt:lpstr>
      <vt:lpstr>微软雅黑</vt:lpstr>
      <vt:lpstr>Arial</vt:lpstr>
      <vt:lpstr>Bahnschrift SemiBold</vt:lpstr>
      <vt:lpstr>Bahnschrift SemiLight</vt:lpstr>
      <vt:lpstr>Calibri</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紫绿色清新风毕业论文答辩ppt模板</dc:title>
  <dc:creator>©小燕子</dc:creator>
  <cp:keywords>P界达人</cp:keywords>
  <dc:description>51PPT模板网，幻灯片演示模板及素材免费下载！_x000d_
51PPT模板网 唯一访问网址：www.51pptmoban.com</dc:description>
  <cp:lastModifiedBy>user Power</cp:lastModifiedBy>
  <cp:revision>62</cp:revision>
  <dcterms:created xsi:type="dcterms:W3CDTF">2022-09-01T09:16:43Z</dcterms:created>
  <dcterms:modified xsi:type="dcterms:W3CDTF">2023-10-18T12:37:22Z</dcterms:modified>
</cp:coreProperties>
</file>